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Lst>
  <p:sldSz cx="12192000" cy="6858000"/>
  <p:notesSz cx="6858000" cy="9144000"/>
  <p:embeddedFontLst>
    <p:embeddedFont>
      <p:font typeface="Bookman Old Style" panose="02050604050505020204"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alifornian FB" panose="0207040306080B030204" pitchFamily="18" charset="0"/>
      <p:regular r:id="rId36"/>
      <p:bold r:id="rId37"/>
      <p:italic r:id="rId38"/>
    </p:embeddedFont>
    <p:embeddedFont>
      <p:font typeface="Engravers MT" panose="02090707080505020304" pitchFamily="18" charset="0"/>
      <p:regular r:id="rId39"/>
    </p:embeddedFont>
    <p:embeddedFont>
      <p:font typeface="Tempus Sans ITC" panose="04020404030D07020202" pitchFamily="8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9A8A-FD22-4D74-B222-1DD2AE2204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7D9746-ABA4-4266-8358-8338554A7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1CBBC-6B9D-4B50-8E7C-D6C72D48A5A2}"/>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5" name="Footer Placeholder 4">
            <a:extLst>
              <a:ext uri="{FF2B5EF4-FFF2-40B4-BE49-F238E27FC236}">
                <a16:creationId xmlns:a16="http://schemas.microsoft.com/office/drawing/2014/main" id="{67314100-69D3-4099-9A69-3A1CF45F99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18C7F-1C68-4207-AE12-5C925BB1EC2F}"/>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1790938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7135-CE06-4B53-B89D-134618F55D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36DFC7-B9DD-48BA-9BB5-FE775CBABF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8D9B9-73CB-4EB3-953A-4F442A8C72C3}"/>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5" name="Footer Placeholder 4">
            <a:extLst>
              <a:ext uri="{FF2B5EF4-FFF2-40B4-BE49-F238E27FC236}">
                <a16:creationId xmlns:a16="http://schemas.microsoft.com/office/drawing/2014/main" id="{FDE0DF9C-8F69-466D-88D3-63E758DD0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ECA99-CF9F-4342-9372-1F2945234F24}"/>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305559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2243F-31EB-474F-90F8-7470E2CEDD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9730A5-70C9-4427-850F-0813F8C2E2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A3DBA-0F3C-4279-A107-70AF75264AF1}"/>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5" name="Footer Placeholder 4">
            <a:extLst>
              <a:ext uri="{FF2B5EF4-FFF2-40B4-BE49-F238E27FC236}">
                <a16:creationId xmlns:a16="http://schemas.microsoft.com/office/drawing/2014/main" id="{0A141964-8628-4A08-B02C-479386DB2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6403B-67EE-4A90-8F2B-13A8E1041D92}"/>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96488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1CAD-AD42-46AC-9D5A-F68F9B389D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13CEA-13AE-4D7C-BC8A-6E9A9B967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20DFD-24BB-40EF-9BC9-350B8D7B1EEF}"/>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5" name="Footer Placeholder 4">
            <a:extLst>
              <a:ext uri="{FF2B5EF4-FFF2-40B4-BE49-F238E27FC236}">
                <a16:creationId xmlns:a16="http://schemas.microsoft.com/office/drawing/2014/main" id="{31CA3997-D720-4DD9-AF5A-9C0BCA8C3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D313B-6E01-4BD5-947B-E1C86E7A012A}"/>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340031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1747-7111-4378-B6A3-7AC8864F0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0E3FC4-109C-465A-A4A0-907B8DA2C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3906E8-8643-45CC-9ECF-C556A479BFD0}"/>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5" name="Footer Placeholder 4">
            <a:extLst>
              <a:ext uri="{FF2B5EF4-FFF2-40B4-BE49-F238E27FC236}">
                <a16:creationId xmlns:a16="http://schemas.microsoft.com/office/drawing/2014/main" id="{4E151CEA-6FD8-457A-BCF1-723140316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9C1D6-E481-4777-83E4-27DC3209A83D}"/>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379665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F8B1-6AB7-480E-9E4C-69F4C4AFF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C2B90-C80A-4788-8591-6B8AFEB5F9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2C1575-F543-4D91-A9FC-765F12E88A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26B79F-A877-4DD3-902D-CB8A3380A985}"/>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6" name="Footer Placeholder 5">
            <a:extLst>
              <a:ext uri="{FF2B5EF4-FFF2-40B4-BE49-F238E27FC236}">
                <a16:creationId xmlns:a16="http://schemas.microsoft.com/office/drawing/2014/main" id="{5576B8DC-F197-4225-BE00-74C7D5970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16BFBA-A37E-4998-939B-39684D2F6F7B}"/>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48521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D8CE-C881-49B5-A78B-137A7B4D2C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1C84A-51D8-4AA3-B4AE-C665DCB45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B75DA7-16E0-4E85-B88E-F34A2E1C10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5C241-491F-4F54-AD75-47B4DED63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F38DE3-9DF4-45DA-9C7C-CD94D3B891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0F7506-A5DF-4611-8161-7199E2CFED7A}"/>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8" name="Footer Placeholder 7">
            <a:extLst>
              <a:ext uri="{FF2B5EF4-FFF2-40B4-BE49-F238E27FC236}">
                <a16:creationId xmlns:a16="http://schemas.microsoft.com/office/drawing/2014/main" id="{E811AAFF-838A-4EC4-B342-A01D527B59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0C370B-3FE1-4A53-915D-3498CDFDEE17}"/>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117999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0125-F0A8-49C0-BCCB-FBB15FD2C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A949D0-A3ED-4872-B3F6-E88965E2B60D}"/>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4" name="Footer Placeholder 3">
            <a:extLst>
              <a:ext uri="{FF2B5EF4-FFF2-40B4-BE49-F238E27FC236}">
                <a16:creationId xmlns:a16="http://schemas.microsoft.com/office/drawing/2014/main" id="{47D1B5A1-0017-487A-A1E6-703FE8820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489D2C-A26E-4916-B773-D1548D6AC8B5}"/>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99626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A8DA7-E73C-46C2-BDE0-73DC2EA0EAAD}"/>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3" name="Footer Placeholder 2">
            <a:extLst>
              <a:ext uri="{FF2B5EF4-FFF2-40B4-BE49-F238E27FC236}">
                <a16:creationId xmlns:a16="http://schemas.microsoft.com/office/drawing/2014/main" id="{3393FC1D-C03D-4A11-858A-441A9FF39D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E0CD31-522D-4561-93D8-FE93910E4167}"/>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65848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47BC-8876-49EA-AE25-1AF3A1AA9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DB9A2A-7754-4EEA-8932-15D69BFCC3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EE1885-56F1-407A-929B-5F7233F83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F8F9C1-BDB2-445C-B488-BD204F933411}"/>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6" name="Footer Placeholder 5">
            <a:extLst>
              <a:ext uri="{FF2B5EF4-FFF2-40B4-BE49-F238E27FC236}">
                <a16:creationId xmlns:a16="http://schemas.microsoft.com/office/drawing/2014/main" id="{756C3628-604F-4F44-8C47-2FAAFD3222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995AE-4612-48C8-A873-6A100811836B}"/>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225254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63BE-9D76-4C7D-98A9-FB8090DB7B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791D8-22CD-4304-BFCE-8FC6070A4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C9AFD8-7618-4E06-9B84-D6A8E1165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35B8E0-D812-4372-92A9-A6867BC47CA2}"/>
              </a:ext>
            </a:extLst>
          </p:cNvPr>
          <p:cNvSpPr>
            <a:spLocks noGrp="1"/>
          </p:cNvSpPr>
          <p:nvPr>
            <p:ph type="dt" sz="half" idx="10"/>
          </p:nvPr>
        </p:nvSpPr>
        <p:spPr/>
        <p:txBody>
          <a:bodyPr/>
          <a:lstStyle/>
          <a:p>
            <a:fld id="{E1A0039C-BA86-4D04-ADCB-414B75B5D7B9}" type="datetimeFigureOut">
              <a:rPr lang="en-US" smtClean="0"/>
              <a:t>6/16/2020</a:t>
            </a:fld>
            <a:endParaRPr lang="en-US"/>
          </a:p>
        </p:txBody>
      </p:sp>
      <p:sp>
        <p:nvSpPr>
          <p:cNvPr id="6" name="Footer Placeholder 5">
            <a:extLst>
              <a:ext uri="{FF2B5EF4-FFF2-40B4-BE49-F238E27FC236}">
                <a16:creationId xmlns:a16="http://schemas.microsoft.com/office/drawing/2014/main" id="{7B7C0068-5F39-4555-B037-202A53B99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9BF51-A090-444A-9DE0-0C82DBA85128}"/>
              </a:ext>
            </a:extLst>
          </p:cNvPr>
          <p:cNvSpPr>
            <a:spLocks noGrp="1"/>
          </p:cNvSpPr>
          <p:nvPr>
            <p:ph type="sldNum" sz="quarter" idx="12"/>
          </p:nvPr>
        </p:nvSpPr>
        <p:spPr/>
        <p:txBody>
          <a:bodyPr/>
          <a:lstStyle/>
          <a:p>
            <a:fld id="{0C1BBF74-5163-4CD6-B105-0AC0FD50C2A9}" type="slidenum">
              <a:rPr lang="en-US" smtClean="0"/>
              <a:t>‹#›</a:t>
            </a:fld>
            <a:endParaRPr lang="en-US"/>
          </a:p>
        </p:txBody>
      </p:sp>
    </p:spTree>
    <p:extLst>
      <p:ext uri="{BB962C8B-B14F-4D97-AF65-F5344CB8AC3E}">
        <p14:creationId xmlns:p14="http://schemas.microsoft.com/office/powerpoint/2010/main" val="23553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7496F-F17B-4FB1-B211-A26ED0705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4BC5A3-0E37-43DB-8AA5-2115299491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383EB-F86F-478A-BBBF-4FBA6A480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0039C-BA86-4D04-ADCB-414B75B5D7B9}" type="datetimeFigureOut">
              <a:rPr lang="en-US" smtClean="0"/>
              <a:t>6/16/2020</a:t>
            </a:fld>
            <a:endParaRPr lang="en-US"/>
          </a:p>
        </p:txBody>
      </p:sp>
      <p:sp>
        <p:nvSpPr>
          <p:cNvPr id="5" name="Footer Placeholder 4">
            <a:extLst>
              <a:ext uri="{FF2B5EF4-FFF2-40B4-BE49-F238E27FC236}">
                <a16:creationId xmlns:a16="http://schemas.microsoft.com/office/drawing/2014/main" id="{5860E9B4-E1F2-4BC2-8415-A9C218BFF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7A4ED4-2BE6-423A-A0D4-448C9E8A4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BBF74-5163-4CD6-B105-0AC0FD50C2A9}" type="slidenum">
              <a:rPr lang="en-US" smtClean="0"/>
              <a:t>‹#›</a:t>
            </a:fld>
            <a:endParaRPr lang="en-US"/>
          </a:p>
        </p:txBody>
      </p:sp>
    </p:spTree>
    <p:extLst>
      <p:ext uri="{BB962C8B-B14F-4D97-AF65-F5344CB8AC3E}">
        <p14:creationId xmlns:p14="http://schemas.microsoft.com/office/powerpoint/2010/main" val="3237346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8" Type="http://schemas.openxmlformats.org/officeDocument/2006/relationships/image" Target="../media/image16.jpg"/><Relationship Id="rId3" Type="http://schemas.microsoft.com/office/2007/relationships/hdphoto" Target="../media/hdphoto1.wdp"/><Relationship Id="rId7"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freeenglishsite.com/duane_background.htm" TargetMode="External"/><Relationship Id="rId5" Type="http://schemas.openxmlformats.org/officeDocument/2006/relationships/hyperlink" Target="http://www.foundationarts.com/p-23979-without-purse-or-scrip.aspx?affiliateid=10199" TargetMode="External"/><Relationship Id="rId4" Type="http://schemas.openxmlformats.org/officeDocument/2006/relationships/hyperlink" Target="http://www.lizlemonswindle.or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 name="Picture 421">
            <a:extLst>
              <a:ext uri="{FF2B5EF4-FFF2-40B4-BE49-F238E27FC236}">
                <a16:creationId xmlns:a16="http://schemas.microsoft.com/office/drawing/2014/main" id="{1519FB48-A749-47AA-8AF4-354D0D1BD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1620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Picture 395">
            <a:extLst>
              <a:ext uri="{FF2B5EF4-FFF2-40B4-BE49-F238E27FC236}">
                <a16:creationId xmlns:a16="http://schemas.microsoft.com/office/drawing/2014/main" id="{02A02B74-3D99-4519-A917-E7DD129EB4EA}"/>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Bookman Old Style" pitchFamily="18" charset="0"/>
              </a:rPr>
              <a:t>Going with Alma</a:t>
            </a:r>
          </a:p>
        </p:txBody>
      </p:sp>
      <p:sp>
        <p:nvSpPr>
          <p:cNvPr id="9" name="TextBox 8"/>
          <p:cNvSpPr txBox="1"/>
          <p:nvPr/>
        </p:nvSpPr>
        <p:spPr>
          <a:xfrm>
            <a:off x="0" y="6488668"/>
            <a:ext cx="1600200" cy="369332"/>
          </a:xfrm>
          <a:prstGeom prst="rect">
            <a:avLst/>
          </a:prstGeom>
          <a:noFill/>
        </p:spPr>
        <p:txBody>
          <a:bodyPr wrap="square" rtlCol="0">
            <a:spAutoFit/>
          </a:bodyPr>
          <a:lstStyle/>
          <a:p>
            <a:r>
              <a:rPr lang="en-US" dirty="0"/>
              <a:t>Alma 31:6-7</a:t>
            </a:r>
          </a:p>
        </p:txBody>
      </p:sp>
      <p:grpSp>
        <p:nvGrpSpPr>
          <p:cNvPr id="11" name="Group 1"/>
          <p:cNvGrpSpPr/>
          <p:nvPr/>
        </p:nvGrpSpPr>
        <p:grpSpPr>
          <a:xfrm>
            <a:off x="3505200" y="1295401"/>
            <a:ext cx="1066800" cy="2672989"/>
            <a:chOff x="990600" y="1869556"/>
            <a:chExt cx="1625545" cy="3815989"/>
          </a:xfrm>
        </p:grpSpPr>
        <p:sp>
          <p:nvSpPr>
            <p:cNvPr id="128" name="Oval 2"/>
            <p:cNvSpPr/>
            <p:nvPr/>
          </p:nvSpPr>
          <p:spPr>
            <a:xfrm rot="6922285">
              <a:off x="1308408" y="5244859"/>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3"/>
            <p:cNvSpPr/>
            <p:nvPr/>
          </p:nvSpPr>
          <p:spPr>
            <a:xfrm rot="3646842">
              <a:off x="1850980" y="5248313"/>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4"/>
            <p:cNvSpPr/>
            <p:nvPr/>
          </p:nvSpPr>
          <p:spPr>
            <a:xfrm>
              <a:off x="1206228" y="4058865"/>
              <a:ext cx="1295400" cy="1295400"/>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5"/>
            <p:cNvSpPr/>
            <p:nvPr/>
          </p:nvSpPr>
          <p:spPr>
            <a:xfrm rot="4724043">
              <a:off x="2178914" y="3848972"/>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6"/>
            <p:cNvSpPr/>
            <p:nvPr/>
          </p:nvSpPr>
          <p:spPr>
            <a:xfrm rot="6922285">
              <a:off x="927408" y="3949460"/>
              <a:ext cx="500424" cy="3740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7"/>
            <p:cNvSpPr/>
            <p:nvPr/>
          </p:nvSpPr>
          <p:spPr>
            <a:xfrm rot="19684206">
              <a:off x="2026032" y="3140170"/>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8"/>
            <p:cNvSpPr/>
            <p:nvPr/>
          </p:nvSpPr>
          <p:spPr>
            <a:xfrm rot="1711066">
              <a:off x="1095331" y="3216624"/>
              <a:ext cx="543829" cy="95048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9"/>
            <p:cNvSpPr/>
            <p:nvPr/>
          </p:nvSpPr>
          <p:spPr>
            <a:xfrm rot="21304292">
              <a:off x="1922597" y="1996079"/>
              <a:ext cx="645572"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0"/>
            <p:cNvSpPr/>
            <p:nvPr/>
          </p:nvSpPr>
          <p:spPr>
            <a:xfrm>
              <a:off x="1062548" y="1978092"/>
              <a:ext cx="635729"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Hexagon 11"/>
            <p:cNvSpPr/>
            <p:nvPr/>
          </p:nvSpPr>
          <p:spPr>
            <a:xfrm>
              <a:off x="1676453" y="2093285"/>
              <a:ext cx="317770" cy="252030"/>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2"/>
            <p:cNvSpPr/>
            <p:nvPr/>
          </p:nvSpPr>
          <p:spPr>
            <a:xfrm>
              <a:off x="1282428" y="3220665"/>
              <a:ext cx="1143000" cy="1524000"/>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
            <p:cNvSpPr/>
            <p:nvPr/>
          </p:nvSpPr>
          <p:spPr>
            <a:xfrm rot="10800000">
              <a:off x="1626852" y="2906721"/>
              <a:ext cx="381000" cy="7620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74"/>
            <p:cNvGrpSpPr/>
            <p:nvPr/>
          </p:nvGrpSpPr>
          <p:grpSpPr>
            <a:xfrm rot="5400000">
              <a:off x="1282428" y="3525465"/>
              <a:ext cx="762000" cy="152400"/>
              <a:chOff x="4038600" y="287312"/>
              <a:chExt cx="5102902" cy="474688"/>
            </a:xfrm>
          </p:grpSpPr>
          <p:sp>
            <p:nvSpPr>
              <p:cNvPr id="163" name="Quad Arrow Callout 37"/>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Callout 38"/>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Callout 39"/>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Callout 40"/>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79"/>
            <p:cNvGrpSpPr/>
            <p:nvPr/>
          </p:nvGrpSpPr>
          <p:grpSpPr>
            <a:xfrm rot="5400000">
              <a:off x="1587228" y="3525465"/>
              <a:ext cx="762000" cy="152400"/>
              <a:chOff x="4038600" y="287312"/>
              <a:chExt cx="5102902" cy="474688"/>
            </a:xfrm>
          </p:grpSpPr>
          <p:sp>
            <p:nvSpPr>
              <p:cNvPr id="159" name="Quad Arrow Callout 3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Callout 3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Callout 3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Callout 3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84"/>
            <p:cNvGrpSpPr/>
            <p:nvPr/>
          </p:nvGrpSpPr>
          <p:grpSpPr>
            <a:xfrm rot="5400000">
              <a:off x="1621079" y="3720214"/>
              <a:ext cx="386690" cy="149593"/>
              <a:chOff x="5257800" y="296056"/>
              <a:chExt cx="2589551" cy="465944"/>
            </a:xfrm>
          </p:grpSpPr>
          <p:sp>
            <p:nvSpPr>
              <p:cNvPr id="157" name="Quad Arrow Callout 31"/>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Quad Arrow Callout 32"/>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Oval 17"/>
            <p:cNvSpPr/>
            <p:nvPr/>
          </p:nvSpPr>
          <p:spPr>
            <a:xfrm>
              <a:off x="1206228" y="2133599"/>
              <a:ext cx="1165157" cy="12354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68"/>
            <p:cNvGrpSpPr/>
            <p:nvPr/>
          </p:nvGrpSpPr>
          <p:grpSpPr>
            <a:xfrm>
              <a:off x="1358628" y="4135065"/>
              <a:ext cx="990600" cy="838200"/>
              <a:chOff x="5715000" y="5771234"/>
              <a:chExt cx="1154507" cy="1086766"/>
            </a:xfrm>
          </p:grpSpPr>
          <p:sp>
            <p:nvSpPr>
              <p:cNvPr id="152" name="Wave 26"/>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67"/>
              <p:cNvGrpSpPr/>
              <p:nvPr/>
            </p:nvGrpSpPr>
            <p:grpSpPr>
              <a:xfrm>
                <a:off x="5715000" y="5771234"/>
                <a:ext cx="1154507" cy="1086766"/>
                <a:chOff x="1205362" y="4212084"/>
                <a:chExt cx="1154507" cy="1086766"/>
              </a:xfrm>
            </p:grpSpPr>
            <p:sp>
              <p:nvSpPr>
                <p:cNvPr id="154"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Wave 29"/>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30"/>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5" name="Cloud 19"/>
            <p:cNvSpPr/>
            <p:nvPr/>
          </p:nvSpPr>
          <p:spPr>
            <a:xfrm rot="214273">
              <a:off x="1158582" y="1869556"/>
              <a:ext cx="1325469" cy="541635"/>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20"/>
            <p:cNvSpPr/>
            <p:nvPr/>
          </p:nvSpPr>
          <p:spPr>
            <a:xfrm>
              <a:off x="1130028" y="2077665"/>
              <a:ext cx="1377003" cy="25203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91"/>
            <p:cNvGrpSpPr/>
            <p:nvPr/>
          </p:nvGrpSpPr>
          <p:grpSpPr>
            <a:xfrm>
              <a:off x="1413492" y="2129481"/>
              <a:ext cx="762000" cy="152400"/>
              <a:chOff x="4038600" y="287312"/>
              <a:chExt cx="5102902" cy="474688"/>
            </a:xfrm>
          </p:grpSpPr>
          <p:sp>
            <p:nvSpPr>
              <p:cNvPr id="148" name="Quad Arrow Callout 22"/>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Quad Arrow Callout 23"/>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24"/>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Callout 25"/>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31"/>
          <p:cNvGrpSpPr/>
          <p:nvPr/>
        </p:nvGrpSpPr>
        <p:grpSpPr>
          <a:xfrm>
            <a:off x="4800600" y="1371600"/>
            <a:ext cx="1447800" cy="3200400"/>
            <a:chOff x="5715000" y="1143000"/>
            <a:chExt cx="1978594" cy="4664894"/>
          </a:xfrm>
        </p:grpSpPr>
        <p:sp>
          <p:nvSpPr>
            <p:cNvPr id="76"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2"/>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0"/>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4"/>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5"/>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6"/>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64"/>
            <p:cNvGrpSpPr/>
            <p:nvPr/>
          </p:nvGrpSpPr>
          <p:grpSpPr>
            <a:xfrm flipH="1">
              <a:off x="6248400" y="3573101"/>
              <a:ext cx="1230923" cy="1384466"/>
              <a:chOff x="7543801" y="3581401"/>
              <a:chExt cx="1066799" cy="1066800"/>
            </a:xfrm>
          </p:grpSpPr>
          <p:sp>
            <p:nvSpPr>
              <p:cNvPr id="123" name="Rounded Rectangle 122"/>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62"/>
              <p:cNvGrpSpPr/>
              <p:nvPr/>
            </p:nvGrpSpPr>
            <p:grpSpPr>
              <a:xfrm>
                <a:off x="7543801" y="3581401"/>
                <a:ext cx="457200" cy="1066800"/>
                <a:chOff x="6827799" y="4800600"/>
                <a:chExt cx="868401" cy="2043177"/>
              </a:xfrm>
              <a:solidFill>
                <a:srgbClr val="D98A33"/>
              </a:solidFill>
            </p:grpSpPr>
            <p:sp>
              <p:nvSpPr>
                <p:cNvPr id="125" name="Double Wave 124"/>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188"/>
            <p:cNvGrpSpPr/>
            <p:nvPr/>
          </p:nvGrpSpPr>
          <p:grpSpPr>
            <a:xfrm>
              <a:off x="6019800" y="5173301"/>
              <a:ext cx="1447800" cy="289560"/>
              <a:chOff x="2286000" y="6019800"/>
              <a:chExt cx="3048000" cy="609600"/>
            </a:xfrm>
          </p:grpSpPr>
          <p:grpSp>
            <p:nvGrpSpPr>
              <p:cNvPr id="108" name="Group 175"/>
              <p:cNvGrpSpPr/>
              <p:nvPr/>
            </p:nvGrpSpPr>
            <p:grpSpPr>
              <a:xfrm>
                <a:off x="2286000" y="6019800"/>
                <a:ext cx="609600" cy="609600"/>
                <a:chOff x="2286000" y="6019800"/>
                <a:chExt cx="609600" cy="609600"/>
              </a:xfrm>
            </p:grpSpPr>
            <p:sp>
              <p:nvSpPr>
                <p:cNvPr id="121" name="Quad Arrow Callout 1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ross 12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76"/>
              <p:cNvGrpSpPr/>
              <p:nvPr/>
            </p:nvGrpSpPr>
            <p:grpSpPr>
              <a:xfrm>
                <a:off x="2895600" y="6019800"/>
                <a:ext cx="609600" cy="609600"/>
                <a:chOff x="2286000" y="6019800"/>
                <a:chExt cx="609600" cy="609600"/>
              </a:xfrm>
            </p:grpSpPr>
            <p:sp>
              <p:nvSpPr>
                <p:cNvPr id="119" name="Quad Arrow Callout 1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79"/>
              <p:cNvGrpSpPr/>
              <p:nvPr/>
            </p:nvGrpSpPr>
            <p:grpSpPr>
              <a:xfrm>
                <a:off x="3505200" y="6019800"/>
                <a:ext cx="609600" cy="609600"/>
                <a:chOff x="2286000" y="6019800"/>
                <a:chExt cx="609600" cy="609600"/>
              </a:xfrm>
            </p:grpSpPr>
            <p:sp>
              <p:nvSpPr>
                <p:cNvPr id="117" name="Quad Arrow Callout 1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82"/>
              <p:cNvGrpSpPr/>
              <p:nvPr/>
            </p:nvGrpSpPr>
            <p:grpSpPr>
              <a:xfrm>
                <a:off x="4114800" y="6019800"/>
                <a:ext cx="609600" cy="609600"/>
                <a:chOff x="2286000" y="6019800"/>
                <a:chExt cx="609600" cy="609600"/>
              </a:xfrm>
            </p:grpSpPr>
            <p:sp>
              <p:nvSpPr>
                <p:cNvPr id="115" name="Quad Arrow Callout 1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85"/>
              <p:cNvGrpSpPr/>
              <p:nvPr/>
            </p:nvGrpSpPr>
            <p:grpSpPr>
              <a:xfrm>
                <a:off x="4724400" y="6019800"/>
                <a:ext cx="609600" cy="609600"/>
                <a:chOff x="2286000" y="6019800"/>
                <a:chExt cx="609600" cy="609600"/>
              </a:xfrm>
            </p:grpSpPr>
            <p:sp>
              <p:nvSpPr>
                <p:cNvPr id="113" name="Quad Arrow Callout 1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89"/>
            <p:cNvGrpSpPr/>
            <p:nvPr/>
          </p:nvGrpSpPr>
          <p:grpSpPr>
            <a:xfrm>
              <a:off x="6172200" y="1357767"/>
              <a:ext cx="1054396" cy="210879"/>
              <a:chOff x="2286000" y="6019800"/>
              <a:chExt cx="3048000" cy="609600"/>
            </a:xfrm>
          </p:grpSpPr>
          <p:grpSp>
            <p:nvGrpSpPr>
              <p:cNvPr id="93" name="Group 175"/>
              <p:cNvGrpSpPr/>
              <p:nvPr/>
            </p:nvGrpSpPr>
            <p:grpSpPr>
              <a:xfrm>
                <a:off x="2286000" y="6019800"/>
                <a:ext cx="609600" cy="609600"/>
                <a:chOff x="2286000" y="6019800"/>
                <a:chExt cx="609600" cy="609600"/>
              </a:xfrm>
            </p:grpSpPr>
            <p:sp>
              <p:nvSpPr>
                <p:cNvPr id="106" name="Quad Arrow Callout 10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76"/>
              <p:cNvGrpSpPr/>
              <p:nvPr/>
            </p:nvGrpSpPr>
            <p:grpSpPr>
              <a:xfrm>
                <a:off x="2895600" y="6019800"/>
                <a:ext cx="609600" cy="609600"/>
                <a:chOff x="2286000" y="6019800"/>
                <a:chExt cx="609600" cy="609600"/>
              </a:xfrm>
            </p:grpSpPr>
            <p:sp>
              <p:nvSpPr>
                <p:cNvPr id="104" name="Quad Arrow Callout 10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ross 10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79"/>
              <p:cNvGrpSpPr/>
              <p:nvPr/>
            </p:nvGrpSpPr>
            <p:grpSpPr>
              <a:xfrm>
                <a:off x="3505200" y="6019800"/>
                <a:ext cx="609600" cy="609600"/>
                <a:chOff x="2286000" y="6019800"/>
                <a:chExt cx="609600" cy="609600"/>
              </a:xfrm>
            </p:grpSpPr>
            <p:sp>
              <p:nvSpPr>
                <p:cNvPr id="102" name="Quad Arrow Callout 10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ross 10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82"/>
              <p:cNvGrpSpPr/>
              <p:nvPr/>
            </p:nvGrpSpPr>
            <p:grpSpPr>
              <a:xfrm>
                <a:off x="4114800" y="6019800"/>
                <a:ext cx="609600" cy="609600"/>
                <a:chOff x="2286000" y="6019800"/>
                <a:chExt cx="609600" cy="609600"/>
              </a:xfrm>
            </p:grpSpPr>
            <p:sp>
              <p:nvSpPr>
                <p:cNvPr id="100" name="Quad Arrow Callout 9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ross 10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85"/>
              <p:cNvGrpSpPr/>
              <p:nvPr/>
            </p:nvGrpSpPr>
            <p:grpSpPr>
              <a:xfrm>
                <a:off x="4724400" y="6019800"/>
                <a:ext cx="609600" cy="609600"/>
                <a:chOff x="2286000" y="6019800"/>
                <a:chExt cx="609600" cy="609600"/>
              </a:xfrm>
            </p:grpSpPr>
            <p:sp>
              <p:nvSpPr>
                <p:cNvPr id="98" name="Quad Arrow Callout 9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ross 9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 name="Group 41"/>
          <p:cNvGrpSpPr/>
          <p:nvPr/>
        </p:nvGrpSpPr>
        <p:grpSpPr>
          <a:xfrm>
            <a:off x="6019801" y="1676400"/>
            <a:ext cx="1353845" cy="2971800"/>
            <a:chOff x="2971800" y="685800"/>
            <a:chExt cx="1353845" cy="2971800"/>
          </a:xfrm>
        </p:grpSpPr>
        <p:sp>
          <p:nvSpPr>
            <p:cNvPr id="15" name="Oval 14"/>
            <p:cNvSpPr/>
            <p:nvPr/>
          </p:nvSpPr>
          <p:spPr>
            <a:xfrm>
              <a:off x="2971800" y="2514600"/>
              <a:ext cx="181486" cy="3471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279233">
              <a:off x="3100192" y="1695045"/>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242526">
              <a:off x="4105157" y="2457487"/>
              <a:ext cx="183075" cy="2579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8993220" flipH="1">
              <a:off x="3747231" y="1609321"/>
              <a:ext cx="318990" cy="1050642"/>
            </a:xfrm>
            <a:prstGeom prst="flowChartManualOperati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3124200" y="1676400"/>
              <a:ext cx="914400" cy="1676400"/>
            </a:xfrm>
            <a:prstGeom prst="trapezoid">
              <a:avLst>
                <a:gd name="adj" fmla="val 3381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20835976" flipH="1">
              <a:off x="3689855" y="858790"/>
              <a:ext cx="513671" cy="1041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Extract 23"/>
            <p:cNvSpPr/>
            <p:nvPr/>
          </p:nvSpPr>
          <p:spPr>
            <a:xfrm rot="10800000">
              <a:off x="3425514" y="1624390"/>
              <a:ext cx="317600" cy="446314"/>
            </a:xfrm>
            <a:prstGeom prst="flowChartExtra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p:cNvSpPr/>
            <p:nvPr/>
          </p:nvSpPr>
          <p:spPr>
            <a:xfrm rot="308159">
              <a:off x="3018359" y="856670"/>
              <a:ext cx="460201" cy="1060825"/>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289400" y="830943"/>
              <a:ext cx="589829" cy="942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6200000" flipH="1">
              <a:off x="3435248" y="403838"/>
              <a:ext cx="343505" cy="90742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124200" y="838200"/>
              <a:ext cx="952800" cy="148771"/>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33"/>
            <p:cNvSpPr/>
            <p:nvPr/>
          </p:nvSpPr>
          <p:spPr>
            <a:xfrm>
              <a:off x="3198657"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34"/>
            <p:cNvSpPr/>
            <p:nvPr/>
          </p:nvSpPr>
          <p:spPr>
            <a:xfrm>
              <a:off x="3380143"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entagon 35"/>
            <p:cNvSpPr/>
            <p:nvPr/>
          </p:nvSpPr>
          <p:spPr>
            <a:xfrm>
              <a:off x="3561629"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a:off x="3743114" y="3310467"/>
              <a:ext cx="136114"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7"/>
            <p:cNvSpPr/>
            <p:nvPr/>
          </p:nvSpPr>
          <p:spPr>
            <a:xfrm>
              <a:off x="3924600" y="3310467"/>
              <a:ext cx="90743" cy="198362"/>
            </a:xfrm>
            <a:prstGeom prst="homePlat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8763000" y="1981201"/>
            <a:ext cx="1524000" cy="3766449"/>
            <a:chOff x="3429000" y="1066800"/>
            <a:chExt cx="1524000" cy="3766449"/>
          </a:xfrm>
        </p:grpSpPr>
        <p:grpSp>
          <p:nvGrpSpPr>
            <p:cNvPr id="168" name="Group 49"/>
            <p:cNvGrpSpPr/>
            <p:nvPr/>
          </p:nvGrpSpPr>
          <p:grpSpPr>
            <a:xfrm rot="9550070">
              <a:off x="4213978" y="4219465"/>
              <a:ext cx="304800" cy="613784"/>
              <a:chOff x="1295400" y="4546730"/>
              <a:chExt cx="409568" cy="689984"/>
            </a:xfrm>
          </p:grpSpPr>
          <p:sp>
            <p:nvSpPr>
              <p:cNvPr id="216" name="Oval 21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42"/>
            <p:cNvGrpSpPr/>
            <p:nvPr/>
          </p:nvGrpSpPr>
          <p:grpSpPr>
            <a:xfrm rot="15885139">
              <a:off x="3977145" y="4210668"/>
              <a:ext cx="304800" cy="613784"/>
              <a:chOff x="1295400" y="4546730"/>
              <a:chExt cx="409568" cy="689984"/>
            </a:xfrm>
          </p:grpSpPr>
          <p:sp>
            <p:nvSpPr>
              <p:cNvPr id="214"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Trapezoid 169"/>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31"/>
            <p:cNvGrpSpPr/>
            <p:nvPr/>
          </p:nvGrpSpPr>
          <p:grpSpPr>
            <a:xfrm rot="21151532">
              <a:off x="4409671" y="1410436"/>
              <a:ext cx="343204" cy="757299"/>
              <a:chOff x="1434718" y="4935165"/>
              <a:chExt cx="343204" cy="757299"/>
            </a:xfrm>
          </p:grpSpPr>
          <p:sp>
            <p:nvSpPr>
              <p:cNvPr id="211" name="Moon 210"/>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29"/>
            <p:cNvGrpSpPr/>
            <p:nvPr/>
          </p:nvGrpSpPr>
          <p:grpSpPr>
            <a:xfrm rot="1653802">
              <a:off x="3690953" y="1480868"/>
              <a:ext cx="343204" cy="757299"/>
              <a:chOff x="1434718" y="4935165"/>
              <a:chExt cx="343204" cy="757299"/>
            </a:xfrm>
          </p:grpSpPr>
          <p:sp>
            <p:nvSpPr>
              <p:cNvPr id="208" name="Moon 20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48"/>
            <p:cNvGrpSpPr/>
            <p:nvPr/>
          </p:nvGrpSpPr>
          <p:grpSpPr>
            <a:xfrm>
              <a:off x="3890818" y="3982130"/>
              <a:ext cx="609600" cy="164123"/>
              <a:chOff x="553453" y="4798401"/>
              <a:chExt cx="1858183" cy="519282"/>
            </a:xfrm>
          </p:grpSpPr>
          <p:sp>
            <p:nvSpPr>
              <p:cNvPr id="203" name="Frame 202"/>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Frame 203"/>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Frame 204"/>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Frame 205"/>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Frame 206"/>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4" name="Group 53"/>
            <p:cNvGrpSpPr/>
            <p:nvPr/>
          </p:nvGrpSpPr>
          <p:grpSpPr>
            <a:xfrm rot="1653802">
              <a:off x="3691791" y="1315553"/>
              <a:ext cx="243277" cy="536804"/>
              <a:chOff x="1434718" y="4935165"/>
              <a:chExt cx="343204" cy="757299"/>
            </a:xfrm>
          </p:grpSpPr>
          <p:sp>
            <p:nvSpPr>
              <p:cNvPr id="200" name="Moon 199"/>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57"/>
            <p:cNvGrpSpPr/>
            <p:nvPr/>
          </p:nvGrpSpPr>
          <p:grpSpPr>
            <a:xfrm rot="20849912">
              <a:off x="4551016" y="1309696"/>
              <a:ext cx="243277" cy="536804"/>
              <a:chOff x="1434718" y="4935165"/>
              <a:chExt cx="343204" cy="757299"/>
            </a:xfrm>
          </p:grpSpPr>
          <p:sp>
            <p:nvSpPr>
              <p:cNvPr id="197" name="Moon 19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9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ounded Rectangle 195"/>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p:cNvGrpSpPr/>
          <p:nvPr/>
        </p:nvGrpSpPr>
        <p:grpSpPr>
          <a:xfrm>
            <a:off x="1752600" y="2133600"/>
            <a:ext cx="1905000" cy="3312740"/>
            <a:chOff x="2466951" y="914400"/>
            <a:chExt cx="1893350" cy="3617540"/>
          </a:xfrm>
        </p:grpSpPr>
        <p:sp>
          <p:nvSpPr>
            <p:cNvPr id="219" name="Cloud 218"/>
            <p:cNvSpPr/>
            <p:nvPr/>
          </p:nvSpPr>
          <p:spPr>
            <a:xfrm>
              <a:off x="2895600" y="1600200"/>
              <a:ext cx="2286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a:off x="3657600" y="1524000"/>
              <a:ext cx="228600" cy="5334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19600041">
              <a:off x="2466951" y="2731929"/>
              <a:ext cx="598406" cy="2830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rot="2032814">
              <a:off x="3761895" y="2733561"/>
              <a:ext cx="598406" cy="2830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753374" flipH="1">
              <a:off x="2751615" y="1871065"/>
              <a:ext cx="457349" cy="10901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19846626">
              <a:off x="3589815" y="1871065"/>
              <a:ext cx="457349" cy="1090184"/>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0950279">
              <a:off x="3000640" y="4167109"/>
              <a:ext cx="591263" cy="36306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946972">
              <a:off x="3404043" y="4168879"/>
              <a:ext cx="591263" cy="363061"/>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a:off x="2895600" y="2057400"/>
              <a:ext cx="1090635" cy="22860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a:off x="2895600" y="1676400"/>
              <a:ext cx="1038968" cy="21336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3200400" y="1981200"/>
              <a:ext cx="384930" cy="3665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463348">
              <a:off x="3272137" y="2067987"/>
              <a:ext cx="300152" cy="211242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10991834">
              <a:off x="3563875" y="2140327"/>
              <a:ext cx="300152" cy="2112426"/>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rot="582184">
              <a:off x="3308344" y="2128164"/>
              <a:ext cx="457349" cy="2092182"/>
            </a:xfrm>
            <a:prstGeom prst="trapezoid">
              <a:avLst>
                <a:gd name="adj" fmla="val 3296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95"/>
            <p:cNvGrpSpPr/>
            <p:nvPr/>
          </p:nvGrpSpPr>
          <p:grpSpPr>
            <a:xfrm>
              <a:off x="3581400" y="2057400"/>
              <a:ext cx="228600" cy="250371"/>
              <a:chOff x="1447800" y="4343400"/>
              <a:chExt cx="914400" cy="979714"/>
            </a:xfrm>
          </p:grpSpPr>
          <p:sp>
            <p:nvSpPr>
              <p:cNvPr id="237" name="Oval 236"/>
              <p:cNvSpPr/>
              <p:nvPr/>
            </p:nvSpPr>
            <p:spPr>
              <a:xfrm>
                <a:off x="1447800" y="4343400"/>
                <a:ext cx="914400" cy="979714"/>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Callout 237"/>
              <p:cNvSpPr/>
              <p:nvPr/>
            </p:nvSpPr>
            <p:spPr>
              <a:xfrm>
                <a:off x="1524000" y="4419600"/>
                <a:ext cx="762000" cy="838200"/>
              </a:xfrm>
              <a:prstGeom prst="quadArrowCallout">
                <a:avLst>
                  <a:gd name="adj1" fmla="val 16091"/>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Oval 233"/>
            <p:cNvSpPr/>
            <p:nvPr/>
          </p:nvSpPr>
          <p:spPr>
            <a:xfrm>
              <a:off x="2895600" y="914400"/>
              <a:ext cx="990600" cy="101477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3048000" y="1066800"/>
              <a:ext cx="719259" cy="1014777"/>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3048000" y="1219200"/>
              <a:ext cx="719259" cy="10147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3657601" y="2590801"/>
            <a:ext cx="1642121" cy="3339165"/>
            <a:chOff x="2879204" y="381000"/>
            <a:chExt cx="1642121" cy="2958165"/>
          </a:xfrm>
        </p:grpSpPr>
        <p:sp>
          <p:nvSpPr>
            <p:cNvPr id="240" name="Oval 239"/>
            <p:cNvSpPr/>
            <p:nvPr/>
          </p:nvSpPr>
          <p:spPr>
            <a:xfrm rot="2648374">
              <a:off x="3360385" y="2717639"/>
              <a:ext cx="326039" cy="6215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19444033">
              <a:off x="3752184" y="2704528"/>
              <a:ext cx="339210" cy="60644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2971800" y="2057400"/>
              <a:ext cx="426088" cy="5554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4038601" y="2209799"/>
              <a:ext cx="304800" cy="4572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3261044" y="2656857"/>
              <a:ext cx="894784" cy="314943"/>
            </a:xfrm>
            <a:prstGeom prst="trapezoid">
              <a:avLst>
                <a:gd name="adj" fmla="val 3598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9932635">
              <a:off x="3647992" y="1114478"/>
              <a:ext cx="551541"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a:off x="3261044" y="1365996"/>
              <a:ext cx="809567" cy="143429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3516696" y="1174757"/>
              <a:ext cx="369504" cy="5778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2088477">
              <a:off x="3234728" y="1058459"/>
              <a:ext cx="472330"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Isosceles Triangle 248"/>
            <p:cNvSpPr/>
            <p:nvPr/>
          </p:nvSpPr>
          <p:spPr>
            <a:xfrm rot="10800000">
              <a:off x="3505200" y="1524000"/>
              <a:ext cx="381000" cy="533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rot="1343500">
              <a:off x="3260470" y="1418398"/>
              <a:ext cx="622869" cy="1619805"/>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3276600" y="4263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3276600" y="838200"/>
              <a:ext cx="914400" cy="152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42"/>
            <p:cNvGrpSpPr/>
            <p:nvPr/>
          </p:nvGrpSpPr>
          <p:grpSpPr>
            <a:xfrm>
              <a:off x="3048000" y="381000"/>
              <a:ext cx="1365913" cy="712342"/>
              <a:chOff x="5207746" y="545873"/>
              <a:chExt cx="1365913" cy="712342"/>
            </a:xfrm>
          </p:grpSpPr>
          <p:sp>
            <p:nvSpPr>
              <p:cNvPr id="264" name="Moon 263"/>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47"/>
            <p:cNvGrpSpPr/>
            <p:nvPr/>
          </p:nvGrpSpPr>
          <p:grpSpPr>
            <a:xfrm rot="19629613">
              <a:off x="3963188" y="2268102"/>
              <a:ext cx="558137" cy="210690"/>
              <a:chOff x="5638800" y="2514600"/>
              <a:chExt cx="1810870" cy="304800"/>
            </a:xfrm>
          </p:grpSpPr>
          <p:sp>
            <p:nvSpPr>
              <p:cNvPr id="260" name="Left-Right-Up Arrow 259"/>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eft-Right-Up Arrow 260"/>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eft-Right-Up Arrow 261"/>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Left-Right-Up Arrow 262"/>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5" name="Group 48"/>
            <p:cNvGrpSpPr/>
            <p:nvPr/>
          </p:nvGrpSpPr>
          <p:grpSpPr>
            <a:xfrm rot="2421609">
              <a:off x="2879204" y="2109670"/>
              <a:ext cx="419984" cy="210690"/>
              <a:chOff x="5638800" y="2514600"/>
              <a:chExt cx="1362635" cy="304800"/>
            </a:xfrm>
          </p:grpSpPr>
          <p:sp>
            <p:nvSpPr>
              <p:cNvPr id="257" name="Left-Right-Up Arrow 256"/>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eft-Right-Up Arrow 257"/>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eft-Right-Up Arrow 258"/>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6" name="Trapezoid 255"/>
            <p:cNvSpPr/>
            <p:nvPr/>
          </p:nvSpPr>
          <p:spPr>
            <a:xfrm rot="1343500">
              <a:off x="3468350" y="1540437"/>
              <a:ext cx="403728" cy="1486711"/>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89"/>
          <p:cNvGrpSpPr/>
          <p:nvPr/>
        </p:nvGrpSpPr>
        <p:grpSpPr>
          <a:xfrm>
            <a:off x="6705600" y="3124201"/>
            <a:ext cx="1470576" cy="3048001"/>
            <a:chOff x="4701266" y="2590799"/>
            <a:chExt cx="2034737" cy="4217313"/>
          </a:xfrm>
        </p:grpSpPr>
        <p:sp>
          <p:nvSpPr>
            <p:cNvPr id="291" name="Oval 290"/>
            <p:cNvSpPr/>
            <p:nvPr/>
          </p:nvSpPr>
          <p:spPr>
            <a:xfrm rot="649721" flipH="1">
              <a:off x="5746727" y="6416500"/>
              <a:ext cx="568191" cy="39161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649721" flipH="1">
              <a:off x="5289528" y="6416500"/>
              <a:ext cx="568191" cy="39161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flipH="1">
              <a:off x="5099154" y="5621310"/>
              <a:ext cx="1301646" cy="1008089"/>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19151953">
              <a:off x="4701266" y="5247198"/>
              <a:ext cx="568191" cy="4267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3335437" flipH="1">
              <a:off x="6234905" y="5245410"/>
              <a:ext cx="568191" cy="4340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p:cNvSpPr/>
            <p:nvPr/>
          </p:nvSpPr>
          <p:spPr>
            <a:xfrm rot="1217087" flipH="1">
              <a:off x="5005369" y="4023940"/>
              <a:ext cx="508929" cy="1443043"/>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rapezoid 296"/>
            <p:cNvSpPr/>
            <p:nvPr/>
          </p:nvSpPr>
          <p:spPr>
            <a:xfrm rot="20382913">
              <a:off x="6024655" y="4210879"/>
              <a:ext cx="553998" cy="1302569"/>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Cloud 297"/>
            <p:cNvSpPr/>
            <p:nvPr/>
          </p:nvSpPr>
          <p:spPr>
            <a:xfrm rot="671737">
              <a:off x="4851529" y="3159253"/>
              <a:ext cx="715151" cy="1494971"/>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Cloud 298"/>
            <p:cNvSpPr/>
            <p:nvPr/>
          </p:nvSpPr>
          <p:spPr>
            <a:xfrm rot="20706537">
              <a:off x="5937539" y="3224299"/>
              <a:ext cx="770051" cy="1329983"/>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flipH="1">
              <a:off x="5132714" y="4151853"/>
              <a:ext cx="1231208" cy="2171565"/>
            </a:xfrm>
            <a:prstGeom prst="trapezoid">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Isosceles Triangle 300"/>
            <p:cNvSpPr/>
            <p:nvPr/>
          </p:nvSpPr>
          <p:spPr>
            <a:xfrm rot="10800000" flipH="1">
              <a:off x="5543117" y="4364290"/>
              <a:ext cx="410403" cy="637307"/>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flipH="1">
              <a:off x="5229330" y="2877241"/>
              <a:ext cx="1134592" cy="15932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Cloud 302"/>
            <p:cNvSpPr/>
            <p:nvPr/>
          </p:nvSpPr>
          <p:spPr>
            <a:xfrm rot="16200000">
              <a:off x="5355663" y="2349749"/>
              <a:ext cx="863563" cy="1345663"/>
            </a:xfrm>
            <a:prstGeom prst="clou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177"/>
            <p:cNvGrpSpPr/>
            <p:nvPr/>
          </p:nvGrpSpPr>
          <p:grpSpPr>
            <a:xfrm>
              <a:off x="5029200" y="2971800"/>
              <a:ext cx="1383043" cy="381000"/>
              <a:chOff x="5017757" y="3048000"/>
              <a:chExt cx="1646535" cy="421433"/>
            </a:xfrm>
          </p:grpSpPr>
          <p:sp>
            <p:nvSpPr>
              <p:cNvPr id="325" name="Rounded Rectangle 324"/>
              <p:cNvSpPr/>
              <p:nvPr/>
            </p:nvSpPr>
            <p:spPr>
              <a:xfrm>
                <a:off x="5017757" y="3048000"/>
                <a:ext cx="1646535" cy="421433"/>
              </a:xfrm>
              <a:prstGeom prst="roundRect">
                <a:avLst>
                  <a:gd name="adj" fmla="val 25101"/>
                </a:avLst>
              </a:prstGeom>
              <a:solidFill>
                <a:srgbClr val="F5DE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153"/>
              <p:cNvGrpSpPr/>
              <p:nvPr/>
            </p:nvGrpSpPr>
            <p:grpSpPr>
              <a:xfrm>
                <a:off x="5105400" y="3048000"/>
                <a:ext cx="1524000" cy="392243"/>
                <a:chOff x="7162800" y="4789357"/>
                <a:chExt cx="2676993" cy="1001843"/>
              </a:xfrm>
            </p:grpSpPr>
            <p:grpSp>
              <p:nvGrpSpPr>
                <p:cNvPr id="327" name="Group 146"/>
                <p:cNvGrpSpPr/>
                <p:nvPr/>
              </p:nvGrpSpPr>
              <p:grpSpPr>
                <a:xfrm>
                  <a:off x="7162800" y="4800600"/>
                  <a:ext cx="838200" cy="990600"/>
                  <a:chOff x="7162800" y="4800600"/>
                  <a:chExt cx="838200" cy="990600"/>
                </a:xfrm>
              </p:grpSpPr>
              <p:sp>
                <p:nvSpPr>
                  <p:cNvPr id="334" name="Cross 33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147"/>
                <p:cNvGrpSpPr/>
                <p:nvPr/>
              </p:nvGrpSpPr>
              <p:grpSpPr>
                <a:xfrm>
                  <a:off x="8077200" y="4800600"/>
                  <a:ext cx="838200" cy="990600"/>
                  <a:chOff x="7162800" y="4800600"/>
                  <a:chExt cx="838200" cy="990600"/>
                </a:xfrm>
              </p:grpSpPr>
              <p:sp>
                <p:nvSpPr>
                  <p:cNvPr id="332" name="Cross 331"/>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150"/>
                <p:cNvGrpSpPr/>
                <p:nvPr/>
              </p:nvGrpSpPr>
              <p:grpSpPr>
                <a:xfrm>
                  <a:off x="9001593" y="4789357"/>
                  <a:ext cx="838200" cy="990600"/>
                  <a:chOff x="7162800" y="4800600"/>
                  <a:chExt cx="838200" cy="990600"/>
                </a:xfrm>
              </p:grpSpPr>
              <p:sp>
                <p:nvSpPr>
                  <p:cNvPr id="330" name="Cross 329"/>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5" name="Group 157"/>
            <p:cNvGrpSpPr/>
            <p:nvPr/>
          </p:nvGrpSpPr>
          <p:grpSpPr>
            <a:xfrm>
              <a:off x="5257800" y="4953000"/>
              <a:ext cx="990600" cy="457199"/>
              <a:chOff x="7162800" y="4789357"/>
              <a:chExt cx="2676993" cy="1001843"/>
            </a:xfrm>
          </p:grpSpPr>
          <p:grpSp>
            <p:nvGrpSpPr>
              <p:cNvPr id="316" name="Group 146"/>
              <p:cNvGrpSpPr/>
              <p:nvPr/>
            </p:nvGrpSpPr>
            <p:grpSpPr>
              <a:xfrm>
                <a:off x="7162800" y="4800600"/>
                <a:ext cx="838200" cy="990600"/>
                <a:chOff x="7162800" y="4800600"/>
                <a:chExt cx="838200" cy="990600"/>
              </a:xfrm>
            </p:grpSpPr>
            <p:sp>
              <p:nvSpPr>
                <p:cNvPr id="323" name="Cross 32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147"/>
              <p:cNvGrpSpPr/>
              <p:nvPr/>
            </p:nvGrpSpPr>
            <p:grpSpPr>
              <a:xfrm>
                <a:off x="8077200" y="4800600"/>
                <a:ext cx="838200" cy="990600"/>
                <a:chOff x="7162800" y="4800600"/>
                <a:chExt cx="838200" cy="990600"/>
              </a:xfrm>
            </p:grpSpPr>
            <p:sp>
              <p:nvSpPr>
                <p:cNvPr id="321" name="Cross 320"/>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150"/>
              <p:cNvGrpSpPr/>
              <p:nvPr/>
            </p:nvGrpSpPr>
            <p:grpSpPr>
              <a:xfrm>
                <a:off x="9001593" y="4789357"/>
                <a:ext cx="838200" cy="990600"/>
                <a:chOff x="7162800" y="4800600"/>
                <a:chExt cx="838200" cy="990600"/>
              </a:xfrm>
            </p:grpSpPr>
            <p:sp>
              <p:nvSpPr>
                <p:cNvPr id="319" name="Cross 318"/>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6" name="Group 167"/>
            <p:cNvGrpSpPr/>
            <p:nvPr/>
          </p:nvGrpSpPr>
          <p:grpSpPr>
            <a:xfrm>
              <a:off x="5257800" y="5562600"/>
              <a:ext cx="1023079" cy="457199"/>
              <a:chOff x="7162800" y="4789357"/>
              <a:chExt cx="2676993" cy="1001843"/>
            </a:xfrm>
          </p:grpSpPr>
          <p:grpSp>
            <p:nvGrpSpPr>
              <p:cNvPr id="307" name="Group 146"/>
              <p:cNvGrpSpPr/>
              <p:nvPr/>
            </p:nvGrpSpPr>
            <p:grpSpPr>
              <a:xfrm>
                <a:off x="7162800" y="4800600"/>
                <a:ext cx="838200" cy="990600"/>
                <a:chOff x="7162800" y="4800600"/>
                <a:chExt cx="838200" cy="990600"/>
              </a:xfrm>
            </p:grpSpPr>
            <p:sp>
              <p:nvSpPr>
                <p:cNvPr id="314" name="Cross 31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Diamond 31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47"/>
              <p:cNvGrpSpPr/>
              <p:nvPr/>
            </p:nvGrpSpPr>
            <p:grpSpPr>
              <a:xfrm>
                <a:off x="8077200" y="4800600"/>
                <a:ext cx="838200" cy="990600"/>
                <a:chOff x="7162800" y="4800600"/>
                <a:chExt cx="838200" cy="990600"/>
              </a:xfrm>
            </p:grpSpPr>
            <p:sp>
              <p:nvSpPr>
                <p:cNvPr id="312" name="Cross 311"/>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50"/>
              <p:cNvGrpSpPr/>
              <p:nvPr/>
            </p:nvGrpSpPr>
            <p:grpSpPr>
              <a:xfrm>
                <a:off x="9001593" y="4789357"/>
                <a:ext cx="838200" cy="990600"/>
                <a:chOff x="7162800" y="4800600"/>
                <a:chExt cx="838200" cy="990600"/>
              </a:xfrm>
            </p:grpSpPr>
            <p:sp>
              <p:nvSpPr>
                <p:cNvPr id="310" name="Cross 309"/>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36" name="TextBox 335"/>
          <p:cNvSpPr txBox="1"/>
          <p:nvPr/>
        </p:nvSpPr>
        <p:spPr>
          <a:xfrm>
            <a:off x="7239000" y="914400"/>
            <a:ext cx="2895600" cy="923330"/>
          </a:xfrm>
          <a:prstGeom prst="rect">
            <a:avLst/>
          </a:prstGeom>
          <a:noFill/>
        </p:spPr>
        <p:txBody>
          <a:bodyPr wrap="square" rtlCol="0">
            <a:spAutoFit/>
          </a:bodyPr>
          <a:lstStyle/>
          <a:p>
            <a:r>
              <a:rPr lang="en-US" dirty="0"/>
              <a:t>Alma takes </a:t>
            </a:r>
            <a:r>
              <a:rPr lang="en-US" dirty="0" err="1"/>
              <a:t>Ammon</a:t>
            </a:r>
            <a:r>
              <a:rPr lang="en-US" dirty="0"/>
              <a:t>, Aaron </a:t>
            </a:r>
            <a:r>
              <a:rPr lang="en-US" dirty="0" err="1"/>
              <a:t>Omner</a:t>
            </a:r>
            <a:r>
              <a:rPr lang="en-US" dirty="0"/>
              <a:t>, his two sons, </a:t>
            </a:r>
            <a:r>
              <a:rPr lang="en-US" dirty="0" err="1"/>
              <a:t>Shiblon</a:t>
            </a:r>
            <a:r>
              <a:rPr lang="en-US" dirty="0"/>
              <a:t> and </a:t>
            </a:r>
            <a:r>
              <a:rPr lang="en-US" dirty="0" err="1"/>
              <a:t>Corianton</a:t>
            </a:r>
            <a:endParaRPr lang="en-US" dirty="0"/>
          </a:p>
        </p:txBody>
      </p:sp>
      <p:sp>
        <p:nvSpPr>
          <p:cNvPr id="337" name="TextBox 336"/>
          <p:cNvSpPr txBox="1"/>
          <p:nvPr/>
        </p:nvSpPr>
        <p:spPr>
          <a:xfrm>
            <a:off x="1466662" y="6075631"/>
            <a:ext cx="4484483" cy="369332"/>
          </a:xfrm>
          <a:prstGeom prst="rect">
            <a:avLst/>
          </a:prstGeom>
          <a:noFill/>
        </p:spPr>
        <p:txBody>
          <a:bodyPr wrap="square" rtlCol="0">
            <a:spAutoFit/>
          </a:bodyPr>
          <a:lstStyle/>
          <a:p>
            <a:r>
              <a:rPr lang="en-US" dirty="0" err="1"/>
              <a:t>Zeezrom</a:t>
            </a:r>
            <a:r>
              <a:rPr lang="en-US" dirty="0"/>
              <a:t> and </a:t>
            </a:r>
            <a:r>
              <a:rPr lang="en-US" dirty="0" err="1"/>
              <a:t>Amulek</a:t>
            </a:r>
            <a:r>
              <a:rPr lang="en-US" dirty="0"/>
              <a:t> join them from </a:t>
            </a:r>
            <a:r>
              <a:rPr lang="en-US" dirty="0" err="1"/>
              <a:t>Melek</a:t>
            </a:r>
            <a:endParaRPr lang="en-US" dirty="0"/>
          </a:p>
        </p:txBody>
      </p:sp>
      <p:grpSp>
        <p:nvGrpSpPr>
          <p:cNvPr id="338" name="Group 337"/>
          <p:cNvGrpSpPr/>
          <p:nvPr/>
        </p:nvGrpSpPr>
        <p:grpSpPr>
          <a:xfrm>
            <a:off x="5105400" y="3276600"/>
            <a:ext cx="1599482" cy="2819400"/>
            <a:chOff x="5181600" y="457201"/>
            <a:chExt cx="1904282" cy="3276599"/>
          </a:xfrm>
        </p:grpSpPr>
        <p:sp>
          <p:nvSpPr>
            <p:cNvPr id="339" name="Oval 338"/>
            <p:cNvSpPr/>
            <p:nvPr/>
          </p:nvSpPr>
          <p:spPr>
            <a:xfrm rot="649721" flipH="1">
              <a:off x="609450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rot="649721" flipH="1">
              <a:off x="5683027" y="3397014"/>
              <a:ext cx="529005" cy="33678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Cloud 340"/>
            <p:cNvSpPr/>
            <p:nvPr/>
          </p:nvSpPr>
          <p:spPr>
            <a:xfrm rot="671737">
              <a:off x="5332272" y="743955"/>
              <a:ext cx="539412" cy="67433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loud 341"/>
            <p:cNvSpPr/>
            <p:nvPr/>
          </p:nvSpPr>
          <p:spPr>
            <a:xfrm rot="20706537">
              <a:off x="6302782" y="802413"/>
              <a:ext cx="616594" cy="613153"/>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18905227">
              <a:off x="5181600" y="2505517"/>
              <a:ext cx="529005" cy="2976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2323083" flipH="1">
              <a:off x="6556877" y="2572328"/>
              <a:ext cx="529005" cy="2867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rapezoid 344"/>
            <p:cNvSpPr/>
            <p:nvPr/>
          </p:nvSpPr>
          <p:spPr>
            <a:xfrm flipH="1">
              <a:off x="5528611" y="1603110"/>
              <a:ext cx="1146297" cy="1867546"/>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1217087" flipH="1">
              <a:off x="5410049" y="1493105"/>
              <a:ext cx="473830" cy="1241017"/>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rot="20382913">
              <a:off x="6359039" y="1653872"/>
              <a:ext cx="515791" cy="1120209"/>
            </a:xfrm>
            <a:prstGeom prst="trapezoid">
              <a:avLst/>
            </a:prstGeom>
            <a:solidFill>
              <a:srgbClr val="977C0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Isosceles Triangle 347"/>
            <p:cNvSpPr/>
            <p:nvPr/>
          </p:nvSpPr>
          <p:spPr>
            <a:xfrm rot="10800000" flipH="1">
              <a:off x="5910711" y="1785806"/>
              <a:ext cx="382099" cy="54808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flipH="1">
              <a:off x="5618564" y="506944"/>
              <a:ext cx="1056344" cy="13702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Cloud 349"/>
            <p:cNvSpPr/>
            <p:nvPr/>
          </p:nvSpPr>
          <p:spPr>
            <a:xfrm rot="16200000">
              <a:off x="5865154" y="103805"/>
              <a:ext cx="546068" cy="125285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271"/>
            <p:cNvGrpSpPr/>
            <p:nvPr/>
          </p:nvGrpSpPr>
          <p:grpSpPr>
            <a:xfrm>
              <a:off x="5410200" y="685800"/>
              <a:ext cx="1447800" cy="381000"/>
              <a:chOff x="7086600" y="914400"/>
              <a:chExt cx="1828800" cy="472130"/>
            </a:xfrm>
          </p:grpSpPr>
          <p:sp>
            <p:nvSpPr>
              <p:cNvPr id="377" name="Rounded Rectangle 376"/>
              <p:cNvSpPr/>
              <p:nvPr/>
            </p:nvSpPr>
            <p:spPr>
              <a:xfrm>
                <a:off x="7086600" y="990600"/>
                <a:ext cx="1828800" cy="304800"/>
              </a:xfrm>
              <a:prstGeom prst="roundRect">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8" name="Group 269"/>
              <p:cNvGrpSpPr/>
              <p:nvPr/>
            </p:nvGrpSpPr>
            <p:grpSpPr>
              <a:xfrm>
                <a:off x="7086600" y="914400"/>
                <a:ext cx="1828800" cy="472130"/>
                <a:chOff x="1578077" y="297425"/>
                <a:chExt cx="3603523" cy="958646"/>
              </a:xfrm>
            </p:grpSpPr>
            <p:grpSp>
              <p:nvGrpSpPr>
                <p:cNvPr id="379" name="Group 259"/>
                <p:cNvGrpSpPr/>
                <p:nvPr/>
              </p:nvGrpSpPr>
              <p:grpSpPr>
                <a:xfrm>
                  <a:off x="3352800" y="304800"/>
                  <a:ext cx="1828800" cy="951271"/>
                  <a:chOff x="3352800" y="304800"/>
                  <a:chExt cx="1828800" cy="951271"/>
                </a:xfrm>
              </p:grpSpPr>
              <p:grpSp>
                <p:nvGrpSpPr>
                  <p:cNvPr id="389" name="Group 256"/>
                  <p:cNvGrpSpPr/>
                  <p:nvPr/>
                </p:nvGrpSpPr>
                <p:grpSpPr>
                  <a:xfrm>
                    <a:off x="4267200" y="341671"/>
                    <a:ext cx="914400" cy="914400"/>
                    <a:chOff x="3352800" y="304800"/>
                    <a:chExt cx="914400" cy="914400"/>
                  </a:xfrm>
                </p:grpSpPr>
                <p:sp>
                  <p:nvSpPr>
                    <p:cNvPr id="394" name="Quad Arrow Callout 39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254"/>
                  <p:cNvGrpSpPr/>
                  <p:nvPr/>
                </p:nvGrpSpPr>
                <p:grpSpPr>
                  <a:xfrm>
                    <a:off x="3352800" y="304800"/>
                    <a:ext cx="914400" cy="914400"/>
                    <a:chOff x="3352800" y="304800"/>
                    <a:chExt cx="914400" cy="914400"/>
                  </a:xfrm>
                </p:grpSpPr>
                <p:sp>
                  <p:nvSpPr>
                    <p:cNvPr id="392" name="Quad Arrow Callout 39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392"/>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1" name="Quad Arrow 390"/>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260"/>
                <p:cNvGrpSpPr/>
                <p:nvPr/>
              </p:nvGrpSpPr>
              <p:grpSpPr>
                <a:xfrm>
                  <a:off x="1578077" y="297425"/>
                  <a:ext cx="1828800" cy="951271"/>
                  <a:chOff x="3352800" y="304800"/>
                  <a:chExt cx="1828800" cy="951271"/>
                </a:xfrm>
              </p:grpSpPr>
              <p:grpSp>
                <p:nvGrpSpPr>
                  <p:cNvPr id="382" name="Group 256"/>
                  <p:cNvGrpSpPr/>
                  <p:nvPr/>
                </p:nvGrpSpPr>
                <p:grpSpPr>
                  <a:xfrm>
                    <a:off x="4267200" y="341671"/>
                    <a:ext cx="914400" cy="914400"/>
                    <a:chOff x="3352800" y="304800"/>
                    <a:chExt cx="914400" cy="914400"/>
                  </a:xfrm>
                </p:grpSpPr>
                <p:sp>
                  <p:nvSpPr>
                    <p:cNvPr id="387" name="Quad Arrow Callout 386"/>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Quad Arrow 387"/>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3" name="Group 254"/>
                  <p:cNvGrpSpPr/>
                  <p:nvPr/>
                </p:nvGrpSpPr>
                <p:grpSpPr>
                  <a:xfrm>
                    <a:off x="3352800" y="304800"/>
                    <a:ext cx="914400" cy="914400"/>
                    <a:chOff x="3352800" y="304800"/>
                    <a:chExt cx="914400" cy="914400"/>
                  </a:xfrm>
                </p:grpSpPr>
                <p:sp>
                  <p:nvSpPr>
                    <p:cNvPr id="385" name="Quad Arrow Callout 38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Quad Arrow 385"/>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4" name="Quad Arrow 383"/>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1" name="Quad Arrow 380"/>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2" name="Group 269"/>
            <p:cNvGrpSpPr/>
            <p:nvPr/>
          </p:nvGrpSpPr>
          <p:grpSpPr>
            <a:xfrm>
              <a:off x="5562600" y="3124200"/>
              <a:ext cx="1066800" cy="304800"/>
              <a:chOff x="1578077" y="297425"/>
              <a:chExt cx="3603523" cy="958646"/>
            </a:xfrm>
          </p:grpSpPr>
          <p:grpSp>
            <p:nvGrpSpPr>
              <p:cNvPr id="360" name="Group 259"/>
              <p:cNvGrpSpPr/>
              <p:nvPr/>
            </p:nvGrpSpPr>
            <p:grpSpPr>
              <a:xfrm>
                <a:off x="3352800" y="304800"/>
                <a:ext cx="1828800" cy="951271"/>
                <a:chOff x="3352800" y="304800"/>
                <a:chExt cx="1828800" cy="951271"/>
              </a:xfrm>
            </p:grpSpPr>
            <p:grpSp>
              <p:nvGrpSpPr>
                <p:cNvPr id="370" name="Group 256"/>
                <p:cNvGrpSpPr/>
                <p:nvPr/>
              </p:nvGrpSpPr>
              <p:grpSpPr>
                <a:xfrm>
                  <a:off x="4267200" y="341671"/>
                  <a:ext cx="914400" cy="914400"/>
                  <a:chOff x="3352800" y="304800"/>
                  <a:chExt cx="914400" cy="914400"/>
                </a:xfrm>
              </p:grpSpPr>
              <p:sp>
                <p:nvSpPr>
                  <p:cNvPr id="375" name="Quad Arrow Callout 37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Quad Arrow 375"/>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254"/>
                <p:cNvGrpSpPr/>
                <p:nvPr/>
              </p:nvGrpSpPr>
              <p:grpSpPr>
                <a:xfrm>
                  <a:off x="3352800" y="304800"/>
                  <a:ext cx="914400" cy="914400"/>
                  <a:chOff x="3352800" y="304800"/>
                  <a:chExt cx="914400" cy="914400"/>
                </a:xfrm>
              </p:grpSpPr>
              <p:sp>
                <p:nvSpPr>
                  <p:cNvPr id="373" name="Quad Arrow Callout 37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2" name="Quad Arrow 371"/>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260"/>
              <p:cNvGrpSpPr/>
              <p:nvPr/>
            </p:nvGrpSpPr>
            <p:grpSpPr>
              <a:xfrm>
                <a:off x="1578077" y="297425"/>
                <a:ext cx="1828800" cy="951271"/>
                <a:chOff x="3352800" y="304800"/>
                <a:chExt cx="1828800" cy="951271"/>
              </a:xfrm>
            </p:grpSpPr>
            <p:grpSp>
              <p:nvGrpSpPr>
                <p:cNvPr id="363" name="Group 256"/>
                <p:cNvGrpSpPr/>
                <p:nvPr/>
              </p:nvGrpSpPr>
              <p:grpSpPr>
                <a:xfrm>
                  <a:off x="4267200" y="341671"/>
                  <a:ext cx="914400" cy="914400"/>
                  <a:chOff x="3352800" y="304800"/>
                  <a:chExt cx="914400" cy="914400"/>
                </a:xfrm>
              </p:grpSpPr>
              <p:sp>
                <p:nvSpPr>
                  <p:cNvPr id="368" name="Quad Arrow Callout 36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36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254"/>
                <p:cNvGrpSpPr/>
                <p:nvPr/>
              </p:nvGrpSpPr>
              <p:grpSpPr>
                <a:xfrm>
                  <a:off x="3352800" y="304800"/>
                  <a:ext cx="914400" cy="914400"/>
                  <a:chOff x="3352800" y="304800"/>
                  <a:chExt cx="914400" cy="914400"/>
                </a:xfrm>
              </p:grpSpPr>
              <p:sp>
                <p:nvSpPr>
                  <p:cNvPr id="366" name="Quad Arrow Callout 36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366"/>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5" name="Quad Arrow 364"/>
                <p:cNvSpPr/>
                <p:nvPr/>
              </p:nvSpPr>
              <p:spPr>
                <a:xfrm>
                  <a:off x="41148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2" name="Quad Arrow 361"/>
              <p:cNvSpPr/>
              <p:nvPr/>
            </p:nvSpPr>
            <p:spPr>
              <a:xfrm>
                <a:off x="3220065" y="528484"/>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3" name="Moon 352"/>
            <p:cNvSpPr/>
            <p:nvPr/>
          </p:nvSpPr>
          <p:spPr>
            <a:xfrm rot="16200000">
              <a:off x="5910416" y="1861984"/>
              <a:ext cx="381000" cy="619432"/>
            </a:xfrm>
            <a:prstGeom prst="moon">
              <a:avLst>
                <a:gd name="adj" fmla="val 61693"/>
              </a:avLst>
            </a:prstGeom>
            <a:solidFill>
              <a:srgbClr val="BE45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293"/>
            <p:cNvGrpSpPr/>
            <p:nvPr/>
          </p:nvGrpSpPr>
          <p:grpSpPr>
            <a:xfrm>
              <a:off x="5715000" y="1828800"/>
              <a:ext cx="228600" cy="304800"/>
              <a:chOff x="3352800" y="304800"/>
              <a:chExt cx="914400" cy="914400"/>
            </a:xfrm>
          </p:grpSpPr>
          <p:sp>
            <p:nvSpPr>
              <p:cNvPr id="358" name="Quad Arrow Callout 35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Quad Arrow 358"/>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296"/>
            <p:cNvGrpSpPr/>
            <p:nvPr/>
          </p:nvGrpSpPr>
          <p:grpSpPr>
            <a:xfrm>
              <a:off x="6248400" y="1828800"/>
              <a:ext cx="228600" cy="304800"/>
              <a:chOff x="3352800" y="304800"/>
              <a:chExt cx="914400" cy="914400"/>
            </a:xfrm>
          </p:grpSpPr>
          <p:sp>
            <p:nvSpPr>
              <p:cNvPr id="356" name="Quad Arrow Callout 35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Quad Arrow 356"/>
              <p:cNvSpPr/>
              <p:nvPr/>
            </p:nvSpPr>
            <p:spPr>
              <a:xfrm>
                <a:off x="3657600" y="533400"/>
                <a:ext cx="304800" cy="457200"/>
              </a:xfrm>
              <a:prstGeom prst="quadArrow">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2935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
                                        </p:tgtEl>
                                        <p:attrNameLst>
                                          <p:attrName>style.visibility</p:attrName>
                                        </p:attrNameLst>
                                      </p:cBhvr>
                                      <p:to>
                                        <p:strVal val="visible"/>
                                      </p:to>
                                    </p:set>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0-#ppt_w/2"/>
                                          </p:val>
                                        </p:tav>
                                        <p:tav tm="100000">
                                          <p:val>
                                            <p:strVal val="#ppt_x"/>
                                          </p:val>
                                        </p:tav>
                                      </p:tavLst>
                                    </p:anim>
                                    <p:anim calcmode="lin" valueType="num">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38"/>
                                        </p:tgtEl>
                                        <p:attrNameLst>
                                          <p:attrName>style.visibility</p:attrName>
                                        </p:attrNameLst>
                                      </p:cBhvr>
                                      <p:to>
                                        <p:strVal val="visible"/>
                                      </p:to>
                                    </p:set>
                                    <p:anim calcmode="lin" valueType="num">
                                      <p:cBhvr additive="base">
                                        <p:cTn id="19" dur="2000" fill="hold"/>
                                        <p:tgtEl>
                                          <p:spTgt spid="338"/>
                                        </p:tgtEl>
                                        <p:attrNameLst>
                                          <p:attrName>ppt_x</p:attrName>
                                        </p:attrNameLst>
                                      </p:cBhvr>
                                      <p:tavLst>
                                        <p:tav tm="0">
                                          <p:val>
                                            <p:strVal val="0-#ppt_w/2"/>
                                          </p:val>
                                        </p:tav>
                                        <p:tav tm="100000">
                                          <p:val>
                                            <p:strVal val="#ppt_x"/>
                                          </p:val>
                                        </p:tav>
                                      </p:tavLst>
                                    </p:anim>
                                    <p:anim calcmode="lin" valueType="num">
                                      <p:cBhvr additive="base">
                                        <p:cTn id="20" dur="2000" fill="hold"/>
                                        <p:tgtEl>
                                          <p:spTgt spid="33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0-#ppt_w/2"/>
                                          </p:val>
                                        </p:tav>
                                        <p:tav tm="100000">
                                          <p:val>
                                            <p:strVal val="#ppt_x"/>
                                          </p:val>
                                        </p:tav>
                                      </p:tavLst>
                                    </p:anim>
                                    <p:anim calcmode="lin" valueType="num">
                                      <p:cBhvr additive="base">
                                        <p:cTn id="24" dur="2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90"/>
                                        </p:tgtEl>
                                        <p:attrNameLst>
                                          <p:attrName>style.visibility</p:attrName>
                                        </p:attrNameLst>
                                      </p:cBhvr>
                                      <p:to>
                                        <p:strVal val="visible"/>
                                      </p:to>
                                    </p:set>
                                    <p:anim calcmode="lin" valueType="num">
                                      <p:cBhvr additive="base">
                                        <p:cTn id="27" dur="2000" fill="hold"/>
                                        <p:tgtEl>
                                          <p:spTgt spid="290"/>
                                        </p:tgtEl>
                                        <p:attrNameLst>
                                          <p:attrName>ppt_x</p:attrName>
                                        </p:attrNameLst>
                                      </p:cBhvr>
                                      <p:tavLst>
                                        <p:tav tm="0">
                                          <p:val>
                                            <p:strVal val="0-#ppt_w/2"/>
                                          </p:val>
                                        </p:tav>
                                        <p:tav tm="100000">
                                          <p:val>
                                            <p:strVal val="#ppt_x"/>
                                          </p:val>
                                        </p:tav>
                                      </p:tavLst>
                                    </p:anim>
                                    <p:anim calcmode="lin" valueType="num">
                                      <p:cBhvr additive="base">
                                        <p:cTn id="28" dur="2000" fill="hold"/>
                                        <p:tgtEl>
                                          <p:spTgt spid="29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7"/>
                                        </p:tgtEl>
                                        <p:attrNameLst>
                                          <p:attrName>style.visibility</p:attrName>
                                        </p:attrNameLst>
                                      </p:cBhvr>
                                      <p:to>
                                        <p:strVal val="visible"/>
                                      </p:to>
                                    </p:set>
                                  </p:childTnLst>
                                </p:cTn>
                              </p:par>
                              <p:par>
                                <p:cTn id="33" presetID="2" presetClass="entr" presetSubtype="8" fill="hold" nodeType="withEffect">
                                  <p:stCondLst>
                                    <p:cond delay="0"/>
                                  </p:stCondLst>
                                  <p:childTnLst>
                                    <p:set>
                                      <p:cBhvr>
                                        <p:cTn id="34" dur="1" fill="hold">
                                          <p:stCondLst>
                                            <p:cond delay="0"/>
                                          </p:stCondLst>
                                        </p:cTn>
                                        <p:tgtEl>
                                          <p:spTgt spid="218"/>
                                        </p:tgtEl>
                                        <p:attrNameLst>
                                          <p:attrName>style.visibility</p:attrName>
                                        </p:attrNameLst>
                                      </p:cBhvr>
                                      <p:to>
                                        <p:strVal val="visible"/>
                                      </p:to>
                                    </p:set>
                                    <p:anim calcmode="lin" valueType="num">
                                      <p:cBhvr additive="base">
                                        <p:cTn id="35" dur="2000" fill="hold"/>
                                        <p:tgtEl>
                                          <p:spTgt spid="218"/>
                                        </p:tgtEl>
                                        <p:attrNameLst>
                                          <p:attrName>ppt_x</p:attrName>
                                        </p:attrNameLst>
                                      </p:cBhvr>
                                      <p:tavLst>
                                        <p:tav tm="0">
                                          <p:val>
                                            <p:strVal val="0-#ppt_w/2"/>
                                          </p:val>
                                        </p:tav>
                                        <p:tav tm="100000">
                                          <p:val>
                                            <p:strVal val="#ppt_x"/>
                                          </p:val>
                                        </p:tav>
                                      </p:tavLst>
                                    </p:anim>
                                    <p:anim calcmode="lin" valueType="num">
                                      <p:cBhvr additive="base">
                                        <p:cTn id="36" dur="2000" fill="hold"/>
                                        <p:tgtEl>
                                          <p:spTgt spid="21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39"/>
                                        </p:tgtEl>
                                        <p:attrNameLst>
                                          <p:attrName>style.visibility</p:attrName>
                                        </p:attrNameLst>
                                      </p:cBhvr>
                                      <p:to>
                                        <p:strVal val="visible"/>
                                      </p:to>
                                    </p:set>
                                    <p:anim calcmode="lin" valueType="num">
                                      <p:cBhvr additive="base">
                                        <p:cTn id="39" dur="2000" fill="hold"/>
                                        <p:tgtEl>
                                          <p:spTgt spid="239"/>
                                        </p:tgtEl>
                                        <p:attrNameLst>
                                          <p:attrName>ppt_x</p:attrName>
                                        </p:attrNameLst>
                                      </p:cBhvr>
                                      <p:tavLst>
                                        <p:tav tm="0">
                                          <p:val>
                                            <p:strVal val="0-#ppt_w/2"/>
                                          </p:val>
                                        </p:tav>
                                        <p:tav tm="100000">
                                          <p:val>
                                            <p:strVal val="#ppt_x"/>
                                          </p:val>
                                        </p:tav>
                                      </p:tavLst>
                                    </p:anim>
                                    <p:anim calcmode="lin" valueType="num">
                                      <p:cBhvr additive="base">
                                        <p:cTn id="40" dur="2000" fill="hold"/>
                                        <p:tgtEl>
                                          <p:spTgt spid="2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A623A351-74A0-4CA3-A240-9D03C4DED81B}"/>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5" name="Rounded Rectangle 4"/>
          <p:cNvSpPr/>
          <p:nvPr/>
        </p:nvSpPr>
        <p:spPr>
          <a:xfrm>
            <a:off x="1905000" y="228600"/>
            <a:ext cx="3048000" cy="1447800"/>
          </a:xfrm>
          <a:prstGeom prst="roundRect">
            <a:avLst/>
          </a:prstGeom>
          <a:solidFill>
            <a:srgbClr val="EDD7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Rameumptom</a:t>
            </a:r>
            <a:r>
              <a:rPr lang="en-US" sz="2800" dirty="0">
                <a:solidFill>
                  <a:schemeClr val="tx1"/>
                </a:solidFill>
              </a:rPr>
              <a:t>—the Holy Stand</a:t>
            </a:r>
            <a:endParaRPr lang="en-US" sz="2800" dirty="0"/>
          </a:p>
        </p:txBody>
      </p:sp>
      <p:sp>
        <p:nvSpPr>
          <p:cNvPr id="8" name="TextBox 7"/>
          <p:cNvSpPr txBox="1"/>
          <p:nvPr/>
        </p:nvSpPr>
        <p:spPr>
          <a:xfrm>
            <a:off x="334978" y="2214327"/>
            <a:ext cx="3212471" cy="1569660"/>
          </a:xfrm>
          <a:prstGeom prst="rect">
            <a:avLst/>
          </a:prstGeom>
          <a:noFill/>
        </p:spPr>
        <p:txBody>
          <a:bodyPr wrap="square" rtlCol="0">
            <a:spAutoFit/>
          </a:bodyPr>
          <a:lstStyle/>
          <a:p>
            <a:r>
              <a:rPr lang="en-US" sz="2400" dirty="0"/>
              <a:t>Built a synagogue—one person at a time—</a:t>
            </a:r>
          </a:p>
          <a:p>
            <a:r>
              <a:rPr lang="en-US" sz="2400" dirty="0"/>
              <a:t>-one day a week---shouting:</a:t>
            </a:r>
          </a:p>
        </p:txBody>
      </p:sp>
      <p:sp>
        <p:nvSpPr>
          <p:cNvPr id="9" name="TextBox 8"/>
          <p:cNvSpPr txBox="1"/>
          <p:nvPr/>
        </p:nvSpPr>
        <p:spPr>
          <a:xfrm>
            <a:off x="6781800" y="304801"/>
            <a:ext cx="3657600" cy="830997"/>
          </a:xfrm>
          <a:prstGeom prst="rect">
            <a:avLst/>
          </a:prstGeom>
          <a:noFill/>
        </p:spPr>
        <p:txBody>
          <a:bodyPr wrap="square" rtlCol="0">
            <a:spAutoFit/>
          </a:bodyPr>
          <a:lstStyle/>
          <a:p>
            <a:r>
              <a:rPr lang="en-US" sz="2400" dirty="0"/>
              <a:t>Their Same Prayer unto God</a:t>
            </a:r>
          </a:p>
          <a:p>
            <a:r>
              <a:rPr lang="en-US" sz="2400" dirty="0"/>
              <a:t>Alma 31:15-18</a:t>
            </a:r>
          </a:p>
        </p:txBody>
      </p:sp>
      <p:grpSp>
        <p:nvGrpSpPr>
          <p:cNvPr id="57" name="Group 56"/>
          <p:cNvGrpSpPr/>
          <p:nvPr/>
        </p:nvGrpSpPr>
        <p:grpSpPr>
          <a:xfrm>
            <a:off x="2895600" y="838200"/>
            <a:ext cx="5943600" cy="5791200"/>
            <a:chOff x="1371600" y="838200"/>
            <a:chExt cx="5943600" cy="5791200"/>
          </a:xfrm>
        </p:grpSpPr>
        <p:grpSp>
          <p:nvGrpSpPr>
            <p:cNvPr id="2" name="Group 10"/>
            <p:cNvGrpSpPr/>
            <p:nvPr/>
          </p:nvGrpSpPr>
          <p:grpSpPr>
            <a:xfrm>
              <a:off x="1371600" y="1295400"/>
              <a:ext cx="5943600" cy="5334000"/>
              <a:chOff x="1371600" y="1295400"/>
              <a:chExt cx="5943600" cy="5334000"/>
            </a:xfrm>
          </p:grpSpPr>
          <p:sp>
            <p:nvSpPr>
              <p:cNvPr id="12" name="Trapezoid 11"/>
              <p:cNvSpPr/>
              <p:nvPr/>
            </p:nvSpPr>
            <p:spPr>
              <a:xfrm>
                <a:off x="1371600" y="2590800"/>
                <a:ext cx="5943600" cy="403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00400" y="1371600"/>
                <a:ext cx="2286000" cy="1219200"/>
              </a:xfrm>
              <a:prstGeom prst="roundRect">
                <a:avLst>
                  <a:gd name="adj" fmla="val 838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3124200" y="1295400"/>
                <a:ext cx="2438400" cy="3048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3048000" y="1524000"/>
                <a:ext cx="228600" cy="1143000"/>
              </a:xfrm>
              <a:prstGeom prst="ca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733800" y="1828800"/>
                <a:ext cx="1066800" cy="762000"/>
              </a:xfrm>
              <a:prstGeom prst="roundRect">
                <a:avLst>
                  <a:gd name="adj" fmla="val 8384"/>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371600" y="6172200"/>
                <a:ext cx="5943600" cy="4572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828800" y="5715000"/>
                <a:ext cx="4800600" cy="4572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2286000" y="5257800"/>
                <a:ext cx="3962400" cy="4572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2514600" y="4800600"/>
                <a:ext cx="3429000" cy="4572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2743200" y="4343400"/>
                <a:ext cx="2971800" cy="4572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2971800" y="3886200"/>
                <a:ext cx="2438400" cy="4572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276600" y="3505200"/>
                <a:ext cx="1905000" cy="3810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3505200" y="3124200"/>
                <a:ext cx="1447800" cy="3810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2209800" y="2743200"/>
                <a:ext cx="4267200" cy="3810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2933075" y="1376598"/>
                <a:ext cx="457200" cy="22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3"/>
              <p:cNvGrpSpPr/>
              <p:nvPr/>
            </p:nvGrpSpPr>
            <p:grpSpPr>
              <a:xfrm>
                <a:off x="3535180" y="1379097"/>
                <a:ext cx="457200" cy="1287903"/>
                <a:chOff x="3535180" y="1379097"/>
                <a:chExt cx="457200" cy="1287903"/>
              </a:xfrm>
            </p:grpSpPr>
            <p:sp>
              <p:nvSpPr>
                <p:cNvPr id="34" name="Can 20"/>
                <p:cNvSpPr/>
                <p:nvPr/>
              </p:nvSpPr>
              <p:spPr>
                <a:xfrm>
                  <a:off x="3657600" y="1524000"/>
                  <a:ext cx="228600" cy="1143000"/>
                </a:xfrm>
                <a:prstGeom prst="ca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22"/>
                <p:cNvSpPr/>
                <p:nvPr/>
              </p:nvSpPr>
              <p:spPr>
                <a:xfrm>
                  <a:off x="3535180" y="1379097"/>
                  <a:ext cx="457200" cy="22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4"/>
              <p:cNvGrpSpPr/>
              <p:nvPr/>
            </p:nvGrpSpPr>
            <p:grpSpPr>
              <a:xfrm>
                <a:off x="4648200" y="1371600"/>
                <a:ext cx="457200" cy="1287903"/>
                <a:chOff x="3535180" y="1379097"/>
                <a:chExt cx="457200" cy="1287903"/>
              </a:xfrm>
            </p:grpSpPr>
            <p:sp>
              <p:nvSpPr>
                <p:cNvPr id="32" name="Can 31"/>
                <p:cNvSpPr/>
                <p:nvPr/>
              </p:nvSpPr>
              <p:spPr>
                <a:xfrm>
                  <a:off x="3657600" y="1524000"/>
                  <a:ext cx="228600" cy="1143000"/>
                </a:xfrm>
                <a:prstGeom prst="ca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3535180" y="1379097"/>
                  <a:ext cx="457200" cy="22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7"/>
              <p:cNvGrpSpPr/>
              <p:nvPr/>
            </p:nvGrpSpPr>
            <p:grpSpPr>
              <a:xfrm>
                <a:off x="5334000" y="1371600"/>
                <a:ext cx="457200" cy="1287903"/>
                <a:chOff x="3535180" y="1379097"/>
                <a:chExt cx="457200" cy="1287903"/>
              </a:xfrm>
            </p:grpSpPr>
            <p:sp>
              <p:nvSpPr>
                <p:cNvPr id="30" name="Can 29"/>
                <p:cNvSpPr/>
                <p:nvPr/>
              </p:nvSpPr>
              <p:spPr>
                <a:xfrm>
                  <a:off x="3657600" y="1524000"/>
                  <a:ext cx="228600" cy="1143000"/>
                </a:xfrm>
                <a:prstGeom prst="ca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3535180" y="1379097"/>
                  <a:ext cx="457200" cy="2286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35"/>
            <p:cNvGrpSpPr/>
            <p:nvPr/>
          </p:nvGrpSpPr>
          <p:grpSpPr>
            <a:xfrm>
              <a:off x="3810000" y="838200"/>
              <a:ext cx="1066800" cy="1874173"/>
              <a:chOff x="6858000" y="228600"/>
              <a:chExt cx="1976059" cy="3471575"/>
            </a:xfrm>
          </p:grpSpPr>
          <p:sp>
            <p:nvSpPr>
              <p:cNvPr id="37" name="Oval 36"/>
              <p:cNvSpPr/>
              <p:nvPr/>
            </p:nvSpPr>
            <p:spPr>
              <a:xfrm rot="528476">
                <a:off x="7362001" y="3010916"/>
                <a:ext cx="502288" cy="6892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854625">
                <a:off x="7691337" y="2987470"/>
                <a:ext cx="502288" cy="68925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858000" y="228600"/>
                <a:ext cx="502288" cy="68925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382000" y="457200"/>
                <a:ext cx="452059" cy="58321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9748956">
                <a:off x="7001937" y="435668"/>
                <a:ext cx="602913" cy="1555621"/>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2250179">
                <a:off x="7986169" y="750719"/>
                <a:ext cx="650177" cy="1555621"/>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7261544" y="1473339"/>
                <a:ext cx="954347" cy="1955661"/>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562916" y="1261259"/>
                <a:ext cx="401830" cy="530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0952071">
                <a:off x="7841307" y="1412333"/>
                <a:ext cx="404889" cy="1807225"/>
              </a:xfrm>
              <a:prstGeom prst="trapezoid">
                <a:avLst>
                  <a:gd name="adj" fmla="val 1809"/>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519514">
                <a:off x="7221845" y="1315666"/>
                <a:ext cx="413279" cy="1902621"/>
              </a:xfrm>
              <a:prstGeom prst="trapezoid">
                <a:avLst>
                  <a:gd name="adj" fmla="val 979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361999" y="431344"/>
                <a:ext cx="945885" cy="1261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066372">
                <a:off x="7800113" y="381000"/>
                <a:ext cx="524617" cy="7314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3077158">
                <a:off x="7337912" y="245804"/>
                <a:ext cx="477179" cy="8311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7261544" y="3276600"/>
                <a:ext cx="968056" cy="152400"/>
              </a:xfrm>
              <a:prstGeom prst="trapezoid">
                <a:avLst>
                  <a:gd name="adj" fmla="val 359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6200000">
                <a:off x="7580651" y="1944349"/>
                <a:ext cx="266075" cy="492177"/>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6200000">
                <a:off x="7611880" y="2294119"/>
                <a:ext cx="203616" cy="492177"/>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a:off x="7848600" y="1981200"/>
                <a:ext cx="228600" cy="2286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a:off x="7848600" y="2362200"/>
                <a:ext cx="228600" cy="2286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a:off x="7346430" y="1997439"/>
                <a:ext cx="228600" cy="2286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6" name="Hexagon 55"/>
              <p:cNvSpPr/>
              <p:nvPr/>
            </p:nvSpPr>
            <p:spPr>
              <a:xfrm>
                <a:off x="7326442" y="2373443"/>
                <a:ext cx="228600" cy="2286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895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11936F-1357-443C-9455-E0F17A0CBACA}"/>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Bookman Old Style" pitchFamily="18" charset="0"/>
              </a:rPr>
              <a:t>Their Prayer</a:t>
            </a:r>
          </a:p>
        </p:txBody>
      </p:sp>
      <p:sp>
        <p:nvSpPr>
          <p:cNvPr id="10" name="Horizontal Scroll 9"/>
          <p:cNvSpPr/>
          <p:nvPr/>
        </p:nvSpPr>
        <p:spPr>
          <a:xfrm>
            <a:off x="2286000" y="457200"/>
            <a:ext cx="7696200" cy="6172200"/>
          </a:xfrm>
          <a:prstGeom prst="horizontalScroll">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0" y="1447801"/>
            <a:ext cx="6934200" cy="4893647"/>
          </a:xfrm>
          <a:prstGeom prst="rect">
            <a:avLst/>
          </a:prstGeom>
          <a:noFill/>
        </p:spPr>
        <p:txBody>
          <a:bodyPr wrap="square" rtlCol="0">
            <a:spAutoFit/>
          </a:bodyPr>
          <a:lstStyle/>
          <a:p>
            <a:pPr fontAlgn="base"/>
            <a:r>
              <a:rPr lang="en-US" sz="2400" dirty="0"/>
              <a:t>“Holy, holy God; we believe that thou art God, and we believe that thou art holy, and that thou </a:t>
            </a:r>
            <a:r>
              <a:rPr lang="en-US" sz="2400" dirty="0" err="1"/>
              <a:t>wast</a:t>
            </a:r>
            <a:r>
              <a:rPr lang="en-US" sz="2400" dirty="0"/>
              <a:t> a spirit, and that thou art a spirit, and that thou wilt be a spirit forever.</a:t>
            </a:r>
          </a:p>
          <a:p>
            <a:pPr fontAlgn="base"/>
            <a:r>
              <a:rPr lang="en-US" sz="2400" dirty="0"/>
              <a:t>Holy God, we believe that thou hast separated us from our brethren; and we do not believe in the tradition of our brethren, which was handed down to them by the childishness of their fathers; but we believe that thou hast elected us to be thy holy children; and also thou hast made it known unto us that there shall be no Christ.”</a:t>
            </a:r>
          </a:p>
          <a:p>
            <a:endParaRPr lang="en-US" sz="2400" dirty="0"/>
          </a:p>
          <a:p>
            <a:endParaRPr lang="en-US" sz="2400" dirty="0"/>
          </a:p>
        </p:txBody>
      </p:sp>
      <p:sp>
        <p:nvSpPr>
          <p:cNvPr id="11" name="TextBox 10"/>
          <p:cNvSpPr txBox="1"/>
          <p:nvPr/>
        </p:nvSpPr>
        <p:spPr>
          <a:xfrm>
            <a:off x="147873" y="6488668"/>
            <a:ext cx="1600200" cy="369332"/>
          </a:xfrm>
          <a:prstGeom prst="rect">
            <a:avLst/>
          </a:prstGeom>
          <a:noFill/>
        </p:spPr>
        <p:txBody>
          <a:bodyPr wrap="square" rtlCol="0">
            <a:spAutoFit/>
          </a:bodyPr>
          <a:lstStyle/>
          <a:p>
            <a:r>
              <a:rPr lang="en-US" dirty="0"/>
              <a:t>Alma 31:15-16</a:t>
            </a:r>
          </a:p>
        </p:txBody>
      </p:sp>
    </p:spTree>
    <p:extLst>
      <p:ext uri="{BB962C8B-B14F-4D97-AF65-F5344CB8AC3E}">
        <p14:creationId xmlns:p14="http://schemas.microsoft.com/office/powerpoint/2010/main" val="146242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35C506-306B-446F-B753-35D077C462BE}"/>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10" name="Horizontal Scroll 9"/>
          <p:cNvSpPr/>
          <p:nvPr/>
        </p:nvSpPr>
        <p:spPr>
          <a:xfrm>
            <a:off x="2286000" y="457200"/>
            <a:ext cx="7696200" cy="6172200"/>
          </a:xfrm>
          <a:prstGeom prst="horizontalScroll">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0" y="1295401"/>
            <a:ext cx="6934200" cy="5262979"/>
          </a:xfrm>
          <a:prstGeom prst="rect">
            <a:avLst/>
          </a:prstGeom>
          <a:noFill/>
        </p:spPr>
        <p:txBody>
          <a:bodyPr wrap="square" rtlCol="0">
            <a:spAutoFit/>
          </a:bodyPr>
          <a:lstStyle/>
          <a:p>
            <a:pPr fontAlgn="base"/>
            <a:r>
              <a:rPr lang="en-US" sz="2400" dirty="0"/>
              <a:t>“But thou art the same yesterday, today, and forever; and thou hast elected us that we shall be saved, whilst all around us are elected to be cast by thy wrath down to hell; for the which holiness, O God, we thank thee; and we also thank thee that thou hast elected us, that we may not be led away after the foolish traditions of our brethren, which doth bind them down to a belief of Christ, which doth lead their hearts to wander far from thee, our God.</a:t>
            </a:r>
          </a:p>
          <a:p>
            <a:pPr fontAlgn="base"/>
            <a:endParaRPr lang="en-US" sz="2400" dirty="0"/>
          </a:p>
          <a:p>
            <a:pPr fontAlgn="base"/>
            <a:r>
              <a:rPr lang="en-US" sz="2400" dirty="0"/>
              <a:t>And again we thank thee, O God, that we are a chosen and a holy people. Amen.</a:t>
            </a:r>
          </a:p>
          <a:p>
            <a:endParaRPr lang="en-US" sz="2400" dirty="0"/>
          </a:p>
          <a:p>
            <a:endParaRPr lang="en-US" sz="2400" dirty="0"/>
          </a:p>
        </p:txBody>
      </p:sp>
      <p:sp>
        <p:nvSpPr>
          <p:cNvPr id="11" name="TextBox 10"/>
          <p:cNvSpPr txBox="1"/>
          <p:nvPr/>
        </p:nvSpPr>
        <p:spPr>
          <a:xfrm>
            <a:off x="102606" y="6488668"/>
            <a:ext cx="1600200" cy="369332"/>
          </a:xfrm>
          <a:prstGeom prst="rect">
            <a:avLst/>
          </a:prstGeom>
          <a:noFill/>
        </p:spPr>
        <p:txBody>
          <a:bodyPr wrap="square" rtlCol="0">
            <a:spAutoFit/>
          </a:bodyPr>
          <a:lstStyle/>
          <a:p>
            <a:r>
              <a:rPr lang="en-US" dirty="0"/>
              <a:t>Alma 31:17-18</a:t>
            </a:r>
          </a:p>
        </p:txBody>
      </p:sp>
    </p:spTree>
    <p:extLst>
      <p:ext uri="{BB962C8B-B14F-4D97-AF65-F5344CB8AC3E}">
        <p14:creationId xmlns:p14="http://schemas.microsoft.com/office/powerpoint/2010/main" val="10573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9C310EF-BCAA-4746-9A9D-21C0C1129FA5}"/>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grpSp>
        <p:nvGrpSpPr>
          <p:cNvPr id="2" name="Group 8"/>
          <p:cNvGrpSpPr/>
          <p:nvPr/>
        </p:nvGrpSpPr>
        <p:grpSpPr>
          <a:xfrm>
            <a:off x="7662249" y="375720"/>
            <a:ext cx="4216400" cy="1592207"/>
            <a:chOff x="965200" y="2286000"/>
            <a:chExt cx="7264400" cy="2743200"/>
          </a:xfrm>
        </p:grpSpPr>
        <p:grpSp>
          <p:nvGrpSpPr>
            <p:cNvPr id="3" name="Group 18"/>
            <p:cNvGrpSpPr/>
            <p:nvPr/>
          </p:nvGrpSpPr>
          <p:grpSpPr>
            <a:xfrm>
              <a:off x="965200" y="2286000"/>
              <a:ext cx="7264400" cy="2743200"/>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514600"/>
              <a:ext cx="7010399" cy="2068037"/>
            </a:xfrm>
            <a:prstGeom prst="rect">
              <a:avLst/>
            </a:prstGeom>
            <a:noFill/>
          </p:spPr>
          <p:txBody>
            <a:bodyPr wrap="square" rtlCol="0">
              <a:spAutoFit/>
            </a:bodyPr>
            <a:lstStyle/>
            <a:p>
              <a:pPr algn="ctr"/>
              <a:r>
                <a:rPr lang="en-US" b="1" dirty="0">
                  <a:solidFill>
                    <a:schemeClr val="bg1"/>
                  </a:solidFill>
                </a:rPr>
                <a:t>Choosing to not keep the commandments, participate in gospel ordinances, or pray daily will lead us to stray from the gospel.</a:t>
              </a:r>
              <a:endParaRPr lang="en-US" sz="3600" dirty="0">
                <a:solidFill>
                  <a:schemeClr val="bg1"/>
                </a:solidFill>
                <a:latin typeface="Child's Play" pitchFamily="2" charset="0"/>
              </a:endParaRPr>
            </a:p>
          </p:txBody>
        </p:sp>
      </p:grpSp>
      <p:grpSp>
        <p:nvGrpSpPr>
          <p:cNvPr id="25" name="Group 97"/>
          <p:cNvGrpSpPr/>
          <p:nvPr/>
        </p:nvGrpSpPr>
        <p:grpSpPr>
          <a:xfrm>
            <a:off x="8561561" y="2977082"/>
            <a:ext cx="2895600" cy="2506157"/>
            <a:chOff x="5350764" y="3031524"/>
            <a:chExt cx="2895600" cy="2506157"/>
          </a:xfrm>
        </p:grpSpPr>
        <p:sp>
          <p:nvSpPr>
            <p:cNvPr id="26" name="Rectangle 25"/>
            <p:cNvSpPr/>
            <p:nvPr/>
          </p:nvSpPr>
          <p:spPr>
            <a:xfrm>
              <a:off x="5426964" y="4860324"/>
              <a:ext cx="23622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6200000">
              <a:off x="6912864" y="4365024"/>
              <a:ext cx="19812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6200000">
              <a:off x="4817364" y="4631724"/>
              <a:ext cx="14478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636764" y="3031524"/>
              <a:ext cx="609600" cy="609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uble Wave 37"/>
            <p:cNvSpPr/>
            <p:nvPr/>
          </p:nvSpPr>
          <p:spPr>
            <a:xfrm>
              <a:off x="5655564" y="4707924"/>
              <a:ext cx="2133600" cy="304800"/>
            </a:xfrm>
            <a:prstGeom prst="double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255764" y="4250724"/>
              <a:ext cx="533400" cy="304800"/>
            </a:xfrm>
            <a:prstGeom prst="roundRect">
              <a:avLst>
                <a:gd name="adj" fmla="val 43138"/>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uble Wave 42"/>
            <p:cNvSpPr/>
            <p:nvPr/>
          </p:nvSpPr>
          <p:spPr>
            <a:xfrm>
              <a:off x="5655564" y="4479324"/>
              <a:ext cx="2133600" cy="381000"/>
            </a:xfrm>
            <a:prstGeom prst="doubleWav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350764" y="3717324"/>
              <a:ext cx="3810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80"/>
            <p:cNvGrpSpPr/>
            <p:nvPr/>
          </p:nvGrpSpPr>
          <p:grpSpPr>
            <a:xfrm>
              <a:off x="6112764" y="4022124"/>
              <a:ext cx="876940" cy="1515557"/>
              <a:chOff x="2019777" y="2376244"/>
              <a:chExt cx="876940" cy="1515557"/>
            </a:xfrm>
          </p:grpSpPr>
          <p:sp>
            <p:nvSpPr>
              <p:cNvPr id="46" name="Oval 45"/>
              <p:cNvSpPr/>
              <p:nvPr/>
            </p:nvSpPr>
            <p:spPr>
              <a:xfrm rot="20615720">
                <a:off x="2095976" y="2606181"/>
                <a:ext cx="151446" cy="295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0615720">
                <a:off x="2019777" y="2606181"/>
                <a:ext cx="151446" cy="295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615720">
                <a:off x="2038851" y="2766500"/>
                <a:ext cx="228600" cy="441216"/>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615720">
                <a:off x="2496051" y="3376100"/>
                <a:ext cx="228600" cy="44121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615720">
                <a:off x="2267451" y="3376100"/>
                <a:ext cx="228600" cy="44121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2133600" y="2971800"/>
                <a:ext cx="685800" cy="533400"/>
              </a:xfrm>
              <a:prstGeom prst="trapezoid">
                <a:avLst>
                  <a:gd name="adj" fmla="val 24999"/>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86000" y="2819400"/>
                <a:ext cx="381000"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9"/>
              <p:cNvGrpSpPr/>
              <p:nvPr/>
            </p:nvGrpSpPr>
            <p:grpSpPr>
              <a:xfrm rot="16200000">
                <a:off x="2141164" y="2313403"/>
                <a:ext cx="692711" cy="818394"/>
                <a:chOff x="8036738" y="444961"/>
                <a:chExt cx="889988" cy="1056220"/>
              </a:xfrm>
            </p:grpSpPr>
            <p:sp>
              <p:nvSpPr>
                <p:cNvPr id="57" name="Teardrop 56"/>
                <p:cNvSpPr/>
                <p:nvPr/>
              </p:nvSpPr>
              <p:spPr>
                <a:xfrm rot="1773269">
                  <a:off x="8058215" y="1040085"/>
                  <a:ext cx="502954" cy="461096"/>
                </a:xfrm>
                <a:prstGeom prst="teardrop">
                  <a:avLst>
                    <a:gd name="adj" fmla="val 1504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ardrop 57"/>
                <p:cNvSpPr/>
                <p:nvPr/>
              </p:nvSpPr>
              <p:spPr>
                <a:xfrm rot="2401101">
                  <a:off x="8058215" y="444961"/>
                  <a:ext cx="502954" cy="461096"/>
                </a:xfrm>
                <a:prstGeom prst="teardrop">
                  <a:avLst>
                    <a:gd name="adj" fmla="val 1504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5"/>
                <p:cNvSpPr/>
                <p:nvPr/>
              </p:nvSpPr>
              <p:spPr>
                <a:xfrm rot="5400000">
                  <a:off x="8175429" y="594071"/>
                  <a:ext cx="527643" cy="8050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ardrop 59"/>
                <p:cNvSpPr/>
                <p:nvPr/>
              </p:nvSpPr>
              <p:spPr>
                <a:xfrm rot="10468211">
                  <a:off x="8514250" y="896497"/>
                  <a:ext cx="412476" cy="370095"/>
                </a:xfrm>
                <a:prstGeom prst="teardrop">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p:cNvSpPr/>
                <p:nvPr/>
              </p:nvSpPr>
              <p:spPr>
                <a:xfrm rot="331789" flipH="1">
                  <a:off x="8514250" y="617309"/>
                  <a:ext cx="412476" cy="370095"/>
                </a:xfrm>
                <a:prstGeom prst="teardrop">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15"/>
              <p:cNvSpPr/>
              <p:nvPr/>
            </p:nvSpPr>
            <p:spPr>
              <a:xfrm>
                <a:off x="2209800" y="2514600"/>
                <a:ext cx="533400" cy="453226"/>
              </a:xfrm>
              <a:prstGeom prst="ellipse">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0615720">
                <a:off x="2324577" y="3596780"/>
                <a:ext cx="151446" cy="295020"/>
              </a:xfrm>
              <a:prstGeom prst="ellipse">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0615720">
                <a:off x="2553176" y="3596781"/>
                <a:ext cx="151446" cy="295020"/>
              </a:xfrm>
              <a:prstGeom prst="ellipse">
                <a:avLst/>
              </a:pr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2" name="Rectangle 61"/>
          <p:cNvSpPr/>
          <p:nvPr/>
        </p:nvSpPr>
        <p:spPr>
          <a:xfrm>
            <a:off x="2047593" y="1235044"/>
            <a:ext cx="5530158" cy="4801314"/>
          </a:xfrm>
          <a:prstGeom prst="rect">
            <a:avLst/>
          </a:prstGeom>
        </p:spPr>
        <p:txBody>
          <a:bodyPr wrap="square">
            <a:spAutoFit/>
          </a:bodyPr>
          <a:lstStyle/>
          <a:p>
            <a:pPr fontAlgn="base"/>
            <a:r>
              <a:rPr lang="en-US" dirty="0"/>
              <a:t>“During the past years I have at times been asked by the Brethren to meet with repentant members of the Church and interview them for the restoration of their temple blessings. </a:t>
            </a:r>
          </a:p>
          <a:p>
            <a:pPr fontAlgn="base"/>
            <a:endParaRPr lang="en-US" dirty="0"/>
          </a:p>
          <a:p>
            <a:pPr fontAlgn="base"/>
            <a:r>
              <a:rPr lang="en-US" dirty="0"/>
              <a:t>This has always been a spiritually moving experience to restore the blessings of those wonderful people who have repented.</a:t>
            </a:r>
          </a:p>
          <a:p>
            <a:pPr fontAlgn="base"/>
            <a:endParaRPr lang="en-US" dirty="0"/>
          </a:p>
          <a:p>
            <a:pPr fontAlgn="base"/>
            <a:r>
              <a:rPr lang="en-US" dirty="0"/>
              <a:t>I have asked some of them the question, ‘What happened in your life that caused you to temporarily lose your membership in the Church?’ With tear-filled eyes they answered: ‘I didn’t obey the basic principles of the gospel: prayer, attending church regularly, serving in church and studying the gospel. I then gave in to temptations and lost the guidance of the Holy Spirit’”</a:t>
            </a:r>
          </a:p>
          <a:p>
            <a:pPr fontAlgn="base"/>
            <a:r>
              <a:rPr lang="en-US" dirty="0"/>
              <a:t>Elder </a:t>
            </a:r>
            <a:r>
              <a:rPr lang="en-US" dirty="0" err="1"/>
              <a:t>Rulon</a:t>
            </a:r>
            <a:r>
              <a:rPr lang="en-US" dirty="0"/>
              <a:t> G. Craven</a:t>
            </a:r>
          </a:p>
        </p:txBody>
      </p:sp>
      <p:pic>
        <p:nvPicPr>
          <p:cNvPr id="5" name="Picture 4">
            <a:extLst>
              <a:ext uri="{FF2B5EF4-FFF2-40B4-BE49-F238E27FC236}">
                <a16:creationId xmlns:a16="http://schemas.microsoft.com/office/drawing/2014/main" id="{F2AB1595-A0ED-46AF-A10E-46ACA4D7C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89" y="153108"/>
            <a:ext cx="1449875" cy="1918668"/>
          </a:xfrm>
          <a:prstGeom prst="rect">
            <a:avLst/>
          </a:prstGeom>
        </p:spPr>
      </p:pic>
    </p:spTree>
    <p:extLst>
      <p:ext uri="{BB962C8B-B14F-4D97-AF65-F5344CB8AC3E}">
        <p14:creationId xmlns:p14="http://schemas.microsoft.com/office/powerpoint/2010/main" val="22134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EE940C-0ACD-4070-A665-548A40536F79}"/>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362139" y="1364056"/>
            <a:ext cx="7300111" cy="3600986"/>
          </a:xfrm>
          <a:prstGeom prst="rect">
            <a:avLst/>
          </a:prstGeom>
          <a:noFill/>
        </p:spPr>
        <p:txBody>
          <a:bodyPr wrap="square" rtlCol="0">
            <a:spAutoFit/>
          </a:bodyPr>
          <a:lstStyle/>
          <a:p>
            <a:pPr fontAlgn="base"/>
            <a:r>
              <a:rPr lang="en-US" sz="2800" dirty="0">
                <a:solidFill>
                  <a:srgbClr val="C00000"/>
                </a:solidFill>
              </a:rPr>
              <a:t>What changes do you think the </a:t>
            </a:r>
            <a:r>
              <a:rPr lang="en-US" sz="2800" dirty="0" err="1">
                <a:solidFill>
                  <a:srgbClr val="C00000"/>
                </a:solidFill>
              </a:rPr>
              <a:t>Zoramites</a:t>
            </a:r>
            <a:r>
              <a:rPr lang="en-US" sz="2800" dirty="0">
                <a:solidFill>
                  <a:srgbClr val="C00000"/>
                </a:solidFill>
              </a:rPr>
              <a:t> would need to make in order for their worship to be reverent and pleasing to the Lord? </a:t>
            </a:r>
          </a:p>
          <a:p>
            <a:pPr fontAlgn="base"/>
            <a:endParaRPr lang="en-US" sz="2400" dirty="0"/>
          </a:p>
          <a:p>
            <a:pPr fontAlgn="base"/>
            <a:r>
              <a:rPr lang="en-US" dirty="0"/>
              <a:t>We worship God by giving Him our love, reverence, and devotion. </a:t>
            </a:r>
          </a:p>
          <a:p>
            <a:pPr fontAlgn="base"/>
            <a:endParaRPr lang="en-US" dirty="0"/>
          </a:p>
          <a:p>
            <a:pPr fontAlgn="base"/>
            <a:r>
              <a:rPr lang="en-US" dirty="0"/>
              <a:t>We should be worshipful not only in our attitude and actions when we pray, fast, and attend Church but in our attitude and actions throughout each day.</a:t>
            </a:r>
          </a:p>
          <a:p>
            <a:pPr fontAlgn="base"/>
            <a:endParaRPr lang="en-US" sz="2400" dirty="0"/>
          </a:p>
          <a:p>
            <a:pPr fontAlgn="base"/>
            <a:r>
              <a:rPr lang="en-US" sz="2400" dirty="0">
                <a:solidFill>
                  <a:srgbClr val="C00000"/>
                </a:solidFill>
              </a:rPr>
              <a:t>How sincere are you in your own worship?</a:t>
            </a:r>
          </a:p>
        </p:txBody>
      </p:sp>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Bookman Old Style" pitchFamily="18" charset="0"/>
              </a:rPr>
              <a:t>Worshipping</a:t>
            </a:r>
          </a:p>
        </p:txBody>
      </p:sp>
      <p:sp>
        <p:nvSpPr>
          <p:cNvPr id="8" name="TextBox 7"/>
          <p:cNvSpPr txBox="1"/>
          <p:nvPr/>
        </p:nvSpPr>
        <p:spPr>
          <a:xfrm>
            <a:off x="90534" y="6488668"/>
            <a:ext cx="1600200" cy="369332"/>
          </a:xfrm>
          <a:prstGeom prst="rect">
            <a:avLst/>
          </a:prstGeom>
          <a:noFill/>
        </p:spPr>
        <p:txBody>
          <a:bodyPr wrap="square" rtlCol="0">
            <a:spAutoFit/>
          </a:bodyPr>
          <a:lstStyle/>
          <a:p>
            <a:r>
              <a:rPr lang="en-US" dirty="0"/>
              <a:t>Alma 31:19-23</a:t>
            </a:r>
          </a:p>
        </p:txBody>
      </p:sp>
      <p:pic>
        <p:nvPicPr>
          <p:cNvPr id="3" name="Picture 2">
            <a:extLst>
              <a:ext uri="{FF2B5EF4-FFF2-40B4-BE49-F238E27FC236}">
                <a16:creationId xmlns:a16="http://schemas.microsoft.com/office/drawing/2014/main" id="{555311D0-05C2-4FF2-94AB-8E89ED1EE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279" y="1566627"/>
            <a:ext cx="3714750" cy="4648200"/>
          </a:xfrm>
          <a:prstGeom prst="rect">
            <a:avLst/>
          </a:prstGeom>
        </p:spPr>
      </p:pic>
    </p:spTree>
    <p:extLst>
      <p:ext uri="{BB962C8B-B14F-4D97-AF65-F5344CB8AC3E}">
        <p14:creationId xmlns:p14="http://schemas.microsoft.com/office/powerpoint/2010/main" val="154481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8E743-92DE-439B-8D7F-67F81E80B148}"/>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4055952" y="633744"/>
            <a:ext cx="5237429" cy="1569660"/>
          </a:xfrm>
          <a:prstGeom prst="rect">
            <a:avLst/>
          </a:prstGeom>
          <a:noFill/>
        </p:spPr>
        <p:txBody>
          <a:bodyPr wrap="square" rtlCol="0">
            <a:spAutoFit/>
          </a:bodyPr>
          <a:lstStyle/>
          <a:p>
            <a:pPr fontAlgn="base"/>
            <a:r>
              <a:rPr lang="en-US" sz="2400" dirty="0"/>
              <a:t>“The attitude of worship evokes the deepest feelings of allegiance, adoration, and awe. </a:t>
            </a:r>
          </a:p>
          <a:p>
            <a:pPr fontAlgn="base"/>
            <a:endParaRPr lang="en-US" sz="2400" dirty="0"/>
          </a:p>
        </p:txBody>
      </p:sp>
      <p:pic>
        <p:nvPicPr>
          <p:cNvPr id="7" name="Picture 6" descr="Dallin H. Oaks.jpg"/>
          <p:cNvPicPr>
            <a:picLocks noChangeAspect="1"/>
          </p:cNvPicPr>
          <p:nvPr/>
        </p:nvPicPr>
        <p:blipFill>
          <a:blip r:embed="rId4" cstate="print"/>
          <a:stretch>
            <a:fillRect/>
          </a:stretch>
        </p:blipFill>
        <p:spPr>
          <a:xfrm>
            <a:off x="10598727" y="5073823"/>
            <a:ext cx="1253675" cy="1562462"/>
          </a:xfrm>
          <a:prstGeom prst="rect">
            <a:avLst/>
          </a:prstGeom>
        </p:spPr>
      </p:pic>
      <p:pic>
        <p:nvPicPr>
          <p:cNvPr id="3" name="Picture 2">
            <a:extLst>
              <a:ext uri="{FF2B5EF4-FFF2-40B4-BE49-F238E27FC236}">
                <a16:creationId xmlns:a16="http://schemas.microsoft.com/office/drawing/2014/main" id="{CF6A3C53-224C-45D0-9065-C934BE0FA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5604" y="2738982"/>
            <a:ext cx="4159564" cy="2339755"/>
          </a:xfrm>
          <a:prstGeom prst="rect">
            <a:avLst/>
          </a:prstGeom>
        </p:spPr>
      </p:pic>
      <p:pic>
        <p:nvPicPr>
          <p:cNvPr id="9" name="Picture 8">
            <a:extLst>
              <a:ext uri="{FF2B5EF4-FFF2-40B4-BE49-F238E27FC236}">
                <a16:creationId xmlns:a16="http://schemas.microsoft.com/office/drawing/2014/main" id="{3B2DE334-B838-4BE3-8804-5945BCBE64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7541" y="369452"/>
            <a:ext cx="2381250" cy="2381250"/>
          </a:xfrm>
          <a:prstGeom prst="rect">
            <a:avLst/>
          </a:prstGeom>
        </p:spPr>
      </p:pic>
      <p:pic>
        <p:nvPicPr>
          <p:cNvPr id="11" name="Picture 10">
            <a:extLst>
              <a:ext uri="{FF2B5EF4-FFF2-40B4-BE49-F238E27FC236}">
                <a16:creationId xmlns:a16="http://schemas.microsoft.com/office/drawing/2014/main" id="{F2313B11-F7C6-4A54-A525-B91055DBFF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551" y="149863"/>
            <a:ext cx="3346796" cy="2231198"/>
          </a:xfrm>
          <a:prstGeom prst="rect">
            <a:avLst/>
          </a:prstGeom>
        </p:spPr>
      </p:pic>
      <p:sp>
        <p:nvSpPr>
          <p:cNvPr id="12" name="Rectangle 11">
            <a:extLst>
              <a:ext uri="{FF2B5EF4-FFF2-40B4-BE49-F238E27FC236}">
                <a16:creationId xmlns:a16="http://schemas.microsoft.com/office/drawing/2014/main" id="{62F59BE3-2670-4435-BDB2-E55EDC6A6FC3}"/>
              </a:ext>
            </a:extLst>
          </p:cNvPr>
          <p:cNvSpPr/>
          <p:nvPr/>
        </p:nvSpPr>
        <p:spPr>
          <a:xfrm>
            <a:off x="2390115" y="5266914"/>
            <a:ext cx="7822193" cy="1231106"/>
          </a:xfrm>
          <a:prstGeom prst="rect">
            <a:avLst/>
          </a:prstGeom>
        </p:spPr>
        <p:txBody>
          <a:bodyPr wrap="square">
            <a:spAutoFit/>
          </a:bodyPr>
          <a:lstStyle/>
          <a:p>
            <a:pPr fontAlgn="base"/>
            <a:r>
              <a:rPr lang="en-US" sz="2800" dirty="0"/>
              <a:t>Worship combines love and reverence in a state of devotion that draws our spirits closer to God.” </a:t>
            </a:r>
          </a:p>
          <a:p>
            <a:pPr fontAlgn="base"/>
            <a:r>
              <a:rPr lang="en-US" dirty="0"/>
              <a:t>Elder Dallin H. Oaks</a:t>
            </a:r>
          </a:p>
        </p:txBody>
      </p:sp>
      <p:pic>
        <p:nvPicPr>
          <p:cNvPr id="14" name="Picture 13">
            <a:extLst>
              <a:ext uri="{FF2B5EF4-FFF2-40B4-BE49-F238E27FC236}">
                <a16:creationId xmlns:a16="http://schemas.microsoft.com/office/drawing/2014/main" id="{E3D7E3DF-3191-4385-864F-B1CD2D89B0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484" y="3331110"/>
            <a:ext cx="1905000" cy="2857500"/>
          </a:xfrm>
          <a:prstGeom prst="rect">
            <a:avLst/>
          </a:prstGeom>
        </p:spPr>
      </p:pic>
    </p:spTree>
    <p:extLst>
      <p:ext uri="{BB962C8B-B14F-4D97-AF65-F5344CB8AC3E}">
        <p14:creationId xmlns:p14="http://schemas.microsoft.com/office/powerpoint/2010/main" val="44845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7219109-6726-4C2C-9E94-AFDCF30C9802}"/>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Bookman Old Style" pitchFamily="18" charset="0"/>
              </a:rPr>
              <a:t>Alma’s Plea</a:t>
            </a:r>
          </a:p>
        </p:txBody>
      </p:sp>
      <p:sp>
        <p:nvSpPr>
          <p:cNvPr id="8" name="TextBox 7"/>
          <p:cNvSpPr txBox="1"/>
          <p:nvPr/>
        </p:nvSpPr>
        <p:spPr>
          <a:xfrm>
            <a:off x="144856" y="6488668"/>
            <a:ext cx="1600200" cy="369332"/>
          </a:xfrm>
          <a:prstGeom prst="rect">
            <a:avLst/>
          </a:prstGeom>
          <a:noFill/>
        </p:spPr>
        <p:txBody>
          <a:bodyPr wrap="square" rtlCol="0">
            <a:spAutoFit/>
          </a:bodyPr>
          <a:lstStyle/>
          <a:p>
            <a:r>
              <a:rPr lang="en-US" dirty="0"/>
              <a:t>Alma 31:24-35</a:t>
            </a:r>
          </a:p>
        </p:txBody>
      </p:sp>
      <p:grpSp>
        <p:nvGrpSpPr>
          <p:cNvPr id="16" name="Group 15"/>
          <p:cNvGrpSpPr/>
          <p:nvPr/>
        </p:nvGrpSpPr>
        <p:grpSpPr>
          <a:xfrm>
            <a:off x="1905000" y="1066800"/>
            <a:ext cx="2819400" cy="1600200"/>
            <a:chOff x="381000" y="1066800"/>
            <a:chExt cx="2819400" cy="1600200"/>
          </a:xfrm>
        </p:grpSpPr>
        <p:sp>
          <p:nvSpPr>
            <p:cNvPr id="12" name="Rounded Rectangle 11"/>
            <p:cNvSpPr/>
            <p:nvPr/>
          </p:nvSpPr>
          <p:spPr>
            <a:xfrm>
              <a:off x="457200" y="1066800"/>
              <a:ext cx="2743200" cy="1600200"/>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1219200"/>
              <a:ext cx="2743200" cy="1200329"/>
            </a:xfrm>
            <a:prstGeom prst="rect">
              <a:avLst/>
            </a:prstGeom>
            <a:noFill/>
          </p:spPr>
          <p:txBody>
            <a:bodyPr wrap="square" rtlCol="0">
              <a:spAutoFit/>
            </a:bodyPr>
            <a:lstStyle/>
            <a:p>
              <a:pPr algn="ctr"/>
              <a:r>
                <a:rPr lang="en-US" sz="2400" dirty="0"/>
                <a:t>“Comfort in Christ”</a:t>
              </a:r>
            </a:p>
            <a:p>
              <a:pPr algn="ctr"/>
              <a:endParaRPr lang="en-US" sz="2400" dirty="0"/>
            </a:p>
            <a:p>
              <a:pPr algn="ctr"/>
              <a:r>
                <a:rPr lang="en-US" sz="2400" dirty="0"/>
                <a:t>A plea for strength</a:t>
              </a:r>
            </a:p>
          </p:txBody>
        </p:sp>
      </p:grpSp>
      <p:grpSp>
        <p:nvGrpSpPr>
          <p:cNvPr id="17" name="Group 16"/>
          <p:cNvGrpSpPr/>
          <p:nvPr/>
        </p:nvGrpSpPr>
        <p:grpSpPr>
          <a:xfrm>
            <a:off x="7315200" y="1143000"/>
            <a:ext cx="2743200" cy="1600200"/>
            <a:chOff x="5791200" y="1143000"/>
            <a:chExt cx="2743200" cy="1600200"/>
          </a:xfrm>
        </p:grpSpPr>
        <p:sp>
          <p:nvSpPr>
            <p:cNvPr id="13" name="Rounded Rectangle 12"/>
            <p:cNvSpPr/>
            <p:nvPr/>
          </p:nvSpPr>
          <p:spPr>
            <a:xfrm>
              <a:off x="5791200" y="1143000"/>
              <a:ext cx="2743200" cy="1600200"/>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67400" y="1143000"/>
              <a:ext cx="2667000" cy="1569660"/>
            </a:xfrm>
            <a:prstGeom prst="rect">
              <a:avLst/>
            </a:prstGeom>
            <a:noFill/>
          </p:spPr>
          <p:txBody>
            <a:bodyPr wrap="square" rtlCol="0">
              <a:spAutoFit/>
            </a:bodyPr>
            <a:lstStyle/>
            <a:p>
              <a:pPr algn="ctr"/>
              <a:r>
                <a:rPr lang="en-US" sz="2400" dirty="0"/>
                <a:t>“Success”</a:t>
              </a:r>
            </a:p>
            <a:p>
              <a:pPr algn="ctr"/>
              <a:endParaRPr lang="en-US" sz="2400" dirty="0"/>
            </a:p>
            <a:p>
              <a:pPr algn="ctr"/>
              <a:r>
                <a:rPr lang="en-US" sz="2400" dirty="0"/>
                <a:t>A plea for bringing them unto Christ</a:t>
              </a:r>
            </a:p>
          </p:txBody>
        </p:sp>
      </p:grpSp>
      <p:grpSp>
        <p:nvGrpSpPr>
          <p:cNvPr id="18" name="Group 17"/>
          <p:cNvGrpSpPr/>
          <p:nvPr/>
        </p:nvGrpSpPr>
        <p:grpSpPr>
          <a:xfrm>
            <a:off x="1981200" y="3886200"/>
            <a:ext cx="2743200" cy="2362200"/>
            <a:chOff x="457200" y="3886200"/>
            <a:chExt cx="2743200" cy="2362200"/>
          </a:xfrm>
        </p:grpSpPr>
        <p:sp>
          <p:nvSpPr>
            <p:cNvPr id="14" name="Rounded Rectangle 13"/>
            <p:cNvSpPr/>
            <p:nvPr/>
          </p:nvSpPr>
          <p:spPr>
            <a:xfrm>
              <a:off x="457200" y="3886200"/>
              <a:ext cx="2743200" cy="2362200"/>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09600" y="3962400"/>
              <a:ext cx="2438400" cy="1938992"/>
            </a:xfrm>
            <a:prstGeom prst="rect">
              <a:avLst/>
            </a:prstGeom>
            <a:noFill/>
          </p:spPr>
          <p:txBody>
            <a:bodyPr wrap="square" rtlCol="0">
              <a:spAutoFit/>
            </a:bodyPr>
            <a:lstStyle/>
            <a:p>
              <a:pPr algn="ctr"/>
              <a:r>
                <a:rPr lang="en-US" sz="2400" dirty="0"/>
                <a:t>“Comfort my soul in Christ”</a:t>
              </a:r>
            </a:p>
            <a:p>
              <a:pPr algn="ctr"/>
              <a:endParaRPr lang="en-US" sz="2400" dirty="0"/>
            </a:p>
            <a:p>
              <a:pPr algn="ctr"/>
              <a:r>
                <a:rPr lang="en-US" sz="2400" dirty="0"/>
                <a:t>The Spirit heals the soul</a:t>
              </a:r>
            </a:p>
          </p:txBody>
        </p:sp>
      </p:grpSp>
      <p:grpSp>
        <p:nvGrpSpPr>
          <p:cNvPr id="20" name="Group 19"/>
          <p:cNvGrpSpPr/>
          <p:nvPr/>
        </p:nvGrpSpPr>
        <p:grpSpPr>
          <a:xfrm>
            <a:off x="7315200" y="3810000"/>
            <a:ext cx="2743200" cy="2438400"/>
            <a:chOff x="5791200" y="3810000"/>
            <a:chExt cx="2743200" cy="2438400"/>
          </a:xfrm>
        </p:grpSpPr>
        <p:sp>
          <p:nvSpPr>
            <p:cNvPr id="15" name="Rounded Rectangle 14"/>
            <p:cNvSpPr/>
            <p:nvPr/>
          </p:nvSpPr>
          <p:spPr>
            <a:xfrm>
              <a:off x="5791200" y="3810000"/>
              <a:ext cx="2743200" cy="2438400"/>
            </a:xfrm>
            <a:prstGeom prst="roundRect">
              <a:avLst/>
            </a:prstGeom>
            <a:solidFill>
              <a:srgbClr val="FFDA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791200" y="3886200"/>
              <a:ext cx="2590800" cy="2308324"/>
            </a:xfrm>
            <a:prstGeom prst="rect">
              <a:avLst/>
            </a:prstGeom>
            <a:noFill/>
          </p:spPr>
          <p:txBody>
            <a:bodyPr wrap="square" rtlCol="0">
              <a:spAutoFit/>
            </a:bodyPr>
            <a:lstStyle/>
            <a:p>
              <a:pPr algn="ctr"/>
              <a:r>
                <a:rPr lang="en-US" sz="2400" dirty="0"/>
                <a:t>“Their souls are precious”</a:t>
              </a:r>
            </a:p>
            <a:p>
              <a:pPr algn="ctr"/>
              <a:endParaRPr lang="en-US" sz="2400" dirty="0"/>
            </a:p>
            <a:p>
              <a:pPr algn="ctr"/>
              <a:r>
                <a:rPr lang="en-US" sz="2400" dirty="0"/>
                <a:t>‘the worth of souls is great in the sight of God’ D&amp;C 18:10</a:t>
              </a:r>
            </a:p>
          </p:txBody>
        </p:sp>
      </p:grpSp>
      <p:grpSp>
        <p:nvGrpSpPr>
          <p:cNvPr id="2" name="Group 1">
            <a:extLst>
              <a:ext uri="{FF2B5EF4-FFF2-40B4-BE49-F238E27FC236}">
                <a16:creationId xmlns:a16="http://schemas.microsoft.com/office/drawing/2014/main" id="{B4C6337A-8082-449F-A121-A91CCD61043B}"/>
              </a:ext>
            </a:extLst>
          </p:cNvPr>
          <p:cNvGrpSpPr/>
          <p:nvPr/>
        </p:nvGrpSpPr>
        <p:grpSpPr>
          <a:xfrm>
            <a:off x="4798337" y="2209046"/>
            <a:ext cx="2326740" cy="2723729"/>
            <a:chOff x="4798337" y="2209046"/>
            <a:chExt cx="2326740" cy="2723729"/>
          </a:xfrm>
        </p:grpSpPr>
        <p:pic>
          <p:nvPicPr>
            <p:cNvPr id="11" name="Picture 10" descr="Alma (1).jpg"/>
            <p:cNvPicPr>
              <a:picLocks noChangeAspect="1"/>
            </p:cNvPicPr>
            <p:nvPr/>
          </p:nvPicPr>
          <p:blipFill rotWithShape="1">
            <a:blip r:embed="rId4" cstate="print"/>
            <a:srcRect t="5606" r="2129"/>
            <a:stretch/>
          </p:blipFill>
          <p:spPr>
            <a:xfrm>
              <a:off x="4876800" y="2209046"/>
              <a:ext cx="2248277" cy="2553454"/>
            </a:xfrm>
            <a:prstGeom prst="rect">
              <a:avLst/>
            </a:prstGeom>
          </p:spPr>
        </p:pic>
        <p:sp>
          <p:nvSpPr>
            <p:cNvPr id="21" name="Rectangle 20">
              <a:extLst>
                <a:ext uri="{FF2B5EF4-FFF2-40B4-BE49-F238E27FC236}">
                  <a16:creationId xmlns:a16="http://schemas.microsoft.com/office/drawing/2014/main" id="{78709338-CA90-48E1-8938-E3E0E6C71B9C}"/>
                </a:ext>
              </a:extLst>
            </p:cNvPr>
            <p:cNvSpPr/>
            <p:nvPr/>
          </p:nvSpPr>
          <p:spPr>
            <a:xfrm>
              <a:off x="4798337" y="4701943"/>
              <a:ext cx="1747319" cy="230832"/>
            </a:xfrm>
            <a:prstGeom prst="rect">
              <a:avLst/>
            </a:prstGeom>
          </p:spPr>
          <p:txBody>
            <a:bodyPr wrap="square">
              <a:spAutoFit/>
            </a:bodyPr>
            <a:lstStyle/>
            <a:p>
              <a:r>
                <a:rPr lang="en-US" sz="900" dirty="0">
                  <a:latin typeface="Roboto"/>
                </a:rPr>
                <a:t>James H. </a:t>
              </a:r>
              <a:r>
                <a:rPr lang="en-US" sz="900" dirty="0" err="1">
                  <a:latin typeface="Roboto"/>
                </a:rPr>
                <a:t>Fullmer</a:t>
              </a:r>
              <a:endParaRPr lang="en-US" sz="900" dirty="0"/>
            </a:p>
          </p:txBody>
        </p:sp>
      </p:grpSp>
    </p:spTree>
    <p:extLst>
      <p:ext uri="{BB962C8B-B14F-4D97-AF65-F5344CB8AC3E}">
        <p14:creationId xmlns:p14="http://schemas.microsoft.com/office/powerpoint/2010/main" val="340160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B77F0301-5014-465B-B858-B489CDA2C4D1}"/>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ookman Old Style" pitchFamily="18" charset="0"/>
              </a:rPr>
              <a:t>What Was the Focus of:</a:t>
            </a:r>
          </a:p>
        </p:txBody>
      </p:sp>
      <p:grpSp>
        <p:nvGrpSpPr>
          <p:cNvPr id="11" name="Group 10"/>
          <p:cNvGrpSpPr/>
          <p:nvPr/>
        </p:nvGrpSpPr>
        <p:grpSpPr>
          <a:xfrm>
            <a:off x="1828800" y="838200"/>
            <a:ext cx="4023360" cy="3048000"/>
            <a:chOff x="304800" y="152400"/>
            <a:chExt cx="5029200" cy="3810000"/>
          </a:xfrm>
        </p:grpSpPr>
        <p:grpSp>
          <p:nvGrpSpPr>
            <p:cNvPr id="12" name="Group 10"/>
            <p:cNvGrpSpPr/>
            <p:nvPr/>
          </p:nvGrpSpPr>
          <p:grpSpPr>
            <a:xfrm>
              <a:off x="304800" y="152400"/>
              <a:ext cx="5029200" cy="3810000"/>
              <a:chOff x="304800" y="152400"/>
              <a:chExt cx="7924800" cy="5943600"/>
            </a:xfrm>
          </p:grpSpPr>
          <p:sp>
            <p:nvSpPr>
              <p:cNvPr id="14" name="Rounded Rectangle 13"/>
              <p:cNvSpPr/>
              <p:nvPr/>
            </p:nvSpPr>
            <p:spPr>
              <a:xfrm>
                <a:off x="2743200" y="381000"/>
                <a:ext cx="609600"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609600"/>
                <a:ext cx="7924800" cy="5486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33600" y="1447800"/>
                <a:ext cx="4215984" cy="421598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143000" y="152400"/>
                <a:ext cx="1761067" cy="76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p:cNvGrpSpPr/>
              <p:nvPr/>
            </p:nvGrpSpPr>
            <p:grpSpPr>
              <a:xfrm>
                <a:off x="6400800" y="990600"/>
                <a:ext cx="1066800" cy="615361"/>
                <a:chOff x="685800" y="838200"/>
                <a:chExt cx="1552732" cy="895661"/>
              </a:xfrm>
            </p:grpSpPr>
            <p:sp>
              <p:nvSpPr>
                <p:cNvPr id="19" name="Rounded Rectangle 18"/>
                <p:cNvSpPr/>
                <p:nvPr/>
              </p:nvSpPr>
              <p:spPr>
                <a:xfrm>
                  <a:off x="685800" y="838200"/>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07036" y="1138003"/>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8"/>
                <p:cNvSpPr/>
                <p:nvPr/>
              </p:nvSpPr>
              <p:spPr>
                <a:xfrm>
                  <a:off x="714532" y="1429061"/>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1543050" y="1104900"/>
              <a:ext cx="2590800" cy="2423740"/>
            </a:xfrm>
            <a:prstGeom prst="rect">
              <a:avLst/>
            </a:prstGeom>
            <a:noFill/>
          </p:spPr>
          <p:txBody>
            <a:bodyPr wrap="square" rtlCol="0">
              <a:spAutoFit/>
            </a:bodyPr>
            <a:lstStyle/>
            <a:p>
              <a:pPr algn="ctr"/>
              <a:r>
                <a:rPr lang="en-US" sz="4000" dirty="0"/>
                <a:t>A</a:t>
              </a:r>
            </a:p>
            <a:p>
              <a:pPr algn="ctr"/>
              <a:r>
                <a:rPr lang="en-US" sz="4000" dirty="0" err="1"/>
                <a:t>Zoramite</a:t>
              </a:r>
              <a:r>
                <a:rPr lang="en-US" sz="4000" dirty="0"/>
                <a:t> Prayer</a:t>
              </a:r>
            </a:p>
          </p:txBody>
        </p:sp>
      </p:grpSp>
      <p:grpSp>
        <p:nvGrpSpPr>
          <p:cNvPr id="22" name="Group 21"/>
          <p:cNvGrpSpPr/>
          <p:nvPr/>
        </p:nvGrpSpPr>
        <p:grpSpPr>
          <a:xfrm>
            <a:off x="6400800" y="914400"/>
            <a:ext cx="4023360" cy="3048000"/>
            <a:chOff x="304800" y="152400"/>
            <a:chExt cx="5029200" cy="3810000"/>
          </a:xfrm>
        </p:grpSpPr>
        <p:grpSp>
          <p:nvGrpSpPr>
            <p:cNvPr id="23" name="Group 10"/>
            <p:cNvGrpSpPr/>
            <p:nvPr/>
          </p:nvGrpSpPr>
          <p:grpSpPr>
            <a:xfrm>
              <a:off x="304800" y="152400"/>
              <a:ext cx="5029200" cy="3810000"/>
              <a:chOff x="304800" y="152400"/>
              <a:chExt cx="7924800" cy="5943600"/>
            </a:xfrm>
          </p:grpSpPr>
          <p:sp>
            <p:nvSpPr>
              <p:cNvPr id="25" name="Rounded Rectangle 24"/>
              <p:cNvSpPr/>
              <p:nvPr/>
            </p:nvSpPr>
            <p:spPr>
              <a:xfrm>
                <a:off x="2743200" y="381000"/>
                <a:ext cx="609600"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04800" y="609600"/>
                <a:ext cx="7924800" cy="5486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133600" y="1447800"/>
                <a:ext cx="4215984" cy="421598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143000" y="152400"/>
                <a:ext cx="1761067" cy="76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9"/>
              <p:cNvGrpSpPr/>
              <p:nvPr/>
            </p:nvGrpSpPr>
            <p:grpSpPr>
              <a:xfrm>
                <a:off x="6400800" y="990600"/>
                <a:ext cx="1066800" cy="615361"/>
                <a:chOff x="685800" y="838200"/>
                <a:chExt cx="1552732" cy="895661"/>
              </a:xfrm>
            </p:grpSpPr>
            <p:sp>
              <p:nvSpPr>
                <p:cNvPr id="30" name="Rounded Rectangle 29"/>
                <p:cNvSpPr/>
                <p:nvPr/>
              </p:nvSpPr>
              <p:spPr>
                <a:xfrm>
                  <a:off x="685800" y="838200"/>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07036" y="1138003"/>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8"/>
                <p:cNvSpPr/>
                <p:nvPr/>
              </p:nvSpPr>
              <p:spPr>
                <a:xfrm>
                  <a:off x="714532" y="1429061"/>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TextBox 23"/>
            <p:cNvSpPr txBox="1"/>
            <p:nvPr/>
          </p:nvSpPr>
          <p:spPr>
            <a:xfrm>
              <a:off x="1524000" y="1600200"/>
              <a:ext cx="2590800" cy="1654299"/>
            </a:xfrm>
            <a:prstGeom prst="rect">
              <a:avLst/>
            </a:prstGeom>
            <a:noFill/>
          </p:spPr>
          <p:txBody>
            <a:bodyPr wrap="square" rtlCol="0">
              <a:spAutoFit/>
            </a:bodyPr>
            <a:lstStyle/>
            <a:p>
              <a:pPr algn="ctr"/>
              <a:r>
                <a:rPr lang="en-US" sz="4000" dirty="0"/>
                <a:t>Alma’s Prayer</a:t>
              </a:r>
            </a:p>
          </p:txBody>
        </p:sp>
      </p:grpSp>
      <p:grpSp>
        <p:nvGrpSpPr>
          <p:cNvPr id="33" name="Group 32"/>
          <p:cNvGrpSpPr/>
          <p:nvPr/>
        </p:nvGrpSpPr>
        <p:grpSpPr>
          <a:xfrm>
            <a:off x="4267200" y="4114801"/>
            <a:ext cx="3200400" cy="2424545"/>
            <a:chOff x="304800" y="152400"/>
            <a:chExt cx="5029200" cy="3810000"/>
          </a:xfrm>
        </p:grpSpPr>
        <p:grpSp>
          <p:nvGrpSpPr>
            <p:cNvPr id="34" name="Group 10"/>
            <p:cNvGrpSpPr/>
            <p:nvPr/>
          </p:nvGrpSpPr>
          <p:grpSpPr>
            <a:xfrm>
              <a:off x="304800" y="152400"/>
              <a:ext cx="5029200" cy="3810000"/>
              <a:chOff x="304800" y="152400"/>
              <a:chExt cx="7924800" cy="5943600"/>
            </a:xfrm>
          </p:grpSpPr>
          <p:sp>
            <p:nvSpPr>
              <p:cNvPr id="36" name="Rounded Rectangle 35"/>
              <p:cNvSpPr/>
              <p:nvPr/>
            </p:nvSpPr>
            <p:spPr>
              <a:xfrm>
                <a:off x="2743200" y="381000"/>
                <a:ext cx="609600"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04800" y="609600"/>
                <a:ext cx="7924800" cy="5486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133600" y="1447800"/>
                <a:ext cx="4215984" cy="421598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143000" y="152400"/>
                <a:ext cx="1761067" cy="76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9"/>
              <p:cNvGrpSpPr/>
              <p:nvPr/>
            </p:nvGrpSpPr>
            <p:grpSpPr>
              <a:xfrm>
                <a:off x="6400800" y="990600"/>
                <a:ext cx="1066800" cy="615361"/>
                <a:chOff x="685800" y="838200"/>
                <a:chExt cx="1552732" cy="895661"/>
              </a:xfrm>
            </p:grpSpPr>
            <p:sp>
              <p:nvSpPr>
                <p:cNvPr id="41" name="Rounded Rectangle 40"/>
                <p:cNvSpPr/>
                <p:nvPr/>
              </p:nvSpPr>
              <p:spPr>
                <a:xfrm>
                  <a:off x="685800" y="838200"/>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07036" y="1138003"/>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8"/>
                <p:cNvSpPr/>
                <p:nvPr/>
              </p:nvSpPr>
              <p:spPr>
                <a:xfrm>
                  <a:off x="714532" y="1429061"/>
                  <a:ext cx="15240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extBox 34"/>
            <p:cNvSpPr txBox="1"/>
            <p:nvPr/>
          </p:nvSpPr>
          <p:spPr>
            <a:xfrm>
              <a:off x="1524001" y="1600200"/>
              <a:ext cx="2590800" cy="1692772"/>
            </a:xfrm>
            <a:prstGeom prst="rect">
              <a:avLst/>
            </a:prstGeom>
            <a:noFill/>
          </p:spPr>
          <p:txBody>
            <a:bodyPr wrap="square" rtlCol="0">
              <a:spAutoFit/>
            </a:bodyPr>
            <a:lstStyle/>
            <a:p>
              <a:pPr algn="ctr"/>
              <a:r>
                <a:rPr lang="en-US" sz="3200" dirty="0"/>
                <a:t>Personal Prayer</a:t>
              </a:r>
            </a:p>
          </p:txBody>
        </p:sp>
      </p:grpSp>
      <p:sp>
        <p:nvSpPr>
          <p:cNvPr id="44" name="TextBox 43"/>
          <p:cNvSpPr txBox="1"/>
          <p:nvPr/>
        </p:nvSpPr>
        <p:spPr>
          <a:xfrm>
            <a:off x="1524000" y="4343400"/>
            <a:ext cx="2667000" cy="2308324"/>
          </a:xfrm>
          <a:prstGeom prst="rect">
            <a:avLst/>
          </a:prstGeom>
          <a:noFill/>
        </p:spPr>
        <p:txBody>
          <a:bodyPr wrap="square" rtlCol="0">
            <a:spAutoFit/>
          </a:bodyPr>
          <a:lstStyle/>
          <a:p>
            <a:pPr algn="ctr"/>
            <a:r>
              <a:rPr lang="en-US" sz="3600" dirty="0">
                <a:latin typeface="Bookman Old Style" pitchFamily="18" charset="0"/>
              </a:rPr>
              <a:t>What is the focus of your own:</a:t>
            </a:r>
          </a:p>
        </p:txBody>
      </p:sp>
    </p:spTree>
    <p:extLst>
      <p:ext uri="{BB962C8B-B14F-4D97-AF65-F5344CB8AC3E}">
        <p14:creationId xmlns:p14="http://schemas.microsoft.com/office/powerpoint/2010/main" val="22917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20"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edge">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555BD6-AE86-4BC9-BA03-A284AB5FDE13}"/>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news.byu.edu/releases/archive08/Dec/wirthlin/Wirthlin.jpg"/>
          <p:cNvPicPr>
            <a:picLocks noChangeAspect="1" noChangeArrowheads="1"/>
          </p:cNvPicPr>
          <p:nvPr/>
        </p:nvPicPr>
        <p:blipFill>
          <a:blip r:embed="rId2" cstate="print"/>
          <a:srcRect/>
          <a:stretch>
            <a:fillRect/>
          </a:stretch>
        </p:blipFill>
        <p:spPr bwMode="auto">
          <a:xfrm>
            <a:off x="387667" y="258516"/>
            <a:ext cx="1332781" cy="1665977"/>
          </a:xfrm>
          <a:prstGeom prst="rect">
            <a:avLst/>
          </a:prstGeom>
          <a:noFill/>
        </p:spPr>
      </p:pic>
      <p:pic>
        <p:nvPicPr>
          <p:cNvPr id="3" name="Picture 2">
            <a:extLst>
              <a:ext uri="{FF2B5EF4-FFF2-40B4-BE49-F238E27FC236}">
                <a16:creationId xmlns:a16="http://schemas.microsoft.com/office/drawing/2014/main" id="{31698E89-7688-485A-A0A2-3645A4871B75}"/>
              </a:ext>
            </a:extLst>
          </p:cNvPr>
          <p:cNvPicPr>
            <a:picLocks noChangeAspect="1"/>
          </p:cNvPicPr>
          <p:nvPr/>
        </p:nvPicPr>
        <p:blipFill rotWithShape="1">
          <a:blip r:embed="rId3">
            <a:extLst>
              <a:ext uri="{28A0092B-C50C-407E-A947-70E740481C1C}">
                <a14:useLocalDpi xmlns:a14="http://schemas.microsoft.com/office/drawing/2010/main" val="0"/>
              </a:ext>
            </a:extLst>
          </a:blip>
          <a:srcRect l="39059" b="990"/>
          <a:stretch/>
        </p:blipFill>
        <p:spPr>
          <a:xfrm>
            <a:off x="8261498" y="3158551"/>
            <a:ext cx="3930502" cy="3592051"/>
          </a:xfrm>
          <a:prstGeom prst="rect">
            <a:avLst/>
          </a:prstGeom>
        </p:spPr>
      </p:pic>
      <p:pic>
        <p:nvPicPr>
          <p:cNvPr id="8" name="Picture 7">
            <a:extLst>
              <a:ext uri="{FF2B5EF4-FFF2-40B4-BE49-F238E27FC236}">
                <a16:creationId xmlns:a16="http://schemas.microsoft.com/office/drawing/2014/main" id="{CACE2BB4-023A-43D8-B427-18491174DFC4}"/>
              </a:ext>
            </a:extLst>
          </p:cNvPr>
          <p:cNvPicPr>
            <a:picLocks noChangeAspect="1"/>
          </p:cNvPicPr>
          <p:nvPr/>
        </p:nvPicPr>
        <p:blipFill rotWithShape="1">
          <a:blip r:embed="rId4">
            <a:extLst>
              <a:ext uri="{28A0092B-C50C-407E-A947-70E740481C1C}">
                <a14:useLocalDpi xmlns:a14="http://schemas.microsoft.com/office/drawing/2010/main" val="0"/>
              </a:ext>
            </a:extLst>
          </a:blip>
          <a:srcRect l="998" r="48012" b="23508"/>
          <a:stretch/>
        </p:blipFill>
        <p:spPr>
          <a:xfrm>
            <a:off x="-1" y="3859619"/>
            <a:ext cx="3197961" cy="2998381"/>
          </a:xfrm>
          <a:prstGeom prst="rect">
            <a:avLst/>
          </a:prstGeom>
        </p:spPr>
      </p:pic>
      <p:sp>
        <p:nvSpPr>
          <p:cNvPr id="4" name="TextBox 3"/>
          <p:cNvSpPr txBox="1"/>
          <p:nvPr/>
        </p:nvSpPr>
        <p:spPr>
          <a:xfrm>
            <a:off x="2092193" y="282587"/>
            <a:ext cx="7947434" cy="2862322"/>
          </a:xfrm>
          <a:prstGeom prst="rect">
            <a:avLst/>
          </a:prstGeom>
          <a:noFill/>
        </p:spPr>
        <p:txBody>
          <a:bodyPr wrap="square" rtlCol="0">
            <a:spAutoFit/>
          </a:bodyPr>
          <a:lstStyle/>
          <a:p>
            <a:pPr fontAlgn="base"/>
            <a:r>
              <a:rPr lang="en-US" sz="2000" dirty="0">
                <a:solidFill>
                  <a:schemeClr val="bg1"/>
                </a:solidFill>
              </a:rPr>
              <a:t>“Do your prayers at times sound and feel the same? </a:t>
            </a:r>
          </a:p>
          <a:p>
            <a:pPr fontAlgn="base"/>
            <a:endParaRPr lang="en-US" sz="2000" dirty="0">
              <a:solidFill>
                <a:schemeClr val="bg1"/>
              </a:solidFill>
            </a:endParaRPr>
          </a:p>
          <a:p>
            <a:pPr fontAlgn="base"/>
            <a:r>
              <a:rPr lang="en-US" sz="2000" dirty="0">
                <a:solidFill>
                  <a:schemeClr val="bg1"/>
                </a:solidFill>
              </a:rPr>
              <a:t>Have you ever said a prayer mechanically, the words pouring forth as though cut from a machine? </a:t>
            </a:r>
          </a:p>
          <a:p>
            <a:pPr fontAlgn="base"/>
            <a:endParaRPr lang="en-US" sz="2000" dirty="0">
              <a:solidFill>
                <a:schemeClr val="bg1"/>
              </a:solidFill>
            </a:endParaRPr>
          </a:p>
          <a:p>
            <a:pPr fontAlgn="base"/>
            <a:r>
              <a:rPr lang="en-US" sz="2000" dirty="0">
                <a:solidFill>
                  <a:schemeClr val="bg1"/>
                </a:solidFill>
              </a:rPr>
              <a:t>Do you sometimes bore yourself as you pray?</a:t>
            </a:r>
          </a:p>
          <a:p>
            <a:pPr fontAlgn="base"/>
            <a:endParaRPr lang="en-US" sz="2000" dirty="0">
              <a:solidFill>
                <a:schemeClr val="bg1"/>
              </a:solidFill>
            </a:endParaRPr>
          </a:p>
          <a:p>
            <a:pPr fontAlgn="base"/>
            <a:r>
              <a:rPr lang="en-US" sz="2000" dirty="0">
                <a:solidFill>
                  <a:schemeClr val="bg1"/>
                </a:solidFill>
              </a:rPr>
              <a:t>Will prayers that do not demand much of your thought merit much attention from our Heavenly Father? </a:t>
            </a:r>
          </a:p>
        </p:txBody>
      </p:sp>
      <p:sp>
        <p:nvSpPr>
          <p:cNvPr id="10" name="Rectangle 9">
            <a:extLst>
              <a:ext uri="{FF2B5EF4-FFF2-40B4-BE49-F238E27FC236}">
                <a16:creationId xmlns:a16="http://schemas.microsoft.com/office/drawing/2014/main" id="{35B086E2-9014-467F-9192-07EA452C21B7}"/>
              </a:ext>
            </a:extLst>
          </p:cNvPr>
          <p:cNvSpPr/>
          <p:nvPr/>
        </p:nvSpPr>
        <p:spPr>
          <a:xfrm>
            <a:off x="3526466" y="3316277"/>
            <a:ext cx="5638800" cy="3139321"/>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When you find yourself getting into a routine with your prayers, step back and think. </a:t>
            </a:r>
          </a:p>
          <a:p>
            <a:pPr fontAlgn="base"/>
            <a:endParaRPr lang="en-US" dirty="0">
              <a:solidFill>
                <a:schemeClr val="bg1"/>
              </a:solidFill>
            </a:endParaRPr>
          </a:p>
          <a:p>
            <a:pPr fontAlgn="base"/>
            <a:r>
              <a:rPr lang="en-US" dirty="0">
                <a:solidFill>
                  <a:schemeClr val="bg1"/>
                </a:solidFill>
              </a:rPr>
              <a:t>Meditate for a while on the things for which you really are grateful. Look for them. They don’t have to be grand or glorious. Sometimes we should express our gratitude for the small and simple things like the scent of the rain, the taste of your favorite food, or the sound of a loved one’s voice.” </a:t>
            </a:r>
          </a:p>
          <a:p>
            <a:pPr fontAlgn="base"/>
            <a:r>
              <a:rPr lang="en-US" dirty="0">
                <a:solidFill>
                  <a:schemeClr val="bg1"/>
                </a:solidFill>
              </a:rPr>
              <a:t>Elder Joseph B. Wirthlin</a:t>
            </a:r>
          </a:p>
        </p:txBody>
      </p:sp>
    </p:spTree>
    <p:extLst>
      <p:ext uri="{BB962C8B-B14F-4D97-AF65-F5344CB8AC3E}">
        <p14:creationId xmlns:p14="http://schemas.microsoft.com/office/powerpoint/2010/main" val="27638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8C63F5-6920-4992-A0DB-A828F3981662}"/>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2166042" y="1149035"/>
            <a:ext cx="8153400" cy="3785652"/>
          </a:xfrm>
          <a:prstGeom prst="rect">
            <a:avLst/>
          </a:prstGeom>
          <a:noFill/>
        </p:spPr>
        <p:txBody>
          <a:bodyPr wrap="square" rtlCol="0">
            <a:spAutoFit/>
          </a:bodyPr>
          <a:lstStyle/>
          <a:p>
            <a:r>
              <a:rPr lang="en-US" sz="2400" dirty="0"/>
              <a:t>What would you do if someone in your family or a good friend began to stray from living the gospel?</a:t>
            </a:r>
          </a:p>
          <a:p>
            <a:endParaRPr lang="en-US" sz="2400" dirty="0"/>
          </a:p>
          <a:p>
            <a:r>
              <a:rPr lang="en-US" sz="2400" dirty="0"/>
              <a:t>What might you do to help them have the desire to keep the commandments?</a:t>
            </a:r>
          </a:p>
          <a:p>
            <a:endParaRPr lang="en-US" sz="2400" dirty="0"/>
          </a:p>
          <a:p>
            <a:r>
              <a:rPr lang="en-US" sz="2400" dirty="0"/>
              <a:t>To whom might you turn for help in working with your family member or friend?</a:t>
            </a:r>
          </a:p>
          <a:p>
            <a:endParaRPr lang="en-US" sz="2400" dirty="0"/>
          </a:p>
          <a:p>
            <a:endParaRPr lang="en-US" sz="2400" dirty="0"/>
          </a:p>
        </p:txBody>
      </p:sp>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Bookman Old Style" pitchFamily="18" charset="0"/>
              </a:rPr>
              <a:t>What Can You Do?</a:t>
            </a:r>
          </a:p>
        </p:txBody>
      </p:sp>
      <p:pic>
        <p:nvPicPr>
          <p:cNvPr id="3" name="Picture 2">
            <a:extLst>
              <a:ext uri="{FF2B5EF4-FFF2-40B4-BE49-F238E27FC236}">
                <a16:creationId xmlns:a16="http://schemas.microsoft.com/office/drawing/2014/main" id="{60FFFD2E-2700-4BAE-BEA8-AB025BBC7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6093" y="4131067"/>
            <a:ext cx="3810000" cy="2543175"/>
          </a:xfrm>
          <a:prstGeom prst="rect">
            <a:avLst/>
          </a:prstGeom>
        </p:spPr>
      </p:pic>
    </p:spTree>
    <p:extLst>
      <p:ext uri="{BB962C8B-B14F-4D97-AF65-F5344CB8AC3E}">
        <p14:creationId xmlns:p14="http://schemas.microsoft.com/office/powerpoint/2010/main" val="41430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79112A-58F3-43DD-BEF9-FA6761BD5C36}"/>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1923107" y="162209"/>
            <a:ext cx="9538580" cy="3539430"/>
          </a:xfrm>
          <a:prstGeom prst="rect">
            <a:avLst/>
          </a:prstGeom>
          <a:noFill/>
        </p:spPr>
        <p:txBody>
          <a:bodyPr wrap="square" rtlCol="0">
            <a:spAutoFit/>
          </a:bodyPr>
          <a:lstStyle/>
          <a:p>
            <a:pPr fontAlgn="base"/>
            <a:r>
              <a:rPr lang="en-US" sz="2800" dirty="0"/>
              <a:t>“Petitioning Heavenly Father for the blessings we desire in our personal lives is good and proper. However, praying earnestly for others, both those whom we love and those who despitefully use us, is also an important element of meaningful prayer. … </a:t>
            </a:r>
          </a:p>
          <a:p>
            <a:pPr fontAlgn="base"/>
            <a:endParaRPr lang="en-US" sz="2800" dirty="0"/>
          </a:p>
          <a:p>
            <a:pPr fontAlgn="base"/>
            <a:r>
              <a:rPr lang="en-US" sz="2800" dirty="0"/>
              <a:t>Praying for others with all of the energy of our souls increases our capacity to hear and to heed the voice of the Lord” </a:t>
            </a:r>
          </a:p>
          <a:p>
            <a:pPr fontAlgn="base"/>
            <a:r>
              <a:rPr lang="en-US" sz="2800" dirty="0"/>
              <a:t>Elder David A. </a:t>
            </a:r>
            <a:r>
              <a:rPr lang="en-US" sz="2800" dirty="0" err="1"/>
              <a:t>Bednar</a:t>
            </a:r>
            <a:endParaRPr lang="en-US" sz="2800" dirty="0"/>
          </a:p>
        </p:txBody>
      </p:sp>
      <p:pic>
        <p:nvPicPr>
          <p:cNvPr id="5" name="Picture 4" descr="david a bednar.jpg"/>
          <p:cNvPicPr>
            <a:picLocks noChangeAspect="1"/>
          </p:cNvPicPr>
          <p:nvPr/>
        </p:nvPicPr>
        <p:blipFill>
          <a:blip r:embed="rId4" cstate="print"/>
          <a:stretch>
            <a:fillRect/>
          </a:stretch>
        </p:blipFill>
        <p:spPr>
          <a:xfrm>
            <a:off x="339647" y="208229"/>
            <a:ext cx="835201" cy="1050203"/>
          </a:xfrm>
          <a:prstGeom prst="rect">
            <a:avLst/>
          </a:prstGeom>
        </p:spPr>
      </p:pic>
      <p:grpSp>
        <p:nvGrpSpPr>
          <p:cNvPr id="8" name="Group 3">
            <a:extLst>
              <a:ext uri="{FF2B5EF4-FFF2-40B4-BE49-F238E27FC236}">
                <a16:creationId xmlns:a16="http://schemas.microsoft.com/office/drawing/2014/main" id="{8D12242E-8A56-45DC-B3B2-E6A0CD4FD91C}"/>
              </a:ext>
            </a:extLst>
          </p:cNvPr>
          <p:cNvGrpSpPr/>
          <p:nvPr/>
        </p:nvGrpSpPr>
        <p:grpSpPr>
          <a:xfrm>
            <a:off x="5011092" y="4126021"/>
            <a:ext cx="2031972" cy="2301261"/>
            <a:chOff x="71718" y="1120588"/>
            <a:chExt cx="3070535" cy="4572000"/>
          </a:xfrm>
        </p:grpSpPr>
        <p:grpSp>
          <p:nvGrpSpPr>
            <p:cNvPr id="9" name="Group 13">
              <a:extLst>
                <a:ext uri="{FF2B5EF4-FFF2-40B4-BE49-F238E27FC236}">
                  <a16:creationId xmlns:a16="http://schemas.microsoft.com/office/drawing/2014/main" id="{1A8195AF-E8C6-4997-98BB-D7A0B309FC92}"/>
                </a:ext>
              </a:extLst>
            </p:cNvPr>
            <p:cNvGrpSpPr/>
            <p:nvPr/>
          </p:nvGrpSpPr>
          <p:grpSpPr>
            <a:xfrm>
              <a:off x="71718" y="1120588"/>
              <a:ext cx="3048000" cy="4572000"/>
              <a:chOff x="838200" y="1066800"/>
              <a:chExt cx="2438400" cy="3352800"/>
            </a:xfrm>
          </p:grpSpPr>
          <p:sp>
            <p:nvSpPr>
              <p:cNvPr id="11" name="Rounded Rectangle 61">
                <a:extLst>
                  <a:ext uri="{FF2B5EF4-FFF2-40B4-BE49-F238E27FC236}">
                    <a16:creationId xmlns:a16="http://schemas.microsoft.com/office/drawing/2014/main" id="{0E839EC7-08BC-4B8B-BC42-B2CF321CFCA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
                <a:extLst>
                  <a:ext uri="{FF2B5EF4-FFF2-40B4-BE49-F238E27FC236}">
                    <a16:creationId xmlns:a16="http://schemas.microsoft.com/office/drawing/2014/main" id="{13636E95-241C-4AD8-BD15-A917C196BD4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
                <a:extLst>
                  <a:ext uri="{FF2B5EF4-FFF2-40B4-BE49-F238E27FC236}">
                    <a16:creationId xmlns:a16="http://schemas.microsoft.com/office/drawing/2014/main" id="{F83016C1-13BC-474E-9B09-CBE9277609FB}"/>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4">
                <a:extLst>
                  <a:ext uri="{FF2B5EF4-FFF2-40B4-BE49-F238E27FC236}">
                    <a16:creationId xmlns:a16="http://schemas.microsoft.com/office/drawing/2014/main" id="{79E55A2F-7480-4BC2-B23A-C20F9522E9E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5">
                <a:extLst>
                  <a:ext uri="{FF2B5EF4-FFF2-40B4-BE49-F238E27FC236}">
                    <a16:creationId xmlns:a16="http://schemas.microsoft.com/office/drawing/2014/main" id="{E8D154C3-4C72-4233-82B8-939F2B49BBFE}"/>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6">
                <a:extLst>
                  <a:ext uri="{FF2B5EF4-FFF2-40B4-BE49-F238E27FC236}">
                    <a16:creationId xmlns:a16="http://schemas.microsoft.com/office/drawing/2014/main" id="{BE70D165-6EFE-48BA-9B75-28AB5C23107F}"/>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7">
                <a:extLst>
                  <a:ext uri="{FF2B5EF4-FFF2-40B4-BE49-F238E27FC236}">
                    <a16:creationId xmlns:a16="http://schemas.microsoft.com/office/drawing/2014/main" id="{2ADD4E1F-0F5E-412C-A37C-CF0071BD1C6C}"/>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laque 8">
                <a:extLst>
                  <a:ext uri="{FF2B5EF4-FFF2-40B4-BE49-F238E27FC236}">
                    <a16:creationId xmlns:a16="http://schemas.microsoft.com/office/drawing/2014/main" id="{7118AEDE-11B8-4C21-AB36-030F521DF1C1}"/>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9">
                <a:extLst>
                  <a:ext uri="{FF2B5EF4-FFF2-40B4-BE49-F238E27FC236}">
                    <a16:creationId xmlns:a16="http://schemas.microsoft.com/office/drawing/2014/main" id="{94C5A362-C3DE-4D0D-AD98-E40BBE62C6C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aque 10">
                <a:extLst>
                  <a:ext uri="{FF2B5EF4-FFF2-40B4-BE49-F238E27FC236}">
                    <a16:creationId xmlns:a16="http://schemas.microsoft.com/office/drawing/2014/main" id="{C41C5333-4311-497F-AB0F-393F777679F7}"/>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0631D6E-93A9-486D-8679-1996A4AADAF5}"/>
                </a:ext>
              </a:extLst>
            </p:cNvPr>
            <p:cNvSpPr txBox="1"/>
            <p:nvPr/>
          </p:nvSpPr>
          <p:spPr>
            <a:xfrm>
              <a:off x="762598" y="1254182"/>
              <a:ext cx="2379655" cy="4035708"/>
            </a:xfrm>
            <a:prstGeom prst="rect">
              <a:avLst/>
            </a:prstGeom>
            <a:noFill/>
          </p:spPr>
          <p:txBody>
            <a:bodyPr wrap="square" rtlCol="0">
              <a:spAutoFit/>
            </a:bodyPr>
            <a:lstStyle/>
            <a:p>
              <a:pPr algn="ctr"/>
              <a:r>
                <a:rPr lang="en-US" b="1" dirty="0"/>
                <a:t>If we pray and act in faith, the Lord will strengthen us as we seek to bring others to Him</a:t>
              </a:r>
              <a:endParaRPr lang="en-US" sz="1600" b="1" dirty="0">
                <a:solidFill>
                  <a:schemeClr val="bg2">
                    <a:lumMod val="25000"/>
                  </a:schemeClr>
                </a:solidFill>
                <a:latin typeface="Tempus Sans ITC" pitchFamily="82" charset="0"/>
              </a:endParaRPr>
            </a:p>
          </p:txBody>
        </p:sp>
      </p:grpSp>
      <p:pic>
        <p:nvPicPr>
          <p:cNvPr id="3" name="Picture 2">
            <a:extLst>
              <a:ext uri="{FF2B5EF4-FFF2-40B4-BE49-F238E27FC236}">
                <a16:creationId xmlns:a16="http://schemas.microsoft.com/office/drawing/2014/main" id="{C7132CFD-2DC8-4A2F-889A-2D34BBF546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43" y="3757234"/>
            <a:ext cx="4016613" cy="2851795"/>
          </a:xfrm>
          <a:prstGeom prst="rect">
            <a:avLst/>
          </a:prstGeom>
        </p:spPr>
      </p:pic>
      <p:pic>
        <p:nvPicPr>
          <p:cNvPr id="24" name="Picture 23">
            <a:extLst>
              <a:ext uri="{FF2B5EF4-FFF2-40B4-BE49-F238E27FC236}">
                <a16:creationId xmlns:a16="http://schemas.microsoft.com/office/drawing/2014/main" id="{85A6A106-670B-4C04-BD7D-FCA1F4F2F7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13856" y="3687024"/>
            <a:ext cx="2737104" cy="2743200"/>
          </a:xfrm>
          <a:prstGeom prst="rect">
            <a:avLst/>
          </a:prstGeom>
        </p:spPr>
      </p:pic>
    </p:spTree>
    <p:extLst>
      <p:ext uri="{BB962C8B-B14F-4D97-AF65-F5344CB8AC3E}">
        <p14:creationId xmlns:p14="http://schemas.microsoft.com/office/powerpoint/2010/main" val="40102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42"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512D919-2D9C-43D1-8656-E8FB64FAD046}"/>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1828800" y="1066800"/>
            <a:ext cx="4191000" cy="1569660"/>
          </a:xfrm>
          <a:prstGeom prst="rect">
            <a:avLst/>
          </a:prstGeom>
          <a:noFill/>
        </p:spPr>
        <p:txBody>
          <a:bodyPr wrap="square" rtlCol="0">
            <a:spAutoFit/>
          </a:bodyPr>
          <a:lstStyle/>
          <a:p>
            <a:r>
              <a:rPr lang="en-US" sz="2400" dirty="0"/>
              <a:t>Laying on of hands--Set apart those who were to go with Alma to preach or bestowed upon them a blessing</a:t>
            </a:r>
          </a:p>
        </p:txBody>
      </p:sp>
      <p:sp>
        <p:nvSpPr>
          <p:cNvPr id="5" name="TextBox 4"/>
          <p:cNvSpPr txBox="1"/>
          <p:nvPr/>
        </p:nvSpPr>
        <p:spPr>
          <a:xfrm>
            <a:off x="1524000" y="0"/>
            <a:ext cx="9144000" cy="1107996"/>
          </a:xfrm>
          <a:prstGeom prst="rect">
            <a:avLst/>
          </a:prstGeom>
          <a:noFill/>
        </p:spPr>
        <p:txBody>
          <a:bodyPr wrap="square" rtlCol="0">
            <a:spAutoFit/>
          </a:bodyPr>
          <a:lstStyle/>
          <a:p>
            <a:pPr algn="ctr"/>
            <a:r>
              <a:rPr lang="en-US" sz="6600" dirty="0">
                <a:latin typeface="Bookman Old Style" pitchFamily="18" charset="0"/>
              </a:rPr>
              <a:t>Clapped His Hands</a:t>
            </a:r>
          </a:p>
        </p:txBody>
      </p:sp>
      <p:sp>
        <p:nvSpPr>
          <p:cNvPr id="8" name="TextBox 7"/>
          <p:cNvSpPr txBox="1"/>
          <p:nvPr/>
        </p:nvSpPr>
        <p:spPr>
          <a:xfrm>
            <a:off x="81482" y="6488668"/>
            <a:ext cx="1600200" cy="369332"/>
          </a:xfrm>
          <a:prstGeom prst="rect">
            <a:avLst/>
          </a:prstGeom>
          <a:noFill/>
        </p:spPr>
        <p:txBody>
          <a:bodyPr wrap="square" rtlCol="0">
            <a:spAutoFit/>
          </a:bodyPr>
          <a:lstStyle/>
          <a:p>
            <a:r>
              <a:rPr lang="en-US" dirty="0"/>
              <a:t>Alma 31:37</a:t>
            </a:r>
          </a:p>
        </p:txBody>
      </p:sp>
      <p:sp>
        <p:nvSpPr>
          <p:cNvPr id="10" name="TextBox 9"/>
          <p:cNvSpPr txBox="1"/>
          <p:nvPr/>
        </p:nvSpPr>
        <p:spPr>
          <a:xfrm>
            <a:off x="1905000" y="2971800"/>
            <a:ext cx="6248400" cy="707886"/>
          </a:xfrm>
          <a:prstGeom prst="rect">
            <a:avLst/>
          </a:prstGeom>
          <a:noFill/>
        </p:spPr>
        <p:txBody>
          <a:bodyPr wrap="square" rtlCol="0">
            <a:spAutoFit/>
          </a:bodyPr>
          <a:lstStyle/>
          <a:p>
            <a:r>
              <a:rPr lang="en-US" sz="2000" dirty="0"/>
              <a:t>Taking no thought for themselves---What would they eat? </a:t>
            </a:r>
          </a:p>
          <a:p>
            <a:r>
              <a:rPr lang="en-US" sz="2000" dirty="0"/>
              <a:t>Where would they sleep?</a:t>
            </a:r>
          </a:p>
        </p:txBody>
      </p:sp>
      <p:sp>
        <p:nvSpPr>
          <p:cNvPr id="11" name="TextBox 10"/>
          <p:cNvSpPr txBox="1"/>
          <p:nvPr/>
        </p:nvSpPr>
        <p:spPr>
          <a:xfrm>
            <a:off x="6953062" y="3739081"/>
            <a:ext cx="3902044" cy="2031325"/>
          </a:xfrm>
          <a:prstGeom prst="rect">
            <a:avLst/>
          </a:prstGeom>
          <a:noFill/>
        </p:spPr>
        <p:txBody>
          <a:bodyPr wrap="square" rtlCol="0">
            <a:spAutoFit/>
          </a:bodyPr>
          <a:lstStyle/>
          <a:p>
            <a:r>
              <a:rPr lang="en-US" dirty="0"/>
              <a:t>“Therefore, take ye no thought for the morrow, for what ye shall eat, or what ye shall drink, or wherewithal ye shall be clothed….For your Father, who is in heaven, </a:t>
            </a:r>
            <a:r>
              <a:rPr lang="en-US" dirty="0" err="1"/>
              <a:t>knoweth</a:t>
            </a:r>
            <a:r>
              <a:rPr lang="en-US" dirty="0"/>
              <a:t> that you have need of all these things.”</a:t>
            </a:r>
          </a:p>
          <a:p>
            <a:r>
              <a:rPr lang="en-US" dirty="0"/>
              <a:t>D&amp;C 84:81,83</a:t>
            </a:r>
          </a:p>
        </p:txBody>
      </p:sp>
      <p:sp>
        <p:nvSpPr>
          <p:cNvPr id="12" name="TextBox 11"/>
          <p:cNvSpPr txBox="1"/>
          <p:nvPr/>
        </p:nvSpPr>
        <p:spPr>
          <a:xfrm>
            <a:off x="3429000" y="6172201"/>
            <a:ext cx="7010400" cy="461665"/>
          </a:xfrm>
          <a:prstGeom prst="rect">
            <a:avLst/>
          </a:prstGeom>
          <a:noFill/>
        </p:spPr>
        <p:txBody>
          <a:bodyPr wrap="square" rtlCol="0">
            <a:spAutoFit/>
          </a:bodyPr>
          <a:lstStyle/>
          <a:p>
            <a:r>
              <a:rPr lang="en-US" sz="2400" dirty="0"/>
              <a:t>Read D&amp;C 84:81-95—the promises for a missionary</a:t>
            </a:r>
          </a:p>
        </p:txBody>
      </p:sp>
      <p:pic>
        <p:nvPicPr>
          <p:cNvPr id="5126" name="Picture 6" descr="https://www.lds.org/bc/content/shared/content/images/gospel-library/manual/09410/223775.jpg"/>
          <p:cNvPicPr>
            <a:picLocks noChangeAspect="1" noChangeArrowheads="1"/>
          </p:cNvPicPr>
          <p:nvPr/>
        </p:nvPicPr>
        <p:blipFill>
          <a:blip r:embed="rId4" cstate="print"/>
          <a:srcRect/>
          <a:stretch>
            <a:fillRect/>
          </a:stretch>
        </p:blipFill>
        <p:spPr bwMode="auto">
          <a:xfrm>
            <a:off x="6553200" y="990600"/>
            <a:ext cx="2019300" cy="2025532"/>
          </a:xfrm>
          <a:prstGeom prst="rect">
            <a:avLst/>
          </a:prstGeom>
          <a:noFill/>
        </p:spPr>
      </p:pic>
      <p:grpSp>
        <p:nvGrpSpPr>
          <p:cNvPr id="3" name="Group 2">
            <a:extLst>
              <a:ext uri="{FF2B5EF4-FFF2-40B4-BE49-F238E27FC236}">
                <a16:creationId xmlns:a16="http://schemas.microsoft.com/office/drawing/2014/main" id="{0A1F4EDA-D2DD-4040-8527-6A82AE769C0C}"/>
              </a:ext>
            </a:extLst>
          </p:cNvPr>
          <p:cNvGrpSpPr/>
          <p:nvPr/>
        </p:nvGrpSpPr>
        <p:grpSpPr>
          <a:xfrm>
            <a:off x="2281473" y="3840084"/>
            <a:ext cx="4033507" cy="2246097"/>
            <a:chOff x="2281473" y="3840084"/>
            <a:chExt cx="4033507" cy="2246097"/>
          </a:xfrm>
        </p:grpSpPr>
        <p:pic>
          <p:nvPicPr>
            <p:cNvPr id="3074" name="Picture 2" descr="Here's a Rare Look at the First LDS Sister Missionaries">
              <a:extLst>
                <a:ext uri="{FF2B5EF4-FFF2-40B4-BE49-F238E27FC236}">
                  <a16:creationId xmlns:a16="http://schemas.microsoft.com/office/drawing/2014/main" id="{3F5A240D-A7F6-42B9-920D-078A13128E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1473" y="3840084"/>
              <a:ext cx="4033507" cy="20167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BD14B37-1E59-4AD3-A24C-04B42262DE53}"/>
                </a:ext>
              </a:extLst>
            </p:cNvPr>
            <p:cNvSpPr/>
            <p:nvPr/>
          </p:nvSpPr>
          <p:spPr>
            <a:xfrm>
              <a:off x="2642416" y="5824571"/>
              <a:ext cx="3206327" cy="261610"/>
            </a:xfrm>
            <a:prstGeom prst="rect">
              <a:avLst/>
            </a:prstGeom>
          </p:spPr>
          <p:txBody>
            <a:bodyPr wrap="none">
              <a:spAutoFit/>
            </a:bodyPr>
            <a:lstStyle/>
            <a:p>
              <a:r>
                <a:rPr lang="en-US" sz="1100" dirty="0">
                  <a:solidFill>
                    <a:srgbClr val="333333"/>
                  </a:solidFill>
                </a:rPr>
                <a:t>Lucy Jane “Jennie” Brimhall and Amanda Inez Knight </a:t>
              </a:r>
              <a:endParaRPr lang="en-US" sz="1100" dirty="0"/>
            </a:p>
          </p:txBody>
        </p:sp>
      </p:grpSp>
    </p:spTree>
    <p:extLst>
      <p:ext uri="{BB962C8B-B14F-4D97-AF65-F5344CB8AC3E}">
        <p14:creationId xmlns:p14="http://schemas.microsoft.com/office/powerpoint/2010/main" val="21040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C4C94-F001-4633-A4BD-2EDC5E6F0831}"/>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2" name="Rectangle 1"/>
          <p:cNvSpPr/>
          <p:nvPr/>
        </p:nvSpPr>
        <p:spPr>
          <a:xfrm>
            <a:off x="1140737" y="170508"/>
            <a:ext cx="5924738" cy="2308324"/>
          </a:xfrm>
          <a:prstGeom prst="rect">
            <a:avLst/>
          </a:prstGeom>
        </p:spPr>
        <p:txBody>
          <a:bodyPr wrap="square">
            <a:spAutoFit/>
          </a:bodyPr>
          <a:lstStyle/>
          <a:p>
            <a:r>
              <a:rPr lang="en-US" dirty="0"/>
              <a:t>“Early in His ministry, the Savior called His disciples to go forth and preach his word. These were largely fishermen with little money. They must have worried how they would provide for themselves and their families as they left to go and preach. Calming their fears Jesus said, "Provide neither gold, nor silver, nor brass in your purses... for the workman is worthy of his meat." - Matthew 10:9-10</a:t>
            </a:r>
            <a:br>
              <a:rPr lang="en-US" dirty="0"/>
            </a:br>
            <a:endParaRPr lang="en-US" dirty="0"/>
          </a:p>
        </p:txBody>
      </p:sp>
      <p:pic>
        <p:nvPicPr>
          <p:cNvPr id="9" name="Picture 8">
            <a:extLst>
              <a:ext uri="{FF2B5EF4-FFF2-40B4-BE49-F238E27FC236}">
                <a16:creationId xmlns:a16="http://schemas.microsoft.com/office/drawing/2014/main" id="{374919F7-A92E-45FD-865B-CC071030CE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429" y="2356447"/>
            <a:ext cx="2667000" cy="2000250"/>
          </a:xfrm>
          <a:prstGeom prst="rect">
            <a:avLst/>
          </a:prstGeom>
        </p:spPr>
      </p:pic>
      <p:sp>
        <p:nvSpPr>
          <p:cNvPr id="10" name="Rectangle 9">
            <a:extLst>
              <a:ext uri="{FF2B5EF4-FFF2-40B4-BE49-F238E27FC236}">
                <a16:creationId xmlns:a16="http://schemas.microsoft.com/office/drawing/2014/main" id="{DA956F35-00F3-4964-8C5F-E027CCD4000C}"/>
              </a:ext>
            </a:extLst>
          </p:cNvPr>
          <p:cNvSpPr/>
          <p:nvPr/>
        </p:nvSpPr>
        <p:spPr>
          <a:xfrm>
            <a:off x="4659517" y="2614437"/>
            <a:ext cx="6096000" cy="1200329"/>
          </a:xfrm>
          <a:prstGeom prst="rect">
            <a:avLst/>
          </a:prstGeom>
        </p:spPr>
        <p:txBody>
          <a:bodyPr>
            <a:spAutoFit/>
          </a:bodyPr>
          <a:lstStyle/>
          <a:p>
            <a:r>
              <a:rPr lang="en-US" dirty="0"/>
              <a:t>The Savior, nearing the end of his life, could again sense the fear growing in his disciples. He reminded them, "When I sent you without purse, and scrip, and shoes, lacked ye anything? And they said, Nothing." - Luke 22:35</a:t>
            </a:r>
          </a:p>
        </p:txBody>
      </p:sp>
      <p:sp>
        <p:nvSpPr>
          <p:cNvPr id="11" name="Rectangle 10">
            <a:extLst>
              <a:ext uri="{FF2B5EF4-FFF2-40B4-BE49-F238E27FC236}">
                <a16:creationId xmlns:a16="http://schemas.microsoft.com/office/drawing/2014/main" id="{559F75BD-A1A5-4D98-BADB-E93E661D1985}"/>
              </a:ext>
            </a:extLst>
          </p:cNvPr>
          <p:cNvSpPr/>
          <p:nvPr/>
        </p:nvSpPr>
        <p:spPr>
          <a:xfrm>
            <a:off x="488888" y="4692112"/>
            <a:ext cx="6373640" cy="1754326"/>
          </a:xfrm>
          <a:prstGeom prst="rect">
            <a:avLst/>
          </a:prstGeom>
        </p:spPr>
        <p:txBody>
          <a:bodyPr wrap="square">
            <a:spAutoFit/>
          </a:bodyPr>
          <a:lstStyle/>
          <a:p>
            <a:r>
              <a:rPr lang="en-US" dirty="0"/>
              <a:t>We live in times of great uncertainty when the necessities of life seem harder to come by and where the burden of providing for our families seems heavier than in days past. This painting reassures me that although the road may be rough, when we walk with Him we need not worry for in Christ we lack nothing.”</a:t>
            </a:r>
          </a:p>
          <a:p>
            <a:r>
              <a:rPr lang="en-US" dirty="0"/>
              <a:t>Liz Lemon Swindle</a:t>
            </a:r>
          </a:p>
        </p:txBody>
      </p:sp>
      <p:grpSp>
        <p:nvGrpSpPr>
          <p:cNvPr id="15" name="Group 14">
            <a:extLst>
              <a:ext uri="{FF2B5EF4-FFF2-40B4-BE49-F238E27FC236}">
                <a16:creationId xmlns:a16="http://schemas.microsoft.com/office/drawing/2014/main" id="{7570C347-3604-4AC9-940A-DA96F3B806FA}"/>
              </a:ext>
            </a:extLst>
          </p:cNvPr>
          <p:cNvGrpSpPr/>
          <p:nvPr/>
        </p:nvGrpSpPr>
        <p:grpSpPr>
          <a:xfrm>
            <a:off x="6916848" y="4572000"/>
            <a:ext cx="4562946" cy="2066443"/>
            <a:chOff x="6916848" y="4572000"/>
            <a:chExt cx="4562946" cy="2066443"/>
          </a:xfrm>
        </p:grpSpPr>
        <p:pic>
          <p:nvPicPr>
            <p:cNvPr id="13" name="Picture 12">
              <a:extLst>
                <a:ext uri="{FF2B5EF4-FFF2-40B4-BE49-F238E27FC236}">
                  <a16:creationId xmlns:a16="http://schemas.microsoft.com/office/drawing/2014/main" id="{58236E14-8F83-47D1-BCD1-E1B730270316}"/>
                </a:ext>
              </a:extLst>
            </p:cNvPr>
            <p:cNvPicPr>
              <a:picLocks noChangeAspect="1"/>
            </p:cNvPicPr>
            <p:nvPr/>
          </p:nvPicPr>
          <p:blipFill rotWithShape="1">
            <a:blip r:embed="rId5">
              <a:extLst>
                <a:ext uri="{28A0092B-C50C-407E-A947-70E740481C1C}">
                  <a14:useLocalDpi xmlns:a14="http://schemas.microsoft.com/office/drawing/2010/main" val="0"/>
                </a:ext>
              </a:extLst>
            </a:blip>
            <a:srcRect l="10872" t="18930" r="5603" b="12159"/>
            <a:stretch/>
          </p:blipFill>
          <p:spPr>
            <a:xfrm>
              <a:off x="6916848" y="4572000"/>
              <a:ext cx="4562946" cy="1882296"/>
            </a:xfrm>
            <a:prstGeom prst="rect">
              <a:avLst/>
            </a:prstGeom>
          </p:spPr>
        </p:pic>
        <p:sp>
          <p:nvSpPr>
            <p:cNvPr id="14" name="Rectangle 13">
              <a:extLst>
                <a:ext uri="{FF2B5EF4-FFF2-40B4-BE49-F238E27FC236}">
                  <a16:creationId xmlns:a16="http://schemas.microsoft.com/office/drawing/2014/main" id="{9752FBE3-0BEA-467D-97EE-3C0CEE5484FA}"/>
                </a:ext>
              </a:extLst>
            </p:cNvPr>
            <p:cNvSpPr/>
            <p:nvPr/>
          </p:nvSpPr>
          <p:spPr>
            <a:xfrm>
              <a:off x="6989120" y="6376833"/>
              <a:ext cx="1659429" cy="261610"/>
            </a:xfrm>
            <a:prstGeom prst="rect">
              <a:avLst/>
            </a:prstGeom>
          </p:spPr>
          <p:txBody>
            <a:bodyPr wrap="none">
              <a:spAutoFit/>
            </a:bodyPr>
            <a:lstStyle/>
            <a:p>
              <a:r>
                <a:rPr lang="en-US" sz="1100" dirty="0"/>
                <a:t>“Without Purse Or Script”</a:t>
              </a:r>
            </a:p>
          </p:txBody>
        </p:sp>
      </p:grpSp>
      <p:grpSp>
        <p:nvGrpSpPr>
          <p:cNvPr id="18" name="Group 17">
            <a:extLst>
              <a:ext uri="{FF2B5EF4-FFF2-40B4-BE49-F238E27FC236}">
                <a16:creationId xmlns:a16="http://schemas.microsoft.com/office/drawing/2014/main" id="{C289B282-F2FC-4330-8A28-A4D859DD1913}"/>
              </a:ext>
            </a:extLst>
          </p:cNvPr>
          <p:cNvGrpSpPr/>
          <p:nvPr/>
        </p:nvGrpSpPr>
        <p:grpSpPr>
          <a:xfrm>
            <a:off x="7675674" y="298764"/>
            <a:ext cx="3451035" cy="2354645"/>
            <a:chOff x="7675674" y="298764"/>
            <a:chExt cx="3451035" cy="2354645"/>
          </a:xfrm>
        </p:grpSpPr>
        <p:pic>
          <p:nvPicPr>
            <p:cNvPr id="16" name="Picture 15">
              <a:extLst>
                <a:ext uri="{FF2B5EF4-FFF2-40B4-BE49-F238E27FC236}">
                  <a16:creationId xmlns:a16="http://schemas.microsoft.com/office/drawing/2014/main" id="{6A677C30-26D9-4C6D-BF91-29DD6D6EBE8C}"/>
                </a:ext>
              </a:extLst>
            </p:cNvPr>
            <p:cNvPicPr>
              <a:picLocks noChangeAspect="1"/>
            </p:cNvPicPr>
            <p:nvPr/>
          </p:nvPicPr>
          <p:blipFill rotWithShape="1">
            <a:blip r:embed="rId6"/>
            <a:srcRect l="35359" t="27349" r="36646" b="40968"/>
            <a:stretch/>
          </p:blipFill>
          <p:spPr>
            <a:xfrm>
              <a:off x="7713552" y="298764"/>
              <a:ext cx="3413157" cy="2172832"/>
            </a:xfrm>
            <a:prstGeom prst="rect">
              <a:avLst/>
            </a:prstGeom>
          </p:spPr>
        </p:pic>
        <p:sp>
          <p:nvSpPr>
            <p:cNvPr id="17" name="Rectangle 16">
              <a:extLst>
                <a:ext uri="{FF2B5EF4-FFF2-40B4-BE49-F238E27FC236}">
                  <a16:creationId xmlns:a16="http://schemas.microsoft.com/office/drawing/2014/main" id="{F052B98B-DDDB-4F00-B938-8DF1159B2C60}"/>
                </a:ext>
              </a:extLst>
            </p:cNvPr>
            <p:cNvSpPr/>
            <p:nvPr/>
          </p:nvSpPr>
          <p:spPr>
            <a:xfrm>
              <a:off x="7675674" y="2391799"/>
              <a:ext cx="1244251" cy="261610"/>
            </a:xfrm>
            <a:prstGeom prst="rect">
              <a:avLst/>
            </a:prstGeom>
          </p:spPr>
          <p:txBody>
            <a:bodyPr wrap="none">
              <a:spAutoFit/>
            </a:bodyPr>
            <a:lstStyle/>
            <a:p>
              <a:r>
                <a:rPr lang="en-US" sz="1100" dirty="0"/>
                <a:t>C. Michael </a:t>
              </a:r>
              <a:r>
                <a:rPr lang="en-US" sz="1100" dirty="0" err="1"/>
                <a:t>Dudash</a:t>
              </a:r>
              <a:endParaRPr lang="en-US" sz="1100" dirty="0"/>
            </a:p>
          </p:txBody>
        </p:sp>
      </p:grpSp>
      <p:pic>
        <p:nvPicPr>
          <p:cNvPr id="20" name="Picture 19">
            <a:extLst>
              <a:ext uri="{FF2B5EF4-FFF2-40B4-BE49-F238E27FC236}">
                <a16:creationId xmlns:a16="http://schemas.microsoft.com/office/drawing/2014/main" id="{E6891A7F-D49C-4F22-AC22-CB2A2E0B9A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016" y="208230"/>
            <a:ext cx="818433" cy="1023042"/>
          </a:xfrm>
          <a:prstGeom prst="rect">
            <a:avLst/>
          </a:prstGeom>
        </p:spPr>
      </p:pic>
    </p:spTree>
    <p:extLst>
      <p:ext uri="{BB962C8B-B14F-4D97-AF65-F5344CB8AC3E}">
        <p14:creationId xmlns:p14="http://schemas.microsoft.com/office/powerpoint/2010/main" val="157151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184DD1-659B-4864-BDEF-03B5DDF57905}"/>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215020" y="116186"/>
            <a:ext cx="8915400" cy="5909310"/>
          </a:xfrm>
          <a:prstGeom prst="rect">
            <a:avLst/>
          </a:prstGeom>
          <a:noFill/>
        </p:spPr>
        <p:txBody>
          <a:bodyPr wrap="square" rtlCol="0">
            <a:spAutoFit/>
          </a:bodyPr>
          <a:lstStyle/>
          <a:p>
            <a:r>
              <a:rPr lang="en-US" dirty="0"/>
              <a:t>Sources:</a:t>
            </a:r>
          </a:p>
          <a:p>
            <a:endParaRPr lang="en-US" dirty="0"/>
          </a:p>
          <a:p>
            <a:r>
              <a:rPr lang="en-US" dirty="0"/>
              <a:t>Boyd K. Packer (“Little Children,” </a:t>
            </a:r>
            <a:r>
              <a:rPr lang="en-US" i="1" dirty="0"/>
              <a:t>Ensign,</a:t>
            </a:r>
            <a:r>
              <a:rPr lang="en-US" dirty="0"/>
              <a:t> Nov. 1986, 17).</a:t>
            </a:r>
          </a:p>
          <a:p>
            <a:endParaRPr lang="en-US" dirty="0"/>
          </a:p>
          <a:p>
            <a:r>
              <a:rPr lang="en-US" dirty="0"/>
              <a:t>Elder </a:t>
            </a:r>
            <a:r>
              <a:rPr lang="en-US" dirty="0" err="1"/>
              <a:t>Rulon</a:t>
            </a:r>
            <a:r>
              <a:rPr lang="en-US" dirty="0"/>
              <a:t> G. Craven (“Temptation,” </a:t>
            </a:r>
            <a:r>
              <a:rPr lang="en-US" i="1" dirty="0"/>
              <a:t>Ensign,</a:t>
            </a:r>
            <a:r>
              <a:rPr lang="en-US" dirty="0"/>
              <a:t> May 1996, 76).</a:t>
            </a:r>
          </a:p>
          <a:p>
            <a:endParaRPr lang="en-US" dirty="0"/>
          </a:p>
          <a:p>
            <a:r>
              <a:rPr lang="en-US" dirty="0"/>
              <a:t>Elder Dallin H. Oaks (</a:t>
            </a:r>
            <a:r>
              <a:rPr lang="en-US" i="1" dirty="0"/>
              <a:t>Pure in Heart</a:t>
            </a:r>
            <a:r>
              <a:rPr lang="en-US" dirty="0"/>
              <a:t> [1988], 125).</a:t>
            </a:r>
          </a:p>
          <a:p>
            <a:endParaRPr lang="en-US" dirty="0"/>
          </a:p>
          <a:p>
            <a:r>
              <a:rPr lang="en-US" dirty="0"/>
              <a:t>Elder Joseph B. </a:t>
            </a:r>
            <a:r>
              <a:rPr lang="en-US" dirty="0" err="1"/>
              <a:t>Wirthlin</a:t>
            </a:r>
            <a:r>
              <a:rPr lang="en-US" dirty="0"/>
              <a:t> (“Improving Our Prayers,” </a:t>
            </a:r>
            <a:r>
              <a:rPr lang="en-US" i="1" dirty="0"/>
              <a:t>Ensign,</a:t>
            </a:r>
            <a:r>
              <a:rPr lang="en-US" dirty="0"/>
              <a:t> Mar. 2004, 26).</a:t>
            </a:r>
          </a:p>
          <a:p>
            <a:endParaRPr lang="en-US" dirty="0"/>
          </a:p>
          <a:p>
            <a:r>
              <a:rPr lang="en-US" dirty="0"/>
              <a:t>Elder David A. </a:t>
            </a:r>
            <a:r>
              <a:rPr lang="en-US" dirty="0" err="1"/>
              <a:t>Bednar</a:t>
            </a:r>
            <a:r>
              <a:rPr lang="en-US" dirty="0"/>
              <a:t> (“Pray Always,” </a:t>
            </a:r>
            <a:r>
              <a:rPr lang="en-US" i="1" dirty="0"/>
              <a:t>Ensign</a:t>
            </a:r>
            <a:r>
              <a:rPr lang="en-US" dirty="0"/>
              <a:t> or </a:t>
            </a:r>
            <a:r>
              <a:rPr lang="en-US" i="1" dirty="0" err="1"/>
              <a:t>Liahona</a:t>
            </a:r>
            <a:r>
              <a:rPr lang="en-US" i="1" dirty="0"/>
              <a:t>,</a:t>
            </a:r>
            <a:r>
              <a:rPr lang="en-US" dirty="0"/>
              <a:t> Nov. 2008, 43).</a:t>
            </a:r>
          </a:p>
          <a:p>
            <a:endParaRPr lang="en-US" dirty="0"/>
          </a:p>
          <a:p>
            <a:r>
              <a:rPr lang="en-US" dirty="0"/>
              <a:t>Liz Lemon Swindle---Jesus and disciples</a:t>
            </a:r>
          </a:p>
          <a:p>
            <a:r>
              <a:rPr lang="en-US" dirty="0">
                <a:hlinkClick r:id="rId4"/>
              </a:rPr>
              <a:t> www.lizlemonswindle.org</a:t>
            </a:r>
            <a:r>
              <a:rPr lang="en-US" dirty="0"/>
              <a:t> </a:t>
            </a:r>
            <a:r>
              <a:rPr lang="en-US" dirty="0">
                <a:hlinkClick r:id="rId5"/>
              </a:rPr>
              <a:t>http://www.foundationarts.com/p-23979-without-purse-or-scrip.aspx?affiliateid=10199</a:t>
            </a:r>
            <a:endParaRPr lang="en-US" dirty="0"/>
          </a:p>
          <a:p>
            <a:endParaRPr lang="en-US" dirty="0"/>
          </a:p>
          <a:p>
            <a:r>
              <a:rPr lang="en-US" dirty="0"/>
              <a:t>Duane Hurst Photos: </a:t>
            </a:r>
            <a:r>
              <a:rPr lang="en-US" dirty="0">
                <a:hlinkClick r:id="rId6"/>
              </a:rPr>
              <a:t>http://www.freeenglishsite.com/duane_background.htm</a:t>
            </a:r>
            <a:endParaRPr lang="en-US" dirty="0"/>
          </a:p>
          <a:p>
            <a:endParaRPr lang="en-US" dirty="0"/>
          </a:p>
          <a:p>
            <a:endParaRPr lang="en-US" dirty="0"/>
          </a:p>
          <a:p>
            <a:endParaRPr lang="en-US" dirty="0"/>
          </a:p>
          <a:p>
            <a:r>
              <a:rPr lang="en-US" dirty="0"/>
              <a:t>  </a:t>
            </a:r>
          </a:p>
        </p:txBody>
      </p:sp>
      <p:pic>
        <p:nvPicPr>
          <p:cNvPr id="5" name="Picture 2" descr="http://www.mormonchannel.org/sites/default/files/SS-BOM-18-01.jpg"/>
          <p:cNvPicPr>
            <a:picLocks noChangeAspect="1" noChangeArrowheads="1"/>
          </p:cNvPicPr>
          <p:nvPr/>
        </p:nvPicPr>
        <p:blipFill>
          <a:blip r:embed="rId7" cstate="print"/>
          <a:srcRect/>
          <a:stretch>
            <a:fillRect/>
          </a:stretch>
        </p:blipFill>
        <p:spPr bwMode="auto">
          <a:xfrm>
            <a:off x="8133785" y="4356226"/>
            <a:ext cx="2926492" cy="2209801"/>
          </a:xfrm>
          <a:prstGeom prst="rect">
            <a:avLst/>
          </a:prstGeom>
          <a:noFill/>
        </p:spPr>
      </p:pic>
      <p:sp>
        <p:nvSpPr>
          <p:cNvPr id="7" name="Footer Placeholder 14">
            <a:extLst>
              <a:ext uri="{FF2B5EF4-FFF2-40B4-BE49-F238E27FC236}">
                <a16:creationId xmlns:a16="http://schemas.microsoft.com/office/drawing/2014/main" id="{9F9B6CEA-E62F-4381-A4B6-659D78D3F8D3}"/>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211392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88FCE8-1D3A-452E-A23E-750DE895C03D}"/>
              </a:ext>
            </a:extLst>
          </p:cNvPr>
          <p:cNvSpPr/>
          <p:nvPr/>
        </p:nvSpPr>
        <p:spPr>
          <a:xfrm>
            <a:off x="105623" y="0"/>
            <a:ext cx="7704499" cy="6924973"/>
          </a:xfrm>
          <a:prstGeom prst="rect">
            <a:avLst/>
          </a:prstGeom>
        </p:spPr>
        <p:txBody>
          <a:bodyPr wrap="square">
            <a:spAutoFit/>
          </a:bodyPr>
          <a:lstStyle/>
          <a:p>
            <a:r>
              <a:rPr lang="en-US" sz="1200" b="0" i="0" dirty="0">
                <a:solidFill>
                  <a:srgbClr val="333333"/>
                </a:solidFill>
                <a:effectLst/>
              </a:rPr>
              <a:t>On April 21, 1898, Lucy Jane “Jennie” Brimhall and Amanda Inez Knight (pictured above) arrived in Liverpool England to start their missions for the Mormon Church. While this may not seem like something spectacular today, it was at the time. In fact, Inez and Jennie were the first single women formally set-apart as full-time, proselyting missionaries. Childhood friends, the two served as companions in England. Their story, though centuries old, will resonate with modern day sisters and continue to inspire future generations.</a:t>
            </a:r>
          </a:p>
          <a:p>
            <a:r>
              <a:rPr lang="en-US" sz="1200" b="0" i="0" dirty="0">
                <a:solidFill>
                  <a:srgbClr val="333333"/>
                </a:solidFill>
                <a:effectLst/>
              </a:rPr>
              <a:t>Growing Up Friends</a:t>
            </a:r>
          </a:p>
          <a:p>
            <a:r>
              <a:rPr lang="en-US" sz="1200" b="0" i="0" dirty="0">
                <a:solidFill>
                  <a:srgbClr val="333333"/>
                </a:solidFill>
                <a:effectLst/>
              </a:rPr>
              <a:t>Jennie and Inez both grew up in Utah territory and were brought together by the love their families had for education. Jennie was born in Spanish Fork and was the daughter of George Brimhall, who would eventually serve as the President of Brigham Young University from 1904 to 1921. Inez’s father, Jesse Knight, had a great desire for his children to be educated through the Church’s school. He moved them from the Payson area where Inez was born so they could enroll.</a:t>
            </a:r>
          </a:p>
          <a:p>
            <a:r>
              <a:rPr lang="en-US" sz="1200" b="0" i="0" dirty="0">
                <a:solidFill>
                  <a:srgbClr val="333333"/>
                </a:solidFill>
                <a:effectLst/>
              </a:rPr>
              <a:t>In the spring of 1898, at the ages of 23 and 22, the friends were planning an excursion to Europe. Little did they know what was to come.</a:t>
            </a:r>
          </a:p>
          <a:p>
            <a:r>
              <a:rPr lang="en-US" sz="1200" b="1" dirty="0"/>
              <a:t>The Call to Serve</a:t>
            </a:r>
          </a:p>
          <a:p>
            <a:r>
              <a:rPr lang="en-US" sz="1200" dirty="0"/>
              <a:t>President George Q. Cannon, inspired by the many wives of missionaries who accompanied their husbands overseas and taught the gospel, determined the time had come for the women to enter the mission field on their own. Jennie recorded the following thoughts about the night they learned they were being asked to serve as missionaries:</a:t>
            </a:r>
          </a:p>
          <a:p>
            <a:r>
              <a:rPr lang="en-US" sz="1200" dirty="0"/>
              <a:t>“I had accepted an invitation to accompany Inez on a trip of two or three months to Europe; one day while at home making preparations for our journey, Bishop Keeler called and asked me if I would accept a call to go on a mission.  I told him that I would.  Later, I received word to be present at Brother Jesse Knight’s home and there be set apart as a missionary to Great Britain.  We met according to appointment, and found the bishop of our ward, and the presidency of our stake, Presidents Partridge, John, and Smoot.  A letter was read from the first presidency of the Church authorizing the Brethren to set us apart as missionaries.  We were then set apart, President David John being mouth in my own case.  I was also given a certificate, and am thus numbered among the full-fledged missionaries of the Church of Jesus Christ of Latter-day Saints.”</a:t>
            </a:r>
          </a:p>
          <a:p>
            <a:r>
              <a:rPr lang="en-US" sz="1200" b="1" dirty="0"/>
              <a:t>Missionary Life in England</a:t>
            </a:r>
          </a:p>
          <a:p>
            <a:r>
              <a:rPr lang="en-US" sz="1200" dirty="0"/>
              <a:t>The struggles Jennie and Inez faced are similar to the ones modern-day missionaries faced. Inez, who anticipated </a:t>
            </a:r>
            <a:r>
              <a:rPr lang="en-US" sz="1200" dirty="0" err="1"/>
              <a:t>tracting</a:t>
            </a:r>
            <a:r>
              <a:rPr lang="en-US" sz="1200" dirty="0"/>
              <a:t> to be easier than public speaking, was accosted by a woman who had been offended by a Mormon. She followed Inez and Jennie door to door and told everyone not to let them inside.</a:t>
            </a:r>
          </a:p>
          <a:p>
            <a:r>
              <a:rPr lang="en-US" sz="1200" dirty="0"/>
              <a:t>“I went home and cried,” Inez wrote in her diary. They also endured people hurling stones and trash at them, soiling their clothes and bruising their spirits.</a:t>
            </a:r>
          </a:p>
          <a:p>
            <a:r>
              <a:rPr lang="en-US" sz="1200" dirty="0"/>
              <a:t>The sisters regularly spoke in meetings, being something of a novelty as women preachers for the Church. Inez noted, “We attended Priesthood meeting at which I was the only girl. I felt more conspicuous by the elders beginning their remarks; ‘My brethren and sister.'”</a:t>
            </a:r>
          </a:p>
          <a:p>
            <a:r>
              <a:rPr lang="en-US" sz="1200" dirty="0"/>
              <a:t>After just six months, Jennie had to return to the United States because of her health. Inez was given a new companion for six months, Liza Chipman. Inez would go on to serve for a total of two years and a month. For much of the time she served alone.</a:t>
            </a:r>
            <a:endParaRPr lang="en-US" sz="1200" b="0" i="0" dirty="0">
              <a:solidFill>
                <a:srgbClr val="333333"/>
              </a:solidFill>
              <a:effectLst/>
            </a:endParaRPr>
          </a:p>
        </p:txBody>
      </p:sp>
      <p:pic>
        <p:nvPicPr>
          <p:cNvPr id="2050" name="Picture 2" descr="Here's a Rare Look at the First LDS Sister Missionaries">
            <a:extLst>
              <a:ext uri="{FF2B5EF4-FFF2-40B4-BE49-F238E27FC236}">
                <a16:creationId xmlns:a16="http://schemas.microsoft.com/office/drawing/2014/main" id="{72B163E4-4454-4E19-9D32-529EA370A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317" y="263965"/>
            <a:ext cx="3672878" cy="18364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85199A1-43B9-458D-9003-35F9B0FDA649}"/>
              </a:ext>
            </a:extLst>
          </p:cNvPr>
          <p:cNvSpPr/>
          <p:nvPr/>
        </p:nvSpPr>
        <p:spPr>
          <a:xfrm>
            <a:off x="7785980" y="2149019"/>
            <a:ext cx="4200807" cy="4708981"/>
          </a:xfrm>
          <a:prstGeom prst="rect">
            <a:avLst/>
          </a:prstGeom>
        </p:spPr>
        <p:txBody>
          <a:bodyPr wrap="square">
            <a:spAutoFit/>
          </a:bodyPr>
          <a:lstStyle/>
          <a:p>
            <a:r>
              <a:rPr lang="en-US" sz="1200" b="0" i="0" dirty="0">
                <a:solidFill>
                  <a:srgbClr val="333333"/>
                </a:solidFill>
                <a:effectLst/>
              </a:rPr>
              <a:t>Jennie, upon her return home, married Inez’s brother William Knight. They would have two children. She then went on establish an LDS settlement with her husband in Canada. After returning to Utah in the 1920s, she was called as the first counselor in the General Relief Society Presidency, serving faithfully for 7 years. She lived a long life, passing away at age 81 in 1957.</a:t>
            </a:r>
          </a:p>
          <a:p>
            <a:r>
              <a:rPr lang="en-US" sz="1200" b="0" i="0" dirty="0">
                <a:solidFill>
                  <a:srgbClr val="333333"/>
                </a:solidFill>
                <a:effectLst/>
              </a:rPr>
              <a:t>Inez was active in the Relief Society and politics after her mission. She served on the Relief Society general board from 1927 until her death in 1937. She also served as the Dean of Women for Brigham Young Academy and as a Utah delegate to the Democratic Nation Convention in Ohio. She even ran as a Democratic candidate for the Utah State Senate. She married Robert Eugene Allen and had five sons.</a:t>
            </a:r>
          </a:p>
          <a:p>
            <a:r>
              <a:rPr lang="en-US" sz="1200" b="0" i="0" dirty="0">
                <a:solidFill>
                  <a:srgbClr val="333333"/>
                </a:solidFill>
                <a:effectLst/>
              </a:rPr>
              <a:t>Both women have buildings named after their families on the Brigham Young University campus.</a:t>
            </a:r>
          </a:p>
          <a:p>
            <a:r>
              <a:rPr lang="en-US" sz="1200" b="0" i="0" dirty="0">
                <a:solidFill>
                  <a:srgbClr val="333333"/>
                </a:solidFill>
                <a:effectLst/>
              </a:rPr>
              <a:t>These two sisters, so ready to serve faithfully in a calling that had never before been filled in such a capacity, helped pave the way for sisters to serve today. Their efforts did not go unnoticed. In a magazine describe Jennie’s power as a missionary many years later, it was written:</a:t>
            </a:r>
          </a:p>
          <a:p>
            <a:r>
              <a:rPr lang="en-US" sz="1200" b="0" i="0" dirty="0">
                <a:solidFill>
                  <a:srgbClr val="333333"/>
                </a:solidFill>
                <a:effectLst/>
              </a:rPr>
              <a:t>“So effective was her testimony that after twenty years an unbeliever who listened to her speak wrote, saying he could never forget her sincere, guileless expression and was led further to investigate and receive the blessings of membership.”</a:t>
            </a:r>
          </a:p>
        </p:txBody>
      </p:sp>
      <p:sp>
        <p:nvSpPr>
          <p:cNvPr id="4" name="TextBox 3">
            <a:extLst>
              <a:ext uri="{FF2B5EF4-FFF2-40B4-BE49-F238E27FC236}">
                <a16:creationId xmlns:a16="http://schemas.microsoft.com/office/drawing/2014/main" id="{592D5B3E-2ABC-4F24-ADC0-3577D50B2E6B}"/>
              </a:ext>
            </a:extLst>
          </p:cNvPr>
          <p:cNvSpPr txBox="1"/>
          <p:nvPr/>
        </p:nvSpPr>
        <p:spPr>
          <a:xfrm>
            <a:off x="8483097" y="0"/>
            <a:ext cx="3494638" cy="369332"/>
          </a:xfrm>
          <a:prstGeom prst="rect">
            <a:avLst/>
          </a:prstGeom>
          <a:noFill/>
        </p:spPr>
        <p:txBody>
          <a:bodyPr wrap="square" rtlCol="0">
            <a:spAutoFit/>
          </a:bodyPr>
          <a:lstStyle/>
          <a:p>
            <a:r>
              <a:rPr lang="en-US" dirty="0"/>
              <a:t>First LDS Sister Missionaries</a:t>
            </a:r>
          </a:p>
        </p:txBody>
      </p:sp>
      <p:sp>
        <p:nvSpPr>
          <p:cNvPr id="6" name="TextBox 5">
            <a:extLst>
              <a:ext uri="{FF2B5EF4-FFF2-40B4-BE49-F238E27FC236}">
                <a16:creationId xmlns:a16="http://schemas.microsoft.com/office/drawing/2014/main" id="{BA5714A5-DCAB-4E1B-838F-4AE712300A46}"/>
              </a:ext>
            </a:extLst>
          </p:cNvPr>
          <p:cNvSpPr txBox="1"/>
          <p:nvPr/>
        </p:nvSpPr>
        <p:spPr>
          <a:xfrm rot="5400000">
            <a:off x="10192694" y="1646222"/>
            <a:ext cx="3494638" cy="369332"/>
          </a:xfrm>
          <a:prstGeom prst="rect">
            <a:avLst/>
          </a:prstGeom>
          <a:noFill/>
        </p:spPr>
        <p:txBody>
          <a:bodyPr wrap="square" rtlCol="0">
            <a:spAutoFit/>
          </a:bodyPr>
          <a:lstStyle/>
          <a:p>
            <a:r>
              <a:rPr lang="en-US" dirty="0"/>
              <a:t>Something of </a:t>
            </a:r>
            <a:r>
              <a:rPr lang="en-US" dirty="0" err="1"/>
              <a:t>Insterest</a:t>
            </a:r>
            <a:endParaRPr lang="en-US" dirty="0"/>
          </a:p>
        </p:txBody>
      </p:sp>
      <p:sp>
        <p:nvSpPr>
          <p:cNvPr id="5" name="Rectangle 4">
            <a:extLst>
              <a:ext uri="{FF2B5EF4-FFF2-40B4-BE49-F238E27FC236}">
                <a16:creationId xmlns:a16="http://schemas.microsoft.com/office/drawing/2014/main" id="{2363D15D-BFBE-453D-A6D4-47E3F5614DD2}"/>
              </a:ext>
            </a:extLst>
          </p:cNvPr>
          <p:cNvSpPr/>
          <p:nvPr/>
        </p:nvSpPr>
        <p:spPr>
          <a:xfrm>
            <a:off x="0" y="6627168"/>
            <a:ext cx="6096000" cy="230832"/>
          </a:xfrm>
          <a:prstGeom prst="rect">
            <a:avLst/>
          </a:prstGeom>
        </p:spPr>
        <p:txBody>
          <a:bodyPr>
            <a:spAutoFit/>
          </a:bodyPr>
          <a:lstStyle/>
          <a:p>
            <a:r>
              <a:rPr lang="en-US" sz="900" dirty="0"/>
              <a:t>http://www.ldsdaily.com/world/heres-a-rare-look-at-the-first-lds-sister-missionaries/</a:t>
            </a:r>
          </a:p>
        </p:txBody>
      </p:sp>
    </p:spTree>
    <p:extLst>
      <p:ext uri="{BB962C8B-B14F-4D97-AF65-F5344CB8AC3E}">
        <p14:creationId xmlns:p14="http://schemas.microsoft.com/office/powerpoint/2010/main" val="291554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Picture 403">
            <a:extLst>
              <a:ext uri="{FF2B5EF4-FFF2-40B4-BE49-F238E27FC236}">
                <a16:creationId xmlns:a16="http://schemas.microsoft.com/office/drawing/2014/main" id="{9FDD1ED1-EB35-418A-B32C-EC007D4D169E}"/>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1676400" y="1143000"/>
            <a:ext cx="8153400" cy="1569660"/>
          </a:xfrm>
          <a:prstGeom prst="rect">
            <a:avLst/>
          </a:prstGeom>
          <a:noFill/>
        </p:spPr>
        <p:txBody>
          <a:bodyPr wrap="square" rtlCol="0">
            <a:spAutoFit/>
          </a:bodyPr>
          <a:lstStyle/>
          <a:p>
            <a:r>
              <a:rPr lang="en-US" sz="2400" dirty="0"/>
              <a:t>They were the descendants of </a:t>
            </a:r>
            <a:r>
              <a:rPr lang="en-US" sz="2400" dirty="0" err="1"/>
              <a:t>Zoram</a:t>
            </a:r>
            <a:r>
              <a:rPr lang="en-US" sz="2400" dirty="0"/>
              <a:t> who were </a:t>
            </a:r>
            <a:r>
              <a:rPr lang="en-US" sz="2400" dirty="0" err="1"/>
              <a:t>Laban’s</a:t>
            </a:r>
            <a:r>
              <a:rPr lang="en-US" sz="2400" dirty="0"/>
              <a:t> servant that went with </a:t>
            </a:r>
            <a:r>
              <a:rPr lang="en-US" sz="2400" dirty="0" err="1"/>
              <a:t>Lehi</a:t>
            </a:r>
            <a:r>
              <a:rPr lang="en-US" sz="2400" dirty="0"/>
              <a:t> and his family to the promised land</a:t>
            </a:r>
          </a:p>
          <a:p>
            <a:endParaRPr lang="en-US" sz="2400" dirty="0"/>
          </a:p>
          <a:p>
            <a:endParaRPr lang="en-US" sz="2400" dirty="0"/>
          </a:p>
        </p:txBody>
      </p:sp>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err="1">
                <a:latin typeface="Bookman Old Style" pitchFamily="18" charset="0"/>
              </a:rPr>
              <a:t>Zoramites</a:t>
            </a:r>
            <a:endParaRPr lang="en-US" sz="4800" dirty="0">
              <a:latin typeface="Bookman Old Style" pitchFamily="18" charset="0"/>
            </a:endParaRPr>
          </a:p>
        </p:txBody>
      </p:sp>
      <p:grpSp>
        <p:nvGrpSpPr>
          <p:cNvPr id="40" name="Group 39"/>
          <p:cNvGrpSpPr/>
          <p:nvPr/>
        </p:nvGrpSpPr>
        <p:grpSpPr>
          <a:xfrm>
            <a:off x="1981200" y="2590800"/>
            <a:ext cx="1600200" cy="3886200"/>
            <a:chOff x="457200" y="2590800"/>
            <a:chExt cx="1600200" cy="3886200"/>
          </a:xfrm>
        </p:grpSpPr>
        <p:grpSp>
          <p:nvGrpSpPr>
            <p:cNvPr id="7" name="Group 6"/>
            <p:cNvGrpSpPr/>
            <p:nvPr/>
          </p:nvGrpSpPr>
          <p:grpSpPr>
            <a:xfrm>
              <a:off x="457200" y="2590800"/>
              <a:ext cx="1600200" cy="3581400"/>
              <a:chOff x="7408925" y="2057400"/>
              <a:chExt cx="1147588" cy="3276600"/>
            </a:xfrm>
            <a:solidFill>
              <a:schemeClr val="bg1">
                <a:lumMod val="75000"/>
              </a:schemeClr>
            </a:solidFill>
          </p:grpSpPr>
          <p:sp>
            <p:nvSpPr>
              <p:cNvPr id="8" name="Oval 7"/>
              <p:cNvSpPr/>
              <p:nvPr/>
            </p:nvSpPr>
            <p:spPr>
              <a:xfrm rot="6128217">
                <a:off x="8003099" y="5059202"/>
                <a:ext cx="305740" cy="24385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472555">
                <a:off x="7780658" y="5052465"/>
                <a:ext cx="280087" cy="2563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901859">
                <a:off x="7478807" y="3745525"/>
                <a:ext cx="170852" cy="3106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226769">
                <a:off x="8375365" y="3753500"/>
                <a:ext cx="181148" cy="39440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7651985" y="3116991"/>
                <a:ext cx="784975" cy="202725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42139">
                <a:off x="7672180" y="2904684"/>
                <a:ext cx="270730" cy="1062183"/>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249249">
                <a:off x="8149346" y="3011326"/>
                <a:ext cx="293459" cy="1062183"/>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5400000">
                <a:off x="7849733" y="1921392"/>
                <a:ext cx="385737" cy="657753"/>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22102">
                <a:off x="7595233" y="3256917"/>
                <a:ext cx="778276" cy="1841585"/>
              </a:xfrm>
              <a:prstGeom prst="trapezoid">
                <a:avLst>
                  <a:gd name="adj" fmla="val 4284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30701" y="2212642"/>
                <a:ext cx="573635" cy="113391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710134">
                <a:off x="7647273" y="2239293"/>
                <a:ext cx="306951" cy="767803"/>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698466" flipH="1">
                <a:off x="8113433" y="2236380"/>
                <a:ext cx="306951" cy="77265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686851" y="2212642"/>
                <a:ext cx="712674" cy="22575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769886">
                <a:off x="7753610" y="3239736"/>
                <a:ext cx="548993" cy="1731971"/>
              </a:xfrm>
              <a:prstGeom prst="trapezoid">
                <a:avLst>
                  <a:gd name="adj" fmla="val 4284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153400" y="3200400"/>
                <a:ext cx="1524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rapezoid 22"/>
            <p:cNvSpPr/>
            <p:nvPr/>
          </p:nvSpPr>
          <p:spPr>
            <a:xfrm>
              <a:off x="609600" y="6096000"/>
              <a:ext cx="1447800" cy="3810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Engravers MT" pitchFamily="18" charset="0"/>
                </a:rPr>
                <a:t>Zoram</a:t>
              </a:r>
              <a:endParaRPr lang="en-US" dirty="0">
                <a:solidFill>
                  <a:schemeClr val="tx1"/>
                </a:solidFill>
                <a:latin typeface="Engravers MT" pitchFamily="18" charset="0"/>
              </a:endParaRPr>
            </a:p>
          </p:txBody>
        </p:sp>
      </p:grpSp>
      <p:grpSp>
        <p:nvGrpSpPr>
          <p:cNvPr id="41" name="Group 40"/>
          <p:cNvGrpSpPr/>
          <p:nvPr/>
        </p:nvGrpSpPr>
        <p:grpSpPr>
          <a:xfrm>
            <a:off x="4648200" y="2362200"/>
            <a:ext cx="1423988" cy="2705652"/>
            <a:chOff x="533400" y="1219200"/>
            <a:chExt cx="3041904" cy="5638800"/>
          </a:xfrm>
        </p:grpSpPr>
        <p:sp>
          <p:nvSpPr>
            <p:cNvPr id="42" name="Oval 41"/>
            <p:cNvSpPr/>
            <p:nvPr/>
          </p:nvSpPr>
          <p:spPr>
            <a:xfrm>
              <a:off x="533400" y="4724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10800000">
              <a:off x="1295400" y="1219200"/>
              <a:ext cx="1531118" cy="2438400"/>
            </a:xfrm>
            <a:prstGeom prst="round2SameRect">
              <a:avLst>
                <a:gd name="adj1" fmla="val 35861"/>
                <a:gd name="adj2" fmla="val 35245"/>
              </a:avLst>
            </a:prstGeom>
            <a:solidFill>
              <a:srgbClr val="33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85"/>
            <p:cNvGrpSpPr/>
            <p:nvPr/>
          </p:nvGrpSpPr>
          <p:grpSpPr>
            <a:xfrm rot="2228468">
              <a:off x="1371600" y="5867400"/>
              <a:ext cx="603504" cy="990600"/>
              <a:chOff x="4343400" y="2438400"/>
              <a:chExt cx="603504" cy="990600"/>
            </a:xfrm>
          </p:grpSpPr>
          <p:sp>
            <p:nvSpPr>
              <p:cNvPr id="144" name="Oval 3"/>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84"/>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86"/>
            <p:cNvGrpSpPr/>
            <p:nvPr/>
          </p:nvGrpSpPr>
          <p:grpSpPr>
            <a:xfrm rot="19648369">
              <a:off x="1981200" y="5867400"/>
              <a:ext cx="603504" cy="990600"/>
              <a:chOff x="4343400" y="2438400"/>
              <a:chExt cx="603504" cy="990600"/>
            </a:xfrm>
          </p:grpSpPr>
          <p:sp>
            <p:nvSpPr>
              <p:cNvPr id="142" name="Oval 87"/>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88"/>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
            <p:cNvSpPr/>
            <p:nvPr/>
          </p:nvSpPr>
          <p:spPr>
            <a:xfrm>
              <a:off x="2971800" y="46482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1066800" y="4876800"/>
              <a:ext cx="1981200" cy="1524000"/>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331229">
              <a:off x="2211871" y="2870682"/>
              <a:ext cx="1143000" cy="2337107"/>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4"/>
            <p:cNvGrpSpPr/>
            <p:nvPr/>
          </p:nvGrpSpPr>
          <p:grpSpPr>
            <a:xfrm rot="20331229">
              <a:off x="2618990" y="4676010"/>
              <a:ext cx="955623" cy="428412"/>
              <a:chOff x="5441430" y="5181600"/>
              <a:chExt cx="4996721" cy="1270416"/>
            </a:xfrm>
          </p:grpSpPr>
          <p:grpSp>
            <p:nvGrpSpPr>
              <p:cNvPr id="126" name="Group 32"/>
              <p:cNvGrpSpPr/>
              <p:nvPr/>
            </p:nvGrpSpPr>
            <p:grpSpPr>
              <a:xfrm>
                <a:off x="5715000" y="5181600"/>
                <a:ext cx="1572718" cy="1219200"/>
                <a:chOff x="5715000" y="5181600"/>
                <a:chExt cx="1572718" cy="1219200"/>
              </a:xfrm>
            </p:grpSpPr>
            <p:sp>
              <p:nvSpPr>
                <p:cNvPr id="138" name="Decagon 137"/>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ecagon 138"/>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33"/>
              <p:cNvGrpSpPr/>
              <p:nvPr/>
            </p:nvGrpSpPr>
            <p:grpSpPr>
              <a:xfrm>
                <a:off x="7318947" y="5232816"/>
                <a:ext cx="1572718" cy="1219200"/>
                <a:chOff x="5715000" y="5181600"/>
                <a:chExt cx="1572718" cy="1219200"/>
              </a:xfrm>
            </p:grpSpPr>
            <p:sp>
              <p:nvSpPr>
                <p:cNvPr id="134" name="Decagon 133"/>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ecagon 134"/>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38"/>
              <p:cNvGrpSpPr/>
              <p:nvPr/>
            </p:nvGrpSpPr>
            <p:grpSpPr>
              <a:xfrm>
                <a:off x="8865433" y="5229069"/>
                <a:ext cx="1572718" cy="1219200"/>
                <a:chOff x="5715000" y="5181600"/>
                <a:chExt cx="1572718" cy="1219200"/>
              </a:xfrm>
            </p:grpSpPr>
            <p:sp>
              <p:nvSpPr>
                <p:cNvPr id="130" name="Decagon 54"/>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ecagon 130"/>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Diamond 53"/>
              <p:cNvSpPr/>
              <p:nvPr/>
            </p:nvSpPr>
            <p:spPr>
              <a:xfrm>
                <a:off x="5441430" y="5620062"/>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5"/>
            <p:cNvGrpSpPr/>
            <p:nvPr/>
          </p:nvGrpSpPr>
          <p:grpSpPr>
            <a:xfrm rot="1173993">
              <a:off x="844489" y="2924072"/>
              <a:ext cx="1143000" cy="2337107"/>
              <a:chOff x="3352800" y="3810000"/>
              <a:chExt cx="1752600" cy="2514600"/>
            </a:xfrm>
          </p:grpSpPr>
          <p:sp>
            <p:nvSpPr>
              <p:cNvPr id="108" name="Trapezoid 27"/>
              <p:cNvSpPr/>
              <p:nvPr/>
            </p:nvSpPr>
            <p:spPr>
              <a:xfrm>
                <a:off x="3352800" y="3810000"/>
                <a:ext cx="1752600" cy="2514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44"/>
              <p:cNvGrpSpPr/>
              <p:nvPr/>
            </p:nvGrpSpPr>
            <p:grpSpPr>
              <a:xfrm>
                <a:off x="3473970" y="5812437"/>
                <a:ext cx="1465289" cy="460948"/>
                <a:chOff x="5441430" y="5181600"/>
                <a:chExt cx="4996721" cy="1270416"/>
              </a:xfrm>
            </p:grpSpPr>
            <p:grpSp>
              <p:nvGrpSpPr>
                <p:cNvPr id="110" name="Group 32"/>
                <p:cNvGrpSpPr/>
                <p:nvPr/>
              </p:nvGrpSpPr>
              <p:grpSpPr>
                <a:xfrm>
                  <a:off x="5715000" y="5181600"/>
                  <a:ext cx="1572718" cy="1219200"/>
                  <a:chOff x="5715000" y="5181600"/>
                  <a:chExt cx="1572718" cy="1219200"/>
                </a:xfrm>
              </p:grpSpPr>
              <p:sp>
                <p:nvSpPr>
                  <p:cNvPr id="122" name="Decagon 28"/>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ecagon 29"/>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30"/>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31"/>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33"/>
                <p:cNvGrpSpPr/>
                <p:nvPr/>
              </p:nvGrpSpPr>
              <p:grpSpPr>
                <a:xfrm>
                  <a:off x="7318947" y="5232816"/>
                  <a:ext cx="1572718" cy="1219200"/>
                  <a:chOff x="5715000" y="5181600"/>
                  <a:chExt cx="1572718" cy="1219200"/>
                </a:xfrm>
              </p:grpSpPr>
              <p:sp>
                <p:nvSpPr>
                  <p:cNvPr id="118" name="Decagon 34"/>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ecagon 35"/>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36"/>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38"/>
                <p:cNvGrpSpPr/>
                <p:nvPr/>
              </p:nvGrpSpPr>
              <p:grpSpPr>
                <a:xfrm>
                  <a:off x="8865433" y="5229069"/>
                  <a:ext cx="1572718" cy="1219200"/>
                  <a:chOff x="5715000" y="5181600"/>
                  <a:chExt cx="1572718" cy="1219200"/>
                </a:xfrm>
              </p:grpSpPr>
              <p:sp>
                <p:nvSpPr>
                  <p:cNvPr id="114" name="Decagon 113"/>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ecagon 114"/>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Diamond 112"/>
                <p:cNvSpPr/>
                <p:nvPr/>
              </p:nvSpPr>
              <p:spPr>
                <a:xfrm>
                  <a:off x="5441430" y="5620062"/>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rapezoid 50"/>
            <p:cNvSpPr/>
            <p:nvPr/>
          </p:nvSpPr>
          <p:spPr>
            <a:xfrm>
              <a:off x="1219200" y="2971800"/>
              <a:ext cx="1752600" cy="2590800"/>
            </a:xfrm>
            <a:prstGeom prst="trapezoid">
              <a:avLst>
                <a:gd name="adj" fmla="val 25001"/>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1752600" y="2971800"/>
              <a:ext cx="609600" cy="1295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
            <p:cNvSpPr/>
            <p:nvPr/>
          </p:nvSpPr>
          <p:spPr>
            <a:xfrm>
              <a:off x="1371600" y="1371600"/>
              <a:ext cx="13716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24"/>
            <p:cNvGrpSpPr/>
            <p:nvPr/>
          </p:nvGrpSpPr>
          <p:grpSpPr>
            <a:xfrm>
              <a:off x="1143000" y="2971800"/>
              <a:ext cx="1752600" cy="1374098"/>
              <a:chOff x="4272196" y="2803160"/>
              <a:chExt cx="4490804" cy="2911840"/>
            </a:xfrm>
          </p:grpSpPr>
          <p:grpSp>
            <p:nvGrpSpPr>
              <p:cNvPr id="90" name="Group 15"/>
              <p:cNvGrpSpPr/>
              <p:nvPr/>
            </p:nvGrpSpPr>
            <p:grpSpPr>
              <a:xfrm rot="5238279">
                <a:off x="6771970" y="3657191"/>
                <a:ext cx="1714575" cy="1158367"/>
                <a:chOff x="4592099" y="3885669"/>
                <a:chExt cx="1714575" cy="1158367"/>
              </a:xfrm>
            </p:grpSpPr>
            <p:sp>
              <p:nvSpPr>
                <p:cNvPr id="106" name="Donut 16"/>
                <p:cNvSpPr/>
                <p:nvPr/>
              </p:nvSpPr>
              <p:spPr>
                <a:xfrm rot="2341257">
                  <a:off x="4592099" y="3885669"/>
                  <a:ext cx="1185744" cy="61864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Donut 17"/>
                <p:cNvSpPr/>
                <p:nvPr/>
              </p:nvSpPr>
              <p:spPr>
                <a:xfrm rot="2341257">
                  <a:off x="5120930" y="4332510"/>
                  <a:ext cx="1185744" cy="711526"/>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14"/>
              <p:cNvGrpSpPr/>
              <p:nvPr/>
            </p:nvGrpSpPr>
            <p:grpSpPr>
              <a:xfrm rot="494682">
                <a:off x="4646195" y="3698350"/>
                <a:ext cx="1714575" cy="1158367"/>
                <a:chOff x="4592099" y="3885669"/>
                <a:chExt cx="1714575" cy="1158367"/>
              </a:xfrm>
            </p:grpSpPr>
            <p:sp>
              <p:nvSpPr>
                <p:cNvPr id="104" name="Donut 9"/>
                <p:cNvSpPr/>
                <p:nvPr/>
              </p:nvSpPr>
              <p:spPr>
                <a:xfrm rot="2341257">
                  <a:off x="4592099" y="3885669"/>
                  <a:ext cx="1185744" cy="61864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
                <p:cNvSpPr/>
                <p:nvPr/>
              </p:nvSpPr>
              <p:spPr>
                <a:xfrm rot="2341257">
                  <a:off x="5120930" y="4332510"/>
                  <a:ext cx="1185744" cy="711526"/>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19"/>
              <p:cNvGrpSpPr/>
              <p:nvPr/>
            </p:nvGrpSpPr>
            <p:grpSpPr>
              <a:xfrm>
                <a:off x="5927360" y="4343400"/>
                <a:ext cx="1371600" cy="1371600"/>
                <a:chOff x="5927360" y="4343400"/>
                <a:chExt cx="1371600" cy="1371600"/>
              </a:xfrm>
            </p:grpSpPr>
            <p:sp>
              <p:nvSpPr>
                <p:cNvPr id="101" name="Dodecagon 100"/>
                <p:cNvSpPr/>
                <p:nvPr/>
              </p:nvSpPr>
              <p:spPr>
                <a:xfrm>
                  <a:off x="5927360" y="4343400"/>
                  <a:ext cx="1371600" cy="1371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odecagon 101"/>
                <p:cNvSpPr/>
                <p:nvPr/>
              </p:nvSpPr>
              <p:spPr>
                <a:xfrm>
                  <a:off x="6114737" y="4544518"/>
                  <a:ext cx="990600" cy="990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Hexagon 102"/>
                <p:cNvSpPr/>
                <p:nvPr/>
              </p:nvSpPr>
              <p:spPr>
                <a:xfrm>
                  <a:off x="6324600" y="4800600"/>
                  <a:ext cx="609600" cy="533400"/>
                </a:xfrm>
                <a:prstGeom prst="hex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20"/>
              <p:cNvGrpSpPr/>
              <p:nvPr/>
            </p:nvGrpSpPr>
            <p:grpSpPr>
              <a:xfrm>
                <a:off x="7848600" y="2971800"/>
                <a:ext cx="914400" cy="838200"/>
                <a:chOff x="3657600" y="2819400"/>
                <a:chExt cx="1371600" cy="1371600"/>
              </a:xfrm>
            </p:grpSpPr>
            <p:sp>
              <p:nvSpPr>
                <p:cNvPr id="98" name="Dodecagon 97"/>
                <p:cNvSpPr/>
                <p:nvPr/>
              </p:nvSpPr>
              <p:spPr>
                <a:xfrm>
                  <a:off x="3657600" y="2819400"/>
                  <a:ext cx="1371600" cy="1371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odecagon 98"/>
                <p:cNvSpPr/>
                <p:nvPr/>
              </p:nvSpPr>
              <p:spPr>
                <a:xfrm>
                  <a:off x="3844977" y="3020518"/>
                  <a:ext cx="990600" cy="990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a:off x="4054840" y="3276600"/>
                  <a:ext cx="609600" cy="533400"/>
                </a:xfrm>
                <a:prstGeom prst="hex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8"/>
              <p:cNvGrpSpPr/>
              <p:nvPr/>
            </p:nvGrpSpPr>
            <p:grpSpPr>
              <a:xfrm>
                <a:off x="4272196" y="2803160"/>
                <a:ext cx="1061803" cy="1006839"/>
                <a:chOff x="3657600" y="2819400"/>
                <a:chExt cx="1371600" cy="1371600"/>
              </a:xfrm>
            </p:grpSpPr>
            <p:sp>
              <p:nvSpPr>
                <p:cNvPr id="95" name="Dodecagon 94"/>
                <p:cNvSpPr/>
                <p:nvPr/>
              </p:nvSpPr>
              <p:spPr>
                <a:xfrm>
                  <a:off x="3657600" y="2819400"/>
                  <a:ext cx="1371600" cy="1371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decagon 95"/>
                <p:cNvSpPr/>
                <p:nvPr/>
              </p:nvSpPr>
              <p:spPr>
                <a:xfrm>
                  <a:off x="3844977" y="3020518"/>
                  <a:ext cx="990600" cy="990600"/>
                </a:xfrm>
                <a:prstGeom prst="dodec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a:off x="4054840" y="3276600"/>
                  <a:ext cx="609600" cy="533400"/>
                </a:xfrm>
                <a:prstGeom prst="hex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44"/>
            <p:cNvGrpSpPr/>
            <p:nvPr/>
          </p:nvGrpSpPr>
          <p:grpSpPr>
            <a:xfrm>
              <a:off x="1159368" y="5796746"/>
              <a:ext cx="1778704" cy="428412"/>
              <a:chOff x="5441430" y="5181600"/>
              <a:chExt cx="4996721" cy="1270416"/>
            </a:xfrm>
          </p:grpSpPr>
          <p:grpSp>
            <p:nvGrpSpPr>
              <p:cNvPr id="74" name="Group 32"/>
              <p:cNvGrpSpPr/>
              <p:nvPr/>
            </p:nvGrpSpPr>
            <p:grpSpPr>
              <a:xfrm>
                <a:off x="5715000" y="5181600"/>
                <a:ext cx="1572718" cy="1219200"/>
                <a:chOff x="5715000" y="5181600"/>
                <a:chExt cx="1572718" cy="1219200"/>
              </a:xfrm>
            </p:grpSpPr>
            <p:sp>
              <p:nvSpPr>
                <p:cNvPr id="86" name="Decagon 85"/>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ecagon 86"/>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33"/>
              <p:cNvGrpSpPr/>
              <p:nvPr/>
            </p:nvGrpSpPr>
            <p:grpSpPr>
              <a:xfrm>
                <a:off x="7318947" y="5232816"/>
                <a:ext cx="1572718" cy="1219200"/>
                <a:chOff x="5715000" y="5181600"/>
                <a:chExt cx="1572718" cy="1219200"/>
              </a:xfrm>
            </p:grpSpPr>
            <p:sp>
              <p:nvSpPr>
                <p:cNvPr id="82" name="Decagon 81"/>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ecagon 82"/>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8"/>
              <p:cNvGrpSpPr/>
              <p:nvPr/>
            </p:nvGrpSpPr>
            <p:grpSpPr>
              <a:xfrm>
                <a:off x="8865433" y="5229069"/>
                <a:ext cx="1572718" cy="1219200"/>
                <a:chOff x="5715000" y="5181600"/>
                <a:chExt cx="1572718" cy="1219200"/>
              </a:xfrm>
            </p:grpSpPr>
            <p:sp>
              <p:nvSpPr>
                <p:cNvPr id="78" name="Decagon 77"/>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ecagon 78"/>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Diamond 76"/>
              <p:cNvSpPr/>
              <p:nvPr/>
            </p:nvSpPr>
            <p:spPr>
              <a:xfrm>
                <a:off x="5441430" y="5620062"/>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ound Same Side Corner Rectangle 55"/>
            <p:cNvSpPr/>
            <p:nvPr/>
          </p:nvSpPr>
          <p:spPr>
            <a:xfrm rot="10800000">
              <a:off x="1295400" y="1371600"/>
              <a:ext cx="1531118" cy="685800"/>
            </a:xfrm>
            <a:prstGeom prst="round2SameRect">
              <a:avLst>
                <a:gd name="adj1" fmla="val 35861"/>
                <a:gd name="adj2" fmla="val 35245"/>
              </a:avLst>
            </a:prstGeom>
            <a:solidFill>
              <a:srgbClr val="33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44"/>
            <p:cNvGrpSpPr/>
            <p:nvPr/>
          </p:nvGrpSpPr>
          <p:grpSpPr>
            <a:xfrm>
              <a:off x="1353735" y="1254726"/>
              <a:ext cx="1470661" cy="354218"/>
              <a:chOff x="5441430" y="5181600"/>
              <a:chExt cx="4996721" cy="1270416"/>
            </a:xfrm>
          </p:grpSpPr>
          <p:grpSp>
            <p:nvGrpSpPr>
              <p:cNvPr id="58" name="Group 32"/>
              <p:cNvGrpSpPr/>
              <p:nvPr/>
            </p:nvGrpSpPr>
            <p:grpSpPr>
              <a:xfrm>
                <a:off x="5715000" y="5181600"/>
                <a:ext cx="1572718" cy="1219200"/>
                <a:chOff x="5715000" y="5181600"/>
                <a:chExt cx="1572718" cy="1219200"/>
              </a:xfrm>
            </p:grpSpPr>
            <p:sp>
              <p:nvSpPr>
                <p:cNvPr id="70" name="Decagon 69"/>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ecagon 70"/>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3"/>
              <p:cNvGrpSpPr/>
              <p:nvPr/>
            </p:nvGrpSpPr>
            <p:grpSpPr>
              <a:xfrm>
                <a:off x="7318947" y="5232816"/>
                <a:ext cx="1572718" cy="1219200"/>
                <a:chOff x="5715000" y="5181600"/>
                <a:chExt cx="1572718" cy="1219200"/>
              </a:xfrm>
            </p:grpSpPr>
            <p:sp>
              <p:nvSpPr>
                <p:cNvPr id="66" name="Decagon 65"/>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ecagon 66"/>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8"/>
              <p:cNvGrpSpPr/>
              <p:nvPr/>
            </p:nvGrpSpPr>
            <p:grpSpPr>
              <a:xfrm>
                <a:off x="8865433" y="5229069"/>
                <a:ext cx="1572718" cy="1219200"/>
                <a:chOff x="5715000" y="5181600"/>
                <a:chExt cx="1572718" cy="1219200"/>
              </a:xfrm>
            </p:grpSpPr>
            <p:sp>
              <p:nvSpPr>
                <p:cNvPr id="62" name="Decagon 61"/>
                <p:cNvSpPr/>
                <p:nvPr/>
              </p:nvSpPr>
              <p:spPr>
                <a:xfrm>
                  <a:off x="5715000" y="5181600"/>
                  <a:ext cx="1295400" cy="1219200"/>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ecagon 62"/>
                <p:cNvSpPr/>
                <p:nvPr/>
              </p:nvSpPr>
              <p:spPr>
                <a:xfrm>
                  <a:off x="5976078" y="5418944"/>
                  <a:ext cx="762000" cy="717176"/>
                </a:xfrm>
                <a:prstGeom prst="decagon">
                  <a:avLst/>
                </a:prstGeom>
                <a:solidFill>
                  <a:srgbClr val="DCAF3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6172200" y="5562600"/>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6982918" y="5647544"/>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Diamond 60"/>
              <p:cNvSpPr/>
              <p:nvPr/>
            </p:nvSpPr>
            <p:spPr>
              <a:xfrm>
                <a:off x="5441430" y="5620062"/>
                <a:ext cx="304800" cy="381000"/>
              </a:xfrm>
              <a:prstGeom prst="diamon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145"/>
          <p:cNvGrpSpPr/>
          <p:nvPr/>
        </p:nvGrpSpPr>
        <p:grpSpPr>
          <a:xfrm>
            <a:off x="8839200" y="2209800"/>
            <a:ext cx="1588294" cy="3380894"/>
            <a:chOff x="4191000" y="432146"/>
            <a:chExt cx="3041904" cy="5587654"/>
          </a:xfrm>
        </p:grpSpPr>
        <p:sp>
          <p:nvSpPr>
            <p:cNvPr id="147" name="Oval 146"/>
            <p:cNvSpPr/>
            <p:nvPr/>
          </p:nvSpPr>
          <p:spPr>
            <a:xfrm>
              <a:off x="4191000" y="38862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85"/>
            <p:cNvGrpSpPr/>
            <p:nvPr/>
          </p:nvGrpSpPr>
          <p:grpSpPr>
            <a:xfrm rot="2228468">
              <a:off x="5029200" y="5029200"/>
              <a:ext cx="603504" cy="990600"/>
              <a:chOff x="4343400" y="2438400"/>
              <a:chExt cx="603504" cy="990600"/>
            </a:xfrm>
          </p:grpSpPr>
          <p:sp>
            <p:nvSpPr>
              <p:cNvPr id="228" name="Oval 3"/>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84"/>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86"/>
            <p:cNvGrpSpPr/>
            <p:nvPr/>
          </p:nvGrpSpPr>
          <p:grpSpPr>
            <a:xfrm rot="19648369">
              <a:off x="5638800" y="5029200"/>
              <a:ext cx="603504" cy="990600"/>
              <a:chOff x="4343400" y="2438400"/>
              <a:chExt cx="603504" cy="990600"/>
            </a:xfrm>
          </p:grpSpPr>
          <p:sp>
            <p:nvSpPr>
              <p:cNvPr id="226" name="Oval 87"/>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88"/>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Oval 4"/>
            <p:cNvSpPr/>
            <p:nvPr/>
          </p:nvSpPr>
          <p:spPr>
            <a:xfrm>
              <a:off x="6629400" y="38100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4724400" y="4038600"/>
              <a:ext cx="1981200" cy="15240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20124370">
              <a:off x="5869471" y="2032482"/>
              <a:ext cx="1143000" cy="233710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27"/>
            <p:cNvSpPr/>
            <p:nvPr/>
          </p:nvSpPr>
          <p:spPr>
            <a:xfrm rot="1173993">
              <a:off x="4502089" y="2085872"/>
              <a:ext cx="1143000" cy="233710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0800000">
              <a:off x="4876800" y="2133600"/>
              <a:ext cx="1752600" cy="2133600"/>
            </a:xfrm>
            <a:prstGeom prst="trapezoid">
              <a:avLst>
                <a:gd name="adj" fmla="val 25001"/>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rot="10800000">
              <a:off x="5410200" y="2133600"/>
              <a:ext cx="609600" cy="1295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
            <p:cNvSpPr/>
            <p:nvPr/>
          </p:nvSpPr>
          <p:spPr>
            <a:xfrm>
              <a:off x="5029200" y="609600"/>
              <a:ext cx="13716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Same Side Corner Rectangle 156"/>
            <p:cNvSpPr/>
            <p:nvPr/>
          </p:nvSpPr>
          <p:spPr>
            <a:xfrm rot="10800000">
              <a:off x="4953000" y="533400"/>
              <a:ext cx="1531118" cy="685800"/>
            </a:xfrm>
            <a:prstGeom prst="round2SameRect">
              <a:avLst>
                <a:gd name="adj1" fmla="val 35861"/>
                <a:gd name="adj2" fmla="val 35245"/>
              </a:avLst>
            </a:prstGeom>
            <a:solidFill>
              <a:srgbClr val="33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242"/>
            <p:cNvGrpSpPr/>
            <p:nvPr/>
          </p:nvGrpSpPr>
          <p:grpSpPr>
            <a:xfrm rot="16987668" flipV="1">
              <a:off x="5221836" y="2949625"/>
              <a:ext cx="1905000" cy="498231"/>
              <a:chOff x="7010400" y="1219200"/>
              <a:chExt cx="4953000" cy="1295400"/>
            </a:xfrm>
          </p:grpSpPr>
          <p:grpSp>
            <p:nvGrpSpPr>
              <p:cNvPr id="206" name="Group 226"/>
              <p:cNvGrpSpPr/>
              <p:nvPr/>
            </p:nvGrpSpPr>
            <p:grpSpPr>
              <a:xfrm>
                <a:off x="7010400" y="1219200"/>
                <a:ext cx="1295400" cy="1295400"/>
                <a:chOff x="7010400" y="1219200"/>
                <a:chExt cx="1295400" cy="1295400"/>
              </a:xfrm>
            </p:grpSpPr>
            <p:sp>
              <p:nvSpPr>
                <p:cNvPr id="222" name="Heptagon 221"/>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27"/>
              <p:cNvGrpSpPr/>
              <p:nvPr/>
            </p:nvGrpSpPr>
            <p:grpSpPr>
              <a:xfrm>
                <a:off x="8229600" y="1219200"/>
                <a:ext cx="1295400" cy="1295400"/>
                <a:chOff x="7010400" y="1219200"/>
                <a:chExt cx="1295400" cy="1295400"/>
              </a:xfrm>
            </p:grpSpPr>
            <p:sp>
              <p:nvSpPr>
                <p:cNvPr id="218" name="Heptagon 217"/>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Diamond 219"/>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32"/>
              <p:cNvGrpSpPr/>
              <p:nvPr/>
            </p:nvGrpSpPr>
            <p:grpSpPr>
              <a:xfrm>
                <a:off x="9448800" y="1219200"/>
                <a:ext cx="1295400" cy="1295400"/>
                <a:chOff x="7010400" y="1219200"/>
                <a:chExt cx="1295400" cy="1295400"/>
              </a:xfrm>
            </p:grpSpPr>
            <p:sp>
              <p:nvSpPr>
                <p:cNvPr id="214" name="Heptagon 213"/>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37"/>
              <p:cNvGrpSpPr/>
              <p:nvPr/>
            </p:nvGrpSpPr>
            <p:grpSpPr>
              <a:xfrm>
                <a:off x="10668000" y="1219200"/>
                <a:ext cx="1295400" cy="1295400"/>
                <a:chOff x="7010400" y="1219200"/>
                <a:chExt cx="1295400" cy="1295400"/>
              </a:xfrm>
            </p:grpSpPr>
            <p:sp>
              <p:nvSpPr>
                <p:cNvPr id="210" name="Heptagon 209"/>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Diamond 210"/>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iamond 211"/>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243"/>
            <p:cNvGrpSpPr/>
            <p:nvPr/>
          </p:nvGrpSpPr>
          <p:grpSpPr>
            <a:xfrm rot="15564279" flipV="1">
              <a:off x="4382113" y="2974911"/>
              <a:ext cx="1905000" cy="498231"/>
              <a:chOff x="7010400" y="1219200"/>
              <a:chExt cx="4953000" cy="1295400"/>
            </a:xfrm>
          </p:grpSpPr>
          <p:grpSp>
            <p:nvGrpSpPr>
              <p:cNvPr id="186" name="Group 226"/>
              <p:cNvGrpSpPr/>
              <p:nvPr/>
            </p:nvGrpSpPr>
            <p:grpSpPr>
              <a:xfrm>
                <a:off x="7010400" y="1219200"/>
                <a:ext cx="1295400" cy="1295400"/>
                <a:chOff x="7010400" y="1219200"/>
                <a:chExt cx="1295400" cy="1295400"/>
              </a:xfrm>
            </p:grpSpPr>
            <p:sp>
              <p:nvSpPr>
                <p:cNvPr id="202" name="Heptagon 201"/>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227"/>
              <p:cNvGrpSpPr/>
              <p:nvPr/>
            </p:nvGrpSpPr>
            <p:grpSpPr>
              <a:xfrm>
                <a:off x="8229600" y="1219200"/>
                <a:ext cx="1295400" cy="1295400"/>
                <a:chOff x="7010400" y="1219200"/>
                <a:chExt cx="1295400" cy="1295400"/>
              </a:xfrm>
            </p:grpSpPr>
            <p:sp>
              <p:nvSpPr>
                <p:cNvPr id="198" name="Heptagon 197"/>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iamond 199"/>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232"/>
              <p:cNvGrpSpPr/>
              <p:nvPr/>
            </p:nvGrpSpPr>
            <p:grpSpPr>
              <a:xfrm>
                <a:off x="9448800" y="1219200"/>
                <a:ext cx="1295400" cy="1295400"/>
                <a:chOff x="7010400" y="1219200"/>
                <a:chExt cx="1295400" cy="1295400"/>
              </a:xfrm>
            </p:grpSpPr>
            <p:sp>
              <p:nvSpPr>
                <p:cNvPr id="194" name="Heptagon 193"/>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237"/>
              <p:cNvGrpSpPr/>
              <p:nvPr/>
            </p:nvGrpSpPr>
            <p:grpSpPr>
              <a:xfrm>
                <a:off x="10668000" y="1219200"/>
                <a:ext cx="1295400" cy="1295400"/>
                <a:chOff x="7010400" y="1219200"/>
                <a:chExt cx="1295400" cy="1295400"/>
              </a:xfrm>
            </p:grpSpPr>
            <p:sp>
              <p:nvSpPr>
                <p:cNvPr id="190" name="Heptagon 189"/>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264"/>
            <p:cNvGrpSpPr/>
            <p:nvPr/>
          </p:nvGrpSpPr>
          <p:grpSpPr>
            <a:xfrm>
              <a:off x="5257800" y="3810000"/>
              <a:ext cx="838200" cy="838200"/>
              <a:chOff x="7010400" y="1219200"/>
              <a:chExt cx="1295400" cy="1295400"/>
            </a:xfrm>
          </p:grpSpPr>
          <p:sp>
            <p:nvSpPr>
              <p:cNvPr id="182" name="Heptagon 181"/>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269"/>
            <p:cNvGrpSpPr/>
            <p:nvPr/>
          </p:nvGrpSpPr>
          <p:grpSpPr>
            <a:xfrm rot="10800000" flipV="1">
              <a:off x="4812679" y="432146"/>
              <a:ext cx="1905000" cy="498231"/>
              <a:chOff x="7010400" y="1219200"/>
              <a:chExt cx="4953000" cy="1295400"/>
            </a:xfrm>
          </p:grpSpPr>
          <p:grpSp>
            <p:nvGrpSpPr>
              <p:cNvPr id="162" name="Group 226"/>
              <p:cNvGrpSpPr/>
              <p:nvPr/>
            </p:nvGrpSpPr>
            <p:grpSpPr>
              <a:xfrm>
                <a:off x="7010400" y="1219200"/>
                <a:ext cx="1295400" cy="1295400"/>
                <a:chOff x="7010400" y="1219200"/>
                <a:chExt cx="1295400" cy="1295400"/>
              </a:xfrm>
            </p:grpSpPr>
            <p:sp>
              <p:nvSpPr>
                <p:cNvPr id="178" name="Heptagon 177"/>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227"/>
              <p:cNvGrpSpPr/>
              <p:nvPr/>
            </p:nvGrpSpPr>
            <p:grpSpPr>
              <a:xfrm>
                <a:off x="8229600" y="1219200"/>
                <a:ext cx="1295400" cy="1295400"/>
                <a:chOff x="7010400" y="1219200"/>
                <a:chExt cx="1295400" cy="1295400"/>
              </a:xfrm>
            </p:grpSpPr>
            <p:sp>
              <p:nvSpPr>
                <p:cNvPr id="174" name="Heptagon 173"/>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232"/>
              <p:cNvGrpSpPr/>
              <p:nvPr/>
            </p:nvGrpSpPr>
            <p:grpSpPr>
              <a:xfrm>
                <a:off x="9448800" y="1219200"/>
                <a:ext cx="1295400" cy="1295400"/>
                <a:chOff x="7010400" y="1219200"/>
                <a:chExt cx="1295400" cy="1295400"/>
              </a:xfrm>
            </p:grpSpPr>
            <p:sp>
              <p:nvSpPr>
                <p:cNvPr id="170" name="Heptagon 169"/>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237"/>
              <p:cNvGrpSpPr/>
              <p:nvPr/>
            </p:nvGrpSpPr>
            <p:grpSpPr>
              <a:xfrm>
                <a:off x="10668000" y="1219200"/>
                <a:ext cx="1295400" cy="1295400"/>
                <a:chOff x="7010400" y="1219200"/>
                <a:chExt cx="1295400" cy="1295400"/>
              </a:xfrm>
            </p:grpSpPr>
            <p:sp>
              <p:nvSpPr>
                <p:cNvPr id="166" name="Heptagon 165"/>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0" name="Group 229"/>
          <p:cNvGrpSpPr/>
          <p:nvPr/>
        </p:nvGrpSpPr>
        <p:grpSpPr>
          <a:xfrm>
            <a:off x="5791200" y="2590800"/>
            <a:ext cx="1676400" cy="3349486"/>
            <a:chOff x="4876800" y="533400"/>
            <a:chExt cx="3041904" cy="5486400"/>
          </a:xfrm>
        </p:grpSpPr>
        <p:sp>
          <p:nvSpPr>
            <p:cNvPr id="231" name="Oval 230"/>
            <p:cNvSpPr/>
            <p:nvPr/>
          </p:nvSpPr>
          <p:spPr>
            <a:xfrm>
              <a:off x="4876800" y="38862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4"/>
            <p:cNvSpPr/>
            <p:nvPr/>
          </p:nvSpPr>
          <p:spPr>
            <a:xfrm>
              <a:off x="7315200" y="3810001"/>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rapezoid 232"/>
            <p:cNvSpPr/>
            <p:nvPr/>
          </p:nvSpPr>
          <p:spPr>
            <a:xfrm rot="20331229">
              <a:off x="6479072" y="2184883"/>
              <a:ext cx="1143000" cy="2337107"/>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7"/>
            <p:cNvSpPr/>
            <p:nvPr/>
          </p:nvSpPr>
          <p:spPr>
            <a:xfrm rot="1173993">
              <a:off x="5158948" y="2257516"/>
              <a:ext cx="1143000" cy="2337107"/>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Same Side Corner Rectangle 234"/>
            <p:cNvSpPr/>
            <p:nvPr/>
          </p:nvSpPr>
          <p:spPr>
            <a:xfrm rot="10800000">
              <a:off x="5638800" y="762000"/>
              <a:ext cx="1531118" cy="2057400"/>
            </a:xfrm>
            <a:prstGeom prst="round2SameRect">
              <a:avLst>
                <a:gd name="adj1" fmla="val 48588"/>
                <a:gd name="adj2" fmla="val 35245"/>
              </a:avLst>
            </a:prstGeom>
            <a:solidFill>
              <a:srgbClr val="33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85"/>
            <p:cNvGrpSpPr/>
            <p:nvPr/>
          </p:nvGrpSpPr>
          <p:grpSpPr>
            <a:xfrm rot="2228468">
              <a:off x="5715000" y="5029200"/>
              <a:ext cx="603504" cy="990600"/>
              <a:chOff x="4343400" y="2438400"/>
              <a:chExt cx="603504" cy="990600"/>
            </a:xfrm>
          </p:grpSpPr>
          <p:sp>
            <p:nvSpPr>
              <p:cNvPr id="259" name="Oval 3"/>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84"/>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86"/>
            <p:cNvGrpSpPr/>
            <p:nvPr/>
          </p:nvGrpSpPr>
          <p:grpSpPr>
            <a:xfrm rot="19648369">
              <a:off x="6324600" y="5029200"/>
              <a:ext cx="603504" cy="990600"/>
              <a:chOff x="4343400" y="2438400"/>
              <a:chExt cx="603504" cy="990600"/>
            </a:xfrm>
          </p:grpSpPr>
          <p:sp>
            <p:nvSpPr>
              <p:cNvPr id="257" name="Oval 87"/>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88"/>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Trapezoid 237"/>
            <p:cNvSpPr/>
            <p:nvPr/>
          </p:nvSpPr>
          <p:spPr>
            <a:xfrm>
              <a:off x="5410200" y="3886200"/>
              <a:ext cx="1981200" cy="1676400"/>
            </a:xfrm>
            <a:prstGeom prst="trapezoid">
              <a:avLst>
                <a:gd name="adj" fmla="val 29471"/>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rot="10800000">
              <a:off x="5867400" y="2133600"/>
              <a:ext cx="1143000" cy="1828800"/>
            </a:xfrm>
            <a:prstGeom prst="trapezoid">
              <a:avLst>
                <a:gd name="adj" fmla="val 2706"/>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Isosceles Triangle 239"/>
            <p:cNvSpPr/>
            <p:nvPr/>
          </p:nvSpPr>
          <p:spPr>
            <a:xfrm rot="10800000">
              <a:off x="6096000" y="2133600"/>
              <a:ext cx="609600" cy="1295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1"/>
            <p:cNvSpPr/>
            <p:nvPr/>
          </p:nvSpPr>
          <p:spPr>
            <a:xfrm>
              <a:off x="5715000" y="533400"/>
              <a:ext cx="13716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405"/>
            <p:cNvGrpSpPr/>
            <p:nvPr/>
          </p:nvGrpSpPr>
          <p:grpSpPr>
            <a:xfrm>
              <a:off x="5786203" y="3687581"/>
              <a:ext cx="1309141" cy="608350"/>
              <a:chOff x="609600" y="4953000"/>
              <a:chExt cx="2667000" cy="1066800"/>
            </a:xfrm>
          </p:grpSpPr>
          <p:grpSp>
            <p:nvGrpSpPr>
              <p:cNvPr id="248" name="Group 400"/>
              <p:cNvGrpSpPr/>
              <p:nvPr/>
            </p:nvGrpSpPr>
            <p:grpSpPr>
              <a:xfrm>
                <a:off x="609600" y="4953000"/>
                <a:ext cx="1219200" cy="1066800"/>
                <a:chOff x="457200" y="4953000"/>
                <a:chExt cx="1219200" cy="1066800"/>
              </a:xfrm>
            </p:grpSpPr>
            <p:sp>
              <p:nvSpPr>
                <p:cNvPr id="254" name="Cross 253"/>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401"/>
              <p:cNvGrpSpPr/>
              <p:nvPr/>
            </p:nvGrpSpPr>
            <p:grpSpPr>
              <a:xfrm>
                <a:off x="2057400" y="4953000"/>
                <a:ext cx="1219200" cy="1066800"/>
                <a:chOff x="457200" y="4953000"/>
                <a:chExt cx="1219200" cy="1066800"/>
              </a:xfrm>
            </p:grpSpPr>
            <p:sp>
              <p:nvSpPr>
                <p:cNvPr id="251" name="Cross 25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Diamond 249"/>
              <p:cNvSpPr/>
              <p:nvPr/>
            </p:nvSpPr>
            <p:spPr>
              <a:xfrm>
                <a:off x="1630180" y="5179102"/>
                <a:ext cx="663315" cy="685800"/>
              </a:xfrm>
              <a:prstGeom prst="diamon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Rounded Rectangle 242"/>
            <p:cNvSpPr/>
            <p:nvPr/>
          </p:nvSpPr>
          <p:spPr>
            <a:xfrm>
              <a:off x="5638800" y="762000"/>
              <a:ext cx="1524000" cy="38100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407"/>
            <p:cNvGrpSpPr/>
            <p:nvPr/>
          </p:nvGrpSpPr>
          <p:grpSpPr>
            <a:xfrm>
              <a:off x="6019800" y="609600"/>
              <a:ext cx="685800" cy="533400"/>
              <a:chOff x="457200" y="4953000"/>
              <a:chExt cx="1219200" cy="1066800"/>
            </a:xfrm>
          </p:grpSpPr>
          <p:sp>
            <p:nvSpPr>
              <p:cNvPr id="245" name="Cross 244"/>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260"/>
          <p:cNvGrpSpPr/>
          <p:nvPr/>
        </p:nvGrpSpPr>
        <p:grpSpPr>
          <a:xfrm>
            <a:off x="7239000" y="2133600"/>
            <a:ext cx="1752600" cy="3810000"/>
            <a:chOff x="6019800" y="533400"/>
            <a:chExt cx="2438400" cy="5257800"/>
          </a:xfrm>
        </p:grpSpPr>
        <p:sp>
          <p:nvSpPr>
            <p:cNvPr id="262" name="Cloud 261"/>
            <p:cNvSpPr/>
            <p:nvPr/>
          </p:nvSpPr>
          <p:spPr>
            <a:xfrm rot="19732643">
              <a:off x="6299408" y="797926"/>
              <a:ext cx="1933898" cy="221016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019800" y="3805767"/>
              <a:ext cx="483771" cy="7799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4"/>
            <p:cNvSpPr/>
            <p:nvPr/>
          </p:nvSpPr>
          <p:spPr>
            <a:xfrm>
              <a:off x="7974429" y="3734859"/>
              <a:ext cx="483771" cy="7799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20331229">
              <a:off x="7304186" y="2222597"/>
              <a:ext cx="916232" cy="2174808"/>
            </a:xfrm>
            <a:prstGeom prst="trapezoid">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7"/>
            <p:cNvSpPr/>
            <p:nvPr/>
          </p:nvSpPr>
          <p:spPr>
            <a:xfrm rot="1173993">
              <a:off x="6245971" y="2290186"/>
              <a:ext cx="916232" cy="2174808"/>
            </a:xfrm>
            <a:prstGeom prst="trapezoid">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85"/>
            <p:cNvGrpSpPr/>
            <p:nvPr/>
          </p:nvGrpSpPr>
          <p:grpSpPr>
            <a:xfrm rot="2228468">
              <a:off x="6691704" y="4869392"/>
              <a:ext cx="483771" cy="921808"/>
              <a:chOff x="4343400" y="2438400"/>
              <a:chExt cx="603504" cy="990600"/>
            </a:xfrm>
          </p:grpSpPr>
          <p:sp>
            <p:nvSpPr>
              <p:cNvPr id="402" name="Oval 3"/>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84"/>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86"/>
            <p:cNvGrpSpPr/>
            <p:nvPr/>
          </p:nvGrpSpPr>
          <p:grpSpPr>
            <a:xfrm rot="19648369">
              <a:off x="7180361" y="4869392"/>
              <a:ext cx="483771" cy="921808"/>
              <a:chOff x="4343400" y="2438400"/>
              <a:chExt cx="603504" cy="990600"/>
            </a:xfrm>
          </p:grpSpPr>
          <p:sp>
            <p:nvSpPr>
              <p:cNvPr id="400" name="Oval 87"/>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88"/>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Trapezoid 268"/>
            <p:cNvSpPr/>
            <p:nvPr/>
          </p:nvSpPr>
          <p:spPr>
            <a:xfrm>
              <a:off x="6447375" y="2590801"/>
              <a:ext cx="1588136" cy="2774950"/>
            </a:xfrm>
            <a:prstGeom prst="trapezoid">
              <a:avLst>
                <a:gd name="adj" fmla="val 38910"/>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0800000">
              <a:off x="6781800" y="2286000"/>
              <a:ext cx="916232" cy="381000"/>
            </a:xfrm>
            <a:prstGeom prst="trapezoid">
              <a:avLst>
                <a:gd name="adj" fmla="val 6565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1"/>
            <p:cNvSpPr/>
            <p:nvPr/>
          </p:nvSpPr>
          <p:spPr>
            <a:xfrm>
              <a:off x="6691704" y="685800"/>
              <a:ext cx="1099479" cy="17727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p:cNvSpPr/>
            <p:nvPr/>
          </p:nvSpPr>
          <p:spPr>
            <a:xfrm>
              <a:off x="6630622" y="898525"/>
              <a:ext cx="1221643" cy="354542"/>
            </a:xfrm>
            <a:prstGeom prst="round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a:off x="6629400" y="533400"/>
              <a:ext cx="12192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448"/>
            <p:cNvGrpSpPr/>
            <p:nvPr/>
          </p:nvGrpSpPr>
          <p:grpSpPr>
            <a:xfrm>
              <a:off x="6400800" y="2286000"/>
              <a:ext cx="381000" cy="1295400"/>
              <a:chOff x="4419600" y="4038600"/>
              <a:chExt cx="685800" cy="1981200"/>
            </a:xfrm>
          </p:grpSpPr>
          <p:sp>
            <p:nvSpPr>
              <p:cNvPr id="398" name="Moon 397"/>
              <p:cNvSpPr/>
              <p:nvPr/>
            </p:nvSpPr>
            <p:spPr>
              <a:xfrm>
                <a:off x="4800600" y="4114800"/>
                <a:ext cx="304800" cy="1905000"/>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1004979">
                <a:off x="4419600" y="4038600"/>
                <a:ext cx="457200" cy="1981200"/>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459"/>
            <p:cNvGrpSpPr/>
            <p:nvPr/>
          </p:nvGrpSpPr>
          <p:grpSpPr>
            <a:xfrm>
              <a:off x="6477000" y="1219200"/>
              <a:ext cx="402833" cy="1396583"/>
              <a:chOff x="4939259" y="2184817"/>
              <a:chExt cx="698292" cy="2420912"/>
            </a:xfrm>
          </p:grpSpPr>
          <p:grpSp>
            <p:nvGrpSpPr>
              <p:cNvPr id="388" name="Group 451"/>
              <p:cNvGrpSpPr/>
              <p:nvPr/>
            </p:nvGrpSpPr>
            <p:grpSpPr>
              <a:xfrm>
                <a:off x="4951751" y="2184817"/>
                <a:ext cx="685800" cy="1219200"/>
                <a:chOff x="4876800" y="3429000"/>
                <a:chExt cx="685800" cy="1219200"/>
              </a:xfrm>
            </p:grpSpPr>
            <p:sp>
              <p:nvSpPr>
                <p:cNvPr id="396" name="Diamond 39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Diamond 39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452"/>
              <p:cNvGrpSpPr/>
              <p:nvPr/>
            </p:nvGrpSpPr>
            <p:grpSpPr>
              <a:xfrm>
                <a:off x="4939259" y="3386529"/>
                <a:ext cx="685800" cy="1219200"/>
                <a:chOff x="4876800" y="3429000"/>
                <a:chExt cx="685800" cy="1219200"/>
              </a:xfrm>
            </p:grpSpPr>
            <p:sp>
              <p:nvSpPr>
                <p:cNvPr id="394" name="Diamond 39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Diamond 39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407"/>
              <p:cNvGrpSpPr/>
              <p:nvPr/>
            </p:nvGrpSpPr>
            <p:grpSpPr>
              <a:xfrm>
                <a:off x="5030449" y="3155430"/>
                <a:ext cx="549739" cy="496358"/>
                <a:chOff x="457200" y="4953000"/>
                <a:chExt cx="1219200" cy="1066800"/>
              </a:xfrm>
            </p:grpSpPr>
            <p:sp>
              <p:nvSpPr>
                <p:cNvPr id="391" name="Cross 39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460"/>
            <p:cNvGrpSpPr/>
            <p:nvPr/>
          </p:nvGrpSpPr>
          <p:grpSpPr>
            <a:xfrm>
              <a:off x="7620000" y="1143000"/>
              <a:ext cx="402833" cy="1396583"/>
              <a:chOff x="4939259" y="2184817"/>
              <a:chExt cx="698292" cy="2420912"/>
            </a:xfrm>
          </p:grpSpPr>
          <p:grpSp>
            <p:nvGrpSpPr>
              <p:cNvPr id="378" name="Group 451"/>
              <p:cNvGrpSpPr/>
              <p:nvPr/>
            </p:nvGrpSpPr>
            <p:grpSpPr>
              <a:xfrm>
                <a:off x="4951751" y="2184817"/>
                <a:ext cx="685800" cy="1219200"/>
                <a:chOff x="4876800" y="3429000"/>
                <a:chExt cx="685800" cy="1219200"/>
              </a:xfrm>
            </p:grpSpPr>
            <p:sp>
              <p:nvSpPr>
                <p:cNvPr id="386" name="Diamond 38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Diamond 38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452"/>
              <p:cNvGrpSpPr/>
              <p:nvPr/>
            </p:nvGrpSpPr>
            <p:grpSpPr>
              <a:xfrm>
                <a:off x="4939259" y="3386529"/>
                <a:ext cx="685800" cy="1219200"/>
                <a:chOff x="4876800" y="3429000"/>
                <a:chExt cx="685800" cy="1219200"/>
              </a:xfrm>
            </p:grpSpPr>
            <p:sp>
              <p:nvSpPr>
                <p:cNvPr id="384" name="Diamond 38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Diamond 38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407"/>
              <p:cNvGrpSpPr/>
              <p:nvPr/>
            </p:nvGrpSpPr>
            <p:grpSpPr>
              <a:xfrm>
                <a:off x="5030449" y="3155430"/>
                <a:ext cx="549739" cy="496358"/>
                <a:chOff x="457200" y="4953000"/>
                <a:chExt cx="1219200" cy="1066800"/>
              </a:xfrm>
            </p:grpSpPr>
            <p:sp>
              <p:nvSpPr>
                <p:cNvPr id="381" name="Cross 38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Diamond 38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Diamond 38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493"/>
            <p:cNvGrpSpPr/>
            <p:nvPr/>
          </p:nvGrpSpPr>
          <p:grpSpPr>
            <a:xfrm>
              <a:off x="6906718" y="2794416"/>
              <a:ext cx="762000" cy="990600"/>
              <a:chOff x="4379925" y="4284689"/>
              <a:chExt cx="1396583" cy="1396583"/>
            </a:xfrm>
          </p:grpSpPr>
          <p:grpSp>
            <p:nvGrpSpPr>
              <p:cNvPr id="356" name="Group 471"/>
              <p:cNvGrpSpPr/>
              <p:nvPr/>
            </p:nvGrpSpPr>
            <p:grpSpPr>
              <a:xfrm rot="5400000">
                <a:off x="4876800" y="4267200"/>
                <a:ext cx="402833" cy="1396583"/>
                <a:chOff x="4939259" y="2184817"/>
                <a:chExt cx="698292" cy="2420912"/>
              </a:xfrm>
            </p:grpSpPr>
            <p:grpSp>
              <p:nvGrpSpPr>
                <p:cNvPr id="368" name="Group 451"/>
                <p:cNvGrpSpPr/>
                <p:nvPr/>
              </p:nvGrpSpPr>
              <p:grpSpPr>
                <a:xfrm>
                  <a:off x="4951751" y="2184817"/>
                  <a:ext cx="685800" cy="1219200"/>
                  <a:chOff x="4876800" y="3429000"/>
                  <a:chExt cx="685800" cy="1219200"/>
                </a:xfrm>
              </p:grpSpPr>
              <p:sp>
                <p:nvSpPr>
                  <p:cNvPr id="376" name="Diamond 37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iamond 37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452"/>
                <p:cNvGrpSpPr/>
                <p:nvPr/>
              </p:nvGrpSpPr>
              <p:grpSpPr>
                <a:xfrm>
                  <a:off x="4939259" y="3386529"/>
                  <a:ext cx="685800" cy="1219200"/>
                  <a:chOff x="4876800" y="3429000"/>
                  <a:chExt cx="685800" cy="1219200"/>
                </a:xfrm>
              </p:grpSpPr>
              <p:sp>
                <p:nvSpPr>
                  <p:cNvPr id="374" name="Diamond 37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0" name="Group 407"/>
                <p:cNvGrpSpPr/>
                <p:nvPr/>
              </p:nvGrpSpPr>
              <p:grpSpPr>
                <a:xfrm>
                  <a:off x="5030449" y="3155430"/>
                  <a:ext cx="549739" cy="496358"/>
                  <a:chOff x="457200" y="4953000"/>
                  <a:chExt cx="1219200" cy="1066800"/>
                </a:xfrm>
              </p:grpSpPr>
              <p:sp>
                <p:nvSpPr>
                  <p:cNvPr id="371" name="Cross 37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482"/>
              <p:cNvGrpSpPr/>
              <p:nvPr/>
            </p:nvGrpSpPr>
            <p:grpSpPr>
              <a:xfrm rot="10800000">
                <a:off x="4879298" y="4284689"/>
                <a:ext cx="402833" cy="1396583"/>
                <a:chOff x="4939259" y="2184817"/>
                <a:chExt cx="698292" cy="2420912"/>
              </a:xfrm>
            </p:grpSpPr>
            <p:grpSp>
              <p:nvGrpSpPr>
                <p:cNvPr id="358" name="Group 451"/>
                <p:cNvGrpSpPr/>
                <p:nvPr/>
              </p:nvGrpSpPr>
              <p:grpSpPr>
                <a:xfrm>
                  <a:off x="4951751" y="2184817"/>
                  <a:ext cx="685800" cy="1219200"/>
                  <a:chOff x="4876800" y="3429000"/>
                  <a:chExt cx="685800" cy="1219200"/>
                </a:xfrm>
              </p:grpSpPr>
              <p:sp>
                <p:nvSpPr>
                  <p:cNvPr id="366" name="Diamond 36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452"/>
                <p:cNvGrpSpPr/>
                <p:nvPr/>
              </p:nvGrpSpPr>
              <p:grpSpPr>
                <a:xfrm>
                  <a:off x="4939259" y="3386529"/>
                  <a:ext cx="685800" cy="1219200"/>
                  <a:chOff x="4876800" y="3429000"/>
                  <a:chExt cx="685800" cy="1219200"/>
                </a:xfrm>
              </p:grpSpPr>
              <p:sp>
                <p:nvSpPr>
                  <p:cNvPr id="364" name="Diamond 36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Diamond 36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407"/>
                <p:cNvGrpSpPr/>
                <p:nvPr/>
              </p:nvGrpSpPr>
              <p:grpSpPr>
                <a:xfrm>
                  <a:off x="5030449" y="3155430"/>
                  <a:ext cx="549739" cy="496358"/>
                  <a:chOff x="457200" y="4953000"/>
                  <a:chExt cx="1219200" cy="1066800"/>
                </a:xfrm>
              </p:grpSpPr>
              <p:sp>
                <p:nvSpPr>
                  <p:cNvPr id="361" name="Cross 36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iamond 36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iamond 36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8" name="Group 563"/>
            <p:cNvGrpSpPr/>
            <p:nvPr/>
          </p:nvGrpSpPr>
          <p:grpSpPr>
            <a:xfrm>
              <a:off x="6478250" y="4876800"/>
              <a:ext cx="1524000" cy="472190"/>
              <a:chOff x="4876800" y="4572000"/>
              <a:chExt cx="2497111" cy="896911"/>
            </a:xfrm>
          </p:grpSpPr>
          <p:grpSp>
            <p:nvGrpSpPr>
              <p:cNvPr id="287" name="Group 494"/>
              <p:cNvGrpSpPr/>
              <p:nvPr/>
            </p:nvGrpSpPr>
            <p:grpSpPr>
              <a:xfrm>
                <a:off x="5638800" y="4572000"/>
                <a:ext cx="896911" cy="896911"/>
                <a:chOff x="4379925" y="4284689"/>
                <a:chExt cx="1396583" cy="1396583"/>
              </a:xfrm>
            </p:grpSpPr>
            <p:grpSp>
              <p:nvGrpSpPr>
                <p:cNvPr id="334" name="Group 471"/>
                <p:cNvGrpSpPr/>
                <p:nvPr/>
              </p:nvGrpSpPr>
              <p:grpSpPr>
                <a:xfrm rot="5400000">
                  <a:off x="4876800" y="4267200"/>
                  <a:ext cx="402833" cy="1396583"/>
                  <a:chOff x="4939259" y="2184817"/>
                  <a:chExt cx="698292" cy="2420912"/>
                </a:xfrm>
              </p:grpSpPr>
              <p:grpSp>
                <p:nvGrpSpPr>
                  <p:cNvPr id="346" name="Group 451"/>
                  <p:cNvGrpSpPr/>
                  <p:nvPr/>
                </p:nvGrpSpPr>
                <p:grpSpPr>
                  <a:xfrm>
                    <a:off x="4951751" y="2184817"/>
                    <a:ext cx="685800" cy="1219200"/>
                    <a:chOff x="4876800" y="3429000"/>
                    <a:chExt cx="685800" cy="1219200"/>
                  </a:xfrm>
                </p:grpSpPr>
                <p:sp>
                  <p:nvSpPr>
                    <p:cNvPr id="354" name="Diamond 35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iamond 35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452"/>
                  <p:cNvGrpSpPr/>
                  <p:nvPr/>
                </p:nvGrpSpPr>
                <p:grpSpPr>
                  <a:xfrm>
                    <a:off x="4939259" y="3386529"/>
                    <a:ext cx="685800" cy="1219200"/>
                    <a:chOff x="4876800" y="3429000"/>
                    <a:chExt cx="685800" cy="1219200"/>
                  </a:xfrm>
                </p:grpSpPr>
                <p:sp>
                  <p:nvSpPr>
                    <p:cNvPr id="352" name="Diamond 35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407"/>
                  <p:cNvGrpSpPr/>
                  <p:nvPr/>
                </p:nvGrpSpPr>
                <p:grpSpPr>
                  <a:xfrm>
                    <a:off x="5030449" y="3155430"/>
                    <a:ext cx="549739" cy="496358"/>
                    <a:chOff x="457200" y="4953000"/>
                    <a:chExt cx="1219200" cy="1066800"/>
                  </a:xfrm>
                </p:grpSpPr>
                <p:sp>
                  <p:nvSpPr>
                    <p:cNvPr id="349" name="Cross 348"/>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Diamond 350"/>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5" name="Group 482"/>
                <p:cNvGrpSpPr/>
                <p:nvPr/>
              </p:nvGrpSpPr>
              <p:grpSpPr>
                <a:xfrm rot="10800000">
                  <a:off x="4879298" y="4284689"/>
                  <a:ext cx="402833" cy="1396583"/>
                  <a:chOff x="4939259" y="2184817"/>
                  <a:chExt cx="698292" cy="2420912"/>
                </a:xfrm>
              </p:grpSpPr>
              <p:grpSp>
                <p:nvGrpSpPr>
                  <p:cNvPr id="336" name="Group 451"/>
                  <p:cNvGrpSpPr/>
                  <p:nvPr/>
                </p:nvGrpSpPr>
                <p:grpSpPr>
                  <a:xfrm>
                    <a:off x="4951751" y="2184817"/>
                    <a:ext cx="685800" cy="1219200"/>
                    <a:chOff x="4876800" y="3429000"/>
                    <a:chExt cx="685800" cy="1219200"/>
                  </a:xfrm>
                </p:grpSpPr>
                <p:sp>
                  <p:nvSpPr>
                    <p:cNvPr id="344" name="Diamond 34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452"/>
                  <p:cNvGrpSpPr/>
                  <p:nvPr/>
                </p:nvGrpSpPr>
                <p:grpSpPr>
                  <a:xfrm>
                    <a:off x="4939259" y="3386529"/>
                    <a:ext cx="685800" cy="1219200"/>
                    <a:chOff x="4876800" y="3429000"/>
                    <a:chExt cx="685800" cy="1219200"/>
                  </a:xfrm>
                </p:grpSpPr>
                <p:sp>
                  <p:nvSpPr>
                    <p:cNvPr id="342" name="Diamond 34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407"/>
                  <p:cNvGrpSpPr/>
                  <p:nvPr/>
                </p:nvGrpSpPr>
                <p:grpSpPr>
                  <a:xfrm>
                    <a:off x="5030449" y="3155430"/>
                    <a:ext cx="549739" cy="496358"/>
                    <a:chOff x="457200" y="4953000"/>
                    <a:chExt cx="1219200" cy="1066800"/>
                  </a:xfrm>
                </p:grpSpPr>
                <p:sp>
                  <p:nvSpPr>
                    <p:cNvPr id="339" name="Cross 338"/>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8" name="Group 517"/>
              <p:cNvGrpSpPr/>
              <p:nvPr/>
            </p:nvGrpSpPr>
            <p:grpSpPr>
              <a:xfrm>
                <a:off x="6477000" y="4572000"/>
                <a:ext cx="896911" cy="896911"/>
                <a:chOff x="4379925" y="4284689"/>
                <a:chExt cx="1396583" cy="1396583"/>
              </a:xfrm>
            </p:grpSpPr>
            <p:grpSp>
              <p:nvGrpSpPr>
                <p:cNvPr id="312" name="Group 471"/>
                <p:cNvGrpSpPr/>
                <p:nvPr/>
              </p:nvGrpSpPr>
              <p:grpSpPr>
                <a:xfrm rot="5400000">
                  <a:off x="4876800" y="4267200"/>
                  <a:ext cx="402833" cy="1396583"/>
                  <a:chOff x="4939259" y="2184817"/>
                  <a:chExt cx="698292" cy="2420912"/>
                </a:xfrm>
              </p:grpSpPr>
              <p:grpSp>
                <p:nvGrpSpPr>
                  <p:cNvPr id="324" name="Group 451"/>
                  <p:cNvGrpSpPr/>
                  <p:nvPr/>
                </p:nvGrpSpPr>
                <p:grpSpPr>
                  <a:xfrm>
                    <a:off x="4951751" y="2184817"/>
                    <a:ext cx="685800" cy="1219200"/>
                    <a:chOff x="4876800" y="3429000"/>
                    <a:chExt cx="685800" cy="1219200"/>
                  </a:xfrm>
                </p:grpSpPr>
                <p:sp>
                  <p:nvSpPr>
                    <p:cNvPr id="332" name="Diamond 33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452"/>
                  <p:cNvGrpSpPr/>
                  <p:nvPr/>
                </p:nvGrpSpPr>
                <p:grpSpPr>
                  <a:xfrm>
                    <a:off x="4939259" y="3386529"/>
                    <a:ext cx="685800" cy="1219200"/>
                    <a:chOff x="4876800" y="3429000"/>
                    <a:chExt cx="685800" cy="1219200"/>
                  </a:xfrm>
                </p:grpSpPr>
                <p:sp>
                  <p:nvSpPr>
                    <p:cNvPr id="330" name="Diamond 32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407"/>
                  <p:cNvGrpSpPr/>
                  <p:nvPr/>
                </p:nvGrpSpPr>
                <p:grpSpPr>
                  <a:xfrm>
                    <a:off x="5030449" y="3155430"/>
                    <a:ext cx="549739" cy="496358"/>
                    <a:chOff x="457200" y="4953000"/>
                    <a:chExt cx="1219200" cy="1066800"/>
                  </a:xfrm>
                </p:grpSpPr>
                <p:sp>
                  <p:nvSpPr>
                    <p:cNvPr id="327" name="Cross 326"/>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3" name="Group 482"/>
                <p:cNvGrpSpPr/>
                <p:nvPr/>
              </p:nvGrpSpPr>
              <p:grpSpPr>
                <a:xfrm rot="10800000">
                  <a:off x="4879298" y="4284689"/>
                  <a:ext cx="402833" cy="1396583"/>
                  <a:chOff x="4939259" y="2184817"/>
                  <a:chExt cx="698292" cy="2420912"/>
                </a:xfrm>
              </p:grpSpPr>
              <p:grpSp>
                <p:nvGrpSpPr>
                  <p:cNvPr id="314" name="Group 451"/>
                  <p:cNvGrpSpPr/>
                  <p:nvPr/>
                </p:nvGrpSpPr>
                <p:grpSpPr>
                  <a:xfrm>
                    <a:off x="4951751" y="2184817"/>
                    <a:ext cx="685800" cy="1219200"/>
                    <a:chOff x="4876800" y="3429000"/>
                    <a:chExt cx="685800" cy="1219200"/>
                  </a:xfrm>
                </p:grpSpPr>
                <p:sp>
                  <p:nvSpPr>
                    <p:cNvPr id="322" name="Diamond 32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452"/>
                  <p:cNvGrpSpPr/>
                  <p:nvPr/>
                </p:nvGrpSpPr>
                <p:grpSpPr>
                  <a:xfrm>
                    <a:off x="4939259" y="3386529"/>
                    <a:ext cx="685800" cy="1219200"/>
                    <a:chOff x="4876800" y="3429000"/>
                    <a:chExt cx="685800" cy="1219200"/>
                  </a:xfrm>
                </p:grpSpPr>
                <p:sp>
                  <p:nvSpPr>
                    <p:cNvPr id="320" name="Diamond 31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407"/>
                  <p:cNvGrpSpPr/>
                  <p:nvPr/>
                </p:nvGrpSpPr>
                <p:grpSpPr>
                  <a:xfrm>
                    <a:off x="5030449" y="3155430"/>
                    <a:ext cx="549739" cy="496358"/>
                    <a:chOff x="457200" y="4953000"/>
                    <a:chExt cx="1219200" cy="1066800"/>
                  </a:xfrm>
                </p:grpSpPr>
                <p:sp>
                  <p:nvSpPr>
                    <p:cNvPr id="317" name="Cross 316"/>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9" name="Group 540"/>
              <p:cNvGrpSpPr/>
              <p:nvPr/>
            </p:nvGrpSpPr>
            <p:grpSpPr>
              <a:xfrm>
                <a:off x="4876800" y="4572000"/>
                <a:ext cx="896911" cy="896911"/>
                <a:chOff x="4379925" y="4284689"/>
                <a:chExt cx="1396583" cy="1396583"/>
              </a:xfrm>
            </p:grpSpPr>
            <p:grpSp>
              <p:nvGrpSpPr>
                <p:cNvPr id="290" name="Group 471"/>
                <p:cNvGrpSpPr/>
                <p:nvPr/>
              </p:nvGrpSpPr>
              <p:grpSpPr>
                <a:xfrm rot="5400000">
                  <a:off x="4876800" y="4267200"/>
                  <a:ext cx="402833" cy="1396583"/>
                  <a:chOff x="4939259" y="2184817"/>
                  <a:chExt cx="698292" cy="2420912"/>
                </a:xfrm>
              </p:grpSpPr>
              <p:grpSp>
                <p:nvGrpSpPr>
                  <p:cNvPr id="302" name="Group 451"/>
                  <p:cNvGrpSpPr/>
                  <p:nvPr/>
                </p:nvGrpSpPr>
                <p:grpSpPr>
                  <a:xfrm>
                    <a:off x="4951751" y="2184817"/>
                    <a:ext cx="685800" cy="1219200"/>
                    <a:chOff x="4876800" y="3429000"/>
                    <a:chExt cx="685800" cy="1219200"/>
                  </a:xfrm>
                </p:grpSpPr>
                <p:sp>
                  <p:nvSpPr>
                    <p:cNvPr id="310" name="Diamond 30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452"/>
                  <p:cNvGrpSpPr/>
                  <p:nvPr/>
                </p:nvGrpSpPr>
                <p:grpSpPr>
                  <a:xfrm>
                    <a:off x="4939259" y="3386529"/>
                    <a:ext cx="685800" cy="1219200"/>
                    <a:chOff x="4876800" y="3429000"/>
                    <a:chExt cx="685800" cy="1219200"/>
                  </a:xfrm>
                </p:grpSpPr>
                <p:sp>
                  <p:nvSpPr>
                    <p:cNvPr id="308" name="Diamond 307"/>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407"/>
                  <p:cNvGrpSpPr/>
                  <p:nvPr/>
                </p:nvGrpSpPr>
                <p:grpSpPr>
                  <a:xfrm>
                    <a:off x="5030449" y="3155430"/>
                    <a:ext cx="549739" cy="496358"/>
                    <a:chOff x="457200" y="4953000"/>
                    <a:chExt cx="1219200" cy="1066800"/>
                  </a:xfrm>
                </p:grpSpPr>
                <p:sp>
                  <p:nvSpPr>
                    <p:cNvPr id="305" name="Cross 304"/>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iamond 305"/>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482"/>
                <p:cNvGrpSpPr/>
                <p:nvPr/>
              </p:nvGrpSpPr>
              <p:grpSpPr>
                <a:xfrm rot="10800000">
                  <a:off x="4879298" y="4284689"/>
                  <a:ext cx="402833" cy="1396583"/>
                  <a:chOff x="4939259" y="2184817"/>
                  <a:chExt cx="698292" cy="2420912"/>
                </a:xfrm>
              </p:grpSpPr>
              <p:grpSp>
                <p:nvGrpSpPr>
                  <p:cNvPr id="292" name="Group 451"/>
                  <p:cNvGrpSpPr/>
                  <p:nvPr/>
                </p:nvGrpSpPr>
                <p:grpSpPr>
                  <a:xfrm>
                    <a:off x="4951751" y="2184817"/>
                    <a:ext cx="685800" cy="1219200"/>
                    <a:chOff x="4876800" y="3429000"/>
                    <a:chExt cx="685800" cy="1219200"/>
                  </a:xfrm>
                </p:grpSpPr>
                <p:sp>
                  <p:nvSpPr>
                    <p:cNvPr id="300" name="Diamond 29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452"/>
                  <p:cNvGrpSpPr/>
                  <p:nvPr/>
                </p:nvGrpSpPr>
                <p:grpSpPr>
                  <a:xfrm>
                    <a:off x="4939259" y="3386529"/>
                    <a:ext cx="685800" cy="1219200"/>
                    <a:chOff x="4876800" y="3429000"/>
                    <a:chExt cx="685800" cy="1219200"/>
                  </a:xfrm>
                </p:grpSpPr>
                <p:sp>
                  <p:nvSpPr>
                    <p:cNvPr id="298" name="Diamond 297"/>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407"/>
                  <p:cNvGrpSpPr/>
                  <p:nvPr/>
                </p:nvGrpSpPr>
                <p:grpSpPr>
                  <a:xfrm>
                    <a:off x="5030449" y="3155430"/>
                    <a:ext cx="549739" cy="496358"/>
                    <a:chOff x="457200" y="4953000"/>
                    <a:chExt cx="1219200" cy="1066800"/>
                  </a:xfrm>
                </p:grpSpPr>
                <p:sp>
                  <p:nvSpPr>
                    <p:cNvPr id="295" name="Cross 294"/>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79" name="Group 567"/>
            <p:cNvGrpSpPr/>
            <p:nvPr/>
          </p:nvGrpSpPr>
          <p:grpSpPr>
            <a:xfrm>
              <a:off x="6781800" y="2362200"/>
              <a:ext cx="457200" cy="1066800"/>
              <a:chOff x="4436097" y="4059618"/>
              <a:chExt cx="982782" cy="2171420"/>
            </a:xfrm>
          </p:grpSpPr>
          <p:sp>
            <p:nvSpPr>
              <p:cNvPr id="284" name="Donut 283"/>
              <p:cNvSpPr/>
              <p:nvPr/>
            </p:nvSpPr>
            <p:spPr>
              <a:xfrm rot="19853631">
                <a:off x="4436097" y="40596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Donut 284"/>
              <p:cNvSpPr/>
              <p:nvPr/>
            </p:nvSpPr>
            <p:spPr>
              <a:xfrm rot="19853631">
                <a:off x="4740897" y="45930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Donut 285"/>
              <p:cNvSpPr/>
              <p:nvPr/>
            </p:nvSpPr>
            <p:spPr>
              <a:xfrm rot="19853631">
                <a:off x="5045696" y="5126419"/>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0" name="Group 572"/>
            <p:cNvGrpSpPr/>
            <p:nvPr/>
          </p:nvGrpSpPr>
          <p:grpSpPr>
            <a:xfrm rot="3425008">
              <a:off x="7258857" y="2370522"/>
              <a:ext cx="457200" cy="1066800"/>
              <a:chOff x="4436097" y="4059618"/>
              <a:chExt cx="982782" cy="2171420"/>
            </a:xfrm>
          </p:grpSpPr>
          <p:sp>
            <p:nvSpPr>
              <p:cNvPr id="281" name="Donut 280"/>
              <p:cNvSpPr/>
              <p:nvPr/>
            </p:nvSpPr>
            <p:spPr>
              <a:xfrm rot="19853631">
                <a:off x="4436097" y="40596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Donut 281"/>
              <p:cNvSpPr/>
              <p:nvPr/>
            </p:nvSpPr>
            <p:spPr>
              <a:xfrm rot="19853631">
                <a:off x="4740897" y="45930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Donut 282"/>
              <p:cNvSpPr/>
              <p:nvPr/>
            </p:nvSpPr>
            <p:spPr>
              <a:xfrm rot="19853631">
                <a:off x="5045696" y="5126419"/>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59993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94FAC7DF-C8F3-4CCD-9DD5-099F900C753A}"/>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3048000" y="1295400"/>
            <a:ext cx="4191000" cy="1938992"/>
          </a:xfrm>
          <a:prstGeom prst="rect">
            <a:avLst/>
          </a:prstGeom>
          <a:noFill/>
        </p:spPr>
        <p:txBody>
          <a:bodyPr wrap="square" rtlCol="0">
            <a:spAutoFit/>
          </a:bodyPr>
          <a:lstStyle/>
          <a:p>
            <a:r>
              <a:rPr lang="en-US" sz="2400" dirty="0"/>
              <a:t>Alma had received word that the </a:t>
            </a:r>
            <a:r>
              <a:rPr lang="en-US" sz="2400" dirty="0" err="1"/>
              <a:t>Zoramites</a:t>
            </a:r>
            <a:r>
              <a:rPr lang="en-US" sz="2400" dirty="0"/>
              <a:t> were “perverting the ways of the Lord”</a:t>
            </a:r>
          </a:p>
          <a:p>
            <a:endParaRPr lang="en-US" sz="2400" dirty="0"/>
          </a:p>
          <a:p>
            <a:endParaRPr lang="en-US" sz="2400" dirty="0"/>
          </a:p>
        </p:txBody>
      </p:sp>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Bookman Old Style" pitchFamily="18" charset="0"/>
              </a:rPr>
              <a:t>Alma’s Concern</a:t>
            </a:r>
          </a:p>
        </p:txBody>
      </p:sp>
      <p:sp>
        <p:nvSpPr>
          <p:cNvPr id="7" name="TextBox 6"/>
          <p:cNvSpPr txBox="1"/>
          <p:nvPr/>
        </p:nvSpPr>
        <p:spPr>
          <a:xfrm>
            <a:off x="5278171" y="3513499"/>
            <a:ext cx="6138249" cy="830997"/>
          </a:xfrm>
          <a:prstGeom prst="rect">
            <a:avLst/>
          </a:prstGeom>
          <a:noFill/>
        </p:spPr>
        <p:txBody>
          <a:bodyPr wrap="square" rtlCol="0">
            <a:spAutoFit/>
          </a:bodyPr>
          <a:lstStyle/>
          <a:p>
            <a:r>
              <a:rPr lang="en-US" sz="2400" dirty="0"/>
              <a:t>They were idol worshippers and separated themselves from the Nephites</a:t>
            </a:r>
          </a:p>
        </p:txBody>
      </p:sp>
      <p:sp>
        <p:nvSpPr>
          <p:cNvPr id="8" name="TextBox 7"/>
          <p:cNvSpPr txBox="1"/>
          <p:nvPr/>
        </p:nvSpPr>
        <p:spPr>
          <a:xfrm>
            <a:off x="126749" y="6488668"/>
            <a:ext cx="1600200" cy="369332"/>
          </a:xfrm>
          <a:prstGeom prst="rect">
            <a:avLst/>
          </a:prstGeom>
          <a:noFill/>
        </p:spPr>
        <p:txBody>
          <a:bodyPr wrap="square" rtlCol="0">
            <a:spAutoFit/>
          </a:bodyPr>
          <a:lstStyle/>
          <a:p>
            <a:r>
              <a:rPr lang="en-US" dirty="0"/>
              <a:t>Alma 31:1-2</a:t>
            </a:r>
          </a:p>
        </p:txBody>
      </p:sp>
      <p:sp>
        <p:nvSpPr>
          <p:cNvPr id="9" name="TextBox 8"/>
          <p:cNvSpPr txBox="1"/>
          <p:nvPr/>
        </p:nvSpPr>
        <p:spPr>
          <a:xfrm>
            <a:off x="2590800" y="4648201"/>
            <a:ext cx="7848600" cy="1323439"/>
          </a:xfrm>
          <a:prstGeom prst="rect">
            <a:avLst/>
          </a:prstGeom>
          <a:noFill/>
        </p:spPr>
        <p:txBody>
          <a:bodyPr wrap="square" rtlCol="0">
            <a:spAutoFit/>
          </a:bodyPr>
          <a:lstStyle/>
          <a:p>
            <a:r>
              <a:rPr lang="en-US" sz="4000" dirty="0">
                <a:solidFill>
                  <a:srgbClr val="C00000"/>
                </a:solidFill>
              </a:rPr>
              <a:t>Should we be concerned for those who fall away from the gospel?  </a:t>
            </a:r>
          </a:p>
        </p:txBody>
      </p:sp>
      <p:grpSp>
        <p:nvGrpSpPr>
          <p:cNvPr id="10" name="Group 9"/>
          <p:cNvGrpSpPr/>
          <p:nvPr/>
        </p:nvGrpSpPr>
        <p:grpSpPr>
          <a:xfrm>
            <a:off x="1905000" y="1143000"/>
            <a:ext cx="990600" cy="2448192"/>
            <a:chOff x="3429000" y="1066800"/>
            <a:chExt cx="1524000" cy="3766449"/>
          </a:xfrm>
        </p:grpSpPr>
        <p:grpSp>
          <p:nvGrpSpPr>
            <p:cNvPr id="11" name="Group 49"/>
            <p:cNvGrpSpPr/>
            <p:nvPr/>
          </p:nvGrpSpPr>
          <p:grpSpPr>
            <a:xfrm rot="9550070">
              <a:off x="4213978" y="4219465"/>
              <a:ext cx="304800" cy="613784"/>
              <a:chOff x="1295400" y="4546730"/>
              <a:chExt cx="409568" cy="689984"/>
            </a:xfrm>
          </p:grpSpPr>
          <p:sp>
            <p:nvSpPr>
              <p:cNvPr id="59" name="Oval 58"/>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2"/>
            <p:cNvGrpSpPr/>
            <p:nvPr/>
          </p:nvGrpSpPr>
          <p:grpSpPr>
            <a:xfrm rot="15885139">
              <a:off x="3977145" y="4210668"/>
              <a:ext cx="304800" cy="613784"/>
              <a:chOff x="1295400" y="4546730"/>
              <a:chExt cx="409568" cy="689984"/>
            </a:xfrm>
          </p:grpSpPr>
          <p:sp>
            <p:nvSpPr>
              <p:cNvPr id="57" name="Oval 5"/>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rapezoid 12"/>
            <p:cNvSpPr/>
            <p:nvPr/>
          </p:nvSpPr>
          <p:spPr>
            <a:xfrm>
              <a:off x="3685309" y="3384074"/>
              <a:ext cx="1115291" cy="1106055"/>
            </a:xfrm>
            <a:prstGeom prst="trapezoid">
              <a:avLst>
                <a:gd name="adj" fmla="val 13762"/>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244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4290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657600" y="2051730"/>
              <a:ext cx="1143000" cy="2133600"/>
            </a:xfrm>
            <a:prstGeom prst="trapezoid">
              <a:avLst>
                <a:gd name="adj" fmla="val 23863"/>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86200" y="2127930"/>
              <a:ext cx="685800" cy="525906"/>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09291" y="1867002"/>
              <a:ext cx="609600" cy="5259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397331">
              <a:off x="4372636" y="2187397"/>
              <a:ext cx="551541" cy="1157352"/>
            </a:xfrm>
            <a:prstGeom prst="trapezoid">
              <a:avLst>
                <a:gd name="adj" fmla="val 35984"/>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296214">
              <a:off x="3544730" y="2182303"/>
              <a:ext cx="511448" cy="1132587"/>
            </a:xfrm>
            <a:prstGeom prst="trapezoid">
              <a:avLst>
                <a:gd name="adj" fmla="val 32075"/>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87694">
              <a:off x="3726428" y="2125747"/>
              <a:ext cx="498368" cy="1764854"/>
            </a:xfrm>
            <a:prstGeom prst="trapezoid">
              <a:avLst>
                <a:gd name="adj" fmla="val 32759"/>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293170">
              <a:off x="4267801" y="2145148"/>
              <a:ext cx="464197" cy="1744020"/>
            </a:xfrm>
            <a:prstGeom prst="trapezoid">
              <a:avLst>
                <a:gd name="adj" fmla="val 35984"/>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31"/>
            <p:cNvGrpSpPr/>
            <p:nvPr/>
          </p:nvGrpSpPr>
          <p:grpSpPr>
            <a:xfrm rot="21151532">
              <a:off x="4409671" y="1410436"/>
              <a:ext cx="343204" cy="757299"/>
              <a:chOff x="1434718" y="4935165"/>
              <a:chExt cx="343204" cy="757299"/>
            </a:xfrm>
          </p:grpSpPr>
          <p:sp>
            <p:nvSpPr>
              <p:cNvPr id="54" name="Moon 53"/>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9"/>
            <p:cNvGrpSpPr/>
            <p:nvPr/>
          </p:nvGrpSpPr>
          <p:grpSpPr>
            <a:xfrm rot="1653802">
              <a:off x="3690953" y="1480868"/>
              <a:ext cx="343204" cy="757299"/>
              <a:chOff x="1434718" y="4935165"/>
              <a:chExt cx="343204" cy="757299"/>
            </a:xfrm>
          </p:grpSpPr>
          <p:sp>
            <p:nvSpPr>
              <p:cNvPr id="51" name="Moon 50"/>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27"/>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28"/>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14"/>
            <p:cNvSpPr/>
            <p:nvPr/>
          </p:nvSpPr>
          <p:spPr>
            <a:xfrm>
              <a:off x="3810000" y="110652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5412568">
              <a:off x="4013458" y="828675"/>
              <a:ext cx="381000" cy="85725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4358243">
              <a:off x="3899411" y="1137045"/>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5412568">
              <a:off x="4065610" y="757058"/>
              <a:ext cx="223255" cy="85197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5412568">
              <a:off x="3889596" y="983038"/>
              <a:ext cx="217103" cy="48848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5412568">
              <a:off x="4351905" y="1006711"/>
              <a:ext cx="188274" cy="42361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14214603">
              <a:off x="4128820" y="1096021"/>
              <a:ext cx="233489"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4214603">
              <a:off x="4125101" y="1103909"/>
              <a:ext cx="128959" cy="29015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14214603">
              <a:off x="3941218" y="1069196"/>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3904094">
              <a:off x="4052332" y="929465"/>
              <a:ext cx="95325" cy="45237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0210230">
              <a:off x="4404440" y="1144891"/>
              <a:ext cx="106521" cy="33219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48"/>
            <p:cNvGrpSpPr/>
            <p:nvPr/>
          </p:nvGrpSpPr>
          <p:grpSpPr>
            <a:xfrm>
              <a:off x="3890818" y="3982130"/>
              <a:ext cx="609600" cy="164123"/>
              <a:chOff x="553453" y="4798401"/>
              <a:chExt cx="1858183" cy="519282"/>
            </a:xfrm>
          </p:grpSpPr>
          <p:sp>
            <p:nvSpPr>
              <p:cNvPr id="46" name="Frame 45"/>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53"/>
            <p:cNvGrpSpPr/>
            <p:nvPr/>
          </p:nvGrpSpPr>
          <p:grpSpPr>
            <a:xfrm rot="1653802">
              <a:off x="3691791" y="1315553"/>
              <a:ext cx="243277" cy="536804"/>
              <a:chOff x="1434718" y="4935165"/>
              <a:chExt cx="343204" cy="757299"/>
            </a:xfrm>
          </p:grpSpPr>
          <p:sp>
            <p:nvSpPr>
              <p:cNvPr id="43" name="Moon 42"/>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57"/>
            <p:cNvGrpSpPr/>
            <p:nvPr/>
          </p:nvGrpSpPr>
          <p:grpSpPr>
            <a:xfrm rot="20849912">
              <a:off x="4551016" y="1309696"/>
              <a:ext cx="243277" cy="536804"/>
              <a:chOff x="1434718" y="4935165"/>
              <a:chExt cx="343204" cy="757299"/>
            </a:xfrm>
          </p:grpSpPr>
          <p:sp>
            <p:nvSpPr>
              <p:cNvPr id="40" name="Moon 39"/>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ed Rectangle 38"/>
            <p:cNvSpPr/>
            <p:nvPr/>
          </p:nvSpPr>
          <p:spPr>
            <a:xfrm>
              <a:off x="3733800" y="1289729"/>
              <a:ext cx="990600" cy="76201"/>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A0EEDBB3-650F-446A-B9EF-B6878CBB6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7093" y="990458"/>
            <a:ext cx="2913565" cy="2221065"/>
          </a:xfrm>
          <a:prstGeom prst="rect">
            <a:avLst/>
          </a:prstGeom>
        </p:spPr>
      </p:pic>
    </p:spTree>
    <p:extLst>
      <p:ext uri="{BB962C8B-B14F-4D97-AF65-F5344CB8AC3E}">
        <p14:creationId xmlns:p14="http://schemas.microsoft.com/office/powerpoint/2010/main" val="316858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CF80C845-5ECC-4C2A-ADEC-B79BE7FF9B20}"/>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err="1">
                <a:latin typeface="Bookman Old Style" pitchFamily="18" charset="0"/>
              </a:rPr>
              <a:t>Antionum</a:t>
            </a:r>
            <a:endParaRPr lang="en-US" sz="4800" dirty="0">
              <a:latin typeface="Bookman Old Style" pitchFamily="18" charset="0"/>
            </a:endParaRPr>
          </a:p>
        </p:txBody>
      </p:sp>
      <p:sp>
        <p:nvSpPr>
          <p:cNvPr id="8" name="TextBox 7"/>
          <p:cNvSpPr txBox="1"/>
          <p:nvPr/>
        </p:nvSpPr>
        <p:spPr>
          <a:xfrm>
            <a:off x="0" y="6488668"/>
            <a:ext cx="1600200" cy="369332"/>
          </a:xfrm>
          <a:prstGeom prst="rect">
            <a:avLst/>
          </a:prstGeom>
          <a:noFill/>
        </p:spPr>
        <p:txBody>
          <a:bodyPr wrap="square" rtlCol="0">
            <a:spAutoFit/>
          </a:bodyPr>
          <a:lstStyle/>
          <a:p>
            <a:r>
              <a:rPr lang="en-US" dirty="0"/>
              <a:t>Alma 31:3</a:t>
            </a:r>
          </a:p>
        </p:txBody>
      </p:sp>
      <p:grpSp>
        <p:nvGrpSpPr>
          <p:cNvPr id="3" name="Group 2">
            <a:extLst>
              <a:ext uri="{FF2B5EF4-FFF2-40B4-BE49-F238E27FC236}">
                <a16:creationId xmlns:a16="http://schemas.microsoft.com/office/drawing/2014/main" id="{23FF67A9-C449-48F4-A699-987C20781D6D}"/>
              </a:ext>
            </a:extLst>
          </p:cNvPr>
          <p:cNvGrpSpPr/>
          <p:nvPr/>
        </p:nvGrpSpPr>
        <p:grpSpPr>
          <a:xfrm>
            <a:off x="5826478" y="1027723"/>
            <a:ext cx="5236860" cy="5633545"/>
            <a:chOff x="3581218" y="1018670"/>
            <a:chExt cx="5236860" cy="5633545"/>
          </a:xfrm>
        </p:grpSpPr>
        <p:grpSp>
          <p:nvGrpSpPr>
            <p:cNvPr id="60" name="Group 59">
              <a:extLst>
                <a:ext uri="{FF2B5EF4-FFF2-40B4-BE49-F238E27FC236}">
                  <a16:creationId xmlns:a16="http://schemas.microsoft.com/office/drawing/2014/main" id="{F71A3056-6DFC-40F6-B0E9-BFFC604414DC}"/>
                </a:ext>
              </a:extLst>
            </p:cNvPr>
            <p:cNvGrpSpPr/>
            <p:nvPr/>
          </p:nvGrpSpPr>
          <p:grpSpPr>
            <a:xfrm>
              <a:off x="3581218" y="1018670"/>
              <a:ext cx="5236860" cy="5633545"/>
              <a:chOff x="3341988" y="882869"/>
              <a:chExt cx="5138241" cy="5633545"/>
            </a:xfrm>
          </p:grpSpPr>
          <p:sp>
            <p:nvSpPr>
              <p:cNvPr id="63" name="Diamond 62">
                <a:extLst>
                  <a:ext uri="{FF2B5EF4-FFF2-40B4-BE49-F238E27FC236}">
                    <a16:creationId xmlns:a16="http://schemas.microsoft.com/office/drawing/2014/main" id="{43CAFBE4-0C16-4B7E-BC9B-35B11121DB24}"/>
                  </a:ext>
                </a:extLst>
              </p:cNvPr>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61FAE584-7515-49A4-9AC6-EA3233778207}"/>
                  </a:ext>
                </a:extLst>
              </p:cNvPr>
              <p:cNvGrpSpPr/>
              <p:nvPr/>
            </p:nvGrpSpPr>
            <p:grpSpPr>
              <a:xfrm>
                <a:off x="3341988" y="882869"/>
                <a:ext cx="5107068" cy="5633545"/>
                <a:chOff x="1298448" y="521822"/>
                <a:chExt cx="5824728" cy="6425187"/>
              </a:xfrm>
            </p:grpSpPr>
            <p:sp>
              <p:nvSpPr>
                <p:cNvPr id="114" name="Rectangle: Rounded Corners 113">
                  <a:extLst>
                    <a:ext uri="{FF2B5EF4-FFF2-40B4-BE49-F238E27FC236}">
                      <a16:creationId xmlns:a16="http://schemas.microsoft.com/office/drawing/2014/main" id="{76CA10B9-2AD5-4CBD-9A58-FF493372DEB7}"/>
                    </a:ext>
                  </a:extLst>
                </p:cNvPr>
                <p:cNvSpPr/>
                <p:nvPr/>
              </p:nvSpPr>
              <p:spPr>
                <a:xfrm>
                  <a:off x="1298448" y="557784"/>
                  <a:ext cx="5824728" cy="6382512"/>
                </a:xfrm>
                <a:prstGeom prst="roundRect">
                  <a:avLst>
                    <a:gd name="adj" fmla="val 1180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25A8A1D6-5D89-43C3-B895-4DABD5796AFA}"/>
                    </a:ext>
                  </a:extLst>
                </p:cNvPr>
                <p:cNvGrpSpPr/>
                <p:nvPr/>
              </p:nvGrpSpPr>
              <p:grpSpPr>
                <a:xfrm>
                  <a:off x="1554480" y="521822"/>
                  <a:ext cx="5385815" cy="6425187"/>
                  <a:chOff x="237745" y="1149049"/>
                  <a:chExt cx="3685036" cy="4396186"/>
                </a:xfrm>
              </p:grpSpPr>
              <p:sp>
                <p:nvSpPr>
                  <p:cNvPr id="116" name="Freeform: Shape 115">
                    <a:extLst>
                      <a:ext uri="{FF2B5EF4-FFF2-40B4-BE49-F238E27FC236}">
                        <a16:creationId xmlns:a16="http://schemas.microsoft.com/office/drawing/2014/main" id="{FCA48B37-9814-453C-ACBD-BE1BF89D472B}"/>
                      </a:ext>
                    </a:extLst>
                  </p:cNvPr>
                  <p:cNvSpPr/>
                  <p:nvPr/>
                </p:nvSpPr>
                <p:spPr>
                  <a:xfrm>
                    <a:off x="246888" y="1149049"/>
                    <a:ext cx="3675893" cy="4396186"/>
                  </a:xfrm>
                  <a:custGeom>
                    <a:avLst/>
                    <a:gdLst>
                      <a:gd name="connsiteX0" fmla="*/ 448056 w 3675893"/>
                      <a:gd name="connsiteY0" fmla="*/ 27432 h 4111307"/>
                      <a:gd name="connsiteX1" fmla="*/ 448056 w 3675893"/>
                      <a:gd name="connsiteY1" fmla="*/ 27432 h 4111307"/>
                      <a:gd name="connsiteX2" fmla="*/ 466344 w 3675893"/>
                      <a:gd name="connsiteY2" fmla="*/ 109728 h 4111307"/>
                      <a:gd name="connsiteX3" fmla="*/ 457200 w 3675893"/>
                      <a:gd name="connsiteY3" fmla="*/ 137160 h 4111307"/>
                      <a:gd name="connsiteX4" fmla="*/ 448056 w 3675893"/>
                      <a:gd name="connsiteY4" fmla="*/ 173736 h 4111307"/>
                      <a:gd name="connsiteX5" fmla="*/ 429768 w 3675893"/>
                      <a:gd name="connsiteY5" fmla="*/ 228600 h 4111307"/>
                      <a:gd name="connsiteX6" fmla="*/ 411480 w 3675893"/>
                      <a:gd name="connsiteY6" fmla="*/ 301752 h 4111307"/>
                      <a:gd name="connsiteX7" fmla="*/ 411480 w 3675893"/>
                      <a:gd name="connsiteY7" fmla="*/ 804672 h 4111307"/>
                      <a:gd name="connsiteX8" fmla="*/ 438912 w 3675893"/>
                      <a:gd name="connsiteY8" fmla="*/ 905256 h 4111307"/>
                      <a:gd name="connsiteX9" fmla="*/ 448056 w 3675893"/>
                      <a:gd name="connsiteY9" fmla="*/ 932688 h 4111307"/>
                      <a:gd name="connsiteX10" fmla="*/ 493776 w 3675893"/>
                      <a:gd name="connsiteY10" fmla="*/ 1014984 h 4111307"/>
                      <a:gd name="connsiteX11" fmla="*/ 521208 w 3675893"/>
                      <a:gd name="connsiteY11" fmla="*/ 1042416 h 4111307"/>
                      <a:gd name="connsiteX12" fmla="*/ 621792 w 3675893"/>
                      <a:gd name="connsiteY12" fmla="*/ 1078992 h 4111307"/>
                      <a:gd name="connsiteX13" fmla="*/ 649224 w 3675893"/>
                      <a:gd name="connsiteY13" fmla="*/ 1088136 h 4111307"/>
                      <a:gd name="connsiteX14" fmla="*/ 676656 w 3675893"/>
                      <a:gd name="connsiteY14" fmla="*/ 1097280 h 4111307"/>
                      <a:gd name="connsiteX15" fmla="*/ 722376 w 3675893"/>
                      <a:gd name="connsiteY15" fmla="*/ 1106424 h 4111307"/>
                      <a:gd name="connsiteX16" fmla="*/ 758952 w 3675893"/>
                      <a:gd name="connsiteY16" fmla="*/ 1115568 h 4111307"/>
                      <a:gd name="connsiteX17" fmla="*/ 822960 w 3675893"/>
                      <a:gd name="connsiteY17" fmla="*/ 1124712 h 4111307"/>
                      <a:gd name="connsiteX18" fmla="*/ 877824 w 3675893"/>
                      <a:gd name="connsiteY18" fmla="*/ 1143000 h 4111307"/>
                      <a:gd name="connsiteX19" fmla="*/ 914400 w 3675893"/>
                      <a:gd name="connsiteY19" fmla="*/ 1152144 h 4111307"/>
                      <a:gd name="connsiteX20" fmla="*/ 969264 w 3675893"/>
                      <a:gd name="connsiteY20" fmla="*/ 1170432 h 4111307"/>
                      <a:gd name="connsiteX21" fmla="*/ 987552 w 3675893"/>
                      <a:gd name="connsiteY21" fmla="*/ 1197864 h 4111307"/>
                      <a:gd name="connsiteX22" fmla="*/ 1051560 w 3675893"/>
                      <a:gd name="connsiteY22" fmla="*/ 1261872 h 4111307"/>
                      <a:gd name="connsiteX23" fmla="*/ 1069848 w 3675893"/>
                      <a:gd name="connsiteY23" fmla="*/ 1316736 h 4111307"/>
                      <a:gd name="connsiteX24" fmla="*/ 1078992 w 3675893"/>
                      <a:gd name="connsiteY24" fmla="*/ 1344168 h 4111307"/>
                      <a:gd name="connsiteX25" fmla="*/ 1097280 w 3675893"/>
                      <a:gd name="connsiteY25" fmla="*/ 1371600 h 4111307"/>
                      <a:gd name="connsiteX26" fmla="*/ 1097280 w 3675893"/>
                      <a:gd name="connsiteY26" fmla="*/ 1499616 h 4111307"/>
                      <a:gd name="connsiteX27" fmla="*/ 1005840 w 3675893"/>
                      <a:gd name="connsiteY27" fmla="*/ 1545336 h 4111307"/>
                      <a:gd name="connsiteX28" fmla="*/ 932688 w 3675893"/>
                      <a:gd name="connsiteY28" fmla="*/ 1554480 h 4111307"/>
                      <a:gd name="connsiteX29" fmla="*/ 822960 w 3675893"/>
                      <a:gd name="connsiteY29" fmla="*/ 1572768 h 4111307"/>
                      <a:gd name="connsiteX30" fmla="*/ 768096 w 3675893"/>
                      <a:gd name="connsiteY30" fmla="*/ 1581912 h 4111307"/>
                      <a:gd name="connsiteX31" fmla="*/ 704088 w 3675893"/>
                      <a:gd name="connsiteY31" fmla="*/ 1591056 h 4111307"/>
                      <a:gd name="connsiteX32" fmla="*/ 512064 w 3675893"/>
                      <a:gd name="connsiteY32" fmla="*/ 1600200 h 4111307"/>
                      <a:gd name="connsiteX33" fmla="*/ 402336 w 3675893"/>
                      <a:gd name="connsiteY33" fmla="*/ 1618488 h 4111307"/>
                      <a:gd name="connsiteX34" fmla="*/ 365760 w 3675893"/>
                      <a:gd name="connsiteY34" fmla="*/ 1627632 h 4111307"/>
                      <a:gd name="connsiteX35" fmla="*/ 310896 w 3675893"/>
                      <a:gd name="connsiteY35" fmla="*/ 1645920 h 4111307"/>
                      <a:gd name="connsiteX36" fmla="*/ 283464 w 3675893"/>
                      <a:gd name="connsiteY36" fmla="*/ 1655064 h 4111307"/>
                      <a:gd name="connsiteX37" fmla="*/ 246888 w 3675893"/>
                      <a:gd name="connsiteY37" fmla="*/ 1682496 h 4111307"/>
                      <a:gd name="connsiteX38" fmla="*/ 219456 w 3675893"/>
                      <a:gd name="connsiteY38" fmla="*/ 1700784 h 4111307"/>
                      <a:gd name="connsiteX39" fmla="*/ 173736 w 3675893"/>
                      <a:gd name="connsiteY39" fmla="*/ 1746504 h 4111307"/>
                      <a:gd name="connsiteX40" fmla="*/ 137160 w 3675893"/>
                      <a:gd name="connsiteY40" fmla="*/ 1801368 h 4111307"/>
                      <a:gd name="connsiteX41" fmla="*/ 109728 w 3675893"/>
                      <a:gd name="connsiteY41" fmla="*/ 1856232 h 4111307"/>
                      <a:gd name="connsiteX42" fmla="*/ 82296 w 3675893"/>
                      <a:gd name="connsiteY42" fmla="*/ 2002536 h 4111307"/>
                      <a:gd name="connsiteX43" fmla="*/ 73152 w 3675893"/>
                      <a:gd name="connsiteY43" fmla="*/ 2340864 h 4111307"/>
                      <a:gd name="connsiteX44" fmla="*/ 54864 w 3675893"/>
                      <a:gd name="connsiteY44" fmla="*/ 2551176 h 4111307"/>
                      <a:gd name="connsiteX45" fmla="*/ 36576 w 3675893"/>
                      <a:gd name="connsiteY45" fmla="*/ 2734056 h 4111307"/>
                      <a:gd name="connsiteX46" fmla="*/ 18288 w 3675893"/>
                      <a:gd name="connsiteY46" fmla="*/ 3172968 h 4111307"/>
                      <a:gd name="connsiteX47" fmla="*/ 0 w 3675893"/>
                      <a:gd name="connsiteY47" fmla="*/ 3456432 h 4111307"/>
                      <a:gd name="connsiteX48" fmla="*/ 9144 w 3675893"/>
                      <a:gd name="connsiteY48" fmla="*/ 3858768 h 4111307"/>
                      <a:gd name="connsiteX49" fmla="*/ 36576 w 3675893"/>
                      <a:gd name="connsiteY49" fmla="*/ 3886200 h 4111307"/>
                      <a:gd name="connsiteX50" fmla="*/ 100584 w 3675893"/>
                      <a:gd name="connsiteY50" fmla="*/ 3931920 h 4111307"/>
                      <a:gd name="connsiteX51" fmla="*/ 128016 w 3675893"/>
                      <a:gd name="connsiteY51" fmla="*/ 3941064 h 4111307"/>
                      <a:gd name="connsiteX52" fmla="*/ 173736 w 3675893"/>
                      <a:gd name="connsiteY52" fmla="*/ 3968496 h 4111307"/>
                      <a:gd name="connsiteX53" fmla="*/ 228600 w 3675893"/>
                      <a:gd name="connsiteY53" fmla="*/ 3986784 h 4111307"/>
                      <a:gd name="connsiteX54" fmla="*/ 256032 w 3675893"/>
                      <a:gd name="connsiteY54" fmla="*/ 4005072 h 4111307"/>
                      <a:gd name="connsiteX55" fmla="*/ 310896 w 3675893"/>
                      <a:gd name="connsiteY55" fmla="*/ 4014216 h 4111307"/>
                      <a:gd name="connsiteX56" fmla="*/ 338328 w 3675893"/>
                      <a:gd name="connsiteY56" fmla="*/ 4023360 h 4111307"/>
                      <a:gd name="connsiteX57" fmla="*/ 640080 w 3675893"/>
                      <a:gd name="connsiteY57" fmla="*/ 4032504 h 4111307"/>
                      <a:gd name="connsiteX58" fmla="*/ 731520 w 3675893"/>
                      <a:gd name="connsiteY58" fmla="*/ 4041648 h 4111307"/>
                      <a:gd name="connsiteX59" fmla="*/ 786384 w 3675893"/>
                      <a:gd name="connsiteY59" fmla="*/ 4059936 h 4111307"/>
                      <a:gd name="connsiteX60" fmla="*/ 886968 w 3675893"/>
                      <a:gd name="connsiteY60" fmla="*/ 4069080 h 4111307"/>
                      <a:gd name="connsiteX61" fmla="*/ 1490472 w 3675893"/>
                      <a:gd name="connsiteY61" fmla="*/ 4096512 h 4111307"/>
                      <a:gd name="connsiteX62" fmla="*/ 1600200 w 3675893"/>
                      <a:gd name="connsiteY62" fmla="*/ 4105656 h 4111307"/>
                      <a:gd name="connsiteX63" fmla="*/ 2734056 w 3675893"/>
                      <a:gd name="connsiteY63" fmla="*/ 4087368 h 4111307"/>
                      <a:gd name="connsiteX64" fmla="*/ 2825496 w 3675893"/>
                      <a:gd name="connsiteY64" fmla="*/ 4059936 h 4111307"/>
                      <a:gd name="connsiteX65" fmla="*/ 2862072 w 3675893"/>
                      <a:gd name="connsiteY65" fmla="*/ 4050792 h 4111307"/>
                      <a:gd name="connsiteX66" fmla="*/ 2944368 w 3675893"/>
                      <a:gd name="connsiteY66" fmla="*/ 4041648 h 4111307"/>
                      <a:gd name="connsiteX67" fmla="*/ 2990088 w 3675893"/>
                      <a:gd name="connsiteY67" fmla="*/ 4032504 h 4111307"/>
                      <a:gd name="connsiteX68" fmla="*/ 3209544 w 3675893"/>
                      <a:gd name="connsiteY68" fmla="*/ 4023360 h 4111307"/>
                      <a:gd name="connsiteX69" fmla="*/ 3300984 w 3675893"/>
                      <a:gd name="connsiteY69" fmla="*/ 4005072 h 4111307"/>
                      <a:gd name="connsiteX70" fmla="*/ 3374136 w 3675893"/>
                      <a:gd name="connsiteY70" fmla="*/ 3986784 h 4111307"/>
                      <a:gd name="connsiteX71" fmla="*/ 3401568 w 3675893"/>
                      <a:gd name="connsiteY71" fmla="*/ 3977640 h 4111307"/>
                      <a:gd name="connsiteX72" fmla="*/ 3456432 w 3675893"/>
                      <a:gd name="connsiteY72" fmla="*/ 3968496 h 4111307"/>
                      <a:gd name="connsiteX73" fmla="*/ 3520440 w 3675893"/>
                      <a:gd name="connsiteY73" fmla="*/ 3950208 h 4111307"/>
                      <a:gd name="connsiteX74" fmla="*/ 3557016 w 3675893"/>
                      <a:gd name="connsiteY74" fmla="*/ 3941064 h 4111307"/>
                      <a:gd name="connsiteX75" fmla="*/ 3584448 w 3675893"/>
                      <a:gd name="connsiteY75" fmla="*/ 3922776 h 4111307"/>
                      <a:gd name="connsiteX76" fmla="*/ 3602736 w 3675893"/>
                      <a:gd name="connsiteY76" fmla="*/ 3867912 h 4111307"/>
                      <a:gd name="connsiteX77" fmla="*/ 3621024 w 3675893"/>
                      <a:gd name="connsiteY77" fmla="*/ 3840480 h 4111307"/>
                      <a:gd name="connsiteX78" fmla="*/ 3630168 w 3675893"/>
                      <a:gd name="connsiteY78" fmla="*/ 3803904 h 4111307"/>
                      <a:gd name="connsiteX79" fmla="*/ 3639312 w 3675893"/>
                      <a:gd name="connsiteY79" fmla="*/ 3758184 h 4111307"/>
                      <a:gd name="connsiteX80" fmla="*/ 3657600 w 3675893"/>
                      <a:gd name="connsiteY80" fmla="*/ 3712464 h 4111307"/>
                      <a:gd name="connsiteX81" fmla="*/ 3675888 w 3675893"/>
                      <a:gd name="connsiteY81" fmla="*/ 3529584 h 4111307"/>
                      <a:gd name="connsiteX82" fmla="*/ 3657600 w 3675893"/>
                      <a:gd name="connsiteY82" fmla="*/ 3072384 h 4111307"/>
                      <a:gd name="connsiteX83" fmla="*/ 3648456 w 3675893"/>
                      <a:gd name="connsiteY83" fmla="*/ 3044952 h 4111307"/>
                      <a:gd name="connsiteX84" fmla="*/ 3639312 w 3675893"/>
                      <a:gd name="connsiteY84" fmla="*/ 3008376 h 4111307"/>
                      <a:gd name="connsiteX85" fmla="*/ 3621024 w 3675893"/>
                      <a:gd name="connsiteY85" fmla="*/ 2962656 h 4111307"/>
                      <a:gd name="connsiteX86" fmla="*/ 3602736 w 3675893"/>
                      <a:gd name="connsiteY86" fmla="*/ 2889504 h 4111307"/>
                      <a:gd name="connsiteX87" fmla="*/ 3584448 w 3675893"/>
                      <a:gd name="connsiteY87" fmla="*/ 2843784 h 4111307"/>
                      <a:gd name="connsiteX88" fmla="*/ 3575304 w 3675893"/>
                      <a:gd name="connsiteY88" fmla="*/ 2807208 h 4111307"/>
                      <a:gd name="connsiteX89" fmla="*/ 3557016 w 3675893"/>
                      <a:gd name="connsiteY89" fmla="*/ 2752344 h 4111307"/>
                      <a:gd name="connsiteX90" fmla="*/ 3547872 w 3675893"/>
                      <a:gd name="connsiteY90" fmla="*/ 2624328 h 4111307"/>
                      <a:gd name="connsiteX91" fmla="*/ 3538728 w 3675893"/>
                      <a:gd name="connsiteY91" fmla="*/ 2596896 h 4111307"/>
                      <a:gd name="connsiteX92" fmla="*/ 3529584 w 3675893"/>
                      <a:gd name="connsiteY92" fmla="*/ 2459736 h 4111307"/>
                      <a:gd name="connsiteX93" fmla="*/ 3557016 w 3675893"/>
                      <a:gd name="connsiteY93" fmla="*/ 1920240 h 4111307"/>
                      <a:gd name="connsiteX94" fmla="*/ 3566160 w 3675893"/>
                      <a:gd name="connsiteY94" fmla="*/ 1892808 h 4111307"/>
                      <a:gd name="connsiteX95" fmla="*/ 3547872 w 3675893"/>
                      <a:gd name="connsiteY95" fmla="*/ 1700784 h 4111307"/>
                      <a:gd name="connsiteX96" fmla="*/ 3447288 w 3675893"/>
                      <a:gd name="connsiteY96" fmla="*/ 1581912 h 4111307"/>
                      <a:gd name="connsiteX97" fmla="*/ 3419856 w 3675893"/>
                      <a:gd name="connsiteY97" fmla="*/ 1563624 h 4111307"/>
                      <a:gd name="connsiteX98" fmla="*/ 3364992 w 3675893"/>
                      <a:gd name="connsiteY98" fmla="*/ 1545336 h 4111307"/>
                      <a:gd name="connsiteX99" fmla="*/ 3328416 w 3675893"/>
                      <a:gd name="connsiteY99" fmla="*/ 1527048 h 4111307"/>
                      <a:gd name="connsiteX100" fmla="*/ 3118104 w 3675893"/>
                      <a:gd name="connsiteY100" fmla="*/ 1517904 h 4111307"/>
                      <a:gd name="connsiteX101" fmla="*/ 2898648 w 3675893"/>
                      <a:gd name="connsiteY101" fmla="*/ 1499616 h 4111307"/>
                      <a:gd name="connsiteX102" fmla="*/ 2816352 w 3675893"/>
                      <a:gd name="connsiteY102" fmla="*/ 1472184 h 4111307"/>
                      <a:gd name="connsiteX103" fmla="*/ 2761488 w 3675893"/>
                      <a:gd name="connsiteY103" fmla="*/ 1453896 h 4111307"/>
                      <a:gd name="connsiteX104" fmla="*/ 2734056 w 3675893"/>
                      <a:gd name="connsiteY104" fmla="*/ 1426464 h 4111307"/>
                      <a:gd name="connsiteX105" fmla="*/ 2679192 w 3675893"/>
                      <a:gd name="connsiteY105" fmla="*/ 1389888 h 4111307"/>
                      <a:gd name="connsiteX106" fmla="*/ 2651760 w 3675893"/>
                      <a:gd name="connsiteY106" fmla="*/ 1362456 h 4111307"/>
                      <a:gd name="connsiteX107" fmla="*/ 2642616 w 3675893"/>
                      <a:gd name="connsiteY107" fmla="*/ 1335024 h 4111307"/>
                      <a:gd name="connsiteX108" fmla="*/ 2642616 w 3675893"/>
                      <a:gd name="connsiteY108" fmla="*/ 1197864 h 4111307"/>
                      <a:gd name="connsiteX109" fmla="*/ 2788920 w 3675893"/>
                      <a:gd name="connsiteY109" fmla="*/ 1188720 h 4111307"/>
                      <a:gd name="connsiteX110" fmla="*/ 2852928 w 3675893"/>
                      <a:gd name="connsiteY110" fmla="*/ 1170432 h 4111307"/>
                      <a:gd name="connsiteX111" fmla="*/ 2916936 w 3675893"/>
                      <a:gd name="connsiteY111" fmla="*/ 1161288 h 4111307"/>
                      <a:gd name="connsiteX112" fmla="*/ 2944368 w 3675893"/>
                      <a:gd name="connsiteY112" fmla="*/ 1152144 h 4111307"/>
                      <a:gd name="connsiteX113" fmla="*/ 3035808 w 3675893"/>
                      <a:gd name="connsiteY113" fmla="*/ 1133856 h 4111307"/>
                      <a:gd name="connsiteX114" fmla="*/ 3090672 w 3675893"/>
                      <a:gd name="connsiteY114" fmla="*/ 1115568 h 4111307"/>
                      <a:gd name="connsiteX115" fmla="*/ 3136392 w 3675893"/>
                      <a:gd name="connsiteY115" fmla="*/ 1106424 h 4111307"/>
                      <a:gd name="connsiteX116" fmla="*/ 3191256 w 3675893"/>
                      <a:gd name="connsiteY116" fmla="*/ 1088136 h 4111307"/>
                      <a:gd name="connsiteX117" fmla="*/ 3218688 w 3675893"/>
                      <a:gd name="connsiteY117" fmla="*/ 1060704 h 4111307"/>
                      <a:gd name="connsiteX118" fmla="*/ 3246120 w 3675893"/>
                      <a:gd name="connsiteY118" fmla="*/ 1042416 h 4111307"/>
                      <a:gd name="connsiteX119" fmla="*/ 3291840 w 3675893"/>
                      <a:gd name="connsiteY119" fmla="*/ 996696 h 4111307"/>
                      <a:gd name="connsiteX120" fmla="*/ 3328416 w 3675893"/>
                      <a:gd name="connsiteY120" fmla="*/ 914400 h 4111307"/>
                      <a:gd name="connsiteX121" fmla="*/ 3328416 w 3675893"/>
                      <a:gd name="connsiteY121" fmla="*/ 566928 h 4111307"/>
                      <a:gd name="connsiteX122" fmla="*/ 3319272 w 3675893"/>
                      <a:gd name="connsiteY122" fmla="*/ 539496 h 4111307"/>
                      <a:gd name="connsiteX123" fmla="*/ 3310128 w 3675893"/>
                      <a:gd name="connsiteY123" fmla="*/ 457200 h 4111307"/>
                      <a:gd name="connsiteX124" fmla="*/ 3300984 w 3675893"/>
                      <a:gd name="connsiteY124" fmla="*/ 429768 h 4111307"/>
                      <a:gd name="connsiteX125" fmla="*/ 3291840 w 3675893"/>
                      <a:gd name="connsiteY125" fmla="*/ 374904 h 4111307"/>
                      <a:gd name="connsiteX126" fmla="*/ 3282696 w 3675893"/>
                      <a:gd name="connsiteY126" fmla="*/ 237744 h 4111307"/>
                      <a:gd name="connsiteX127" fmla="*/ 3273552 w 3675893"/>
                      <a:gd name="connsiteY127" fmla="*/ 128016 h 4111307"/>
                      <a:gd name="connsiteX128" fmla="*/ 3218688 w 3675893"/>
                      <a:gd name="connsiteY128" fmla="*/ 91440 h 4111307"/>
                      <a:gd name="connsiteX129" fmla="*/ 3163824 w 3675893"/>
                      <a:gd name="connsiteY129" fmla="*/ 54864 h 4111307"/>
                      <a:gd name="connsiteX130" fmla="*/ 2807208 w 3675893"/>
                      <a:gd name="connsiteY130" fmla="*/ 45720 h 4111307"/>
                      <a:gd name="connsiteX131" fmla="*/ 2359152 w 3675893"/>
                      <a:gd name="connsiteY131" fmla="*/ 27432 h 4111307"/>
                      <a:gd name="connsiteX132" fmla="*/ 2258568 w 3675893"/>
                      <a:gd name="connsiteY132" fmla="*/ 18288 h 4111307"/>
                      <a:gd name="connsiteX133" fmla="*/ 2103120 w 3675893"/>
                      <a:gd name="connsiteY133" fmla="*/ 0 h 4111307"/>
                      <a:gd name="connsiteX134" fmla="*/ 576072 w 3675893"/>
                      <a:gd name="connsiteY134" fmla="*/ 9144 h 4111307"/>
                      <a:gd name="connsiteX135" fmla="*/ 521208 w 3675893"/>
                      <a:gd name="connsiteY135" fmla="*/ 36576 h 4111307"/>
                      <a:gd name="connsiteX136" fmla="*/ 448056 w 3675893"/>
                      <a:gd name="connsiteY136" fmla="*/ 27432 h 411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675893" h="4111307">
                        <a:moveTo>
                          <a:pt x="448056" y="27432"/>
                        </a:moveTo>
                        <a:lnTo>
                          <a:pt x="448056" y="27432"/>
                        </a:lnTo>
                        <a:cubicBezTo>
                          <a:pt x="454152" y="54864"/>
                          <a:pt x="464010" y="81724"/>
                          <a:pt x="466344" y="109728"/>
                        </a:cubicBezTo>
                        <a:cubicBezTo>
                          <a:pt x="467144" y="119333"/>
                          <a:pt x="459848" y="127892"/>
                          <a:pt x="457200" y="137160"/>
                        </a:cubicBezTo>
                        <a:cubicBezTo>
                          <a:pt x="453748" y="149244"/>
                          <a:pt x="451667" y="161699"/>
                          <a:pt x="448056" y="173736"/>
                        </a:cubicBezTo>
                        <a:cubicBezTo>
                          <a:pt x="442517" y="192200"/>
                          <a:pt x="434443" y="209898"/>
                          <a:pt x="429768" y="228600"/>
                        </a:cubicBezTo>
                        <a:lnTo>
                          <a:pt x="411480" y="301752"/>
                        </a:lnTo>
                        <a:cubicBezTo>
                          <a:pt x="387988" y="513176"/>
                          <a:pt x="395946" y="408562"/>
                          <a:pt x="411480" y="804672"/>
                        </a:cubicBezTo>
                        <a:cubicBezTo>
                          <a:pt x="412629" y="833968"/>
                          <a:pt x="430315" y="879466"/>
                          <a:pt x="438912" y="905256"/>
                        </a:cubicBezTo>
                        <a:lnTo>
                          <a:pt x="448056" y="932688"/>
                        </a:lnTo>
                        <a:cubicBezTo>
                          <a:pt x="459554" y="967183"/>
                          <a:pt x="462334" y="983542"/>
                          <a:pt x="493776" y="1014984"/>
                        </a:cubicBezTo>
                        <a:cubicBezTo>
                          <a:pt x="502920" y="1024128"/>
                          <a:pt x="510242" y="1035562"/>
                          <a:pt x="521208" y="1042416"/>
                        </a:cubicBezTo>
                        <a:cubicBezTo>
                          <a:pt x="535749" y="1051504"/>
                          <a:pt x="608994" y="1074726"/>
                          <a:pt x="621792" y="1078992"/>
                        </a:cubicBezTo>
                        <a:lnTo>
                          <a:pt x="649224" y="1088136"/>
                        </a:lnTo>
                        <a:cubicBezTo>
                          <a:pt x="658368" y="1091184"/>
                          <a:pt x="667205" y="1095390"/>
                          <a:pt x="676656" y="1097280"/>
                        </a:cubicBezTo>
                        <a:cubicBezTo>
                          <a:pt x="691896" y="1100328"/>
                          <a:pt x="707204" y="1103053"/>
                          <a:pt x="722376" y="1106424"/>
                        </a:cubicBezTo>
                        <a:cubicBezTo>
                          <a:pt x="734644" y="1109150"/>
                          <a:pt x="746587" y="1113320"/>
                          <a:pt x="758952" y="1115568"/>
                        </a:cubicBezTo>
                        <a:cubicBezTo>
                          <a:pt x="780157" y="1119423"/>
                          <a:pt x="801624" y="1121664"/>
                          <a:pt x="822960" y="1124712"/>
                        </a:cubicBezTo>
                        <a:cubicBezTo>
                          <a:pt x="841248" y="1130808"/>
                          <a:pt x="859122" y="1138325"/>
                          <a:pt x="877824" y="1143000"/>
                        </a:cubicBezTo>
                        <a:cubicBezTo>
                          <a:pt x="890016" y="1146048"/>
                          <a:pt x="902363" y="1148533"/>
                          <a:pt x="914400" y="1152144"/>
                        </a:cubicBezTo>
                        <a:cubicBezTo>
                          <a:pt x="932864" y="1157683"/>
                          <a:pt x="969264" y="1170432"/>
                          <a:pt x="969264" y="1170432"/>
                        </a:cubicBezTo>
                        <a:cubicBezTo>
                          <a:pt x="975360" y="1179576"/>
                          <a:pt x="978970" y="1190999"/>
                          <a:pt x="987552" y="1197864"/>
                        </a:cubicBezTo>
                        <a:cubicBezTo>
                          <a:pt x="1033543" y="1234657"/>
                          <a:pt x="1014866" y="1151789"/>
                          <a:pt x="1051560" y="1261872"/>
                        </a:cubicBezTo>
                        <a:lnTo>
                          <a:pt x="1069848" y="1316736"/>
                        </a:lnTo>
                        <a:cubicBezTo>
                          <a:pt x="1072896" y="1325880"/>
                          <a:pt x="1073645" y="1336148"/>
                          <a:pt x="1078992" y="1344168"/>
                        </a:cubicBezTo>
                        <a:lnTo>
                          <a:pt x="1097280" y="1371600"/>
                        </a:lnTo>
                        <a:cubicBezTo>
                          <a:pt x="1105467" y="1412534"/>
                          <a:pt x="1119453" y="1458437"/>
                          <a:pt x="1097280" y="1499616"/>
                        </a:cubicBezTo>
                        <a:cubicBezTo>
                          <a:pt x="1082952" y="1526226"/>
                          <a:pt x="1034583" y="1540545"/>
                          <a:pt x="1005840" y="1545336"/>
                        </a:cubicBezTo>
                        <a:cubicBezTo>
                          <a:pt x="981601" y="1549376"/>
                          <a:pt x="956990" y="1550835"/>
                          <a:pt x="932688" y="1554480"/>
                        </a:cubicBezTo>
                        <a:cubicBezTo>
                          <a:pt x="896018" y="1559981"/>
                          <a:pt x="859536" y="1566672"/>
                          <a:pt x="822960" y="1572768"/>
                        </a:cubicBezTo>
                        <a:cubicBezTo>
                          <a:pt x="804672" y="1575816"/>
                          <a:pt x="786450" y="1579290"/>
                          <a:pt x="768096" y="1581912"/>
                        </a:cubicBezTo>
                        <a:cubicBezTo>
                          <a:pt x="746760" y="1584960"/>
                          <a:pt x="725586" y="1589520"/>
                          <a:pt x="704088" y="1591056"/>
                        </a:cubicBezTo>
                        <a:cubicBezTo>
                          <a:pt x="640170" y="1595622"/>
                          <a:pt x="576072" y="1597152"/>
                          <a:pt x="512064" y="1600200"/>
                        </a:cubicBezTo>
                        <a:cubicBezTo>
                          <a:pt x="458629" y="1607834"/>
                          <a:pt x="450471" y="1607791"/>
                          <a:pt x="402336" y="1618488"/>
                        </a:cubicBezTo>
                        <a:cubicBezTo>
                          <a:pt x="390068" y="1621214"/>
                          <a:pt x="377797" y="1624021"/>
                          <a:pt x="365760" y="1627632"/>
                        </a:cubicBezTo>
                        <a:cubicBezTo>
                          <a:pt x="347296" y="1633171"/>
                          <a:pt x="329184" y="1639824"/>
                          <a:pt x="310896" y="1645920"/>
                        </a:cubicBezTo>
                        <a:lnTo>
                          <a:pt x="283464" y="1655064"/>
                        </a:lnTo>
                        <a:cubicBezTo>
                          <a:pt x="271272" y="1664208"/>
                          <a:pt x="259289" y="1673638"/>
                          <a:pt x="246888" y="1682496"/>
                        </a:cubicBezTo>
                        <a:cubicBezTo>
                          <a:pt x="237945" y="1688884"/>
                          <a:pt x="227227" y="1693013"/>
                          <a:pt x="219456" y="1700784"/>
                        </a:cubicBezTo>
                        <a:cubicBezTo>
                          <a:pt x="158496" y="1761744"/>
                          <a:pt x="246888" y="1697736"/>
                          <a:pt x="173736" y="1746504"/>
                        </a:cubicBezTo>
                        <a:cubicBezTo>
                          <a:pt x="161544" y="1764792"/>
                          <a:pt x="144111" y="1780516"/>
                          <a:pt x="137160" y="1801368"/>
                        </a:cubicBezTo>
                        <a:cubicBezTo>
                          <a:pt x="124541" y="1839226"/>
                          <a:pt x="133363" y="1820780"/>
                          <a:pt x="109728" y="1856232"/>
                        </a:cubicBezTo>
                        <a:cubicBezTo>
                          <a:pt x="97370" y="1905663"/>
                          <a:pt x="85597" y="1948625"/>
                          <a:pt x="82296" y="2002536"/>
                        </a:cubicBezTo>
                        <a:cubicBezTo>
                          <a:pt x="75402" y="2115142"/>
                          <a:pt x="78786" y="2228188"/>
                          <a:pt x="73152" y="2340864"/>
                        </a:cubicBezTo>
                        <a:cubicBezTo>
                          <a:pt x="69638" y="2411145"/>
                          <a:pt x="58996" y="2480929"/>
                          <a:pt x="54864" y="2551176"/>
                        </a:cubicBezTo>
                        <a:cubicBezTo>
                          <a:pt x="45154" y="2716246"/>
                          <a:pt x="62134" y="2657382"/>
                          <a:pt x="36576" y="2734056"/>
                        </a:cubicBezTo>
                        <a:cubicBezTo>
                          <a:pt x="30480" y="2880360"/>
                          <a:pt x="24558" y="3026671"/>
                          <a:pt x="18288" y="3172968"/>
                        </a:cubicBezTo>
                        <a:cubicBezTo>
                          <a:pt x="8858" y="3393004"/>
                          <a:pt x="16159" y="3311001"/>
                          <a:pt x="0" y="3456432"/>
                        </a:cubicBezTo>
                        <a:cubicBezTo>
                          <a:pt x="3048" y="3590544"/>
                          <a:pt x="-2232" y="3725105"/>
                          <a:pt x="9144" y="3858768"/>
                        </a:cubicBezTo>
                        <a:cubicBezTo>
                          <a:pt x="10241" y="3871653"/>
                          <a:pt x="26758" y="3877784"/>
                          <a:pt x="36576" y="3886200"/>
                        </a:cubicBezTo>
                        <a:cubicBezTo>
                          <a:pt x="42375" y="3891170"/>
                          <a:pt x="89005" y="3926131"/>
                          <a:pt x="100584" y="3931920"/>
                        </a:cubicBezTo>
                        <a:cubicBezTo>
                          <a:pt x="109205" y="3936231"/>
                          <a:pt x="119395" y="3936753"/>
                          <a:pt x="128016" y="3941064"/>
                        </a:cubicBezTo>
                        <a:cubicBezTo>
                          <a:pt x="143912" y="3949012"/>
                          <a:pt x="157556" y="3961142"/>
                          <a:pt x="173736" y="3968496"/>
                        </a:cubicBezTo>
                        <a:cubicBezTo>
                          <a:pt x="191285" y="3976473"/>
                          <a:pt x="212560" y="3976091"/>
                          <a:pt x="228600" y="3986784"/>
                        </a:cubicBezTo>
                        <a:cubicBezTo>
                          <a:pt x="237744" y="3992880"/>
                          <a:pt x="245606" y="4001597"/>
                          <a:pt x="256032" y="4005072"/>
                        </a:cubicBezTo>
                        <a:cubicBezTo>
                          <a:pt x="273621" y="4010935"/>
                          <a:pt x="292797" y="4010194"/>
                          <a:pt x="310896" y="4014216"/>
                        </a:cubicBezTo>
                        <a:cubicBezTo>
                          <a:pt x="320305" y="4016307"/>
                          <a:pt x="328704" y="4022825"/>
                          <a:pt x="338328" y="4023360"/>
                        </a:cubicBezTo>
                        <a:cubicBezTo>
                          <a:pt x="438803" y="4028942"/>
                          <a:pt x="539496" y="4029456"/>
                          <a:pt x="640080" y="4032504"/>
                        </a:cubicBezTo>
                        <a:cubicBezTo>
                          <a:pt x="670560" y="4035552"/>
                          <a:pt x="701413" y="4036003"/>
                          <a:pt x="731520" y="4041648"/>
                        </a:cubicBezTo>
                        <a:cubicBezTo>
                          <a:pt x="750467" y="4045201"/>
                          <a:pt x="767400" y="4056586"/>
                          <a:pt x="786384" y="4059936"/>
                        </a:cubicBezTo>
                        <a:cubicBezTo>
                          <a:pt x="819538" y="4065787"/>
                          <a:pt x="853440" y="4066032"/>
                          <a:pt x="886968" y="4069080"/>
                        </a:cubicBezTo>
                        <a:cubicBezTo>
                          <a:pt x="1131651" y="4130251"/>
                          <a:pt x="934989" y="4086935"/>
                          <a:pt x="1490472" y="4096512"/>
                        </a:cubicBezTo>
                        <a:cubicBezTo>
                          <a:pt x="1527048" y="4099560"/>
                          <a:pt x="1563497" y="4105656"/>
                          <a:pt x="1600200" y="4105656"/>
                        </a:cubicBezTo>
                        <a:cubicBezTo>
                          <a:pt x="2563276" y="4105656"/>
                          <a:pt x="2300601" y="4126773"/>
                          <a:pt x="2734056" y="4087368"/>
                        </a:cubicBezTo>
                        <a:cubicBezTo>
                          <a:pt x="2775719" y="4073480"/>
                          <a:pt x="2767922" y="4075638"/>
                          <a:pt x="2825496" y="4059936"/>
                        </a:cubicBezTo>
                        <a:cubicBezTo>
                          <a:pt x="2837620" y="4056629"/>
                          <a:pt x="2849651" y="4052703"/>
                          <a:pt x="2862072" y="4050792"/>
                        </a:cubicBezTo>
                        <a:cubicBezTo>
                          <a:pt x="2889352" y="4046595"/>
                          <a:pt x="2917045" y="4045551"/>
                          <a:pt x="2944368" y="4041648"/>
                        </a:cubicBezTo>
                        <a:cubicBezTo>
                          <a:pt x="2959754" y="4039450"/>
                          <a:pt x="2974583" y="4033573"/>
                          <a:pt x="2990088" y="4032504"/>
                        </a:cubicBezTo>
                        <a:cubicBezTo>
                          <a:pt x="3063130" y="4027467"/>
                          <a:pt x="3136392" y="4026408"/>
                          <a:pt x="3209544" y="4023360"/>
                        </a:cubicBezTo>
                        <a:cubicBezTo>
                          <a:pt x="3240024" y="4017264"/>
                          <a:pt x="3271495" y="4014902"/>
                          <a:pt x="3300984" y="4005072"/>
                        </a:cubicBezTo>
                        <a:cubicBezTo>
                          <a:pt x="3363690" y="3984170"/>
                          <a:pt x="3285862" y="4008853"/>
                          <a:pt x="3374136" y="3986784"/>
                        </a:cubicBezTo>
                        <a:cubicBezTo>
                          <a:pt x="3383487" y="3984446"/>
                          <a:pt x="3392159" y="3979731"/>
                          <a:pt x="3401568" y="3977640"/>
                        </a:cubicBezTo>
                        <a:cubicBezTo>
                          <a:pt x="3419667" y="3973618"/>
                          <a:pt x="3438367" y="3972665"/>
                          <a:pt x="3456432" y="3968496"/>
                        </a:cubicBezTo>
                        <a:cubicBezTo>
                          <a:pt x="3478054" y="3963506"/>
                          <a:pt x="3499032" y="3956047"/>
                          <a:pt x="3520440" y="3950208"/>
                        </a:cubicBezTo>
                        <a:cubicBezTo>
                          <a:pt x="3532564" y="3946901"/>
                          <a:pt x="3544824" y="3944112"/>
                          <a:pt x="3557016" y="3941064"/>
                        </a:cubicBezTo>
                        <a:cubicBezTo>
                          <a:pt x="3566160" y="3934968"/>
                          <a:pt x="3578623" y="3932095"/>
                          <a:pt x="3584448" y="3922776"/>
                        </a:cubicBezTo>
                        <a:cubicBezTo>
                          <a:pt x="3594665" y="3906429"/>
                          <a:pt x="3592043" y="3883952"/>
                          <a:pt x="3602736" y="3867912"/>
                        </a:cubicBezTo>
                        <a:lnTo>
                          <a:pt x="3621024" y="3840480"/>
                        </a:lnTo>
                        <a:cubicBezTo>
                          <a:pt x="3624072" y="3828288"/>
                          <a:pt x="3627442" y="3816172"/>
                          <a:pt x="3630168" y="3803904"/>
                        </a:cubicBezTo>
                        <a:cubicBezTo>
                          <a:pt x="3633539" y="3788732"/>
                          <a:pt x="3634846" y="3773070"/>
                          <a:pt x="3639312" y="3758184"/>
                        </a:cubicBezTo>
                        <a:cubicBezTo>
                          <a:pt x="3644029" y="3742462"/>
                          <a:pt x="3651504" y="3727704"/>
                          <a:pt x="3657600" y="3712464"/>
                        </a:cubicBezTo>
                        <a:cubicBezTo>
                          <a:pt x="3660644" y="3685069"/>
                          <a:pt x="3676221" y="3549876"/>
                          <a:pt x="3675888" y="3529584"/>
                        </a:cubicBezTo>
                        <a:cubicBezTo>
                          <a:pt x="3673388" y="3377083"/>
                          <a:pt x="3666220" y="3224662"/>
                          <a:pt x="3657600" y="3072384"/>
                        </a:cubicBezTo>
                        <a:cubicBezTo>
                          <a:pt x="3657055" y="3062761"/>
                          <a:pt x="3651104" y="3054220"/>
                          <a:pt x="3648456" y="3044952"/>
                        </a:cubicBezTo>
                        <a:cubicBezTo>
                          <a:pt x="3645004" y="3032868"/>
                          <a:pt x="3643286" y="3020298"/>
                          <a:pt x="3639312" y="3008376"/>
                        </a:cubicBezTo>
                        <a:cubicBezTo>
                          <a:pt x="3634121" y="2992804"/>
                          <a:pt x="3625851" y="2978344"/>
                          <a:pt x="3621024" y="2962656"/>
                        </a:cubicBezTo>
                        <a:cubicBezTo>
                          <a:pt x="3613632" y="2938633"/>
                          <a:pt x="3612071" y="2912841"/>
                          <a:pt x="3602736" y="2889504"/>
                        </a:cubicBezTo>
                        <a:cubicBezTo>
                          <a:pt x="3596640" y="2874264"/>
                          <a:pt x="3589639" y="2859356"/>
                          <a:pt x="3584448" y="2843784"/>
                        </a:cubicBezTo>
                        <a:cubicBezTo>
                          <a:pt x="3580474" y="2831862"/>
                          <a:pt x="3578915" y="2819245"/>
                          <a:pt x="3575304" y="2807208"/>
                        </a:cubicBezTo>
                        <a:cubicBezTo>
                          <a:pt x="3569765" y="2788744"/>
                          <a:pt x="3557016" y="2752344"/>
                          <a:pt x="3557016" y="2752344"/>
                        </a:cubicBezTo>
                        <a:cubicBezTo>
                          <a:pt x="3553968" y="2709672"/>
                          <a:pt x="3552871" y="2666816"/>
                          <a:pt x="3547872" y="2624328"/>
                        </a:cubicBezTo>
                        <a:cubicBezTo>
                          <a:pt x="3546746" y="2614755"/>
                          <a:pt x="3539792" y="2606476"/>
                          <a:pt x="3538728" y="2596896"/>
                        </a:cubicBezTo>
                        <a:cubicBezTo>
                          <a:pt x="3533668" y="2551355"/>
                          <a:pt x="3532632" y="2505456"/>
                          <a:pt x="3529584" y="2459736"/>
                        </a:cubicBezTo>
                        <a:cubicBezTo>
                          <a:pt x="3533143" y="2281775"/>
                          <a:pt x="3507195" y="2094614"/>
                          <a:pt x="3557016" y="1920240"/>
                        </a:cubicBezTo>
                        <a:cubicBezTo>
                          <a:pt x="3559664" y="1910972"/>
                          <a:pt x="3563112" y="1901952"/>
                          <a:pt x="3566160" y="1892808"/>
                        </a:cubicBezTo>
                        <a:cubicBezTo>
                          <a:pt x="3564628" y="1866764"/>
                          <a:pt x="3567583" y="1753347"/>
                          <a:pt x="3547872" y="1700784"/>
                        </a:cubicBezTo>
                        <a:cubicBezTo>
                          <a:pt x="3529497" y="1651785"/>
                          <a:pt x="3490091" y="1610448"/>
                          <a:pt x="3447288" y="1581912"/>
                        </a:cubicBezTo>
                        <a:cubicBezTo>
                          <a:pt x="3438144" y="1575816"/>
                          <a:pt x="3429899" y="1568087"/>
                          <a:pt x="3419856" y="1563624"/>
                        </a:cubicBezTo>
                        <a:cubicBezTo>
                          <a:pt x="3402240" y="1555795"/>
                          <a:pt x="3382890" y="1552495"/>
                          <a:pt x="3364992" y="1545336"/>
                        </a:cubicBezTo>
                        <a:cubicBezTo>
                          <a:pt x="3352336" y="1540274"/>
                          <a:pt x="3341964" y="1528553"/>
                          <a:pt x="3328416" y="1527048"/>
                        </a:cubicBezTo>
                        <a:cubicBezTo>
                          <a:pt x="3258675" y="1519299"/>
                          <a:pt x="3188208" y="1520952"/>
                          <a:pt x="3118104" y="1517904"/>
                        </a:cubicBezTo>
                        <a:cubicBezTo>
                          <a:pt x="2946521" y="1493392"/>
                          <a:pt x="3210936" y="1529358"/>
                          <a:pt x="2898648" y="1499616"/>
                        </a:cubicBezTo>
                        <a:cubicBezTo>
                          <a:pt x="2870467" y="1496932"/>
                          <a:pt x="2841977" y="1481502"/>
                          <a:pt x="2816352" y="1472184"/>
                        </a:cubicBezTo>
                        <a:cubicBezTo>
                          <a:pt x="2798235" y="1465596"/>
                          <a:pt x="2761488" y="1453896"/>
                          <a:pt x="2761488" y="1453896"/>
                        </a:cubicBezTo>
                        <a:cubicBezTo>
                          <a:pt x="2752344" y="1444752"/>
                          <a:pt x="2744264" y="1434403"/>
                          <a:pt x="2734056" y="1426464"/>
                        </a:cubicBezTo>
                        <a:cubicBezTo>
                          <a:pt x="2716706" y="1412970"/>
                          <a:pt x="2694734" y="1405430"/>
                          <a:pt x="2679192" y="1389888"/>
                        </a:cubicBezTo>
                        <a:lnTo>
                          <a:pt x="2651760" y="1362456"/>
                        </a:lnTo>
                        <a:cubicBezTo>
                          <a:pt x="2648712" y="1353312"/>
                          <a:pt x="2644707" y="1344433"/>
                          <a:pt x="2642616" y="1335024"/>
                        </a:cubicBezTo>
                        <a:cubicBezTo>
                          <a:pt x="2637329" y="1311233"/>
                          <a:pt x="2618927" y="1211798"/>
                          <a:pt x="2642616" y="1197864"/>
                        </a:cubicBezTo>
                        <a:cubicBezTo>
                          <a:pt x="2684733" y="1173089"/>
                          <a:pt x="2740152" y="1191768"/>
                          <a:pt x="2788920" y="1188720"/>
                        </a:cubicBezTo>
                        <a:cubicBezTo>
                          <a:pt x="2812423" y="1180886"/>
                          <a:pt x="2827668" y="1175025"/>
                          <a:pt x="2852928" y="1170432"/>
                        </a:cubicBezTo>
                        <a:cubicBezTo>
                          <a:pt x="2874133" y="1166577"/>
                          <a:pt x="2895600" y="1164336"/>
                          <a:pt x="2916936" y="1161288"/>
                        </a:cubicBezTo>
                        <a:cubicBezTo>
                          <a:pt x="2926080" y="1158240"/>
                          <a:pt x="2934976" y="1154311"/>
                          <a:pt x="2944368" y="1152144"/>
                        </a:cubicBezTo>
                        <a:cubicBezTo>
                          <a:pt x="2974656" y="1145155"/>
                          <a:pt x="3006319" y="1143686"/>
                          <a:pt x="3035808" y="1133856"/>
                        </a:cubicBezTo>
                        <a:cubicBezTo>
                          <a:pt x="3054096" y="1127760"/>
                          <a:pt x="3071769" y="1119349"/>
                          <a:pt x="3090672" y="1115568"/>
                        </a:cubicBezTo>
                        <a:cubicBezTo>
                          <a:pt x="3105912" y="1112520"/>
                          <a:pt x="3121398" y="1110513"/>
                          <a:pt x="3136392" y="1106424"/>
                        </a:cubicBezTo>
                        <a:cubicBezTo>
                          <a:pt x="3154990" y="1101352"/>
                          <a:pt x="3191256" y="1088136"/>
                          <a:pt x="3191256" y="1088136"/>
                        </a:cubicBezTo>
                        <a:cubicBezTo>
                          <a:pt x="3200400" y="1078992"/>
                          <a:pt x="3208754" y="1068983"/>
                          <a:pt x="3218688" y="1060704"/>
                        </a:cubicBezTo>
                        <a:cubicBezTo>
                          <a:pt x="3227131" y="1053669"/>
                          <a:pt x="3238349" y="1050187"/>
                          <a:pt x="3246120" y="1042416"/>
                        </a:cubicBezTo>
                        <a:cubicBezTo>
                          <a:pt x="3307080" y="981456"/>
                          <a:pt x="3218688" y="1045464"/>
                          <a:pt x="3291840" y="996696"/>
                        </a:cubicBezTo>
                        <a:cubicBezTo>
                          <a:pt x="3313603" y="931406"/>
                          <a:pt x="3299435" y="957872"/>
                          <a:pt x="3328416" y="914400"/>
                        </a:cubicBezTo>
                        <a:cubicBezTo>
                          <a:pt x="3352463" y="770119"/>
                          <a:pt x="3344138" y="842071"/>
                          <a:pt x="3328416" y="566928"/>
                        </a:cubicBezTo>
                        <a:cubicBezTo>
                          <a:pt x="3327866" y="557305"/>
                          <a:pt x="3322320" y="548640"/>
                          <a:pt x="3319272" y="539496"/>
                        </a:cubicBezTo>
                        <a:cubicBezTo>
                          <a:pt x="3316224" y="512064"/>
                          <a:pt x="3314666" y="484425"/>
                          <a:pt x="3310128" y="457200"/>
                        </a:cubicBezTo>
                        <a:cubicBezTo>
                          <a:pt x="3308543" y="447693"/>
                          <a:pt x="3303075" y="439177"/>
                          <a:pt x="3300984" y="429768"/>
                        </a:cubicBezTo>
                        <a:cubicBezTo>
                          <a:pt x="3296962" y="411669"/>
                          <a:pt x="3294888" y="393192"/>
                          <a:pt x="3291840" y="374904"/>
                        </a:cubicBezTo>
                        <a:cubicBezTo>
                          <a:pt x="3288792" y="329184"/>
                          <a:pt x="3286081" y="283440"/>
                          <a:pt x="3282696" y="237744"/>
                        </a:cubicBezTo>
                        <a:cubicBezTo>
                          <a:pt x="3279985" y="201142"/>
                          <a:pt x="3283009" y="163480"/>
                          <a:pt x="3273552" y="128016"/>
                        </a:cubicBezTo>
                        <a:cubicBezTo>
                          <a:pt x="3265082" y="96253"/>
                          <a:pt x="3239175" y="102821"/>
                          <a:pt x="3218688" y="91440"/>
                        </a:cubicBezTo>
                        <a:cubicBezTo>
                          <a:pt x="3199475" y="80766"/>
                          <a:pt x="3185796" y="55427"/>
                          <a:pt x="3163824" y="54864"/>
                        </a:cubicBezTo>
                        <a:lnTo>
                          <a:pt x="2807208" y="45720"/>
                        </a:lnTo>
                        <a:cubicBezTo>
                          <a:pt x="2573574" y="22357"/>
                          <a:pt x="2839062" y="46628"/>
                          <a:pt x="2359152" y="27432"/>
                        </a:cubicBezTo>
                        <a:cubicBezTo>
                          <a:pt x="2325513" y="26086"/>
                          <a:pt x="2292096" y="21336"/>
                          <a:pt x="2258568" y="18288"/>
                        </a:cubicBezTo>
                        <a:cubicBezTo>
                          <a:pt x="2198951" y="6365"/>
                          <a:pt x="2176163" y="0"/>
                          <a:pt x="2103120" y="0"/>
                        </a:cubicBezTo>
                        <a:lnTo>
                          <a:pt x="576072" y="9144"/>
                        </a:lnTo>
                        <a:cubicBezTo>
                          <a:pt x="525777" y="25909"/>
                          <a:pt x="570841" y="8215"/>
                          <a:pt x="521208" y="36576"/>
                        </a:cubicBezTo>
                        <a:cubicBezTo>
                          <a:pt x="469540" y="66101"/>
                          <a:pt x="460248" y="28956"/>
                          <a:pt x="448056" y="27432"/>
                        </a:cubicBezTo>
                        <a:close/>
                      </a:path>
                    </a:pathLst>
                  </a:custGeom>
                  <a:solidFill>
                    <a:srgbClr val="B08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D65FB006-C30F-4CDC-85BD-06ADB33E150D}"/>
                      </a:ext>
                    </a:extLst>
                  </p:cNvPr>
                  <p:cNvGrpSpPr/>
                  <p:nvPr/>
                </p:nvGrpSpPr>
                <p:grpSpPr>
                  <a:xfrm>
                    <a:off x="237745" y="3553969"/>
                    <a:ext cx="777240" cy="543506"/>
                    <a:chOff x="3480816" y="1417320"/>
                    <a:chExt cx="4105975" cy="2871216"/>
                  </a:xfrm>
                </p:grpSpPr>
                <p:grpSp>
                  <p:nvGrpSpPr>
                    <p:cNvPr id="1128" name="Group 1127">
                      <a:extLst>
                        <a:ext uri="{FF2B5EF4-FFF2-40B4-BE49-F238E27FC236}">
                          <a16:creationId xmlns:a16="http://schemas.microsoft.com/office/drawing/2014/main" id="{5715AAB5-7176-4535-88BC-32EA0D977805}"/>
                        </a:ext>
                      </a:extLst>
                    </p:cNvPr>
                    <p:cNvGrpSpPr/>
                    <p:nvPr/>
                  </p:nvGrpSpPr>
                  <p:grpSpPr>
                    <a:xfrm>
                      <a:off x="4489705" y="1779294"/>
                      <a:ext cx="1630864" cy="1887450"/>
                      <a:chOff x="7653422" y="1435608"/>
                      <a:chExt cx="2769586" cy="3757446"/>
                    </a:xfrm>
                  </p:grpSpPr>
                  <p:sp>
                    <p:nvSpPr>
                      <p:cNvPr id="1138" name="Rectangle 2">
                        <a:extLst>
                          <a:ext uri="{FF2B5EF4-FFF2-40B4-BE49-F238E27FC236}">
                            <a16:creationId xmlns:a16="http://schemas.microsoft.com/office/drawing/2014/main" id="{86FBE40D-DADE-4F2C-9E09-3A8A27DF201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Freeform: Shape 1138">
                        <a:extLst>
                          <a:ext uri="{FF2B5EF4-FFF2-40B4-BE49-F238E27FC236}">
                            <a16:creationId xmlns:a16="http://schemas.microsoft.com/office/drawing/2014/main" id="{9A429CAF-178F-4600-8F42-38B195242E2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29" name="Group 1128">
                      <a:extLst>
                        <a:ext uri="{FF2B5EF4-FFF2-40B4-BE49-F238E27FC236}">
                          <a16:creationId xmlns:a16="http://schemas.microsoft.com/office/drawing/2014/main" id="{4CC9095E-1D02-4E44-B5A3-A738A640FEC1}"/>
                        </a:ext>
                      </a:extLst>
                    </p:cNvPr>
                    <p:cNvGrpSpPr/>
                    <p:nvPr/>
                  </p:nvGrpSpPr>
                  <p:grpSpPr>
                    <a:xfrm>
                      <a:off x="5218177" y="1636776"/>
                      <a:ext cx="1822482" cy="2109216"/>
                      <a:chOff x="7653422" y="1435608"/>
                      <a:chExt cx="2769586" cy="3757446"/>
                    </a:xfrm>
                  </p:grpSpPr>
                  <p:sp>
                    <p:nvSpPr>
                      <p:cNvPr id="1136" name="Rectangle 2">
                        <a:extLst>
                          <a:ext uri="{FF2B5EF4-FFF2-40B4-BE49-F238E27FC236}">
                            <a16:creationId xmlns:a16="http://schemas.microsoft.com/office/drawing/2014/main" id="{F677478D-C858-49E7-A8BF-BF08251037D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Freeform: Shape 1136">
                        <a:extLst>
                          <a:ext uri="{FF2B5EF4-FFF2-40B4-BE49-F238E27FC236}">
                            <a16:creationId xmlns:a16="http://schemas.microsoft.com/office/drawing/2014/main" id="{BEEE96C7-2101-4F3C-B48D-963821D422E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30" name="Group 1129">
                      <a:extLst>
                        <a:ext uri="{FF2B5EF4-FFF2-40B4-BE49-F238E27FC236}">
                          <a16:creationId xmlns:a16="http://schemas.microsoft.com/office/drawing/2014/main" id="{35BB4ED1-AD49-4F61-96A9-E342C064DD8F}"/>
                        </a:ext>
                      </a:extLst>
                    </p:cNvPr>
                    <p:cNvGrpSpPr/>
                    <p:nvPr/>
                  </p:nvGrpSpPr>
                  <p:grpSpPr>
                    <a:xfrm>
                      <a:off x="3480816" y="1417320"/>
                      <a:ext cx="2162223" cy="2502408"/>
                      <a:chOff x="7653422" y="1435608"/>
                      <a:chExt cx="2769586" cy="3757446"/>
                    </a:xfrm>
                  </p:grpSpPr>
                  <p:sp>
                    <p:nvSpPr>
                      <p:cNvPr id="1134" name="Rectangle 2">
                        <a:extLst>
                          <a:ext uri="{FF2B5EF4-FFF2-40B4-BE49-F238E27FC236}">
                            <a16:creationId xmlns:a16="http://schemas.microsoft.com/office/drawing/2014/main" id="{F6FC5615-8C17-494D-9F53-FF8B3DD27D1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Freeform: Shape 1134">
                        <a:extLst>
                          <a:ext uri="{FF2B5EF4-FFF2-40B4-BE49-F238E27FC236}">
                            <a16:creationId xmlns:a16="http://schemas.microsoft.com/office/drawing/2014/main" id="{91B8DA22-6521-4C07-9888-E0303424926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31" name="Group 1130">
                      <a:extLst>
                        <a:ext uri="{FF2B5EF4-FFF2-40B4-BE49-F238E27FC236}">
                          <a16:creationId xmlns:a16="http://schemas.microsoft.com/office/drawing/2014/main" id="{1525784B-8DF1-4DCD-B4ED-671F932640EC}"/>
                        </a:ext>
                      </a:extLst>
                    </p:cNvPr>
                    <p:cNvGrpSpPr/>
                    <p:nvPr/>
                  </p:nvGrpSpPr>
                  <p:grpSpPr>
                    <a:xfrm>
                      <a:off x="5394961" y="1751862"/>
                      <a:ext cx="2191830" cy="2536674"/>
                      <a:chOff x="7653422" y="1435608"/>
                      <a:chExt cx="2769586" cy="3757446"/>
                    </a:xfrm>
                  </p:grpSpPr>
                  <p:sp>
                    <p:nvSpPr>
                      <p:cNvPr id="1132" name="Rectangle 2">
                        <a:extLst>
                          <a:ext uri="{FF2B5EF4-FFF2-40B4-BE49-F238E27FC236}">
                            <a16:creationId xmlns:a16="http://schemas.microsoft.com/office/drawing/2014/main" id="{3CB64425-7874-4975-893C-2455844CFA4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Freeform: Shape 1132">
                        <a:extLst>
                          <a:ext uri="{FF2B5EF4-FFF2-40B4-BE49-F238E27FC236}">
                            <a16:creationId xmlns:a16="http://schemas.microsoft.com/office/drawing/2014/main" id="{4303CCB2-FBFB-4D77-9B83-FC6CEDD0850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18" name="Group 117">
                    <a:extLst>
                      <a:ext uri="{FF2B5EF4-FFF2-40B4-BE49-F238E27FC236}">
                        <a16:creationId xmlns:a16="http://schemas.microsoft.com/office/drawing/2014/main" id="{5C20CEBB-7195-4887-A890-C7563DE4C0B1}"/>
                      </a:ext>
                    </a:extLst>
                  </p:cNvPr>
                  <p:cNvGrpSpPr/>
                  <p:nvPr/>
                </p:nvGrpSpPr>
                <p:grpSpPr>
                  <a:xfrm>
                    <a:off x="403558" y="3645409"/>
                    <a:ext cx="294723" cy="505968"/>
                    <a:chOff x="1241184" y="770000"/>
                    <a:chExt cx="2405441" cy="4129562"/>
                  </a:xfrm>
                </p:grpSpPr>
                <p:grpSp>
                  <p:nvGrpSpPr>
                    <p:cNvPr id="1036" name="Group 1035">
                      <a:extLst>
                        <a:ext uri="{FF2B5EF4-FFF2-40B4-BE49-F238E27FC236}">
                          <a16:creationId xmlns:a16="http://schemas.microsoft.com/office/drawing/2014/main" id="{D3F32D47-AACE-470B-97E1-DD53275DE8DF}"/>
                        </a:ext>
                      </a:extLst>
                    </p:cNvPr>
                    <p:cNvGrpSpPr/>
                    <p:nvPr/>
                  </p:nvGrpSpPr>
                  <p:grpSpPr>
                    <a:xfrm>
                      <a:off x="2133600" y="2743200"/>
                      <a:ext cx="1295400" cy="990600"/>
                      <a:chOff x="4567827" y="970271"/>
                      <a:chExt cx="1595182" cy="1230216"/>
                    </a:xfrm>
                  </p:grpSpPr>
                  <p:grpSp>
                    <p:nvGrpSpPr>
                      <p:cNvPr id="1116" name="Group 1115">
                        <a:extLst>
                          <a:ext uri="{FF2B5EF4-FFF2-40B4-BE49-F238E27FC236}">
                            <a16:creationId xmlns:a16="http://schemas.microsoft.com/office/drawing/2014/main" id="{80ADE795-D3A2-4093-B5DE-A5A67FE9AC8F}"/>
                          </a:ext>
                        </a:extLst>
                      </p:cNvPr>
                      <p:cNvGrpSpPr/>
                      <p:nvPr/>
                    </p:nvGrpSpPr>
                    <p:grpSpPr>
                      <a:xfrm>
                        <a:off x="4567827" y="970271"/>
                        <a:ext cx="1176558" cy="776349"/>
                        <a:chOff x="4567827" y="970271"/>
                        <a:chExt cx="1176558" cy="776349"/>
                      </a:xfrm>
                      <a:solidFill>
                        <a:schemeClr val="accent3">
                          <a:lumMod val="50000"/>
                        </a:schemeClr>
                      </a:solidFill>
                    </p:grpSpPr>
                    <p:sp>
                      <p:nvSpPr>
                        <p:cNvPr id="1123" name="Round Diagonal Corner Rectangle 2">
                          <a:extLst>
                            <a:ext uri="{FF2B5EF4-FFF2-40B4-BE49-F238E27FC236}">
                              <a16:creationId xmlns:a16="http://schemas.microsoft.com/office/drawing/2014/main" id="{AFD7CBE2-3600-464F-B691-FAA248A86A3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Round Diagonal Corner Rectangle 3">
                          <a:extLst>
                            <a:ext uri="{FF2B5EF4-FFF2-40B4-BE49-F238E27FC236}">
                              <a16:creationId xmlns:a16="http://schemas.microsoft.com/office/drawing/2014/main" id="{F1FAD922-2072-4C2B-8665-19476F7F849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ound Diagonal Corner Rectangle 4">
                          <a:extLst>
                            <a:ext uri="{FF2B5EF4-FFF2-40B4-BE49-F238E27FC236}">
                              <a16:creationId xmlns:a16="http://schemas.microsoft.com/office/drawing/2014/main" id="{C5877D8E-BEBA-46B1-B6BD-2702F28BA2B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Round Diagonal Corner Rectangle 5">
                          <a:extLst>
                            <a:ext uri="{FF2B5EF4-FFF2-40B4-BE49-F238E27FC236}">
                              <a16:creationId xmlns:a16="http://schemas.microsoft.com/office/drawing/2014/main" id="{AD6E1378-DD2F-421E-ACB4-6017BBE2C8C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ound Diagonal Corner Rectangle 6">
                          <a:extLst>
                            <a:ext uri="{FF2B5EF4-FFF2-40B4-BE49-F238E27FC236}">
                              <a16:creationId xmlns:a16="http://schemas.microsoft.com/office/drawing/2014/main" id="{E20E95E7-1DE6-49CC-8E1B-D1527E31A75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7" name="Group 1116">
                        <a:extLst>
                          <a:ext uri="{FF2B5EF4-FFF2-40B4-BE49-F238E27FC236}">
                            <a16:creationId xmlns:a16="http://schemas.microsoft.com/office/drawing/2014/main" id="{DAC5404C-AA13-4F5F-B123-AF96D2BE411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18" name="Round Diagonal Corner Rectangle 9">
                          <a:extLst>
                            <a:ext uri="{FF2B5EF4-FFF2-40B4-BE49-F238E27FC236}">
                              <a16:creationId xmlns:a16="http://schemas.microsoft.com/office/drawing/2014/main" id="{326166E8-E3A3-428E-A64E-60735D13BAF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Round Diagonal Corner Rectangle 10">
                          <a:extLst>
                            <a:ext uri="{FF2B5EF4-FFF2-40B4-BE49-F238E27FC236}">
                              <a16:creationId xmlns:a16="http://schemas.microsoft.com/office/drawing/2014/main" id="{C6A0A3F8-45DC-4C85-B5CB-1F0156D3369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Round Diagonal Corner Rectangle 11">
                          <a:extLst>
                            <a:ext uri="{FF2B5EF4-FFF2-40B4-BE49-F238E27FC236}">
                              <a16:creationId xmlns:a16="http://schemas.microsoft.com/office/drawing/2014/main" id="{11E1906B-047B-4282-9CDB-494DCAF08D2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Round Diagonal Corner Rectangle 12">
                          <a:extLst>
                            <a:ext uri="{FF2B5EF4-FFF2-40B4-BE49-F238E27FC236}">
                              <a16:creationId xmlns:a16="http://schemas.microsoft.com/office/drawing/2014/main" id="{F4ED2080-1938-4D41-9A5D-DA7E2C2184C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Round Diagonal Corner Rectangle 13">
                          <a:extLst>
                            <a:ext uri="{FF2B5EF4-FFF2-40B4-BE49-F238E27FC236}">
                              <a16:creationId xmlns:a16="http://schemas.microsoft.com/office/drawing/2014/main" id="{9E7CC4E8-03C1-40C7-AF4E-028ED840003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7" name="Double Wave 1036">
                      <a:extLst>
                        <a:ext uri="{FF2B5EF4-FFF2-40B4-BE49-F238E27FC236}">
                          <a16:creationId xmlns:a16="http://schemas.microsoft.com/office/drawing/2014/main" id="{7B18FDB8-A51A-4E2D-8705-B150D220AF31}"/>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8" name="Group 1037">
                      <a:extLst>
                        <a:ext uri="{FF2B5EF4-FFF2-40B4-BE49-F238E27FC236}">
                          <a16:creationId xmlns:a16="http://schemas.microsoft.com/office/drawing/2014/main" id="{96F9C5C8-F08B-4FDB-9EC1-417602CCF985}"/>
                        </a:ext>
                      </a:extLst>
                    </p:cNvPr>
                    <p:cNvGrpSpPr/>
                    <p:nvPr/>
                  </p:nvGrpSpPr>
                  <p:grpSpPr>
                    <a:xfrm rot="3721982">
                      <a:off x="2072705" y="1965154"/>
                      <a:ext cx="1219200" cy="940256"/>
                      <a:chOff x="4567827" y="970271"/>
                      <a:chExt cx="1595182" cy="1230216"/>
                    </a:xfrm>
                  </p:grpSpPr>
                  <p:grpSp>
                    <p:nvGrpSpPr>
                      <p:cNvPr id="1104" name="Group 7">
                        <a:extLst>
                          <a:ext uri="{FF2B5EF4-FFF2-40B4-BE49-F238E27FC236}">
                            <a16:creationId xmlns:a16="http://schemas.microsoft.com/office/drawing/2014/main" id="{03E6D0E9-E488-43E1-AB9D-71A83098B37A}"/>
                          </a:ext>
                        </a:extLst>
                      </p:cNvPr>
                      <p:cNvGrpSpPr/>
                      <p:nvPr/>
                    </p:nvGrpSpPr>
                    <p:grpSpPr>
                      <a:xfrm>
                        <a:off x="4567827" y="970271"/>
                        <a:ext cx="1176558" cy="776349"/>
                        <a:chOff x="4567827" y="970271"/>
                        <a:chExt cx="1176558" cy="776349"/>
                      </a:xfrm>
                      <a:solidFill>
                        <a:schemeClr val="accent3">
                          <a:lumMod val="50000"/>
                        </a:schemeClr>
                      </a:solidFill>
                    </p:grpSpPr>
                    <p:sp>
                      <p:nvSpPr>
                        <p:cNvPr id="1111" name="Round Diagonal Corner Rectangle 2">
                          <a:extLst>
                            <a:ext uri="{FF2B5EF4-FFF2-40B4-BE49-F238E27FC236}">
                              <a16:creationId xmlns:a16="http://schemas.microsoft.com/office/drawing/2014/main" id="{40DB5800-CD1B-4CBC-9D84-D32529C2E79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Round Diagonal Corner Rectangle 3">
                          <a:extLst>
                            <a:ext uri="{FF2B5EF4-FFF2-40B4-BE49-F238E27FC236}">
                              <a16:creationId xmlns:a16="http://schemas.microsoft.com/office/drawing/2014/main" id="{13DFBE93-8829-4AD4-B5E9-A6B1436128E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Round Diagonal Corner Rectangle 4">
                          <a:extLst>
                            <a:ext uri="{FF2B5EF4-FFF2-40B4-BE49-F238E27FC236}">
                              <a16:creationId xmlns:a16="http://schemas.microsoft.com/office/drawing/2014/main" id="{38055DFA-EE73-4B88-93A5-B2999F2106A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Round Diagonal Corner Rectangle 5">
                          <a:extLst>
                            <a:ext uri="{FF2B5EF4-FFF2-40B4-BE49-F238E27FC236}">
                              <a16:creationId xmlns:a16="http://schemas.microsoft.com/office/drawing/2014/main" id="{957C55AD-B006-4E9D-AA85-9283498F606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Round Diagonal Corner Rectangle 6">
                          <a:extLst>
                            <a:ext uri="{FF2B5EF4-FFF2-40B4-BE49-F238E27FC236}">
                              <a16:creationId xmlns:a16="http://schemas.microsoft.com/office/drawing/2014/main" id="{E812864C-9A00-4938-B2BC-CAE94708945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5" name="Group 8">
                        <a:extLst>
                          <a:ext uri="{FF2B5EF4-FFF2-40B4-BE49-F238E27FC236}">
                            <a16:creationId xmlns:a16="http://schemas.microsoft.com/office/drawing/2014/main" id="{D77CBD96-D482-455A-A0E2-AA2EF30D18E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106" name="Round Diagonal Corner Rectangle 18">
                          <a:extLst>
                            <a:ext uri="{FF2B5EF4-FFF2-40B4-BE49-F238E27FC236}">
                              <a16:creationId xmlns:a16="http://schemas.microsoft.com/office/drawing/2014/main" id="{B6265E17-0A24-4F10-80FE-5A3B08A25C0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Round Diagonal Corner Rectangle 19">
                          <a:extLst>
                            <a:ext uri="{FF2B5EF4-FFF2-40B4-BE49-F238E27FC236}">
                              <a16:creationId xmlns:a16="http://schemas.microsoft.com/office/drawing/2014/main" id="{2E17009A-6F91-4F4D-B07D-A2E72F5C081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Round Diagonal Corner Rectangle 20">
                          <a:extLst>
                            <a:ext uri="{FF2B5EF4-FFF2-40B4-BE49-F238E27FC236}">
                              <a16:creationId xmlns:a16="http://schemas.microsoft.com/office/drawing/2014/main" id="{EF81B626-87A6-4B41-9285-1DC86872AAE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ound Diagonal Corner Rectangle 21">
                          <a:extLst>
                            <a:ext uri="{FF2B5EF4-FFF2-40B4-BE49-F238E27FC236}">
                              <a16:creationId xmlns:a16="http://schemas.microsoft.com/office/drawing/2014/main" id="{5CF806E3-4EFF-4311-B08A-0D4D5289E65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Round Diagonal Corner Rectangle 22">
                          <a:extLst>
                            <a:ext uri="{FF2B5EF4-FFF2-40B4-BE49-F238E27FC236}">
                              <a16:creationId xmlns:a16="http://schemas.microsoft.com/office/drawing/2014/main" id="{AB3DCBAB-FA42-4AF7-8F47-B55D43818F9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9" name="Group 1038">
                      <a:extLst>
                        <a:ext uri="{FF2B5EF4-FFF2-40B4-BE49-F238E27FC236}">
                          <a16:creationId xmlns:a16="http://schemas.microsoft.com/office/drawing/2014/main" id="{6FDD07F2-3500-478E-9372-B4A493DCBD28}"/>
                        </a:ext>
                      </a:extLst>
                    </p:cNvPr>
                    <p:cNvGrpSpPr/>
                    <p:nvPr/>
                  </p:nvGrpSpPr>
                  <p:grpSpPr>
                    <a:xfrm rot="20253845">
                      <a:off x="1241184" y="1553241"/>
                      <a:ext cx="1595182" cy="1230216"/>
                      <a:chOff x="4567827" y="970271"/>
                      <a:chExt cx="1595182" cy="1230216"/>
                    </a:xfrm>
                  </p:grpSpPr>
                  <p:grpSp>
                    <p:nvGrpSpPr>
                      <p:cNvPr id="1092" name="Group 7">
                        <a:extLst>
                          <a:ext uri="{FF2B5EF4-FFF2-40B4-BE49-F238E27FC236}">
                            <a16:creationId xmlns:a16="http://schemas.microsoft.com/office/drawing/2014/main" id="{21D8E03A-65EC-44B1-A661-695A4EE89D79}"/>
                          </a:ext>
                        </a:extLst>
                      </p:cNvPr>
                      <p:cNvGrpSpPr/>
                      <p:nvPr/>
                    </p:nvGrpSpPr>
                    <p:grpSpPr>
                      <a:xfrm>
                        <a:off x="4567827" y="970271"/>
                        <a:ext cx="1176558" cy="776349"/>
                        <a:chOff x="4567827" y="970271"/>
                        <a:chExt cx="1176558" cy="776349"/>
                      </a:xfrm>
                      <a:solidFill>
                        <a:schemeClr val="accent3">
                          <a:lumMod val="50000"/>
                        </a:schemeClr>
                      </a:solidFill>
                    </p:grpSpPr>
                    <p:sp>
                      <p:nvSpPr>
                        <p:cNvPr id="1099" name="Round Diagonal Corner Rectangle 2">
                          <a:extLst>
                            <a:ext uri="{FF2B5EF4-FFF2-40B4-BE49-F238E27FC236}">
                              <a16:creationId xmlns:a16="http://schemas.microsoft.com/office/drawing/2014/main" id="{14291F64-6970-42B6-8159-625403AAC15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Round Diagonal Corner Rectangle 3">
                          <a:extLst>
                            <a:ext uri="{FF2B5EF4-FFF2-40B4-BE49-F238E27FC236}">
                              <a16:creationId xmlns:a16="http://schemas.microsoft.com/office/drawing/2014/main" id="{2B64AE73-3546-4416-A58C-33AE9BEC0AEB}"/>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Round Diagonal Corner Rectangle 4">
                          <a:extLst>
                            <a:ext uri="{FF2B5EF4-FFF2-40B4-BE49-F238E27FC236}">
                              <a16:creationId xmlns:a16="http://schemas.microsoft.com/office/drawing/2014/main" id="{E89651C4-110D-4B7F-8940-83648024655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ound Diagonal Corner Rectangle 5">
                          <a:extLst>
                            <a:ext uri="{FF2B5EF4-FFF2-40B4-BE49-F238E27FC236}">
                              <a16:creationId xmlns:a16="http://schemas.microsoft.com/office/drawing/2014/main" id="{CC850F31-FCD5-43AD-A840-1F494C4E214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Round Diagonal Corner Rectangle 6">
                          <a:extLst>
                            <a:ext uri="{FF2B5EF4-FFF2-40B4-BE49-F238E27FC236}">
                              <a16:creationId xmlns:a16="http://schemas.microsoft.com/office/drawing/2014/main" id="{952FCE79-7D99-4DF7-BDE0-FB0301B1F017}"/>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3" name="Group 8">
                        <a:extLst>
                          <a:ext uri="{FF2B5EF4-FFF2-40B4-BE49-F238E27FC236}">
                            <a16:creationId xmlns:a16="http://schemas.microsoft.com/office/drawing/2014/main" id="{4BA65C6F-3877-4BD5-836F-1FB6154C26C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94" name="Round Diagonal Corner Rectangle 31">
                          <a:extLst>
                            <a:ext uri="{FF2B5EF4-FFF2-40B4-BE49-F238E27FC236}">
                              <a16:creationId xmlns:a16="http://schemas.microsoft.com/office/drawing/2014/main" id="{CE125A6A-661F-4725-9DED-C992431D698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Round Diagonal Corner Rectangle 32">
                          <a:extLst>
                            <a:ext uri="{FF2B5EF4-FFF2-40B4-BE49-F238E27FC236}">
                              <a16:creationId xmlns:a16="http://schemas.microsoft.com/office/drawing/2014/main" id="{1A25A58A-9F0E-48E9-876A-5320AC8FC22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ound Diagonal Corner Rectangle 33">
                          <a:extLst>
                            <a:ext uri="{FF2B5EF4-FFF2-40B4-BE49-F238E27FC236}">
                              <a16:creationId xmlns:a16="http://schemas.microsoft.com/office/drawing/2014/main" id="{8BCBF389-16F4-497D-96A0-95A23188329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ound Diagonal Corner Rectangle 34">
                          <a:extLst>
                            <a:ext uri="{FF2B5EF4-FFF2-40B4-BE49-F238E27FC236}">
                              <a16:creationId xmlns:a16="http://schemas.microsoft.com/office/drawing/2014/main" id="{30AFCADF-5CF5-42ED-9786-0EF8D078759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ound Diagonal Corner Rectangle 35">
                          <a:extLst>
                            <a:ext uri="{FF2B5EF4-FFF2-40B4-BE49-F238E27FC236}">
                              <a16:creationId xmlns:a16="http://schemas.microsoft.com/office/drawing/2014/main" id="{950387C4-E2E1-4E63-9250-65DE9046ADA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0" name="Group 1039">
                      <a:extLst>
                        <a:ext uri="{FF2B5EF4-FFF2-40B4-BE49-F238E27FC236}">
                          <a16:creationId xmlns:a16="http://schemas.microsoft.com/office/drawing/2014/main" id="{86DB6383-A76B-48C6-AE3B-E8D5DF897921}"/>
                        </a:ext>
                      </a:extLst>
                    </p:cNvPr>
                    <p:cNvGrpSpPr/>
                    <p:nvPr/>
                  </p:nvGrpSpPr>
                  <p:grpSpPr>
                    <a:xfrm rot="8113811">
                      <a:off x="1943792" y="770000"/>
                      <a:ext cx="1446415" cy="1355079"/>
                      <a:chOff x="4567827" y="970271"/>
                      <a:chExt cx="1595182" cy="1230216"/>
                    </a:xfrm>
                  </p:grpSpPr>
                  <p:grpSp>
                    <p:nvGrpSpPr>
                      <p:cNvPr id="1080" name="Group 7">
                        <a:extLst>
                          <a:ext uri="{FF2B5EF4-FFF2-40B4-BE49-F238E27FC236}">
                            <a16:creationId xmlns:a16="http://schemas.microsoft.com/office/drawing/2014/main" id="{D0AFA3A3-3B7E-4E92-A8ED-9FB4E6C252CA}"/>
                          </a:ext>
                        </a:extLst>
                      </p:cNvPr>
                      <p:cNvGrpSpPr/>
                      <p:nvPr/>
                    </p:nvGrpSpPr>
                    <p:grpSpPr>
                      <a:xfrm>
                        <a:off x="4567827" y="970271"/>
                        <a:ext cx="1176558" cy="776349"/>
                        <a:chOff x="4567827" y="970271"/>
                        <a:chExt cx="1176558" cy="776349"/>
                      </a:xfrm>
                      <a:solidFill>
                        <a:schemeClr val="accent3">
                          <a:lumMod val="50000"/>
                        </a:schemeClr>
                      </a:solidFill>
                    </p:grpSpPr>
                    <p:sp>
                      <p:nvSpPr>
                        <p:cNvPr id="1087" name="Round Diagonal Corner Rectangle 2">
                          <a:extLst>
                            <a:ext uri="{FF2B5EF4-FFF2-40B4-BE49-F238E27FC236}">
                              <a16:creationId xmlns:a16="http://schemas.microsoft.com/office/drawing/2014/main" id="{7B41AD48-3308-40FA-ADD1-FD195C52ECF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ound Diagonal Corner Rectangle 3">
                          <a:extLst>
                            <a:ext uri="{FF2B5EF4-FFF2-40B4-BE49-F238E27FC236}">
                              <a16:creationId xmlns:a16="http://schemas.microsoft.com/office/drawing/2014/main" id="{ABB99CD7-3A06-4700-96A1-648E2675A8B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Round Diagonal Corner Rectangle 4">
                          <a:extLst>
                            <a:ext uri="{FF2B5EF4-FFF2-40B4-BE49-F238E27FC236}">
                              <a16:creationId xmlns:a16="http://schemas.microsoft.com/office/drawing/2014/main" id="{E387DC21-59B2-415B-8DC4-849EFA53CC2C}"/>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Round Diagonal Corner Rectangle 5">
                          <a:extLst>
                            <a:ext uri="{FF2B5EF4-FFF2-40B4-BE49-F238E27FC236}">
                              <a16:creationId xmlns:a16="http://schemas.microsoft.com/office/drawing/2014/main" id="{2476B7E7-0B1C-4732-8458-DED4E9A079E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Round Diagonal Corner Rectangle 6">
                          <a:extLst>
                            <a:ext uri="{FF2B5EF4-FFF2-40B4-BE49-F238E27FC236}">
                              <a16:creationId xmlns:a16="http://schemas.microsoft.com/office/drawing/2014/main" id="{F888F0F6-51B3-4259-9B2C-CAAC05C4C45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8">
                        <a:extLst>
                          <a:ext uri="{FF2B5EF4-FFF2-40B4-BE49-F238E27FC236}">
                            <a16:creationId xmlns:a16="http://schemas.microsoft.com/office/drawing/2014/main" id="{11AD90A3-1909-4371-A24C-64A28938153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82" name="Round Diagonal Corner Rectangle 44">
                          <a:extLst>
                            <a:ext uri="{FF2B5EF4-FFF2-40B4-BE49-F238E27FC236}">
                              <a16:creationId xmlns:a16="http://schemas.microsoft.com/office/drawing/2014/main" id="{73FF5B4B-F1D1-402C-928E-63BF5AE50D9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ound Diagonal Corner Rectangle 45">
                          <a:extLst>
                            <a:ext uri="{FF2B5EF4-FFF2-40B4-BE49-F238E27FC236}">
                              <a16:creationId xmlns:a16="http://schemas.microsoft.com/office/drawing/2014/main" id="{EF817AC9-B5D8-4F5B-9C6E-B70CA7C5F68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Round Diagonal Corner Rectangle 46">
                          <a:extLst>
                            <a:ext uri="{FF2B5EF4-FFF2-40B4-BE49-F238E27FC236}">
                              <a16:creationId xmlns:a16="http://schemas.microsoft.com/office/drawing/2014/main" id="{FB69F536-ADCE-4DCD-902A-EAED330B9E56}"/>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ound Diagonal Corner Rectangle 47">
                          <a:extLst>
                            <a:ext uri="{FF2B5EF4-FFF2-40B4-BE49-F238E27FC236}">
                              <a16:creationId xmlns:a16="http://schemas.microsoft.com/office/drawing/2014/main" id="{F58806E0-343D-477D-833B-5B5D60CF4B0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Round Diagonal Corner Rectangle 48">
                          <a:extLst>
                            <a:ext uri="{FF2B5EF4-FFF2-40B4-BE49-F238E27FC236}">
                              <a16:creationId xmlns:a16="http://schemas.microsoft.com/office/drawing/2014/main" id="{09734E00-4AE2-4F3D-B31E-8D7317EFF7B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1" name="Group 1040">
                      <a:extLst>
                        <a:ext uri="{FF2B5EF4-FFF2-40B4-BE49-F238E27FC236}">
                          <a16:creationId xmlns:a16="http://schemas.microsoft.com/office/drawing/2014/main" id="{56E2807F-219B-4CE9-A9CC-66648CCCDF1B}"/>
                        </a:ext>
                      </a:extLst>
                    </p:cNvPr>
                    <p:cNvGrpSpPr/>
                    <p:nvPr/>
                  </p:nvGrpSpPr>
                  <p:grpSpPr>
                    <a:xfrm rot="8113811">
                      <a:off x="1438523" y="2207715"/>
                      <a:ext cx="1390153" cy="762604"/>
                      <a:chOff x="4567827" y="970271"/>
                      <a:chExt cx="1595182" cy="1230216"/>
                    </a:xfrm>
                  </p:grpSpPr>
                  <p:grpSp>
                    <p:nvGrpSpPr>
                      <p:cNvPr id="1068" name="Group 7">
                        <a:extLst>
                          <a:ext uri="{FF2B5EF4-FFF2-40B4-BE49-F238E27FC236}">
                            <a16:creationId xmlns:a16="http://schemas.microsoft.com/office/drawing/2014/main" id="{601C0975-7005-4616-AADC-0B95727D8086}"/>
                          </a:ext>
                        </a:extLst>
                      </p:cNvPr>
                      <p:cNvGrpSpPr/>
                      <p:nvPr/>
                    </p:nvGrpSpPr>
                    <p:grpSpPr>
                      <a:xfrm>
                        <a:off x="4567827" y="970271"/>
                        <a:ext cx="1176558" cy="776349"/>
                        <a:chOff x="4567827" y="970271"/>
                        <a:chExt cx="1176558" cy="776349"/>
                      </a:xfrm>
                      <a:solidFill>
                        <a:schemeClr val="accent3">
                          <a:lumMod val="50000"/>
                        </a:schemeClr>
                      </a:solidFill>
                    </p:grpSpPr>
                    <p:sp>
                      <p:nvSpPr>
                        <p:cNvPr id="1075" name="Round Diagonal Corner Rectangle 2">
                          <a:extLst>
                            <a:ext uri="{FF2B5EF4-FFF2-40B4-BE49-F238E27FC236}">
                              <a16:creationId xmlns:a16="http://schemas.microsoft.com/office/drawing/2014/main" id="{F41C1E7F-8B7A-4D91-A0A6-2C5CC6BD6BD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ound Diagonal Corner Rectangle 3">
                          <a:extLst>
                            <a:ext uri="{FF2B5EF4-FFF2-40B4-BE49-F238E27FC236}">
                              <a16:creationId xmlns:a16="http://schemas.microsoft.com/office/drawing/2014/main" id="{F14CE925-B14F-4208-BCE8-FCE7426C7FD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Round Diagonal Corner Rectangle 4">
                          <a:extLst>
                            <a:ext uri="{FF2B5EF4-FFF2-40B4-BE49-F238E27FC236}">
                              <a16:creationId xmlns:a16="http://schemas.microsoft.com/office/drawing/2014/main" id="{60CC2F73-323E-4FB0-A939-3C66528B782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ound Diagonal Corner Rectangle 5">
                          <a:extLst>
                            <a:ext uri="{FF2B5EF4-FFF2-40B4-BE49-F238E27FC236}">
                              <a16:creationId xmlns:a16="http://schemas.microsoft.com/office/drawing/2014/main" id="{8C370D90-D61A-4F82-B50A-6596E87FA4D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ound Diagonal Corner Rectangle 6">
                          <a:extLst>
                            <a:ext uri="{FF2B5EF4-FFF2-40B4-BE49-F238E27FC236}">
                              <a16:creationId xmlns:a16="http://schemas.microsoft.com/office/drawing/2014/main" id="{2264E250-7DB2-434C-8505-9D23506CBFC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9" name="Group 8">
                        <a:extLst>
                          <a:ext uri="{FF2B5EF4-FFF2-40B4-BE49-F238E27FC236}">
                            <a16:creationId xmlns:a16="http://schemas.microsoft.com/office/drawing/2014/main" id="{0A4E2DD9-E546-4885-B8F9-D9FF061172A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70" name="Round Diagonal Corner Rectangle 57">
                          <a:extLst>
                            <a:ext uri="{FF2B5EF4-FFF2-40B4-BE49-F238E27FC236}">
                              <a16:creationId xmlns:a16="http://schemas.microsoft.com/office/drawing/2014/main" id="{F384C172-8154-4802-9904-AD392E8C6EC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ound Diagonal Corner Rectangle 58">
                          <a:extLst>
                            <a:ext uri="{FF2B5EF4-FFF2-40B4-BE49-F238E27FC236}">
                              <a16:creationId xmlns:a16="http://schemas.microsoft.com/office/drawing/2014/main" id="{AADDF229-0BFE-4060-B5EA-C3AFCB3BAA2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ound Diagonal Corner Rectangle 59">
                          <a:extLst>
                            <a:ext uri="{FF2B5EF4-FFF2-40B4-BE49-F238E27FC236}">
                              <a16:creationId xmlns:a16="http://schemas.microsoft.com/office/drawing/2014/main" id="{60B8DCF8-5840-41D7-AF4F-F4E0152D36C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ound Diagonal Corner Rectangle 60">
                          <a:extLst>
                            <a:ext uri="{FF2B5EF4-FFF2-40B4-BE49-F238E27FC236}">
                              <a16:creationId xmlns:a16="http://schemas.microsoft.com/office/drawing/2014/main" id="{E5DC53DC-8E03-4C54-AEB6-D5BA2B3469A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ound Diagonal Corner Rectangle 61">
                          <a:extLst>
                            <a:ext uri="{FF2B5EF4-FFF2-40B4-BE49-F238E27FC236}">
                              <a16:creationId xmlns:a16="http://schemas.microsoft.com/office/drawing/2014/main" id="{7D02B0C4-4308-4D72-B5FB-5F7C79C6F3B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2" name="Group 1041">
                      <a:extLst>
                        <a:ext uri="{FF2B5EF4-FFF2-40B4-BE49-F238E27FC236}">
                          <a16:creationId xmlns:a16="http://schemas.microsoft.com/office/drawing/2014/main" id="{1B267A91-7682-47CA-8505-3E930C233F68}"/>
                        </a:ext>
                      </a:extLst>
                    </p:cNvPr>
                    <p:cNvGrpSpPr/>
                    <p:nvPr/>
                  </p:nvGrpSpPr>
                  <p:grpSpPr>
                    <a:xfrm rot="9089938">
                      <a:off x="2556363" y="1661184"/>
                      <a:ext cx="1090262" cy="771324"/>
                      <a:chOff x="4567827" y="970271"/>
                      <a:chExt cx="1595182" cy="1230216"/>
                    </a:xfrm>
                  </p:grpSpPr>
                  <p:grpSp>
                    <p:nvGrpSpPr>
                      <p:cNvPr id="1056" name="Group 7">
                        <a:extLst>
                          <a:ext uri="{FF2B5EF4-FFF2-40B4-BE49-F238E27FC236}">
                            <a16:creationId xmlns:a16="http://schemas.microsoft.com/office/drawing/2014/main" id="{416E1328-86B6-4B43-92C8-64A7E677F7BB}"/>
                          </a:ext>
                        </a:extLst>
                      </p:cNvPr>
                      <p:cNvGrpSpPr/>
                      <p:nvPr/>
                    </p:nvGrpSpPr>
                    <p:grpSpPr>
                      <a:xfrm>
                        <a:off x="4567827" y="970271"/>
                        <a:ext cx="1176558" cy="776349"/>
                        <a:chOff x="4567827" y="970271"/>
                        <a:chExt cx="1176558" cy="776349"/>
                      </a:xfrm>
                      <a:solidFill>
                        <a:schemeClr val="accent3">
                          <a:lumMod val="50000"/>
                        </a:schemeClr>
                      </a:solidFill>
                    </p:grpSpPr>
                    <p:sp>
                      <p:nvSpPr>
                        <p:cNvPr id="1063" name="Round Diagonal Corner Rectangle 2">
                          <a:extLst>
                            <a:ext uri="{FF2B5EF4-FFF2-40B4-BE49-F238E27FC236}">
                              <a16:creationId xmlns:a16="http://schemas.microsoft.com/office/drawing/2014/main" id="{F51D438B-5E5F-4D12-B3F4-72023B639AC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ound Diagonal Corner Rectangle 3">
                          <a:extLst>
                            <a:ext uri="{FF2B5EF4-FFF2-40B4-BE49-F238E27FC236}">
                              <a16:creationId xmlns:a16="http://schemas.microsoft.com/office/drawing/2014/main" id="{9A2DA6C8-70F5-4ED4-9491-88D50A6AD82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ound Diagonal Corner Rectangle 4">
                          <a:extLst>
                            <a:ext uri="{FF2B5EF4-FFF2-40B4-BE49-F238E27FC236}">
                              <a16:creationId xmlns:a16="http://schemas.microsoft.com/office/drawing/2014/main" id="{94C8B50F-CB85-4B4D-ADCA-842BE1C72A1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ound Diagonal Corner Rectangle 5">
                          <a:extLst>
                            <a:ext uri="{FF2B5EF4-FFF2-40B4-BE49-F238E27FC236}">
                              <a16:creationId xmlns:a16="http://schemas.microsoft.com/office/drawing/2014/main" id="{4A2977FD-B46F-4153-9929-7FF68FD9AC1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ound Diagonal Corner Rectangle 6">
                          <a:extLst>
                            <a:ext uri="{FF2B5EF4-FFF2-40B4-BE49-F238E27FC236}">
                              <a16:creationId xmlns:a16="http://schemas.microsoft.com/office/drawing/2014/main" id="{D3B97CCC-6C90-49DC-904F-BA4F39C01AA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7" name="Group 8">
                        <a:extLst>
                          <a:ext uri="{FF2B5EF4-FFF2-40B4-BE49-F238E27FC236}">
                            <a16:creationId xmlns:a16="http://schemas.microsoft.com/office/drawing/2014/main" id="{A2486996-3225-4B1A-A8DE-693CD65B5C8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58" name="Round Diagonal Corner Rectangle 70">
                          <a:extLst>
                            <a:ext uri="{FF2B5EF4-FFF2-40B4-BE49-F238E27FC236}">
                              <a16:creationId xmlns:a16="http://schemas.microsoft.com/office/drawing/2014/main" id="{4595D7C8-16A1-4D9A-81AA-4A42E88556D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ound Diagonal Corner Rectangle 71">
                          <a:extLst>
                            <a:ext uri="{FF2B5EF4-FFF2-40B4-BE49-F238E27FC236}">
                              <a16:creationId xmlns:a16="http://schemas.microsoft.com/office/drawing/2014/main" id="{FA2CC06F-B56E-402F-82A0-3D5429980BE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ound Diagonal Corner Rectangle 72">
                          <a:extLst>
                            <a:ext uri="{FF2B5EF4-FFF2-40B4-BE49-F238E27FC236}">
                              <a16:creationId xmlns:a16="http://schemas.microsoft.com/office/drawing/2014/main" id="{B306BD1B-A9AA-4904-ADEB-4B10A15F000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ound Diagonal Corner Rectangle 73">
                          <a:extLst>
                            <a:ext uri="{FF2B5EF4-FFF2-40B4-BE49-F238E27FC236}">
                              <a16:creationId xmlns:a16="http://schemas.microsoft.com/office/drawing/2014/main" id="{F0C8A618-3643-401A-927C-134E3191E87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ound Diagonal Corner Rectangle 74">
                          <a:extLst>
                            <a:ext uri="{FF2B5EF4-FFF2-40B4-BE49-F238E27FC236}">
                              <a16:creationId xmlns:a16="http://schemas.microsoft.com/office/drawing/2014/main" id="{794C644F-E41F-4143-AA07-279C420A8B4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1042">
                      <a:extLst>
                        <a:ext uri="{FF2B5EF4-FFF2-40B4-BE49-F238E27FC236}">
                          <a16:creationId xmlns:a16="http://schemas.microsoft.com/office/drawing/2014/main" id="{F3195947-8C11-4C27-9D0A-AD811008B449}"/>
                        </a:ext>
                      </a:extLst>
                    </p:cNvPr>
                    <p:cNvGrpSpPr/>
                    <p:nvPr/>
                  </p:nvGrpSpPr>
                  <p:grpSpPr>
                    <a:xfrm rot="13486189" flipH="1">
                      <a:off x="1389306" y="2685691"/>
                      <a:ext cx="1345945" cy="1037421"/>
                      <a:chOff x="4567827" y="970271"/>
                      <a:chExt cx="1595182" cy="1230216"/>
                    </a:xfrm>
                  </p:grpSpPr>
                  <p:grpSp>
                    <p:nvGrpSpPr>
                      <p:cNvPr id="1044" name="Group 7">
                        <a:extLst>
                          <a:ext uri="{FF2B5EF4-FFF2-40B4-BE49-F238E27FC236}">
                            <a16:creationId xmlns:a16="http://schemas.microsoft.com/office/drawing/2014/main" id="{AA7438FC-6DB0-4C60-BD8A-BF289205D0C6}"/>
                          </a:ext>
                        </a:extLst>
                      </p:cNvPr>
                      <p:cNvGrpSpPr/>
                      <p:nvPr/>
                    </p:nvGrpSpPr>
                    <p:grpSpPr>
                      <a:xfrm>
                        <a:off x="4567827" y="970271"/>
                        <a:ext cx="1176558" cy="776349"/>
                        <a:chOff x="4567827" y="970271"/>
                        <a:chExt cx="1176558" cy="776349"/>
                      </a:xfrm>
                      <a:solidFill>
                        <a:schemeClr val="accent3">
                          <a:lumMod val="50000"/>
                        </a:schemeClr>
                      </a:solidFill>
                    </p:grpSpPr>
                    <p:sp>
                      <p:nvSpPr>
                        <p:cNvPr id="1051" name="Round Diagonal Corner Rectangle 2">
                          <a:extLst>
                            <a:ext uri="{FF2B5EF4-FFF2-40B4-BE49-F238E27FC236}">
                              <a16:creationId xmlns:a16="http://schemas.microsoft.com/office/drawing/2014/main" id="{ADC72173-8EFB-44CA-98BB-2507B0F0369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ound Diagonal Corner Rectangle 3">
                          <a:extLst>
                            <a:ext uri="{FF2B5EF4-FFF2-40B4-BE49-F238E27FC236}">
                              <a16:creationId xmlns:a16="http://schemas.microsoft.com/office/drawing/2014/main" id="{F37D99EA-28CF-46A9-A753-95AE5AB9DCE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ound Diagonal Corner Rectangle 4">
                          <a:extLst>
                            <a:ext uri="{FF2B5EF4-FFF2-40B4-BE49-F238E27FC236}">
                              <a16:creationId xmlns:a16="http://schemas.microsoft.com/office/drawing/2014/main" id="{E83DA7AB-1AFD-4095-B737-A4BB8C61B08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ound Diagonal Corner Rectangle 5">
                          <a:extLst>
                            <a:ext uri="{FF2B5EF4-FFF2-40B4-BE49-F238E27FC236}">
                              <a16:creationId xmlns:a16="http://schemas.microsoft.com/office/drawing/2014/main" id="{9AE9F25C-A113-4BDC-B363-40EC752DB77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ound Diagonal Corner Rectangle 6">
                          <a:extLst>
                            <a:ext uri="{FF2B5EF4-FFF2-40B4-BE49-F238E27FC236}">
                              <a16:creationId xmlns:a16="http://schemas.microsoft.com/office/drawing/2014/main" id="{39556FEF-2C5D-4F02-B631-CA12F5977F2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8">
                        <a:extLst>
                          <a:ext uri="{FF2B5EF4-FFF2-40B4-BE49-F238E27FC236}">
                            <a16:creationId xmlns:a16="http://schemas.microsoft.com/office/drawing/2014/main" id="{F21E0811-9E08-4F1A-A517-697BDC6DEE9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46" name="Round Diagonal Corner Rectangle 83">
                          <a:extLst>
                            <a:ext uri="{FF2B5EF4-FFF2-40B4-BE49-F238E27FC236}">
                              <a16:creationId xmlns:a16="http://schemas.microsoft.com/office/drawing/2014/main" id="{12DCC692-173D-4AC9-88DE-454D6833620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ound Diagonal Corner Rectangle 84">
                          <a:extLst>
                            <a:ext uri="{FF2B5EF4-FFF2-40B4-BE49-F238E27FC236}">
                              <a16:creationId xmlns:a16="http://schemas.microsoft.com/office/drawing/2014/main" id="{E33DFF3C-8286-4D7F-AA86-05E22B105A0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ound Diagonal Corner Rectangle 85">
                          <a:extLst>
                            <a:ext uri="{FF2B5EF4-FFF2-40B4-BE49-F238E27FC236}">
                              <a16:creationId xmlns:a16="http://schemas.microsoft.com/office/drawing/2014/main" id="{3EA16BDD-A500-4FDC-BAF6-6E256DFADD3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ound Diagonal Corner Rectangle 86">
                          <a:extLst>
                            <a:ext uri="{FF2B5EF4-FFF2-40B4-BE49-F238E27FC236}">
                              <a16:creationId xmlns:a16="http://schemas.microsoft.com/office/drawing/2014/main" id="{9FFDAE14-BA6D-45E0-8E96-ADD09F8499E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ound Diagonal Corner Rectangle 87">
                          <a:extLst>
                            <a:ext uri="{FF2B5EF4-FFF2-40B4-BE49-F238E27FC236}">
                              <a16:creationId xmlns:a16="http://schemas.microsoft.com/office/drawing/2014/main" id="{4BBA1394-5761-407F-AC73-174B92B35B5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 name="Group 118">
                    <a:extLst>
                      <a:ext uri="{FF2B5EF4-FFF2-40B4-BE49-F238E27FC236}">
                        <a16:creationId xmlns:a16="http://schemas.microsoft.com/office/drawing/2014/main" id="{9E1FB1B7-0210-48D0-9764-B272A291B320}"/>
                      </a:ext>
                    </a:extLst>
                  </p:cNvPr>
                  <p:cNvGrpSpPr/>
                  <p:nvPr/>
                </p:nvGrpSpPr>
                <p:grpSpPr>
                  <a:xfrm>
                    <a:off x="783337" y="3642361"/>
                    <a:ext cx="777240" cy="543506"/>
                    <a:chOff x="3480816" y="1417320"/>
                    <a:chExt cx="4105975" cy="2871216"/>
                  </a:xfrm>
                </p:grpSpPr>
                <p:grpSp>
                  <p:nvGrpSpPr>
                    <p:cNvPr id="1024" name="Group 1023">
                      <a:extLst>
                        <a:ext uri="{FF2B5EF4-FFF2-40B4-BE49-F238E27FC236}">
                          <a16:creationId xmlns:a16="http://schemas.microsoft.com/office/drawing/2014/main" id="{51AA23BE-A81F-4991-8003-9B433ADEB098}"/>
                        </a:ext>
                      </a:extLst>
                    </p:cNvPr>
                    <p:cNvGrpSpPr/>
                    <p:nvPr/>
                  </p:nvGrpSpPr>
                  <p:grpSpPr>
                    <a:xfrm>
                      <a:off x="4489705" y="1779294"/>
                      <a:ext cx="1630864" cy="1887450"/>
                      <a:chOff x="7653422" y="1435608"/>
                      <a:chExt cx="2769586" cy="3757446"/>
                    </a:xfrm>
                  </p:grpSpPr>
                  <p:sp>
                    <p:nvSpPr>
                      <p:cNvPr id="1034" name="Rectangle 2">
                        <a:extLst>
                          <a:ext uri="{FF2B5EF4-FFF2-40B4-BE49-F238E27FC236}">
                            <a16:creationId xmlns:a16="http://schemas.microsoft.com/office/drawing/2014/main" id="{B715754F-C18E-42F3-ABB7-44F5DAC5CD2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0C1A053B-94E6-4FC2-9E29-D27D3BB7C97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25" name="Group 1024">
                      <a:extLst>
                        <a:ext uri="{FF2B5EF4-FFF2-40B4-BE49-F238E27FC236}">
                          <a16:creationId xmlns:a16="http://schemas.microsoft.com/office/drawing/2014/main" id="{4D8BF1C0-7B39-4879-9780-81C2FF76D141}"/>
                        </a:ext>
                      </a:extLst>
                    </p:cNvPr>
                    <p:cNvGrpSpPr/>
                    <p:nvPr/>
                  </p:nvGrpSpPr>
                  <p:grpSpPr>
                    <a:xfrm>
                      <a:off x="5218177" y="1636776"/>
                      <a:ext cx="1822482" cy="2109216"/>
                      <a:chOff x="7653422" y="1435608"/>
                      <a:chExt cx="2769586" cy="3757446"/>
                    </a:xfrm>
                  </p:grpSpPr>
                  <p:sp>
                    <p:nvSpPr>
                      <p:cNvPr id="1032" name="Rectangle 2">
                        <a:extLst>
                          <a:ext uri="{FF2B5EF4-FFF2-40B4-BE49-F238E27FC236}">
                            <a16:creationId xmlns:a16="http://schemas.microsoft.com/office/drawing/2014/main" id="{9E767612-D739-4FA9-BB7C-28D9FDD73E1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E5140F30-A005-4351-88D7-604ACF6DF01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26" name="Group 1025">
                      <a:extLst>
                        <a:ext uri="{FF2B5EF4-FFF2-40B4-BE49-F238E27FC236}">
                          <a16:creationId xmlns:a16="http://schemas.microsoft.com/office/drawing/2014/main" id="{F84E3503-0B0C-45A2-B4F0-2642EC13620C}"/>
                        </a:ext>
                      </a:extLst>
                    </p:cNvPr>
                    <p:cNvGrpSpPr/>
                    <p:nvPr/>
                  </p:nvGrpSpPr>
                  <p:grpSpPr>
                    <a:xfrm>
                      <a:off x="3480816" y="1417320"/>
                      <a:ext cx="2162223" cy="2502408"/>
                      <a:chOff x="7653422" y="1435608"/>
                      <a:chExt cx="2769586" cy="3757446"/>
                    </a:xfrm>
                  </p:grpSpPr>
                  <p:sp>
                    <p:nvSpPr>
                      <p:cNvPr id="1030" name="Rectangle 2">
                        <a:extLst>
                          <a:ext uri="{FF2B5EF4-FFF2-40B4-BE49-F238E27FC236}">
                            <a16:creationId xmlns:a16="http://schemas.microsoft.com/office/drawing/2014/main" id="{31877EDA-23C4-4A0D-B5AB-723E9EED9E46}"/>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Freeform: Shape 1030">
                        <a:extLst>
                          <a:ext uri="{FF2B5EF4-FFF2-40B4-BE49-F238E27FC236}">
                            <a16:creationId xmlns:a16="http://schemas.microsoft.com/office/drawing/2014/main" id="{01921258-4850-48FE-817A-C9B91C63106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27" name="Group 1026">
                      <a:extLst>
                        <a:ext uri="{FF2B5EF4-FFF2-40B4-BE49-F238E27FC236}">
                          <a16:creationId xmlns:a16="http://schemas.microsoft.com/office/drawing/2014/main" id="{74E5BBA8-CC76-4E3E-9EF9-FC2A1BB0FB63}"/>
                        </a:ext>
                      </a:extLst>
                    </p:cNvPr>
                    <p:cNvGrpSpPr/>
                    <p:nvPr/>
                  </p:nvGrpSpPr>
                  <p:grpSpPr>
                    <a:xfrm>
                      <a:off x="5394961" y="1751862"/>
                      <a:ext cx="2191830" cy="2536674"/>
                      <a:chOff x="7653422" y="1435608"/>
                      <a:chExt cx="2769586" cy="3757446"/>
                    </a:xfrm>
                  </p:grpSpPr>
                  <p:sp>
                    <p:nvSpPr>
                      <p:cNvPr id="1028" name="Rectangle 2">
                        <a:extLst>
                          <a:ext uri="{FF2B5EF4-FFF2-40B4-BE49-F238E27FC236}">
                            <a16:creationId xmlns:a16="http://schemas.microsoft.com/office/drawing/2014/main" id="{00FBD6E8-E05F-471A-B4A1-6066B533AFE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Shape 1028">
                        <a:extLst>
                          <a:ext uri="{FF2B5EF4-FFF2-40B4-BE49-F238E27FC236}">
                            <a16:creationId xmlns:a16="http://schemas.microsoft.com/office/drawing/2014/main" id="{C0C42255-41CB-4C7F-8154-B0D633CFA5C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20" name="Group 119">
                    <a:extLst>
                      <a:ext uri="{FF2B5EF4-FFF2-40B4-BE49-F238E27FC236}">
                        <a16:creationId xmlns:a16="http://schemas.microsoft.com/office/drawing/2014/main" id="{FCA85DF5-1176-4C0A-A717-C09207BDED2D}"/>
                      </a:ext>
                    </a:extLst>
                  </p:cNvPr>
                  <p:cNvGrpSpPr/>
                  <p:nvPr/>
                </p:nvGrpSpPr>
                <p:grpSpPr>
                  <a:xfrm>
                    <a:off x="949150" y="3733801"/>
                    <a:ext cx="294723" cy="505968"/>
                    <a:chOff x="1241184" y="770000"/>
                    <a:chExt cx="2405441" cy="4129562"/>
                  </a:xfrm>
                </p:grpSpPr>
                <p:grpSp>
                  <p:nvGrpSpPr>
                    <p:cNvPr id="932" name="Group 931">
                      <a:extLst>
                        <a:ext uri="{FF2B5EF4-FFF2-40B4-BE49-F238E27FC236}">
                          <a16:creationId xmlns:a16="http://schemas.microsoft.com/office/drawing/2014/main" id="{0C7A598E-71C3-404E-AAC9-EF4B1E0068A8}"/>
                        </a:ext>
                      </a:extLst>
                    </p:cNvPr>
                    <p:cNvGrpSpPr/>
                    <p:nvPr/>
                  </p:nvGrpSpPr>
                  <p:grpSpPr>
                    <a:xfrm>
                      <a:off x="2133600" y="2743200"/>
                      <a:ext cx="1295400" cy="990600"/>
                      <a:chOff x="4567827" y="970271"/>
                      <a:chExt cx="1595182" cy="1230216"/>
                    </a:xfrm>
                  </p:grpSpPr>
                  <p:grpSp>
                    <p:nvGrpSpPr>
                      <p:cNvPr id="1012" name="Group 1011">
                        <a:extLst>
                          <a:ext uri="{FF2B5EF4-FFF2-40B4-BE49-F238E27FC236}">
                            <a16:creationId xmlns:a16="http://schemas.microsoft.com/office/drawing/2014/main" id="{859218CE-2678-42FD-81D4-6A4AAB3FF621}"/>
                          </a:ext>
                        </a:extLst>
                      </p:cNvPr>
                      <p:cNvGrpSpPr/>
                      <p:nvPr/>
                    </p:nvGrpSpPr>
                    <p:grpSpPr>
                      <a:xfrm>
                        <a:off x="4567827" y="970271"/>
                        <a:ext cx="1176558" cy="776349"/>
                        <a:chOff x="4567827" y="970271"/>
                        <a:chExt cx="1176558" cy="776349"/>
                      </a:xfrm>
                      <a:solidFill>
                        <a:schemeClr val="accent3">
                          <a:lumMod val="50000"/>
                        </a:schemeClr>
                      </a:solidFill>
                    </p:grpSpPr>
                    <p:sp>
                      <p:nvSpPr>
                        <p:cNvPr id="1019" name="Round Diagonal Corner Rectangle 2">
                          <a:extLst>
                            <a:ext uri="{FF2B5EF4-FFF2-40B4-BE49-F238E27FC236}">
                              <a16:creationId xmlns:a16="http://schemas.microsoft.com/office/drawing/2014/main" id="{8BB159CE-A3F2-47CC-B09A-B1730733E23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Round Diagonal Corner Rectangle 3">
                          <a:extLst>
                            <a:ext uri="{FF2B5EF4-FFF2-40B4-BE49-F238E27FC236}">
                              <a16:creationId xmlns:a16="http://schemas.microsoft.com/office/drawing/2014/main" id="{67BE8F75-7541-4510-AAAC-8871756DA7E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Round Diagonal Corner Rectangle 4">
                          <a:extLst>
                            <a:ext uri="{FF2B5EF4-FFF2-40B4-BE49-F238E27FC236}">
                              <a16:creationId xmlns:a16="http://schemas.microsoft.com/office/drawing/2014/main" id="{31AD3C2A-73FD-4202-83D3-6E5A5F381BB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Round Diagonal Corner Rectangle 5">
                          <a:extLst>
                            <a:ext uri="{FF2B5EF4-FFF2-40B4-BE49-F238E27FC236}">
                              <a16:creationId xmlns:a16="http://schemas.microsoft.com/office/drawing/2014/main" id="{C3E4920C-EE35-40B0-9360-C5D4B2A89B3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Round Diagonal Corner Rectangle 6">
                          <a:extLst>
                            <a:ext uri="{FF2B5EF4-FFF2-40B4-BE49-F238E27FC236}">
                              <a16:creationId xmlns:a16="http://schemas.microsoft.com/office/drawing/2014/main" id="{BBCE297C-EBEF-4639-A875-5E93836D8FD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3" name="Group 1012">
                        <a:extLst>
                          <a:ext uri="{FF2B5EF4-FFF2-40B4-BE49-F238E27FC236}">
                            <a16:creationId xmlns:a16="http://schemas.microsoft.com/office/drawing/2014/main" id="{CEA3368F-05DD-412C-86B0-A297BE9527E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14" name="Round Diagonal Corner Rectangle 9">
                          <a:extLst>
                            <a:ext uri="{FF2B5EF4-FFF2-40B4-BE49-F238E27FC236}">
                              <a16:creationId xmlns:a16="http://schemas.microsoft.com/office/drawing/2014/main" id="{49869782-F82D-4E20-A521-2A48F60A684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ound Diagonal Corner Rectangle 10">
                          <a:extLst>
                            <a:ext uri="{FF2B5EF4-FFF2-40B4-BE49-F238E27FC236}">
                              <a16:creationId xmlns:a16="http://schemas.microsoft.com/office/drawing/2014/main" id="{87F28E28-6398-410B-8BA6-BFC0AB0BBC6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Round Diagonal Corner Rectangle 11">
                          <a:extLst>
                            <a:ext uri="{FF2B5EF4-FFF2-40B4-BE49-F238E27FC236}">
                              <a16:creationId xmlns:a16="http://schemas.microsoft.com/office/drawing/2014/main" id="{047DE678-D51C-4D58-84A0-0D39B13ABC2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Round Diagonal Corner Rectangle 12">
                          <a:extLst>
                            <a:ext uri="{FF2B5EF4-FFF2-40B4-BE49-F238E27FC236}">
                              <a16:creationId xmlns:a16="http://schemas.microsoft.com/office/drawing/2014/main" id="{FCF2311E-168E-4871-933A-37F7E2ECB7C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ound Diagonal Corner Rectangle 13">
                          <a:extLst>
                            <a:ext uri="{FF2B5EF4-FFF2-40B4-BE49-F238E27FC236}">
                              <a16:creationId xmlns:a16="http://schemas.microsoft.com/office/drawing/2014/main" id="{4C597E43-BD39-4DE1-BE02-34F617DDA8B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3" name="Double Wave 932">
                      <a:extLst>
                        <a:ext uri="{FF2B5EF4-FFF2-40B4-BE49-F238E27FC236}">
                          <a16:creationId xmlns:a16="http://schemas.microsoft.com/office/drawing/2014/main" id="{B0B92248-9FD3-4CB6-A12B-1488326F02FE}"/>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4" name="Group 933">
                      <a:extLst>
                        <a:ext uri="{FF2B5EF4-FFF2-40B4-BE49-F238E27FC236}">
                          <a16:creationId xmlns:a16="http://schemas.microsoft.com/office/drawing/2014/main" id="{4AD94F71-0261-4E63-B395-55F3F22540B9}"/>
                        </a:ext>
                      </a:extLst>
                    </p:cNvPr>
                    <p:cNvGrpSpPr/>
                    <p:nvPr/>
                  </p:nvGrpSpPr>
                  <p:grpSpPr>
                    <a:xfrm rot="3721982">
                      <a:off x="2072705" y="1965154"/>
                      <a:ext cx="1219200" cy="940256"/>
                      <a:chOff x="4567827" y="970271"/>
                      <a:chExt cx="1595182" cy="1230216"/>
                    </a:xfrm>
                  </p:grpSpPr>
                  <p:grpSp>
                    <p:nvGrpSpPr>
                      <p:cNvPr id="1000" name="Group 7">
                        <a:extLst>
                          <a:ext uri="{FF2B5EF4-FFF2-40B4-BE49-F238E27FC236}">
                            <a16:creationId xmlns:a16="http://schemas.microsoft.com/office/drawing/2014/main" id="{EE939866-16F5-4390-B1AD-FD5EC3C3185C}"/>
                          </a:ext>
                        </a:extLst>
                      </p:cNvPr>
                      <p:cNvGrpSpPr/>
                      <p:nvPr/>
                    </p:nvGrpSpPr>
                    <p:grpSpPr>
                      <a:xfrm>
                        <a:off x="4567827" y="970271"/>
                        <a:ext cx="1176558" cy="776349"/>
                        <a:chOff x="4567827" y="970271"/>
                        <a:chExt cx="1176558" cy="776349"/>
                      </a:xfrm>
                      <a:solidFill>
                        <a:schemeClr val="accent3">
                          <a:lumMod val="50000"/>
                        </a:schemeClr>
                      </a:solidFill>
                    </p:grpSpPr>
                    <p:sp>
                      <p:nvSpPr>
                        <p:cNvPr id="1007" name="Round Diagonal Corner Rectangle 2">
                          <a:extLst>
                            <a:ext uri="{FF2B5EF4-FFF2-40B4-BE49-F238E27FC236}">
                              <a16:creationId xmlns:a16="http://schemas.microsoft.com/office/drawing/2014/main" id="{550312D1-A62F-431E-95F2-E7E2459B139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Round Diagonal Corner Rectangle 3">
                          <a:extLst>
                            <a:ext uri="{FF2B5EF4-FFF2-40B4-BE49-F238E27FC236}">
                              <a16:creationId xmlns:a16="http://schemas.microsoft.com/office/drawing/2014/main" id="{634B184C-EA86-4A41-A0F2-A94D191FB02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Round Diagonal Corner Rectangle 4">
                          <a:extLst>
                            <a:ext uri="{FF2B5EF4-FFF2-40B4-BE49-F238E27FC236}">
                              <a16:creationId xmlns:a16="http://schemas.microsoft.com/office/drawing/2014/main" id="{1A945655-3F4A-47AF-90B3-FE086EEF17F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Round Diagonal Corner Rectangle 5">
                          <a:extLst>
                            <a:ext uri="{FF2B5EF4-FFF2-40B4-BE49-F238E27FC236}">
                              <a16:creationId xmlns:a16="http://schemas.microsoft.com/office/drawing/2014/main" id="{3DCF95F5-0568-47D6-AE3A-D7C7CC47E55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Round Diagonal Corner Rectangle 6">
                          <a:extLst>
                            <a:ext uri="{FF2B5EF4-FFF2-40B4-BE49-F238E27FC236}">
                              <a16:creationId xmlns:a16="http://schemas.microsoft.com/office/drawing/2014/main" id="{1E1761E2-DC02-4BA5-8B70-15CC903AE51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1" name="Group 8">
                        <a:extLst>
                          <a:ext uri="{FF2B5EF4-FFF2-40B4-BE49-F238E27FC236}">
                            <a16:creationId xmlns:a16="http://schemas.microsoft.com/office/drawing/2014/main" id="{1BB68756-80B0-401E-818F-02F014BA500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002" name="Round Diagonal Corner Rectangle 18">
                          <a:extLst>
                            <a:ext uri="{FF2B5EF4-FFF2-40B4-BE49-F238E27FC236}">
                              <a16:creationId xmlns:a16="http://schemas.microsoft.com/office/drawing/2014/main" id="{6F20A381-A976-4831-A282-440EDCA17A9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Round Diagonal Corner Rectangle 19">
                          <a:extLst>
                            <a:ext uri="{FF2B5EF4-FFF2-40B4-BE49-F238E27FC236}">
                              <a16:creationId xmlns:a16="http://schemas.microsoft.com/office/drawing/2014/main" id="{4430CF31-B9A6-422A-9852-094D1819387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Round Diagonal Corner Rectangle 20">
                          <a:extLst>
                            <a:ext uri="{FF2B5EF4-FFF2-40B4-BE49-F238E27FC236}">
                              <a16:creationId xmlns:a16="http://schemas.microsoft.com/office/drawing/2014/main" id="{67609106-15BC-4F89-812B-F0D6C8D8C44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Round Diagonal Corner Rectangle 21">
                          <a:extLst>
                            <a:ext uri="{FF2B5EF4-FFF2-40B4-BE49-F238E27FC236}">
                              <a16:creationId xmlns:a16="http://schemas.microsoft.com/office/drawing/2014/main" id="{2D8AB70C-DC13-435F-8A23-F871C9D424D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Round Diagonal Corner Rectangle 22">
                          <a:extLst>
                            <a:ext uri="{FF2B5EF4-FFF2-40B4-BE49-F238E27FC236}">
                              <a16:creationId xmlns:a16="http://schemas.microsoft.com/office/drawing/2014/main" id="{A2B53117-EF4D-44A6-900E-FA255693F33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5" name="Group 934">
                      <a:extLst>
                        <a:ext uri="{FF2B5EF4-FFF2-40B4-BE49-F238E27FC236}">
                          <a16:creationId xmlns:a16="http://schemas.microsoft.com/office/drawing/2014/main" id="{614F758A-9B64-4DC4-9065-DC66EE0010C7}"/>
                        </a:ext>
                      </a:extLst>
                    </p:cNvPr>
                    <p:cNvGrpSpPr/>
                    <p:nvPr/>
                  </p:nvGrpSpPr>
                  <p:grpSpPr>
                    <a:xfrm rot="20253845">
                      <a:off x="1241184" y="1553241"/>
                      <a:ext cx="1595182" cy="1230216"/>
                      <a:chOff x="4567827" y="970271"/>
                      <a:chExt cx="1595182" cy="1230216"/>
                    </a:xfrm>
                  </p:grpSpPr>
                  <p:grpSp>
                    <p:nvGrpSpPr>
                      <p:cNvPr id="988" name="Group 7">
                        <a:extLst>
                          <a:ext uri="{FF2B5EF4-FFF2-40B4-BE49-F238E27FC236}">
                            <a16:creationId xmlns:a16="http://schemas.microsoft.com/office/drawing/2014/main" id="{E62D63B1-2EDC-489F-8489-DA875AB7FDF6}"/>
                          </a:ext>
                        </a:extLst>
                      </p:cNvPr>
                      <p:cNvGrpSpPr/>
                      <p:nvPr/>
                    </p:nvGrpSpPr>
                    <p:grpSpPr>
                      <a:xfrm>
                        <a:off x="4567827" y="970271"/>
                        <a:ext cx="1176558" cy="776349"/>
                        <a:chOff x="4567827" y="970271"/>
                        <a:chExt cx="1176558" cy="776349"/>
                      </a:xfrm>
                      <a:solidFill>
                        <a:schemeClr val="accent3">
                          <a:lumMod val="50000"/>
                        </a:schemeClr>
                      </a:solidFill>
                    </p:grpSpPr>
                    <p:sp>
                      <p:nvSpPr>
                        <p:cNvPr id="995" name="Round Diagonal Corner Rectangle 2">
                          <a:extLst>
                            <a:ext uri="{FF2B5EF4-FFF2-40B4-BE49-F238E27FC236}">
                              <a16:creationId xmlns:a16="http://schemas.microsoft.com/office/drawing/2014/main" id="{1AFD884A-8923-4FE4-9574-CEAABB854B3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Round Diagonal Corner Rectangle 3">
                          <a:extLst>
                            <a:ext uri="{FF2B5EF4-FFF2-40B4-BE49-F238E27FC236}">
                              <a16:creationId xmlns:a16="http://schemas.microsoft.com/office/drawing/2014/main" id="{D3CF6D47-4BAF-4913-BD07-A08D860E827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Round Diagonal Corner Rectangle 4">
                          <a:extLst>
                            <a:ext uri="{FF2B5EF4-FFF2-40B4-BE49-F238E27FC236}">
                              <a16:creationId xmlns:a16="http://schemas.microsoft.com/office/drawing/2014/main" id="{216F2B07-886A-46EC-B986-08E8577E68D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Round Diagonal Corner Rectangle 5">
                          <a:extLst>
                            <a:ext uri="{FF2B5EF4-FFF2-40B4-BE49-F238E27FC236}">
                              <a16:creationId xmlns:a16="http://schemas.microsoft.com/office/drawing/2014/main" id="{03A1A80A-C40A-4BD0-AE84-25CAC97F117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Round Diagonal Corner Rectangle 6">
                          <a:extLst>
                            <a:ext uri="{FF2B5EF4-FFF2-40B4-BE49-F238E27FC236}">
                              <a16:creationId xmlns:a16="http://schemas.microsoft.com/office/drawing/2014/main" id="{72A1B835-973A-44EB-97FB-5DA37153BE8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9" name="Group 8">
                        <a:extLst>
                          <a:ext uri="{FF2B5EF4-FFF2-40B4-BE49-F238E27FC236}">
                            <a16:creationId xmlns:a16="http://schemas.microsoft.com/office/drawing/2014/main" id="{30300CB7-A01E-483A-8FA8-AA1A69032D3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90" name="Round Diagonal Corner Rectangle 31">
                          <a:extLst>
                            <a:ext uri="{FF2B5EF4-FFF2-40B4-BE49-F238E27FC236}">
                              <a16:creationId xmlns:a16="http://schemas.microsoft.com/office/drawing/2014/main" id="{2B2A0F35-014A-4CDF-898F-2D1363968BD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Round Diagonal Corner Rectangle 32">
                          <a:extLst>
                            <a:ext uri="{FF2B5EF4-FFF2-40B4-BE49-F238E27FC236}">
                              <a16:creationId xmlns:a16="http://schemas.microsoft.com/office/drawing/2014/main" id="{AD8D3C22-A059-4196-A0FB-9516B4C2E38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Round Diagonal Corner Rectangle 33">
                          <a:extLst>
                            <a:ext uri="{FF2B5EF4-FFF2-40B4-BE49-F238E27FC236}">
                              <a16:creationId xmlns:a16="http://schemas.microsoft.com/office/drawing/2014/main" id="{1E1815A8-89FD-413A-8247-F55C11B9749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Round Diagonal Corner Rectangle 34">
                          <a:extLst>
                            <a:ext uri="{FF2B5EF4-FFF2-40B4-BE49-F238E27FC236}">
                              <a16:creationId xmlns:a16="http://schemas.microsoft.com/office/drawing/2014/main" id="{BF77BAD0-B959-4E38-99C6-E6C9AE991E9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Round Diagonal Corner Rectangle 35">
                          <a:extLst>
                            <a:ext uri="{FF2B5EF4-FFF2-40B4-BE49-F238E27FC236}">
                              <a16:creationId xmlns:a16="http://schemas.microsoft.com/office/drawing/2014/main" id="{A8BC98DD-822D-4F69-BA30-FE7383E09DD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6" name="Group 935">
                      <a:extLst>
                        <a:ext uri="{FF2B5EF4-FFF2-40B4-BE49-F238E27FC236}">
                          <a16:creationId xmlns:a16="http://schemas.microsoft.com/office/drawing/2014/main" id="{DFE1AFDD-0126-4764-A38E-689F74ECA50D}"/>
                        </a:ext>
                      </a:extLst>
                    </p:cNvPr>
                    <p:cNvGrpSpPr/>
                    <p:nvPr/>
                  </p:nvGrpSpPr>
                  <p:grpSpPr>
                    <a:xfrm rot="8113811">
                      <a:off x="1943792" y="770000"/>
                      <a:ext cx="1446415" cy="1355079"/>
                      <a:chOff x="4567827" y="970271"/>
                      <a:chExt cx="1595182" cy="1230216"/>
                    </a:xfrm>
                  </p:grpSpPr>
                  <p:grpSp>
                    <p:nvGrpSpPr>
                      <p:cNvPr id="976" name="Group 7">
                        <a:extLst>
                          <a:ext uri="{FF2B5EF4-FFF2-40B4-BE49-F238E27FC236}">
                            <a16:creationId xmlns:a16="http://schemas.microsoft.com/office/drawing/2014/main" id="{549DD0A8-19BF-4B9B-86E5-7FA710865A5A}"/>
                          </a:ext>
                        </a:extLst>
                      </p:cNvPr>
                      <p:cNvGrpSpPr/>
                      <p:nvPr/>
                    </p:nvGrpSpPr>
                    <p:grpSpPr>
                      <a:xfrm>
                        <a:off x="4567827" y="970271"/>
                        <a:ext cx="1176558" cy="776349"/>
                        <a:chOff x="4567827" y="970271"/>
                        <a:chExt cx="1176558" cy="776349"/>
                      </a:xfrm>
                      <a:solidFill>
                        <a:schemeClr val="accent3">
                          <a:lumMod val="50000"/>
                        </a:schemeClr>
                      </a:solidFill>
                    </p:grpSpPr>
                    <p:sp>
                      <p:nvSpPr>
                        <p:cNvPr id="983" name="Round Diagonal Corner Rectangle 2">
                          <a:extLst>
                            <a:ext uri="{FF2B5EF4-FFF2-40B4-BE49-F238E27FC236}">
                              <a16:creationId xmlns:a16="http://schemas.microsoft.com/office/drawing/2014/main" id="{298570D7-2C06-47C2-99C8-E978344BBDE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Round Diagonal Corner Rectangle 3">
                          <a:extLst>
                            <a:ext uri="{FF2B5EF4-FFF2-40B4-BE49-F238E27FC236}">
                              <a16:creationId xmlns:a16="http://schemas.microsoft.com/office/drawing/2014/main" id="{3BEF82D4-12C1-4978-8075-98C6FCA0F82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Round Diagonal Corner Rectangle 4">
                          <a:extLst>
                            <a:ext uri="{FF2B5EF4-FFF2-40B4-BE49-F238E27FC236}">
                              <a16:creationId xmlns:a16="http://schemas.microsoft.com/office/drawing/2014/main" id="{6AA8E33B-095F-4347-99B0-EE81EA062B5F}"/>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Round Diagonal Corner Rectangle 5">
                          <a:extLst>
                            <a:ext uri="{FF2B5EF4-FFF2-40B4-BE49-F238E27FC236}">
                              <a16:creationId xmlns:a16="http://schemas.microsoft.com/office/drawing/2014/main" id="{22898E4F-F569-4ACC-BC82-D6BB15E1D1B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Round Diagonal Corner Rectangle 6">
                          <a:extLst>
                            <a:ext uri="{FF2B5EF4-FFF2-40B4-BE49-F238E27FC236}">
                              <a16:creationId xmlns:a16="http://schemas.microsoft.com/office/drawing/2014/main" id="{8A9434D1-8D11-485C-BFD0-D6EC6B7853D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7" name="Group 8">
                        <a:extLst>
                          <a:ext uri="{FF2B5EF4-FFF2-40B4-BE49-F238E27FC236}">
                            <a16:creationId xmlns:a16="http://schemas.microsoft.com/office/drawing/2014/main" id="{E9E6B9BC-762D-42CB-BD00-DB774446506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78" name="Round Diagonal Corner Rectangle 44">
                          <a:extLst>
                            <a:ext uri="{FF2B5EF4-FFF2-40B4-BE49-F238E27FC236}">
                              <a16:creationId xmlns:a16="http://schemas.microsoft.com/office/drawing/2014/main" id="{192C882D-ED7E-4CC9-8B45-DA328C5C0C8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Round Diagonal Corner Rectangle 45">
                          <a:extLst>
                            <a:ext uri="{FF2B5EF4-FFF2-40B4-BE49-F238E27FC236}">
                              <a16:creationId xmlns:a16="http://schemas.microsoft.com/office/drawing/2014/main" id="{FE9C5983-4826-4778-9758-12936A3C08A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Round Diagonal Corner Rectangle 46">
                          <a:extLst>
                            <a:ext uri="{FF2B5EF4-FFF2-40B4-BE49-F238E27FC236}">
                              <a16:creationId xmlns:a16="http://schemas.microsoft.com/office/drawing/2014/main" id="{9F932985-4BBC-4328-8D6C-3F7861D990E3}"/>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Round Diagonal Corner Rectangle 47">
                          <a:extLst>
                            <a:ext uri="{FF2B5EF4-FFF2-40B4-BE49-F238E27FC236}">
                              <a16:creationId xmlns:a16="http://schemas.microsoft.com/office/drawing/2014/main" id="{D0B5F0C5-7E59-466C-825E-78D70CE4EC0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Round Diagonal Corner Rectangle 48">
                          <a:extLst>
                            <a:ext uri="{FF2B5EF4-FFF2-40B4-BE49-F238E27FC236}">
                              <a16:creationId xmlns:a16="http://schemas.microsoft.com/office/drawing/2014/main" id="{48798976-CD53-44DC-9A9E-E7D5B0B6523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7" name="Group 936">
                      <a:extLst>
                        <a:ext uri="{FF2B5EF4-FFF2-40B4-BE49-F238E27FC236}">
                          <a16:creationId xmlns:a16="http://schemas.microsoft.com/office/drawing/2014/main" id="{F4F6B948-A8BF-4772-8121-F90E3E7A63F0}"/>
                        </a:ext>
                      </a:extLst>
                    </p:cNvPr>
                    <p:cNvGrpSpPr/>
                    <p:nvPr/>
                  </p:nvGrpSpPr>
                  <p:grpSpPr>
                    <a:xfrm rot="8113811">
                      <a:off x="1438523" y="2207715"/>
                      <a:ext cx="1390153" cy="762604"/>
                      <a:chOff x="4567827" y="970271"/>
                      <a:chExt cx="1595182" cy="1230216"/>
                    </a:xfrm>
                  </p:grpSpPr>
                  <p:grpSp>
                    <p:nvGrpSpPr>
                      <p:cNvPr id="964" name="Group 7">
                        <a:extLst>
                          <a:ext uri="{FF2B5EF4-FFF2-40B4-BE49-F238E27FC236}">
                            <a16:creationId xmlns:a16="http://schemas.microsoft.com/office/drawing/2014/main" id="{FBA9EF3B-4E15-4FE0-85DB-4BEEB4752100}"/>
                          </a:ext>
                        </a:extLst>
                      </p:cNvPr>
                      <p:cNvGrpSpPr/>
                      <p:nvPr/>
                    </p:nvGrpSpPr>
                    <p:grpSpPr>
                      <a:xfrm>
                        <a:off x="4567827" y="970271"/>
                        <a:ext cx="1176558" cy="776349"/>
                        <a:chOff x="4567827" y="970271"/>
                        <a:chExt cx="1176558" cy="776349"/>
                      </a:xfrm>
                      <a:solidFill>
                        <a:schemeClr val="accent3">
                          <a:lumMod val="50000"/>
                        </a:schemeClr>
                      </a:solidFill>
                    </p:grpSpPr>
                    <p:sp>
                      <p:nvSpPr>
                        <p:cNvPr id="971" name="Round Diagonal Corner Rectangle 2">
                          <a:extLst>
                            <a:ext uri="{FF2B5EF4-FFF2-40B4-BE49-F238E27FC236}">
                              <a16:creationId xmlns:a16="http://schemas.microsoft.com/office/drawing/2014/main" id="{3C7AC10A-6BA7-452E-A251-992AE76D25E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Round Diagonal Corner Rectangle 3">
                          <a:extLst>
                            <a:ext uri="{FF2B5EF4-FFF2-40B4-BE49-F238E27FC236}">
                              <a16:creationId xmlns:a16="http://schemas.microsoft.com/office/drawing/2014/main" id="{FF4988D8-9DBE-42DF-B1AC-D95B6BAFF37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ound Diagonal Corner Rectangle 4">
                          <a:extLst>
                            <a:ext uri="{FF2B5EF4-FFF2-40B4-BE49-F238E27FC236}">
                              <a16:creationId xmlns:a16="http://schemas.microsoft.com/office/drawing/2014/main" id="{5E35B65A-28EB-4D36-81E4-26332226C61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ound Diagonal Corner Rectangle 5">
                          <a:extLst>
                            <a:ext uri="{FF2B5EF4-FFF2-40B4-BE49-F238E27FC236}">
                              <a16:creationId xmlns:a16="http://schemas.microsoft.com/office/drawing/2014/main" id="{D7C0CFBD-CEEA-42E2-844A-62A505E74436}"/>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ound Diagonal Corner Rectangle 6">
                          <a:extLst>
                            <a:ext uri="{FF2B5EF4-FFF2-40B4-BE49-F238E27FC236}">
                              <a16:creationId xmlns:a16="http://schemas.microsoft.com/office/drawing/2014/main" id="{72611259-6B60-4178-9C18-DABE6B44F9C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5" name="Group 8">
                        <a:extLst>
                          <a:ext uri="{FF2B5EF4-FFF2-40B4-BE49-F238E27FC236}">
                            <a16:creationId xmlns:a16="http://schemas.microsoft.com/office/drawing/2014/main" id="{FD2BA6F1-2D8E-4612-B149-EC797201F39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66" name="Round Diagonal Corner Rectangle 57">
                          <a:extLst>
                            <a:ext uri="{FF2B5EF4-FFF2-40B4-BE49-F238E27FC236}">
                              <a16:creationId xmlns:a16="http://schemas.microsoft.com/office/drawing/2014/main" id="{BCAEDC97-6C63-4138-805A-87076DE357A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Round Diagonal Corner Rectangle 58">
                          <a:extLst>
                            <a:ext uri="{FF2B5EF4-FFF2-40B4-BE49-F238E27FC236}">
                              <a16:creationId xmlns:a16="http://schemas.microsoft.com/office/drawing/2014/main" id="{2DC6346E-B875-46FD-B60D-472BB8C8F82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Round Diagonal Corner Rectangle 59">
                          <a:extLst>
                            <a:ext uri="{FF2B5EF4-FFF2-40B4-BE49-F238E27FC236}">
                              <a16:creationId xmlns:a16="http://schemas.microsoft.com/office/drawing/2014/main" id="{BD1467A7-A41F-4B83-8D44-327937D4698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Round Diagonal Corner Rectangle 60">
                          <a:extLst>
                            <a:ext uri="{FF2B5EF4-FFF2-40B4-BE49-F238E27FC236}">
                              <a16:creationId xmlns:a16="http://schemas.microsoft.com/office/drawing/2014/main" id="{AC6BDBC4-9047-484F-A17D-364658A25A2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Round Diagonal Corner Rectangle 61">
                          <a:extLst>
                            <a:ext uri="{FF2B5EF4-FFF2-40B4-BE49-F238E27FC236}">
                              <a16:creationId xmlns:a16="http://schemas.microsoft.com/office/drawing/2014/main" id="{834B0A9A-5285-4E5F-A3EB-C08FAD4E3C9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937">
                      <a:extLst>
                        <a:ext uri="{FF2B5EF4-FFF2-40B4-BE49-F238E27FC236}">
                          <a16:creationId xmlns:a16="http://schemas.microsoft.com/office/drawing/2014/main" id="{DC4DCD3D-1381-40A7-AB5F-4EA32DF62CAC}"/>
                        </a:ext>
                      </a:extLst>
                    </p:cNvPr>
                    <p:cNvGrpSpPr/>
                    <p:nvPr/>
                  </p:nvGrpSpPr>
                  <p:grpSpPr>
                    <a:xfrm rot="9089938">
                      <a:off x="2556363" y="1661184"/>
                      <a:ext cx="1090262" cy="771324"/>
                      <a:chOff x="4567827" y="970271"/>
                      <a:chExt cx="1595182" cy="1230216"/>
                    </a:xfrm>
                  </p:grpSpPr>
                  <p:grpSp>
                    <p:nvGrpSpPr>
                      <p:cNvPr id="952" name="Group 7">
                        <a:extLst>
                          <a:ext uri="{FF2B5EF4-FFF2-40B4-BE49-F238E27FC236}">
                            <a16:creationId xmlns:a16="http://schemas.microsoft.com/office/drawing/2014/main" id="{C41C0C07-F359-4109-9176-B5AEB2B4A353}"/>
                          </a:ext>
                        </a:extLst>
                      </p:cNvPr>
                      <p:cNvGrpSpPr/>
                      <p:nvPr/>
                    </p:nvGrpSpPr>
                    <p:grpSpPr>
                      <a:xfrm>
                        <a:off x="4567827" y="970271"/>
                        <a:ext cx="1176558" cy="776349"/>
                        <a:chOff x="4567827" y="970271"/>
                        <a:chExt cx="1176558" cy="776349"/>
                      </a:xfrm>
                      <a:solidFill>
                        <a:schemeClr val="accent3">
                          <a:lumMod val="50000"/>
                        </a:schemeClr>
                      </a:solidFill>
                    </p:grpSpPr>
                    <p:sp>
                      <p:nvSpPr>
                        <p:cNvPr id="959" name="Round Diagonal Corner Rectangle 2">
                          <a:extLst>
                            <a:ext uri="{FF2B5EF4-FFF2-40B4-BE49-F238E27FC236}">
                              <a16:creationId xmlns:a16="http://schemas.microsoft.com/office/drawing/2014/main" id="{D48A2E70-E366-412E-B3A1-C4AFBE8FFBB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Round Diagonal Corner Rectangle 3">
                          <a:extLst>
                            <a:ext uri="{FF2B5EF4-FFF2-40B4-BE49-F238E27FC236}">
                              <a16:creationId xmlns:a16="http://schemas.microsoft.com/office/drawing/2014/main" id="{1412D95A-870D-4635-B395-C51DD9E5E82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Round Diagonal Corner Rectangle 4">
                          <a:extLst>
                            <a:ext uri="{FF2B5EF4-FFF2-40B4-BE49-F238E27FC236}">
                              <a16:creationId xmlns:a16="http://schemas.microsoft.com/office/drawing/2014/main" id="{4BECB2F1-D50B-4BC9-A051-F5108102065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Round Diagonal Corner Rectangle 5">
                          <a:extLst>
                            <a:ext uri="{FF2B5EF4-FFF2-40B4-BE49-F238E27FC236}">
                              <a16:creationId xmlns:a16="http://schemas.microsoft.com/office/drawing/2014/main" id="{534526F5-0C77-4047-91B7-AE46304E693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Round Diagonal Corner Rectangle 6">
                          <a:extLst>
                            <a:ext uri="{FF2B5EF4-FFF2-40B4-BE49-F238E27FC236}">
                              <a16:creationId xmlns:a16="http://schemas.microsoft.com/office/drawing/2014/main" id="{46350ADA-C57E-4707-8BEA-56ADE0AACBE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3" name="Group 8">
                        <a:extLst>
                          <a:ext uri="{FF2B5EF4-FFF2-40B4-BE49-F238E27FC236}">
                            <a16:creationId xmlns:a16="http://schemas.microsoft.com/office/drawing/2014/main" id="{8EDA828C-116B-41F9-9570-6681FB8F82B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54" name="Round Diagonal Corner Rectangle 70">
                          <a:extLst>
                            <a:ext uri="{FF2B5EF4-FFF2-40B4-BE49-F238E27FC236}">
                              <a16:creationId xmlns:a16="http://schemas.microsoft.com/office/drawing/2014/main" id="{E55DEF94-E1E3-42FB-8FAC-73FC8B69E3E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Round Diagonal Corner Rectangle 71">
                          <a:extLst>
                            <a:ext uri="{FF2B5EF4-FFF2-40B4-BE49-F238E27FC236}">
                              <a16:creationId xmlns:a16="http://schemas.microsoft.com/office/drawing/2014/main" id="{15190B15-356D-4366-968A-9D93F57999C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Round Diagonal Corner Rectangle 72">
                          <a:extLst>
                            <a:ext uri="{FF2B5EF4-FFF2-40B4-BE49-F238E27FC236}">
                              <a16:creationId xmlns:a16="http://schemas.microsoft.com/office/drawing/2014/main" id="{43578C18-32DD-453D-BDC7-BDEFB6CE522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Round Diagonal Corner Rectangle 73">
                          <a:extLst>
                            <a:ext uri="{FF2B5EF4-FFF2-40B4-BE49-F238E27FC236}">
                              <a16:creationId xmlns:a16="http://schemas.microsoft.com/office/drawing/2014/main" id="{AD05F4D3-4AEE-4176-8458-6E5738BF1FF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ound Diagonal Corner Rectangle 74">
                          <a:extLst>
                            <a:ext uri="{FF2B5EF4-FFF2-40B4-BE49-F238E27FC236}">
                              <a16:creationId xmlns:a16="http://schemas.microsoft.com/office/drawing/2014/main" id="{56F8115B-2A09-4D46-816D-1CD60D3B0E8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9" name="Group 938">
                      <a:extLst>
                        <a:ext uri="{FF2B5EF4-FFF2-40B4-BE49-F238E27FC236}">
                          <a16:creationId xmlns:a16="http://schemas.microsoft.com/office/drawing/2014/main" id="{BFF74CDC-B949-4FDB-9CE0-B54DD1AEC93A}"/>
                        </a:ext>
                      </a:extLst>
                    </p:cNvPr>
                    <p:cNvGrpSpPr/>
                    <p:nvPr/>
                  </p:nvGrpSpPr>
                  <p:grpSpPr>
                    <a:xfrm rot="13486189" flipH="1">
                      <a:off x="1389306" y="2685691"/>
                      <a:ext cx="1345945" cy="1037421"/>
                      <a:chOff x="4567827" y="970271"/>
                      <a:chExt cx="1595182" cy="1230216"/>
                    </a:xfrm>
                  </p:grpSpPr>
                  <p:grpSp>
                    <p:nvGrpSpPr>
                      <p:cNvPr id="940" name="Group 7">
                        <a:extLst>
                          <a:ext uri="{FF2B5EF4-FFF2-40B4-BE49-F238E27FC236}">
                            <a16:creationId xmlns:a16="http://schemas.microsoft.com/office/drawing/2014/main" id="{61EEA096-7997-4E34-B5C4-E78F8F3E83FF}"/>
                          </a:ext>
                        </a:extLst>
                      </p:cNvPr>
                      <p:cNvGrpSpPr/>
                      <p:nvPr/>
                    </p:nvGrpSpPr>
                    <p:grpSpPr>
                      <a:xfrm>
                        <a:off x="4567827" y="970271"/>
                        <a:ext cx="1176558" cy="776349"/>
                        <a:chOff x="4567827" y="970271"/>
                        <a:chExt cx="1176558" cy="776349"/>
                      </a:xfrm>
                      <a:solidFill>
                        <a:schemeClr val="accent3">
                          <a:lumMod val="50000"/>
                        </a:schemeClr>
                      </a:solidFill>
                    </p:grpSpPr>
                    <p:sp>
                      <p:nvSpPr>
                        <p:cNvPr id="947" name="Round Diagonal Corner Rectangle 2">
                          <a:extLst>
                            <a:ext uri="{FF2B5EF4-FFF2-40B4-BE49-F238E27FC236}">
                              <a16:creationId xmlns:a16="http://schemas.microsoft.com/office/drawing/2014/main" id="{BA5078C3-1AC4-4D55-AEFF-73199DE00DB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Round Diagonal Corner Rectangle 3">
                          <a:extLst>
                            <a:ext uri="{FF2B5EF4-FFF2-40B4-BE49-F238E27FC236}">
                              <a16:creationId xmlns:a16="http://schemas.microsoft.com/office/drawing/2014/main" id="{29107253-F19D-4A9A-9BE3-EFB78DECC4A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ound Diagonal Corner Rectangle 4">
                          <a:extLst>
                            <a:ext uri="{FF2B5EF4-FFF2-40B4-BE49-F238E27FC236}">
                              <a16:creationId xmlns:a16="http://schemas.microsoft.com/office/drawing/2014/main" id="{8A9461C9-8DC6-4104-90DE-A4C14CBCB66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ound Diagonal Corner Rectangle 5">
                          <a:extLst>
                            <a:ext uri="{FF2B5EF4-FFF2-40B4-BE49-F238E27FC236}">
                              <a16:creationId xmlns:a16="http://schemas.microsoft.com/office/drawing/2014/main" id="{2A2FABDF-EEBA-4375-946A-172B58F5E17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ound Diagonal Corner Rectangle 6">
                          <a:extLst>
                            <a:ext uri="{FF2B5EF4-FFF2-40B4-BE49-F238E27FC236}">
                              <a16:creationId xmlns:a16="http://schemas.microsoft.com/office/drawing/2014/main" id="{DDD5B9A8-BC79-4A99-930F-ABC8CF6395D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8">
                        <a:extLst>
                          <a:ext uri="{FF2B5EF4-FFF2-40B4-BE49-F238E27FC236}">
                            <a16:creationId xmlns:a16="http://schemas.microsoft.com/office/drawing/2014/main" id="{6FB807D0-7504-40A0-B73F-595E8066AB3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42" name="Round Diagonal Corner Rectangle 83">
                          <a:extLst>
                            <a:ext uri="{FF2B5EF4-FFF2-40B4-BE49-F238E27FC236}">
                              <a16:creationId xmlns:a16="http://schemas.microsoft.com/office/drawing/2014/main" id="{721D4A0A-C894-4BC6-A3B6-9E811F7140E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ound Diagonal Corner Rectangle 84">
                          <a:extLst>
                            <a:ext uri="{FF2B5EF4-FFF2-40B4-BE49-F238E27FC236}">
                              <a16:creationId xmlns:a16="http://schemas.microsoft.com/office/drawing/2014/main" id="{FFA44CDF-0EBA-4BDC-86B6-D38E4846B6E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ound Diagonal Corner Rectangle 85">
                          <a:extLst>
                            <a:ext uri="{FF2B5EF4-FFF2-40B4-BE49-F238E27FC236}">
                              <a16:creationId xmlns:a16="http://schemas.microsoft.com/office/drawing/2014/main" id="{945B9965-0126-45A9-BFA8-2CEFA266681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Round Diagonal Corner Rectangle 86">
                          <a:extLst>
                            <a:ext uri="{FF2B5EF4-FFF2-40B4-BE49-F238E27FC236}">
                              <a16:creationId xmlns:a16="http://schemas.microsoft.com/office/drawing/2014/main" id="{FCAAACCB-AC5F-493A-81DD-3AC0F3E0119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ound Diagonal Corner Rectangle 87">
                          <a:extLst>
                            <a:ext uri="{FF2B5EF4-FFF2-40B4-BE49-F238E27FC236}">
                              <a16:creationId xmlns:a16="http://schemas.microsoft.com/office/drawing/2014/main" id="{CC00828A-577E-4243-8497-026FFBF4BFB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1" name="Group 120">
                    <a:extLst>
                      <a:ext uri="{FF2B5EF4-FFF2-40B4-BE49-F238E27FC236}">
                        <a16:creationId xmlns:a16="http://schemas.microsoft.com/office/drawing/2014/main" id="{9D3DE5E4-95D5-4C2A-8CE9-0423703BAA0A}"/>
                      </a:ext>
                    </a:extLst>
                  </p:cNvPr>
                  <p:cNvGrpSpPr/>
                  <p:nvPr/>
                </p:nvGrpSpPr>
                <p:grpSpPr>
                  <a:xfrm>
                    <a:off x="2996185" y="3587497"/>
                    <a:ext cx="777240" cy="543506"/>
                    <a:chOff x="3480816" y="1417320"/>
                    <a:chExt cx="4105975" cy="2871216"/>
                  </a:xfrm>
                </p:grpSpPr>
                <p:grpSp>
                  <p:nvGrpSpPr>
                    <p:cNvPr id="920" name="Group 919">
                      <a:extLst>
                        <a:ext uri="{FF2B5EF4-FFF2-40B4-BE49-F238E27FC236}">
                          <a16:creationId xmlns:a16="http://schemas.microsoft.com/office/drawing/2014/main" id="{169B340E-2DF2-4444-9722-7D0D4C596DB5}"/>
                        </a:ext>
                      </a:extLst>
                    </p:cNvPr>
                    <p:cNvGrpSpPr/>
                    <p:nvPr/>
                  </p:nvGrpSpPr>
                  <p:grpSpPr>
                    <a:xfrm>
                      <a:off x="4489705" y="1779294"/>
                      <a:ext cx="1630864" cy="1887450"/>
                      <a:chOff x="7653422" y="1435608"/>
                      <a:chExt cx="2769586" cy="3757446"/>
                    </a:xfrm>
                  </p:grpSpPr>
                  <p:sp>
                    <p:nvSpPr>
                      <p:cNvPr id="930" name="Rectangle 2">
                        <a:extLst>
                          <a:ext uri="{FF2B5EF4-FFF2-40B4-BE49-F238E27FC236}">
                            <a16:creationId xmlns:a16="http://schemas.microsoft.com/office/drawing/2014/main" id="{4F60914B-4D78-467E-AF0A-50E09F5A9DE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Freeform: Shape 930">
                        <a:extLst>
                          <a:ext uri="{FF2B5EF4-FFF2-40B4-BE49-F238E27FC236}">
                            <a16:creationId xmlns:a16="http://schemas.microsoft.com/office/drawing/2014/main" id="{660B8D92-A728-464B-A326-D69474C9F51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1" name="Group 920">
                      <a:extLst>
                        <a:ext uri="{FF2B5EF4-FFF2-40B4-BE49-F238E27FC236}">
                          <a16:creationId xmlns:a16="http://schemas.microsoft.com/office/drawing/2014/main" id="{42D61660-6BA0-4795-BD92-9936567B6746}"/>
                        </a:ext>
                      </a:extLst>
                    </p:cNvPr>
                    <p:cNvGrpSpPr/>
                    <p:nvPr/>
                  </p:nvGrpSpPr>
                  <p:grpSpPr>
                    <a:xfrm>
                      <a:off x="5218177" y="1636776"/>
                      <a:ext cx="1822482" cy="2109216"/>
                      <a:chOff x="7653422" y="1435608"/>
                      <a:chExt cx="2769586" cy="3757446"/>
                    </a:xfrm>
                  </p:grpSpPr>
                  <p:sp>
                    <p:nvSpPr>
                      <p:cNvPr id="928" name="Rectangle 2">
                        <a:extLst>
                          <a:ext uri="{FF2B5EF4-FFF2-40B4-BE49-F238E27FC236}">
                            <a16:creationId xmlns:a16="http://schemas.microsoft.com/office/drawing/2014/main" id="{148FA644-371E-4A97-B374-85072B62BD0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Freeform: Shape 928">
                        <a:extLst>
                          <a:ext uri="{FF2B5EF4-FFF2-40B4-BE49-F238E27FC236}">
                            <a16:creationId xmlns:a16="http://schemas.microsoft.com/office/drawing/2014/main" id="{7A0DB733-5056-41F8-AB27-E1EDE4DE22F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2" name="Group 921">
                      <a:extLst>
                        <a:ext uri="{FF2B5EF4-FFF2-40B4-BE49-F238E27FC236}">
                          <a16:creationId xmlns:a16="http://schemas.microsoft.com/office/drawing/2014/main" id="{DF52988B-B3C0-41BA-A333-91F167D3EF39}"/>
                        </a:ext>
                      </a:extLst>
                    </p:cNvPr>
                    <p:cNvGrpSpPr/>
                    <p:nvPr/>
                  </p:nvGrpSpPr>
                  <p:grpSpPr>
                    <a:xfrm>
                      <a:off x="3480816" y="1417320"/>
                      <a:ext cx="2162223" cy="2502408"/>
                      <a:chOff x="7653422" y="1435608"/>
                      <a:chExt cx="2769586" cy="3757446"/>
                    </a:xfrm>
                  </p:grpSpPr>
                  <p:sp>
                    <p:nvSpPr>
                      <p:cNvPr id="926" name="Rectangle 2">
                        <a:extLst>
                          <a:ext uri="{FF2B5EF4-FFF2-40B4-BE49-F238E27FC236}">
                            <a16:creationId xmlns:a16="http://schemas.microsoft.com/office/drawing/2014/main" id="{BFACB68F-CF6F-49E1-924D-90753670C89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Freeform: Shape 926">
                        <a:extLst>
                          <a:ext uri="{FF2B5EF4-FFF2-40B4-BE49-F238E27FC236}">
                            <a16:creationId xmlns:a16="http://schemas.microsoft.com/office/drawing/2014/main" id="{00B7D615-DA67-4D54-AD06-FE277711744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23" name="Group 922">
                      <a:extLst>
                        <a:ext uri="{FF2B5EF4-FFF2-40B4-BE49-F238E27FC236}">
                          <a16:creationId xmlns:a16="http://schemas.microsoft.com/office/drawing/2014/main" id="{F91E18F9-34F2-4C54-9E6F-02E3A2780E9E}"/>
                        </a:ext>
                      </a:extLst>
                    </p:cNvPr>
                    <p:cNvGrpSpPr/>
                    <p:nvPr/>
                  </p:nvGrpSpPr>
                  <p:grpSpPr>
                    <a:xfrm>
                      <a:off x="5394961" y="1751862"/>
                      <a:ext cx="2191830" cy="2536674"/>
                      <a:chOff x="7653422" y="1435608"/>
                      <a:chExt cx="2769586" cy="3757446"/>
                    </a:xfrm>
                  </p:grpSpPr>
                  <p:sp>
                    <p:nvSpPr>
                      <p:cNvPr id="924" name="Rectangle 2">
                        <a:extLst>
                          <a:ext uri="{FF2B5EF4-FFF2-40B4-BE49-F238E27FC236}">
                            <a16:creationId xmlns:a16="http://schemas.microsoft.com/office/drawing/2014/main" id="{61B693A6-2679-46D3-8163-F019418549B6}"/>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Freeform: Shape 924">
                        <a:extLst>
                          <a:ext uri="{FF2B5EF4-FFF2-40B4-BE49-F238E27FC236}">
                            <a16:creationId xmlns:a16="http://schemas.microsoft.com/office/drawing/2014/main" id="{17097693-F6EE-42BC-B810-15A5DA23EF2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22" name="Group 121">
                    <a:extLst>
                      <a:ext uri="{FF2B5EF4-FFF2-40B4-BE49-F238E27FC236}">
                        <a16:creationId xmlns:a16="http://schemas.microsoft.com/office/drawing/2014/main" id="{C9C32CDD-F70B-49E7-A45A-E509E7A27E87}"/>
                      </a:ext>
                    </a:extLst>
                  </p:cNvPr>
                  <p:cNvGrpSpPr/>
                  <p:nvPr/>
                </p:nvGrpSpPr>
                <p:grpSpPr>
                  <a:xfrm>
                    <a:off x="3161998" y="3678937"/>
                    <a:ext cx="294723" cy="505968"/>
                    <a:chOff x="1241184" y="770000"/>
                    <a:chExt cx="2405441" cy="4129562"/>
                  </a:xfrm>
                </p:grpSpPr>
                <p:grpSp>
                  <p:nvGrpSpPr>
                    <p:cNvPr id="828" name="Group 827">
                      <a:extLst>
                        <a:ext uri="{FF2B5EF4-FFF2-40B4-BE49-F238E27FC236}">
                          <a16:creationId xmlns:a16="http://schemas.microsoft.com/office/drawing/2014/main" id="{4979F634-3090-4310-828D-227242F5B12A}"/>
                        </a:ext>
                      </a:extLst>
                    </p:cNvPr>
                    <p:cNvGrpSpPr/>
                    <p:nvPr/>
                  </p:nvGrpSpPr>
                  <p:grpSpPr>
                    <a:xfrm>
                      <a:off x="2133600" y="2743200"/>
                      <a:ext cx="1295400" cy="990600"/>
                      <a:chOff x="4567827" y="970271"/>
                      <a:chExt cx="1595182" cy="1230216"/>
                    </a:xfrm>
                  </p:grpSpPr>
                  <p:grpSp>
                    <p:nvGrpSpPr>
                      <p:cNvPr id="908" name="Group 907">
                        <a:extLst>
                          <a:ext uri="{FF2B5EF4-FFF2-40B4-BE49-F238E27FC236}">
                            <a16:creationId xmlns:a16="http://schemas.microsoft.com/office/drawing/2014/main" id="{BC788C95-0550-4FCA-8C70-9D7B7B6F5B28}"/>
                          </a:ext>
                        </a:extLst>
                      </p:cNvPr>
                      <p:cNvGrpSpPr/>
                      <p:nvPr/>
                    </p:nvGrpSpPr>
                    <p:grpSpPr>
                      <a:xfrm>
                        <a:off x="4567827" y="970271"/>
                        <a:ext cx="1176558" cy="776349"/>
                        <a:chOff x="4567827" y="970271"/>
                        <a:chExt cx="1176558" cy="776349"/>
                      </a:xfrm>
                      <a:solidFill>
                        <a:schemeClr val="accent3">
                          <a:lumMod val="50000"/>
                        </a:schemeClr>
                      </a:solidFill>
                    </p:grpSpPr>
                    <p:sp>
                      <p:nvSpPr>
                        <p:cNvPr id="915" name="Round Diagonal Corner Rectangle 2">
                          <a:extLst>
                            <a:ext uri="{FF2B5EF4-FFF2-40B4-BE49-F238E27FC236}">
                              <a16:creationId xmlns:a16="http://schemas.microsoft.com/office/drawing/2014/main" id="{BBBC0844-BC71-4A9B-8D3C-7D79FB4EFDB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ound Diagonal Corner Rectangle 3">
                          <a:extLst>
                            <a:ext uri="{FF2B5EF4-FFF2-40B4-BE49-F238E27FC236}">
                              <a16:creationId xmlns:a16="http://schemas.microsoft.com/office/drawing/2014/main" id="{3B4842E3-3132-4068-94F4-C52C8CAAD66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ound Diagonal Corner Rectangle 4">
                          <a:extLst>
                            <a:ext uri="{FF2B5EF4-FFF2-40B4-BE49-F238E27FC236}">
                              <a16:creationId xmlns:a16="http://schemas.microsoft.com/office/drawing/2014/main" id="{C9E3E6AD-169A-4E66-B400-99A091324E7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ound Diagonal Corner Rectangle 5">
                          <a:extLst>
                            <a:ext uri="{FF2B5EF4-FFF2-40B4-BE49-F238E27FC236}">
                              <a16:creationId xmlns:a16="http://schemas.microsoft.com/office/drawing/2014/main" id="{C21C0EB4-71E7-4072-A783-B68E13CC2AC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ound Diagonal Corner Rectangle 6">
                          <a:extLst>
                            <a:ext uri="{FF2B5EF4-FFF2-40B4-BE49-F238E27FC236}">
                              <a16:creationId xmlns:a16="http://schemas.microsoft.com/office/drawing/2014/main" id="{8E9F7744-B4B1-4DEE-A3CE-2EA0B9E6959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1220D6DB-DD41-4E65-8C68-FE53A089400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10" name="Round Diagonal Corner Rectangle 9">
                          <a:extLst>
                            <a:ext uri="{FF2B5EF4-FFF2-40B4-BE49-F238E27FC236}">
                              <a16:creationId xmlns:a16="http://schemas.microsoft.com/office/drawing/2014/main" id="{AF1F0564-71F3-4129-B606-DDA385F0C22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ound Diagonal Corner Rectangle 10">
                          <a:extLst>
                            <a:ext uri="{FF2B5EF4-FFF2-40B4-BE49-F238E27FC236}">
                              <a16:creationId xmlns:a16="http://schemas.microsoft.com/office/drawing/2014/main" id="{0A250A0F-D004-4CC9-BB31-7A40032FD3E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ound Diagonal Corner Rectangle 11">
                          <a:extLst>
                            <a:ext uri="{FF2B5EF4-FFF2-40B4-BE49-F238E27FC236}">
                              <a16:creationId xmlns:a16="http://schemas.microsoft.com/office/drawing/2014/main" id="{606F333C-46FC-43F1-8978-F88F9C62C2D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ound Diagonal Corner Rectangle 12">
                          <a:extLst>
                            <a:ext uri="{FF2B5EF4-FFF2-40B4-BE49-F238E27FC236}">
                              <a16:creationId xmlns:a16="http://schemas.microsoft.com/office/drawing/2014/main" id="{E84E8EAB-6E2C-430A-9933-771A47B5810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ound Diagonal Corner Rectangle 13">
                          <a:extLst>
                            <a:ext uri="{FF2B5EF4-FFF2-40B4-BE49-F238E27FC236}">
                              <a16:creationId xmlns:a16="http://schemas.microsoft.com/office/drawing/2014/main" id="{89BDFEC9-2000-4800-BA24-53880289D33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9" name="Double Wave 828">
                      <a:extLst>
                        <a:ext uri="{FF2B5EF4-FFF2-40B4-BE49-F238E27FC236}">
                          <a16:creationId xmlns:a16="http://schemas.microsoft.com/office/drawing/2014/main" id="{3D151F35-99F6-452E-97F0-C8ECFFD9E019}"/>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0" name="Group 829">
                      <a:extLst>
                        <a:ext uri="{FF2B5EF4-FFF2-40B4-BE49-F238E27FC236}">
                          <a16:creationId xmlns:a16="http://schemas.microsoft.com/office/drawing/2014/main" id="{16B08E90-3374-457F-9967-4054031A89EF}"/>
                        </a:ext>
                      </a:extLst>
                    </p:cNvPr>
                    <p:cNvGrpSpPr/>
                    <p:nvPr/>
                  </p:nvGrpSpPr>
                  <p:grpSpPr>
                    <a:xfrm rot="3721982">
                      <a:off x="2072705" y="1965154"/>
                      <a:ext cx="1219200" cy="940256"/>
                      <a:chOff x="4567827" y="970271"/>
                      <a:chExt cx="1595182" cy="1230216"/>
                    </a:xfrm>
                  </p:grpSpPr>
                  <p:grpSp>
                    <p:nvGrpSpPr>
                      <p:cNvPr id="896" name="Group 7">
                        <a:extLst>
                          <a:ext uri="{FF2B5EF4-FFF2-40B4-BE49-F238E27FC236}">
                            <a16:creationId xmlns:a16="http://schemas.microsoft.com/office/drawing/2014/main" id="{7A49F785-732B-4975-9132-8D937941921C}"/>
                          </a:ext>
                        </a:extLst>
                      </p:cNvPr>
                      <p:cNvGrpSpPr/>
                      <p:nvPr/>
                    </p:nvGrpSpPr>
                    <p:grpSpPr>
                      <a:xfrm>
                        <a:off x="4567827" y="970271"/>
                        <a:ext cx="1176558" cy="776349"/>
                        <a:chOff x="4567827" y="970271"/>
                        <a:chExt cx="1176558" cy="776349"/>
                      </a:xfrm>
                      <a:solidFill>
                        <a:schemeClr val="accent3">
                          <a:lumMod val="50000"/>
                        </a:schemeClr>
                      </a:solidFill>
                    </p:grpSpPr>
                    <p:sp>
                      <p:nvSpPr>
                        <p:cNvPr id="903" name="Round Diagonal Corner Rectangle 2">
                          <a:extLst>
                            <a:ext uri="{FF2B5EF4-FFF2-40B4-BE49-F238E27FC236}">
                              <a16:creationId xmlns:a16="http://schemas.microsoft.com/office/drawing/2014/main" id="{618DABD2-A667-40F6-88DA-1EB66DCB1AA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ound Diagonal Corner Rectangle 3">
                          <a:extLst>
                            <a:ext uri="{FF2B5EF4-FFF2-40B4-BE49-F238E27FC236}">
                              <a16:creationId xmlns:a16="http://schemas.microsoft.com/office/drawing/2014/main" id="{FB3CF774-5A35-4014-AF26-3246160DA1F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ound Diagonal Corner Rectangle 4">
                          <a:extLst>
                            <a:ext uri="{FF2B5EF4-FFF2-40B4-BE49-F238E27FC236}">
                              <a16:creationId xmlns:a16="http://schemas.microsoft.com/office/drawing/2014/main" id="{D78478FF-56AF-4DA6-820C-E5A03B1C997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ound Diagonal Corner Rectangle 5">
                          <a:extLst>
                            <a:ext uri="{FF2B5EF4-FFF2-40B4-BE49-F238E27FC236}">
                              <a16:creationId xmlns:a16="http://schemas.microsoft.com/office/drawing/2014/main" id="{67B0A088-F8EB-424D-B6FB-74DA11107EC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ound Diagonal Corner Rectangle 6">
                          <a:extLst>
                            <a:ext uri="{FF2B5EF4-FFF2-40B4-BE49-F238E27FC236}">
                              <a16:creationId xmlns:a16="http://schemas.microsoft.com/office/drawing/2014/main" id="{F4A3DE49-B355-46E6-9B41-8373E4FA4D7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7" name="Group 8">
                        <a:extLst>
                          <a:ext uri="{FF2B5EF4-FFF2-40B4-BE49-F238E27FC236}">
                            <a16:creationId xmlns:a16="http://schemas.microsoft.com/office/drawing/2014/main" id="{D8D84FE0-5F55-4823-89F4-8ED771B5E9D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98" name="Round Diagonal Corner Rectangle 18">
                          <a:extLst>
                            <a:ext uri="{FF2B5EF4-FFF2-40B4-BE49-F238E27FC236}">
                              <a16:creationId xmlns:a16="http://schemas.microsoft.com/office/drawing/2014/main" id="{13D64CDD-8E16-4B18-B3E8-EDA079D6842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Round Diagonal Corner Rectangle 19">
                          <a:extLst>
                            <a:ext uri="{FF2B5EF4-FFF2-40B4-BE49-F238E27FC236}">
                              <a16:creationId xmlns:a16="http://schemas.microsoft.com/office/drawing/2014/main" id="{59F91DF3-734A-413F-BD30-6DA7F81B2AE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ound Diagonal Corner Rectangle 20">
                          <a:extLst>
                            <a:ext uri="{FF2B5EF4-FFF2-40B4-BE49-F238E27FC236}">
                              <a16:creationId xmlns:a16="http://schemas.microsoft.com/office/drawing/2014/main" id="{6AD70BA7-3FF3-4711-93D0-8E1CF64E393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ound Diagonal Corner Rectangle 21">
                          <a:extLst>
                            <a:ext uri="{FF2B5EF4-FFF2-40B4-BE49-F238E27FC236}">
                              <a16:creationId xmlns:a16="http://schemas.microsoft.com/office/drawing/2014/main" id="{FF78A4A7-470C-418D-89DA-7FB69EB5C62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ound Diagonal Corner Rectangle 22">
                          <a:extLst>
                            <a:ext uri="{FF2B5EF4-FFF2-40B4-BE49-F238E27FC236}">
                              <a16:creationId xmlns:a16="http://schemas.microsoft.com/office/drawing/2014/main" id="{CB8B73EA-C827-48E5-848F-7B201AD6494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1" name="Group 830">
                      <a:extLst>
                        <a:ext uri="{FF2B5EF4-FFF2-40B4-BE49-F238E27FC236}">
                          <a16:creationId xmlns:a16="http://schemas.microsoft.com/office/drawing/2014/main" id="{17660520-A20D-42C6-BC76-92775F5F7A26}"/>
                        </a:ext>
                      </a:extLst>
                    </p:cNvPr>
                    <p:cNvGrpSpPr/>
                    <p:nvPr/>
                  </p:nvGrpSpPr>
                  <p:grpSpPr>
                    <a:xfrm rot="20253845">
                      <a:off x="1241184" y="1553241"/>
                      <a:ext cx="1595182" cy="1230216"/>
                      <a:chOff x="4567827" y="970271"/>
                      <a:chExt cx="1595182" cy="1230216"/>
                    </a:xfrm>
                  </p:grpSpPr>
                  <p:grpSp>
                    <p:nvGrpSpPr>
                      <p:cNvPr id="884" name="Group 7">
                        <a:extLst>
                          <a:ext uri="{FF2B5EF4-FFF2-40B4-BE49-F238E27FC236}">
                            <a16:creationId xmlns:a16="http://schemas.microsoft.com/office/drawing/2014/main" id="{5FF7E930-EFCD-43E5-B93D-45BCF02B9A51}"/>
                          </a:ext>
                        </a:extLst>
                      </p:cNvPr>
                      <p:cNvGrpSpPr/>
                      <p:nvPr/>
                    </p:nvGrpSpPr>
                    <p:grpSpPr>
                      <a:xfrm>
                        <a:off x="4567827" y="970271"/>
                        <a:ext cx="1176558" cy="776349"/>
                        <a:chOff x="4567827" y="970271"/>
                        <a:chExt cx="1176558" cy="776349"/>
                      </a:xfrm>
                      <a:solidFill>
                        <a:schemeClr val="accent3">
                          <a:lumMod val="50000"/>
                        </a:schemeClr>
                      </a:solidFill>
                    </p:grpSpPr>
                    <p:sp>
                      <p:nvSpPr>
                        <p:cNvPr id="891" name="Round Diagonal Corner Rectangle 2">
                          <a:extLst>
                            <a:ext uri="{FF2B5EF4-FFF2-40B4-BE49-F238E27FC236}">
                              <a16:creationId xmlns:a16="http://schemas.microsoft.com/office/drawing/2014/main" id="{89829E94-E58C-487E-A956-7E0956D3A95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ound Diagonal Corner Rectangle 3">
                          <a:extLst>
                            <a:ext uri="{FF2B5EF4-FFF2-40B4-BE49-F238E27FC236}">
                              <a16:creationId xmlns:a16="http://schemas.microsoft.com/office/drawing/2014/main" id="{B6DA669D-6763-4CC7-B22D-C359B03672C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ound Diagonal Corner Rectangle 4">
                          <a:extLst>
                            <a:ext uri="{FF2B5EF4-FFF2-40B4-BE49-F238E27FC236}">
                              <a16:creationId xmlns:a16="http://schemas.microsoft.com/office/drawing/2014/main" id="{B4D1D28A-A320-4C34-A304-DBFA9D6B610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ound Diagonal Corner Rectangle 5">
                          <a:extLst>
                            <a:ext uri="{FF2B5EF4-FFF2-40B4-BE49-F238E27FC236}">
                              <a16:creationId xmlns:a16="http://schemas.microsoft.com/office/drawing/2014/main" id="{F9679C1F-B1D0-44B0-977C-832B2DD6991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ound Diagonal Corner Rectangle 6">
                          <a:extLst>
                            <a:ext uri="{FF2B5EF4-FFF2-40B4-BE49-F238E27FC236}">
                              <a16:creationId xmlns:a16="http://schemas.microsoft.com/office/drawing/2014/main" id="{D132D666-8C8A-431F-8C31-67BE2368E3E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5" name="Group 8">
                        <a:extLst>
                          <a:ext uri="{FF2B5EF4-FFF2-40B4-BE49-F238E27FC236}">
                            <a16:creationId xmlns:a16="http://schemas.microsoft.com/office/drawing/2014/main" id="{DE0766D1-B37D-43A3-9BA0-D75D853AB48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86" name="Round Diagonal Corner Rectangle 31">
                          <a:extLst>
                            <a:ext uri="{FF2B5EF4-FFF2-40B4-BE49-F238E27FC236}">
                              <a16:creationId xmlns:a16="http://schemas.microsoft.com/office/drawing/2014/main" id="{9A6ED122-FE92-4401-9FD6-BFE54E1B475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ound Diagonal Corner Rectangle 32">
                          <a:extLst>
                            <a:ext uri="{FF2B5EF4-FFF2-40B4-BE49-F238E27FC236}">
                              <a16:creationId xmlns:a16="http://schemas.microsoft.com/office/drawing/2014/main" id="{D98ABEE7-842A-431E-A8D6-4F8AC591904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ound Diagonal Corner Rectangle 33">
                          <a:extLst>
                            <a:ext uri="{FF2B5EF4-FFF2-40B4-BE49-F238E27FC236}">
                              <a16:creationId xmlns:a16="http://schemas.microsoft.com/office/drawing/2014/main" id="{1586692F-D941-4656-BB1C-B46B5A6C136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ound Diagonal Corner Rectangle 34">
                          <a:extLst>
                            <a:ext uri="{FF2B5EF4-FFF2-40B4-BE49-F238E27FC236}">
                              <a16:creationId xmlns:a16="http://schemas.microsoft.com/office/drawing/2014/main" id="{B916209B-9F31-4427-BBC3-FA0336EA8CB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ound Diagonal Corner Rectangle 35">
                          <a:extLst>
                            <a:ext uri="{FF2B5EF4-FFF2-40B4-BE49-F238E27FC236}">
                              <a16:creationId xmlns:a16="http://schemas.microsoft.com/office/drawing/2014/main" id="{12229225-256D-4FAD-B2F9-88D42EF9676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2" name="Group 831">
                      <a:extLst>
                        <a:ext uri="{FF2B5EF4-FFF2-40B4-BE49-F238E27FC236}">
                          <a16:creationId xmlns:a16="http://schemas.microsoft.com/office/drawing/2014/main" id="{44B6D7E6-FE63-4F8D-B5B6-B8469A0B29F1}"/>
                        </a:ext>
                      </a:extLst>
                    </p:cNvPr>
                    <p:cNvGrpSpPr/>
                    <p:nvPr/>
                  </p:nvGrpSpPr>
                  <p:grpSpPr>
                    <a:xfrm rot="8113811">
                      <a:off x="1943792" y="770000"/>
                      <a:ext cx="1446415" cy="1355079"/>
                      <a:chOff x="4567827" y="970271"/>
                      <a:chExt cx="1595182" cy="1230216"/>
                    </a:xfrm>
                  </p:grpSpPr>
                  <p:grpSp>
                    <p:nvGrpSpPr>
                      <p:cNvPr id="872" name="Group 7">
                        <a:extLst>
                          <a:ext uri="{FF2B5EF4-FFF2-40B4-BE49-F238E27FC236}">
                            <a16:creationId xmlns:a16="http://schemas.microsoft.com/office/drawing/2014/main" id="{BB319C32-9FA5-402C-9E2E-C2376D23602B}"/>
                          </a:ext>
                        </a:extLst>
                      </p:cNvPr>
                      <p:cNvGrpSpPr/>
                      <p:nvPr/>
                    </p:nvGrpSpPr>
                    <p:grpSpPr>
                      <a:xfrm>
                        <a:off x="4567827" y="970271"/>
                        <a:ext cx="1176558" cy="776349"/>
                        <a:chOff x="4567827" y="970271"/>
                        <a:chExt cx="1176558" cy="776349"/>
                      </a:xfrm>
                      <a:solidFill>
                        <a:schemeClr val="accent3">
                          <a:lumMod val="50000"/>
                        </a:schemeClr>
                      </a:solidFill>
                    </p:grpSpPr>
                    <p:sp>
                      <p:nvSpPr>
                        <p:cNvPr id="879" name="Round Diagonal Corner Rectangle 2">
                          <a:extLst>
                            <a:ext uri="{FF2B5EF4-FFF2-40B4-BE49-F238E27FC236}">
                              <a16:creationId xmlns:a16="http://schemas.microsoft.com/office/drawing/2014/main" id="{DF7C4121-9205-495C-8C26-2B73E8C3981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ound Diagonal Corner Rectangle 3">
                          <a:extLst>
                            <a:ext uri="{FF2B5EF4-FFF2-40B4-BE49-F238E27FC236}">
                              <a16:creationId xmlns:a16="http://schemas.microsoft.com/office/drawing/2014/main" id="{E14AA09E-7CAA-428F-BD66-178A544AE4C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ound Diagonal Corner Rectangle 4">
                          <a:extLst>
                            <a:ext uri="{FF2B5EF4-FFF2-40B4-BE49-F238E27FC236}">
                              <a16:creationId xmlns:a16="http://schemas.microsoft.com/office/drawing/2014/main" id="{91C0A0E4-9C49-4883-93DF-AFE9DF1B763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ound Diagonal Corner Rectangle 5">
                          <a:extLst>
                            <a:ext uri="{FF2B5EF4-FFF2-40B4-BE49-F238E27FC236}">
                              <a16:creationId xmlns:a16="http://schemas.microsoft.com/office/drawing/2014/main" id="{A77DEE83-1458-4D2B-85E7-EC732AABC9B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ound Diagonal Corner Rectangle 6">
                          <a:extLst>
                            <a:ext uri="{FF2B5EF4-FFF2-40B4-BE49-F238E27FC236}">
                              <a16:creationId xmlns:a16="http://schemas.microsoft.com/office/drawing/2014/main" id="{2752974F-0D37-4791-BD56-609DCE9E907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3" name="Group 8">
                        <a:extLst>
                          <a:ext uri="{FF2B5EF4-FFF2-40B4-BE49-F238E27FC236}">
                            <a16:creationId xmlns:a16="http://schemas.microsoft.com/office/drawing/2014/main" id="{A054D172-BDBC-4D6D-A058-BE189FAB18C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74" name="Round Diagonal Corner Rectangle 44">
                          <a:extLst>
                            <a:ext uri="{FF2B5EF4-FFF2-40B4-BE49-F238E27FC236}">
                              <a16:creationId xmlns:a16="http://schemas.microsoft.com/office/drawing/2014/main" id="{A9FF96FF-C241-40CB-8A03-F7EF1CB6BDD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ound Diagonal Corner Rectangle 45">
                          <a:extLst>
                            <a:ext uri="{FF2B5EF4-FFF2-40B4-BE49-F238E27FC236}">
                              <a16:creationId xmlns:a16="http://schemas.microsoft.com/office/drawing/2014/main" id="{6B799EBC-FC61-4E18-944B-96A9F6AC9EA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ound Diagonal Corner Rectangle 46">
                          <a:extLst>
                            <a:ext uri="{FF2B5EF4-FFF2-40B4-BE49-F238E27FC236}">
                              <a16:creationId xmlns:a16="http://schemas.microsoft.com/office/drawing/2014/main" id="{21F84781-AB84-4392-BE14-E1D36AB20E7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ound Diagonal Corner Rectangle 47">
                          <a:extLst>
                            <a:ext uri="{FF2B5EF4-FFF2-40B4-BE49-F238E27FC236}">
                              <a16:creationId xmlns:a16="http://schemas.microsoft.com/office/drawing/2014/main" id="{EE04EBEF-6B35-43B5-A01C-C68F009BE33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ound Diagonal Corner Rectangle 48">
                          <a:extLst>
                            <a:ext uri="{FF2B5EF4-FFF2-40B4-BE49-F238E27FC236}">
                              <a16:creationId xmlns:a16="http://schemas.microsoft.com/office/drawing/2014/main" id="{2617E500-80DD-40BD-9C06-145A8AEA037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3" name="Group 832">
                      <a:extLst>
                        <a:ext uri="{FF2B5EF4-FFF2-40B4-BE49-F238E27FC236}">
                          <a16:creationId xmlns:a16="http://schemas.microsoft.com/office/drawing/2014/main" id="{DFCDD65A-FC5B-429E-A0A7-D213FC419B06}"/>
                        </a:ext>
                      </a:extLst>
                    </p:cNvPr>
                    <p:cNvGrpSpPr/>
                    <p:nvPr/>
                  </p:nvGrpSpPr>
                  <p:grpSpPr>
                    <a:xfrm rot="8113811">
                      <a:off x="1438523" y="2207715"/>
                      <a:ext cx="1390153" cy="762604"/>
                      <a:chOff x="4567827" y="970271"/>
                      <a:chExt cx="1595182" cy="1230216"/>
                    </a:xfrm>
                  </p:grpSpPr>
                  <p:grpSp>
                    <p:nvGrpSpPr>
                      <p:cNvPr id="860" name="Group 7">
                        <a:extLst>
                          <a:ext uri="{FF2B5EF4-FFF2-40B4-BE49-F238E27FC236}">
                            <a16:creationId xmlns:a16="http://schemas.microsoft.com/office/drawing/2014/main" id="{9255C4B7-7DC8-4113-8185-FAD0FBEB0BAB}"/>
                          </a:ext>
                        </a:extLst>
                      </p:cNvPr>
                      <p:cNvGrpSpPr/>
                      <p:nvPr/>
                    </p:nvGrpSpPr>
                    <p:grpSpPr>
                      <a:xfrm>
                        <a:off x="4567827" y="970271"/>
                        <a:ext cx="1176558" cy="776349"/>
                        <a:chOff x="4567827" y="970271"/>
                        <a:chExt cx="1176558" cy="776349"/>
                      </a:xfrm>
                      <a:solidFill>
                        <a:schemeClr val="accent3">
                          <a:lumMod val="50000"/>
                        </a:schemeClr>
                      </a:solidFill>
                    </p:grpSpPr>
                    <p:sp>
                      <p:nvSpPr>
                        <p:cNvPr id="867" name="Round Diagonal Corner Rectangle 2">
                          <a:extLst>
                            <a:ext uri="{FF2B5EF4-FFF2-40B4-BE49-F238E27FC236}">
                              <a16:creationId xmlns:a16="http://schemas.microsoft.com/office/drawing/2014/main" id="{D28F0A6B-ADB8-47CB-9EC5-3F5669D8E11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ound Diagonal Corner Rectangle 3">
                          <a:extLst>
                            <a:ext uri="{FF2B5EF4-FFF2-40B4-BE49-F238E27FC236}">
                              <a16:creationId xmlns:a16="http://schemas.microsoft.com/office/drawing/2014/main" id="{7822DE29-2ED3-400A-9841-8497A407B29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ound Diagonal Corner Rectangle 4">
                          <a:extLst>
                            <a:ext uri="{FF2B5EF4-FFF2-40B4-BE49-F238E27FC236}">
                              <a16:creationId xmlns:a16="http://schemas.microsoft.com/office/drawing/2014/main" id="{36B0F1E5-C170-412E-A9CC-76CF7A3B110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ound Diagonal Corner Rectangle 5">
                          <a:extLst>
                            <a:ext uri="{FF2B5EF4-FFF2-40B4-BE49-F238E27FC236}">
                              <a16:creationId xmlns:a16="http://schemas.microsoft.com/office/drawing/2014/main" id="{B3AE2F51-8E27-4C63-94F8-52459EA8A13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ound Diagonal Corner Rectangle 6">
                          <a:extLst>
                            <a:ext uri="{FF2B5EF4-FFF2-40B4-BE49-F238E27FC236}">
                              <a16:creationId xmlns:a16="http://schemas.microsoft.com/office/drawing/2014/main" id="{F123C946-6446-4957-8820-5885740786F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1" name="Group 8">
                        <a:extLst>
                          <a:ext uri="{FF2B5EF4-FFF2-40B4-BE49-F238E27FC236}">
                            <a16:creationId xmlns:a16="http://schemas.microsoft.com/office/drawing/2014/main" id="{B6D2F022-4FC1-491E-B59B-D5D26452C56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62" name="Round Diagonal Corner Rectangle 57">
                          <a:extLst>
                            <a:ext uri="{FF2B5EF4-FFF2-40B4-BE49-F238E27FC236}">
                              <a16:creationId xmlns:a16="http://schemas.microsoft.com/office/drawing/2014/main" id="{642B922D-3E5F-4604-B971-EF18ABE99E8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ound Diagonal Corner Rectangle 58">
                          <a:extLst>
                            <a:ext uri="{FF2B5EF4-FFF2-40B4-BE49-F238E27FC236}">
                              <a16:creationId xmlns:a16="http://schemas.microsoft.com/office/drawing/2014/main" id="{A5B31953-A238-4589-A8F3-F39803D3B23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ound Diagonal Corner Rectangle 59">
                          <a:extLst>
                            <a:ext uri="{FF2B5EF4-FFF2-40B4-BE49-F238E27FC236}">
                              <a16:creationId xmlns:a16="http://schemas.microsoft.com/office/drawing/2014/main" id="{83E55E5E-55F3-421F-ADB8-6029D832993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ound Diagonal Corner Rectangle 60">
                          <a:extLst>
                            <a:ext uri="{FF2B5EF4-FFF2-40B4-BE49-F238E27FC236}">
                              <a16:creationId xmlns:a16="http://schemas.microsoft.com/office/drawing/2014/main" id="{BB9C446F-E5EE-4928-8C30-F2C5CFEE54F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ound Diagonal Corner Rectangle 61">
                          <a:extLst>
                            <a:ext uri="{FF2B5EF4-FFF2-40B4-BE49-F238E27FC236}">
                              <a16:creationId xmlns:a16="http://schemas.microsoft.com/office/drawing/2014/main" id="{9E26BC90-E8DB-4273-A606-731ECB15D51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4" name="Group 833">
                      <a:extLst>
                        <a:ext uri="{FF2B5EF4-FFF2-40B4-BE49-F238E27FC236}">
                          <a16:creationId xmlns:a16="http://schemas.microsoft.com/office/drawing/2014/main" id="{63E285FE-0D74-45CA-935E-93C8183F9418}"/>
                        </a:ext>
                      </a:extLst>
                    </p:cNvPr>
                    <p:cNvGrpSpPr/>
                    <p:nvPr/>
                  </p:nvGrpSpPr>
                  <p:grpSpPr>
                    <a:xfrm rot="9089938">
                      <a:off x="2556363" y="1661184"/>
                      <a:ext cx="1090262" cy="771324"/>
                      <a:chOff x="4567827" y="970271"/>
                      <a:chExt cx="1595182" cy="1230216"/>
                    </a:xfrm>
                  </p:grpSpPr>
                  <p:grpSp>
                    <p:nvGrpSpPr>
                      <p:cNvPr id="848" name="Group 7">
                        <a:extLst>
                          <a:ext uri="{FF2B5EF4-FFF2-40B4-BE49-F238E27FC236}">
                            <a16:creationId xmlns:a16="http://schemas.microsoft.com/office/drawing/2014/main" id="{92CE468E-59A1-4CE9-BB89-750C4606BD72}"/>
                          </a:ext>
                        </a:extLst>
                      </p:cNvPr>
                      <p:cNvGrpSpPr/>
                      <p:nvPr/>
                    </p:nvGrpSpPr>
                    <p:grpSpPr>
                      <a:xfrm>
                        <a:off x="4567827" y="970271"/>
                        <a:ext cx="1176558" cy="776349"/>
                        <a:chOff x="4567827" y="970271"/>
                        <a:chExt cx="1176558" cy="776349"/>
                      </a:xfrm>
                      <a:solidFill>
                        <a:schemeClr val="accent3">
                          <a:lumMod val="50000"/>
                        </a:schemeClr>
                      </a:solidFill>
                    </p:grpSpPr>
                    <p:sp>
                      <p:nvSpPr>
                        <p:cNvPr id="855" name="Round Diagonal Corner Rectangle 2">
                          <a:extLst>
                            <a:ext uri="{FF2B5EF4-FFF2-40B4-BE49-F238E27FC236}">
                              <a16:creationId xmlns:a16="http://schemas.microsoft.com/office/drawing/2014/main" id="{BE81F7F0-D509-4094-B6D4-DE150513488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ound Diagonal Corner Rectangle 3">
                          <a:extLst>
                            <a:ext uri="{FF2B5EF4-FFF2-40B4-BE49-F238E27FC236}">
                              <a16:creationId xmlns:a16="http://schemas.microsoft.com/office/drawing/2014/main" id="{74AB206F-2ECC-4512-A463-3EA3AE3EE29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ound Diagonal Corner Rectangle 4">
                          <a:extLst>
                            <a:ext uri="{FF2B5EF4-FFF2-40B4-BE49-F238E27FC236}">
                              <a16:creationId xmlns:a16="http://schemas.microsoft.com/office/drawing/2014/main" id="{1C09168B-01B4-40AB-A242-A1553B00A49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ound Diagonal Corner Rectangle 5">
                          <a:extLst>
                            <a:ext uri="{FF2B5EF4-FFF2-40B4-BE49-F238E27FC236}">
                              <a16:creationId xmlns:a16="http://schemas.microsoft.com/office/drawing/2014/main" id="{532CC585-CB8C-41AD-BABA-85AE25C6B4B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ound Diagonal Corner Rectangle 6">
                          <a:extLst>
                            <a:ext uri="{FF2B5EF4-FFF2-40B4-BE49-F238E27FC236}">
                              <a16:creationId xmlns:a16="http://schemas.microsoft.com/office/drawing/2014/main" id="{8C1CC4CA-B0D2-40ED-9779-DB86C3B5599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9" name="Group 8">
                        <a:extLst>
                          <a:ext uri="{FF2B5EF4-FFF2-40B4-BE49-F238E27FC236}">
                            <a16:creationId xmlns:a16="http://schemas.microsoft.com/office/drawing/2014/main" id="{F316BED9-AD7A-496F-8BA7-5B08D03A162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50" name="Round Diagonal Corner Rectangle 70">
                          <a:extLst>
                            <a:ext uri="{FF2B5EF4-FFF2-40B4-BE49-F238E27FC236}">
                              <a16:creationId xmlns:a16="http://schemas.microsoft.com/office/drawing/2014/main" id="{A0B2E387-8D1D-460E-B0BA-31A96CCB84E2}"/>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ound Diagonal Corner Rectangle 71">
                          <a:extLst>
                            <a:ext uri="{FF2B5EF4-FFF2-40B4-BE49-F238E27FC236}">
                              <a16:creationId xmlns:a16="http://schemas.microsoft.com/office/drawing/2014/main" id="{300809B8-F74C-4F93-AA4C-DA4657D24D2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ound Diagonal Corner Rectangle 72">
                          <a:extLst>
                            <a:ext uri="{FF2B5EF4-FFF2-40B4-BE49-F238E27FC236}">
                              <a16:creationId xmlns:a16="http://schemas.microsoft.com/office/drawing/2014/main" id="{E39D27D0-F29A-443D-A7B9-A2ADE2AC860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ound Diagonal Corner Rectangle 73">
                          <a:extLst>
                            <a:ext uri="{FF2B5EF4-FFF2-40B4-BE49-F238E27FC236}">
                              <a16:creationId xmlns:a16="http://schemas.microsoft.com/office/drawing/2014/main" id="{BD78D8DE-DC8B-41B2-A741-696A252E7F8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ound Diagonal Corner Rectangle 74">
                          <a:extLst>
                            <a:ext uri="{FF2B5EF4-FFF2-40B4-BE49-F238E27FC236}">
                              <a16:creationId xmlns:a16="http://schemas.microsoft.com/office/drawing/2014/main" id="{EBAEF0FA-9CD5-456C-81A3-449DEF98C27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5" name="Group 834">
                      <a:extLst>
                        <a:ext uri="{FF2B5EF4-FFF2-40B4-BE49-F238E27FC236}">
                          <a16:creationId xmlns:a16="http://schemas.microsoft.com/office/drawing/2014/main" id="{041EE023-88E8-46C1-B12B-5D0B1D8EAD2B}"/>
                        </a:ext>
                      </a:extLst>
                    </p:cNvPr>
                    <p:cNvGrpSpPr/>
                    <p:nvPr/>
                  </p:nvGrpSpPr>
                  <p:grpSpPr>
                    <a:xfrm rot="13486189" flipH="1">
                      <a:off x="1389306" y="2685691"/>
                      <a:ext cx="1345945" cy="1037421"/>
                      <a:chOff x="4567827" y="970271"/>
                      <a:chExt cx="1595182" cy="1230216"/>
                    </a:xfrm>
                  </p:grpSpPr>
                  <p:grpSp>
                    <p:nvGrpSpPr>
                      <p:cNvPr id="836" name="Group 7">
                        <a:extLst>
                          <a:ext uri="{FF2B5EF4-FFF2-40B4-BE49-F238E27FC236}">
                            <a16:creationId xmlns:a16="http://schemas.microsoft.com/office/drawing/2014/main" id="{BD49A5B9-E28F-43D3-BE68-727490CB72D9}"/>
                          </a:ext>
                        </a:extLst>
                      </p:cNvPr>
                      <p:cNvGrpSpPr/>
                      <p:nvPr/>
                    </p:nvGrpSpPr>
                    <p:grpSpPr>
                      <a:xfrm>
                        <a:off x="4567827" y="970271"/>
                        <a:ext cx="1176558" cy="776349"/>
                        <a:chOff x="4567827" y="970271"/>
                        <a:chExt cx="1176558" cy="776349"/>
                      </a:xfrm>
                      <a:solidFill>
                        <a:schemeClr val="accent3">
                          <a:lumMod val="50000"/>
                        </a:schemeClr>
                      </a:solidFill>
                    </p:grpSpPr>
                    <p:sp>
                      <p:nvSpPr>
                        <p:cNvPr id="843" name="Round Diagonal Corner Rectangle 2">
                          <a:extLst>
                            <a:ext uri="{FF2B5EF4-FFF2-40B4-BE49-F238E27FC236}">
                              <a16:creationId xmlns:a16="http://schemas.microsoft.com/office/drawing/2014/main" id="{2257ED27-68E8-4794-8652-0E04C309FF4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ound Diagonal Corner Rectangle 3">
                          <a:extLst>
                            <a:ext uri="{FF2B5EF4-FFF2-40B4-BE49-F238E27FC236}">
                              <a16:creationId xmlns:a16="http://schemas.microsoft.com/office/drawing/2014/main" id="{63C4FA63-7E8F-4BB1-8246-7F1A5FC2CD5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ound Diagonal Corner Rectangle 4">
                          <a:extLst>
                            <a:ext uri="{FF2B5EF4-FFF2-40B4-BE49-F238E27FC236}">
                              <a16:creationId xmlns:a16="http://schemas.microsoft.com/office/drawing/2014/main" id="{BC440F14-F3CD-49AB-B45C-ABEC3477D92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Round Diagonal Corner Rectangle 5">
                          <a:extLst>
                            <a:ext uri="{FF2B5EF4-FFF2-40B4-BE49-F238E27FC236}">
                              <a16:creationId xmlns:a16="http://schemas.microsoft.com/office/drawing/2014/main" id="{E230E87E-9340-40E6-A4F0-4026FEAAEA3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ound Diagonal Corner Rectangle 6">
                          <a:extLst>
                            <a:ext uri="{FF2B5EF4-FFF2-40B4-BE49-F238E27FC236}">
                              <a16:creationId xmlns:a16="http://schemas.microsoft.com/office/drawing/2014/main" id="{8D2BACCC-771C-4291-949F-8F7D3FD4824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7" name="Group 8">
                        <a:extLst>
                          <a:ext uri="{FF2B5EF4-FFF2-40B4-BE49-F238E27FC236}">
                            <a16:creationId xmlns:a16="http://schemas.microsoft.com/office/drawing/2014/main" id="{343B3C4F-2569-4B6F-AA8B-54A558224E6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38" name="Round Diagonal Corner Rectangle 83">
                          <a:extLst>
                            <a:ext uri="{FF2B5EF4-FFF2-40B4-BE49-F238E27FC236}">
                              <a16:creationId xmlns:a16="http://schemas.microsoft.com/office/drawing/2014/main" id="{C4066BA0-B0DB-4A08-936A-7107C49F77A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ound Diagonal Corner Rectangle 84">
                          <a:extLst>
                            <a:ext uri="{FF2B5EF4-FFF2-40B4-BE49-F238E27FC236}">
                              <a16:creationId xmlns:a16="http://schemas.microsoft.com/office/drawing/2014/main" id="{8A0A647B-BC2E-4985-92C6-704F84B38E2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Round Diagonal Corner Rectangle 85">
                          <a:extLst>
                            <a:ext uri="{FF2B5EF4-FFF2-40B4-BE49-F238E27FC236}">
                              <a16:creationId xmlns:a16="http://schemas.microsoft.com/office/drawing/2014/main" id="{6139E9A3-0B43-4184-8C2E-B8519A28EB7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ound Diagonal Corner Rectangle 86">
                          <a:extLst>
                            <a:ext uri="{FF2B5EF4-FFF2-40B4-BE49-F238E27FC236}">
                              <a16:creationId xmlns:a16="http://schemas.microsoft.com/office/drawing/2014/main" id="{8235714A-9FF3-4372-A0CD-906B82CCD6D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ound Diagonal Corner Rectangle 87">
                          <a:extLst>
                            <a:ext uri="{FF2B5EF4-FFF2-40B4-BE49-F238E27FC236}">
                              <a16:creationId xmlns:a16="http://schemas.microsoft.com/office/drawing/2014/main" id="{5D74A1B3-6E7B-415B-846A-36355621CD9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3" name="Group 122">
                    <a:extLst>
                      <a:ext uri="{FF2B5EF4-FFF2-40B4-BE49-F238E27FC236}">
                        <a16:creationId xmlns:a16="http://schemas.microsoft.com/office/drawing/2014/main" id="{5EC0DF10-6BF3-47F8-810E-4350B1AC99ED}"/>
                      </a:ext>
                    </a:extLst>
                  </p:cNvPr>
                  <p:cNvGrpSpPr/>
                  <p:nvPr/>
                </p:nvGrpSpPr>
                <p:grpSpPr>
                  <a:xfrm>
                    <a:off x="2557273" y="3642361"/>
                    <a:ext cx="777240" cy="543506"/>
                    <a:chOff x="3480816" y="1417320"/>
                    <a:chExt cx="4105975" cy="2871216"/>
                  </a:xfrm>
                </p:grpSpPr>
                <p:grpSp>
                  <p:nvGrpSpPr>
                    <p:cNvPr id="816" name="Group 815">
                      <a:extLst>
                        <a:ext uri="{FF2B5EF4-FFF2-40B4-BE49-F238E27FC236}">
                          <a16:creationId xmlns:a16="http://schemas.microsoft.com/office/drawing/2014/main" id="{2EE8FB92-82FC-4B4A-9ECA-E072A3632F74}"/>
                        </a:ext>
                      </a:extLst>
                    </p:cNvPr>
                    <p:cNvGrpSpPr/>
                    <p:nvPr/>
                  </p:nvGrpSpPr>
                  <p:grpSpPr>
                    <a:xfrm>
                      <a:off x="4489705" y="1779294"/>
                      <a:ext cx="1630864" cy="1887450"/>
                      <a:chOff x="7653422" y="1435608"/>
                      <a:chExt cx="2769586" cy="3757446"/>
                    </a:xfrm>
                  </p:grpSpPr>
                  <p:sp>
                    <p:nvSpPr>
                      <p:cNvPr id="826" name="Rectangle 2">
                        <a:extLst>
                          <a:ext uri="{FF2B5EF4-FFF2-40B4-BE49-F238E27FC236}">
                            <a16:creationId xmlns:a16="http://schemas.microsoft.com/office/drawing/2014/main" id="{863FEAA7-1ECA-41F9-A9A0-C6852390762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Freeform: Shape 826">
                        <a:extLst>
                          <a:ext uri="{FF2B5EF4-FFF2-40B4-BE49-F238E27FC236}">
                            <a16:creationId xmlns:a16="http://schemas.microsoft.com/office/drawing/2014/main" id="{ACF4472F-FF8A-4FD6-923F-A96B6A5F574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17" name="Group 816">
                      <a:extLst>
                        <a:ext uri="{FF2B5EF4-FFF2-40B4-BE49-F238E27FC236}">
                          <a16:creationId xmlns:a16="http://schemas.microsoft.com/office/drawing/2014/main" id="{7CE9CFFA-5B96-43F6-9690-F3420B38C0B9}"/>
                        </a:ext>
                      </a:extLst>
                    </p:cNvPr>
                    <p:cNvGrpSpPr/>
                    <p:nvPr/>
                  </p:nvGrpSpPr>
                  <p:grpSpPr>
                    <a:xfrm>
                      <a:off x="5218177" y="1636776"/>
                      <a:ext cx="1822482" cy="2109216"/>
                      <a:chOff x="7653422" y="1435608"/>
                      <a:chExt cx="2769586" cy="3757446"/>
                    </a:xfrm>
                  </p:grpSpPr>
                  <p:sp>
                    <p:nvSpPr>
                      <p:cNvPr id="824" name="Rectangle 2">
                        <a:extLst>
                          <a:ext uri="{FF2B5EF4-FFF2-40B4-BE49-F238E27FC236}">
                            <a16:creationId xmlns:a16="http://schemas.microsoft.com/office/drawing/2014/main" id="{6A821422-F8D2-4B35-9528-5BCE652DF83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Freeform: Shape 824">
                        <a:extLst>
                          <a:ext uri="{FF2B5EF4-FFF2-40B4-BE49-F238E27FC236}">
                            <a16:creationId xmlns:a16="http://schemas.microsoft.com/office/drawing/2014/main" id="{6221FA52-58BE-464B-AD22-7330B25F015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18" name="Group 817">
                      <a:extLst>
                        <a:ext uri="{FF2B5EF4-FFF2-40B4-BE49-F238E27FC236}">
                          <a16:creationId xmlns:a16="http://schemas.microsoft.com/office/drawing/2014/main" id="{DA38C4AE-6FA6-4FA7-B65E-66FAC6413DC9}"/>
                        </a:ext>
                      </a:extLst>
                    </p:cNvPr>
                    <p:cNvGrpSpPr/>
                    <p:nvPr/>
                  </p:nvGrpSpPr>
                  <p:grpSpPr>
                    <a:xfrm>
                      <a:off x="3480816" y="1417320"/>
                      <a:ext cx="2162223" cy="2502408"/>
                      <a:chOff x="7653422" y="1435608"/>
                      <a:chExt cx="2769586" cy="3757446"/>
                    </a:xfrm>
                  </p:grpSpPr>
                  <p:sp>
                    <p:nvSpPr>
                      <p:cNvPr id="822" name="Rectangle 2">
                        <a:extLst>
                          <a:ext uri="{FF2B5EF4-FFF2-40B4-BE49-F238E27FC236}">
                            <a16:creationId xmlns:a16="http://schemas.microsoft.com/office/drawing/2014/main" id="{3B68428E-5336-4B7D-BD89-ABA77A1E048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Freeform: Shape 822">
                        <a:extLst>
                          <a:ext uri="{FF2B5EF4-FFF2-40B4-BE49-F238E27FC236}">
                            <a16:creationId xmlns:a16="http://schemas.microsoft.com/office/drawing/2014/main" id="{4510241A-EA7F-4AF2-951A-2C2B875278B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19" name="Group 818">
                      <a:extLst>
                        <a:ext uri="{FF2B5EF4-FFF2-40B4-BE49-F238E27FC236}">
                          <a16:creationId xmlns:a16="http://schemas.microsoft.com/office/drawing/2014/main" id="{D64667D0-7472-47FB-9CFA-DDF9C2D7788C}"/>
                        </a:ext>
                      </a:extLst>
                    </p:cNvPr>
                    <p:cNvGrpSpPr/>
                    <p:nvPr/>
                  </p:nvGrpSpPr>
                  <p:grpSpPr>
                    <a:xfrm>
                      <a:off x="5394961" y="1751862"/>
                      <a:ext cx="2191830" cy="2536674"/>
                      <a:chOff x="7653422" y="1435608"/>
                      <a:chExt cx="2769586" cy="3757446"/>
                    </a:xfrm>
                  </p:grpSpPr>
                  <p:sp>
                    <p:nvSpPr>
                      <p:cNvPr id="820" name="Rectangle 2">
                        <a:extLst>
                          <a:ext uri="{FF2B5EF4-FFF2-40B4-BE49-F238E27FC236}">
                            <a16:creationId xmlns:a16="http://schemas.microsoft.com/office/drawing/2014/main" id="{3012A089-E661-4B90-96A0-AA054382248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Freeform: Shape 820">
                        <a:extLst>
                          <a:ext uri="{FF2B5EF4-FFF2-40B4-BE49-F238E27FC236}">
                            <a16:creationId xmlns:a16="http://schemas.microsoft.com/office/drawing/2014/main" id="{FB365316-B88B-4F05-9E24-35FFE51CA94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24" name="Group 123">
                    <a:extLst>
                      <a:ext uri="{FF2B5EF4-FFF2-40B4-BE49-F238E27FC236}">
                        <a16:creationId xmlns:a16="http://schemas.microsoft.com/office/drawing/2014/main" id="{101C6ABD-04A5-4ED8-B823-6F937D6F36A6}"/>
                      </a:ext>
                    </a:extLst>
                  </p:cNvPr>
                  <p:cNvGrpSpPr/>
                  <p:nvPr/>
                </p:nvGrpSpPr>
                <p:grpSpPr>
                  <a:xfrm>
                    <a:off x="2723086" y="3733801"/>
                    <a:ext cx="294723" cy="505968"/>
                    <a:chOff x="1241184" y="770000"/>
                    <a:chExt cx="2405441" cy="4129562"/>
                  </a:xfrm>
                </p:grpSpPr>
                <p:grpSp>
                  <p:nvGrpSpPr>
                    <p:cNvPr id="724" name="Group 723">
                      <a:extLst>
                        <a:ext uri="{FF2B5EF4-FFF2-40B4-BE49-F238E27FC236}">
                          <a16:creationId xmlns:a16="http://schemas.microsoft.com/office/drawing/2014/main" id="{9955405B-CA83-44B0-B1B9-DA308CBE4D09}"/>
                        </a:ext>
                      </a:extLst>
                    </p:cNvPr>
                    <p:cNvGrpSpPr/>
                    <p:nvPr/>
                  </p:nvGrpSpPr>
                  <p:grpSpPr>
                    <a:xfrm>
                      <a:off x="2133600" y="2743200"/>
                      <a:ext cx="1295400" cy="990600"/>
                      <a:chOff x="4567827" y="970271"/>
                      <a:chExt cx="1595182" cy="1230216"/>
                    </a:xfrm>
                  </p:grpSpPr>
                  <p:grpSp>
                    <p:nvGrpSpPr>
                      <p:cNvPr id="804" name="Group 803">
                        <a:extLst>
                          <a:ext uri="{FF2B5EF4-FFF2-40B4-BE49-F238E27FC236}">
                            <a16:creationId xmlns:a16="http://schemas.microsoft.com/office/drawing/2014/main" id="{686DEFAF-2F54-485D-8AF6-16FC1E50FF13}"/>
                          </a:ext>
                        </a:extLst>
                      </p:cNvPr>
                      <p:cNvGrpSpPr/>
                      <p:nvPr/>
                    </p:nvGrpSpPr>
                    <p:grpSpPr>
                      <a:xfrm>
                        <a:off x="4567827" y="970271"/>
                        <a:ext cx="1176558" cy="776349"/>
                        <a:chOff x="4567827" y="970271"/>
                        <a:chExt cx="1176558" cy="776349"/>
                      </a:xfrm>
                      <a:solidFill>
                        <a:schemeClr val="accent3">
                          <a:lumMod val="50000"/>
                        </a:schemeClr>
                      </a:solidFill>
                    </p:grpSpPr>
                    <p:sp>
                      <p:nvSpPr>
                        <p:cNvPr id="811" name="Round Diagonal Corner Rectangle 2">
                          <a:extLst>
                            <a:ext uri="{FF2B5EF4-FFF2-40B4-BE49-F238E27FC236}">
                              <a16:creationId xmlns:a16="http://schemas.microsoft.com/office/drawing/2014/main" id="{DDD34836-54CF-4F3D-9D89-30F5A039FC1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ound Diagonal Corner Rectangle 3">
                          <a:extLst>
                            <a:ext uri="{FF2B5EF4-FFF2-40B4-BE49-F238E27FC236}">
                              <a16:creationId xmlns:a16="http://schemas.microsoft.com/office/drawing/2014/main" id="{ACA5FB91-77E5-4E2D-A373-16105C98CB4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ound Diagonal Corner Rectangle 4">
                          <a:extLst>
                            <a:ext uri="{FF2B5EF4-FFF2-40B4-BE49-F238E27FC236}">
                              <a16:creationId xmlns:a16="http://schemas.microsoft.com/office/drawing/2014/main" id="{AC990503-EECD-4A55-8F53-0E8D0245D1E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ound Diagonal Corner Rectangle 5">
                          <a:extLst>
                            <a:ext uri="{FF2B5EF4-FFF2-40B4-BE49-F238E27FC236}">
                              <a16:creationId xmlns:a16="http://schemas.microsoft.com/office/drawing/2014/main" id="{05FF669D-AA93-4E08-AC55-7267CCB6D56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ound Diagonal Corner Rectangle 6">
                          <a:extLst>
                            <a:ext uri="{FF2B5EF4-FFF2-40B4-BE49-F238E27FC236}">
                              <a16:creationId xmlns:a16="http://schemas.microsoft.com/office/drawing/2014/main" id="{CBCE5E71-C058-48F7-849F-2E1CBD3EBE9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5" name="Group 804">
                        <a:extLst>
                          <a:ext uri="{FF2B5EF4-FFF2-40B4-BE49-F238E27FC236}">
                            <a16:creationId xmlns:a16="http://schemas.microsoft.com/office/drawing/2014/main" id="{AA28BF30-9226-4FD9-AB6F-AF280CFF5FF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06" name="Round Diagonal Corner Rectangle 9">
                          <a:extLst>
                            <a:ext uri="{FF2B5EF4-FFF2-40B4-BE49-F238E27FC236}">
                              <a16:creationId xmlns:a16="http://schemas.microsoft.com/office/drawing/2014/main" id="{05CACAB8-A06F-4BA6-9E64-F80C9140D6C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Round Diagonal Corner Rectangle 10">
                          <a:extLst>
                            <a:ext uri="{FF2B5EF4-FFF2-40B4-BE49-F238E27FC236}">
                              <a16:creationId xmlns:a16="http://schemas.microsoft.com/office/drawing/2014/main" id="{AC4E7E83-BBE5-4AD7-9C73-46DBF0203E6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Round Diagonal Corner Rectangle 11">
                          <a:extLst>
                            <a:ext uri="{FF2B5EF4-FFF2-40B4-BE49-F238E27FC236}">
                              <a16:creationId xmlns:a16="http://schemas.microsoft.com/office/drawing/2014/main" id="{C48BAB21-563B-45FE-8F89-75A9A5B6B77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Round Diagonal Corner Rectangle 12">
                          <a:extLst>
                            <a:ext uri="{FF2B5EF4-FFF2-40B4-BE49-F238E27FC236}">
                              <a16:creationId xmlns:a16="http://schemas.microsoft.com/office/drawing/2014/main" id="{0D82BB47-4162-41F6-A4D6-FAE7C64F2F8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ound Diagonal Corner Rectangle 13">
                          <a:extLst>
                            <a:ext uri="{FF2B5EF4-FFF2-40B4-BE49-F238E27FC236}">
                              <a16:creationId xmlns:a16="http://schemas.microsoft.com/office/drawing/2014/main" id="{D0395708-66DF-4A56-92A0-208C7312B70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5" name="Double Wave 724">
                      <a:extLst>
                        <a:ext uri="{FF2B5EF4-FFF2-40B4-BE49-F238E27FC236}">
                          <a16:creationId xmlns:a16="http://schemas.microsoft.com/office/drawing/2014/main" id="{70D837EE-6137-43B8-978F-7590C0E64C5A}"/>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6" name="Group 725">
                      <a:extLst>
                        <a:ext uri="{FF2B5EF4-FFF2-40B4-BE49-F238E27FC236}">
                          <a16:creationId xmlns:a16="http://schemas.microsoft.com/office/drawing/2014/main" id="{D3501411-316A-48CA-A115-0D4BBCC323B4}"/>
                        </a:ext>
                      </a:extLst>
                    </p:cNvPr>
                    <p:cNvGrpSpPr/>
                    <p:nvPr/>
                  </p:nvGrpSpPr>
                  <p:grpSpPr>
                    <a:xfrm rot="3721982">
                      <a:off x="2072705" y="1965154"/>
                      <a:ext cx="1219200" cy="940256"/>
                      <a:chOff x="4567827" y="970271"/>
                      <a:chExt cx="1595182" cy="1230216"/>
                    </a:xfrm>
                  </p:grpSpPr>
                  <p:grpSp>
                    <p:nvGrpSpPr>
                      <p:cNvPr id="792" name="Group 7">
                        <a:extLst>
                          <a:ext uri="{FF2B5EF4-FFF2-40B4-BE49-F238E27FC236}">
                            <a16:creationId xmlns:a16="http://schemas.microsoft.com/office/drawing/2014/main" id="{CF66A41A-3CD8-4B67-8479-7B17FA31B3B3}"/>
                          </a:ext>
                        </a:extLst>
                      </p:cNvPr>
                      <p:cNvGrpSpPr/>
                      <p:nvPr/>
                    </p:nvGrpSpPr>
                    <p:grpSpPr>
                      <a:xfrm>
                        <a:off x="4567827" y="970271"/>
                        <a:ext cx="1176558" cy="776349"/>
                        <a:chOff x="4567827" y="970271"/>
                        <a:chExt cx="1176558" cy="776349"/>
                      </a:xfrm>
                      <a:solidFill>
                        <a:schemeClr val="accent3">
                          <a:lumMod val="50000"/>
                        </a:schemeClr>
                      </a:solidFill>
                    </p:grpSpPr>
                    <p:sp>
                      <p:nvSpPr>
                        <p:cNvPr id="799" name="Round Diagonal Corner Rectangle 2">
                          <a:extLst>
                            <a:ext uri="{FF2B5EF4-FFF2-40B4-BE49-F238E27FC236}">
                              <a16:creationId xmlns:a16="http://schemas.microsoft.com/office/drawing/2014/main" id="{25D145B2-DFB7-4CA7-875A-B2ACBBE4A61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ound Diagonal Corner Rectangle 3">
                          <a:extLst>
                            <a:ext uri="{FF2B5EF4-FFF2-40B4-BE49-F238E27FC236}">
                              <a16:creationId xmlns:a16="http://schemas.microsoft.com/office/drawing/2014/main" id="{5D77C7B2-C187-4E68-8C03-271B215A9D0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ound Diagonal Corner Rectangle 4">
                          <a:extLst>
                            <a:ext uri="{FF2B5EF4-FFF2-40B4-BE49-F238E27FC236}">
                              <a16:creationId xmlns:a16="http://schemas.microsoft.com/office/drawing/2014/main" id="{97299C71-1993-49F2-A974-B00E33D47D2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ound Diagonal Corner Rectangle 5">
                          <a:extLst>
                            <a:ext uri="{FF2B5EF4-FFF2-40B4-BE49-F238E27FC236}">
                              <a16:creationId xmlns:a16="http://schemas.microsoft.com/office/drawing/2014/main" id="{1D8D24BA-307D-4BA2-8CD6-0CBEF855F0E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Round Diagonal Corner Rectangle 6">
                          <a:extLst>
                            <a:ext uri="{FF2B5EF4-FFF2-40B4-BE49-F238E27FC236}">
                              <a16:creationId xmlns:a16="http://schemas.microsoft.com/office/drawing/2014/main" id="{97CB7964-5A69-4E28-B652-89A31DE209D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3" name="Group 8">
                        <a:extLst>
                          <a:ext uri="{FF2B5EF4-FFF2-40B4-BE49-F238E27FC236}">
                            <a16:creationId xmlns:a16="http://schemas.microsoft.com/office/drawing/2014/main" id="{60C74463-AFB4-4D42-9509-EE3E5B90B81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94" name="Round Diagonal Corner Rectangle 18">
                          <a:extLst>
                            <a:ext uri="{FF2B5EF4-FFF2-40B4-BE49-F238E27FC236}">
                              <a16:creationId xmlns:a16="http://schemas.microsoft.com/office/drawing/2014/main" id="{7D1167AB-8BFB-484F-8FB1-38B507A40CB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ound Diagonal Corner Rectangle 19">
                          <a:extLst>
                            <a:ext uri="{FF2B5EF4-FFF2-40B4-BE49-F238E27FC236}">
                              <a16:creationId xmlns:a16="http://schemas.microsoft.com/office/drawing/2014/main" id="{578B740E-A07B-445E-B70F-2DFF4458445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ound Diagonal Corner Rectangle 20">
                          <a:extLst>
                            <a:ext uri="{FF2B5EF4-FFF2-40B4-BE49-F238E27FC236}">
                              <a16:creationId xmlns:a16="http://schemas.microsoft.com/office/drawing/2014/main" id="{F6093422-A09C-459A-9F6A-44F4EA1AD36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ound Diagonal Corner Rectangle 21">
                          <a:extLst>
                            <a:ext uri="{FF2B5EF4-FFF2-40B4-BE49-F238E27FC236}">
                              <a16:creationId xmlns:a16="http://schemas.microsoft.com/office/drawing/2014/main" id="{BA5AFCA7-1305-497C-8E4F-462EE34E04C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Round Diagonal Corner Rectangle 22">
                          <a:extLst>
                            <a:ext uri="{FF2B5EF4-FFF2-40B4-BE49-F238E27FC236}">
                              <a16:creationId xmlns:a16="http://schemas.microsoft.com/office/drawing/2014/main" id="{516D3DA3-13BB-427F-B84C-B19F1514306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7" name="Group 726">
                      <a:extLst>
                        <a:ext uri="{FF2B5EF4-FFF2-40B4-BE49-F238E27FC236}">
                          <a16:creationId xmlns:a16="http://schemas.microsoft.com/office/drawing/2014/main" id="{CF997D00-69E2-465D-901C-A46A6C638367}"/>
                        </a:ext>
                      </a:extLst>
                    </p:cNvPr>
                    <p:cNvGrpSpPr/>
                    <p:nvPr/>
                  </p:nvGrpSpPr>
                  <p:grpSpPr>
                    <a:xfrm rot="20253845">
                      <a:off x="1241184" y="1553241"/>
                      <a:ext cx="1595182" cy="1230216"/>
                      <a:chOff x="4567827" y="970271"/>
                      <a:chExt cx="1595182" cy="1230216"/>
                    </a:xfrm>
                  </p:grpSpPr>
                  <p:grpSp>
                    <p:nvGrpSpPr>
                      <p:cNvPr id="780" name="Group 7">
                        <a:extLst>
                          <a:ext uri="{FF2B5EF4-FFF2-40B4-BE49-F238E27FC236}">
                            <a16:creationId xmlns:a16="http://schemas.microsoft.com/office/drawing/2014/main" id="{B58E9263-A33E-4034-8DB6-D3D4943F1C12}"/>
                          </a:ext>
                        </a:extLst>
                      </p:cNvPr>
                      <p:cNvGrpSpPr/>
                      <p:nvPr/>
                    </p:nvGrpSpPr>
                    <p:grpSpPr>
                      <a:xfrm>
                        <a:off x="4567827" y="970271"/>
                        <a:ext cx="1176558" cy="776349"/>
                        <a:chOff x="4567827" y="970271"/>
                        <a:chExt cx="1176558" cy="776349"/>
                      </a:xfrm>
                      <a:solidFill>
                        <a:schemeClr val="accent3">
                          <a:lumMod val="50000"/>
                        </a:schemeClr>
                      </a:solidFill>
                    </p:grpSpPr>
                    <p:sp>
                      <p:nvSpPr>
                        <p:cNvPr id="787" name="Round Diagonal Corner Rectangle 2">
                          <a:extLst>
                            <a:ext uri="{FF2B5EF4-FFF2-40B4-BE49-F238E27FC236}">
                              <a16:creationId xmlns:a16="http://schemas.microsoft.com/office/drawing/2014/main" id="{212FEBA6-01CB-4848-BCF4-DDED012D600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Round Diagonal Corner Rectangle 3">
                          <a:extLst>
                            <a:ext uri="{FF2B5EF4-FFF2-40B4-BE49-F238E27FC236}">
                              <a16:creationId xmlns:a16="http://schemas.microsoft.com/office/drawing/2014/main" id="{376FE2A2-C73B-4A4F-932D-9EEA3129E3D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Round Diagonal Corner Rectangle 4">
                          <a:extLst>
                            <a:ext uri="{FF2B5EF4-FFF2-40B4-BE49-F238E27FC236}">
                              <a16:creationId xmlns:a16="http://schemas.microsoft.com/office/drawing/2014/main" id="{DF68400A-863D-4DA3-9D1E-FAB95385B29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Round Diagonal Corner Rectangle 5">
                          <a:extLst>
                            <a:ext uri="{FF2B5EF4-FFF2-40B4-BE49-F238E27FC236}">
                              <a16:creationId xmlns:a16="http://schemas.microsoft.com/office/drawing/2014/main" id="{2FB76462-82A0-4208-88D2-9186F753AC1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Round Diagonal Corner Rectangle 6">
                          <a:extLst>
                            <a:ext uri="{FF2B5EF4-FFF2-40B4-BE49-F238E27FC236}">
                              <a16:creationId xmlns:a16="http://schemas.microsoft.com/office/drawing/2014/main" id="{A948F32E-3539-4A35-A7FF-192BC90E17A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1" name="Group 8">
                        <a:extLst>
                          <a:ext uri="{FF2B5EF4-FFF2-40B4-BE49-F238E27FC236}">
                            <a16:creationId xmlns:a16="http://schemas.microsoft.com/office/drawing/2014/main" id="{485A831D-FEF7-4596-97A7-3AD2BD2D186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82" name="Round Diagonal Corner Rectangle 31">
                          <a:extLst>
                            <a:ext uri="{FF2B5EF4-FFF2-40B4-BE49-F238E27FC236}">
                              <a16:creationId xmlns:a16="http://schemas.microsoft.com/office/drawing/2014/main" id="{8023871E-6559-4BD3-9C1C-CB4033566BD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Round Diagonal Corner Rectangle 32">
                          <a:extLst>
                            <a:ext uri="{FF2B5EF4-FFF2-40B4-BE49-F238E27FC236}">
                              <a16:creationId xmlns:a16="http://schemas.microsoft.com/office/drawing/2014/main" id="{28699FF4-D6ED-4C8B-8959-E12F3DF9B5A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Round Diagonal Corner Rectangle 33">
                          <a:extLst>
                            <a:ext uri="{FF2B5EF4-FFF2-40B4-BE49-F238E27FC236}">
                              <a16:creationId xmlns:a16="http://schemas.microsoft.com/office/drawing/2014/main" id="{AD6A934A-83D2-4C38-BDFF-E241FAD6A15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Round Diagonal Corner Rectangle 34">
                          <a:extLst>
                            <a:ext uri="{FF2B5EF4-FFF2-40B4-BE49-F238E27FC236}">
                              <a16:creationId xmlns:a16="http://schemas.microsoft.com/office/drawing/2014/main" id="{A5032B22-58D0-40A3-8596-93C3D50E426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Round Diagonal Corner Rectangle 35">
                          <a:extLst>
                            <a:ext uri="{FF2B5EF4-FFF2-40B4-BE49-F238E27FC236}">
                              <a16:creationId xmlns:a16="http://schemas.microsoft.com/office/drawing/2014/main" id="{3A848521-18C1-4BDB-A4AB-41D5A5620B1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8" name="Group 727">
                      <a:extLst>
                        <a:ext uri="{FF2B5EF4-FFF2-40B4-BE49-F238E27FC236}">
                          <a16:creationId xmlns:a16="http://schemas.microsoft.com/office/drawing/2014/main" id="{C79691C2-34F8-4DF1-8FD0-58F8601C6BD1}"/>
                        </a:ext>
                      </a:extLst>
                    </p:cNvPr>
                    <p:cNvGrpSpPr/>
                    <p:nvPr/>
                  </p:nvGrpSpPr>
                  <p:grpSpPr>
                    <a:xfrm rot="8113811">
                      <a:off x="1943792" y="770000"/>
                      <a:ext cx="1446415" cy="1355079"/>
                      <a:chOff x="4567827" y="970271"/>
                      <a:chExt cx="1595182" cy="1230216"/>
                    </a:xfrm>
                  </p:grpSpPr>
                  <p:grpSp>
                    <p:nvGrpSpPr>
                      <p:cNvPr id="768" name="Group 7">
                        <a:extLst>
                          <a:ext uri="{FF2B5EF4-FFF2-40B4-BE49-F238E27FC236}">
                            <a16:creationId xmlns:a16="http://schemas.microsoft.com/office/drawing/2014/main" id="{C756866F-AE53-4557-863F-661B765EC5FA}"/>
                          </a:ext>
                        </a:extLst>
                      </p:cNvPr>
                      <p:cNvGrpSpPr/>
                      <p:nvPr/>
                    </p:nvGrpSpPr>
                    <p:grpSpPr>
                      <a:xfrm>
                        <a:off x="4567827" y="970271"/>
                        <a:ext cx="1176558" cy="776349"/>
                        <a:chOff x="4567827" y="970271"/>
                        <a:chExt cx="1176558" cy="776349"/>
                      </a:xfrm>
                      <a:solidFill>
                        <a:schemeClr val="accent3">
                          <a:lumMod val="50000"/>
                        </a:schemeClr>
                      </a:solidFill>
                    </p:grpSpPr>
                    <p:sp>
                      <p:nvSpPr>
                        <p:cNvPr id="775" name="Round Diagonal Corner Rectangle 2">
                          <a:extLst>
                            <a:ext uri="{FF2B5EF4-FFF2-40B4-BE49-F238E27FC236}">
                              <a16:creationId xmlns:a16="http://schemas.microsoft.com/office/drawing/2014/main" id="{F7CE0BD9-0DC9-4E09-A8FD-77A6B30B9C6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Round Diagonal Corner Rectangle 3">
                          <a:extLst>
                            <a:ext uri="{FF2B5EF4-FFF2-40B4-BE49-F238E27FC236}">
                              <a16:creationId xmlns:a16="http://schemas.microsoft.com/office/drawing/2014/main" id="{FA6DF95E-4FF7-43C4-AD6C-6EAD67D0203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 Diagonal Corner Rectangle 4">
                          <a:extLst>
                            <a:ext uri="{FF2B5EF4-FFF2-40B4-BE49-F238E27FC236}">
                              <a16:creationId xmlns:a16="http://schemas.microsoft.com/office/drawing/2014/main" id="{B3063B0E-918E-4B63-A4A5-B9CD217A1B1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Round Diagonal Corner Rectangle 5">
                          <a:extLst>
                            <a:ext uri="{FF2B5EF4-FFF2-40B4-BE49-F238E27FC236}">
                              <a16:creationId xmlns:a16="http://schemas.microsoft.com/office/drawing/2014/main" id="{2642C560-ED43-4A91-B516-8A5D5292E1C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 Diagonal Corner Rectangle 6">
                          <a:extLst>
                            <a:ext uri="{FF2B5EF4-FFF2-40B4-BE49-F238E27FC236}">
                              <a16:creationId xmlns:a16="http://schemas.microsoft.com/office/drawing/2014/main" id="{986CBEDC-9341-46DA-9274-F63F8D6C262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9" name="Group 8">
                        <a:extLst>
                          <a:ext uri="{FF2B5EF4-FFF2-40B4-BE49-F238E27FC236}">
                            <a16:creationId xmlns:a16="http://schemas.microsoft.com/office/drawing/2014/main" id="{23E14AE8-1E94-477E-BCB6-7C0B956B1C2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70" name="Round Diagonal Corner Rectangle 44">
                          <a:extLst>
                            <a:ext uri="{FF2B5EF4-FFF2-40B4-BE49-F238E27FC236}">
                              <a16:creationId xmlns:a16="http://schemas.microsoft.com/office/drawing/2014/main" id="{13C51FF4-1057-42CD-BE2A-782F0F1F1BE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Round Diagonal Corner Rectangle 45">
                          <a:extLst>
                            <a:ext uri="{FF2B5EF4-FFF2-40B4-BE49-F238E27FC236}">
                              <a16:creationId xmlns:a16="http://schemas.microsoft.com/office/drawing/2014/main" id="{0FDD6EBD-51DD-4478-873F-EAC676540EF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Round Diagonal Corner Rectangle 46">
                          <a:extLst>
                            <a:ext uri="{FF2B5EF4-FFF2-40B4-BE49-F238E27FC236}">
                              <a16:creationId xmlns:a16="http://schemas.microsoft.com/office/drawing/2014/main" id="{D33F1D88-0CA1-41BA-85FF-E875779098A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Round Diagonal Corner Rectangle 47">
                          <a:extLst>
                            <a:ext uri="{FF2B5EF4-FFF2-40B4-BE49-F238E27FC236}">
                              <a16:creationId xmlns:a16="http://schemas.microsoft.com/office/drawing/2014/main" id="{B7D8BB95-86BC-4F00-8E72-6AAAAE4DDC9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Round Diagonal Corner Rectangle 48">
                          <a:extLst>
                            <a:ext uri="{FF2B5EF4-FFF2-40B4-BE49-F238E27FC236}">
                              <a16:creationId xmlns:a16="http://schemas.microsoft.com/office/drawing/2014/main" id="{0415CEF8-7DDC-4B4C-B9D0-D383E25A27E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9" name="Group 728">
                      <a:extLst>
                        <a:ext uri="{FF2B5EF4-FFF2-40B4-BE49-F238E27FC236}">
                          <a16:creationId xmlns:a16="http://schemas.microsoft.com/office/drawing/2014/main" id="{214E9BC9-DF70-4A1E-B631-3EC1F72E8E3C}"/>
                        </a:ext>
                      </a:extLst>
                    </p:cNvPr>
                    <p:cNvGrpSpPr/>
                    <p:nvPr/>
                  </p:nvGrpSpPr>
                  <p:grpSpPr>
                    <a:xfrm rot="8113811">
                      <a:off x="1438523" y="2207715"/>
                      <a:ext cx="1390153" cy="762604"/>
                      <a:chOff x="4567827" y="970271"/>
                      <a:chExt cx="1595182" cy="1230216"/>
                    </a:xfrm>
                  </p:grpSpPr>
                  <p:grpSp>
                    <p:nvGrpSpPr>
                      <p:cNvPr id="756" name="Group 7">
                        <a:extLst>
                          <a:ext uri="{FF2B5EF4-FFF2-40B4-BE49-F238E27FC236}">
                            <a16:creationId xmlns:a16="http://schemas.microsoft.com/office/drawing/2014/main" id="{36E2A599-89ED-45C7-ACD4-047B3DAE1204}"/>
                          </a:ext>
                        </a:extLst>
                      </p:cNvPr>
                      <p:cNvGrpSpPr/>
                      <p:nvPr/>
                    </p:nvGrpSpPr>
                    <p:grpSpPr>
                      <a:xfrm>
                        <a:off x="4567827" y="970271"/>
                        <a:ext cx="1176558" cy="776349"/>
                        <a:chOff x="4567827" y="970271"/>
                        <a:chExt cx="1176558" cy="776349"/>
                      </a:xfrm>
                      <a:solidFill>
                        <a:schemeClr val="accent3">
                          <a:lumMod val="50000"/>
                        </a:schemeClr>
                      </a:solidFill>
                    </p:grpSpPr>
                    <p:sp>
                      <p:nvSpPr>
                        <p:cNvPr id="763" name="Round Diagonal Corner Rectangle 2">
                          <a:extLst>
                            <a:ext uri="{FF2B5EF4-FFF2-40B4-BE49-F238E27FC236}">
                              <a16:creationId xmlns:a16="http://schemas.microsoft.com/office/drawing/2014/main" id="{F68C62BD-C433-433E-A294-8E7B84A9337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 Diagonal Corner Rectangle 3">
                          <a:extLst>
                            <a:ext uri="{FF2B5EF4-FFF2-40B4-BE49-F238E27FC236}">
                              <a16:creationId xmlns:a16="http://schemas.microsoft.com/office/drawing/2014/main" id="{D4A3EBD1-A59C-47DD-876F-F9BAF53D909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 Diagonal Corner Rectangle 4">
                          <a:extLst>
                            <a:ext uri="{FF2B5EF4-FFF2-40B4-BE49-F238E27FC236}">
                              <a16:creationId xmlns:a16="http://schemas.microsoft.com/office/drawing/2014/main" id="{2A3AA569-3A1F-43FA-8868-6C04E2081EB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ound Diagonal Corner Rectangle 5">
                          <a:extLst>
                            <a:ext uri="{FF2B5EF4-FFF2-40B4-BE49-F238E27FC236}">
                              <a16:creationId xmlns:a16="http://schemas.microsoft.com/office/drawing/2014/main" id="{9CEFEDF7-A5B4-42A6-95D1-C51296B9043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Round Diagonal Corner Rectangle 6">
                          <a:extLst>
                            <a:ext uri="{FF2B5EF4-FFF2-40B4-BE49-F238E27FC236}">
                              <a16:creationId xmlns:a16="http://schemas.microsoft.com/office/drawing/2014/main" id="{6E708916-7904-4B1E-8DA1-BC93F12EEFE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7" name="Group 8">
                        <a:extLst>
                          <a:ext uri="{FF2B5EF4-FFF2-40B4-BE49-F238E27FC236}">
                            <a16:creationId xmlns:a16="http://schemas.microsoft.com/office/drawing/2014/main" id="{F3A8D834-BE36-46F5-A457-418C0C51FCC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58" name="Round Diagonal Corner Rectangle 57">
                          <a:extLst>
                            <a:ext uri="{FF2B5EF4-FFF2-40B4-BE49-F238E27FC236}">
                              <a16:creationId xmlns:a16="http://schemas.microsoft.com/office/drawing/2014/main" id="{F51B5039-BFD8-49C8-85EF-D44257304C7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ound Diagonal Corner Rectangle 58">
                          <a:extLst>
                            <a:ext uri="{FF2B5EF4-FFF2-40B4-BE49-F238E27FC236}">
                              <a16:creationId xmlns:a16="http://schemas.microsoft.com/office/drawing/2014/main" id="{FA45EAA3-85F5-48BE-A300-D5204E077BE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ound Diagonal Corner Rectangle 59">
                          <a:extLst>
                            <a:ext uri="{FF2B5EF4-FFF2-40B4-BE49-F238E27FC236}">
                              <a16:creationId xmlns:a16="http://schemas.microsoft.com/office/drawing/2014/main" id="{2225922C-D2C2-42CD-AAA6-05EEE8ABE51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 Diagonal Corner Rectangle 60">
                          <a:extLst>
                            <a:ext uri="{FF2B5EF4-FFF2-40B4-BE49-F238E27FC236}">
                              <a16:creationId xmlns:a16="http://schemas.microsoft.com/office/drawing/2014/main" id="{0C43ED1D-1E4E-4F76-A88A-6C0CEB6806C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 Diagonal Corner Rectangle 61">
                          <a:extLst>
                            <a:ext uri="{FF2B5EF4-FFF2-40B4-BE49-F238E27FC236}">
                              <a16:creationId xmlns:a16="http://schemas.microsoft.com/office/drawing/2014/main" id="{0008CF22-8FA9-4E04-902D-81F69DB987D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0" name="Group 729">
                      <a:extLst>
                        <a:ext uri="{FF2B5EF4-FFF2-40B4-BE49-F238E27FC236}">
                          <a16:creationId xmlns:a16="http://schemas.microsoft.com/office/drawing/2014/main" id="{E58E6C77-5EB0-4173-9EC8-897053416D39}"/>
                        </a:ext>
                      </a:extLst>
                    </p:cNvPr>
                    <p:cNvGrpSpPr/>
                    <p:nvPr/>
                  </p:nvGrpSpPr>
                  <p:grpSpPr>
                    <a:xfrm rot="9089938">
                      <a:off x="2556363" y="1661184"/>
                      <a:ext cx="1090262" cy="771324"/>
                      <a:chOff x="4567827" y="970271"/>
                      <a:chExt cx="1595182" cy="1230216"/>
                    </a:xfrm>
                  </p:grpSpPr>
                  <p:grpSp>
                    <p:nvGrpSpPr>
                      <p:cNvPr id="744" name="Group 7">
                        <a:extLst>
                          <a:ext uri="{FF2B5EF4-FFF2-40B4-BE49-F238E27FC236}">
                            <a16:creationId xmlns:a16="http://schemas.microsoft.com/office/drawing/2014/main" id="{1D545F74-3B28-47CB-BA51-40C17A11F921}"/>
                          </a:ext>
                        </a:extLst>
                      </p:cNvPr>
                      <p:cNvGrpSpPr/>
                      <p:nvPr/>
                    </p:nvGrpSpPr>
                    <p:grpSpPr>
                      <a:xfrm>
                        <a:off x="4567827" y="970271"/>
                        <a:ext cx="1176558" cy="776349"/>
                        <a:chOff x="4567827" y="970271"/>
                        <a:chExt cx="1176558" cy="776349"/>
                      </a:xfrm>
                      <a:solidFill>
                        <a:schemeClr val="accent3">
                          <a:lumMod val="50000"/>
                        </a:schemeClr>
                      </a:solidFill>
                    </p:grpSpPr>
                    <p:sp>
                      <p:nvSpPr>
                        <p:cNvPr id="751" name="Round Diagonal Corner Rectangle 2">
                          <a:extLst>
                            <a:ext uri="{FF2B5EF4-FFF2-40B4-BE49-F238E27FC236}">
                              <a16:creationId xmlns:a16="http://schemas.microsoft.com/office/drawing/2014/main" id="{DB80A2D5-6208-45CC-9DC5-7B64068689A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ound Diagonal Corner Rectangle 3">
                          <a:extLst>
                            <a:ext uri="{FF2B5EF4-FFF2-40B4-BE49-F238E27FC236}">
                              <a16:creationId xmlns:a16="http://schemas.microsoft.com/office/drawing/2014/main" id="{C008ADF1-8EB7-4985-8680-FE2812FB6DC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 Diagonal Corner Rectangle 4">
                          <a:extLst>
                            <a:ext uri="{FF2B5EF4-FFF2-40B4-BE49-F238E27FC236}">
                              <a16:creationId xmlns:a16="http://schemas.microsoft.com/office/drawing/2014/main" id="{0E45BE70-19CA-4917-9846-6A77F7D03AE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 Diagonal Corner Rectangle 5">
                          <a:extLst>
                            <a:ext uri="{FF2B5EF4-FFF2-40B4-BE49-F238E27FC236}">
                              <a16:creationId xmlns:a16="http://schemas.microsoft.com/office/drawing/2014/main" id="{3E177011-0F50-41CF-BF00-017953DC378C}"/>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 Diagonal Corner Rectangle 6">
                          <a:extLst>
                            <a:ext uri="{FF2B5EF4-FFF2-40B4-BE49-F238E27FC236}">
                              <a16:creationId xmlns:a16="http://schemas.microsoft.com/office/drawing/2014/main" id="{15615F34-21B8-425E-9F9E-1E489ED07B2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5" name="Group 8">
                        <a:extLst>
                          <a:ext uri="{FF2B5EF4-FFF2-40B4-BE49-F238E27FC236}">
                            <a16:creationId xmlns:a16="http://schemas.microsoft.com/office/drawing/2014/main" id="{8D49B621-59AE-4943-B75A-F776A90A256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46" name="Round Diagonal Corner Rectangle 70">
                          <a:extLst>
                            <a:ext uri="{FF2B5EF4-FFF2-40B4-BE49-F238E27FC236}">
                              <a16:creationId xmlns:a16="http://schemas.microsoft.com/office/drawing/2014/main" id="{0EA771D5-9CD5-49C8-8A42-38AF7D20FAB5}"/>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ound Diagonal Corner Rectangle 71">
                          <a:extLst>
                            <a:ext uri="{FF2B5EF4-FFF2-40B4-BE49-F238E27FC236}">
                              <a16:creationId xmlns:a16="http://schemas.microsoft.com/office/drawing/2014/main" id="{69C68007-9DD4-4BAF-B649-B6C031592B2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ound Diagonal Corner Rectangle 72">
                          <a:extLst>
                            <a:ext uri="{FF2B5EF4-FFF2-40B4-BE49-F238E27FC236}">
                              <a16:creationId xmlns:a16="http://schemas.microsoft.com/office/drawing/2014/main" id="{2D5666C9-DF13-4B7C-99BE-02BBFDFF66D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ound Diagonal Corner Rectangle 73">
                          <a:extLst>
                            <a:ext uri="{FF2B5EF4-FFF2-40B4-BE49-F238E27FC236}">
                              <a16:creationId xmlns:a16="http://schemas.microsoft.com/office/drawing/2014/main" id="{07104D21-F4C6-4DB1-A5D9-83734048075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Round Diagonal Corner Rectangle 74">
                          <a:extLst>
                            <a:ext uri="{FF2B5EF4-FFF2-40B4-BE49-F238E27FC236}">
                              <a16:creationId xmlns:a16="http://schemas.microsoft.com/office/drawing/2014/main" id="{A65AB931-8EAA-4C62-94CE-5974066D7B6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1" name="Group 730">
                      <a:extLst>
                        <a:ext uri="{FF2B5EF4-FFF2-40B4-BE49-F238E27FC236}">
                          <a16:creationId xmlns:a16="http://schemas.microsoft.com/office/drawing/2014/main" id="{075B73CE-8F0A-4F99-9224-9F3F008CC4FE}"/>
                        </a:ext>
                      </a:extLst>
                    </p:cNvPr>
                    <p:cNvGrpSpPr/>
                    <p:nvPr/>
                  </p:nvGrpSpPr>
                  <p:grpSpPr>
                    <a:xfrm rot="13486189" flipH="1">
                      <a:off x="1389306" y="2685691"/>
                      <a:ext cx="1345945" cy="1037421"/>
                      <a:chOff x="4567827" y="970271"/>
                      <a:chExt cx="1595182" cy="1230216"/>
                    </a:xfrm>
                  </p:grpSpPr>
                  <p:grpSp>
                    <p:nvGrpSpPr>
                      <p:cNvPr id="732" name="Group 7">
                        <a:extLst>
                          <a:ext uri="{FF2B5EF4-FFF2-40B4-BE49-F238E27FC236}">
                            <a16:creationId xmlns:a16="http://schemas.microsoft.com/office/drawing/2014/main" id="{BDAAC96F-D665-4527-BA71-0F9E44526D7F}"/>
                          </a:ext>
                        </a:extLst>
                      </p:cNvPr>
                      <p:cNvGrpSpPr/>
                      <p:nvPr/>
                    </p:nvGrpSpPr>
                    <p:grpSpPr>
                      <a:xfrm>
                        <a:off x="4567827" y="970271"/>
                        <a:ext cx="1176558" cy="776349"/>
                        <a:chOff x="4567827" y="970271"/>
                        <a:chExt cx="1176558" cy="776349"/>
                      </a:xfrm>
                      <a:solidFill>
                        <a:schemeClr val="accent3">
                          <a:lumMod val="50000"/>
                        </a:schemeClr>
                      </a:solidFill>
                    </p:grpSpPr>
                    <p:sp>
                      <p:nvSpPr>
                        <p:cNvPr id="739" name="Round Diagonal Corner Rectangle 2">
                          <a:extLst>
                            <a:ext uri="{FF2B5EF4-FFF2-40B4-BE49-F238E27FC236}">
                              <a16:creationId xmlns:a16="http://schemas.microsoft.com/office/drawing/2014/main" id="{29D82650-622D-46A2-83E6-E57F5667E29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ound Diagonal Corner Rectangle 3">
                          <a:extLst>
                            <a:ext uri="{FF2B5EF4-FFF2-40B4-BE49-F238E27FC236}">
                              <a16:creationId xmlns:a16="http://schemas.microsoft.com/office/drawing/2014/main" id="{0843ED3F-4286-4692-85AC-6F9619215EA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 Diagonal Corner Rectangle 4">
                          <a:extLst>
                            <a:ext uri="{FF2B5EF4-FFF2-40B4-BE49-F238E27FC236}">
                              <a16:creationId xmlns:a16="http://schemas.microsoft.com/office/drawing/2014/main" id="{72542DD3-7002-45BF-BB4F-551E0AD6D1B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ound Diagonal Corner Rectangle 5">
                          <a:extLst>
                            <a:ext uri="{FF2B5EF4-FFF2-40B4-BE49-F238E27FC236}">
                              <a16:creationId xmlns:a16="http://schemas.microsoft.com/office/drawing/2014/main" id="{BB4034DD-E099-48E1-95FD-D448994DCAD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Round Diagonal Corner Rectangle 6">
                          <a:extLst>
                            <a:ext uri="{FF2B5EF4-FFF2-40B4-BE49-F238E27FC236}">
                              <a16:creationId xmlns:a16="http://schemas.microsoft.com/office/drawing/2014/main" id="{1F8C289A-9C9C-49B3-B792-C4F0F22F1D7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3" name="Group 8">
                        <a:extLst>
                          <a:ext uri="{FF2B5EF4-FFF2-40B4-BE49-F238E27FC236}">
                            <a16:creationId xmlns:a16="http://schemas.microsoft.com/office/drawing/2014/main" id="{871C3ED8-8887-4623-AD18-ACECF754425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4" name="Round Diagonal Corner Rectangle 83">
                          <a:extLst>
                            <a:ext uri="{FF2B5EF4-FFF2-40B4-BE49-F238E27FC236}">
                              <a16:creationId xmlns:a16="http://schemas.microsoft.com/office/drawing/2014/main" id="{FEEEE2A5-73BC-4948-BD4D-7AD418488F3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 Diagonal Corner Rectangle 84">
                          <a:extLst>
                            <a:ext uri="{FF2B5EF4-FFF2-40B4-BE49-F238E27FC236}">
                              <a16:creationId xmlns:a16="http://schemas.microsoft.com/office/drawing/2014/main" id="{C3F1526A-A9A2-49C1-AB47-24FD98E8C25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 Diagonal Corner Rectangle 85">
                          <a:extLst>
                            <a:ext uri="{FF2B5EF4-FFF2-40B4-BE49-F238E27FC236}">
                              <a16:creationId xmlns:a16="http://schemas.microsoft.com/office/drawing/2014/main" id="{C2E26E35-7935-4D79-A30F-874EEF3966C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 Diagonal Corner Rectangle 86">
                          <a:extLst>
                            <a:ext uri="{FF2B5EF4-FFF2-40B4-BE49-F238E27FC236}">
                              <a16:creationId xmlns:a16="http://schemas.microsoft.com/office/drawing/2014/main" id="{1FD0C49E-6308-4103-8587-5014AF3323F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Round Diagonal Corner Rectangle 87">
                          <a:extLst>
                            <a:ext uri="{FF2B5EF4-FFF2-40B4-BE49-F238E27FC236}">
                              <a16:creationId xmlns:a16="http://schemas.microsoft.com/office/drawing/2014/main" id="{DF1EFEB8-6962-4E52-9911-47065D53D4A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5" name="Group 124">
                    <a:extLst>
                      <a:ext uri="{FF2B5EF4-FFF2-40B4-BE49-F238E27FC236}">
                        <a16:creationId xmlns:a16="http://schemas.microsoft.com/office/drawing/2014/main" id="{431C538F-B7B9-405D-9E5A-8ED01C04C377}"/>
                      </a:ext>
                    </a:extLst>
                  </p:cNvPr>
                  <p:cNvGrpSpPr/>
                  <p:nvPr/>
                </p:nvGrpSpPr>
                <p:grpSpPr>
                  <a:xfrm>
                    <a:off x="1753822" y="3742945"/>
                    <a:ext cx="294723" cy="505968"/>
                    <a:chOff x="1241184" y="770000"/>
                    <a:chExt cx="2405441" cy="4129562"/>
                  </a:xfrm>
                </p:grpSpPr>
                <p:grpSp>
                  <p:nvGrpSpPr>
                    <p:cNvPr id="632" name="Group 631">
                      <a:extLst>
                        <a:ext uri="{FF2B5EF4-FFF2-40B4-BE49-F238E27FC236}">
                          <a16:creationId xmlns:a16="http://schemas.microsoft.com/office/drawing/2014/main" id="{27650CEB-1452-4990-85C9-E87EDD3E07D6}"/>
                        </a:ext>
                      </a:extLst>
                    </p:cNvPr>
                    <p:cNvGrpSpPr/>
                    <p:nvPr/>
                  </p:nvGrpSpPr>
                  <p:grpSpPr>
                    <a:xfrm>
                      <a:off x="2133600" y="2743200"/>
                      <a:ext cx="1295400" cy="990600"/>
                      <a:chOff x="4567827" y="970271"/>
                      <a:chExt cx="1595182" cy="1230216"/>
                    </a:xfrm>
                  </p:grpSpPr>
                  <p:grpSp>
                    <p:nvGrpSpPr>
                      <p:cNvPr id="712" name="Group 711">
                        <a:extLst>
                          <a:ext uri="{FF2B5EF4-FFF2-40B4-BE49-F238E27FC236}">
                            <a16:creationId xmlns:a16="http://schemas.microsoft.com/office/drawing/2014/main" id="{021D32E0-38EE-4A5B-B18F-AE841663D8B9}"/>
                          </a:ext>
                        </a:extLst>
                      </p:cNvPr>
                      <p:cNvGrpSpPr/>
                      <p:nvPr/>
                    </p:nvGrpSpPr>
                    <p:grpSpPr>
                      <a:xfrm>
                        <a:off x="4567827" y="970271"/>
                        <a:ext cx="1176558" cy="776349"/>
                        <a:chOff x="4567827" y="970271"/>
                        <a:chExt cx="1176558" cy="776349"/>
                      </a:xfrm>
                      <a:solidFill>
                        <a:schemeClr val="accent3">
                          <a:lumMod val="50000"/>
                        </a:schemeClr>
                      </a:solidFill>
                    </p:grpSpPr>
                    <p:sp>
                      <p:nvSpPr>
                        <p:cNvPr id="719" name="Round Diagonal Corner Rectangle 2">
                          <a:extLst>
                            <a:ext uri="{FF2B5EF4-FFF2-40B4-BE49-F238E27FC236}">
                              <a16:creationId xmlns:a16="http://schemas.microsoft.com/office/drawing/2014/main" id="{87263E55-33FC-4D7F-98EF-C6DCF99CA59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 Diagonal Corner Rectangle 3">
                          <a:extLst>
                            <a:ext uri="{FF2B5EF4-FFF2-40B4-BE49-F238E27FC236}">
                              <a16:creationId xmlns:a16="http://schemas.microsoft.com/office/drawing/2014/main" id="{C201DE9F-DC4A-483F-9FA8-0A61BBB91C5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ound Diagonal Corner Rectangle 4">
                          <a:extLst>
                            <a:ext uri="{FF2B5EF4-FFF2-40B4-BE49-F238E27FC236}">
                              <a16:creationId xmlns:a16="http://schemas.microsoft.com/office/drawing/2014/main" id="{D4487F24-C504-4F9D-A5EB-CCBB7D0EB27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 Diagonal Corner Rectangle 5">
                          <a:extLst>
                            <a:ext uri="{FF2B5EF4-FFF2-40B4-BE49-F238E27FC236}">
                              <a16:creationId xmlns:a16="http://schemas.microsoft.com/office/drawing/2014/main" id="{978C8522-E1D2-49B9-B3C9-4E2E6F80B44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ound Diagonal Corner Rectangle 6">
                          <a:extLst>
                            <a:ext uri="{FF2B5EF4-FFF2-40B4-BE49-F238E27FC236}">
                              <a16:creationId xmlns:a16="http://schemas.microsoft.com/office/drawing/2014/main" id="{99B53ABF-99E1-4090-89AD-5AA8F5DD0E9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712">
                        <a:extLst>
                          <a:ext uri="{FF2B5EF4-FFF2-40B4-BE49-F238E27FC236}">
                            <a16:creationId xmlns:a16="http://schemas.microsoft.com/office/drawing/2014/main" id="{82C2F734-5844-4839-BF8D-542656A25D4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4" name="Round Diagonal Corner Rectangle 9">
                          <a:extLst>
                            <a:ext uri="{FF2B5EF4-FFF2-40B4-BE49-F238E27FC236}">
                              <a16:creationId xmlns:a16="http://schemas.microsoft.com/office/drawing/2014/main" id="{8697D7FC-5643-49BB-960C-103E6E8B49C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10">
                          <a:extLst>
                            <a:ext uri="{FF2B5EF4-FFF2-40B4-BE49-F238E27FC236}">
                              <a16:creationId xmlns:a16="http://schemas.microsoft.com/office/drawing/2014/main" id="{D89339A1-D498-4202-92A3-6CC06788740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 Diagonal Corner Rectangle 11">
                          <a:extLst>
                            <a:ext uri="{FF2B5EF4-FFF2-40B4-BE49-F238E27FC236}">
                              <a16:creationId xmlns:a16="http://schemas.microsoft.com/office/drawing/2014/main" id="{BBBF2ECA-7B95-4A86-B107-6B4BEA2CCD3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 Diagonal Corner Rectangle 12">
                          <a:extLst>
                            <a:ext uri="{FF2B5EF4-FFF2-40B4-BE49-F238E27FC236}">
                              <a16:creationId xmlns:a16="http://schemas.microsoft.com/office/drawing/2014/main" id="{39081569-9148-4292-B75D-26E8320CC80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 Diagonal Corner Rectangle 13">
                          <a:extLst>
                            <a:ext uri="{FF2B5EF4-FFF2-40B4-BE49-F238E27FC236}">
                              <a16:creationId xmlns:a16="http://schemas.microsoft.com/office/drawing/2014/main" id="{943BD8EB-3D1F-484C-AF8D-AB5B8FF7F86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3" name="Double Wave 632">
                      <a:extLst>
                        <a:ext uri="{FF2B5EF4-FFF2-40B4-BE49-F238E27FC236}">
                          <a16:creationId xmlns:a16="http://schemas.microsoft.com/office/drawing/2014/main" id="{2665A519-E823-4012-AC06-FDB49FD4B82B}"/>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4" name="Group 633">
                      <a:extLst>
                        <a:ext uri="{FF2B5EF4-FFF2-40B4-BE49-F238E27FC236}">
                          <a16:creationId xmlns:a16="http://schemas.microsoft.com/office/drawing/2014/main" id="{000FADF9-B146-405C-BC42-F559BB85FC91}"/>
                        </a:ext>
                      </a:extLst>
                    </p:cNvPr>
                    <p:cNvGrpSpPr/>
                    <p:nvPr/>
                  </p:nvGrpSpPr>
                  <p:grpSpPr>
                    <a:xfrm rot="3721982">
                      <a:off x="2072705" y="1965154"/>
                      <a:ext cx="1219200" cy="940256"/>
                      <a:chOff x="4567827" y="970271"/>
                      <a:chExt cx="1595182" cy="1230216"/>
                    </a:xfrm>
                  </p:grpSpPr>
                  <p:grpSp>
                    <p:nvGrpSpPr>
                      <p:cNvPr id="700" name="Group 7">
                        <a:extLst>
                          <a:ext uri="{FF2B5EF4-FFF2-40B4-BE49-F238E27FC236}">
                            <a16:creationId xmlns:a16="http://schemas.microsoft.com/office/drawing/2014/main" id="{7AEA4483-5D93-476B-92FB-6EACF6F01A0B}"/>
                          </a:ext>
                        </a:extLst>
                      </p:cNvPr>
                      <p:cNvGrpSpPr/>
                      <p:nvPr/>
                    </p:nvGrpSpPr>
                    <p:grpSpPr>
                      <a:xfrm>
                        <a:off x="4567827" y="970271"/>
                        <a:ext cx="1176558" cy="776349"/>
                        <a:chOff x="4567827" y="970271"/>
                        <a:chExt cx="1176558" cy="776349"/>
                      </a:xfrm>
                      <a:solidFill>
                        <a:schemeClr val="accent3">
                          <a:lumMod val="50000"/>
                        </a:schemeClr>
                      </a:solidFill>
                    </p:grpSpPr>
                    <p:sp>
                      <p:nvSpPr>
                        <p:cNvPr id="707" name="Round Diagonal Corner Rectangle 2">
                          <a:extLst>
                            <a:ext uri="{FF2B5EF4-FFF2-40B4-BE49-F238E27FC236}">
                              <a16:creationId xmlns:a16="http://schemas.microsoft.com/office/drawing/2014/main" id="{0DEEE435-1B94-40BD-969C-1F167FB9C9A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Round Diagonal Corner Rectangle 3">
                          <a:extLst>
                            <a:ext uri="{FF2B5EF4-FFF2-40B4-BE49-F238E27FC236}">
                              <a16:creationId xmlns:a16="http://schemas.microsoft.com/office/drawing/2014/main" id="{137475B4-FED1-454F-A774-FFA62F06839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Round Diagonal Corner Rectangle 4">
                          <a:extLst>
                            <a:ext uri="{FF2B5EF4-FFF2-40B4-BE49-F238E27FC236}">
                              <a16:creationId xmlns:a16="http://schemas.microsoft.com/office/drawing/2014/main" id="{D7DF8DA0-9E1E-40F4-9214-25336C3F713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 Diagonal Corner Rectangle 5">
                          <a:extLst>
                            <a:ext uri="{FF2B5EF4-FFF2-40B4-BE49-F238E27FC236}">
                              <a16:creationId xmlns:a16="http://schemas.microsoft.com/office/drawing/2014/main" id="{1237DAEA-C2E0-49CD-817F-B6F79CF6E4B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ound Diagonal Corner Rectangle 6">
                          <a:extLst>
                            <a:ext uri="{FF2B5EF4-FFF2-40B4-BE49-F238E27FC236}">
                              <a16:creationId xmlns:a16="http://schemas.microsoft.com/office/drawing/2014/main" id="{B0111C1B-4BDD-44B6-9361-4BC4C5FFFB6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1" name="Group 8">
                        <a:extLst>
                          <a:ext uri="{FF2B5EF4-FFF2-40B4-BE49-F238E27FC236}">
                            <a16:creationId xmlns:a16="http://schemas.microsoft.com/office/drawing/2014/main" id="{59AEBFE8-CC66-4693-9024-896DE59DA14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02" name="Round Diagonal Corner Rectangle 18">
                          <a:extLst>
                            <a:ext uri="{FF2B5EF4-FFF2-40B4-BE49-F238E27FC236}">
                              <a16:creationId xmlns:a16="http://schemas.microsoft.com/office/drawing/2014/main" id="{04C0B5AB-47A1-4177-AC35-EB96322BAAB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19">
                          <a:extLst>
                            <a:ext uri="{FF2B5EF4-FFF2-40B4-BE49-F238E27FC236}">
                              <a16:creationId xmlns:a16="http://schemas.microsoft.com/office/drawing/2014/main" id="{96BE843D-4753-46E7-BD2E-7F344FCBE31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 Diagonal Corner Rectangle 20">
                          <a:extLst>
                            <a:ext uri="{FF2B5EF4-FFF2-40B4-BE49-F238E27FC236}">
                              <a16:creationId xmlns:a16="http://schemas.microsoft.com/office/drawing/2014/main" id="{86BFED32-DAC9-4EE0-9834-9D2C87783E3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 Diagonal Corner Rectangle 21">
                          <a:extLst>
                            <a:ext uri="{FF2B5EF4-FFF2-40B4-BE49-F238E27FC236}">
                              <a16:creationId xmlns:a16="http://schemas.microsoft.com/office/drawing/2014/main" id="{C0AFCF90-0D19-47B3-A9C5-18DF494936F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 Diagonal Corner Rectangle 22">
                          <a:extLst>
                            <a:ext uri="{FF2B5EF4-FFF2-40B4-BE49-F238E27FC236}">
                              <a16:creationId xmlns:a16="http://schemas.microsoft.com/office/drawing/2014/main" id="{B617261E-21B9-434C-983E-272C3225EBF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5" name="Group 634">
                      <a:extLst>
                        <a:ext uri="{FF2B5EF4-FFF2-40B4-BE49-F238E27FC236}">
                          <a16:creationId xmlns:a16="http://schemas.microsoft.com/office/drawing/2014/main" id="{33A18122-3DEC-4A62-ADEC-39DCF0149C74}"/>
                        </a:ext>
                      </a:extLst>
                    </p:cNvPr>
                    <p:cNvGrpSpPr/>
                    <p:nvPr/>
                  </p:nvGrpSpPr>
                  <p:grpSpPr>
                    <a:xfrm rot="20253845">
                      <a:off x="1241184" y="1553241"/>
                      <a:ext cx="1595182" cy="1230216"/>
                      <a:chOff x="4567827" y="970271"/>
                      <a:chExt cx="1595182" cy="1230216"/>
                    </a:xfrm>
                  </p:grpSpPr>
                  <p:grpSp>
                    <p:nvGrpSpPr>
                      <p:cNvPr id="688" name="Group 7">
                        <a:extLst>
                          <a:ext uri="{FF2B5EF4-FFF2-40B4-BE49-F238E27FC236}">
                            <a16:creationId xmlns:a16="http://schemas.microsoft.com/office/drawing/2014/main" id="{43FC23F7-9C65-426D-8376-8FFA1F4207AD}"/>
                          </a:ext>
                        </a:extLst>
                      </p:cNvPr>
                      <p:cNvGrpSpPr/>
                      <p:nvPr/>
                    </p:nvGrpSpPr>
                    <p:grpSpPr>
                      <a:xfrm>
                        <a:off x="4567827" y="970271"/>
                        <a:ext cx="1176558" cy="776349"/>
                        <a:chOff x="4567827" y="970271"/>
                        <a:chExt cx="1176558" cy="776349"/>
                      </a:xfrm>
                      <a:solidFill>
                        <a:schemeClr val="accent3">
                          <a:lumMod val="50000"/>
                        </a:schemeClr>
                      </a:solidFill>
                    </p:grpSpPr>
                    <p:sp>
                      <p:nvSpPr>
                        <p:cNvPr id="695" name="Round Diagonal Corner Rectangle 2">
                          <a:extLst>
                            <a:ext uri="{FF2B5EF4-FFF2-40B4-BE49-F238E27FC236}">
                              <a16:creationId xmlns:a16="http://schemas.microsoft.com/office/drawing/2014/main" id="{90C4AB8D-B2E0-4722-9F1D-CF7BCCDE1CE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ound Diagonal Corner Rectangle 3">
                          <a:extLst>
                            <a:ext uri="{FF2B5EF4-FFF2-40B4-BE49-F238E27FC236}">
                              <a16:creationId xmlns:a16="http://schemas.microsoft.com/office/drawing/2014/main" id="{A8D40C20-42DD-4BB0-AFA6-464383254BB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ound Diagonal Corner Rectangle 4">
                          <a:extLst>
                            <a:ext uri="{FF2B5EF4-FFF2-40B4-BE49-F238E27FC236}">
                              <a16:creationId xmlns:a16="http://schemas.microsoft.com/office/drawing/2014/main" id="{DCB1268A-D362-49D9-BA5B-E45C2CC6A37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ound Diagonal Corner Rectangle 5">
                          <a:extLst>
                            <a:ext uri="{FF2B5EF4-FFF2-40B4-BE49-F238E27FC236}">
                              <a16:creationId xmlns:a16="http://schemas.microsoft.com/office/drawing/2014/main" id="{749E82CB-8218-4D09-8270-F4F0FA50A44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ound Diagonal Corner Rectangle 6">
                          <a:extLst>
                            <a:ext uri="{FF2B5EF4-FFF2-40B4-BE49-F238E27FC236}">
                              <a16:creationId xmlns:a16="http://schemas.microsoft.com/office/drawing/2014/main" id="{1CE71A9A-F266-4A10-A47F-71376B7CF9D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9" name="Group 8">
                        <a:extLst>
                          <a:ext uri="{FF2B5EF4-FFF2-40B4-BE49-F238E27FC236}">
                            <a16:creationId xmlns:a16="http://schemas.microsoft.com/office/drawing/2014/main" id="{B8771961-4C69-4A97-8452-4B252A389E2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90" name="Round Diagonal Corner Rectangle 31">
                          <a:extLst>
                            <a:ext uri="{FF2B5EF4-FFF2-40B4-BE49-F238E27FC236}">
                              <a16:creationId xmlns:a16="http://schemas.microsoft.com/office/drawing/2014/main" id="{C7E26ED1-020E-485E-8ECC-B47983A92AB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 Diagonal Corner Rectangle 32">
                          <a:extLst>
                            <a:ext uri="{FF2B5EF4-FFF2-40B4-BE49-F238E27FC236}">
                              <a16:creationId xmlns:a16="http://schemas.microsoft.com/office/drawing/2014/main" id="{227839E4-F3C3-4815-BC56-7E8D19ED41B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 Diagonal Corner Rectangle 33">
                          <a:extLst>
                            <a:ext uri="{FF2B5EF4-FFF2-40B4-BE49-F238E27FC236}">
                              <a16:creationId xmlns:a16="http://schemas.microsoft.com/office/drawing/2014/main" id="{824F6924-33D5-43D4-A1FB-7E66CDB1687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 Diagonal Corner Rectangle 34">
                          <a:extLst>
                            <a:ext uri="{FF2B5EF4-FFF2-40B4-BE49-F238E27FC236}">
                              <a16:creationId xmlns:a16="http://schemas.microsoft.com/office/drawing/2014/main" id="{2FA63BE9-9BB9-4E83-9F92-CDFE511984C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 Diagonal Corner Rectangle 35">
                          <a:extLst>
                            <a:ext uri="{FF2B5EF4-FFF2-40B4-BE49-F238E27FC236}">
                              <a16:creationId xmlns:a16="http://schemas.microsoft.com/office/drawing/2014/main" id="{E4B247D1-EBBE-444F-B583-12404204555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6" name="Group 635">
                      <a:extLst>
                        <a:ext uri="{FF2B5EF4-FFF2-40B4-BE49-F238E27FC236}">
                          <a16:creationId xmlns:a16="http://schemas.microsoft.com/office/drawing/2014/main" id="{5397F78C-C81B-4FB7-8952-6499779B0E8D}"/>
                        </a:ext>
                      </a:extLst>
                    </p:cNvPr>
                    <p:cNvGrpSpPr/>
                    <p:nvPr/>
                  </p:nvGrpSpPr>
                  <p:grpSpPr>
                    <a:xfrm rot="8113811">
                      <a:off x="1943792" y="770000"/>
                      <a:ext cx="1446415" cy="1355079"/>
                      <a:chOff x="4567827" y="970271"/>
                      <a:chExt cx="1595182" cy="1230216"/>
                    </a:xfrm>
                  </p:grpSpPr>
                  <p:grpSp>
                    <p:nvGrpSpPr>
                      <p:cNvPr id="676" name="Group 7">
                        <a:extLst>
                          <a:ext uri="{FF2B5EF4-FFF2-40B4-BE49-F238E27FC236}">
                            <a16:creationId xmlns:a16="http://schemas.microsoft.com/office/drawing/2014/main" id="{A4236C2C-6494-4658-889C-83BD8B0FDF88}"/>
                          </a:ext>
                        </a:extLst>
                      </p:cNvPr>
                      <p:cNvGrpSpPr/>
                      <p:nvPr/>
                    </p:nvGrpSpPr>
                    <p:grpSpPr>
                      <a:xfrm>
                        <a:off x="4567827" y="970271"/>
                        <a:ext cx="1176558" cy="776349"/>
                        <a:chOff x="4567827" y="970271"/>
                        <a:chExt cx="1176558" cy="776349"/>
                      </a:xfrm>
                      <a:solidFill>
                        <a:schemeClr val="accent3">
                          <a:lumMod val="50000"/>
                        </a:schemeClr>
                      </a:solidFill>
                    </p:grpSpPr>
                    <p:sp>
                      <p:nvSpPr>
                        <p:cNvPr id="683" name="Round Diagonal Corner Rectangle 2">
                          <a:extLst>
                            <a:ext uri="{FF2B5EF4-FFF2-40B4-BE49-F238E27FC236}">
                              <a16:creationId xmlns:a16="http://schemas.microsoft.com/office/drawing/2014/main" id="{17971F7A-74E0-40C8-87DC-869AB121B4A9}"/>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ound Diagonal Corner Rectangle 3">
                          <a:extLst>
                            <a:ext uri="{FF2B5EF4-FFF2-40B4-BE49-F238E27FC236}">
                              <a16:creationId xmlns:a16="http://schemas.microsoft.com/office/drawing/2014/main" id="{7400A340-B4C9-4E3A-830F-745F1830F3D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Round Diagonal Corner Rectangle 4">
                          <a:extLst>
                            <a:ext uri="{FF2B5EF4-FFF2-40B4-BE49-F238E27FC236}">
                              <a16:creationId xmlns:a16="http://schemas.microsoft.com/office/drawing/2014/main" id="{EEC68AC3-EA16-4064-82CD-52AF83710321}"/>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ound Diagonal Corner Rectangle 5">
                          <a:extLst>
                            <a:ext uri="{FF2B5EF4-FFF2-40B4-BE49-F238E27FC236}">
                              <a16:creationId xmlns:a16="http://schemas.microsoft.com/office/drawing/2014/main" id="{926BC413-FD18-4D21-ABC7-9A3F47BF922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 Diagonal Corner Rectangle 6">
                          <a:extLst>
                            <a:ext uri="{FF2B5EF4-FFF2-40B4-BE49-F238E27FC236}">
                              <a16:creationId xmlns:a16="http://schemas.microsoft.com/office/drawing/2014/main" id="{9EBBA5BC-54FE-4762-AC1C-B4B77CC19DF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7" name="Group 8">
                        <a:extLst>
                          <a:ext uri="{FF2B5EF4-FFF2-40B4-BE49-F238E27FC236}">
                            <a16:creationId xmlns:a16="http://schemas.microsoft.com/office/drawing/2014/main" id="{33303B70-DAF9-4E64-A4B1-9968CD2F6F5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78" name="Round Diagonal Corner Rectangle 44">
                          <a:extLst>
                            <a:ext uri="{FF2B5EF4-FFF2-40B4-BE49-F238E27FC236}">
                              <a16:creationId xmlns:a16="http://schemas.microsoft.com/office/drawing/2014/main" id="{FD217964-293B-452A-8589-2BFD0797F94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ound Diagonal Corner Rectangle 45">
                          <a:extLst>
                            <a:ext uri="{FF2B5EF4-FFF2-40B4-BE49-F238E27FC236}">
                              <a16:creationId xmlns:a16="http://schemas.microsoft.com/office/drawing/2014/main" id="{6D3181DC-3CFC-46EE-A25B-751509F876A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 Diagonal Corner Rectangle 46">
                          <a:extLst>
                            <a:ext uri="{FF2B5EF4-FFF2-40B4-BE49-F238E27FC236}">
                              <a16:creationId xmlns:a16="http://schemas.microsoft.com/office/drawing/2014/main" id="{0FF15369-FF39-4520-A4F8-F1C4CBC604ED}"/>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 Diagonal Corner Rectangle 47">
                          <a:extLst>
                            <a:ext uri="{FF2B5EF4-FFF2-40B4-BE49-F238E27FC236}">
                              <a16:creationId xmlns:a16="http://schemas.microsoft.com/office/drawing/2014/main" id="{E1198537-F97F-45DC-B670-ECEA4239103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ound Diagonal Corner Rectangle 48">
                          <a:extLst>
                            <a:ext uri="{FF2B5EF4-FFF2-40B4-BE49-F238E27FC236}">
                              <a16:creationId xmlns:a16="http://schemas.microsoft.com/office/drawing/2014/main" id="{02089E44-31D8-4E46-AB8F-E4A8E0408A6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7" name="Group 636">
                      <a:extLst>
                        <a:ext uri="{FF2B5EF4-FFF2-40B4-BE49-F238E27FC236}">
                          <a16:creationId xmlns:a16="http://schemas.microsoft.com/office/drawing/2014/main" id="{D4E41733-CB03-4D4E-BBDF-C4F993C1609A}"/>
                        </a:ext>
                      </a:extLst>
                    </p:cNvPr>
                    <p:cNvGrpSpPr/>
                    <p:nvPr/>
                  </p:nvGrpSpPr>
                  <p:grpSpPr>
                    <a:xfrm rot="8113811">
                      <a:off x="1438523" y="2207715"/>
                      <a:ext cx="1390153" cy="762604"/>
                      <a:chOff x="4567827" y="970271"/>
                      <a:chExt cx="1595182" cy="1230216"/>
                    </a:xfrm>
                  </p:grpSpPr>
                  <p:grpSp>
                    <p:nvGrpSpPr>
                      <p:cNvPr id="664" name="Group 7">
                        <a:extLst>
                          <a:ext uri="{FF2B5EF4-FFF2-40B4-BE49-F238E27FC236}">
                            <a16:creationId xmlns:a16="http://schemas.microsoft.com/office/drawing/2014/main" id="{02C0248D-D3A2-4CA9-9174-7867B30CA260}"/>
                          </a:ext>
                        </a:extLst>
                      </p:cNvPr>
                      <p:cNvGrpSpPr/>
                      <p:nvPr/>
                    </p:nvGrpSpPr>
                    <p:grpSpPr>
                      <a:xfrm>
                        <a:off x="4567827" y="970271"/>
                        <a:ext cx="1176558" cy="776349"/>
                        <a:chOff x="4567827" y="970271"/>
                        <a:chExt cx="1176558" cy="776349"/>
                      </a:xfrm>
                      <a:solidFill>
                        <a:schemeClr val="accent3">
                          <a:lumMod val="50000"/>
                        </a:schemeClr>
                      </a:solidFill>
                    </p:grpSpPr>
                    <p:sp>
                      <p:nvSpPr>
                        <p:cNvPr id="671" name="Round Diagonal Corner Rectangle 2">
                          <a:extLst>
                            <a:ext uri="{FF2B5EF4-FFF2-40B4-BE49-F238E27FC236}">
                              <a16:creationId xmlns:a16="http://schemas.microsoft.com/office/drawing/2014/main" id="{BFCB1CED-CDE2-4556-9816-A175E9AA796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ound Diagonal Corner Rectangle 3">
                          <a:extLst>
                            <a:ext uri="{FF2B5EF4-FFF2-40B4-BE49-F238E27FC236}">
                              <a16:creationId xmlns:a16="http://schemas.microsoft.com/office/drawing/2014/main" id="{C09A9322-EA9B-4C8F-9D97-7797B2A1897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ound Diagonal Corner Rectangle 4">
                          <a:extLst>
                            <a:ext uri="{FF2B5EF4-FFF2-40B4-BE49-F238E27FC236}">
                              <a16:creationId xmlns:a16="http://schemas.microsoft.com/office/drawing/2014/main" id="{7DFD2C88-55F0-49B5-82F1-27488419922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ound Diagonal Corner Rectangle 5">
                          <a:extLst>
                            <a:ext uri="{FF2B5EF4-FFF2-40B4-BE49-F238E27FC236}">
                              <a16:creationId xmlns:a16="http://schemas.microsoft.com/office/drawing/2014/main" id="{881BFBF2-2C86-454E-9B65-9FE30B700C4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6">
                          <a:extLst>
                            <a:ext uri="{FF2B5EF4-FFF2-40B4-BE49-F238E27FC236}">
                              <a16:creationId xmlns:a16="http://schemas.microsoft.com/office/drawing/2014/main" id="{558FD173-6701-415D-81F1-B47395416DD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8">
                        <a:extLst>
                          <a:ext uri="{FF2B5EF4-FFF2-40B4-BE49-F238E27FC236}">
                            <a16:creationId xmlns:a16="http://schemas.microsoft.com/office/drawing/2014/main" id="{42232744-3851-4214-B242-7AC4D70B6C9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66" name="Round Diagonal Corner Rectangle 57">
                          <a:extLst>
                            <a:ext uri="{FF2B5EF4-FFF2-40B4-BE49-F238E27FC236}">
                              <a16:creationId xmlns:a16="http://schemas.microsoft.com/office/drawing/2014/main" id="{CD2DB6A8-8CE3-4F43-A7C8-355764799EE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 Diagonal Corner Rectangle 58">
                          <a:extLst>
                            <a:ext uri="{FF2B5EF4-FFF2-40B4-BE49-F238E27FC236}">
                              <a16:creationId xmlns:a16="http://schemas.microsoft.com/office/drawing/2014/main" id="{CE2E2149-6775-47A5-9613-A2E4EECF74C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 Diagonal Corner Rectangle 59">
                          <a:extLst>
                            <a:ext uri="{FF2B5EF4-FFF2-40B4-BE49-F238E27FC236}">
                              <a16:creationId xmlns:a16="http://schemas.microsoft.com/office/drawing/2014/main" id="{7359B32D-C9BA-4298-8C20-F2993134352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 Diagonal Corner Rectangle 60">
                          <a:extLst>
                            <a:ext uri="{FF2B5EF4-FFF2-40B4-BE49-F238E27FC236}">
                              <a16:creationId xmlns:a16="http://schemas.microsoft.com/office/drawing/2014/main" id="{50A0FE6E-5122-4158-9942-01D55C3E5A9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 Diagonal Corner Rectangle 61">
                          <a:extLst>
                            <a:ext uri="{FF2B5EF4-FFF2-40B4-BE49-F238E27FC236}">
                              <a16:creationId xmlns:a16="http://schemas.microsoft.com/office/drawing/2014/main" id="{48986364-6CA4-4691-93A5-A52C277A4E6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8" name="Group 637">
                      <a:extLst>
                        <a:ext uri="{FF2B5EF4-FFF2-40B4-BE49-F238E27FC236}">
                          <a16:creationId xmlns:a16="http://schemas.microsoft.com/office/drawing/2014/main" id="{BC8316EE-BCBA-44C7-8135-57D70B6BEFA9}"/>
                        </a:ext>
                      </a:extLst>
                    </p:cNvPr>
                    <p:cNvGrpSpPr/>
                    <p:nvPr/>
                  </p:nvGrpSpPr>
                  <p:grpSpPr>
                    <a:xfrm rot="9089938">
                      <a:off x="2556363" y="1661184"/>
                      <a:ext cx="1090262" cy="771324"/>
                      <a:chOff x="4567827" y="970271"/>
                      <a:chExt cx="1595182" cy="1230216"/>
                    </a:xfrm>
                  </p:grpSpPr>
                  <p:grpSp>
                    <p:nvGrpSpPr>
                      <p:cNvPr id="652" name="Group 7">
                        <a:extLst>
                          <a:ext uri="{FF2B5EF4-FFF2-40B4-BE49-F238E27FC236}">
                            <a16:creationId xmlns:a16="http://schemas.microsoft.com/office/drawing/2014/main" id="{020D8A7D-A84A-4D7C-97D9-870A31961B1A}"/>
                          </a:ext>
                        </a:extLst>
                      </p:cNvPr>
                      <p:cNvGrpSpPr/>
                      <p:nvPr/>
                    </p:nvGrpSpPr>
                    <p:grpSpPr>
                      <a:xfrm>
                        <a:off x="4567827" y="970271"/>
                        <a:ext cx="1176558" cy="776349"/>
                        <a:chOff x="4567827" y="970271"/>
                        <a:chExt cx="1176558" cy="776349"/>
                      </a:xfrm>
                      <a:solidFill>
                        <a:schemeClr val="accent3">
                          <a:lumMod val="50000"/>
                        </a:schemeClr>
                      </a:solidFill>
                    </p:grpSpPr>
                    <p:sp>
                      <p:nvSpPr>
                        <p:cNvPr id="659" name="Round Diagonal Corner Rectangle 2">
                          <a:extLst>
                            <a:ext uri="{FF2B5EF4-FFF2-40B4-BE49-F238E27FC236}">
                              <a16:creationId xmlns:a16="http://schemas.microsoft.com/office/drawing/2014/main" id="{FE8CC94E-9596-4BB3-BE19-55418A9C689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ound Diagonal Corner Rectangle 3">
                          <a:extLst>
                            <a:ext uri="{FF2B5EF4-FFF2-40B4-BE49-F238E27FC236}">
                              <a16:creationId xmlns:a16="http://schemas.microsoft.com/office/drawing/2014/main" id="{65DCA57E-4494-499C-972B-C7D32D305AE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 Diagonal Corner Rectangle 4">
                          <a:extLst>
                            <a:ext uri="{FF2B5EF4-FFF2-40B4-BE49-F238E27FC236}">
                              <a16:creationId xmlns:a16="http://schemas.microsoft.com/office/drawing/2014/main" id="{59F08C75-F63A-4D92-8403-0D1B6A03C8E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ound Diagonal Corner Rectangle 5">
                          <a:extLst>
                            <a:ext uri="{FF2B5EF4-FFF2-40B4-BE49-F238E27FC236}">
                              <a16:creationId xmlns:a16="http://schemas.microsoft.com/office/drawing/2014/main" id="{3C099F52-12B4-48FA-A3CB-9F11FC9C6C6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ound Diagonal Corner Rectangle 6">
                          <a:extLst>
                            <a:ext uri="{FF2B5EF4-FFF2-40B4-BE49-F238E27FC236}">
                              <a16:creationId xmlns:a16="http://schemas.microsoft.com/office/drawing/2014/main" id="{CBBCB81E-F2EF-44FB-A056-0426EA5B570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3" name="Group 8">
                        <a:extLst>
                          <a:ext uri="{FF2B5EF4-FFF2-40B4-BE49-F238E27FC236}">
                            <a16:creationId xmlns:a16="http://schemas.microsoft.com/office/drawing/2014/main" id="{21EA1D9E-C2C3-4A9C-BA60-8D761BB1CC5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54" name="Round Diagonal Corner Rectangle 70">
                          <a:extLst>
                            <a:ext uri="{FF2B5EF4-FFF2-40B4-BE49-F238E27FC236}">
                              <a16:creationId xmlns:a16="http://schemas.microsoft.com/office/drawing/2014/main" id="{207D7C2B-9358-4C48-BFFF-AC6CBCE5FE6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ound Diagonal Corner Rectangle 71">
                          <a:extLst>
                            <a:ext uri="{FF2B5EF4-FFF2-40B4-BE49-F238E27FC236}">
                              <a16:creationId xmlns:a16="http://schemas.microsoft.com/office/drawing/2014/main" id="{205A7B5E-B00E-4CFA-A453-279783F1442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ound Diagonal Corner Rectangle 72">
                          <a:extLst>
                            <a:ext uri="{FF2B5EF4-FFF2-40B4-BE49-F238E27FC236}">
                              <a16:creationId xmlns:a16="http://schemas.microsoft.com/office/drawing/2014/main" id="{762A3B82-5608-48B0-9220-28DF281E570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ound Diagonal Corner Rectangle 73">
                          <a:extLst>
                            <a:ext uri="{FF2B5EF4-FFF2-40B4-BE49-F238E27FC236}">
                              <a16:creationId xmlns:a16="http://schemas.microsoft.com/office/drawing/2014/main" id="{1DEEEF81-AE21-4A4D-8D8B-F84A0DD33B9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ound Diagonal Corner Rectangle 74">
                          <a:extLst>
                            <a:ext uri="{FF2B5EF4-FFF2-40B4-BE49-F238E27FC236}">
                              <a16:creationId xmlns:a16="http://schemas.microsoft.com/office/drawing/2014/main" id="{2E9AC5C5-8F4D-4A98-9560-59A223B1941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9" name="Group 638">
                      <a:extLst>
                        <a:ext uri="{FF2B5EF4-FFF2-40B4-BE49-F238E27FC236}">
                          <a16:creationId xmlns:a16="http://schemas.microsoft.com/office/drawing/2014/main" id="{3134F1E6-A9A5-4927-B0C4-218C8DEFCF59}"/>
                        </a:ext>
                      </a:extLst>
                    </p:cNvPr>
                    <p:cNvGrpSpPr/>
                    <p:nvPr/>
                  </p:nvGrpSpPr>
                  <p:grpSpPr>
                    <a:xfrm rot="13486189" flipH="1">
                      <a:off x="1389306" y="2685691"/>
                      <a:ext cx="1345945" cy="1037421"/>
                      <a:chOff x="4567827" y="970271"/>
                      <a:chExt cx="1595182" cy="1230216"/>
                    </a:xfrm>
                  </p:grpSpPr>
                  <p:grpSp>
                    <p:nvGrpSpPr>
                      <p:cNvPr id="640" name="Group 7">
                        <a:extLst>
                          <a:ext uri="{FF2B5EF4-FFF2-40B4-BE49-F238E27FC236}">
                            <a16:creationId xmlns:a16="http://schemas.microsoft.com/office/drawing/2014/main" id="{A4E7A00F-4F7E-4003-8253-9F45CDCCFC1C}"/>
                          </a:ext>
                        </a:extLst>
                      </p:cNvPr>
                      <p:cNvGrpSpPr/>
                      <p:nvPr/>
                    </p:nvGrpSpPr>
                    <p:grpSpPr>
                      <a:xfrm>
                        <a:off x="4567827" y="970271"/>
                        <a:ext cx="1176558" cy="776349"/>
                        <a:chOff x="4567827" y="970271"/>
                        <a:chExt cx="1176558" cy="776349"/>
                      </a:xfrm>
                      <a:solidFill>
                        <a:schemeClr val="accent3">
                          <a:lumMod val="50000"/>
                        </a:schemeClr>
                      </a:solidFill>
                    </p:grpSpPr>
                    <p:sp>
                      <p:nvSpPr>
                        <p:cNvPr id="647" name="Round Diagonal Corner Rectangle 2">
                          <a:extLst>
                            <a:ext uri="{FF2B5EF4-FFF2-40B4-BE49-F238E27FC236}">
                              <a16:creationId xmlns:a16="http://schemas.microsoft.com/office/drawing/2014/main" id="{465411D6-8BCF-4567-9169-6C5909EFD9B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 Diagonal Corner Rectangle 3">
                          <a:extLst>
                            <a:ext uri="{FF2B5EF4-FFF2-40B4-BE49-F238E27FC236}">
                              <a16:creationId xmlns:a16="http://schemas.microsoft.com/office/drawing/2014/main" id="{AE652F08-528C-4781-BF8E-5AD9DD91C77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 Diagonal Corner Rectangle 4">
                          <a:extLst>
                            <a:ext uri="{FF2B5EF4-FFF2-40B4-BE49-F238E27FC236}">
                              <a16:creationId xmlns:a16="http://schemas.microsoft.com/office/drawing/2014/main" id="{CBAA1416-72AF-472C-BF1C-EE2896A6384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 Diagonal Corner Rectangle 5">
                          <a:extLst>
                            <a:ext uri="{FF2B5EF4-FFF2-40B4-BE49-F238E27FC236}">
                              <a16:creationId xmlns:a16="http://schemas.microsoft.com/office/drawing/2014/main" id="{255FA5D2-7E94-41F6-A168-DE250D9996E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ound Diagonal Corner Rectangle 6">
                          <a:extLst>
                            <a:ext uri="{FF2B5EF4-FFF2-40B4-BE49-F238E27FC236}">
                              <a16:creationId xmlns:a16="http://schemas.microsoft.com/office/drawing/2014/main" id="{8ECF9CED-946F-43A7-8386-D9914F080E0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1" name="Group 8">
                        <a:extLst>
                          <a:ext uri="{FF2B5EF4-FFF2-40B4-BE49-F238E27FC236}">
                            <a16:creationId xmlns:a16="http://schemas.microsoft.com/office/drawing/2014/main" id="{0899E2FF-1398-467E-AB0D-19F1634DD75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42" name="Round Diagonal Corner Rectangle 83">
                          <a:extLst>
                            <a:ext uri="{FF2B5EF4-FFF2-40B4-BE49-F238E27FC236}">
                              <a16:creationId xmlns:a16="http://schemas.microsoft.com/office/drawing/2014/main" id="{1BC21992-6EDD-4480-BAF8-F1127BF5EE9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 Diagonal Corner Rectangle 84">
                          <a:extLst>
                            <a:ext uri="{FF2B5EF4-FFF2-40B4-BE49-F238E27FC236}">
                              <a16:creationId xmlns:a16="http://schemas.microsoft.com/office/drawing/2014/main" id="{16511F95-0D7A-4AD7-BCEB-5D79E095A00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 Diagonal Corner Rectangle 85">
                          <a:extLst>
                            <a:ext uri="{FF2B5EF4-FFF2-40B4-BE49-F238E27FC236}">
                              <a16:creationId xmlns:a16="http://schemas.microsoft.com/office/drawing/2014/main" id="{CEEFCD15-CB58-4870-843E-15151527FED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 Diagonal Corner Rectangle 86">
                          <a:extLst>
                            <a:ext uri="{FF2B5EF4-FFF2-40B4-BE49-F238E27FC236}">
                              <a16:creationId xmlns:a16="http://schemas.microsoft.com/office/drawing/2014/main" id="{74E20796-BAFD-40E7-B559-418A08366CE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 Diagonal Corner Rectangle 87">
                          <a:extLst>
                            <a:ext uri="{FF2B5EF4-FFF2-40B4-BE49-F238E27FC236}">
                              <a16:creationId xmlns:a16="http://schemas.microsoft.com/office/drawing/2014/main" id="{CFD7DC06-DC3E-44BA-BC68-1B72D589D2D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6" name="Group 125">
                    <a:extLst>
                      <a:ext uri="{FF2B5EF4-FFF2-40B4-BE49-F238E27FC236}">
                        <a16:creationId xmlns:a16="http://schemas.microsoft.com/office/drawing/2014/main" id="{3655E0B3-423C-4315-957B-C429D1541A7D}"/>
                      </a:ext>
                    </a:extLst>
                  </p:cNvPr>
                  <p:cNvGrpSpPr/>
                  <p:nvPr/>
                </p:nvGrpSpPr>
                <p:grpSpPr>
                  <a:xfrm>
                    <a:off x="2054353" y="3678937"/>
                    <a:ext cx="777240" cy="543506"/>
                    <a:chOff x="3480816" y="1417320"/>
                    <a:chExt cx="4105975" cy="2871216"/>
                  </a:xfrm>
                </p:grpSpPr>
                <p:grpSp>
                  <p:nvGrpSpPr>
                    <p:cNvPr id="620" name="Group 619">
                      <a:extLst>
                        <a:ext uri="{FF2B5EF4-FFF2-40B4-BE49-F238E27FC236}">
                          <a16:creationId xmlns:a16="http://schemas.microsoft.com/office/drawing/2014/main" id="{3D14DBB0-A47E-4C6F-B15F-21756811A1D0}"/>
                        </a:ext>
                      </a:extLst>
                    </p:cNvPr>
                    <p:cNvGrpSpPr/>
                    <p:nvPr/>
                  </p:nvGrpSpPr>
                  <p:grpSpPr>
                    <a:xfrm>
                      <a:off x="4489705" y="1779294"/>
                      <a:ext cx="1630864" cy="1887450"/>
                      <a:chOff x="7653422" y="1435608"/>
                      <a:chExt cx="2769586" cy="3757446"/>
                    </a:xfrm>
                  </p:grpSpPr>
                  <p:sp>
                    <p:nvSpPr>
                      <p:cNvPr id="630" name="Rectangle 2">
                        <a:extLst>
                          <a:ext uri="{FF2B5EF4-FFF2-40B4-BE49-F238E27FC236}">
                            <a16:creationId xmlns:a16="http://schemas.microsoft.com/office/drawing/2014/main" id="{ACC4A7B8-D19D-43F5-9B98-714471F4FBA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Freeform: Shape 630">
                        <a:extLst>
                          <a:ext uri="{FF2B5EF4-FFF2-40B4-BE49-F238E27FC236}">
                            <a16:creationId xmlns:a16="http://schemas.microsoft.com/office/drawing/2014/main" id="{B1FAB21A-E81E-4B3E-93A2-F368C6CAA95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1" name="Group 620">
                      <a:extLst>
                        <a:ext uri="{FF2B5EF4-FFF2-40B4-BE49-F238E27FC236}">
                          <a16:creationId xmlns:a16="http://schemas.microsoft.com/office/drawing/2014/main" id="{9EDC75D8-D059-4EF6-8A96-58D0AF315807}"/>
                        </a:ext>
                      </a:extLst>
                    </p:cNvPr>
                    <p:cNvGrpSpPr/>
                    <p:nvPr/>
                  </p:nvGrpSpPr>
                  <p:grpSpPr>
                    <a:xfrm>
                      <a:off x="5218177" y="1636776"/>
                      <a:ext cx="1822482" cy="2109216"/>
                      <a:chOff x="7653422" y="1435608"/>
                      <a:chExt cx="2769586" cy="3757446"/>
                    </a:xfrm>
                  </p:grpSpPr>
                  <p:sp>
                    <p:nvSpPr>
                      <p:cNvPr id="628" name="Rectangle 2">
                        <a:extLst>
                          <a:ext uri="{FF2B5EF4-FFF2-40B4-BE49-F238E27FC236}">
                            <a16:creationId xmlns:a16="http://schemas.microsoft.com/office/drawing/2014/main" id="{E7B4781E-6B1D-43F9-9B93-450655140D1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Freeform: Shape 628">
                        <a:extLst>
                          <a:ext uri="{FF2B5EF4-FFF2-40B4-BE49-F238E27FC236}">
                            <a16:creationId xmlns:a16="http://schemas.microsoft.com/office/drawing/2014/main" id="{88116A24-69E9-4E53-91C1-F4C8E98A227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2" name="Group 621">
                      <a:extLst>
                        <a:ext uri="{FF2B5EF4-FFF2-40B4-BE49-F238E27FC236}">
                          <a16:creationId xmlns:a16="http://schemas.microsoft.com/office/drawing/2014/main" id="{E876718B-9F1B-4015-80BB-791E3707B252}"/>
                        </a:ext>
                      </a:extLst>
                    </p:cNvPr>
                    <p:cNvGrpSpPr/>
                    <p:nvPr/>
                  </p:nvGrpSpPr>
                  <p:grpSpPr>
                    <a:xfrm>
                      <a:off x="3480816" y="1417320"/>
                      <a:ext cx="2162223" cy="2502408"/>
                      <a:chOff x="7653422" y="1435608"/>
                      <a:chExt cx="2769586" cy="3757446"/>
                    </a:xfrm>
                  </p:grpSpPr>
                  <p:sp>
                    <p:nvSpPr>
                      <p:cNvPr id="626" name="Rectangle 2">
                        <a:extLst>
                          <a:ext uri="{FF2B5EF4-FFF2-40B4-BE49-F238E27FC236}">
                            <a16:creationId xmlns:a16="http://schemas.microsoft.com/office/drawing/2014/main" id="{C4DD7E53-402F-42DD-B1E1-D1E44A0E550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reeform: Shape 626">
                        <a:extLst>
                          <a:ext uri="{FF2B5EF4-FFF2-40B4-BE49-F238E27FC236}">
                            <a16:creationId xmlns:a16="http://schemas.microsoft.com/office/drawing/2014/main" id="{3994AC88-54F3-464A-9430-B17F06F0F10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3" name="Group 622">
                      <a:extLst>
                        <a:ext uri="{FF2B5EF4-FFF2-40B4-BE49-F238E27FC236}">
                          <a16:creationId xmlns:a16="http://schemas.microsoft.com/office/drawing/2014/main" id="{3E302BED-89DB-4ACE-B959-780BCA559883}"/>
                        </a:ext>
                      </a:extLst>
                    </p:cNvPr>
                    <p:cNvGrpSpPr/>
                    <p:nvPr/>
                  </p:nvGrpSpPr>
                  <p:grpSpPr>
                    <a:xfrm>
                      <a:off x="5394961" y="1751862"/>
                      <a:ext cx="2191830" cy="2536674"/>
                      <a:chOff x="7653422" y="1435608"/>
                      <a:chExt cx="2769586" cy="3757446"/>
                    </a:xfrm>
                  </p:grpSpPr>
                  <p:sp>
                    <p:nvSpPr>
                      <p:cNvPr id="624" name="Rectangle 2">
                        <a:extLst>
                          <a:ext uri="{FF2B5EF4-FFF2-40B4-BE49-F238E27FC236}">
                            <a16:creationId xmlns:a16="http://schemas.microsoft.com/office/drawing/2014/main" id="{156DA4EB-7A49-4B88-98CE-E85BB51E598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Freeform: Shape 624">
                        <a:extLst>
                          <a:ext uri="{FF2B5EF4-FFF2-40B4-BE49-F238E27FC236}">
                            <a16:creationId xmlns:a16="http://schemas.microsoft.com/office/drawing/2014/main" id="{DEC20601-DB79-4451-BB6A-18D9D65B7C6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27" name="Group 126">
                    <a:extLst>
                      <a:ext uri="{FF2B5EF4-FFF2-40B4-BE49-F238E27FC236}">
                        <a16:creationId xmlns:a16="http://schemas.microsoft.com/office/drawing/2014/main" id="{FAA9255C-03C1-4EE4-9BCA-2E604A23A728}"/>
                      </a:ext>
                    </a:extLst>
                  </p:cNvPr>
                  <p:cNvGrpSpPr/>
                  <p:nvPr/>
                </p:nvGrpSpPr>
                <p:grpSpPr>
                  <a:xfrm>
                    <a:off x="2220166" y="3770377"/>
                    <a:ext cx="294723" cy="505968"/>
                    <a:chOff x="1241184" y="770000"/>
                    <a:chExt cx="2405441" cy="4129562"/>
                  </a:xfrm>
                </p:grpSpPr>
                <p:grpSp>
                  <p:nvGrpSpPr>
                    <p:cNvPr id="528" name="Group 527">
                      <a:extLst>
                        <a:ext uri="{FF2B5EF4-FFF2-40B4-BE49-F238E27FC236}">
                          <a16:creationId xmlns:a16="http://schemas.microsoft.com/office/drawing/2014/main" id="{75F6C684-772A-4997-90F8-51A578661FF9}"/>
                        </a:ext>
                      </a:extLst>
                    </p:cNvPr>
                    <p:cNvGrpSpPr/>
                    <p:nvPr/>
                  </p:nvGrpSpPr>
                  <p:grpSpPr>
                    <a:xfrm>
                      <a:off x="2133600" y="2743200"/>
                      <a:ext cx="1295400" cy="990600"/>
                      <a:chOff x="4567827" y="970271"/>
                      <a:chExt cx="1595182" cy="1230216"/>
                    </a:xfrm>
                  </p:grpSpPr>
                  <p:grpSp>
                    <p:nvGrpSpPr>
                      <p:cNvPr id="608" name="Group 607">
                        <a:extLst>
                          <a:ext uri="{FF2B5EF4-FFF2-40B4-BE49-F238E27FC236}">
                            <a16:creationId xmlns:a16="http://schemas.microsoft.com/office/drawing/2014/main" id="{01970B07-CE50-4206-A249-45DE6EA2F846}"/>
                          </a:ext>
                        </a:extLst>
                      </p:cNvPr>
                      <p:cNvGrpSpPr/>
                      <p:nvPr/>
                    </p:nvGrpSpPr>
                    <p:grpSpPr>
                      <a:xfrm>
                        <a:off x="4567827" y="970271"/>
                        <a:ext cx="1176558" cy="776349"/>
                        <a:chOff x="4567827" y="970271"/>
                        <a:chExt cx="1176558" cy="776349"/>
                      </a:xfrm>
                      <a:solidFill>
                        <a:schemeClr val="accent3">
                          <a:lumMod val="50000"/>
                        </a:schemeClr>
                      </a:solidFill>
                    </p:grpSpPr>
                    <p:sp>
                      <p:nvSpPr>
                        <p:cNvPr id="615" name="Round Diagonal Corner Rectangle 2">
                          <a:extLst>
                            <a:ext uri="{FF2B5EF4-FFF2-40B4-BE49-F238E27FC236}">
                              <a16:creationId xmlns:a16="http://schemas.microsoft.com/office/drawing/2014/main" id="{039E279C-7FF8-4093-AE21-343BC97A850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3">
                          <a:extLst>
                            <a:ext uri="{FF2B5EF4-FFF2-40B4-BE49-F238E27FC236}">
                              <a16:creationId xmlns:a16="http://schemas.microsoft.com/office/drawing/2014/main" id="{DA8DC3DE-57DA-41E9-9C11-0324C147B60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4">
                          <a:extLst>
                            <a:ext uri="{FF2B5EF4-FFF2-40B4-BE49-F238E27FC236}">
                              <a16:creationId xmlns:a16="http://schemas.microsoft.com/office/drawing/2014/main" id="{B1D88BB6-B3F7-4F9D-8222-390F429229E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 Diagonal Corner Rectangle 5">
                          <a:extLst>
                            <a:ext uri="{FF2B5EF4-FFF2-40B4-BE49-F238E27FC236}">
                              <a16:creationId xmlns:a16="http://schemas.microsoft.com/office/drawing/2014/main" id="{B8631B21-9295-4135-AD81-571C2D84362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 Diagonal Corner Rectangle 6">
                          <a:extLst>
                            <a:ext uri="{FF2B5EF4-FFF2-40B4-BE49-F238E27FC236}">
                              <a16:creationId xmlns:a16="http://schemas.microsoft.com/office/drawing/2014/main" id="{3F9F9935-808E-455B-91F3-969649EBF6A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9" name="Group 608">
                        <a:extLst>
                          <a:ext uri="{FF2B5EF4-FFF2-40B4-BE49-F238E27FC236}">
                            <a16:creationId xmlns:a16="http://schemas.microsoft.com/office/drawing/2014/main" id="{A30CA4B5-89BF-4883-A573-E944518505B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10" name="Round Diagonal Corner Rectangle 9">
                          <a:extLst>
                            <a:ext uri="{FF2B5EF4-FFF2-40B4-BE49-F238E27FC236}">
                              <a16:creationId xmlns:a16="http://schemas.microsoft.com/office/drawing/2014/main" id="{AE8C8560-A49E-420F-B7CC-8F738F545D7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10">
                          <a:extLst>
                            <a:ext uri="{FF2B5EF4-FFF2-40B4-BE49-F238E27FC236}">
                              <a16:creationId xmlns:a16="http://schemas.microsoft.com/office/drawing/2014/main" id="{816DBB82-964D-41D4-9F9E-398E2B3F482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 Diagonal Corner Rectangle 11">
                          <a:extLst>
                            <a:ext uri="{FF2B5EF4-FFF2-40B4-BE49-F238E27FC236}">
                              <a16:creationId xmlns:a16="http://schemas.microsoft.com/office/drawing/2014/main" id="{2AEFD3E9-D5BB-4244-BA0D-20F4E6F0E77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ound Diagonal Corner Rectangle 12">
                          <a:extLst>
                            <a:ext uri="{FF2B5EF4-FFF2-40B4-BE49-F238E27FC236}">
                              <a16:creationId xmlns:a16="http://schemas.microsoft.com/office/drawing/2014/main" id="{566A3705-74C7-4E51-AEFD-8AC9DFDB5C1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ound Diagonal Corner Rectangle 13">
                          <a:extLst>
                            <a:ext uri="{FF2B5EF4-FFF2-40B4-BE49-F238E27FC236}">
                              <a16:creationId xmlns:a16="http://schemas.microsoft.com/office/drawing/2014/main" id="{DDBD6D27-E24B-4522-9010-534D43767C3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9" name="Double Wave 528">
                      <a:extLst>
                        <a:ext uri="{FF2B5EF4-FFF2-40B4-BE49-F238E27FC236}">
                          <a16:creationId xmlns:a16="http://schemas.microsoft.com/office/drawing/2014/main" id="{807BD852-92D0-4041-8248-3D5EB88E3BD3}"/>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0" name="Group 529">
                      <a:extLst>
                        <a:ext uri="{FF2B5EF4-FFF2-40B4-BE49-F238E27FC236}">
                          <a16:creationId xmlns:a16="http://schemas.microsoft.com/office/drawing/2014/main" id="{C469191B-AA12-44BE-B82E-1017E5E0BF96}"/>
                        </a:ext>
                      </a:extLst>
                    </p:cNvPr>
                    <p:cNvGrpSpPr/>
                    <p:nvPr/>
                  </p:nvGrpSpPr>
                  <p:grpSpPr>
                    <a:xfrm rot="3721982">
                      <a:off x="2072705" y="1965154"/>
                      <a:ext cx="1219200" cy="940256"/>
                      <a:chOff x="4567827" y="970271"/>
                      <a:chExt cx="1595182" cy="1230216"/>
                    </a:xfrm>
                  </p:grpSpPr>
                  <p:grpSp>
                    <p:nvGrpSpPr>
                      <p:cNvPr id="596" name="Group 7">
                        <a:extLst>
                          <a:ext uri="{FF2B5EF4-FFF2-40B4-BE49-F238E27FC236}">
                            <a16:creationId xmlns:a16="http://schemas.microsoft.com/office/drawing/2014/main" id="{3FE76466-FB31-4113-8761-2BF94922381B}"/>
                          </a:ext>
                        </a:extLst>
                      </p:cNvPr>
                      <p:cNvGrpSpPr/>
                      <p:nvPr/>
                    </p:nvGrpSpPr>
                    <p:grpSpPr>
                      <a:xfrm>
                        <a:off x="4567827" y="970271"/>
                        <a:ext cx="1176558" cy="776349"/>
                        <a:chOff x="4567827" y="970271"/>
                        <a:chExt cx="1176558" cy="776349"/>
                      </a:xfrm>
                      <a:solidFill>
                        <a:schemeClr val="accent3">
                          <a:lumMod val="50000"/>
                        </a:schemeClr>
                      </a:solidFill>
                    </p:grpSpPr>
                    <p:sp>
                      <p:nvSpPr>
                        <p:cNvPr id="603" name="Round Diagonal Corner Rectangle 2">
                          <a:extLst>
                            <a:ext uri="{FF2B5EF4-FFF2-40B4-BE49-F238E27FC236}">
                              <a16:creationId xmlns:a16="http://schemas.microsoft.com/office/drawing/2014/main" id="{DC04A89C-852A-454D-8FED-13EC9B7BBBF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3">
                          <a:extLst>
                            <a:ext uri="{FF2B5EF4-FFF2-40B4-BE49-F238E27FC236}">
                              <a16:creationId xmlns:a16="http://schemas.microsoft.com/office/drawing/2014/main" id="{F2E89CAA-0512-4F40-9E5C-E1DAD42CC0A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4">
                          <a:extLst>
                            <a:ext uri="{FF2B5EF4-FFF2-40B4-BE49-F238E27FC236}">
                              <a16:creationId xmlns:a16="http://schemas.microsoft.com/office/drawing/2014/main" id="{665FB231-91E0-4126-AD46-0777AFCC682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 Diagonal Corner Rectangle 5">
                          <a:extLst>
                            <a:ext uri="{FF2B5EF4-FFF2-40B4-BE49-F238E27FC236}">
                              <a16:creationId xmlns:a16="http://schemas.microsoft.com/office/drawing/2014/main" id="{404D859D-C3AB-47CD-9BB0-0DB31241B3D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 Diagonal Corner Rectangle 6">
                          <a:extLst>
                            <a:ext uri="{FF2B5EF4-FFF2-40B4-BE49-F238E27FC236}">
                              <a16:creationId xmlns:a16="http://schemas.microsoft.com/office/drawing/2014/main" id="{DCED8C33-B90E-47E7-B77E-B1E55D03F39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8">
                        <a:extLst>
                          <a:ext uri="{FF2B5EF4-FFF2-40B4-BE49-F238E27FC236}">
                            <a16:creationId xmlns:a16="http://schemas.microsoft.com/office/drawing/2014/main" id="{25461EDA-C490-4626-A662-D53D3521ED1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8" name="Round Diagonal Corner Rectangle 18">
                          <a:extLst>
                            <a:ext uri="{FF2B5EF4-FFF2-40B4-BE49-F238E27FC236}">
                              <a16:creationId xmlns:a16="http://schemas.microsoft.com/office/drawing/2014/main" id="{99C30420-8A4F-4567-94A7-8B5C058F476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 Diagonal Corner Rectangle 19">
                          <a:extLst>
                            <a:ext uri="{FF2B5EF4-FFF2-40B4-BE49-F238E27FC236}">
                              <a16:creationId xmlns:a16="http://schemas.microsoft.com/office/drawing/2014/main" id="{55CAC7C8-D87A-472C-BA21-F4FE0D7D925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 Diagonal Corner Rectangle 20">
                          <a:extLst>
                            <a:ext uri="{FF2B5EF4-FFF2-40B4-BE49-F238E27FC236}">
                              <a16:creationId xmlns:a16="http://schemas.microsoft.com/office/drawing/2014/main" id="{62EC540B-074D-49C7-A442-F2737BF9B22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 Diagonal Corner Rectangle 21">
                          <a:extLst>
                            <a:ext uri="{FF2B5EF4-FFF2-40B4-BE49-F238E27FC236}">
                              <a16:creationId xmlns:a16="http://schemas.microsoft.com/office/drawing/2014/main" id="{4655F92C-7192-4050-8BEE-6E4E5845985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 Diagonal Corner Rectangle 22">
                          <a:extLst>
                            <a:ext uri="{FF2B5EF4-FFF2-40B4-BE49-F238E27FC236}">
                              <a16:creationId xmlns:a16="http://schemas.microsoft.com/office/drawing/2014/main" id="{4C422666-C74B-481B-8A8E-774AC1685AF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1" name="Group 530">
                      <a:extLst>
                        <a:ext uri="{FF2B5EF4-FFF2-40B4-BE49-F238E27FC236}">
                          <a16:creationId xmlns:a16="http://schemas.microsoft.com/office/drawing/2014/main" id="{C3838C42-3EFC-4D0E-8B85-64AE4016E6FC}"/>
                        </a:ext>
                      </a:extLst>
                    </p:cNvPr>
                    <p:cNvGrpSpPr/>
                    <p:nvPr/>
                  </p:nvGrpSpPr>
                  <p:grpSpPr>
                    <a:xfrm rot="20253845">
                      <a:off x="1241184" y="1553241"/>
                      <a:ext cx="1595182" cy="1230216"/>
                      <a:chOff x="4567827" y="970271"/>
                      <a:chExt cx="1595182" cy="1230216"/>
                    </a:xfrm>
                  </p:grpSpPr>
                  <p:grpSp>
                    <p:nvGrpSpPr>
                      <p:cNvPr id="584" name="Group 7">
                        <a:extLst>
                          <a:ext uri="{FF2B5EF4-FFF2-40B4-BE49-F238E27FC236}">
                            <a16:creationId xmlns:a16="http://schemas.microsoft.com/office/drawing/2014/main" id="{A040F68C-0121-42F8-8C3D-C7778FC2EC6D}"/>
                          </a:ext>
                        </a:extLst>
                      </p:cNvPr>
                      <p:cNvGrpSpPr/>
                      <p:nvPr/>
                    </p:nvGrpSpPr>
                    <p:grpSpPr>
                      <a:xfrm>
                        <a:off x="4567827" y="970271"/>
                        <a:ext cx="1176558" cy="776349"/>
                        <a:chOff x="4567827" y="970271"/>
                        <a:chExt cx="1176558" cy="776349"/>
                      </a:xfrm>
                      <a:solidFill>
                        <a:schemeClr val="accent3">
                          <a:lumMod val="50000"/>
                        </a:schemeClr>
                      </a:solidFill>
                    </p:grpSpPr>
                    <p:sp>
                      <p:nvSpPr>
                        <p:cNvPr id="591" name="Round Diagonal Corner Rectangle 2">
                          <a:extLst>
                            <a:ext uri="{FF2B5EF4-FFF2-40B4-BE49-F238E27FC236}">
                              <a16:creationId xmlns:a16="http://schemas.microsoft.com/office/drawing/2014/main" id="{520280F7-ED50-4631-9E77-9329CC0DEBF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 Diagonal Corner Rectangle 3">
                          <a:extLst>
                            <a:ext uri="{FF2B5EF4-FFF2-40B4-BE49-F238E27FC236}">
                              <a16:creationId xmlns:a16="http://schemas.microsoft.com/office/drawing/2014/main" id="{A9994E13-63B5-423F-9D59-A4B8600D2B06}"/>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 Diagonal Corner Rectangle 4">
                          <a:extLst>
                            <a:ext uri="{FF2B5EF4-FFF2-40B4-BE49-F238E27FC236}">
                              <a16:creationId xmlns:a16="http://schemas.microsoft.com/office/drawing/2014/main" id="{B36FC753-E401-4D37-AA07-522029D8666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 Diagonal Corner Rectangle 5">
                          <a:extLst>
                            <a:ext uri="{FF2B5EF4-FFF2-40B4-BE49-F238E27FC236}">
                              <a16:creationId xmlns:a16="http://schemas.microsoft.com/office/drawing/2014/main" id="{23BA8E66-8287-4E2A-BF20-274E45F5C80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 Diagonal Corner Rectangle 6">
                          <a:extLst>
                            <a:ext uri="{FF2B5EF4-FFF2-40B4-BE49-F238E27FC236}">
                              <a16:creationId xmlns:a16="http://schemas.microsoft.com/office/drawing/2014/main" id="{750C65D3-ACA3-4641-9EFC-2CA72006DF7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5" name="Group 8">
                        <a:extLst>
                          <a:ext uri="{FF2B5EF4-FFF2-40B4-BE49-F238E27FC236}">
                            <a16:creationId xmlns:a16="http://schemas.microsoft.com/office/drawing/2014/main" id="{1B9D4843-3A0B-4CCC-9E21-E6BCB55F0CE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86" name="Round Diagonal Corner Rectangle 31">
                          <a:extLst>
                            <a:ext uri="{FF2B5EF4-FFF2-40B4-BE49-F238E27FC236}">
                              <a16:creationId xmlns:a16="http://schemas.microsoft.com/office/drawing/2014/main" id="{15985882-668E-4717-A9B2-58C71213C48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 Diagonal Corner Rectangle 32">
                          <a:extLst>
                            <a:ext uri="{FF2B5EF4-FFF2-40B4-BE49-F238E27FC236}">
                              <a16:creationId xmlns:a16="http://schemas.microsoft.com/office/drawing/2014/main" id="{7C3FDCC2-E952-40D0-B801-873FA52190B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 Diagonal Corner Rectangle 33">
                          <a:extLst>
                            <a:ext uri="{FF2B5EF4-FFF2-40B4-BE49-F238E27FC236}">
                              <a16:creationId xmlns:a16="http://schemas.microsoft.com/office/drawing/2014/main" id="{2D10BBA3-ADDC-44F8-A23E-B5A9BD7C9D6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ound Diagonal Corner Rectangle 34">
                          <a:extLst>
                            <a:ext uri="{FF2B5EF4-FFF2-40B4-BE49-F238E27FC236}">
                              <a16:creationId xmlns:a16="http://schemas.microsoft.com/office/drawing/2014/main" id="{69F0E5AF-707D-4C3A-BF3A-152EE8B5430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 Diagonal Corner Rectangle 35">
                          <a:extLst>
                            <a:ext uri="{FF2B5EF4-FFF2-40B4-BE49-F238E27FC236}">
                              <a16:creationId xmlns:a16="http://schemas.microsoft.com/office/drawing/2014/main" id="{3BA6358E-B246-4F24-ADF8-6FC1EEECE1F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2" name="Group 531">
                      <a:extLst>
                        <a:ext uri="{FF2B5EF4-FFF2-40B4-BE49-F238E27FC236}">
                          <a16:creationId xmlns:a16="http://schemas.microsoft.com/office/drawing/2014/main" id="{BCB8FF92-7224-41F1-9B79-88C0A69FDF78}"/>
                        </a:ext>
                      </a:extLst>
                    </p:cNvPr>
                    <p:cNvGrpSpPr/>
                    <p:nvPr/>
                  </p:nvGrpSpPr>
                  <p:grpSpPr>
                    <a:xfrm rot="8113811">
                      <a:off x="1943792" y="770000"/>
                      <a:ext cx="1446415" cy="1355079"/>
                      <a:chOff x="4567827" y="970271"/>
                      <a:chExt cx="1595182" cy="1230216"/>
                    </a:xfrm>
                  </p:grpSpPr>
                  <p:grpSp>
                    <p:nvGrpSpPr>
                      <p:cNvPr id="572" name="Group 7">
                        <a:extLst>
                          <a:ext uri="{FF2B5EF4-FFF2-40B4-BE49-F238E27FC236}">
                            <a16:creationId xmlns:a16="http://schemas.microsoft.com/office/drawing/2014/main" id="{5F00BD51-C42D-4516-8C95-26C5F0C35675}"/>
                          </a:ext>
                        </a:extLst>
                      </p:cNvPr>
                      <p:cNvGrpSpPr/>
                      <p:nvPr/>
                    </p:nvGrpSpPr>
                    <p:grpSpPr>
                      <a:xfrm>
                        <a:off x="4567827" y="970271"/>
                        <a:ext cx="1176558" cy="776349"/>
                        <a:chOff x="4567827" y="970271"/>
                        <a:chExt cx="1176558" cy="776349"/>
                      </a:xfrm>
                      <a:solidFill>
                        <a:schemeClr val="accent3">
                          <a:lumMod val="50000"/>
                        </a:schemeClr>
                      </a:solidFill>
                    </p:grpSpPr>
                    <p:sp>
                      <p:nvSpPr>
                        <p:cNvPr id="579" name="Round Diagonal Corner Rectangle 2">
                          <a:extLst>
                            <a:ext uri="{FF2B5EF4-FFF2-40B4-BE49-F238E27FC236}">
                              <a16:creationId xmlns:a16="http://schemas.microsoft.com/office/drawing/2014/main" id="{4DC35F6B-138F-461F-8761-3BA4C255099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 Diagonal Corner Rectangle 3">
                          <a:extLst>
                            <a:ext uri="{FF2B5EF4-FFF2-40B4-BE49-F238E27FC236}">
                              <a16:creationId xmlns:a16="http://schemas.microsoft.com/office/drawing/2014/main" id="{2942CA83-CF55-451C-9166-83C3425B3A2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 Diagonal Corner Rectangle 4">
                          <a:extLst>
                            <a:ext uri="{FF2B5EF4-FFF2-40B4-BE49-F238E27FC236}">
                              <a16:creationId xmlns:a16="http://schemas.microsoft.com/office/drawing/2014/main" id="{7821DE4B-A971-4FCE-ABC1-0E24127CE44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ound Diagonal Corner Rectangle 5">
                          <a:extLst>
                            <a:ext uri="{FF2B5EF4-FFF2-40B4-BE49-F238E27FC236}">
                              <a16:creationId xmlns:a16="http://schemas.microsoft.com/office/drawing/2014/main" id="{D2F70268-A2B9-4B92-8D1F-6878EE6C005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ound Diagonal Corner Rectangle 6">
                          <a:extLst>
                            <a:ext uri="{FF2B5EF4-FFF2-40B4-BE49-F238E27FC236}">
                              <a16:creationId xmlns:a16="http://schemas.microsoft.com/office/drawing/2014/main" id="{840771F2-1EB9-45CD-B0AA-52B455C6A7B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3" name="Group 8">
                        <a:extLst>
                          <a:ext uri="{FF2B5EF4-FFF2-40B4-BE49-F238E27FC236}">
                            <a16:creationId xmlns:a16="http://schemas.microsoft.com/office/drawing/2014/main" id="{B6B047CA-FF91-4F69-81C5-8BC1282601B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74" name="Round Diagonal Corner Rectangle 44">
                          <a:extLst>
                            <a:ext uri="{FF2B5EF4-FFF2-40B4-BE49-F238E27FC236}">
                              <a16:creationId xmlns:a16="http://schemas.microsoft.com/office/drawing/2014/main" id="{4670EC45-D4E0-48A6-BAE3-54C82224924A}"/>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 Diagonal Corner Rectangle 45">
                          <a:extLst>
                            <a:ext uri="{FF2B5EF4-FFF2-40B4-BE49-F238E27FC236}">
                              <a16:creationId xmlns:a16="http://schemas.microsoft.com/office/drawing/2014/main" id="{74E93820-EB05-4BFD-9666-9C0534A3AC1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 Diagonal Corner Rectangle 46">
                          <a:extLst>
                            <a:ext uri="{FF2B5EF4-FFF2-40B4-BE49-F238E27FC236}">
                              <a16:creationId xmlns:a16="http://schemas.microsoft.com/office/drawing/2014/main" id="{A1D814C7-9C89-45BE-80C5-6D77A2651192}"/>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ound Diagonal Corner Rectangle 47">
                          <a:extLst>
                            <a:ext uri="{FF2B5EF4-FFF2-40B4-BE49-F238E27FC236}">
                              <a16:creationId xmlns:a16="http://schemas.microsoft.com/office/drawing/2014/main" id="{1528DF59-DB71-4100-A89A-7DB87E0C537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ound Diagonal Corner Rectangle 48">
                          <a:extLst>
                            <a:ext uri="{FF2B5EF4-FFF2-40B4-BE49-F238E27FC236}">
                              <a16:creationId xmlns:a16="http://schemas.microsoft.com/office/drawing/2014/main" id="{8FD65390-613D-4D09-AECD-0F99C220315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3" name="Group 532">
                      <a:extLst>
                        <a:ext uri="{FF2B5EF4-FFF2-40B4-BE49-F238E27FC236}">
                          <a16:creationId xmlns:a16="http://schemas.microsoft.com/office/drawing/2014/main" id="{56D8EFAB-612B-4F14-8686-D18208986006}"/>
                        </a:ext>
                      </a:extLst>
                    </p:cNvPr>
                    <p:cNvGrpSpPr/>
                    <p:nvPr/>
                  </p:nvGrpSpPr>
                  <p:grpSpPr>
                    <a:xfrm rot="8113811">
                      <a:off x="1438523" y="2207715"/>
                      <a:ext cx="1390153" cy="762604"/>
                      <a:chOff x="4567827" y="970271"/>
                      <a:chExt cx="1595182" cy="1230216"/>
                    </a:xfrm>
                  </p:grpSpPr>
                  <p:grpSp>
                    <p:nvGrpSpPr>
                      <p:cNvPr id="560" name="Group 7">
                        <a:extLst>
                          <a:ext uri="{FF2B5EF4-FFF2-40B4-BE49-F238E27FC236}">
                            <a16:creationId xmlns:a16="http://schemas.microsoft.com/office/drawing/2014/main" id="{D0CD138E-95E6-455D-9BF6-2B46AC50941F}"/>
                          </a:ext>
                        </a:extLst>
                      </p:cNvPr>
                      <p:cNvGrpSpPr/>
                      <p:nvPr/>
                    </p:nvGrpSpPr>
                    <p:grpSpPr>
                      <a:xfrm>
                        <a:off x="4567827" y="970271"/>
                        <a:ext cx="1176558" cy="776349"/>
                        <a:chOff x="4567827" y="970271"/>
                        <a:chExt cx="1176558" cy="776349"/>
                      </a:xfrm>
                      <a:solidFill>
                        <a:schemeClr val="accent3">
                          <a:lumMod val="50000"/>
                        </a:schemeClr>
                      </a:solidFill>
                    </p:grpSpPr>
                    <p:sp>
                      <p:nvSpPr>
                        <p:cNvPr id="567" name="Round Diagonal Corner Rectangle 2">
                          <a:extLst>
                            <a:ext uri="{FF2B5EF4-FFF2-40B4-BE49-F238E27FC236}">
                              <a16:creationId xmlns:a16="http://schemas.microsoft.com/office/drawing/2014/main" id="{23814B32-116C-4D18-8943-6D4BBA60B57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 Diagonal Corner Rectangle 3">
                          <a:extLst>
                            <a:ext uri="{FF2B5EF4-FFF2-40B4-BE49-F238E27FC236}">
                              <a16:creationId xmlns:a16="http://schemas.microsoft.com/office/drawing/2014/main" id="{D66BD287-3F36-43BC-B20C-521FB9DE3AF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 Diagonal Corner Rectangle 4">
                          <a:extLst>
                            <a:ext uri="{FF2B5EF4-FFF2-40B4-BE49-F238E27FC236}">
                              <a16:creationId xmlns:a16="http://schemas.microsoft.com/office/drawing/2014/main" id="{35DC3AC8-D901-4779-8375-F4C94A926B2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 Diagonal Corner Rectangle 5">
                          <a:extLst>
                            <a:ext uri="{FF2B5EF4-FFF2-40B4-BE49-F238E27FC236}">
                              <a16:creationId xmlns:a16="http://schemas.microsoft.com/office/drawing/2014/main" id="{DB70A950-F31C-4DC1-B542-37D5FCC9B15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6">
                          <a:extLst>
                            <a:ext uri="{FF2B5EF4-FFF2-40B4-BE49-F238E27FC236}">
                              <a16:creationId xmlns:a16="http://schemas.microsoft.com/office/drawing/2014/main" id="{EEA3B3B8-99A0-4FC2-81DA-11AD2C52885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1" name="Group 8">
                        <a:extLst>
                          <a:ext uri="{FF2B5EF4-FFF2-40B4-BE49-F238E27FC236}">
                            <a16:creationId xmlns:a16="http://schemas.microsoft.com/office/drawing/2014/main" id="{2F46D2A0-D3BF-4418-A5E6-D0C409B25B3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62" name="Round Diagonal Corner Rectangle 57">
                          <a:extLst>
                            <a:ext uri="{FF2B5EF4-FFF2-40B4-BE49-F238E27FC236}">
                              <a16:creationId xmlns:a16="http://schemas.microsoft.com/office/drawing/2014/main" id="{1AB9E54B-52E5-4706-AA3C-3D97BB0977B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 Diagonal Corner Rectangle 58">
                          <a:extLst>
                            <a:ext uri="{FF2B5EF4-FFF2-40B4-BE49-F238E27FC236}">
                              <a16:creationId xmlns:a16="http://schemas.microsoft.com/office/drawing/2014/main" id="{DBE3FCA0-B7B5-4274-9964-B086376F0214}"/>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 Diagonal Corner Rectangle 59">
                          <a:extLst>
                            <a:ext uri="{FF2B5EF4-FFF2-40B4-BE49-F238E27FC236}">
                              <a16:creationId xmlns:a16="http://schemas.microsoft.com/office/drawing/2014/main" id="{CCCD0D37-A228-4AA0-921B-19DF29155C1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 Diagonal Corner Rectangle 60">
                          <a:extLst>
                            <a:ext uri="{FF2B5EF4-FFF2-40B4-BE49-F238E27FC236}">
                              <a16:creationId xmlns:a16="http://schemas.microsoft.com/office/drawing/2014/main" id="{6E12D886-5D08-4844-998C-E2D31F46DA2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ound Diagonal Corner Rectangle 61">
                          <a:extLst>
                            <a:ext uri="{FF2B5EF4-FFF2-40B4-BE49-F238E27FC236}">
                              <a16:creationId xmlns:a16="http://schemas.microsoft.com/office/drawing/2014/main" id="{1398F00A-268C-4E6A-8818-E9142E92405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4" name="Group 533">
                      <a:extLst>
                        <a:ext uri="{FF2B5EF4-FFF2-40B4-BE49-F238E27FC236}">
                          <a16:creationId xmlns:a16="http://schemas.microsoft.com/office/drawing/2014/main" id="{3E29CC61-778E-49E7-95A2-B7341E2528E3}"/>
                        </a:ext>
                      </a:extLst>
                    </p:cNvPr>
                    <p:cNvGrpSpPr/>
                    <p:nvPr/>
                  </p:nvGrpSpPr>
                  <p:grpSpPr>
                    <a:xfrm rot="9089938">
                      <a:off x="2556363" y="1661184"/>
                      <a:ext cx="1090262" cy="771324"/>
                      <a:chOff x="4567827" y="970271"/>
                      <a:chExt cx="1595182" cy="1230216"/>
                    </a:xfrm>
                  </p:grpSpPr>
                  <p:grpSp>
                    <p:nvGrpSpPr>
                      <p:cNvPr id="548" name="Group 7">
                        <a:extLst>
                          <a:ext uri="{FF2B5EF4-FFF2-40B4-BE49-F238E27FC236}">
                            <a16:creationId xmlns:a16="http://schemas.microsoft.com/office/drawing/2014/main" id="{0646FC9C-CD7D-406F-857E-1E7F269ABA8B}"/>
                          </a:ext>
                        </a:extLst>
                      </p:cNvPr>
                      <p:cNvGrpSpPr/>
                      <p:nvPr/>
                    </p:nvGrpSpPr>
                    <p:grpSpPr>
                      <a:xfrm>
                        <a:off x="4567827" y="970271"/>
                        <a:ext cx="1176558" cy="776349"/>
                        <a:chOff x="4567827" y="970271"/>
                        <a:chExt cx="1176558" cy="776349"/>
                      </a:xfrm>
                      <a:solidFill>
                        <a:schemeClr val="accent3">
                          <a:lumMod val="50000"/>
                        </a:schemeClr>
                      </a:solidFill>
                    </p:grpSpPr>
                    <p:sp>
                      <p:nvSpPr>
                        <p:cNvPr id="555" name="Round Diagonal Corner Rectangle 2">
                          <a:extLst>
                            <a:ext uri="{FF2B5EF4-FFF2-40B4-BE49-F238E27FC236}">
                              <a16:creationId xmlns:a16="http://schemas.microsoft.com/office/drawing/2014/main" id="{6F8DA0BB-1A18-4C89-94F3-F236578ABD1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ound Diagonal Corner Rectangle 3">
                          <a:extLst>
                            <a:ext uri="{FF2B5EF4-FFF2-40B4-BE49-F238E27FC236}">
                              <a16:creationId xmlns:a16="http://schemas.microsoft.com/office/drawing/2014/main" id="{A10E7C2E-A699-4ADB-8414-AC5B173269E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 Diagonal Corner Rectangle 4">
                          <a:extLst>
                            <a:ext uri="{FF2B5EF4-FFF2-40B4-BE49-F238E27FC236}">
                              <a16:creationId xmlns:a16="http://schemas.microsoft.com/office/drawing/2014/main" id="{F6F1432C-3E76-43AC-902A-73AED6EF6F9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ound Diagonal Corner Rectangle 5">
                          <a:extLst>
                            <a:ext uri="{FF2B5EF4-FFF2-40B4-BE49-F238E27FC236}">
                              <a16:creationId xmlns:a16="http://schemas.microsoft.com/office/drawing/2014/main" id="{B82E9182-2BA7-4B01-A628-072AF836B1F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 Diagonal Corner Rectangle 6">
                          <a:extLst>
                            <a:ext uri="{FF2B5EF4-FFF2-40B4-BE49-F238E27FC236}">
                              <a16:creationId xmlns:a16="http://schemas.microsoft.com/office/drawing/2014/main" id="{A711E2A4-7EB7-452B-913B-5D52BF6D342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9" name="Group 8">
                        <a:extLst>
                          <a:ext uri="{FF2B5EF4-FFF2-40B4-BE49-F238E27FC236}">
                            <a16:creationId xmlns:a16="http://schemas.microsoft.com/office/drawing/2014/main" id="{B2DD4017-B678-4846-9EF3-8E80AB848A8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50" name="Round Diagonal Corner Rectangle 70">
                          <a:extLst>
                            <a:ext uri="{FF2B5EF4-FFF2-40B4-BE49-F238E27FC236}">
                              <a16:creationId xmlns:a16="http://schemas.microsoft.com/office/drawing/2014/main" id="{E6E518D3-4319-4FD8-8D4D-FBA93998060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 Diagonal Corner Rectangle 71">
                          <a:extLst>
                            <a:ext uri="{FF2B5EF4-FFF2-40B4-BE49-F238E27FC236}">
                              <a16:creationId xmlns:a16="http://schemas.microsoft.com/office/drawing/2014/main" id="{2F874980-9259-4EF3-B0FF-5A93B7D9DBF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ound Diagonal Corner Rectangle 72">
                          <a:extLst>
                            <a:ext uri="{FF2B5EF4-FFF2-40B4-BE49-F238E27FC236}">
                              <a16:creationId xmlns:a16="http://schemas.microsoft.com/office/drawing/2014/main" id="{634181A2-29C3-4AED-B1AC-CB58C66E356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ound Diagonal Corner Rectangle 73">
                          <a:extLst>
                            <a:ext uri="{FF2B5EF4-FFF2-40B4-BE49-F238E27FC236}">
                              <a16:creationId xmlns:a16="http://schemas.microsoft.com/office/drawing/2014/main" id="{C033DADD-F846-431E-A31C-6AC8D7EF8CA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 Diagonal Corner Rectangle 74">
                          <a:extLst>
                            <a:ext uri="{FF2B5EF4-FFF2-40B4-BE49-F238E27FC236}">
                              <a16:creationId xmlns:a16="http://schemas.microsoft.com/office/drawing/2014/main" id="{A5B0D643-E6A0-4DBA-9B02-BF5B9D8A22B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5" name="Group 534">
                      <a:extLst>
                        <a:ext uri="{FF2B5EF4-FFF2-40B4-BE49-F238E27FC236}">
                          <a16:creationId xmlns:a16="http://schemas.microsoft.com/office/drawing/2014/main" id="{9601BD4C-850B-423B-B20B-9DDF0727A382}"/>
                        </a:ext>
                      </a:extLst>
                    </p:cNvPr>
                    <p:cNvGrpSpPr/>
                    <p:nvPr/>
                  </p:nvGrpSpPr>
                  <p:grpSpPr>
                    <a:xfrm rot="13486189" flipH="1">
                      <a:off x="1389306" y="2685691"/>
                      <a:ext cx="1345945" cy="1037421"/>
                      <a:chOff x="4567827" y="970271"/>
                      <a:chExt cx="1595182" cy="1230216"/>
                    </a:xfrm>
                  </p:grpSpPr>
                  <p:grpSp>
                    <p:nvGrpSpPr>
                      <p:cNvPr id="536" name="Group 7">
                        <a:extLst>
                          <a:ext uri="{FF2B5EF4-FFF2-40B4-BE49-F238E27FC236}">
                            <a16:creationId xmlns:a16="http://schemas.microsoft.com/office/drawing/2014/main" id="{71BE36C4-6A9A-4516-B878-EC94421E7FF5}"/>
                          </a:ext>
                        </a:extLst>
                      </p:cNvPr>
                      <p:cNvGrpSpPr/>
                      <p:nvPr/>
                    </p:nvGrpSpPr>
                    <p:grpSpPr>
                      <a:xfrm>
                        <a:off x="4567827" y="970271"/>
                        <a:ext cx="1176558" cy="776349"/>
                        <a:chOff x="4567827" y="970271"/>
                        <a:chExt cx="1176558" cy="776349"/>
                      </a:xfrm>
                      <a:solidFill>
                        <a:schemeClr val="accent3">
                          <a:lumMod val="50000"/>
                        </a:schemeClr>
                      </a:solidFill>
                    </p:grpSpPr>
                    <p:sp>
                      <p:nvSpPr>
                        <p:cNvPr id="543" name="Round Diagonal Corner Rectangle 2">
                          <a:extLst>
                            <a:ext uri="{FF2B5EF4-FFF2-40B4-BE49-F238E27FC236}">
                              <a16:creationId xmlns:a16="http://schemas.microsoft.com/office/drawing/2014/main" id="{B2B630F3-D933-4D40-871C-B6E0B2894B6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3">
                          <a:extLst>
                            <a:ext uri="{FF2B5EF4-FFF2-40B4-BE49-F238E27FC236}">
                              <a16:creationId xmlns:a16="http://schemas.microsoft.com/office/drawing/2014/main" id="{FD823AA8-40D4-4417-AADA-0550F70ACEC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ound Diagonal Corner Rectangle 4">
                          <a:extLst>
                            <a:ext uri="{FF2B5EF4-FFF2-40B4-BE49-F238E27FC236}">
                              <a16:creationId xmlns:a16="http://schemas.microsoft.com/office/drawing/2014/main" id="{E7D5738A-D897-4AA3-9D39-9075EAF4385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ound Diagonal Corner Rectangle 5">
                          <a:extLst>
                            <a:ext uri="{FF2B5EF4-FFF2-40B4-BE49-F238E27FC236}">
                              <a16:creationId xmlns:a16="http://schemas.microsoft.com/office/drawing/2014/main" id="{468BD30A-B00F-47C8-B46E-40FC9DFA6E8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ound Diagonal Corner Rectangle 6">
                          <a:extLst>
                            <a:ext uri="{FF2B5EF4-FFF2-40B4-BE49-F238E27FC236}">
                              <a16:creationId xmlns:a16="http://schemas.microsoft.com/office/drawing/2014/main" id="{E9C08502-1ABD-446A-A325-BD078AE0379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7" name="Group 8">
                        <a:extLst>
                          <a:ext uri="{FF2B5EF4-FFF2-40B4-BE49-F238E27FC236}">
                            <a16:creationId xmlns:a16="http://schemas.microsoft.com/office/drawing/2014/main" id="{1358FE8B-A086-455A-B396-5D771A7B4ED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38" name="Round Diagonal Corner Rectangle 83">
                          <a:extLst>
                            <a:ext uri="{FF2B5EF4-FFF2-40B4-BE49-F238E27FC236}">
                              <a16:creationId xmlns:a16="http://schemas.microsoft.com/office/drawing/2014/main" id="{80F83853-1B12-4D64-AA62-314018D9DF7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 Diagonal Corner Rectangle 84">
                          <a:extLst>
                            <a:ext uri="{FF2B5EF4-FFF2-40B4-BE49-F238E27FC236}">
                              <a16:creationId xmlns:a16="http://schemas.microsoft.com/office/drawing/2014/main" id="{B6888903-FE40-4332-A1B4-49E09553211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 Diagonal Corner Rectangle 85">
                          <a:extLst>
                            <a:ext uri="{FF2B5EF4-FFF2-40B4-BE49-F238E27FC236}">
                              <a16:creationId xmlns:a16="http://schemas.microsoft.com/office/drawing/2014/main" id="{554E7755-43FB-494E-9503-CB1F91F4873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 Diagonal Corner Rectangle 86">
                          <a:extLst>
                            <a:ext uri="{FF2B5EF4-FFF2-40B4-BE49-F238E27FC236}">
                              <a16:creationId xmlns:a16="http://schemas.microsoft.com/office/drawing/2014/main" id="{BCE82020-6DDE-4866-96A3-2C1CB1F9FD0E}"/>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 Diagonal Corner Rectangle 87">
                          <a:extLst>
                            <a:ext uri="{FF2B5EF4-FFF2-40B4-BE49-F238E27FC236}">
                              <a16:creationId xmlns:a16="http://schemas.microsoft.com/office/drawing/2014/main" id="{391916DF-B298-467F-B3E1-643FB45B4DB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1F725AF0-DD8E-44DC-8BCF-23AA1A4EE4CA}"/>
                      </a:ext>
                    </a:extLst>
                  </p:cNvPr>
                  <p:cNvGrpSpPr/>
                  <p:nvPr/>
                </p:nvGrpSpPr>
                <p:grpSpPr>
                  <a:xfrm>
                    <a:off x="1185673" y="3752089"/>
                    <a:ext cx="777240" cy="543506"/>
                    <a:chOff x="3480816" y="1417320"/>
                    <a:chExt cx="4105975" cy="2871216"/>
                  </a:xfrm>
                </p:grpSpPr>
                <p:grpSp>
                  <p:nvGrpSpPr>
                    <p:cNvPr id="516" name="Group 515">
                      <a:extLst>
                        <a:ext uri="{FF2B5EF4-FFF2-40B4-BE49-F238E27FC236}">
                          <a16:creationId xmlns:a16="http://schemas.microsoft.com/office/drawing/2014/main" id="{5AAB76C0-B8FF-4C18-B78D-49CF2CAB4F45}"/>
                        </a:ext>
                      </a:extLst>
                    </p:cNvPr>
                    <p:cNvGrpSpPr/>
                    <p:nvPr/>
                  </p:nvGrpSpPr>
                  <p:grpSpPr>
                    <a:xfrm>
                      <a:off x="4489705" y="1779294"/>
                      <a:ext cx="1630864" cy="1887450"/>
                      <a:chOff x="7653422" y="1435608"/>
                      <a:chExt cx="2769586" cy="3757446"/>
                    </a:xfrm>
                  </p:grpSpPr>
                  <p:sp>
                    <p:nvSpPr>
                      <p:cNvPr id="526" name="Rectangle 2">
                        <a:extLst>
                          <a:ext uri="{FF2B5EF4-FFF2-40B4-BE49-F238E27FC236}">
                            <a16:creationId xmlns:a16="http://schemas.microsoft.com/office/drawing/2014/main" id="{F470397A-F03A-447B-9E39-A4209F37EAFD}"/>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30C5E9E4-393A-4292-9FDD-7D5E83AB60F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17" name="Group 516">
                      <a:extLst>
                        <a:ext uri="{FF2B5EF4-FFF2-40B4-BE49-F238E27FC236}">
                          <a16:creationId xmlns:a16="http://schemas.microsoft.com/office/drawing/2014/main" id="{65C6C0A4-83CF-4325-B4BF-083B71F1DE00}"/>
                        </a:ext>
                      </a:extLst>
                    </p:cNvPr>
                    <p:cNvGrpSpPr/>
                    <p:nvPr/>
                  </p:nvGrpSpPr>
                  <p:grpSpPr>
                    <a:xfrm>
                      <a:off x="5218177" y="1636776"/>
                      <a:ext cx="1822482" cy="2109216"/>
                      <a:chOff x="7653422" y="1435608"/>
                      <a:chExt cx="2769586" cy="3757446"/>
                    </a:xfrm>
                  </p:grpSpPr>
                  <p:sp>
                    <p:nvSpPr>
                      <p:cNvPr id="524" name="Rectangle 2">
                        <a:extLst>
                          <a:ext uri="{FF2B5EF4-FFF2-40B4-BE49-F238E27FC236}">
                            <a16:creationId xmlns:a16="http://schemas.microsoft.com/office/drawing/2014/main" id="{033E4BA9-08EC-4EF5-A7F9-DF044A37112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FDCE83F5-B039-4A40-A460-E043E40F219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18" name="Group 517">
                      <a:extLst>
                        <a:ext uri="{FF2B5EF4-FFF2-40B4-BE49-F238E27FC236}">
                          <a16:creationId xmlns:a16="http://schemas.microsoft.com/office/drawing/2014/main" id="{40FC70CA-4793-4CEA-8884-5799BD1FCCF0}"/>
                        </a:ext>
                      </a:extLst>
                    </p:cNvPr>
                    <p:cNvGrpSpPr/>
                    <p:nvPr/>
                  </p:nvGrpSpPr>
                  <p:grpSpPr>
                    <a:xfrm>
                      <a:off x="3480816" y="1417320"/>
                      <a:ext cx="2162223" cy="2502408"/>
                      <a:chOff x="7653422" y="1435608"/>
                      <a:chExt cx="2769586" cy="3757446"/>
                    </a:xfrm>
                  </p:grpSpPr>
                  <p:sp>
                    <p:nvSpPr>
                      <p:cNvPr id="522" name="Rectangle 2">
                        <a:extLst>
                          <a:ext uri="{FF2B5EF4-FFF2-40B4-BE49-F238E27FC236}">
                            <a16:creationId xmlns:a16="http://schemas.microsoft.com/office/drawing/2014/main" id="{6BA4D109-2E50-4303-B865-BB0E65C05DAA}"/>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Shape 522">
                        <a:extLst>
                          <a:ext uri="{FF2B5EF4-FFF2-40B4-BE49-F238E27FC236}">
                            <a16:creationId xmlns:a16="http://schemas.microsoft.com/office/drawing/2014/main" id="{5C488279-C760-4435-9A1D-70DDA1FA7AD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19" name="Group 518">
                      <a:extLst>
                        <a:ext uri="{FF2B5EF4-FFF2-40B4-BE49-F238E27FC236}">
                          <a16:creationId xmlns:a16="http://schemas.microsoft.com/office/drawing/2014/main" id="{283226EC-95BC-48D4-98B5-E91C5A53B826}"/>
                        </a:ext>
                      </a:extLst>
                    </p:cNvPr>
                    <p:cNvGrpSpPr/>
                    <p:nvPr/>
                  </p:nvGrpSpPr>
                  <p:grpSpPr>
                    <a:xfrm>
                      <a:off x="5394961" y="1751862"/>
                      <a:ext cx="2191830" cy="2536674"/>
                      <a:chOff x="7653422" y="1435608"/>
                      <a:chExt cx="2769586" cy="3757446"/>
                    </a:xfrm>
                  </p:grpSpPr>
                  <p:sp>
                    <p:nvSpPr>
                      <p:cNvPr id="520" name="Rectangle 2">
                        <a:extLst>
                          <a:ext uri="{FF2B5EF4-FFF2-40B4-BE49-F238E27FC236}">
                            <a16:creationId xmlns:a16="http://schemas.microsoft.com/office/drawing/2014/main" id="{4935EFC5-3FE1-4E02-BD73-0D45B78EE5A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Shape 520">
                        <a:extLst>
                          <a:ext uri="{FF2B5EF4-FFF2-40B4-BE49-F238E27FC236}">
                            <a16:creationId xmlns:a16="http://schemas.microsoft.com/office/drawing/2014/main" id="{E9A33B78-CF29-4AF7-B136-ED14B5A220A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29" name="Group 128">
                    <a:extLst>
                      <a:ext uri="{FF2B5EF4-FFF2-40B4-BE49-F238E27FC236}">
                        <a16:creationId xmlns:a16="http://schemas.microsoft.com/office/drawing/2014/main" id="{EBA75F79-A167-4B5A-961D-4821271BD4E7}"/>
                      </a:ext>
                    </a:extLst>
                  </p:cNvPr>
                  <p:cNvGrpSpPr/>
                  <p:nvPr/>
                </p:nvGrpSpPr>
                <p:grpSpPr>
                  <a:xfrm>
                    <a:off x="1351486" y="3843529"/>
                    <a:ext cx="294723" cy="505968"/>
                    <a:chOff x="1241184" y="770000"/>
                    <a:chExt cx="2405441" cy="4129562"/>
                  </a:xfrm>
                </p:grpSpPr>
                <p:grpSp>
                  <p:nvGrpSpPr>
                    <p:cNvPr id="424" name="Group 423">
                      <a:extLst>
                        <a:ext uri="{FF2B5EF4-FFF2-40B4-BE49-F238E27FC236}">
                          <a16:creationId xmlns:a16="http://schemas.microsoft.com/office/drawing/2014/main" id="{2E5F20B3-F2A2-4D91-91AA-7DE414E3DE21}"/>
                        </a:ext>
                      </a:extLst>
                    </p:cNvPr>
                    <p:cNvGrpSpPr/>
                    <p:nvPr/>
                  </p:nvGrpSpPr>
                  <p:grpSpPr>
                    <a:xfrm>
                      <a:off x="2133600" y="2743200"/>
                      <a:ext cx="1295400" cy="990600"/>
                      <a:chOff x="4567827" y="970271"/>
                      <a:chExt cx="1595182" cy="1230216"/>
                    </a:xfrm>
                  </p:grpSpPr>
                  <p:grpSp>
                    <p:nvGrpSpPr>
                      <p:cNvPr id="504" name="Group 503">
                        <a:extLst>
                          <a:ext uri="{FF2B5EF4-FFF2-40B4-BE49-F238E27FC236}">
                            <a16:creationId xmlns:a16="http://schemas.microsoft.com/office/drawing/2014/main" id="{00D2BDB1-DD51-417F-89C8-6C6DB050D979}"/>
                          </a:ext>
                        </a:extLst>
                      </p:cNvPr>
                      <p:cNvGrpSpPr/>
                      <p:nvPr/>
                    </p:nvGrpSpPr>
                    <p:grpSpPr>
                      <a:xfrm>
                        <a:off x="4567827" y="970271"/>
                        <a:ext cx="1176558" cy="776349"/>
                        <a:chOff x="4567827" y="970271"/>
                        <a:chExt cx="1176558" cy="776349"/>
                      </a:xfrm>
                      <a:solidFill>
                        <a:schemeClr val="accent3">
                          <a:lumMod val="50000"/>
                        </a:schemeClr>
                      </a:solidFill>
                    </p:grpSpPr>
                    <p:sp>
                      <p:nvSpPr>
                        <p:cNvPr id="511" name="Round Diagonal Corner Rectangle 2">
                          <a:extLst>
                            <a:ext uri="{FF2B5EF4-FFF2-40B4-BE49-F238E27FC236}">
                              <a16:creationId xmlns:a16="http://schemas.microsoft.com/office/drawing/2014/main" id="{F1AF795A-3267-4880-A602-38460265478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3">
                          <a:extLst>
                            <a:ext uri="{FF2B5EF4-FFF2-40B4-BE49-F238E27FC236}">
                              <a16:creationId xmlns:a16="http://schemas.microsoft.com/office/drawing/2014/main" id="{DC540EE5-5BAC-42D6-8693-AD954248D75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4">
                          <a:extLst>
                            <a:ext uri="{FF2B5EF4-FFF2-40B4-BE49-F238E27FC236}">
                              <a16:creationId xmlns:a16="http://schemas.microsoft.com/office/drawing/2014/main" id="{33528106-DC6B-4E3C-AC07-6727EADED77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 Diagonal Corner Rectangle 5">
                          <a:extLst>
                            <a:ext uri="{FF2B5EF4-FFF2-40B4-BE49-F238E27FC236}">
                              <a16:creationId xmlns:a16="http://schemas.microsoft.com/office/drawing/2014/main" id="{3148D772-AC1D-46F0-95DF-4B6FDE1D5D9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 Diagonal Corner Rectangle 6">
                          <a:extLst>
                            <a:ext uri="{FF2B5EF4-FFF2-40B4-BE49-F238E27FC236}">
                              <a16:creationId xmlns:a16="http://schemas.microsoft.com/office/drawing/2014/main" id="{DA9B24B4-6F61-44D7-A546-5191AAF3FCE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a:extLst>
                          <a:ext uri="{FF2B5EF4-FFF2-40B4-BE49-F238E27FC236}">
                            <a16:creationId xmlns:a16="http://schemas.microsoft.com/office/drawing/2014/main" id="{D1DCF227-9220-44CF-8B20-55FA26A24CA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06" name="Round Diagonal Corner Rectangle 9">
                          <a:extLst>
                            <a:ext uri="{FF2B5EF4-FFF2-40B4-BE49-F238E27FC236}">
                              <a16:creationId xmlns:a16="http://schemas.microsoft.com/office/drawing/2014/main" id="{C2FEA82F-624D-4E45-8C36-233788BC853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 Diagonal Corner Rectangle 10">
                          <a:extLst>
                            <a:ext uri="{FF2B5EF4-FFF2-40B4-BE49-F238E27FC236}">
                              <a16:creationId xmlns:a16="http://schemas.microsoft.com/office/drawing/2014/main" id="{DC984170-18A6-49B0-956B-6FAEE971B480}"/>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11">
                          <a:extLst>
                            <a:ext uri="{FF2B5EF4-FFF2-40B4-BE49-F238E27FC236}">
                              <a16:creationId xmlns:a16="http://schemas.microsoft.com/office/drawing/2014/main" id="{CF561922-FF6B-4708-AF62-46262119CF4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ound Diagonal Corner Rectangle 12">
                          <a:extLst>
                            <a:ext uri="{FF2B5EF4-FFF2-40B4-BE49-F238E27FC236}">
                              <a16:creationId xmlns:a16="http://schemas.microsoft.com/office/drawing/2014/main" id="{328BF486-7068-4563-A6A0-87EA9160EBD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 Diagonal Corner Rectangle 13">
                          <a:extLst>
                            <a:ext uri="{FF2B5EF4-FFF2-40B4-BE49-F238E27FC236}">
                              <a16:creationId xmlns:a16="http://schemas.microsoft.com/office/drawing/2014/main" id="{780BB873-E4CD-40A4-BFC0-307EA38351C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5" name="Double Wave 424">
                      <a:extLst>
                        <a:ext uri="{FF2B5EF4-FFF2-40B4-BE49-F238E27FC236}">
                          <a16:creationId xmlns:a16="http://schemas.microsoft.com/office/drawing/2014/main" id="{ED8F0190-A103-4A4E-91C6-A56B41B21082}"/>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425">
                      <a:extLst>
                        <a:ext uri="{FF2B5EF4-FFF2-40B4-BE49-F238E27FC236}">
                          <a16:creationId xmlns:a16="http://schemas.microsoft.com/office/drawing/2014/main" id="{7E372B5E-CBE4-4620-AFA3-EE566AAC633C}"/>
                        </a:ext>
                      </a:extLst>
                    </p:cNvPr>
                    <p:cNvGrpSpPr/>
                    <p:nvPr/>
                  </p:nvGrpSpPr>
                  <p:grpSpPr>
                    <a:xfrm rot="3721982">
                      <a:off x="2072705" y="1965154"/>
                      <a:ext cx="1219200" cy="940256"/>
                      <a:chOff x="4567827" y="970271"/>
                      <a:chExt cx="1595182" cy="1230216"/>
                    </a:xfrm>
                  </p:grpSpPr>
                  <p:grpSp>
                    <p:nvGrpSpPr>
                      <p:cNvPr id="492" name="Group 7">
                        <a:extLst>
                          <a:ext uri="{FF2B5EF4-FFF2-40B4-BE49-F238E27FC236}">
                            <a16:creationId xmlns:a16="http://schemas.microsoft.com/office/drawing/2014/main" id="{694A811E-52D8-4D7D-95F1-A5AF35334573}"/>
                          </a:ext>
                        </a:extLst>
                      </p:cNvPr>
                      <p:cNvGrpSpPr/>
                      <p:nvPr/>
                    </p:nvGrpSpPr>
                    <p:grpSpPr>
                      <a:xfrm>
                        <a:off x="4567827" y="970271"/>
                        <a:ext cx="1176558" cy="776349"/>
                        <a:chOff x="4567827" y="970271"/>
                        <a:chExt cx="1176558" cy="776349"/>
                      </a:xfrm>
                      <a:solidFill>
                        <a:schemeClr val="accent3">
                          <a:lumMod val="50000"/>
                        </a:schemeClr>
                      </a:solidFill>
                    </p:grpSpPr>
                    <p:sp>
                      <p:nvSpPr>
                        <p:cNvPr id="499" name="Round Diagonal Corner Rectangle 2">
                          <a:extLst>
                            <a:ext uri="{FF2B5EF4-FFF2-40B4-BE49-F238E27FC236}">
                              <a16:creationId xmlns:a16="http://schemas.microsoft.com/office/drawing/2014/main" id="{AD3D7ECC-CF34-4E27-B828-2C3F5564F21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 Diagonal Corner Rectangle 3">
                          <a:extLst>
                            <a:ext uri="{FF2B5EF4-FFF2-40B4-BE49-F238E27FC236}">
                              <a16:creationId xmlns:a16="http://schemas.microsoft.com/office/drawing/2014/main" id="{E7B718E0-00EA-4460-9660-BA608497D1C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 Diagonal Corner Rectangle 4">
                          <a:extLst>
                            <a:ext uri="{FF2B5EF4-FFF2-40B4-BE49-F238E27FC236}">
                              <a16:creationId xmlns:a16="http://schemas.microsoft.com/office/drawing/2014/main" id="{0535D346-4501-416B-B512-952D76B855D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 Diagonal Corner Rectangle 5">
                          <a:extLst>
                            <a:ext uri="{FF2B5EF4-FFF2-40B4-BE49-F238E27FC236}">
                              <a16:creationId xmlns:a16="http://schemas.microsoft.com/office/drawing/2014/main" id="{C72DBEA4-50F7-4168-897C-A7C65399AA3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 Diagonal Corner Rectangle 6">
                          <a:extLst>
                            <a:ext uri="{FF2B5EF4-FFF2-40B4-BE49-F238E27FC236}">
                              <a16:creationId xmlns:a16="http://schemas.microsoft.com/office/drawing/2014/main" id="{F402D07A-2422-402D-A36B-F48BB4D5D50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8">
                        <a:extLst>
                          <a:ext uri="{FF2B5EF4-FFF2-40B4-BE49-F238E27FC236}">
                            <a16:creationId xmlns:a16="http://schemas.microsoft.com/office/drawing/2014/main" id="{803FEED0-7F7E-4B40-B696-9ED69A50E61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94" name="Round Diagonal Corner Rectangle 18">
                          <a:extLst>
                            <a:ext uri="{FF2B5EF4-FFF2-40B4-BE49-F238E27FC236}">
                              <a16:creationId xmlns:a16="http://schemas.microsoft.com/office/drawing/2014/main" id="{5FE30066-B23B-40E5-AF80-40743E763C0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19">
                          <a:extLst>
                            <a:ext uri="{FF2B5EF4-FFF2-40B4-BE49-F238E27FC236}">
                              <a16:creationId xmlns:a16="http://schemas.microsoft.com/office/drawing/2014/main" id="{9E1B619B-D77A-42BB-B108-DEFC800AEFE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ound Diagonal Corner Rectangle 20">
                          <a:extLst>
                            <a:ext uri="{FF2B5EF4-FFF2-40B4-BE49-F238E27FC236}">
                              <a16:creationId xmlns:a16="http://schemas.microsoft.com/office/drawing/2014/main" id="{F5FB4A3C-0F4D-4D3B-88E8-282AED54A72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 Diagonal Corner Rectangle 21">
                          <a:extLst>
                            <a:ext uri="{FF2B5EF4-FFF2-40B4-BE49-F238E27FC236}">
                              <a16:creationId xmlns:a16="http://schemas.microsoft.com/office/drawing/2014/main" id="{B51CFAC6-1016-4B38-8D4F-760E8E1A847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 Diagonal Corner Rectangle 22">
                          <a:extLst>
                            <a:ext uri="{FF2B5EF4-FFF2-40B4-BE49-F238E27FC236}">
                              <a16:creationId xmlns:a16="http://schemas.microsoft.com/office/drawing/2014/main" id="{19DBB0F2-9D0E-40E9-8211-0AF58AF8CF1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7" name="Group 426">
                      <a:extLst>
                        <a:ext uri="{FF2B5EF4-FFF2-40B4-BE49-F238E27FC236}">
                          <a16:creationId xmlns:a16="http://schemas.microsoft.com/office/drawing/2014/main" id="{0CAB7979-7214-42CA-8D93-6F6706CC4755}"/>
                        </a:ext>
                      </a:extLst>
                    </p:cNvPr>
                    <p:cNvGrpSpPr/>
                    <p:nvPr/>
                  </p:nvGrpSpPr>
                  <p:grpSpPr>
                    <a:xfrm rot="20253845">
                      <a:off x="1241184" y="1553241"/>
                      <a:ext cx="1595182" cy="1230216"/>
                      <a:chOff x="4567827" y="970271"/>
                      <a:chExt cx="1595182" cy="1230216"/>
                    </a:xfrm>
                  </p:grpSpPr>
                  <p:grpSp>
                    <p:nvGrpSpPr>
                      <p:cNvPr id="480" name="Group 7">
                        <a:extLst>
                          <a:ext uri="{FF2B5EF4-FFF2-40B4-BE49-F238E27FC236}">
                            <a16:creationId xmlns:a16="http://schemas.microsoft.com/office/drawing/2014/main" id="{F6245B62-5972-47CB-800F-F8857B034B74}"/>
                          </a:ext>
                        </a:extLst>
                      </p:cNvPr>
                      <p:cNvGrpSpPr/>
                      <p:nvPr/>
                    </p:nvGrpSpPr>
                    <p:grpSpPr>
                      <a:xfrm>
                        <a:off x="4567827" y="970271"/>
                        <a:ext cx="1176558" cy="776349"/>
                        <a:chOff x="4567827" y="970271"/>
                        <a:chExt cx="1176558" cy="776349"/>
                      </a:xfrm>
                      <a:solidFill>
                        <a:schemeClr val="accent3">
                          <a:lumMod val="50000"/>
                        </a:schemeClr>
                      </a:solidFill>
                    </p:grpSpPr>
                    <p:sp>
                      <p:nvSpPr>
                        <p:cNvPr id="487" name="Round Diagonal Corner Rectangle 2">
                          <a:extLst>
                            <a:ext uri="{FF2B5EF4-FFF2-40B4-BE49-F238E27FC236}">
                              <a16:creationId xmlns:a16="http://schemas.microsoft.com/office/drawing/2014/main" id="{7896ACEE-6D65-49C1-A0F9-20A0235AE13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 Diagonal Corner Rectangle 3">
                          <a:extLst>
                            <a:ext uri="{FF2B5EF4-FFF2-40B4-BE49-F238E27FC236}">
                              <a16:creationId xmlns:a16="http://schemas.microsoft.com/office/drawing/2014/main" id="{E0092804-7BDB-47EE-8738-32ECB1CF42A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 Diagonal Corner Rectangle 4">
                          <a:extLst>
                            <a:ext uri="{FF2B5EF4-FFF2-40B4-BE49-F238E27FC236}">
                              <a16:creationId xmlns:a16="http://schemas.microsoft.com/office/drawing/2014/main" id="{6DAC9BD7-6474-44CB-BB4D-C62FCA12640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 Diagonal Corner Rectangle 5">
                          <a:extLst>
                            <a:ext uri="{FF2B5EF4-FFF2-40B4-BE49-F238E27FC236}">
                              <a16:creationId xmlns:a16="http://schemas.microsoft.com/office/drawing/2014/main" id="{60837969-37D8-4B57-A899-7FC89D6A9ED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 Diagonal Corner Rectangle 6">
                          <a:extLst>
                            <a:ext uri="{FF2B5EF4-FFF2-40B4-BE49-F238E27FC236}">
                              <a16:creationId xmlns:a16="http://schemas.microsoft.com/office/drawing/2014/main" id="{3A5187D2-2BBD-4ED7-B30C-2A8532324E5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8">
                        <a:extLst>
                          <a:ext uri="{FF2B5EF4-FFF2-40B4-BE49-F238E27FC236}">
                            <a16:creationId xmlns:a16="http://schemas.microsoft.com/office/drawing/2014/main" id="{B870C9F5-F7A9-4A2A-8783-1C0C1BF575F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82" name="Round Diagonal Corner Rectangle 31">
                          <a:extLst>
                            <a:ext uri="{FF2B5EF4-FFF2-40B4-BE49-F238E27FC236}">
                              <a16:creationId xmlns:a16="http://schemas.microsoft.com/office/drawing/2014/main" id="{F07D583D-AA58-4693-8035-BB433968579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 Diagonal Corner Rectangle 32">
                          <a:extLst>
                            <a:ext uri="{FF2B5EF4-FFF2-40B4-BE49-F238E27FC236}">
                              <a16:creationId xmlns:a16="http://schemas.microsoft.com/office/drawing/2014/main" id="{BF51A9A5-C7D6-4350-992D-74D3E24F949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 Diagonal Corner Rectangle 33">
                          <a:extLst>
                            <a:ext uri="{FF2B5EF4-FFF2-40B4-BE49-F238E27FC236}">
                              <a16:creationId xmlns:a16="http://schemas.microsoft.com/office/drawing/2014/main" id="{3E13EE90-D7F5-4946-A3EF-2341323B10C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 Diagonal Corner Rectangle 34">
                          <a:extLst>
                            <a:ext uri="{FF2B5EF4-FFF2-40B4-BE49-F238E27FC236}">
                              <a16:creationId xmlns:a16="http://schemas.microsoft.com/office/drawing/2014/main" id="{650961C2-208D-4335-8547-0283928FE7F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 Diagonal Corner Rectangle 35">
                          <a:extLst>
                            <a:ext uri="{FF2B5EF4-FFF2-40B4-BE49-F238E27FC236}">
                              <a16:creationId xmlns:a16="http://schemas.microsoft.com/office/drawing/2014/main" id="{16290380-8F84-412C-AAFE-07FCF6A59EC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8" name="Group 427">
                      <a:extLst>
                        <a:ext uri="{FF2B5EF4-FFF2-40B4-BE49-F238E27FC236}">
                          <a16:creationId xmlns:a16="http://schemas.microsoft.com/office/drawing/2014/main" id="{7E9B5681-750B-4993-9F1E-CF68BA8709DE}"/>
                        </a:ext>
                      </a:extLst>
                    </p:cNvPr>
                    <p:cNvGrpSpPr/>
                    <p:nvPr/>
                  </p:nvGrpSpPr>
                  <p:grpSpPr>
                    <a:xfrm rot="8113811">
                      <a:off x="1943792" y="770000"/>
                      <a:ext cx="1446415" cy="1355079"/>
                      <a:chOff x="4567827" y="970271"/>
                      <a:chExt cx="1595182" cy="1230216"/>
                    </a:xfrm>
                  </p:grpSpPr>
                  <p:grpSp>
                    <p:nvGrpSpPr>
                      <p:cNvPr id="468" name="Group 7">
                        <a:extLst>
                          <a:ext uri="{FF2B5EF4-FFF2-40B4-BE49-F238E27FC236}">
                            <a16:creationId xmlns:a16="http://schemas.microsoft.com/office/drawing/2014/main" id="{CB9A81C1-F2B6-42F9-BEEB-690CF67DA5C9}"/>
                          </a:ext>
                        </a:extLst>
                      </p:cNvPr>
                      <p:cNvGrpSpPr/>
                      <p:nvPr/>
                    </p:nvGrpSpPr>
                    <p:grpSpPr>
                      <a:xfrm>
                        <a:off x="4567827" y="970271"/>
                        <a:ext cx="1176558" cy="776349"/>
                        <a:chOff x="4567827" y="970271"/>
                        <a:chExt cx="1176558" cy="776349"/>
                      </a:xfrm>
                      <a:solidFill>
                        <a:schemeClr val="accent3">
                          <a:lumMod val="50000"/>
                        </a:schemeClr>
                      </a:solidFill>
                    </p:grpSpPr>
                    <p:sp>
                      <p:nvSpPr>
                        <p:cNvPr id="475" name="Round Diagonal Corner Rectangle 2">
                          <a:extLst>
                            <a:ext uri="{FF2B5EF4-FFF2-40B4-BE49-F238E27FC236}">
                              <a16:creationId xmlns:a16="http://schemas.microsoft.com/office/drawing/2014/main" id="{5D245FCE-C881-4DE7-9F69-05FB44EF0D1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 Diagonal Corner Rectangle 3">
                          <a:extLst>
                            <a:ext uri="{FF2B5EF4-FFF2-40B4-BE49-F238E27FC236}">
                              <a16:creationId xmlns:a16="http://schemas.microsoft.com/office/drawing/2014/main" id="{FA238CD3-DBC4-443B-AA4F-5CB5944CCB3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 Diagonal Corner Rectangle 4">
                          <a:extLst>
                            <a:ext uri="{FF2B5EF4-FFF2-40B4-BE49-F238E27FC236}">
                              <a16:creationId xmlns:a16="http://schemas.microsoft.com/office/drawing/2014/main" id="{CAA7A821-AF92-4B47-A887-BE88E4C66F93}"/>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ound Diagonal Corner Rectangle 5">
                          <a:extLst>
                            <a:ext uri="{FF2B5EF4-FFF2-40B4-BE49-F238E27FC236}">
                              <a16:creationId xmlns:a16="http://schemas.microsoft.com/office/drawing/2014/main" id="{14C505E7-0BAA-47B3-848B-449980C0374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 Diagonal Corner Rectangle 6">
                          <a:extLst>
                            <a:ext uri="{FF2B5EF4-FFF2-40B4-BE49-F238E27FC236}">
                              <a16:creationId xmlns:a16="http://schemas.microsoft.com/office/drawing/2014/main" id="{37CB8366-6C83-4FF5-9582-C3F7CDC5788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8">
                        <a:extLst>
                          <a:ext uri="{FF2B5EF4-FFF2-40B4-BE49-F238E27FC236}">
                            <a16:creationId xmlns:a16="http://schemas.microsoft.com/office/drawing/2014/main" id="{8CFF3260-FBD7-43F7-B675-95CDD31034E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70" name="Round Diagonal Corner Rectangle 44">
                          <a:extLst>
                            <a:ext uri="{FF2B5EF4-FFF2-40B4-BE49-F238E27FC236}">
                              <a16:creationId xmlns:a16="http://schemas.microsoft.com/office/drawing/2014/main" id="{AEF30817-6476-4BF6-BC17-CEB7CFF651C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 Diagonal Corner Rectangle 45">
                          <a:extLst>
                            <a:ext uri="{FF2B5EF4-FFF2-40B4-BE49-F238E27FC236}">
                              <a16:creationId xmlns:a16="http://schemas.microsoft.com/office/drawing/2014/main" id="{E05B3E82-62CD-425F-9BEE-14389135533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 Diagonal Corner Rectangle 46">
                          <a:extLst>
                            <a:ext uri="{FF2B5EF4-FFF2-40B4-BE49-F238E27FC236}">
                              <a16:creationId xmlns:a16="http://schemas.microsoft.com/office/drawing/2014/main" id="{C95DBB74-8AF5-4FE8-8B65-F4DF9C7A6AD2}"/>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 Diagonal Corner Rectangle 47">
                          <a:extLst>
                            <a:ext uri="{FF2B5EF4-FFF2-40B4-BE49-F238E27FC236}">
                              <a16:creationId xmlns:a16="http://schemas.microsoft.com/office/drawing/2014/main" id="{DD750FDE-D9DE-4C74-80B6-E1F4E11618A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 Diagonal Corner Rectangle 48">
                          <a:extLst>
                            <a:ext uri="{FF2B5EF4-FFF2-40B4-BE49-F238E27FC236}">
                              <a16:creationId xmlns:a16="http://schemas.microsoft.com/office/drawing/2014/main" id="{5590876C-2ADF-4573-ABA2-B003E867594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9" name="Group 428">
                      <a:extLst>
                        <a:ext uri="{FF2B5EF4-FFF2-40B4-BE49-F238E27FC236}">
                          <a16:creationId xmlns:a16="http://schemas.microsoft.com/office/drawing/2014/main" id="{F6E4C11C-542C-40A9-BD7C-C8768C8E6950}"/>
                        </a:ext>
                      </a:extLst>
                    </p:cNvPr>
                    <p:cNvGrpSpPr/>
                    <p:nvPr/>
                  </p:nvGrpSpPr>
                  <p:grpSpPr>
                    <a:xfrm rot="8113811">
                      <a:off x="1438523" y="2207715"/>
                      <a:ext cx="1390153" cy="762604"/>
                      <a:chOff x="4567827" y="970271"/>
                      <a:chExt cx="1595182" cy="1230216"/>
                    </a:xfrm>
                  </p:grpSpPr>
                  <p:grpSp>
                    <p:nvGrpSpPr>
                      <p:cNvPr id="456" name="Group 7">
                        <a:extLst>
                          <a:ext uri="{FF2B5EF4-FFF2-40B4-BE49-F238E27FC236}">
                            <a16:creationId xmlns:a16="http://schemas.microsoft.com/office/drawing/2014/main" id="{6262754F-C465-4D2A-AEBC-43441901E05E}"/>
                          </a:ext>
                        </a:extLst>
                      </p:cNvPr>
                      <p:cNvGrpSpPr/>
                      <p:nvPr/>
                    </p:nvGrpSpPr>
                    <p:grpSpPr>
                      <a:xfrm>
                        <a:off x="4567827" y="970271"/>
                        <a:ext cx="1176558" cy="776349"/>
                        <a:chOff x="4567827" y="970271"/>
                        <a:chExt cx="1176558" cy="776349"/>
                      </a:xfrm>
                      <a:solidFill>
                        <a:schemeClr val="accent3">
                          <a:lumMod val="50000"/>
                        </a:schemeClr>
                      </a:solidFill>
                    </p:grpSpPr>
                    <p:sp>
                      <p:nvSpPr>
                        <p:cNvPr id="463" name="Round Diagonal Corner Rectangle 2">
                          <a:extLst>
                            <a:ext uri="{FF2B5EF4-FFF2-40B4-BE49-F238E27FC236}">
                              <a16:creationId xmlns:a16="http://schemas.microsoft.com/office/drawing/2014/main" id="{9C175BAB-D8B5-458C-BE10-6214140633D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 Diagonal Corner Rectangle 3">
                          <a:extLst>
                            <a:ext uri="{FF2B5EF4-FFF2-40B4-BE49-F238E27FC236}">
                              <a16:creationId xmlns:a16="http://schemas.microsoft.com/office/drawing/2014/main" id="{22A9905F-2D50-4D67-9A49-0E7FDD3254A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 Diagonal Corner Rectangle 4">
                          <a:extLst>
                            <a:ext uri="{FF2B5EF4-FFF2-40B4-BE49-F238E27FC236}">
                              <a16:creationId xmlns:a16="http://schemas.microsoft.com/office/drawing/2014/main" id="{5206F3AC-9FFE-4615-9C3F-0A5EAF758AC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5">
                          <a:extLst>
                            <a:ext uri="{FF2B5EF4-FFF2-40B4-BE49-F238E27FC236}">
                              <a16:creationId xmlns:a16="http://schemas.microsoft.com/office/drawing/2014/main" id="{5124A50E-B99B-425D-BED6-0B522ABE8FE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6">
                          <a:extLst>
                            <a:ext uri="{FF2B5EF4-FFF2-40B4-BE49-F238E27FC236}">
                              <a16:creationId xmlns:a16="http://schemas.microsoft.com/office/drawing/2014/main" id="{4266E80D-DA33-41FA-BEA0-4FBDBACD28F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8">
                        <a:extLst>
                          <a:ext uri="{FF2B5EF4-FFF2-40B4-BE49-F238E27FC236}">
                            <a16:creationId xmlns:a16="http://schemas.microsoft.com/office/drawing/2014/main" id="{A829DBF4-DAAA-402D-9DFA-D67C23A94DF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58" name="Round Diagonal Corner Rectangle 57">
                          <a:extLst>
                            <a:ext uri="{FF2B5EF4-FFF2-40B4-BE49-F238E27FC236}">
                              <a16:creationId xmlns:a16="http://schemas.microsoft.com/office/drawing/2014/main" id="{DAF88A17-8AE5-4CE5-BBF4-A99A1969A16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 Diagonal Corner Rectangle 58">
                          <a:extLst>
                            <a:ext uri="{FF2B5EF4-FFF2-40B4-BE49-F238E27FC236}">
                              <a16:creationId xmlns:a16="http://schemas.microsoft.com/office/drawing/2014/main" id="{78162632-DE89-45FE-AC71-9C7B0E030DC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 Diagonal Corner Rectangle 59">
                          <a:extLst>
                            <a:ext uri="{FF2B5EF4-FFF2-40B4-BE49-F238E27FC236}">
                              <a16:creationId xmlns:a16="http://schemas.microsoft.com/office/drawing/2014/main" id="{A20E9CA9-C062-4A05-B915-7FA6ADBF64A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 Diagonal Corner Rectangle 60">
                          <a:extLst>
                            <a:ext uri="{FF2B5EF4-FFF2-40B4-BE49-F238E27FC236}">
                              <a16:creationId xmlns:a16="http://schemas.microsoft.com/office/drawing/2014/main" id="{A2622653-F539-4A54-9991-14202E07BA6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 Diagonal Corner Rectangle 61">
                          <a:extLst>
                            <a:ext uri="{FF2B5EF4-FFF2-40B4-BE49-F238E27FC236}">
                              <a16:creationId xmlns:a16="http://schemas.microsoft.com/office/drawing/2014/main" id="{FD75DCA5-1EB9-41D3-AD45-A66390DB9E6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0" name="Group 429">
                      <a:extLst>
                        <a:ext uri="{FF2B5EF4-FFF2-40B4-BE49-F238E27FC236}">
                          <a16:creationId xmlns:a16="http://schemas.microsoft.com/office/drawing/2014/main" id="{26297EE1-BBE0-4684-858A-1679C9FAEF76}"/>
                        </a:ext>
                      </a:extLst>
                    </p:cNvPr>
                    <p:cNvGrpSpPr/>
                    <p:nvPr/>
                  </p:nvGrpSpPr>
                  <p:grpSpPr>
                    <a:xfrm rot="9089938">
                      <a:off x="2556363" y="1661184"/>
                      <a:ext cx="1090262" cy="771324"/>
                      <a:chOff x="4567827" y="970271"/>
                      <a:chExt cx="1595182" cy="1230216"/>
                    </a:xfrm>
                  </p:grpSpPr>
                  <p:grpSp>
                    <p:nvGrpSpPr>
                      <p:cNvPr id="444" name="Group 7">
                        <a:extLst>
                          <a:ext uri="{FF2B5EF4-FFF2-40B4-BE49-F238E27FC236}">
                            <a16:creationId xmlns:a16="http://schemas.microsoft.com/office/drawing/2014/main" id="{922CD9BD-186D-4610-A9C5-2DD14827E087}"/>
                          </a:ext>
                        </a:extLst>
                      </p:cNvPr>
                      <p:cNvGrpSpPr/>
                      <p:nvPr/>
                    </p:nvGrpSpPr>
                    <p:grpSpPr>
                      <a:xfrm>
                        <a:off x="4567827" y="970271"/>
                        <a:ext cx="1176558" cy="776349"/>
                        <a:chOff x="4567827" y="970271"/>
                        <a:chExt cx="1176558" cy="776349"/>
                      </a:xfrm>
                      <a:solidFill>
                        <a:schemeClr val="accent3">
                          <a:lumMod val="50000"/>
                        </a:schemeClr>
                      </a:solidFill>
                    </p:grpSpPr>
                    <p:sp>
                      <p:nvSpPr>
                        <p:cNvPr id="451" name="Round Diagonal Corner Rectangle 2">
                          <a:extLst>
                            <a:ext uri="{FF2B5EF4-FFF2-40B4-BE49-F238E27FC236}">
                              <a16:creationId xmlns:a16="http://schemas.microsoft.com/office/drawing/2014/main" id="{7278D0BF-2879-437D-8234-CE2E0DAD39B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 Diagonal Corner Rectangle 3">
                          <a:extLst>
                            <a:ext uri="{FF2B5EF4-FFF2-40B4-BE49-F238E27FC236}">
                              <a16:creationId xmlns:a16="http://schemas.microsoft.com/office/drawing/2014/main" id="{51F52890-3908-423F-923F-A7F8FA910F1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 Diagonal Corner Rectangle 4">
                          <a:extLst>
                            <a:ext uri="{FF2B5EF4-FFF2-40B4-BE49-F238E27FC236}">
                              <a16:creationId xmlns:a16="http://schemas.microsoft.com/office/drawing/2014/main" id="{D10D0CF7-1767-49DB-BD4A-394E177437B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ound Diagonal Corner Rectangle 5">
                          <a:extLst>
                            <a:ext uri="{FF2B5EF4-FFF2-40B4-BE49-F238E27FC236}">
                              <a16:creationId xmlns:a16="http://schemas.microsoft.com/office/drawing/2014/main" id="{9CE7E243-D6EA-4815-AD68-D0FE0EE74B3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ound Diagonal Corner Rectangle 6">
                          <a:extLst>
                            <a:ext uri="{FF2B5EF4-FFF2-40B4-BE49-F238E27FC236}">
                              <a16:creationId xmlns:a16="http://schemas.microsoft.com/office/drawing/2014/main" id="{CBBC6215-3F24-427A-A422-48E7DA21A66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8">
                        <a:extLst>
                          <a:ext uri="{FF2B5EF4-FFF2-40B4-BE49-F238E27FC236}">
                            <a16:creationId xmlns:a16="http://schemas.microsoft.com/office/drawing/2014/main" id="{8C9D9121-CC97-46BE-A348-9946F75FAF8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46" name="Round Diagonal Corner Rectangle 70">
                          <a:extLst>
                            <a:ext uri="{FF2B5EF4-FFF2-40B4-BE49-F238E27FC236}">
                              <a16:creationId xmlns:a16="http://schemas.microsoft.com/office/drawing/2014/main" id="{8105F7FA-3D4A-40B4-9BD4-65A1393C55A0}"/>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 Diagonal Corner Rectangle 71">
                          <a:extLst>
                            <a:ext uri="{FF2B5EF4-FFF2-40B4-BE49-F238E27FC236}">
                              <a16:creationId xmlns:a16="http://schemas.microsoft.com/office/drawing/2014/main" id="{C4FF031C-33D1-49FF-A4CC-5047AC1CBE7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 Diagonal Corner Rectangle 72">
                          <a:extLst>
                            <a:ext uri="{FF2B5EF4-FFF2-40B4-BE49-F238E27FC236}">
                              <a16:creationId xmlns:a16="http://schemas.microsoft.com/office/drawing/2014/main" id="{B0B1F294-B2FE-44CC-857F-961FFE02419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 Diagonal Corner Rectangle 73">
                          <a:extLst>
                            <a:ext uri="{FF2B5EF4-FFF2-40B4-BE49-F238E27FC236}">
                              <a16:creationId xmlns:a16="http://schemas.microsoft.com/office/drawing/2014/main" id="{C0077F04-FA90-4287-8EDA-CFCA70BFA97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 Diagonal Corner Rectangle 74">
                          <a:extLst>
                            <a:ext uri="{FF2B5EF4-FFF2-40B4-BE49-F238E27FC236}">
                              <a16:creationId xmlns:a16="http://schemas.microsoft.com/office/drawing/2014/main" id="{4608602F-6288-4166-874B-FF0C4E05AB86}"/>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1" name="Group 430">
                      <a:extLst>
                        <a:ext uri="{FF2B5EF4-FFF2-40B4-BE49-F238E27FC236}">
                          <a16:creationId xmlns:a16="http://schemas.microsoft.com/office/drawing/2014/main" id="{54FC805E-F56C-4018-AEFB-C7822D1244E7}"/>
                        </a:ext>
                      </a:extLst>
                    </p:cNvPr>
                    <p:cNvGrpSpPr/>
                    <p:nvPr/>
                  </p:nvGrpSpPr>
                  <p:grpSpPr>
                    <a:xfrm rot="13486189" flipH="1">
                      <a:off x="1389306" y="2685691"/>
                      <a:ext cx="1345945" cy="1037421"/>
                      <a:chOff x="4567827" y="970271"/>
                      <a:chExt cx="1595182" cy="1230216"/>
                    </a:xfrm>
                  </p:grpSpPr>
                  <p:grpSp>
                    <p:nvGrpSpPr>
                      <p:cNvPr id="432" name="Group 7">
                        <a:extLst>
                          <a:ext uri="{FF2B5EF4-FFF2-40B4-BE49-F238E27FC236}">
                            <a16:creationId xmlns:a16="http://schemas.microsoft.com/office/drawing/2014/main" id="{318A76C5-6B2C-43CF-A443-630DE9103C14}"/>
                          </a:ext>
                        </a:extLst>
                      </p:cNvPr>
                      <p:cNvGrpSpPr/>
                      <p:nvPr/>
                    </p:nvGrpSpPr>
                    <p:grpSpPr>
                      <a:xfrm>
                        <a:off x="4567827" y="970271"/>
                        <a:ext cx="1176558" cy="776349"/>
                        <a:chOff x="4567827" y="970271"/>
                        <a:chExt cx="1176558" cy="776349"/>
                      </a:xfrm>
                      <a:solidFill>
                        <a:schemeClr val="accent3">
                          <a:lumMod val="50000"/>
                        </a:schemeClr>
                      </a:solidFill>
                    </p:grpSpPr>
                    <p:sp>
                      <p:nvSpPr>
                        <p:cNvPr id="439" name="Round Diagonal Corner Rectangle 2">
                          <a:extLst>
                            <a:ext uri="{FF2B5EF4-FFF2-40B4-BE49-F238E27FC236}">
                              <a16:creationId xmlns:a16="http://schemas.microsoft.com/office/drawing/2014/main" id="{22BBA43C-D3D1-4809-B48C-6E1D29FA568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 Diagonal Corner Rectangle 3">
                          <a:extLst>
                            <a:ext uri="{FF2B5EF4-FFF2-40B4-BE49-F238E27FC236}">
                              <a16:creationId xmlns:a16="http://schemas.microsoft.com/office/drawing/2014/main" id="{D5570E0B-C859-430E-9777-1CDDCC74886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 Diagonal Corner Rectangle 4">
                          <a:extLst>
                            <a:ext uri="{FF2B5EF4-FFF2-40B4-BE49-F238E27FC236}">
                              <a16:creationId xmlns:a16="http://schemas.microsoft.com/office/drawing/2014/main" id="{1000E5F2-8F78-401E-84D2-B0D62C1EEA7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 Diagonal Corner Rectangle 5">
                          <a:extLst>
                            <a:ext uri="{FF2B5EF4-FFF2-40B4-BE49-F238E27FC236}">
                              <a16:creationId xmlns:a16="http://schemas.microsoft.com/office/drawing/2014/main" id="{A77C1FFF-C950-48B9-943F-445CD1A956D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 Diagonal Corner Rectangle 6">
                          <a:extLst>
                            <a:ext uri="{FF2B5EF4-FFF2-40B4-BE49-F238E27FC236}">
                              <a16:creationId xmlns:a16="http://schemas.microsoft.com/office/drawing/2014/main" id="{C976D130-7F42-4FE7-A2D9-DDB07F63C28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8">
                        <a:extLst>
                          <a:ext uri="{FF2B5EF4-FFF2-40B4-BE49-F238E27FC236}">
                            <a16:creationId xmlns:a16="http://schemas.microsoft.com/office/drawing/2014/main" id="{4A8CBCD6-ED47-490E-8E4A-CA8A239B2E8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34" name="Round Diagonal Corner Rectangle 83">
                          <a:extLst>
                            <a:ext uri="{FF2B5EF4-FFF2-40B4-BE49-F238E27FC236}">
                              <a16:creationId xmlns:a16="http://schemas.microsoft.com/office/drawing/2014/main" id="{EA42D77F-BF23-4970-BBD5-DA25821B702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 Diagonal Corner Rectangle 84">
                          <a:extLst>
                            <a:ext uri="{FF2B5EF4-FFF2-40B4-BE49-F238E27FC236}">
                              <a16:creationId xmlns:a16="http://schemas.microsoft.com/office/drawing/2014/main" id="{3693DC77-CBE5-426C-B8C3-8214A4962AC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 Diagonal Corner Rectangle 85">
                          <a:extLst>
                            <a:ext uri="{FF2B5EF4-FFF2-40B4-BE49-F238E27FC236}">
                              <a16:creationId xmlns:a16="http://schemas.microsoft.com/office/drawing/2014/main" id="{162BB33D-FDEC-44E7-982F-1F2907C8C80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 Diagonal Corner Rectangle 86">
                          <a:extLst>
                            <a:ext uri="{FF2B5EF4-FFF2-40B4-BE49-F238E27FC236}">
                              <a16:creationId xmlns:a16="http://schemas.microsoft.com/office/drawing/2014/main" id="{4DF554DF-5B03-4CF5-84B7-B9916394D41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 Diagonal Corner Rectangle 87">
                          <a:extLst>
                            <a:ext uri="{FF2B5EF4-FFF2-40B4-BE49-F238E27FC236}">
                              <a16:creationId xmlns:a16="http://schemas.microsoft.com/office/drawing/2014/main" id="{69473F88-E2CC-4C38-AFF8-A64A25DCA35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0" name="Group 129">
                    <a:extLst>
                      <a:ext uri="{FF2B5EF4-FFF2-40B4-BE49-F238E27FC236}">
                        <a16:creationId xmlns:a16="http://schemas.microsoft.com/office/drawing/2014/main" id="{37508966-D459-4C8B-A84F-E4E29C3AF860}"/>
                      </a:ext>
                    </a:extLst>
                  </p:cNvPr>
                  <p:cNvGrpSpPr/>
                  <p:nvPr/>
                </p:nvGrpSpPr>
                <p:grpSpPr>
                  <a:xfrm>
                    <a:off x="1307592" y="4419601"/>
                    <a:ext cx="554736" cy="622134"/>
                    <a:chOff x="228600" y="152400"/>
                    <a:chExt cx="6172200" cy="6629400"/>
                  </a:xfrm>
                </p:grpSpPr>
                <p:sp>
                  <p:nvSpPr>
                    <p:cNvPr id="371" name="Rounded Rectangle 2">
                      <a:extLst>
                        <a:ext uri="{FF2B5EF4-FFF2-40B4-BE49-F238E27FC236}">
                          <a16:creationId xmlns:a16="http://schemas.microsoft.com/office/drawing/2014/main" id="{D664AD52-2CFA-4A86-86EB-B7CE3B0B0858}"/>
                        </a:ext>
                      </a:extLst>
                    </p:cNvPr>
                    <p:cNvSpPr/>
                    <p:nvPr/>
                  </p:nvSpPr>
                  <p:spPr>
                    <a:xfrm>
                      <a:off x="2667000" y="533400"/>
                      <a:ext cx="13716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
                      <a:extLst>
                        <a:ext uri="{FF2B5EF4-FFF2-40B4-BE49-F238E27FC236}">
                          <a16:creationId xmlns:a16="http://schemas.microsoft.com/office/drawing/2014/main" id="{FCABAF52-4F49-4080-ABD3-4A218ADAB35B}"/>
                        </a:ext>
                      </a:extLst>
                    </p:cNvPr>
                    <p:cNvSpPr/>
                    <p:nvPr/>
                  </p:nvSpPr>
                  <p:spPr>
                    <a:xfrm>
                      <a:off x="2209800" y="990600"/>
                      <a:ext cx="22860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4">
                      <a:extLst>
                        <a:ext uri="{FF2B5EF4-FFF2-40B4-BE49-F238E27FC236}">
                          <a16:creationId xmlns:a16="http://schemas.microsoft.com/office/drawing/2014/main" id="{1767F2FF-B749-47A2-A24B-9F0B3E8F4609}"/>
                        </a:ext>
                      </a:extLst>
                    </p:cNvPr>
                    <p:cNvSpPr/>
                    <p:nvPr/>
                  </p:nvSpPr>
                  <p:spPr>
                    <a:xfrm>
                      <a:off x="2133600" y="1600200"/>
                      <a:ext cx="2438400" cy="1295400"/>
                    </a:xfrm>
                    <a:prstGeom prst="roundRect">
                      <a:avLst>
                        <a:gd name="adj" fmla="val 6750"/>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5">
                      <a:extLst>
                        <a:ext uri="{FF2B5EF4-FFF2-40B4-BE49-F238E27FC236}">
                          <a16:creationId xmlns:a16="http://schemas.microsoft.com/office/drawing/2014/main" id="{2EB4B0ED-870A-479C-ABA3-393DC1BFB8CC}"/>
                        </a:ext>
                      </a:extLst>
                    </p:cNvPr>
                    <p:cNvSpPr/>
                    <p:nvPr/>
                  </p:nvSpPr>
                  <p:spPr>
                    <a:xfrm>
                      <a:off x="2133600" y="2514600"/>
                      <a:ext cx="2514600" cy="4572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6">
                      <a:extLst>
                        <a:ext uri="{FF2B5EF4-FFF2-40B4-BE49-F238E27FC236}">
                          <a16:creationId xmlns:a16="http://schemas.microsoft.com/office/drawing/2014/main" id="{A35BE4C2-A6C8-4E2B-A8BF-B72711D53A4A}"/>
                        </a:ext>
                      </a:extLst>
                    </p:cNvPr>
                    <p:cNvSpPr/>
                    <p:nvPr/>
                  </p:nvSpPr>
                  <p:spPr>
                    <a:xfrm>
                      <a:off x="1828800" y="2895600"/>
                      <a:ext cx="31242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7">
                      <a:extLst>
                        <a:ext uri="{FF2B5EF4-FFF2-40B4-BE49-F238E27FC236}">
                          <a16:creationId xmlns:a16="http://schemas.microsoft.com/office/drawing/2014/main" id="{0A405622-FB34-4F85-99FA-03BC6646F1F2}"/>
                        </a:ext>
                      </a:extLst>
                    </p:cNvPr>
                    <p:cNvSpPr/>
                    <p:nvPr/>
                  </p:nvSpPr>
                  <p:spPr>
                    <a:xfrm>
                      <a:off x="3124200" y="1600200"/>
                      <a:ext cx="609600" cy="914400"/>
                    </a:xfrm>
                    <a:prstGeom prst="roundRect">
                      <a:avLst>
                        <a:gd name="adj"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8">
                      <a:extLst>
                        <a:ext uri="{FF2B5EF4-FFF2-40B4-BE49-F238E27FC236}">
                          <a16:creationId xmlns:a16="http://schemas.microsoft.com/office/drawing/2014/main" id="{066836D9-B0B4-4AFE-BD97-EFEAB96CD8FD}"/>
                        </a:ext>
                      </a:extLst>
                    </p:cNvPr>
                    <p:cNvSpPr/>
                    <p:nvPr/>
                  </p:nvSpPr>
                  <p:spPr>
                    <a:xfrm>
                      <a:off x="1524000" y="3505200"/>
                      <a:ext cx="37338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9">
                      <a:extLst>
                        <a:ext uri="{FF2B5EF4-FFF2-40B4-BE49-F238E27FC236}">
                          <a16:creationId xmlns:a16="http://schemas.microsoft.com/office/drawing/2014/main" id="{09A8EB59-AA96-41F9-B687-DCB6FBDCC4BC}"/>
                        </a:ext>
                      </a:extLst>
                    </p:cNvPr>
                    <p:cNvSpPr/>
                    <p:nvPr/>
                  </p:nvSpPr>
                  <p:spPr>
                    <a:xfrm>
                      <a:off x="1066800" y="4114800"/>
                      <a:ext cx="4572000" cy="6858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10">
                      <a:extLst>
                        <a:ext uri="{FF2B5EF4-FFF2-40B4-BE49-F238E27FC236}">
                          <a16:creationId xmlns:a16="http://schemas.microsoft.com/office/drawing/2014/main" id="{5D92FAF2-B0D2-412C-90FB-2F2070510260}"/>
                        </a:ext>
                      </a:extLst>
                    </p:cNvPr>
                    <p:cNvSpPr/>
                    <p:nvPr/>
                  </p:nvSpPr>
                  <p:spPr>
                    <a:xfrm>
                      <a:off x="685800" y="4800600"/>
                      <a:ext cx="5334000" cy="8382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11">
                      <a:extLst>
                        <a:ext uri="{FF2B5EF4-FFF2-40B4-BE49-F238E27FC236}">
                          <a16:creationId xmlns:a16="http://schemas.microsoft.com/office/drawing/2014/main" id="{D64F3267-F636-4321-BE87-2283413E6079}"/>
                        </a:ext>
                      </a:extLst>
                    </p:cNvPr>
                    <p:cNvSpPr/>
                    <p:nvPr/>
                  </p:nvSpPr>
                  <p:spPr>
                    <a:xfrm>
                      <a:off x="228600" y="5638800"/>
                      <a:ext cx="6172200" cy="9144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12">
                      <a:extLst>
                        <a:ext uri="{FF2B5EF4-FFF2-40B4-BE49-F238E27FC236}">
                          <a16:creationId xmlns:a16="http://schemas.microsoft.com/office/drawing/2014/main" id="{6A4E9050-2861-4E19-84B7-8B2E8EAF358E}"/>
                        </a:ext>
                      </a:extLst>
                    </p:cNvPr>
                    <p:cNvSpPr/>
                    <p:nvPr/>
                  </p:nvSpPr>
                  <p:spPr>
                    <a:xfrm>
                      <a:off x="2133600" y="1524000"/>
                      <a:ext cx="2438400" cy="1524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a:extLst>
                        <a:ext uri="{FF2B5EF4-FFF2-40B4-BE49-F238E27FC236}">
                          <a16:creationId xmlns:a16="http://schemas.microsoft.com/office/drawing/2014/main" id="{E2A87FB8-41E7-457D-811A-03A9990F45C5}"/>
                        </a:ext>
                      </a:extLst>
                    </p:cNvPr>
                    <p:cNvSpPr/>
                    <p:nvPr/>
                  </p:nvSpPr>
                  <p:spPr>
                    <a:xfrm>
                      <a:off x="2362200" y="2514600"/>
                      <a:ext cx="2209800" cy="4267200"/>
                    </a:xfrm>
                    <a:prstGeom prst="trapezoid">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3" name="Straight Connector 382">
                      <a:extLst>
                        <a:ext uri="{FF2B5EF4-FFF2-40B4-BE49-F238E27FC236}">
                          <a16:creationId xmlns:a16="http://schemas.microsoft.com/office/drawing/2014/main" id="{7138F427-587A-4660-AC3E-F68D32E29821}"/>
                        </a:ext>
                      </a:extLst>
                    </p:cNvPr>
                    <p:cNvCxnSpPr/>
                    <p:nvPr/>
                  </p:nvCxnSpPr>
                  <p:spPr>
                    <a:xfrm>
                      <a:off x="2895600" y="2590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3AE59FDE-CE6C-4F5C-ABBF-51C6121B77C6}"/>
                        </a:ext>
                      </a:extLst>
                    </p:cNvPr>
                    <p:cNvCxnSpPr/>
                    <p:nvPr/>
                  </p:nvCxnSpPr>
                  <p:spPr>
                    <a:xfrm>
                      <a:off x="3124200" y="2971800"/>
                      <a:ext cx="685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85EF50CD-B115-44D6-BE40-B42B83ECCA62}"/>
                        </a:ext>
                      </a:extLst>
                    </p:cNvPr>
                    <p:cNvCxnSpPr/>
                    <p:nvPr/>
                  </p:nvCxnSpPr>
                  <p:spPr>
                    <a:xfrm>
                      <a:off x="3124200" y="3124200"/>
                      <a:ext cx="76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AFA72719-2746-4474-8D90-C21265878D5F}"/>
                        </a:ext>
                      </a:extLst>
                    </p:cNvPr>
                    <p:cNvCxnSpPr/>
                    <p:nvPr/>
                  </p:nvCxnSpPr>
                  <p:spPr>
                    <a:xfrm>
                      <a:off x="3048000" y="3276600"/>
                      <a:ext cx="76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6DE4B16A-DE7E-44A1-ACE4-42719AB9C2CC}"/>
                        </a:ext>
                      </a:extLst>
                    </p:cNvPr>
                    <p:cNvCxnSpPr/>
                    <p:nvPr/>
                  </p:nvCxnSpPr>
                  <p:spPr>
                    <a:xfrm>
                      <a:off x="2971800" y="34290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46EF03F8-D522-45CF-8A36-A9B21E665201}"/>
                        </a:ext>
                      </a:extLst>
                    </p:cNvPr>
                    <p:cNvCxnSpPr/>
                    <p:nvPr/>
                  </p:nvCxnSpPr>
                  <p:spPr>
                    <a:xfrm>
                      <a:off x="2895600" y="6324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50F95BEF-41DD-483E-AFF8-D2F75C9C0E7B}"/>
                        </a:ext>
                      </a:extLst>
                    </p:cNvPr>
                    <p:cNvCxnSpPr/>
                    <p:nvPr/>
                  </p:nvCxnSpPr>
                  <p:spPr>
                    <a:xfrm>
                      <a:off x="2895600" y="6172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DBE133B3-AC15-44E5-A170-E306D061C7CF}"/>
                        </a:ext>
                      </a:extLst>
                    </p:cNvPr>
                    <p:cNvCxnSpPr/>
                    <p:nvPr/>
                  </p:nvCxnSpPr>
                  <p:spPr>
                    <a:xfrm>
                      <a:off x="2895600" y="6019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3C02DAD8-CCFD-4D23-ABF1-52BBCB4B2340}"/>
                        </a:ext>
                      </a:extLst>
                    </p:cNvPr>
                    <p:cNvCxnSpPr/>
                    <p:nvPr/>
                  </p:nvCxnSpPr>
                  <p:spPr>
                    <a:xfrm>
                      <a:off x="2895600" y="58674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4669A8BF-63A6-46F3-BE9B-94413F772CF7}"/>
                        </a:ext>
                      </a:extLst>
                    </p:cNvPr>
                    <p:cNvCxnSpPr/>
                    <p:nvPr/>
                  </p:nvCxnSpPr>
                  <p:spPr>
                    <a:xfrm>
                      <a:off x="2895600" y="57150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1983575D-425F-4829-A173-E1C67E80205F}"/>
                        </a:ext>
                      </a:extLst>
                    </p:cNvPr>
                    <p:cNvCxnSpPr/>
                    <p:nvPr/>
                  </p:nvCxnSpPr>
                  <p:spPr>
                    <a:xfrm>
                      <a:off x="2895600" y="5562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1B63D98-710B-4371-B036-6A50A99BFADF}"/>
                        </a:ext>
                      </a:extLst>
                    </p:cNvPr>
                    <p:cNvCxnSpPr/>
                    <p:nvPr/>
                  </p:nvCxnSpPr>
                  <p:spPr>
                    <a:xfrm>
                      <a:off x="2895600" y="5410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D9E93707-632F-4325-BE2A-D1DBCBDF61E7}"/>
                        </a:ext>
                      </a:extLst>
                    </p:cNvPr>
                    <p:cNvCxnSpPr/>
                    <p:nvPr/>
                  </p:nvCxnSpPr>
                  <p:spPr>
                    <a:xfrm>
                      <a:off x="2895600" y="5257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40F731E7-2A93-4256-8ADA-7B789B9AFCB6}"/>
                        </a:ext>
                      </a:extLst>
                    </p:cNvPr>
                    <p:cNvCxnSpPr/>
                    <p:nvPr/>
                  </p:nvCxnSpPr>
                  <p:spPr>
                    <a:xfrm>
                      <a:off x="2895600" y="51054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F7601462-7930-4EED-B5B4-FF52D7948240}"/>
                        </a:ext>
                      </a:extLst>
                    </p:cNvPr>
                    <p:cNvCxnSpPr/>
                    <p:nvPr/>
                  </p:nvCxnSpPr>
                  <p:spPr>
                    <a:xfrm>
                      <a:off x="2895600" y="49530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B427F467-6015-4A11-9DBC-590429C9668C}"/>
                        </a:ext>
                      </a:extLst>
                    </p:cNvPr>
                    <p:cNvCxnSpPr/>
                    <p:nvPr/>
                  </p:nvCxnSpPr>
                  <p:spPr>
                    <a:xfrm>
                      <a:off x="2895600" y="4800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436B2ACC-AFBC-4A1A-A420-88083AFDF6A3}"/>
                        </a:ext>
                      </a:extLst>
                    </p:cNvPr>
                    <p:cNvCxnSpPr/>
                    <p:nvPr/>
                  </p:nvCxnSpPr>
                  <p:spPr>
                    <a:xfrm>
                      <a:off x="2895600" y="4648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BFACCCD8-7E28-49B2-B10C-44C0D5BD04E2}"/>
                        </a:ext>
                      </a:extLst>
                    </p:cNvPr>
                    <p:cNvCxnSpPr/>
                    <p:nvPr/>
                  </p:nvCxnSpPr>
                  <p:spPr>
                    <a:xfrm>
                      <a:off x="2895600" y="4495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AE6E2055-7DEB-4F47-A829-7C908BC60F7B}"/>
                        </a:ext>
                      </a:extLst>
                    </p:cNvPr>
                    <p:cNvCxnSpPr/>
                    <p:nvPr/>
                  </p:nvCxnSpPr>
                  <p:spPr>
                    <a:xfrm>
                      <a:off x="2971800" y="4343400"/>
                      <a:ext cx="990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A595C4FD-B154-4583-B756-17204BE1693B}"/>
                        </a:ext>
                      </a:extLst>
                    </p:cNvPr>
                    <p:cNvCxnSpPr/>
                    <p:nvPr/>
                  </p:nvCxnSpPr>
                  <p:spPr>
                    <a:xfrm>
                      <a:off x="2971800" y="4191000"/>
                      <a:ext cx="990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01511718-D47E-4CEB-A023-7EACB905302D}"/>
                        </a:ext>
                      </a:extLst>
                    </p:cNvPr>
                    <p:cNvCxnSpPr/>
                    <p:nvPr/>
                  </p:nvCxnSpPr>
                  <p:spPr>
                    <a:xfrm>
                      <a:off x="3048000" y="4038600"/>
                      <a:ext cx="914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A094C5D8-7E63-461D-96A0-9A2B5A1C024E}"/>
                        </a:ext>
                      </a:extLst>
                    </p:cNvPr>
                    <p:cNvCxnSpPr/>
                    <p:nvPr/>
                  </p:nvCxnSpPr>
                  <p:spPr>
                    <a:xfrm>
                      <a:off x="3048000" y="38862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D61FBB9D-D02D-4E9A-BF72-8A2DEE9E9647}"/>
                        </a:ext>
                      </a:extLst>
                    </p:cNvPr>
                    <p:cNvCxnSpPr/>
                    <p:nvPr/>
                  </p:nvCxnSpPr>
                  <p:spPr>
                    <a:xfrm>
                      <a:off x="2971800" y="3733800"/>
                      <a:ext cx="914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AABF65E5-CB2E-4F13-8F1A-9CD8E7E50CC2}"/>
                        </a:ext>
                      </a:extLst>
                    </p:cNvPr>
                    <p:cNvCxnSpPr/>
                    <p:nvPr/>
                  </p:nvCxnSpPr>
                  <p:spPr>
                    <a:xfrm>
                      <a:off x="2971800" y="35814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33698FB8-0C6C-4FF9-8666-62E4CF1A837C}"/>
                        </a:ext>
                      </a:extLst>
                    </p:cNvPr>
                    <p:cNvCxnSpPr/>
                    <p:nvPr/>
                  </p:nvCxnSpPr>
                  <p:spPr>
                    <a:xfrm>
                      <a:off x="3048000" y="28194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E1DFAC26-6C98-4FFF-B814-A507553FF859}"/>
                        </a:ext>
                      </a:extLst>
                    </p:cNvPr>
                    <p:cNvCxnSpPr/>
                    <p:nvPr/>
                  </p:nvCxnSpPr>
                  <p:spPr>
                    <a:xfrm>
                      <a:off x="3048000" y="26670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09" name="Rounded Rectangle 40">
                      <a:extLst>
                        <a:ext uri="{FF2B5EF4-FFF2-40B4-BE49-F238E27FC236}">
                          <a16:creationId xmlns:a16="http://schemas.microsoft.com/office/drawing/2014/main" id="{4F3E6692-F997-4C2E-BC7A-88201593B804}"/>
                        </a:ext>
                      </a:extLst>
                    </p:cNvPr>
                    <p:cNvSpPr/>
                    <p:nvPr/>
                  </p:nvSpPr>
                  <p:spPr>
                    <a:xfrm>
                      <a:off x="21336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1">
                      <a:extLst>
                        <a:ext uri="{FF2B5EF4-FFF2-40B4-BE49-F238E27FC236}">
                          <a16:creationId xmlns:a16="http://schemas.microsoft.com/office/drawing/2014/main" id="{48F1BED7-81B6-4DCA-8487-D9D5E5F6B45A}"/>
                        </a:ext>
                      </a:extLst>
                    </p:cNvPr>
                    <p:cNvSpPr/>
                    <p:nvPr/>
                  </p:nvSpPr>
                  <p:spPr>
                    <a:xfrm>
                      <a:off x="2514600" y="6553200"/>
                      <a:ext cx="4572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2">
                      <a:extLst>
                        <a:ext uri="{FF2B5EF4-FFF2-40B4-BE49-F238E27FC236}">
                          <a16:creationId xmlns:a16="http://schemas.microsoft.com/office/drawing/2014/main" id="{419F2027-5BE7-4584-89FC-4B92928D057D}"/>
                        </a:ext>
                      </a:extLst>
                    </p:cNvPr>
                    <p:cNvSpPr/>
                    <p:nvPr/>
                  </p:nvSpPr>
                  <p:spPr>
                    <a:xfrm>
                      <a:off x="2133600" y="6400800"/>
                      <a:ext cx="533400" cy="1524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3">
                      <a:extLst>
                        <a:ext uri="{FF2B5EF4-FFF2-40B4-BE49-F238E27FC236}">
                          <a16:creationId xmlns:a16="http://schemas.microsoft.com/office/drawing/2014/main" id="{2CB93518-BAAE-4873-8147-84AF93C3B362}"/>
                        </a:ext>
                      </a:extLst>
                    </p:cNvPr>
                    <p:cNvSpPr/>
                    <p:nvPr/>
                  </p:nvSpPr>
                  <p:spPr>
                    <a:xfrm>
                      <a:off x="42672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4">
                      <a:extLst>
                        <a:ext uri="{FF2B5EF4-FFF2-40B4-BE49-F238E27FC236}">
                          <a16:creationId xmlns:a16="http://schemas.microsoft.com/office/drawing/2014/main" id="{CF4E9E17-B26E-4079-824D-1011F52A143A}"/>
                        </a:ext>
                      </a:extLst>
                    </p:cNvPr>
                    <p:cNvSpPr/>
                    <p:nvPr/>
                  </p:nvSpPr>
                  <p:spPr>
                    <a:xfrm>
                      <a:off x="38862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5">
                      <a:extLst>
                        <a:ext uri="{FF2B5EF4-FFF2-40B4-BE49-F238E27FC236}">
                          <a16:creationId xmlns:a16="http://schemas.microsoft.com/office/drawing/2014/main" id="{610182CA-9E5A-4808-B81C-9341EACE5FCC}"/>
                        </a:ext>
                      </a:extLst>
                    </p:cNvPr>
                    <p:cNvSpPr/>
                    <p:nvPr/>
                  </p:nvSpPr>
                  <p:spPr>
                    <a:xfrm>
                      <a:off x="4114800" y="63246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6">
                      <a:extLst>
                        <a:ext uri="{FF2B5EF4-FFF2-40B4-BE49-F238E27FC236}">
                          <a16:creationId xmlns:a16="http://schemas.microsoft.com/office/drawing/2014/main" id="{CA24CB82-EE3C-4AE9-9B87-38899D18B380}"/>
                        </a:ext>
                      </a:extLst>
                    </p:cNvPr>
                    <p:cNvSpPr/>
                    <p:nvPr/>
                  </p:nvSpPr>
                  <p:spPr>
                    <a:xfrm>
                      <a:off x="4495800" y="6324600"/>
                      <a:ext cx="1524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7">
                      <a:extLst>
                        <a:ext uri="{FF2B5EF4-FFF2-40B4-BE49-F238E27FC236}">
                          <a16:creationId xmlns:a16="http://schemas.microsoft.com/office/drawing/2014/main" id="{C87C882A-79E7-460B-AAD1-D7413AD4E937}"/>
                        </a:ext>
                      </a:extLst>
                    </p:cNvPr>
                    <p:cNvSpPr/>
                    <p:nvPr/>
                  </p:nvSpPr>
                  <p:spPr>
                    <a:xfrm>
                      <a:off x="4267200" y="60960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8">
                      <a:extLst>
                        <a:ext uri="{FF2B5EF4-FFF2-40B4-BE49-F238E27FC236}">
                          <a16:creationId xmlns:a16="http://schemas.microsoft.com/office/drawing/2014/main" id="{8316D0F3-8F3B-45E3-9F46-1E98F4F21D08}"/>
                        </a:ext>
                      </a:extLst>
                    </p:cNvPr>
                    <p:cNvSpPr/>
                    <p:nvPr/>
                  </p:nvSpPr>
                  <p:spPr>
                    <a:xfrm>
                      <a:off x="2133600" y="6172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95">
                      <a:extLst>
                        <a:ext uri="{FF2B5EF4-FFF2-40B4-BE49-F238E27FC236}">
                          <a16:creationId xmlns:a16="http://schemas.microsoft.com/office/drawing/2014/main" id="{44B8609D-BCD5-4BC2-925E-8F8D4D55F7D7}"/>
                        </a:ext>
                      </a:extLst>
                    </p:cNvPr>
                    <p:cNvGrpSpPr/>
                    <p:nvPr/>
                  </p:nvGrpSpPr>
                  <p:grpSpPr>
                    <a:xfrm>
                      <a:off x="2743200" y="152400"/>
                      <a:ext cx="1219200" cy="457200"/>
                      <a:chOff x="457200" y="6858000"/>
                      <a:chExt cx="685800" cy="1447800"/>
                    </a:xfrm>
                  </p:grpSpPr>
                  <p:grpSp>
                    <p:nvGrpSpPr>
                      <p:cNvPr id="419" name="Group 92">
                        <a:extLst>
                          <a:ext uri="{FF2B5EF4-FFF2-40B4-BE49-F238E27FC236}">
                            <a16:creationId xmlns:a16="http://schemas.microsoft.com/office/drawing/2014/main" id="{A74B3AA8-C983-4D24-8E70-86CF9D80E26D}"/>
                          </a:ext>
                        </a:extLst>
                      </p:cNvPr>
                      <p:cNvGrpSpPr/>
                      <p:nvPr/>
                    </p:nvGrpSpPr>
                    <p:grpSpPr>
                      <a:xfrm>
                        <a:off x="533400" y="6858000"/>
                        <a:ext cx="533400" cy="1371600"/>
                        <a:chOff x="1219200" y="6858000"/>
                        <a:chExt cx="533400" cy="1371600"/>
                      </a:xfrm>
                    </p:grpSpPr>
                    <p:sp>
                      <p:nvSpPr>
                        <p:cNvPr id="421" name="Rounded Rectangle 53">
                          <a:extLst>
                            <a:ext uri="{FF2B5EF4-FFF2-40B4-BE49-F238E27FC236}">
                              <a16:creationId xmlns:a16="http://schemas.microsoft.com/office/drawing/2014/main" id="{B385B718-0740-4F15-BADC-A0AB8AA65849}"/>
                            </a:ext>
                          </a:extLst>
                        </p:cNvPr>
                        <p:cNvSpPr/>
                        <p:nvPr/>
                      </p:nvSpPr>
                      <p:spPr>
                        <a:xfrm>
                          <a:off x="1219200" y="7391400"/>
                          <a:ext cx="533400" cy="8382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a:extLst>
                            <a:ext uri="{FF2B5EF4-FFF2-40B4-BE49-F238E27FC236}">
                              <a16:creationId xmlns:a16="http://schemas.microsoft.com/office/drawing/2014/main" id="{FB43E890-CD80-465B-BCB4-E7AF41B72A68}"/>
                            </a:ext>
                          </a:extLst>
                        </p:cNvPr>
                        <p:cNvSpPr/>
                        <p:nvPr/>
                      </p:nvSpPr>
                      <p:spPr>
                        <a:xfrm>
                          <a:off x="1219200" y="6858000"/>
                          <a:ext cx="533400" cy="762000"/>
                        </a:xfrm>
                        <a:prstGeom prst="ellips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a:extLst>
                            <a:ext uri="{FF2B5EF4-FFF2-40B4-BE49-F238E27FC236}">
                              <a16:creationId xmlns:a16="http://schemas.microsoft.com/office/drawing/2014/main" id="{8E31AE56-A7A5-4B99-924F-18275D685122}"/>
                            </a:ext>
                          </a:extLst>
                        </p:cNvPr>
                        <p:cNvSpPr/>
                        <p:nvPr/>
                      </p:nvSpPr>
                      <p:spPr>
                        <a:xfrm>
                          <a:off x="1219200" y="7162800"/>
                          <a:ext cx="533400" cy="762000"/>
                        </a:xfrm>
                        <a:prstGeom prst="ellips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0" name="Rounded Rectangle 52">
                        <a:extLst>
                          <a:ext uri="{FF2B5EF4-FFF2-40B4-BE49-F238E27FC236}">
                            <a16:creationId xmlns:a16="http://schemas.microsoft.com/office/drawing/2014/main" id="{B8F5509D-35F9-47F5-AE53-D838C6BFF751}"/>
                          </a:ext>
                        </a:extLst>
                      </p:cNvPr>
                      <p:cNvSpPr/>
                      <p:nvPr/>
                    </p:nvSpPr>
                    <p:spPr>
                      <a:xfrm>
                        <a:off x="457200" y="8077200"/>
                        <a:ext cx="6858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2" name="Freeform: Shape 131">
                    <a:extLst>
                      <a:ext uri="{FF2B5EF4-FFF2-40B4-BE49-F238E27FC236}">
                        <a16:creationId xmlns:a16="http://schemas.microsoft.com/office/drawing/2014/main" id="{2B20DA81-1B38-4D02-8E67-F3AEED6C8AA6}"/>
                      </a:ext>
                    </a:extLst>
                  </p:cNvPr>
                  <p:cNvSpPr/>
                  <p:nvPr/>
                </p:nvSpPr>
                <p:spPr>
                  <a:xfrm>
                    <a:off x="2010964" y="2615184"/>
                    <a:ext cx="860252" cy="1216152"/>
                  </a:xfrm>
                  <a:custGeom>
                    <a:avLst/>
                    <a:gdLst>
                      <a:gd name="connsiteX0" fmla="*/ 860252 w 860252"/>
                      <a:gd name="connsiteY0" fmla="*/ 0 h 1216152"/>
                      <a:gd name="connsiteX1" fmla="*/ 777956 w 860252"/>
                      <a:gd name="connsiteY1" fmla="*/ 36576 h 1216152"/>
                      <a:gd name="connsiteX2" fmla="*/ 713948 w 860252"/>
                      <a:gd name="connsiteY2" fmla="*/ 73152 h 1216152"/>
                      <a:gd name="connsiteX3" fmla="*/ 677372 w 860252"/>
                      <a:gd name="connsiteY3" fmla="*/ 82296 h 1216152"/>
                      <a:gd name="connsiteX4" fmla="*/ 622508 w 860252"/>
                      <a:gd name="connsiteY4" fmla="*/ 109728 h 1216152"/>
                      <a:gd name="connsiteX5" fmla="*/ 585932 w 860252"/>
                      <a:gd name="connsiteY5" fmla="*/ 128016 h 1216152"/>
                      <a:gd name="connsiteX6" fmla="*/ 558500 w 860252"/>
                      <a:gd name="connsiteY6" fmla="*/ 137160 h 1216152"/>
                      <a:gd name="connsiteX7" fmla="*/ 531068 w 860252"/>
                      <a:gd name="connsiteY7" fmla="*/ 155448 h 1216152"/>
                      <a:gd name="connsiteX8" fmla="*/ 494492 w 860252"/>
                      <a:gd name="connsiteY8" fmla="*/ 173736 h 1216152"/>
                      <a:gd name="connsiteX9" fmla="*/ 439628 w 860252"/>
                      <a:gd name="connsiteY9" fmla="*/ 210312 h 1216152"/>
                      <a:gd name="connsiteX10" fmla="*/ 384764 w 860252"/>
                      <a:gd name="connsiteY10" fmla="*/ 228600 h 1216152"/>
                      <a:gd name="connsiteX11" fmla="*/ 366476 w 860252"/>
                      <a:gd name="connsiteY11" fmla="*/ 256032 h 1216152"/>
                      <a:gd name="connsiteX12" fmla="*/ 339044 w 860252"/>
                      <a:gd name="connsiteY12" fmla="*/ 265176 h 1216152"/>
                      <a:gd name="connsiteX13" fmla="*/ 311612 w 860252"/>
                      <a:gd name="connsiteY13" fmla="*/ 283464 h 1216152"/>
                      <a:gd name="connsiteX14" fmla="*/ 256748 w 860252"/>
                      <a:gd name="connsiteY14" fmla="*/ 329184 h 1216152"/>
                      <a:gd name="connsiteX15" fmla="*/ 247604 w 860252"/>
                      <a:gd name="connsiteY15" fmla="*/ 356616 h 1216152"/>
                      <a:gd name="connsiteX16" fmla="*/ 192740 w 860252"/>
                      <a:gd name="connsiteY16" fmla="*/ 393192 h 1216152"/>
                      <a:gd name="connsiteX17" fmla="*/ 147020 w 860252"/>
                      <a:gd name="connsiteY17" fmla="*/ 448056 h 1216152"/>
                      <a:gd name="connsiteX18" fmla="*/ 110444 w 860252"/>
                      <a:gd name="connsiteY18" fmla="*/ 502920 h 1216152"/>
                      <a:gd name="connsiteX19" fmla="*/ 92156 w 860252"/>
                      <a:gd name="connsiteY19" fmla="*/ 530352 h 1216152"/>
                      <a:gd name="connsiteX20" fmla="*/ 73868 w 860252"/>
                      <a:gd name="connsiteY20" fmla="*/ 585216 h 1216152"/>
                      <a:gd name="connsiteX21" fmla="*/ 55580 w 860252"/>
                      <a:gd name="connsiteY21" fmla="*/ 612648 h 1216152"/>
                      <a:gd name="connsiteX22" fmla="*/ 19004 w 860252"/>
                      <a:gd name="connsiteY22" fmla="*/ 694944 h 1216152"/>
                      <a:gd name="connsiteX23" fmla="*/ 716 w 860252"/>
                      <a:gd name="connsiteY23" fmla="*/ 969264 h 1216152"/>
                      <a:gd name="connsiteX24" fmla="*/ 716 w 860252"/>
                      <a:gd name="connsiteY24" fmla="*/ 1216152 h 121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0252" h="1216152">
                        <a:moveTo>
                          <a:pt x="860252" y="0"/>
                        </a:moveTo>
                        <a:cubicBezTo>
                          <a:pt x="827593" y="13063"/>
                          <a:pt x="807856" y="19490"/>
                          <a:pt x="777956" y="36576"/>
                        </a:cubicBezTo>
                        <a:cubicBezTo>
                          <a:pt x="744191" y="55870"/>
                          <a:pt x="754140" y="58080"/>
                          <a:pt x="713948" y="73152"/>
                        </a:cubicBezTo>
                        <a:cubicBezTo>
                          <a:pt x="702181" y="77565"/>
                          <a:pt x="689564" y="79248"/>
                          <a:pt x="677372" y="82296"/>
                        </a:cubicBezTo>
                        <a:cubicBezTo>
                          <a:pt x="624654" y="117441"/>
                          <a:pt x="675509" y="87013"/>
                          <a:pt x="622508" y="109728"/>
                        </a:cubicBezTo>
                        <a:cubicBezTo>
                          <a:pt x="609979" y="115098"/>
                          <a:pt x="598461" y="122646"/>
                          <a:pt x="585932" y="128016"/>
                        </a:cubicBezTo>
                        <a:cubicBezTo>
                          <a:pt x="577073" y="131813"/>
                          <a:pt x="567121" y="132849"/>
                          <a:pt x="558500" y="137160"/>
                        </a:cubicBezTo>
                        <a:cubicBezTo>
                          <a:pt x="548670" y="142075"/>
                          <a:pt x="540610" y="149996"/>
                          <a:pt x="531068" y="155448"/>
                        </a:cubicBezTo>
                        <a:cubicBezTo>
                          <a:pt x="519233" y="162211"/>
                          <a:pt x="506181" y="166723"/>
                          <a:pt x="494492" y="173736"/>
                        </a:cubicBezTo>
                        <a:cubicBezTo>
                          <a:pt x="475645" y="185044"/>
                          <a:pt x="460480" y="203361"/>
                          <a:pt x="439628" y="210312"/>
                        </a:cubicBezTo>
                        <a:lnTo>
                          <a:pt x="384764" y="228600"/>
                        </a:lnTo>
                        <a:cubicBezTo>
                          <a:pt x="378668" y="237744"/>
                          <a:pt x="375058" y="249167"/>
                          <a:pt x="366476" y="256032"/>
                        </a:cubicBezTo>
                        <a:cubicBezTo>
                          <a:pt x="358950" y="262053"/>
                          <a:pt x="347665" y="260865"/>
                          <a:pt x="339044" y="265176"/>
                        </a:cubicBezTo>
                        <a:cubicBezTo>
                          <a:pt x="329214" y="270091"/>
                          <a:pt x="320055" y="276429"/>
                          <a:pt x="311612" y="283464"/>
                        </a:cubicBezTo>
                        <a:cubicBezTo>
                          <a:pt x="241206" y="342136"/>
                          <a:pt x="324856" y="283778"/>
                          <a:pt x="256748" y="329184"/>
                        </a:cubicBezTo>
                        <a:cubicBezTo>
                          <a:pt x="253700" y="338328"/>
                          <a:pt x="254420" y="349800"/>
                          <a:pt x="247604" y="356616"/>
                        </a:cubicBezTo>
                        <a:cubicBezTo>
                          <a:pt x="232062" y="372158"/>
                          <a:pt x="192740" y="393192"/>
                          <a:pt x="192740" y="393192"/>
                        </a:cubicBezTo>
                        <a:cubicBezTo>
                          <a:pt x="127390" y="491217"/>
                          <a:pt x="229160" y="342447"/>
                          <a:pt x="147020" y="448056"/>
                        </a:cubicBezTo>
                        <a:cubicBezTo>
                          <a:pt x="133526" y="465406"/>
                          <a:pt x="122636" y="484632"/>
                          <a:pt x="110444" y="502920"/>
                        </a:cubicBezTo>
                        <a:cubicBezTo>
                          <a:pt x="104348" y="512064"/>
                          <a:pt x="95631" y="519926"/>
                          <a:pt x="92156" y="530352"/>
                        </a:cubicBezTo>
                        <a:cubicBezTo>
                          <a:pt x="86060" y="548640"/>
                          <a:pt x="84561" y="569176"/>
                          <a:pt x="73868" y="585216"/>
                        </a:cubicBezTo>
                        <a:cubicBezTo>
                          <a:pt x="67772" y="594360"/>
                          <a:pt x="60043" y="602605"/>
                          <a:pt x="55580" y="612648"/>
                        </a:cubicBezTo>
                        <a:cubicBezTo>
                          <a:pt x="12053" y="710583"/>
                          <a:pt x="60392" y="632862"/>
                          <a:pt x="19004" y="694944"/>
                        </a:cubicBezTo>
                        <a:cubicBezTo>
                          <a:pt x="-670" y="812988"/>
                          <a:pt x="4682" y="766981"/>
                          <a:pt x="716" y="969264"/>
                        </a:cubicBezTo>
                        <a:cubicBezTo>
                          <a:pt x="-897" y="1051544"/>
                          <a:pt x="716" y="1133856"/>
                          <a:pt x="716" y="1216152"/>
                        </a:cubicBezTo>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EE342DA6-2220-43B6-B855-763DA90A67C8}"/>
                      </a:ext>
                    </a:extLst>
                  </p:cNvPr>
                  <p:cNvGrpSpPr/>
                  <p:nvPr/>
                </p:nvGrpSpPr>
                <p:grpSpPr>
                  <a:xfrm>
                    <a:off x="1778986" y="3693047"/>
                    <a:ext cx="586262" cy="501964"/>
                    <a:chOff x="4489705" y="1636776"/>
                    <a:chExt cx="3097086" cy="2651760"/>
                  </a:xfrm>
                </p:grpSpPr>
                <p:grpSp>
                  <p:nvGrpSpPr>
                    <p:cNvPr id="362" name="Group 361">
                      <a:extLst>
                        <a:ext uri="{FF2B5EF4-FFF2-40B4-BE49-F238E27FC236}">
                          <a16:creationId xmlns:a16="http://schemas.microsoft.com/office/drawing/2014/main" id="{4FDEE80A-A950-4329-9A37-31B6C3CAA2CE}"/>
                        </a:ext>
                      </a:extLst>
                    </p:cNvPr>
                    <p:cNvGrpSpPr/>
                    <p:nvPr/>
                  </p:nvGrpSpPr>
                  <p:grpSpPr>
                    <a:xfrm>
                      <a:off x="4489705" y="1779294"/>
                      <a:ext cx="1630864" cy="1887450"/>
                      <a:chOff x="7653422" y="1435608"/>
                      <a:chExt cx="2769586" cy="3757446"/>
                    </a:xfrm>
                  </p:grpSpPr>
                  <p:sp>
                    <p:nvSpPr>
                      <p:cNvPr id="369" name="Rectangle 2">
                        <a:extLst>
                          <a:ext uri="{FF2B5EF4-FFF2-40B4-BE49-F238E27FC236}">
                            <a16:creationId xmlns:a16="http://schemas.microsoft.com/office/drawing/2014/main" id="{792A5954-3DDF-4B76-B591-775D5CE6D31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Shape 369">
                        <a:extLst>
                          <a:ext uri="{FF2B5EF4-FFF2-40B4-BE49-F238E27FC236}">
                            <a16:creationId xmlns:a16="http://schemas.microsoft.com/office/drawing/2014/main" id="{33990CFA-0B8D-4BA1-8568-3381775E34D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63" name="Group 362">
                      <a:extLst>
                        <a:ext uri="{FF2B5EF4-FFF2-40B4-BE49-F238E27FC236}">
                          <a16:creationId xmlns:a16="http://schemas.microsoft.com/office/drawing/2014/main" id="{596A9BDD-39B5-4CF1-A020-1DD3FEDDD363}"/>
                        </a:ext>
                      </a:extLst>
                    </p:cNvPr>
                    <p:cNvGrpSpPr/>
                    <p:nvPr/>
                  </p:nvGrpSpPr>
                  <p:grpSpPr>
                    <a:xfrm>
                      <a:off x="5218177" y="1636776"/>
                      <a:ext cx="1822482" cy="2109216"/>
                      <a:chOff x="7653422" y="1435608"/>
                      <a:chExt cx="2769586" cy="3757446"/>
                    </a:xfrm>
                  </p:grpSpPr>
                  <p:sp>
                    <p:nvSpPr>
                      <p:cNvPr id="367" name="Rectangle 2">
                        <a:extLst>
                          <a:ext uri="{FF2B5EF4-FFF2-40B4-BE49-F238E27FC236}">
                            <a16:creationId xmlns:a16="http://schemas.microsoft.com/office/drawing/2014/main" id="{537557C0-1833-450F-9AAE-5788C3F7C0C9}"/>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Shape 367">
                        <a:extLst>
                          <a:ext uri="{FF2B5EF4-FFF2-40B4-BE49-F238E27FC236}">
                            <a16:creationId xmlns:a16="http://schemas.microsoft.com/office/drawing/2014/main" id="{4BC7CCCC-8DF7-4C00-8E47-ABDAB4C5C0B9}"/>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64" name="Group 363">
                      <a:extLst>
                        <a:ext uri="{FF2B5EF4-FFF2-40B4-BE49-F238E27FC236}">
                          <a16:creationId xmlns:a16="http://schemas.microsoft.com/office/drawing/2014/main" id="{F5D0E817-B4E7-42A9-9966-23EEB8653075}"/>
                        </a:ext>
                      </a:extLst>
                    </p:cNvPr>
                    <p:cNvGrpSpPr/>
                    <p:nvPr/>
                  </p:nvGrpSpPr>
                  <p:grpSpPr>
                    <a:xfrm>
                      <a:off x="5394961" y="1751862"/>
                      <a:ext cx="2191830" cy="2536674"/>
                      <a:chOff x="7653422" y="1435608"/>
                      <a:chExt cx="2769586" cy="3757446"/>
                    </a:xfrm>
                  </p:grpSpPr>
                  <p:sp>
                    <p:nvSpPr>
                      <p:cNvPr id="365" name="Rectangle 2">
                        <a:extLst>
                          <a:ext uri="{FF2B5EF4-FFF2-40B4-BE49-F238E27FC236}">
                            <a16:creationId xmlns:a16="http://schemas.microsoft.com/office/drawing/2014/main" id="{93982ABA-3762-4244-874C-960E574497D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Shape 365">
                        <a:extLst>
                          <a:ext uri="{FF2B5EF4-FFF2-40B4-BE49-F238E27FC236}">
                            <a16:creationId xmlns:a16="http://schemas.microsoft.com/office/drawing/2014/main" id="{B0720BF2-8608-4F40-8631-9DD14C6E6A8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34" name="Group 226">
                    <a:extLst>
                      <a:ext uri="{FF2B5EF4-FFF2-40B4-BE49-F238E27FC236}">
                        <a16:creationId xmlns:a16="http://schemas.microsoft.com/office/drawing/2014/main" id="{A928F78C-33B9-442C-ABE7-EFC09BCACEAE}"/>
                      </a:ext>
                    </a:extLst>
                  </p:cNvPr>
                  <p:cNvGrpSpPr/>
                  <p:nvPr/>
                </p:nvGrpSpPr>
                <p:grpSpPr>
                  <a:xfrm>
                    <a:off x="1069849" y="2923032"/>
                    <a:ext cx="1059540" cy="423672"/>
                    <a:chOff x="1447800" y="1066800"/>
                    <a:chExt cx="5335815" cy="2133600"/>
                  </a:xfrm>
                </p:grpSpPr>
                <p:grpSp>
                  <p:nvGrpSpPr>
                    <p:cNvPr id="139" name="Group 58">
                      <a:extLst>
                        <a:ext uri="{FF2B5EF4-FFF2-40B4-BE49-F238E27FC236}">
                          <a16:creationId xmlns:a16="http://schemas.microsoft.com/office/drawing/2014/main" id="{3A07424A-E00E-4C8A-9C53-240A63027CCE}"/>
                        </a:ext>
                      </a:extLst>
                    </p:cNvPr>
                    <p:cNvGrpSpPr/>
                    <p:nvPr/>
                  </p:nvGrpSpPr>
                  <p:grpSpPr>
                    <a:xfrm>
                      <a:off x="1447800" y="1295400"/>
                      <a:ext cx="1158228" cy="1905000"/>
                      <a:chOff x="1747738" y="1143000"/>
                      <a:chExt cx="2675816" cy="5410200"/>
                    </a:xfrm>
                  </p:grpSpPr>
                  <p:sp>
                    <p:nvSpPr>
                      <p:cNvPr id="306" name="Wave 305">
                        <a:extLst>
                          <a:ext uri="{FF2B5EF4-FFF2-40B4-BE49-F238E27FC236}">
                            <a16:creationId xmlns:a16="http://schemas.microsoft.com/office/drawing/2014/main" id="{FFAA41B7-C159-441A-8446-14721D1F2394}"/>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Wave 306">
                        <a:extLst>
                          <a:ext uri="{FF2B5EF4-FFF2-40B4-BE49-F238E27FC236}">
                            <a16:creationId xmlns:a16="http://schemas.microsoft.com/office/drawing/2014/main" id="{A4172865-0398-4799-97CA-01EBE4AD7235}"/>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2">
                        <a:extLst>
                          <a:ext uri="{FF2B5EF4-FFF2-40B4-BE49-F238E27FC236}">
                            <a16:creationId xmlns:a16="http://schemas.microsoft.com/office/drawing/2014/main" id="{51DF4E1C-A8ED-483C-990F-FB5511736BE8}"/>
                          </a:ext>
                        </a:extLst>
                      </p:cNvPr>
                      <p:cNvGrpSpPr/>
                      <p:nvPr/>
                    </p:nvGrpSpPr>
                    <p:grpSpPr>
                      <a:xfrm>
                        <a:off x="2468899" y="3115235"/>
                        <a:ext cx="1004332" cy="932329"/>
                        <a:chOff x="3253121" y="1066802"/>
                        <a:chExt cx="2384351" cy="1922552"/>
                      </a:xfrm>
                      <a:solidFill>
                        <a:schemeClr val="bg2">
                          <a:lumMod val="50000"/>
                        </a:schemeClr>
                      </a:solidFill>
                    </p:grpSpPr>
                    <p:sp>
                      <p:nvSpPr>
                        <p:cNvPr id="354" name="Teardrop 353">
                          <a:extLst>
                            <a:ext uri="{FF2B5EF4-FFF2-40B4-BE49-F238E27FC236}">
                              <a16:creationId xmlns:a16="http://schemas.microsoft.com/office/drawing/2014/main" id="{91E2D76B-1DDC-49F7-AE4C-275FC4E54A48}"/>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4">
                          <a:extLst>
                            <a:ext uri="{FF2B5EF4-FFF2-40B4-BE49-F238E27FC236}">
                              <a16:creationId xmlns:a16="http://schemas.microsoft.com/office/drawing/2014/main" id="{B1794B2F-93DF-4A0D-A093-47BAAA5FA27C}"/>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5">
                          <a:extLst>
                            <a:ext uri="{FF2B5EF4-FFF2-40B4-BE49-F238E27FC236}">
                              <a16:creationId xmlns:a16="http://schemas.microsoft.com/office/drawing/2014/main" id="{8A4B00E9-567A-4B35-8E0B-08EE2B2E75C4}"/>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6">
                          <a:extLst>
                            <a:ext uri="{FF2B5EF4-FFF2-40B4-BE49-F238E27FC236}">
                              <a16:creationId xmlns:a16="http://schemas.microsoft.com/office/drawing/2014/main" id="{BA67C3FD-5565-40D2-9B78-2A47C556328A}"/>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7">
                          <a:extLst>
                            <a:ext uri="{FF2B5EF4-FFF2-40B4-BE49-F238E27FC236}">
                              <a16:creationId xmlns:a16="http://schemas.microsoft.com/office/drawing/2014/main" id="{D6DC1DD0-C85E-4388-8180-836CFF566FA5}"/>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8">
                          <a:extLst>
                            <a:ext uri="{FF2B5EF4-FFF2-40B4-BE49-F238E27FC236}">
                              <a16:creationId xmlns:a16="http://schemas.microsoft.com/office/drawing/2014/main" id="{2DB08F0F-3509-4E35-9124-F136A1CDF254}"/>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9">
                          <a:extLst>
                            <a:ext uri="{FF2B5EF4-FFF2-40B4-BE49-F238E27FC236}">
                              <a16:creationId xmlns:a16="http://schemas.microsoft.com/office/drawing/2014/main" id="{E169C5F7-CB3D-44BC-A91D-C63EE590DB31}"/>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10">
                          <a:extLst>
                            <a:ext uri="{FF2B5EF4-FFF2-40B4-BE49-F238E27FC236}">
                              <a16:creationId xmlns:a16="http://schemas.microsoft.com/office/drawing/2014/main" id="{AA0F3C8D-E1E0-465A-A8C8-E3DA3135E9A0}"/>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1">
                        <a:extLst>
                          <a:ext uri="{FF2B5EF4-FFF2-40B4-BE49-F238E27FC236}">
                            <a16:creationId xmlns:a16="http://schemas.microsoft.com/office/drawing/2014/main" id="{B016C9A4-E8C9-4C11-A219-05DFFE6819B3}"/>
                          </a:ext>
                        </a:extLst>
                      </p:cNvPr>
                      <p:cNvGrpSpPr/>
                      <p:nvPr/>
                    </p:nvGrpSpPr>
                    <p:grpSpPr>
                      <a:xfrm rot="3249924">
                        <a:off x="1735936" y="2283796"/>
                        <a:ext cx="1118259" cy="1094656"/>
                        <a:chOff x="3253123" y="1066800"/>
                        <a:chExt cx="2384352" cy="1922552"/>
                      </a:xfrm>
                    </p:grpSpPr>
                    <p:sp>
                      <p:nvSpPr>
                        <p:cNvPr id="346" name="Teardrop 345">
                          <a:extLst>
                            <a:ext uri="{FF2B5EF4-FFF2-40B4-BE49-F238E27FC236}">
                              <a16:creationId xmlns:a16="http://schemas.microsoft.com/office/drawing/2014/main" id="{409C4393-3800-40E9-ABDF-7AF5C8FD7346}"/>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a:extLst>
                            <a:ext uri="{FF2B5EF4-FFF2-40B4-BE49-F238E27FC236}">
                              <a16:creationId xmlns:a16="http://schemas.microsoft.com/office/drawing/2014/main" id="{C56CBAE3-55AF-43A3-A350-A78D8B7526C3}"/>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a:extLst>
                            <a:ext uri="{FF2B5EF4-FFF2-40B4-BE49-F238E27FC236}">
                              <a16:creationId xmlns:a16="http://schemas.microsoft.com/office/drawing/2014/main" id="{90DD1045-FF82-45E3-BEF0-91B417391F61}"/>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a:extLst>
                            <a:ext uri="{FF2B5EF4-FFF2-40B4-BE49-F238E27FC236}">
                              <a16:creationId xmlns:a16="http://schemas.microsoft.com/office/drawing/2014/main" id="{FDF79850-1FC5-4CEC-81B4-B930EE48B7CE}"/>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a:extLst>
                            <a:ext uri="{FF2B5EF4-FFF2-40B4-BE49-F238E27FC236}">
                              <a16:creationId xmlns:a16="http://schemas.microsoft.com/office/drawing/2014/main" id="{397F5622-DCC8-483B-B407-50E13DB9B82E}"/>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a:extLst>
                            <a:ext uri="{FF2B5EF4-FFF2-40B4-BE49-F238E27FC236}">
                              <a16:creationId xmlns:a16="http://schemas.microsoft.com/office/drawing/2014/main" id="{CFE16F6D-E346-4502-A8C2-46A7A941783F}"/>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a:extLst>
                            <a:ext uri="{FF2B5EF4-FFF2-40B4-BE49-F238E27FC236}">
                              <a16:creationId xmlns:a16="http://schemas.microsoft.com/office/drawing/2014/main" id="{D906BAA3-7D37-4631-807E-6451FC4939EB}"/>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9AC39147-DE20-47AB-BE53-A63A18C01CE8}"/>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2">
                        <a:extLst>
                          <a:ext uri="{FF2B5EF4-FFF2-40B4-BE49-F238E27FC236}">
                            <a16:creationId xmlns:a16="http://schemas.microsoft.com/office/drawing/2014/main" id="{9F2FB4C5-36DE-44CC-8F95-02893117D8E5}"/>
                          </a:ext>
                        </a:extLst>
                      </p:cNvPr>
                      <p:cNvGrpSpPr/>
                      <p:nvPr/>
                    </p:nvGrpSpPr>
                    <p:grpSpPr>
                      <a:xfrm rot="5400000">
                        <a:off x="2045598" y="1154802"/>
                        <a:ext cx="1118259" cy="1094656"/>
                        <a:chOff x="3253123" y="1066800"/>
                        <a:chExt cx="2384352" cy="1922552"/>
                      </a:xfrm>
                    </p:grpSpPr>
                    <p:sp>
                      <p:nvSpPr>
                        <p:cNvPr id="338" name="Teardrop 337">
                          <a:extLst>
                            <a:ext uri="{FF2B5EF4-FFF2-40B4-BE49-F238E27FC236}">
                              <a16:creationId xmlns:a16="http://schemas.microsoft.com/office/drawing/2014/main" id="{E86914A6-7BE7-4337-AA9A-7C1E73A7F4E9}"/>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a:extLst>
                            <a:ext uri="{FF2B5EF4-FFF2-40B4-BE49-F238E27FC236}">
                              <a16:creationId xmlns:a16="http://schemas.microsoft.com/office/drawing/2014/main" id="{F8227331-E70C-449E-94B3-FACEFF940B48}"/>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a:extLst>
                            <a:ext uri="{FF2B5EF4-FFF2-40B4-BE49-F238E27FC236}">
                              <a16:creationId xmlns:a16="http://schemas.microsoft.com/office/drawing/2014/main" id="{4F7C34F9-15F8-4CDE-9F01-48A6CBFB38BB}"/>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340">
                          <a:extLst>
                            <a:ext uri="{FF2B5EF4-FFF2-40B4-BE49-F238E27FC236}">
                              <a16:creationId xmlns:a16="http://schemas.microsoft.com/office/drawing/2014/main" id="{69DA006A-875F-4ACD-88AB-18FD8A0D3FE1}"/>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a:extLst>
                            <a:ext uri="{FF2B5EF4-FFF2-40B4-BE49-F238E27FC236}">
                              <a16:creationId xmlns:a16="http://schemas.microsoft.com/office/drawing/2014/main" id="{D6353EAD-31AF-4E03-8BE4-2EC2117BC47B}"/>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a:extLst>
                            <a:ext uri="{FF2B5EF4-FFF2-40B4-BE49-F238E27FC236}">
                              <a16:creationId xmlns:a16="http://schemas.microsoft.com/office/drawing/2014/main" id="{C040B291-B543-4286-9932-8DE03C71AE32}"/>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a:extLst>
                            <a:ext uri="{FF2B5EF4-FFF2-40B4-BE49-F238E27FC236}">
                              <a16:creationId xmlns:a16="http://schemas.microsoft.com/office/drawing/2014/main" id="{36C03B50-AC39-44D8-9DA4-73E7C774139D}"/>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FEA0313A-3D10-4D6C-91EE-EC7D704F15E6}"/>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
                        <a:extLst>
                          <a:ext uri="{FF2B5EF4-FFF2-40B4-BE49-F238E27FC236}">
                            <a16:creationId xmlns:a16="http://schemas.microsoft.com/office/drawing/2014/main" id="{63AF48CA-711F-4271-AE5D-156470951B8F}"/>
                          </a:ext>
                        </a:extLst>
                      </p:cNvPr>
                      <p:cNvGrpSpPr/>
                      <p:nvPr/>
                    </p:nvGrpSpPr>
                    <p:grpSpPr>
                      <a:xfrm rot="18371763">
                        <a:off x="3184558" y="1293913"/>
                        <a:ext cx="1118259" cy="1094656"/>
                        <a:chOff x="3253123" y="1066800"/>
                        <a:chExt cx="2384352" cy="1922552"/>
                      </a:xfrm>
                    </p:grpSpPr>
                    <p:sp>
                      <p:nvSpPr>
                        <p:cNvPr id="330" name="Teardrop 329">
                          <a:extLst>
                            <a:ext uri="{FF2B5EF4-FFF2-40B4-BE49-F238E27FC236}">
                              <a16:creationId xmlns:a16="http://schemas.microsoft.com/office/drawing/2014/main" id="{257AB35F-4A72-44CA-862E-57A2DA2C63E3}"/>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a:extLst>
                            <a:ext uri="{FF2B5EF4-FFF2-40B4-BE49-F238E27FC236}">
                              <a16:creationId xmlns:a16="http://schemas.microsoft.com/office/drawing/2014/main" id="{9CE8C1A4-25B3-43A4-BC92-432BEBB2D59E}"/>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a:extLst>
                            <a:ext uri="{FF2B5EF4-FFF2-40B4-BE49-F238E27FC236}">
                              <a16:creationId xmlns:a16="http://schemas.microsoft.com/office/drawing/2014/main" id="{5F5CDAD9-3438-4986-AB46-036E5B6E39AC}"/>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a:extLst>
                            <a:ext uri="{FF2B5EF4-FFF2-40B4-BE49-F238E27FC236}">
                              <a16:creationId xmlns:a16="http://schemas.microsoft.com/office/drawing/2014/main" id="{D1AC5EBA-9181-4C51-AEE5-06000898D3A8}"/>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a:extLst>
                            <a:ext uri="{FF2B5EF4-FFF2-40B4-BE49-F238E27FC236}">
                              <a16:creationId xmlns:a16="http://schemas.microsoft.com/office/drawing/2014/main" id="{59EE83B7-68A9-461E-9CA8-69C8533D9EDF}"/>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a:extLst>
                            <a:ext uri="{FF2B5EF4-FFF2-40B4-BE49-F238E27FC236}">
                              <a16:creationId xmlns:a16="http://schemas.microsoft.com/office/drawing/2014/main" id="{5CC299AB-2EB0-40F9-8F28-76212A0D3BC1}"/>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a:extLst>
                            <a:ext uri="{FF2B5EF4-FFF2-40B4-BE49-F238E27FC236}">
                              <a16:creationId xmlns:a16="http://schemas.microsoft.com/office/drawing/2014/main" id="{0A476F62-CD55-49C7-9CB7-C3EB5A28D922}"/>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4966554B-5C15-478F-A108-C3D52501E643}"/>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40">
                        <a:extLst>
                          <a:ext uri="{FF2B5EF4-FFF2-40B4-BE49-F238E27FC236}">
                            <a16:creationId xmlns:a16="http://schemas.microsoft.com/office/drawing/2014/main" id="{3475DB84-E3B8-4249-84E1-964D1AB992F9}"/>
                          </a:ext>
                        </a:extLst>
                      </p:cNvPr>
                      <p:cNvGrpSpPr/>
                      <p:nvPr/>
                    </p:nvGrpSpPr>
                    <p:grpSpPr>
                      <a:xfrm rot="19164313">
                        <a:off x="3150199" y="2320851"/>
                        <a:ext cx="1273355" cy="1253498"/>
                        <a:chOff x="3253123" y="1066800"/>
                        <a:chExt cx="2384352" cy="1922552"/>
                      </a:xfrm>
                    </p:grpSpPr>
                    <p:sp>
                      <p:nvSpPr>
                        <p:cNvPr id="322" name="Teardrop 321">
                          <a:extLst>
                            <a:ext uri="{FF2B5EF4-FFF2-40B4-BE49-F238E27FC236}">
                              <a16:creationId xmlns:a16="http://schemas.microsoft.com/office/drawing/2014/main" id="{11144851-DA4F-4D20-ADA9-F0011C561144}"/>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a:extLst>
                            <a:ext uri="{FF2B5EF4-FFF2-40B4-BE49-F238E27FC236}">
                              <a16:creationId xmlns:a16="http://schemas.microsoft.com/office/drawing/2014/main" id="{C8936C6E-B726-4E09-B703-20898A188AA1}"/>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a:extLst>
                            <a:ext uri="{FF2B5EF4-FFF2-40B4-BE49-F238E27FC236}">
                              <a16:creationId xmlns:a16="http://schemas.microsoft.com/office/drawing/2014/main" id="{35364B06-BD2E-4D32-8BDB-155FDF770FB0}"/>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a:extLst>
                            <a:ext uri="{FF2B5EF4-FFF2-40B4-BE49-F238E27FC236}">
                              <a16:creationId xmlns:a16="http://schemas.microsoft.com/office/drawing/2014/main" id="{CD898E2C-169B-4E6D-8C3D-541869D95EB4}"/>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325">
                          <a:extLst>
                            <a:ext uri="{FF2B5EF4-FFF2-40B4-BE49-F238E27FC236}">
                              <a16:creationId xmlns:a16="http://schemas.microsoft.com/office/drawing/2014/main" id="{3634A2BB-013F-4899-87E1-F6BA5BAE2006}"/>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a:extLst>
                            <a:ext uri="{FF2B5EF4-FFF2-40B4-BE49-F238E27FC236}">
                              <a16:creationId xmlns:a16="http://schemas.microsoft.com/office/drawing/2014/main" id="{63A4DFF7-C78A-4C62-9BEE-F544109E0474}"/>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327">
                          <a:extLst>
                            <a:ext uri="{FF2B5EF4-FFF2-40B4-BE49-F238E27FC236}">
                              <a16:creationId xmlns:a16="http://schemas.microsoft.com/office/drawing/2014/main" id="{3FE135E3-02AE-4F4D-BECD-7DBBFB4AD5B3}"/>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B74A80A2-D2D3-4674-8C8C-FABB3F4522D7}"/>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49">
                        <a:extLst>
                          <a:ext uri="{FF2B5EF4-FFF2-40B4-BE49-F238E27FC236}">
                            <a16:creationId xmlns:a16="http://schemas.microsoft.com/office/drawing/2014/main" id="{C9E4506B-2360-4006-8973-08878D8E70E1}"/>
                          </a:ext>
                        </a:extLst>
                      </p:cNvPr>
                      <p:cNvGrpSpPr/>
                      <p:nvPr/>
                    </p:nvGrpSpPr>
                    <p:grpSpPr>
                      <a:xfrm rot="1063382">
                        <a:off x="2473119" y="2046587"/>
                        <a:ext cx="1069843" cy="895533"/>
                        <a:chOff x="3253123" y="1066800"/>
                        <a:chExt cx="2384352" cy="1922552"/>
                      </a:xfrm>
                    </p:grpSpPr>
                    <p:sp>
                      <p:nvSpPr>
                        <p:cNvPr id="314" name="Teardrop 313">
                          <a:extLst>
                            <a:ext uri="{FF2B5EF4-FFF2-40B4-BE49-F238E27FC236}">
                              <a16:creationId xmlns:a16="http://schemas.microsoft.com/office/drawing/2014/main" id="{35CFF4D2-525A-4666-8FAF-8867E7BC19CA}"/>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a:extLst>
                            <a:ext uri="{FF2B5EF4-FFF2-40B4-BE49-F238E27FC236}">
                              <a16:creationId xmlns:a16="http://schemas.microsoft.com/office/drawing/2014/main" id="{1C37A631-73C3-4362-BEC2-1763318F19F1}"/>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315">
                          <a:extLst>
                            <a:ext uri="{FF2B5EF4-FFF2-40B4-BE49-F238E27FC236}">
                              <a16:creationId xmlns:a16="http://schemas.microsoft.com/office/drawing/2014/main" id="{DEB72010-381E-41B1-B8DD-B45A89C7D7DB}"/>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a:extLst>
                            <a:ext uri="{FF2B5EF4-FFF2-40B4-BE49-F238E27FC236}">
                              <a16:creationId xmlns:a16="http://schemas.microsoft.com/office/drawing/2014/main" id="{52129057-2D24-4391-9553-38712B92442F}"/>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a:extLst>
                            <a:ext uri="{FF2B5EF4-FFF2-40B4-BE49-F238E27FC236}">
                              <a16:creationId xmlns:a16="http://schemas.microsoft.com/office/drawing/2014/main" id="{CBB8DE0F-6CE5-4227-866C-E17FC6F332AB}"/>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a:extLst>
                            <a:ext uri="{FF2B5EF4-FFF2-40B4-BE49-F238E27FC236}">
                              <a16:creationId xmlns:a16="http://schemas.microsoft.com/office/drawing/2014/main" id="{6AAF7F5D-9465-41A3-BF72-11F7F7E66D3F}"/>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a:extLst>
                            <a:ext uri="{FF2B5EF4-FFF2-40B4-BE49-F238E27FC236}">
                              <a16:creationId xmlns:a16="http://schemas.microsoft.com/office/drawing/2014/main" id="{7BAB5041-4305-4AAA-A241-A1BED6186816}"/>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a:extLst>
                            <a:ext uri="{FF2B5EF4-FFF2-40B4-BE49-F238E27FC236}">
                              <a16:creationId xmlns:a16="http://schemas.microsoft.com/office/drawing/2014/main" id="{57E0D8D9-A332-4813-9B92-5DE46FD6218E}"/>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0" name="Group 54">
                      <a:extLst>
                        <a:ext uri="{FF2B5EF4-FFF2-40B4-BE49-F238E27FC236}">
                          <a16:creationId xmlns:a16="http://schemas.microsoft.com/office/drawing/2014/main" id="{B209A0FF-878F-46C1-AC06-9200CAC14D59}"/>
                        </a:ext>
                      </a:extLst>
                    </p:cNvPr>
                    <p:cNvGrpSpPr/>
                    <p:nvPr/>
                  </p:nvGrpSpPr>
                  <p:grpSpPr>
                    <a:xfrm>
                      <a:off x="1600200" y="1295400"/>
                      <a:ext cx="4419600" cy="1905000"/>
                      <a:chOff x="1600200" y="1295400"/>
                      <a:chExt cx="4419600" cy="1905000"/>
                    </a:xfrm>
                  </p:grpSpPr>
                  <p:sp>
                    <p:nvSpPr>
                      <p:cNvPr id="255" name="Trapezoid 254">
                        <a:extLst>
                          <a:ext uri="{FF2B5EF4-FFF2-40B4-BE49-F238E27FC236}">
                            <a16:creationId xmlns:a16="http://schemas.microsoft.com/office/drawing/2014/main" id="{411D9815-4F9D-4249-BB65-FAB2847BE97C}"/>
                          </a:ext>
                        </a:extLst>
                      </p:cNvPr>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9350D616-F3A0-4455-B5F5-BB244FA5B908}"/>
                          </a:ext>
                        </a:extLst>
                      </p:cNvPr>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5">
                        <a:extLst>
                          <a:ext uri="{FF2B5EF4-FFF2-40B4-BE49-F238E27FC236}">
                            <a16:creationId xmlns:a16="http://schemas.microsoft.com/office/drawing/2014/main" id="{68A187E5-CBB5-4478-B66A-B84119E5500C}"/>
                          </a:ext>
                        </a:extLst>
                      </p:cNvPr>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6">
                        <a:extLst>
                          <a:ext uri="{FF2B5EF4-FFF2-40B4-BE49-F238E27FC236}">
                            <a16:creationId xmlns:a16="http://schemas.microsoft.com/office/drawing/2014/main" id="{1F92C4A0-5F6C-4DCF-BA67-C6C48F7C8EAC}"/>
                          </a:ext>
                        </a:extLst>
                      </p:cNvPr>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9">
                        <a:extLst>
                          <a:ext uri="{FF2B5EF4-FFF2-40B4-BE49-F238E27FC236}">
                            <a16:creationId xmlns:a16="http://schemas.microsoft.com/office/drawing/2014/main" id="{AE3CA19C-E33C-4133-96B9-99A9A0B5BE28}"/>
                          </a:ext>
                        </a:extLst>
                      </p:cNvPr>
                      <p:cNvGrpSpPr/>
                      <p:nvPr/>
                    </p:nvGrpSpPr>
                    <p:grpSpPr>
                      <a:xfrm>
                        <a:off x="2362200" y="1676400"/>
                        <a:ext cx="381000" cy="457200"/>
                        <a:chOff x="2362200" y="1676400"/>
                        <a:chExt cx="381000" cy="457200"/>
                      </a:xfrm>
                    </p:grpSpPr>
                    <p:sp>
                      <p:nvSpPr>
                        <p:cNvPr id="304" name="Multiply 7">
                          <a:extLst>
                            <a:ext uri="{FF2B5EF4-FFF2-40B4-BE49-F238E27FC236}">
                              <a16:creationId xmlns:a16="http://schemas.microsoft.com/office/drawing/2014/main" id="{94B9A127-F4C7-4179-81C5-B3A2D5A63CF7}"/>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a:extLst>
                            <a:ext uri="{FF2B5EF4-FFF2-40B4-BE49-F238E27FC236}">
                              <a16:creationId xmlns:a16="http://schemas.microsoft.com/office/drawing/2014/main" id="{E41B6664-8E46-4EA4-A74F-FF80EC19393D}"/>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0">
                        <a:extLst>
                          <a:ext uri="{FF2B5EF4-FFF2-40B4-BE49-F238E27FC236}">
                            <a16:creationId xmlns:a16="http://schemas.microsoft.com/office/drawing/2014/main" id="{3EC20351-8F36-4333-BBA6-17D2AECD1F93}"/>
                          </a:ext>
                        </a:extLst>
                      </p:cNvPr>
                      <p:cNvGrpSpPr/>
                      <p:nvPr/>
                    </p:nvGrpSpPr>
                    <p:grpSpPr>
                      <a:xfrm>
                        <a:off x="2743200" y="1676400"/>
                        <a:ext cx="381000" cy="457200"/>
                        <a:chOff x="2362200" y="1676400"/>
                        <a:chExt cx="381000" cy="457200"/>
                      </a:xfrm>
                    </p:grpSpPr>
                    <p:sp>
                      <p:nvSpPr>
                        <p:cNvPr id="302" name="Multiply 11">
                          <a:extLst>
                            <a:ext uri="{FF2B5EF4-FFF2-40B4-BE49-F238E27FC236}">
                              <a16:creationId xmlns:a16="http://schemas.microsoft.com/office/drawing/2014/main" id="{63A4A1C8-B01A-467C-871A-DD4D8D4FC827}"/>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a:extLst>
                            <a:ext uri="{FF2B5EF4-FFF2-40B4-BE49-F238E27FC236}">
                              <a16:creationId xmlns:a16="http://schemas.microsoft.com/office/drawing/2014/main" id="{E4855487-417E-4309-834A-80A80D5A544B}"/>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3">
                        <a:extLst>
                          <a:ext uri="{FF2B5EF4-FFF2-40B4-BE49-F238E27FC236}">
                            <a16:creationId xmlns:a16="http://schemas.microsoft.com/office/drawing/2014/main" id="{4DCAD6CB-4439-49B5-9139-B57D7FB327AA}"/>
                          </a:ext>
                        </a:extLst>
                      </p:cNvPr>
                      <p:cNvGrpSpPr/>
                      <p:nvPr/>
                    </p:nvGrpSpPr>
                    <p:grpSpPr>
                      <a:xfrm>
                        <a:off x="3124200" y="1676400"/>
                        <a:ext cx="381000" cy="457200"/>
                        <a:chOff x="2362200" y="1676400"/>
                        <a:chExt cx="381000" cy="457200"/>
                      </a:xfrm>
                    </p:grpSpPr>
                    <p:sp>
                      <p:nvSpPr>
                        <p:cNvPr id="300" name="Multiply 14">
                          <a:extLst>
                            <a:ext uri="{FF2B5EF4-FFF2-40B4-BE49-F238E27FC236}">
                              <a16:creationId xmlns:a16="http://schemas.microsoft.com/office/drawing/2014/main" id="{62360FC7-AAD7-4F76-813C-A266CBEC4221}"/>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a:extLst>
                            <a:ext uri="{FF2B5EF4-FFF2-40B4-BE49-F238E27FC236}">
                              <a16:creationId xmlns:a16="http://schemas.microsoft.com/office/drawing/2014/main" id="{5D335863-9962-4557-A476-2BDF29D6BA18}"/>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6">
                        <a:extLst>
                          <a:ext uri="{FF2B5EF4-FFF2-40B4-BE49-F238E27FC236}">
                            <a16:creationId xmlns:a16="http://schemas.microsoft.com/office/drawing/2014/main" id="{D2306BA3-582F-4080-A50D-18B37E471B94}"/>
                          </a:ext>
                        </a:extLst>
                      </p:cNvPr>
                      <p:cNvGrpSpPr/>
                      <p:nvPr/>
                    </p:nvGrpSpPr>
                    <p:grpSpPr>
                      <a:xfrm>
                        <a:off x="3505200" y="1676400"/>
                        <a:ext cx="381000" cy="457200"/>
                        <a:chOff x="2362200" y="1676400"/>
                        <a:chExt cx="381000" cy="457200"/>
                      </a:xfrm>
                    </p:grpSpPr>
                    <p:sp>
                      <p:nvSpPr>
                        <p:cNvPr id="298" name="Multiply 17">
                          <a:extLst>
                            <a:ext uri="{FF2B5EF4-FFF2-40B4-BE49-F238E27FC236}">
                              <a16:creationId xmlns:a16="http://schemas.microsoft.com/office/drawing/2014/main" id="{CBBC875B-D763-475E-B816-A98F38B410B1}"/>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a:extLst>
                            <a:ext uri="{FF2B5EF4-FFF2-40B4-BE49-F238E27FC236}">
                              <a16:creationId xmlns:a16="http://schemas.microsoft.com/office/drawing/2014/main" id="{6640C996-9A63-4A13-9B7D-0FDCBDC109B6}"/>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19">
                        <a:extLst>
                          <a:ext uri="{FF2B5EF4-FFF2-40B4-BE49-F238E27FC236}">
                            <a16:creationId xmlns:a16="http://schemas.microsoft.com/office/drawing/2014/main" id="{BDB4BF9A-2DBD-478A-BD9F-4001FA77030D}"/>
                          </a:ext>
                        </a:extLst>
                      </p:cNvPr>
                      <p:cNvGrpSpPr/>
                      <p:nvPr/>
                    </p:nvGrpSpPr>
                    <p:grpSpPr>
                      <a:xfrm>
                        <a:off x="3886200" y="1676400"/>
                        <a:ext cx="381000" cy="457200"/>
                        <a:chOff x="2362200" y="1676400"/>
                        <a:chExt cx="381000" cy="457200"/>
                      </a:xfrm>
                    </p:grpSpPr>
                    <p:sp>
                      <p:nvSpPr>
                        <p:cNvPr id="296" name="Multiply 20">
                          <a:extLst>
                            <a:ext uri="{FF2B5EF4-FFF2-40B4-BE49-F238E27FC236}">
                              <a16:creationId xmlns:a16="http://schemas.microsoft.com/office/drawing/2014/main" id="{7330A1BC-52FB-471B-991F-648E01B84F05}"/>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a:extLst>
                            <a:ext uri="{FF2B5EF4-FFF2-40B4-BE49-F238E27FC236}">
                              <a16:creationId xmlns:a16="http://schemas.microsoft.com/office/drawing/2014/main" id="{16A37472-5DEB-44B3-B755-E805CACB426E}"/>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2">
                        <a:extLst>
                          <a:ext uri="{FF2B5EF4-FFF2-40B4-BE49-F238E27FC236}">
                            <a16:creationId xmlns:a16="http://schemas.microsoft.com/office/drawing/2014/main" id="{BA0274F8-364B-49EE-9633-9A2D4FAFD9E4}"/>
                          </a:ext>
                        </a:extLst>
                      </p:cNvPr>
                      <p:cNvGrpSpPr/>
                      <p:nvPr/>
                    </p:nvGrpSpPr>
                    <p:grpSpPr>
                      <a:xfrm>
                        <a:off x="4267200" y="1676400"/>
                        <a:ext cx="381000" cy="457200"/>
                        <a:chOff x="2362200" y="1676400"/>
                        <a:chExt cx="381000" cy="457200"/>
                      </a:xfrm>
                    </p:grpSpPr>
                    <p:sp>
                      <p:nvSpPr>
                        <p:cNvPr id="294" name="Multiply 23">
                          <a:extLst>
                            <a:ext uri="{FF2B5EF4-FFF2-40B4-BE49-F238E27FC236}">
                              <a16:creationId xmlns:a16="http://schemas.microsoft.com/office/drawing/2014/main" id="{2917AD9C-F0D4-400F-9880-7810E24461D7}"/>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a:extLst>
                            <a:ext uri="{FF2B5EF4-FFF2-40B4-BE49-F238E27FC236}">
                              <a16:creationId xmlns:a16="http://schemas.microsoft.com/office/drawing/2014/main" id="{BC690ADF-FA66-4A68-B7A2-DF8537907034}"/>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5">
                        <a:extLst>
                          <a:ext uri="{FF2B5EF4-FFF2-40B4-BE49-F238E27FC236}">
                            <a16:creationId xmlns:a16="http://schemas.microsoft.com/office/drawing/2014/main" id="{27D2C754-6551-4E42-8909-54400A9D7106}"/>
                          </a:ext>
                        </a:extLst>
                      </p:cNvPr>
                      <p:cNvGrpSpPr/>
                      <p:nvPr/>
                    </p:nvGrpSpPr>
                    <p:grpSpPr>
                      <a:xfrm>
                        <a:off x="4648200" y="1676400"/>
                        <a:ext cx="381000" cy="457200"/>
                        <a:chOff x="2362200" y="1676400"/>
                        <a:chExt cx="381000" cy="457200"/>
                      </a:xfrm>
                    </p:grpSpPr>
                    <p:sp>
                      <p:nvSpPr>
                        <p:cNvPr id="292" name="Multiply 26">
                          <a:extLst>
                            <a:ext uri="{FF2B5EF4-FFF2-40B4-BE49-F238E27FC236}">
                              <a16:creationId xmlns:a16="http://schemas.microsoft.com/office/drawing/2014/main" id="{DDF571B7-1286-437B-BE25-5D1039005BB5}"/>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a:extLst>
                            <a:ext uri="{FF2B5EF4-FFF2-40B4-BE49-F238E27FC236}">
                              <a16:creationId xmlns:a16="http://schemas.microsoft.com/office/drawing/2014/main" id="{8761FAF8-AB01-48CB-953F-CF304DB1171E}"/>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8">
                        <a:extLst>
                          <a:ext uri="{FF2B5EF4-FFF2-40B4-BE49-F238E27FC236}">
                            <a16:creationId xmlns:a16="http://schemas.microsoft.com/office/drawing/2014/main" id="{83110F1B-ADF2-47D6-93EA-86DD1F4415E9}"/>
                          </a:ext>
                        </a:extLst>
                      </p:cNvPr>
                      <p:cNvGrpSpPr/>
                      <p:nvPr/>
                    </p:nvGrpSpPr>
                    <p:grpSpPr>
                      <a:xfrm>
                        <a:off x="5001491" y="1676400"/>
                        <a:ext cx="381000" cy="457200"/>
                        <a:chOff x="2362200" y="1676400"/>
                        <a:chExt cx="381000" cy="457200"/>
                      </a:xfrm>
                    </p:grpSpPr>
                    <p:sp>
                      <p:nvSpPr>
                        <p:cNvPr id="290" name="Multiply 29">
                          <a:extLst>
                            <a:ext uri="{FF2B5EF4-FFF2-40B4-BE49-F238E27FC236}">
                              <a16:creationId xmlns:a16="http://schemas.microsoft.com/office/drawing/2014/main" id="{EF49CDE7-DAEA-4EFE-A0A5-FDD6F66689A4}"/>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a:extLst>
                            <a:ext uri="{FF2B5EF4-FFF2-40B4-BE49-F238E27FC236}">
                              <a16:creationId xmlns:a16="http://schemas.microsoft.com/office/drawing/2014/main" id="{61BDD50E-5EEF-4746-B56B-5CB42E2B213F}"/>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7" name="Rounded Rectangle 31">
                        <a:extLst>
                          <a:ext uri="{FF2B5EF4-FFF2-40B4-BE49-F238E27FC236}">
                            <a16:creationId xmlns:a16="http://schemas.microsoft.com/office/drawing/2014/main" id="{51F25647-CC66-41A3-B0B1-C4EBA9AA8399}"/>
                          </a:ext>
                        </a:extLst>
                      </p:cNvPr>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ed Rectangle 32">
                        <a:extLst>
                          <a:ext uri="{FF2B5EF4-FFF2-40B4-BE49-F238E27FC236}">
                            <a16:creationId xmlns:a16="http://schemas.microsoft.com/office/drawing/2014/main" id="{0DF0C0B3-16B3-4051-AEAD-6CEBF7AE0A3A}"/>
                          </a:ext>
                        </a:extLst>
                      </p:cNvPr>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33">
                        <a:extLst>
                          <a:ext uri="{FF2B5EF4-FFF2-40B4-BE49-F238E27FC236}">
                            <a16:creationId xmlns:a16="http://schemas.microsoft.com/office/drawing/2014/main" id="{BF1F3915-E299-4565-8648-D6427B504AE3}"/>
                          </a:ext>
                        </a:extLst>
                      </p:cNvPr>
                      <p:cNvGrpSpPr/>
                      <p:nvPr/>
                    </p:nvGrpSpPr>
                    <p:grpSpPr>
                      <a:xfrm>
                        <a:off x="3643746" y="1828800"/>
                        <a:ext cx="304800" cy="535709"/>
                        <a:chOff x="2362200" y="1676400"/>
                        <a:chExt cx="381000" cy="457200"/>
                      </a:xfrm>
                    </p:grpSpPr>
                    <p:sp>
                      <p:nvSpPr>
                        <p:cNvPr id="288" name="Multiply 34">
                          <a:extLst>
                            <a:ext uri="{FF2B5EF4-FFF2-40B4-BE49-F238E27FC236}">
                              <a16:creationId xmlns:a16="http://schemas.microsoft.com/office/drawing/2014/main" id="{9C35624A-3E7B-43B5-BCAC-9D760C54C114}"/>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a:extLst>
                            <a:ext uri="{FF2B5EF4-FFF2-40B4-BE49-F238E27FC236}">
                              <a16:creationId xmlns:a16="http://schemas.microsoft.com/office/drawing/2014/main" id="{7E556126-3ED7-4F13-AB7D-C9A97A71C872}"/>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Rounded Rectangle 36">
                        <a:extLst>
                          <a:ext uri="{FF2B5EF4-FFF2-40B4-BE49-F238E27FC236}">
                            <a16:creationId xmlns:a16="http://schemas.microsoft.com/office/drawing/2014/main" id="{F95A5638-90F6-4DA1-834A-64E6567F76EB}"/>
                          </a:ext>
                        </a:extLst>
                      </p:cNvPr>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37">
                        <a:extLst>
                          <a:ext uri="{FF2B5EF4-FFF2-40B4-BE49-F238E27FC236}">
                            <a16:creationId xmlns:a16="http://schemas.microsoft.com/office/drawing/2014/main" id="{54E31840-8A29-4D82-8261-39D9E02BB94F}"/>
                          </a:ext>
                        </a:extLst>
                      </p:cNvPr>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2" name="Group 38">
                        <a:extLst>
                          <a:ext uri="{FF2B5EF4-FFF2-40B4-BE49-F238E27FC236}">
                            <a16:creationId xmlns:a16="http://schemas.microsoft.com/office/drawing/2014/main" id="{8CFB898C-D8A9-44D1-988F-472C53462DF8}"/>
                          </a:ext>
                        </a:extLst>
                      </p:cNvPr>
                      <p:cNvGrpSpPr/>
                      <p:nvPr/>
                    </p:nvGrpSpPr>
                    <p:grpSpPr>
                      <a:xfrm>
                        <a:off x="3657600" y="1295400"/>
                        <a:ext cx="304800" cy="535709"/>
                        <a:chOff x="2362200" y="1676400"/>
                        <a:chExt cx="381000" cy="457200"/>
                      </a:xfrm>
                    </p:grpSpPr>
                    <p:sp>
                      <p:nvSpPr>
                        <p:cNvPr id="286" name="Multiply 39">
                          <a:extLst>
                            <a:ext uri="{FF2B5EF4-FFF2-40B4-BE49-F238E27FC236}">
                              <a16:creationId xmlns:a16="http://schemas.microsoft.com/office/drawing/2014/main" id="{E2D4D29D-C3CD-4627-9449-EF04FB8058F6}"/>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a:extLst>
                            <a:ext uri="{FF2B5EF4-FFF2-40B4-BE49-F238E27FC236}">
                              <a16:creationId xmlns:a16="http://schemas.microsoft.com/office/drawing/2014/main" id="{70CE005B-160F-49DE-A780-73D98D5297AA}"/>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Trapezoid 272">
                        <a:extLst>
                          <a:ext uri="{FF2B5EF4-FFF2-40B4-BE49-F238E27FC236}">
                            <a16:creationId xmlns:a16="http://schemas.microsoft.com/office/drawing/2014/main" id="{29FF96D8-4496-4894-A671-C09F89FC870B}"/>
                          </a:ext>
                        </a:extLst>
                      </p:cNvPr>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a:extLst>
                          <a:ext uri="{FF2B5EF4-FFF2-40B4-BE49-F238E27FC236}">
                            <a16:creationId xmlns:a16="http://schemas.microsoft.com/office/drawing/2014/main" id="{91D74EF9-1A04-41E3-8C17-CA051DAFA938}"/>
                          </a:ext>
                        </a:extLst>
                      </p:cNvPr>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a:extLst>
                          <a:ext uri="{FF2B5EF4-FFF2-40B4-BE49-F238E27FC236}">
                            <a16:creationId xmlns:a16="http://schemas.microsoft.com/office/drawing/2014/main" id="{C5D77BF5-C375-4278-A0AF-6F12189C07BB}"/>
                          </a:ext>
                        </a:extLst>
                      </p:cNvPr>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44">
                        <a:extLst>
                          <a:ext uri="{FF2B5EF4-FFF2-40B4-BE49-F238E27FC236}">
                            <a16:creationId xmlns:a16="http://schemas.microsoft.com/office/drawing/2014/main" id="{DB5B8C84-5635-48E8-BFF9-8BE33FF1BE85}"/>
                          </a:ext>
                        </a:extLst>
                      </p:cNvPr>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45">
                        <a:extLst>
                          <a:ext uri="{FF2B5EF4-FFF2-40B4-BE49-F238E27FC236}">
                            <a16:creationId xmlns:a16="http://schemas.microsoft.com/office/drawing/2014/main" id="{E7792B89-1E3D-4284-8ECD-82B1D38D13F5}"/>
                          </a:ext>
                        </a:extLst>
                      </p:cNvPr>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lowchart: Collate 277">
                        <a:extLst>
                          <a:ext uri="{FF2B5EF4-FFF2-40B4-BE49-F238E27FC236}">
                            <a16:creationId xmlns:a16="http://schemas.microsoft.com/office/drawing/2014/main" id="{400E0EC0-CD28-46D2-B50D-30D087A726F8}"/>
                          </a:ext>
                        </a:extLst>
                      </p:cNvPr>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Flowchart: Collate 278">
                        <a:extLst>
                          <a:ext uri="{FF2B5EF4-FFF2-40B4-BE49-F238E27FC236}">
                            <a16:creationId xmlns:a16="http://schemas.microsoft.com/office/drawing/2014/main" id="{97A92EB8-D138-4B4A-8E60-E696B8ACDF56}"/>
                          </a:ext>
                        </a:extLst>
                      </p:cNvPr>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0" name="Group 48">
                        <a:extLst>
                          <a:ext uri="{FF2B5EF4-FFF2-40B4-BE49-F238E27FC236}">
                            <a16:creationId xmlns:a16="http://schemas.microsoft.com/office/drawing/2014/main" id="{5598584F-2686-4264-9522-BD984BBD486A}"/>
                          </a:ext>
                        </a:extLst>
                      </p:cNvPr>
                      <p:cNvGrpSpPr/>
                      <p:nvPr/>
                    </p:nvGrpSpPr>
                    <p:grpSpPr>
                      <a:xfrm>
                        <a:off x="3352800" y="2286000"/>
                        <a:ext cx="304800" cy="365760"/>
                        <a:chOff x="2362200" y="1676400"/>
                        <a:chExt cx="381000" cy="457200"/>
                      </a:xfrm>
                    </p:grpSpPr>
                    <p:sp>
                      <p:nvSpPr>
                        <p:cNvPr id="284" name="Multiply 49">
                          <a:extLst>
                            <a:ext uri="{FF2B5EF4-FFF2-40B4-BE49-F238E27FC236}">
                              <a16:creationId xmlns:a16="http://schemas.microsoft.com/office/drawing/2014/main" id="{C0F14834-275F-40F4-BCBE-047CAC3D4B75}"/>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a:extLst>
                            <a:ext uri="{FF2B5EF4-FFF2-40B4-BE49-F238E27FC236}">
                              <a16:creationId xmlns:a16="http://schemas.microsoft.com/office/drawing/2014/main" id="{90BF3556-4E0F-4BE6-AE5F-7AFDA43EB8FE}"/>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51">
                        <a:extLst>
                          <a:ext uri="{FF2B5EF4-FFF2-40B4-BE49-F238E27FC236}">
                            <a16:creationId xmlns:a16="http://schemas.microsoft.com/office/drawing/2014/main" id="{56AD1838-6DE7-4070-9646-74ECA5650D41}"/>
                          </a:ext>
                        </a:extLst>
                      </p:cNvPr>
                      <p:cNvGrpSpPr/>
                      <p:nvPr/>
                    </p:nvGrpSpPr>
                    <p:grpSpPr>
                      <a:xfrm>
                        <a:off x="3962400" y="2286000"/>
                        <a:ext cx="304800" cy="365760"/>
                        <a:chOff x="2362200" y="1676400"/>
                        <a:chExt cx="381000" cy="457200"/>
                      </a:xfrm>
                    </p:grpSpPr>
                    <p:sp>
                      <p:nvSpPr>
                        <p:cNvPr id="282" name="Multiply 52">
                          <a:extLst>
                            <a:ext uri="{FF2B5EF4-FFF2-40B4-BE49-F238E27FC236}">
                              <a16:creationId xmlns:a16="http://schemas.microsoft.com/office/drawing/2014/main" id="{8E169690-7E10-4427-BCAC-197553E7962B}"/>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a:extLst>
                            <a:ext uri="{FF2B5EF4-FFF2-40B4-BE49-F238E27FC236}">
                              <a16:creationId xmlns:a16="http://schemas.microsoft.com/office/drawing/2014/main" id="{5CF0C827-037D-4FC7-BE09-D65AB7AFC807}"/>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58">
                      <a:extLst>
                        <a:ext uri="{FF2B5EF4-FFF2-40B4-BE49-F238E27FC236}">
                          <a16:creationId xmlns:a16="http://schemas.microsoft.com/office/drawing/2014/main" id="{482186BC-CBCD-4F91-9193-24018EBD99F0}"/>
                        </a:ext>
                      </a:extLst>
                    </p:cNvPr>
                    <p:cNvGrpSpPr/>
                    <p:nvPr/>
                  </p:nvGrpSpPr>
                  <p:grpSpPr>
                    <a:xfrm flipH="1">
                      <a:off x="5257800" y="1676400"/>
                      <a:ext cx="926582" cy="1524000"/>
                      <a:chOff x="1747738" y="1143000"/>
                      <a:chExt cx="2675816" cy="5410200"/>
                    </a:xfrm>
                  </p:grpSpPr>
                  <p:sp>
                    <p:nvSpPr>
                      <p:cNvPr id="199" name="Wave 198">
                        <a:extLst>
                          <a:ext uri="{FF2B5EF4-FFF2-40B4-BE49-F238E27FC236}">
                            <a16:creationId xmlns:a16="http://schemas.microsoft.com/office/drawing/2014/main" id="{4570DB90-7518-4A7C-B131-94202B186BB5}"/>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Wave 199">
                        <a:extLst>
                          <a:ext uri="{FF2B5EF4-FFF2-40B4-BE49-F238E27FC236}">
                            <a16:creationId xmlns:a16="http://schemas.microsoft.com/office/drawing/2014/main" id="{FFAB0ED1-8802-4ED9-9064-D45B16A0B26C}"/>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
                        <a:extLst>
                          <a:ext uri="{FF2B5EF4-FFF2-40B4-BE49-F238E27FC236}">
                            <a16:creationId xmlns:a16="http://schemas.microsoft.com/office/drawing/2014/main" id="{C1F5A1B2-68B4-446C-9BD2-BD6ABED6A51B}"/>
                          </a:ext>
                        </a:extLst>
                      </p:cNvPr>
                      <p:cNvGrpSpPr/>
                      <p:nvPr/>
                    </p:nvGrpSpPr>
                    <p:grpSpPr>
                      <a:xfrm>
                        <a:off x="2468899" y="3115235"/>
                        <a:ext cx="1004332" cy="932329"/>
                        <a:chOff x="3253121" y="1066802"/>
                        <a:chExt cx="2384351" cy="1922552"/>
                      </a:xfrm>
                      <a:solidFill>
                        <a:schemeClr val="bg2">
                          <a:lumMod val="50000"/>
                        </a:schemeClr>
                      </a:solidFill>
                    </p:grpSpPr>
                    <p:sp>
                      <p:nvSpPr>
                        <p:cNvPr id="247" name="Teardrop 246">
                          <a:extLst>
                            <a:ext uri="{FF2B5EF4-FFF2-40B4-BE49-F238E27FC236}">
                              <a16:creationId xmlns:a16="http://schemas.microsoft.com/office/drawing/2014/main" id="{ECA35B45-201D-4896-9855-1DD78BF08D50}"/>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4">
                          <a:extLst>
                            <a:ext uri="{FF2B5EF4-FFF2-40B4-BE49-F238E27FC236}">
                              <a16:creationId xmlns:a16="http://schemas.microsoft.com/office/drawing/2014/main" id="{390BA770-F3DA-4F19-AC2C-5C8708573C22}"/>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5">
                          <a:extLst>
                            <a:ext uri="{FF2B5EF4-FFF2-40B4-BE49-F238E27FC236}">
                              <a16:creationId xmlns:a16="http://schemas.microsoft.com/office/drawing/2014/main" id="{ACB1072D-B2F2-4ABC-9D49-B0F60B058FF3}"/>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6">
                          <a:extLst>
                            <a:ext uri="{FF2B5EF4-FFF2-40B4-BE49-F238E27FC236}">
                              <a16:creationId xmlns:a16="http://schemas.microsoft.com/office/drawing/2014/main" id="{F8047B75-20F4-4C57-9F84-67556404BCF7}"/>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7">
                          <a:extLst>
                            <a:ext uri="{FF2B5EF4-FFF2-40B4-BE49-F238E27FC236}">
                              <a16:creationId xmlns:a16="http://schemas.microsoft.com/office/drawing/2014/main" id="{A1F52D67-85EA-41D9-B89D-C3AF3836BFFE}"/>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8">
                          <a:extLst>
                            <a:ext uri="{FF2B5EF4-FFF2-40B4-BE49-F238E27FC236}">
                              <a16:creationId xmlns:a16="http://schemas.microsoft.com/office/drawing/2014/main" id="{AD2A490F-9FB7-4CE5-9DB3-7E6C13D3DCDE}"/>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9">
                          <a:extLst>
                            <a:ext uri="{FF2B5EF4-FFF2-40B4-BE49-F238E27FC236}">
                              <a16:creationId xmlns:a16="http://schemas.microsoft.com/office/drawing/2014/main" id="{EC838DE4-061A-4499-8545-9CF72D832422}"/>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10">
                          <a:extLst>
                            <a:ext uri="{FF2B5EF4-FFF2-40B4-BE49-F238E27FC236}">
                              <a16:creationId xmlns:a16="http://schemas.microsoft.com/office/drawing/2014/main" id="{A84120CD-F7FC-4DD8-8853-248032735BAF}"/>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11">
                        <a:extLst>
                          <a:ext uri="{FF2B5EF4-FFF2-40B4-BE49-F238E27FC236}">
                            <a16:creationId xmlns:a16="http://schemas.microsoft.com/office/drawing/2014/main" id="{04CD85FA-F63D-4765-A686-C5BD5002BFC4}"/>
                          </a:ext>
                        </a:extLst>
                      </p:cNvPr>
                      <p:cNvGrpSpPr/>
                      <p:nvPr/>
                    </p:nvGrpSpPr>
                    <p:grpSpPr>
                      <a:xfrm rot="3249924">
                        <a:off x="1735936" y="2283796"/>
                        <a:ext cx="1118259" cy="1094656"/>
                        <a:chOff x="3253123" y="1066800"/>
                        <a:chExt cx="2384352" cy="1922552"/>
                      </a:xfrm>
                    </p:grpSpPr>
                    <p:sp>
                      <p:nvSpPr>
                        <p:cNvPr id="239" name="Teardrop 238">
                          <a:extLst>
                            <a:ext uri="{FF2B5EF4-FFF2-40B4-BE49-F238E27FC236}">
                              <a16:creationId xmlns:a16="http://schemas.microsoft.com/office/drawing/2014/main" id="{E5A02F51-2448-4997-B7F3-CD3A31A469BD}"/>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a:extLst>
                            <a:ext uri="{FF2B5EF4-FFF2-40B4-BE49-F238E27FC236}">
                              <a16:creationId xmlns:a16="http://schemas.microsoft.com/office/drawing/2014/main" id="{5C135A56-BB21-4DC2-ACEF-6ABE4E48E184}"/>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a:extLst>
                            <a:ext uri="{FF2B5EF4-FFF2-40B4-BE49-F238E27FC236}">
                              <a16:creationId xmlns:a16="http://schemas.microsoft.com/office/drawing/2014/main" id="{2A8F2111-BE11-49A8-A458-9505B669382F}"/>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a:extLst>
                            <a:ext uri="{FF2B5EF4-FFF2-40B4-BE49-F238E27FC236}">
                              <a16:creationId xmlns:a16="http://schemas.microsoft.com/office/drawing/2014/main" id="{33525A5F-6B59-4727-BC9E-C4816A2063F1}"/>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a:extLst>
                            <a:ext uri="{FF2B5EF4-FFF2-40B4-BE49-F238E27FC236}">
                              <a16:creationId xmlns:a16="http://schemas.microsoft.com/office/drawing/2014/main" id="{332CE9B8-1278-472B-A7B9-B112B11BBBB0}"/>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a:extLst>
                            <a:ext uri="{FF2B5EF4-FFF2-40B4-BE49-F238E27FC236}">
                              <a16:creationId xmlns:a16="http://schemas.microsoft.com/office/drawing/2014/main" id="{EAB73BAB-C837-45D5-826C-7DA12B678DA1}"/>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a:extLst>
                            <a:ext uri="{FF2B5EF4-FFF2-40B4-BE49-F238E27FC236}">
                              <a16:creationId xmlns:a16="http://schemas.microsoft.com/office/drawing/2014/main" id="{2E9812FB-BB5A-4242-A0A3-08B9890CDE77}"/>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12135740-0DBB-4E91-A8FC-F9B9E64BB80F}"/>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2">
                        <a:extLst>
                          <a:ext uri="{FF2B5EF4-FFF2-40B4-BE49-F238E27FC236}">
                            <a16:creationId xmlns:a16="http://schemas.microsoft.com/office/drawing/2014/main" id="{FBC5AAF9-44D8-43E3-8AA9-A864DCC451DA}"/>
                          </a:ext>
                        </a:extLst>
                      </p:cNvPr>
                      <p:cNvGrpSpPr/>
                      <p:nvPr/>
                    </p:nvGrpSpPr>
                    <p:grpSpPr>
                      <a:xfrm rot="5400000">
                        <a:off x="2045598" y="1154802"/>
                        <a:ext cx="1118259" cy="1094656"/>
                        <a:chOff x="3253123" y="1066800"/>
                        <a:chExt cx="2384352" cy="1922552"/>
                      </a:xfrm>
                    </p:grpSpPr>
                    <p:sp>
                      <p:nvSpPr>
                        <p:cNvPr id="231" name="Teardrop 230">
                          <a:extLst>
                            <a:ext uri="{FF2B5EF4-FFF2-40B4-BE49-F238E27FC236}">
                              <a16:creationId xmlns:a16="http://schemas.microsoft.com/office/drawing/2014/main" id="{5DB001C3-9BF2-4BB3-8C26-7F9250DA6505}"/>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a:extLst>
                            <a:ext uri="{FF2B5EF4-FFF2-40B4-BE49-F238E27FC236}">
                              <a16:creationId xmlns:a16="http://schemas.microsoft.com/office/drawing/2014/main" id="{2409A3C9-6DB5-4D5A-B297-6EC4C9629110}"/>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a:extLst>
                            <a:ext uri="{FF2B5EF4-FFF2-40B4-BE49-F238E27FC236}">
                              <a16:creationId xmlns:a16="http://schemas.microsoft.com/office/drawing/2014/main" id="{312DBAA1-D1C5-42FC-9DF3-679658318EFF}"/>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a:extLst>
                            <a:ext uri="{FF2B5EF4-FFF2-40B4-BE49-F238E27FC236}">
                              <a16:creationId xmlns:a16="http://schemas.microsoft.com/office/drawing/2014/main" id="{C053E007-D0C3-44F3-8BBB-7AA858076C06}"/>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a:extLst>
                            <a:ext uri="{FF2B5EF4-FFF2-40B4-BE49-F238E27FC236}">
                              <a16:creationId xmlns:a16="http://schemas.microsoft.com/office/drawing/2014/main" id="{CAEF51A8-ADDB-41A8-9F23-446EBBC9ADB9}"/>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a:extLst>
                            <a:ext uri="{FF2B5EF4-FFF2-40B4-BE49-F238E27FC236}">
                              <a16:creationId xmlns:a16="http://schemas.microsoft.com/office/drawing/2014/main" id="{B8097935-D0FD-4154-BAA8-0BD30EE1FF6F}"/>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a:extLst>
                            <a:ext uri="{FF2B5EF4-FFF2-40B4-BE49-F238E27FC236}">
                              <a16:creationId xmlns:a16="http://schemas.microsoft.com/office/drawing/2014/main" id="{F35A5790-DB7B-4EB1-B3EF-3EC278622676}"/>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876D1302-9677-44EC-860E-D2DEE2FBB01A}"/>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31">
                        <a:extLst>
                          <a:ext uri="{FF2B5EF4-FFF2-40B4-BE49-F238E27FC236}">
                            <a16:creationId xmlns:a16="http://schemas.microsoft.com/office/drawing/2014/main" id="{9576876E-6768-4ED2-81D7-6961A5714955}"/>
                          </a:ext>
                        </a:extLst>
                      </p:cNvPr>
                      <p:cNvGrpSpPr/>
                      <p:nvPr/>
                    </p:nvGrpSpPr>
                    <p:grpSpPr>
                      <a:xfrm rot="18371763">
                        <a:off x="3184558" y="1293913"/>
                        <a:ext cx="1118259" cy="1094656"/>
                        <a:chOff x="3253123" y="1066800"/>
                        <a:chExt cx="2384352" cy="1922552"/>
                      </a:xfrm>
                    </p:grpSpPr>
                    <p:sp>
                      <p:nvSpPr>
                        <p:cNvPr id="223" name="Teardrop 222">
                          <a:extLst>
                            <a:ext uri="{FF2B5EF4-FFF2-40B4-BE49-F238E27FC236}">
                              <a16:creationId xmlns:a16="http://schemas.microsoft.com/office/drawing/2014/main" id="{A88D2113-8A7A-4B9A-A9CF-51A2266651AF}"/>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a:extLst>
                            <a:ext uri="{FF2B5EF4-FFF2-40B4-BE49-F238E27FC236}">
                              <a16:creationId xmlns:a16="http://schemas.microsoft.com/office/drawing/2014/main" id="{F32679CE-095B-4D96-B923-9534F64B86B8}"/>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a:extLst>
                            <a:ext uri="{FF2B5EF4-FFF2-40B4-BE49-F238E27FC236}">
                              <a16:creationId xmlns:a16="http://schemas.microsoft.com/office/drawing/2014/main" id="{89209CCA-1125-4E81-BF15-78BD9F03D500}"/>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a:extLst>
                            <a:ext uri="{FF2B5EF4-FFF2-40B4-BE49-F238E27FC236}">
                              <a16:creationId xmlns:a16="http://schemas.microsoft.com/office/drawing/2014/main" id="{8BED95E1-BF38-4975-A47F-FF68A9ACB75F}"/>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a:extLst>
                            <a:ext uri="{FF2B5EF4-FFF2-40B4-BE49-F238E27FC236}">
                              <a16:creationId xmlns:a16="http://schemas.microsoft.com/office/drawing/2014/main" id="{8FD69B54-B496-4393-822F-9C37B47E047C}"/>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a:extLst>
                            <a:ext uri="{FF2B5EF4-FFF2-40B4-BE49-F238E27FC236}">
                              <a16:creationId xmlns:a16="http://schemas.microsoft.com/office/drawing/2014/main" id="{9F2C31A9-62DA-48C4-8860-FCBA83CE0532}"/>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a:extLst>
                            <a:ext uri="{FF2B5EF4-FFF2-40B4-BE49-F238E27FC236}">
                              <a16:creationId xmlns:a16="http://schemas.microsoft.com/office/drawing/2014/main" id="{57ED5FA2-062C-48A0-8532-B489D4B41B46}"/>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5074B630-E46D-4ED9-ABBF-3BCE6DC16302}"/>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40">
                        <a:extLst>
                          <a:ext uri="{FF2B5EF4-FFF2-40B4-BE49-F238E27FC236}">
                            <a16:creationId xmlns:a16="http://schemas.microsoft.com/office/drawing/2014/main" id="{879C5746-4017-4051-BFFD-A2A75D28EC44}"/>
                          </a:ext>
                        </a:extLst>
                      </p:cNvPr>
                      <p:cNvGrpSpPr/>
                      <p:nvPr/>
                    </p:nvGrpSpPr>
                    <p:grpSpPr>
                      <a:xfrm rot="19164313">
                        <a:off x="3150199" y="2320851"/>
                        <a:ext cx="1273355" cy="1253498"/>
                        <a:chOff x="3253123" y="1066800"/>
                        <a:chExt cx="2384352" cy="1922552"/>
                      </a:xfrm>
                    </p:grpSpPr>
                    <p:sp>
                      <p:nvSpPr>
                        <p:cNvPr id="215" name="Teardrop 214">
                          <a:extLst>
                            <a:ext uri="{FF2B5EF4-FFF2-40B4-BE49-F238E27FC236}">
                              <a16:creationId xmlns:a16="http://schemas.microsoft.com/office/drawing/2014/main" id="{06CEAFDA-78DB-4CA4-B8A3-5E57C598185F}"/>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a:extLst>
                            <a:ext uri="{FF2B5EF4-FFF2-40B4-BE49-F238E27FC236}">
                              <a16:creationId xmlns:a16="http://schemas.microsoft.com/office/drawing/2014/main" id="{D43B0CC1-9B5C-497D-BD9C-5F8AB2DE217B}"/>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a:extLst>
                            <a:ext uri="{FF2B5EF4-FFF2-40B4-BE49-F238E27FC236}">
                              <a16:creationId xmlns:a16="http://schemas.microsoft.com/office/drawing/2014/main" id="{B0E24F5D-8A17-4484-9D4F-1236831465FF}"/>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a:extLst>
                            <a:ext uri="{FF2B5EF4-FFF2-40B4-BE49-F238E27FC236}">
                              <a16:creationId xmlns:a16="http://schemas.microsoft.com/office/drawing/2014/main" id="{E1CCCAD2-C5D8-4638-A2EC-AD9875C23FD8}"/>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a:extLst>
                            <a:ext uri="{FF2B5EF4-FFF2-40B4-BE49-F238E27FC236}">
                              <a16:creationId xmlns:a16="http://schemas.microsoft.com/office/drawing/2014/main" id="{920889CA-26BD-4DD6-8D11-F62D499D228A}"/>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a:extLst>
                            <a:ext uri="{FF2B5EF4-FFF2-40B4-BE49-F238E27FC236}">
                              <a16:creationId xmlns:a16="http://schemas.microsoft.com/office/drawing/2014/main" id="{22168807-4926-4E78-9D19-9DF386B90B7D}"/>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a:extLst>
                            <a:ext uri="{FF2B5EF4-FFF2-40B4-BE49-F238E27FC236}">
                              <a16:creationId xmlns:a16="http://schemas.microsoft.com/office/drawing/2014/main" id="{BC8E30F4-3C00-46D8-832F-70441F628555}"/>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D7F5A7D3-5565-46B0-896C-D079AC172CAF}"/>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49">
                        <a:extLst>
                          <a:ext uri="{FF2B5EF4-FFF2-40B4-BE49-F238E27FC236}">
                            <a16:creationId xmlns:a16="http://schemas.microsoft.com/office/drawing/2014/main" id="{4287087A-0C97-49AA-866A-4ADD06315043}"/>
                          </a:ext>
                        </a:extLst>
                      </p:cNvPr>
                      <p:cNvGrpSpPr/>
                      <p:nvPr/>
                    </p:nvGrpSpPr>
                    <p:grpSpPr>
                      <a:xfrm rot="1063382">
                        <a:off x="2473119" y="2046587"/>
                        <a:ext cx="1069843" cy="895533"/>
                        <a:chOff x="3253123" y="1066800"/>
                        <a:chExt cx="2384352" cy="1922552"/>
                      </a:xfrm>
                    </p:grpSpPr>
                    <p:sp>
                      <p:nvSpPr>
                        <p:cNvPr id="207" name="Teardrop 206">
                          <a:extLst>
                            <a:ext uri="{FF2B5EF4-FFF2-40B4-BE49-F238E27FC236}">
                              <a16:creationId xmlns:a16="http://schemas.microsoft.com/office/drawing/2014/main" id="{078B3566-E3E2-4100-B053-A14B956FD70A}"/>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a:extLst>
                            <a:ext uri="{FF2B5EF4-FFF2-40B4-BE49-F238E27FC236}">
                              <a16:creationId xmlns:a16="http://schemas.microsoft.com/office/drawing/2014/main" id="{746CEC84-5924-461B-B0B6-00841C54451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a:extLst>
                            <a:ext uri="{FF2B5EF4-FFF2-40B4-BE49-F238E27FC236}">
                              <a16:creationId xmlns:a16="http://schemas.microsoft.com/office/drawing/2014/main" id="{520C14B9-9FC5-4C23-8A6A-F34E915373F8}"/>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a:extLst>
                            <a:ext uri="{FF2B5EF4-FFF2-40B4-BE49-F238E27FC236}">
                              <a16:creationId xmlns:a16="http://schemas.microsoft.com/office/drawing/2014/main" id="{C289CA92-7184-40A3-B093-7CAA85629286}"/>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a:extLst>
                            <a:ext uri="{FF2B5EF4-FFF2-40B4-BE49-F238E27FC236}">
                              <a16:creationId xmlns:a16="http://schemas.microsoft.com/office/drawing/2014/main" id="{09CF10AE-02C3-4570-9E71-0F90609965D5}"/>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a:extLst>
                            <a:ext uri="{FF2B5EF4-FFF2-40B4-BE49-F238E27FC236}">
                              <a16:creationId xmlns:a16="http://schemas.microsoft.com/office/drawing/2014/main" id="{754E82F3-7D34-4F06-8CCB-8E49DB806A21}"/>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a:extLst>
                            <a:ext uri="{FF2B5EF4-FFF2-40B4-BE49-F238E27FC236}">
                              <a16:creationId xmlns:a16="http://schemas.microsoft.com/office/drawing/2014/main" id="{F30040B8-9AC7-4F75-A989-413BAE567C01}"/>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13D887AD-2733-431D-B4EA-42F830C775F8}"/>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58">
                      <a:extLst>
                        <a:ext uri="{FF2B5EF4-FFF2-40B4-BE49-F238E27FC236}">
                          <a16:creationId xmlns:a16="http://schemas.microsoft.com/office/drawing/2014/main" id="{3C6A31AE-22D6-4C12-BBFD-E3C42E412EB9}"/>
                        </a:ext>
                      </a:extLst>
                    </p:cNvPr>
                    <p:cNvGrpSpPr/>
                    <p:nvPr/>
                  </p:nvGrpSpPr>
                  <p:grpSpPr>
                    <a:xfrm>
                      <a:off x="5486400" y="1066800"/>
                      <a:ext cx="1297215" cy="2133600"/>
                      <a:chOff x="1747738" y="1143000"/>
                      <a:chExt cx="2675816" cy="5410200"/>
                    </a:xfrm>
                  </p:grpSpPr>
                  <p:sp>
                    <p:nvSpPr>
                      <p:cNvPr id="143" name="Wave 142">
                        <a:extLst>
                          <a:ext uri="{FF2B5EF4-FFF2-40B4-BE49-F238E27FC236}">
                            <a16:creationId xmlns:a16="http://schemas.microsoft.com/office/drawing/2014/main" id="{A950936C-90F8-47F2-B2A6-7B5860F3D173}"/>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Wave 143">
                        <a:extLst>
                          <a:ext uri="{FF2B5EF4-FFF2-40B4-BE49-F238E27FC236}">
                            <a16:creationId xmlns:a16="http://schemas.microsoft.com/office/drawing/2014/main" id="{DDA50C24-BAE5-47C4-980F-4781C1A630CF}"/>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2">
                        <a:extLst>
                          <a:ext uri="{FF2B5EF4-FFF2-40B4-BE49-F238E27FC236}">
                            <a16:creationId xmlns:a16="http://schemas.microsoft.com/office/drawing/2014/main" id="{3202FBC6-1B9C-4C78-877D-A7EFFB947C0D}"/>
                          </a:ext>
                        </a:extLst>
                      </p:cNvPr>
                      <p:cNvGrpSpPr/>
                      <p:nvPr/>
                    </p:nvGrpSpPr>
                    <p:grpSpPr>
                      <a:xfrm>
                        <a:off x="2468899" y="3115235"/>
                        <a:ext cx="1004332" cy="932329"/>
                        <a:chOff x="3253121" y="1066802"/>
                        <a:chExt cx="2384351" cy="1922552"/>
                      </a:xfrm>
                      <a:solidFill>
                        <a:schemeClr val="bg2">
                          <a:lumMod val="50000"/>
                        </a:schemeClr>
                      </a:solidFill>
                    </p:grpSpPr>
                    <p:sp>
                      <p:nvSpPr>
                        <p:cNvPr id="191" name="Teardrop 190">
                          <a:extLst>
                            <a:ext uri="{FF2B5EF4-FFF2-40B4-BE49-F238E27FC236}">
                              <a16:creationId xmlns:a16="http://schemas.microsoft.com/office/drawing/2014/main" id="{543D6FD0-AC94-4181-A9E9-2837E468D790}"/>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4">
                          <a:extLst>
                            <a:ext uri="{FF2B5EF4-FFF2-40B4-BE49-F238E27FC236}">
                              <a16:creationId xmlns:a16="http://schemas.microsoft.com/office/drawing/2014/main" id="{6068E0D9-14CB-44B4-B2FA-EACB21855931}"/>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5">
                          <a:extLst>
                            <a:ext uri="{FF2B5EF4-FFF2-40B4-BE49-F238E27FC236}">
                              <a16:creationId xmlns:a16="http://schemas.microsoft.com/office/drawing/2014/main" id="{3D3A525C-96E0-4921-A220-E5A2F72416B4}"/>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6">
                          <a:extLst>
                            <a:ext uri="{FF2B5EF4-FFF2-40B4-BE49-F238E27FC236}">
                              <a16:creationId xmlns:a16="http://schemas.microsoft.com/office/drawing/2014/main" id="{A5BF8179-13CA-48AF-8494-DDB86496FA8D}"/>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7">
                          <a:extLst>
                            <a:ext uri="{FF2B5EF4-FFF2-40B4-BE49-F238E27FC236}">
                              <a16:creationId xmlns:a16="http://schemas.microsoft.com/office/drawing/2014/main" id="{26124109-4625-4467-A8A0-B5A782B464F4}"/>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8">
                          <a:extLst>
                            <a:ext uri="{FF2B5EF4-FFF2-40B4-BE49-F238E27FC236}">
                              <a16:creationId xmlns:a16="http://schemas.microsoft.com/office/drawing/2014/main" id="{8836ACCC-A8E9-4A24-AB9A-EB3C7189C871}"/>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9">
                          <a:extLst>
                            <a:ext uri="{FF2B5EF4-FFF2-40B4-BE49-F238E27FC236}">
                              <a16:creationId xmlns:a16="http://schemas.microsoft.com/office/drawing/2014/main" id="{CFEB0491-2F29-48A1-8F8D-558E53AC13DD}"/>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0">
                          <a:extLst>
                            <a:ext uri="{FF2B5EF4-FFF2-40B4-BE49-F238E27FC236}">
                              <a16:creationId xmlns:a16="http://schemas.microsoft.com/office/drawing/2014/main" id="{BB72B7BD-305D-409B-9F5B-E8ABDD0A97B5}"/>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1">
                        <a:extLst>
                          <a:ext uri="{FF2B5EF4-FFF2-40B4-BE49-F238E27FC236}">
                            <a16:creationId xmlns:a16="http://schemas.microsoft.com/office/drawing/2014/main" id="{74E99A1E-CEE5-43A0-8DE3-944DD24CB8E0}"/>
                          </a:ext>
                        </a:extLst>
                      </p:cNvPr>
                      <p:cNvGrpSpPr/>
                      <p:nvPr/>
                    </p:nvGrpSpPr>
                    <p:grpSpPr>
                      <a:xfrm rot="3249924">
                        <a:off x="1735936" y="2283796"/>
                        <a:ext cx="1118259" cy="1094656"/>
                        <a:chOff x="3253123" y="1066800"/>
                        <a:chExt cx="2384352" cy="1922552"/>
                      </a:xfrm>
                    </p:grpSpPr>
                    <p:sp>
                      <p:nvSpPr>
                        <p:cNvPr id="183" name="Teardrop 182">
                          <a:extLst>
                            <a:ext uri="{FF2B5EF4-FFF2-40B4-BE49-F238E27FC236}">
                              <a16:creationId xmlns:a16="http://schemas.microsoft.com/office/drawing/2014/main" id="{CED11758-478E-42DB-9585-5C307EBF0EFC}"/>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a:extLst>
                            <a:ext uri="{FF2B5EF4-FFF2-40B4-BE49-F238E27FC236}">
                              <a16:creationId xmlns:a16="http://schemas.microsoft.com/office/drawing/2014/main" id="{E20E5490-FBBE-4D72-B0C7-B3658CF79DFE}"/>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a:extLst>
                            <a:ext uri="{FF2B5EF4-FFF2-40B4-BE49-F238E27FC236}">
                              <a16:creationId xmlns:a16="http://schemas.microsoft.com/office/drawing/2014/main" id="{45D7F796-D6F6-41E4-8D21-F4573A0D4174}"/>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a:extLst>
                            <a:ext uri="{FF2B5EF4-FFF2-40B4-BE49-F238E27FC236}">
                              <a16:creationId xmlns:a16="http://schemas.microsoft.com/office/drawing/2014/main" id="{92B61A85-BA8A-4836-AF34-E233AFFD591C}"/>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a:extLst>
                            <a:ext uri="{FF2B5EF4-FFF2-40B4-BE49-F238E27FC236}">
                              <a16:creationId xmlns:a16="http://schemas.microsoft.com/office/drawing/2014/main" id="{8599FC92-FD01-4106-9207-E6BDE77E838B}"/>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a:extLst>
                            <a:ext uri="{FF2B5EF4-FFF2-40B4-BE49-F238E27FC236}">
                              <a16:creationId xmlns:a16="http://schemas.microsoft.com/office/drawing/2014/main" id="{32FAA6D1-5EDD-4E85-AB62-6BB894E3DDAE}"/>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a:extLst>
                            <a:ext uri="{FF2B5EF4-FFF2-40B4-BE49-F238E27FC236}">
                              <a16:creationId xmlns:a16="http://schemas.microsoft.com/office/drawing/2014/main" id="{C182E4D6-A100-4738-BC66-E61CA8805A6C}"/>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7534F9A6-FB0E-4CE0-9C34-4EBF061491F0}"/>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22">
                        <a:extLst>
                          <a:ext uri="{FF2B5EF4-FFF2-40B4-BE49-F238E27FC236}">
                            <a16:creationId xmlns:a16="http://schemas.microsoft.com/office/drawing/2014/main" id="{DFB8A467-94F5-4DF7-A813-068A6227B4FF}"/>
                          </a:ext>
                        </a:extLst>
                      </p:cNvPr>
                      <p:cNvGrpSpPr/>
                      <p:nvPr/>
                    </p:nvGrpSpPr>
                    <p:grpSpPr>
                      <a:xfrm rot="5400000">
                        <a:off x="2045598" y="1154802"/>
                        <a:ext cx="1118259" cy="1094656"/>
                        <a:chOff x="3253123" y="1066800"/>
                        <a:chExt cx="2384352" cy="1922552"/>
                      </a:xfrm>
                    </p:grpSpPr>
                    <p:sp>
                      <p:nvSpPr>
                        <p:cNvPr id="175" name="Teardrop 174">
                          <a:extLst>
                            <a:ext uri="{FF2B5EF4-FFF2-40B4-BE49-F238E27FC236}">
                              <a16:creationId xmlns:a16="http://schemas.microsoft.com/office/drawing/2014/main" id="{19DC9F52-3D1D-4BC9-BA58-D670A8D46792}"/>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a:extLst>
                            <a:ext uri="{FF2B5EF4-FFF2-40B4-BE49-F238E27FC236}">
                              <a16:creationId xmlns:a16="http://schemas.microsoft.com/office/drawing/2014/main" id="{8F6FF3AC-4F19-4991-9F04-F12842A143E0}"/>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a:extLst>
                            <a:ext uri="{FF2B5EF4-FFF2-40B4-BE49-F238E27FC236}">
                              <a16:creationId xmlns:a16="http://schemas.microsoft.com/office/drawing/2014/main" id="{06027926-D818-4288-9F71-CF73CADA5880}"/>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a:extLst>
                            <a:ext uri="{FF2B5EF4-FFF2-40B4-BE49-F238E27FC236}">
                              <a16:creationId xmlns:a16="http://schemas.microsoft.com/office/drawing/2014/main" id="{ECAA6AC0-3B8B-4379-B4DB-C406765DE52D}"/>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a:extLst>
                            <a:ext uri="{FF2B5EF4-FFF2-40B4-BE49-F238E27FC236}">
                              <a16:creationId xmlns:a16="http://schemas.microsoft.com/office/drawing/2014/main" id="{98F405CA-3CE2-4994-A681-DBD67C5DFB5A}"/>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a:extLst>
                            <a:ext uri="{FF2B5EF4-FFF2-40B4-BE49-F238E27FC236}">
                              <a16:creationId xmlns:a16="http://schemas.microsoft.com/office/drawing/2014/main" id="{1CC0AA40-C1A1-48F1-A6C7-A6CB28BA1E84}"/>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a:extLst>
                            <a:ext uri="{FF2B5EF4-FFF2-40B4-BE49-F238E27FC236}">
                              <a16:creationId xmlns:a16="http://schemas.microsoft.com/office/drawing/2014/main" id="{13736DAD-56DD-4BEF-921D-B4AA8D5194DE}"/>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E587E1B5-8283-402A-BCF4-1BD772CFEB3A}"/>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31">
                        <a:extLst>
                          <a:ext uri="{FF2B5EF4-FFF2-40B4-BE49-F238E27FC236}">
                            <a16:creationId xmlns:a16="http://schemas.microsoft.com/office/drawing/2014/main" id="{58481936-08D9-4141-BBE0-969053F5593B}"/>
                          </a:ext>
                        </a:extLst>
                      </p:cNvPr>
                      <p:cNvGrpSpPr/>
                      <p:nvPr/>
                    </p:nvGrpSpPr>
                    <p:grpSpPr>
                      <a:xfrm rot="18371763">
                        <a:off x="3184558" y="1293913"/>
                        <a:ext cx="1118259" cy="1094656"/>
                        <a:chOff x="3253123" y="1066800"/>
                        <a:chExt cx="2384352" cy="1922552"/>
                      </a:xfrm>
                    </p:grpSpPr>
                    <p:sp>
                      <p:nvSpPr>
                        <p:cNvPr id="167" name="Teardrop 166">
                          <a:extLst>
                            <a:ext uri="{FF2B5EF4-FFF2-40B4-BE49-F238E27FC236}">
                              <a16:creationId xmlns:a16="http://schemas.microsoft.com/office/drawing/2014/main" id="{75F904BA-61ED-4469-9B4C-F33434D729CC}"/>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a:extLst>
                            <a:ext uri="{FF2B5EF4-FFF2-40B4-BE49-F238E27FC236}">
                              <a16:creationId xmlns:a16="http://schemas.microsoft.com/office/drawing/2014/main" id="{09685B19-82AE-4BBB-B710-A5866B2972FE}"/>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a:extLst>
                            <a:ext uri="{FF2B5EF4-FFF2-40B4-BE49-F238E27FC236}">
                              <a16:creationId xmlns:a16="http://schemas.microsoft.com/office/drawing/2014/main" id="{6843E329-99ED-4C8E-A712-36EFB1EFC152}"/>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a:extLst>
                            <a:ext uri="{FF2B5EF4-FFF2-40B4-BE49-F238E27FC236}">
                              <a16:creationId xmlns:a16="http://schemas.microsoft.com/office/drawing/2014/main" id="{E3CB1A7D-1ABE-4C91-BBD1-730CBA7BBF74}"/>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a:extLst>
                            <a:ext uri="{FF2B5EF4-FFF2-40B4-BE49-F238E27FC236}">
                              <a16:creationId xmlns:a16="http://schemas.microsoft.com/office/drawing/2014/main" id="{637B884B-6C22-40EB-9B37-E9A6ECEF079F}"/>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a:extLst>
                            <a:ext uri="{FF2B5EF4-FFF2-40B4-BE49-F238E27FC236}">
                              <a16:creationId xmlns:a16="http://schemas.microsoft.com/office/drawing/2014/main" id="{590307AE-EEF5-47E8-87D1-5487ABC1CFDC}"/>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a:extLst>
                            <a:ext uri="{FF2B5EF4-FFF2-40B4-BE49-F238E27FC236}">
                              <a16:creationId xmlns:a16="http://schemas.microsoft.com/office/drawing/2014/main" id="{282468FE-E9F0-4B3E-B650-57928498EA0F}"/>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BDB44CE1-0083-48E4-BFC3-EDD79DF9D764}"/>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40">
                        <a:extLst>
                          <a:ext uri="{FF2B5EF4-FFF2-40B4-BE49-F238E27FC236}">
                            <a16:creationId xmlns:a16="http://schemas.microsoft.com/office/drawing/2014/main" id="{9BE73CDA-BC23-4C67-BCCF-39F43481A857}"/>
                          </a:ext>
                        </a:extLst>
                      </p:cNvPr>
                      <p:cNvGrpSpPr/>
                      <p:nvPr/>
                    </p:nvGrpSpPr>
                    <p:grpSpPr>
                      <a:xfrm rot="19164313">
                        <a:off x="3150199" y="2320851"/>
                        <a:ext cx="1273355" cy="1253498"/>
                        <a:chOff x="3253123" y="1066800"/>
                        <a:chExt cx="2384352" cy="1922552"/>
                      </a:xfrm>
                    </p:grpSpPr>
                    <p:sp>
                      <p:nvSpPr>
                        <p:cNvPr id="159" name="Teardrop 158">
                          <a:extLst>
                            <a:ext uri="{FF2B5EF4-FFF2-40B4-BE49-F238E27FC236}">
                              <a16:creationId xmlns:a16="http://schemas.microsoft.com/office/drawing/2014/main" id="{B6C84260-E4F1-4A7B-B2AE-37A03CA78CAC}"/>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a:extLst>
                            <a:ext uri="{FF2B5EF4-FFF2-40B4-BE49-F238E27FC236}">
                              <a16:creationId xmlns:a16="http://schemas.microsoft.com/office/drawing/2014/main" id="{AE3DF44C-9CE9-43AB-937D-FE45FC27183A}"/>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a:extLst>
                            <a:ext uri="{FF2B5EF4-FFF2-40B4-BE49-F238E27FC236}">
                              <a16:creationId xmlns:a16="http://schemas.microsoft.com/office/drawing/2014/main" id="{06CAECAD-672A-452B-A21B-2EC8B7369D72}"/>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a:extLst>
                            <a:ext uri="{FF2B5EF4-FFF2-40B4-BE49-F238E27FC236}">
                              <a16:creationId xmlns:a16="http://schemas.microsoft.com/office/drawing/2014/main" id="{900E68CD-1243-4304-A1F6-00A32BE74854}"/>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a:extLst>
                            <a:ext uri="{FF2B5EF4-FFF2-40B4-BE49-F238E27FC236}">
                              <a16:creationId xmlns:a16="http://schemas.microsoft.com/office/drawing/2014/main" id="{95716FFF-DCEF-40B4-B311-AE81F2EE9F02}"/>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a:extLst>
                            <a:ext uri="{FF2B5EF4-FFF2-40B4-BE49-F238E27FC236}">
                              <a16:creationId xmlns:a16="http://schemas.microsoft.com/office/drawing/2014/main" id="{6936519A-79F6-4BA9-A27D-0EE2CDC7B335}"/>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a:extLst>
                            <a:ext uri="{FF2B5EF4-FFF2-40B4-BE49-F238E27FC236}">
                              <a16:creationId xmlns:a16="http://schemas.microsoft.com/office/drawing/2014/main" id="{93752FDA-F24A-4089-AB15-96EBE57D0A18}"/>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C9105CB5-C814-478A-9B59-8261B1794D80}"/>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49">
                        <a:extLst>
                          <a:ext uri="{FF2B5EF4-FFF2-40B4-BE49-F238E27FC236}">
                            <a16:creationId xmlns:a16="http://schemas.microsoft.com/office/drawing/2014/main" id="{CA4EBAAA-3C76-4803-BE0E-2E0B0675D05E}"/>
                          </a:ext>
                        </a:extLst>
                      </p:cNvPr>
                      <p:cNvGrpSpPr/>
                      <p:nvPr/>
                    </p:nvGrpSpPr>
                    <p:grpSpPr>
                      <a:xfrm rot="1063382">
                        <a:off x="2473119" y="2046587"/>
                        <a:ext cx="1069843" cy="895533"/>
                        <a:chOff x="3253123" y="1066800"/>
                        <a:chExt cx="2384352" cy="1922552"/>
                      </a:xfrm>
                    </p:grpSpPr>
                    <p:sp>
                      <p:nvSpPr>
                        <p:cNvPr id="151" name="Teardrop 150">
                          <a:extLst>
                            <a:ext uri="{FF2B5EF4-FFF2-40B4-BE49-F238E27FC236}">
                              <a16:creationId xmlns:a16="http://schemas.microsoft.com/office/drawing/2014/main" id="{FCE14E94-8AFF-491F-A7C1-F8B19B1CDE0C}"/>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a:extLst>
                            <a:ext uri="{FF2B5EF4-FFF2-40B4-BE49-F238E27FC236}">
                              <a16:creationId xmlns:a16="http://schemas.microsoft.com/office/drawing/2014/main" id="{56B33E3A-FF94-493D-964A-A25CD8DA1AE1}"/>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a:extLst>
                            <a:ext uri="{FF2B5EF4-FFF2-40B4-BE49-F238E27FC236}">
                              <a16:creationId xmlns:a16="http://schemas.microsoft.com/office/drawing/2014/main" id="{90B2B0CB-87E0-4C59-B5D9-41B5A7C387E3}"/>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a:extLst>
                            <a:ext uri="{FF2B5EF4-FFF2-40B4-BE49-F238E27FC236}">
                              <a16:creationId xmlns:a16="http://schemas.microsoft.com/office/drawing/2014/main" id="{2FF45D16-78D8-4F73-BAE7-D59A505723DE}"/>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a:extLst>
                            <a:ext uri="{FF2B5EF4-FFF2-40B4-BE49-F238E27FC236}">
                              <a16:creationId xmlns:a16="http://schemas.microsoft.com/office/drawing/2014/main" id="{4BA6546A-1415-4C42-A8F9-4D3EB8720DB2}"/>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a:extLst>
                            <a:ext uri="{FF2B5EF4-FFF2-40B4-BE49-F238E27FC236}">
                              <a16:creationId xmlns:a16="http://schemas.microsoft.com/office/drawing/2014/main" id="{7DDFA43D-C253-457E-9474-029F32F4092E}"/>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a:extLst>
                            <a:ext uri="{FF2B5EF4-FFF2-40B4-BE49-F238E27FC236}">
                              <a16:creationId xmlns:a16="http://schemas.microsoft.com/office/drawing/2014/main" id="{73D15B7C-8BEF-411E-A9E8-EF76CE4C1161}"/>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E73CB30A-516B-481A-A099-ED3C4A77D348}"/>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5" name="TextBox 134">
                    <a:extLst>
                      <a:ext uri="{FF2B5EF4-FFF2-40B4-BE49-F238E27FC236}">
                        <a16:creationId xmlns:a16="http://schemas.microsoft.com/office/drawing/2014/main" id="{CAC860A4-2EF3-444B-BFBE-EEBB5CBD4E31}"/>
                      </a:ext>
                    </a:extLst>
                  </p:cNvPr>
                  <p:cNvSpPr txBox="1"/>
                  <p:nvPr/>
                </p:nvSpPr>
                <p:spPr>
                  <a:xfrm>
                    <a:off x="1099713" y="3292950"/>
                    <a:ext cx="1362456" cy="264194"/>
                  </a:xfrm>
                  <a:prstGeom prst="rect">
                    <a:avLst/>
                  </a:prstGeom>
                  <a:noFill/>
                </p:spPr>
                <p:txBody>
                  <a:bodyPr wrap="square" rtlCol="0">
                    <a:spAutoFit/>
                  </a:bodyPr>
                  <a:lstStyle/>
                  <a:p>
                    <a:r>
                      <a:rPr lang="en-US" sz="1600" dirty="0">
                        <a:solidFill>
                          <a:schemeClr val="bg1"/>
                        </a:solidFill>
                      </a:rPr>
                      <a:t>Zarahemla</a:t>
                    </a:r>
                  </a:p>
                </p:txBody>
              </p:sp>
              <p:sp>
                <p:nvSpPr>
                  <p:cNvPr id="136" name="TextBox 135">
                    <a:extLst>
                      <a:ext uri="{FF2B5EF4-FFF2-40B4-BE49-F238E27FC236}">
                        <a16:creationId xmlns:a16="http://schemas.microsoft.com/office/drawing/2014/main" id="{4B127E39-E061-4AEC-BE13-807F1DBB2E4A}"/>
                      </a:ext>
                    </a:extLst>
                  </p:cNvPr>
                  <p:cNvSpPr txBox="1"/>
                  <p:nvPr/>
                </p:nvSpPr>
                <p:spPr>
                  <a:xfrm>
                    <a:off x="1085088" y="4971288"/>
                    <a:ext cx="1969008" cy="264194"/>
                  </a:xfrm>
                  <a:prstGeom prst="rect">
                    <a:avLst/>
                  </a:prstGeom>
                  <a:noFill/>
                </p:spPr>
                <p:txBody>
                  <a:bodyPr wrap="square" rtlCol="0">
                    <a:spAutoFit/>
                  </a:bodyPr>
                  <a:lstStyle/>
                  <a:p>
                    <a:r>
                      <a:rPr lang="en-US" sz="1600" dirty="0">
                        <a:solidFill>
                          <a:schemeClr val="bg1"/>
                        </a:solidFill>
                      </a:rPr>
                      <a:t>Land of Nephi</a:t>
                    </a:r>
                  </a:p>
                </p:txBody>
              </p:sp>
              <p:sp>
                <p:nvSpPr>
                  <p:cNvPr id="138" name="TextBox 137">
                    <a:extLst>
                      <a:ext uri="{FF2B5EF4-FFF2-40B4-BE49-F238E27FC236}">
                        <a16:creationId xmlns:a16="http://schemas.microsoft.com/office/drawing/2014/main" id="{D7B3744E-2142-44E1-9E48-5EC067C1E25C}"/>
                      </a:ext>
                    </a:extLst>
                  </p:cNvPr>
                  <p:cNvSpPr txBox="1"/>
                  <p:nvPr/>
                </p:nvSpPr>
                <p:spPr>
                  <a:xfrm>
                    <a:off x="1812379" y="2277139"/>
                    <a:ext cx="1362456" cy="264194"/>
                  </a:xfrm>
                  <a:prstGeom prst="rect">
                    <a:avLst/>
                  </a:prstGeom>
                  <a:noFill/>
                </p:spPr>
                <p:txBody>
                  <a:bodyPr wrap="square" rtlCol="0">
                    <a:spAutoFit/>
                  </a:bodyPr>
                  <a:lstStyle/>
                  <a:p>
                    <a:pPr algn="ctr"/>
                    <a:r>
                      <a:rPr lang="en-US" sz="1600" dirty="0">
                        <a:solidFill>
                          <a:schemeClr val="bg1"/>
                        </a:solidFill>
                      </a:rPr>
                      <a:t>Land Bountiful</a:t>
                    </a:r>
                  </a:p>
                </p:txBody>
              </p:sp>
            </p:grpSp>
          </p:grpSp>
          <p:sp>
            <p:nvSpPr>
              <p:cNvPr id="65" name="TextBox 64">
                <a:extLst>
                  <a:ext uri="{FF2B5EF4-FFF2-40B4-BE49-F238E27FC236}">
                    <a16:creationId xmlns:a16="http://schemas.microsoft.com/office/drawing/2014/main" id="{2FD25C9E-E395-486E-AF03-55BD1DB897D6}"/>
                  </a:ext>
                </a:extLst>
              </p:cNvPr>
              <p:cNvSpPr txBox="1"/>
              <p:nvPr/>
            </p:nvSpPr>
            <p:spPr>
              <a:xfrm>
                <a:off x="6020172" y="2855777"/>
                <a:ext cx="1745935" cy="338555"/>
              </a:xfrm>
              <a:prstGeom prst="rect">
                <a:avLst/>
              </a:prstGeom>
              <a:noFill/>
            </p:spPr>
            <p:txBody>
              <a:bodyPr wrap="square" rtlCol="0">
                <a:spAutoFit/>
              </a:bodyPr>
              <a:lstStyle/>
              <a:p>
                <a:pPr algn="ctr"/>
                <a:r>
                  <a:rPr lang="en-US" sz="1600" dirty="0" err="1">
                    <a:solidFill>
                      <a:schemeClr val="bg1"/>
                    </a:solidFill>
                  </a:rPr>
                  <a:t>Jershon</a:t>
                </a:r>
                <a:endParaRPr lang="en-US" sz="1600" dirty="0">
                  <a:solidFill>
                    <a:schemeClr val="bg1"/>
                  </a:solidFill>
                </a:endParaRPr>
              </a:p>
            </p:txBody>
          </p:sp>
          <p:sp>
            <p:nvSpPr>
              <p:cNvPr id="67" name="TextBox 66">
                <a:extLst>
                  <a:ext uri="{FF2B5EF4-FFF2-40B4-BE49-F238E27FC236}">
                    <a16:creationId xmlns:a16="http://schemas.microsoft.com/office/drawing/2014/main" id="{804BAD39-444D-42C9-99CB-4B7F17A2E354}"/>
                  </a:ext>
                </a:extLst>
              </p:cNvPr>
              <p:cNvSpPr txBox="1"/>
              <p:nvPr/>
            </p:nvSpPr>
            <p:spPr>
              <a:xfrm>
                <a:off x="7234153" y="2566217"/>
                <a:ext cx="1246076" cy="338554"/>
              </a:xfrm>
              <a:prstGeom prst="rect">
                <a:avLst/>
              </a:prstGeom>
              <a:noFill/>
            </p:spPr>
            <p:txBody>
              <a:bodyPr wrap="square" rtlCol="0">
                <a:spAutoFit/>
              </a:bodyPr>
              <a:lstStyle/>
              <a:p>
                <a:pPr algn="ctr"/>
                <a:r>
                  <a:rPr lang="en-US" sz="1600" dirty="0"/>
                  <a:t>East Sea</a:t>
                </a:r>
              </a:p>
            </p:txBody>
          </p:sp>
          <p:sp>
            <p:nvSpPr>
              <p:cNvPr id="68" name="TextBox 67">
                <a:extLst>
                  <a:ext uri="{FF2B5EF4-FFF2-40B4-BE49-F238E27FC236}">
                    <a16:creationId xmlns:a16="http://schemas.microsoft.com/office/drawing/2014/main" id="{ACD7E4F1-D84A-47E8-A2C8-9F56D03F4AB9}"/>
                  </a:ext>
                </a:extLst>
              </p:cNvPr>
              <p:cNvSpPr txBox="1"/>
              <p:nvPr/>
            </p:nvSpPr>
            <p:spPr>
              <a:xfrm>
                <a:off x="3593592" y="2581457"/>
                <a:ext cx="1136707" cy="338554"/>
              </a:xfrm>
              <a:prstGeom prst="rect">
                <a:avLst/>
              </a:prstGeom>
              <a:noFill/>
            </p:spPr>
            <p:txBody>
              <a:bodyPr wrap="square" rtlCol="0">
                <a:spAutoFit/>
              </a:bodyPr>
              <a:lstStyle/>
              <a:p>
                <a:pPr algn="ctr"/>
                <a:r>
                  <a:rPr lang="en-US" sz="1600" dirty="0"/>
                  <a:t>West Sea</a:t>
                </a:r>
              </a:p>
            </p:txBody>
          </p:sp>
          <p:grpSp>
            <p:nvGrpSpPr>
              <p:cNvPr id="69" name="Group 68">
                <a:extLst>
                  <a:ext uri="{FF2B5EF4-FFF2-40B4-BE49-F238E27FC236}">
                    <a16:creationId xmlns:a16="http://schemas.microsoft.com/office/drawing/2014/main" id="{60F61DC4-80BB-42CB-A1DD-513CA6006492}"/>
                  </a:ext>
                </a:extLst>
              </p:cNvPr>
              <p:cNvGrpSpPr/>
              <p:nvPr/>
            </p:nvGrpSpPr>
            <p:grpSpPr>
              <a:xfrm>
                <a:off x="6345970" y="2118361"/>
                <a:ext cx="489959" cy="277368"/>
                <a:chOff x="6129528" y="1679448"/>
                <a:chExt cx="1245898" cy="705309"/>
              </a:xfrm>
            </p:grpSpPr>
            <p:grpSp>
              <p:nvGrpSpPr>
                <p:cNvPr id="101" name="Group 100">
                  <a:extLst>
                    <a:ext uri="{FF2B5EF4-FFF2-40B4-BE49-F238E27FC236}">
                      <a16:creationId xmlns:a16="http://schemas.microsoft.com/office/drawing/2014/main" id="{CA5BF9D1-BD35-4E49-9BD4-199EB40100C6}"/>
                    </a:ext>
                  </a:extLst>
                </p:cNvPr>
                <p:cNvGrpSpPr/>
                <p:nvPr/>
              </p:nvGrpSpPr>
              <p:grpSpPr>
                <a:xfrm>
                  <a:off x="6129528" y="1679448"/>
                  <a:ext cx="571276" cy="685800"/>
                  <a:chOff x="5486400" y="381000"/>
                  <a:chExt cx="571276" cy="685800"/>
                </a:xfrm>
              </p:grpSpPr>
              <p:sp>
                <p:nvSpPr>
                  <p:cNvPr id="110" name="Rounded Rectangle 2">
                    <a:extLst>
                      <a:ext uri="{FF2B5EF4-FFF2-40B4-BE49-F238E27FC236}">
                        <a16:creationId xmlns:a16="http://schemas.microsoft.com/office/drawing/2014/main" id="{BDE9E7BE-D973-45DB-9BD7-075CEB1FDE83}"/>
                      </a:ext>
                    </a:extLst>
                  </p:cNvPr>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AA0A03AD-E501-49A7-9824-0B748EA05CD7}"/>
                      </a:ext>
                    </a:extLst>
                  </p:cNvPr>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 Diagonal Corner Rectangle 4">
                    <a:extLst>
                      <a:ext uri="{FF2B5EF4-FFF2-40B4-BE49-F238E27FC236}">
                        <a16:creationId xmlns:a16="http://schemas.microsoft.com/office/drawing/2014/main" id="{BF065426-52F4-4BF2-8DEB-048EDD278725}"/>
                      </a:ext>
                    </a:extLst>
                  </p:cNvPr>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5">
                    <a:extLst>
                      <a:ext uri="{FF2B5EF4-FFF2-40B4-BE49-F238E27FC236}">
                        <a16:creationId xmlns:a16="http://schemas.microsoft.com/office/drawing/2014/main" id="{4CCD27ED-E889-47D8-A078-C4E94C0A1325}"/>
                      </a:ext>
                    </a:extLst>
                  </p:cNvPr>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68D6F695-128E-4EE0-B3D5-005B204472EC}"/>
                    </a:ext>
                  </a:extLst>
                </p:cNvPr>
                <p:cNvGrpSpPr/>
                <p:nvPr/>
              </p:nvGrpSpPr>
              <p:grpSpPr>
                <a:xfrm>
                  <a:off x="6684264" y="1883664"/>
                  <a:ext cx="691162" cy="501093"/>
                  <a:chOff x="1600200" y="1828800"/>
                  <a:chExt cx="6096000" cy="4419600"/>
                </a:xfrm>
                <a:solidFill>
                  <a:srgbClr val="FFC000"/>
                </a:solidFill>
              </p:grpSpPr>
              <p:sp>
                <p:nvSpPr>
                  <p:cNvPr id="103" name="Oval 102">
                    <a:extLst>
                      <a:ext uri="{FF2B5EF4-FFF2-40B4-BE49-F238E27FC236}">
                        <a16:creationId xmlns:a16="http://schemas.microsoft.com/office/drawing/2014/main" id="{AD8A17CD-29C5-4EF4-9711-3CFAF8B98746}"/>
                      </a:ext>
                    </a:extLst>
                  </p:cNvPr>
                  <p:cNvSpPr/>
                  <p:nvPr/>
                </p:nvSpPr>
                <p:spPr>
                  <a:xfrm>
                    <a:off x="3200400" y="1828800"/>
                    <a:ext cx="2743200" cy="1752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50">
                    <a:extLst>
                      <a:ext uri="{FF2B5EF4-FFF2-40B4-BE49-F238E27FC236}">
                        <a16:creationId xmlns:a16="http://schemas.microsoft.com/office/drawing/2014/main" id="{520D9510-1D26-4793-86AB-26AF8B6F4A26}"/>
                      </a:ext>
                    </a:extLst>
                  </p:cNvPr>
                  <p:cNvSpPr/>
                  <p:nvPr/>
                </p:nvSpPr>
                <p:spPr>
                  <a:xfrm>
                    <a:off x="1676400" y="5029200"/>
                    <a:ext cx="5943600" cy="990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51">
                    <a:extLst>
                      <a:ext uri="{FF2B5EF4-FFF2-40B4-BE49-F238E27FC236}">
                        <a16:creationId xmlns:a16="http://schemas.microsoft.com/office/drawing/2014/main" id="{FAA19FE6-F6CF-492E-9EBF-BE5155EC1875}"/>
                      </a:ext>
                    </a:extLst>
                  </p:cNvPr>
                  <p:cNvSpPr/>
                  <p:nvPr/>
                </p:nvSpPr>
                <p:spPr>
                  <a:xfrm>
                    <a:off x="1981200" y="4114800"/>
                    <a:ext cx="5181600" cy="9144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52">
                    <a:extLst>
                      <a:ext uri="{FF2B5EF4-FFF2-40B4-BE49-F238E27FC236}">
                        <a16:creationId xmlns:a16="http://schemas.microsoft.com/office/drawing/2014/main" id="{615141E0-424B-49A6-83FB-12EF5A39002B}"/>
                      </a:ext>
                    </a:extLst>
                  </p:cNvPr>
                  <p:cNvSpPr/>
                  <p:nvPr/>
                </p:nvSpPr>
                <p:spPr>
                  <a:xfrm>
                    <a:off x="2286000" y="3276600"/>
                    <a:ext cx="4648200" cy="8382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53">
                    <a:extLst>
                      <a:ext uri="{FF2B5EF4-FFF2-40B4-BE49-F238E27FC236}">
                        <a16:creationId xmlns:a16="http://schemas.microsoft.com/office/drawing/2014/main" id="{259307C8-3625-4FEA-83FC-685121A6AA95}"/>
                      </a:ext>
                    </a:extLst>
                  </p:cNvPr>
                  <p:cNvSpPr/>
                  <p:nvPr/>
                </p:nvSpPr>
                <p:spPr>
                  <a:xfrm>
                    <a:off x="2667000" y="2590800"/>
                    <a:ext cx="3886200" cy="685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54">
                    <a:extLst>
                      <a:ext uri="{FF2B5EF4-FFF2-40B4-BE49-F238E27FC236}">
                        <a16:creationId xmlns:a16="http://schemas.microsoft.com/office/drawing/2014/main" id="{5A414544-BE8A-41B6-BE3C-FA093D66DD71}"/>
                      </a:ext>
                    </a:extLst>
                  </p:cNvPr>
                  <p:cNvSpPr/>
                  <p:nvPr/>
                </p:nvSpPr>
                <p:spPr>
                  <a:xfrm>
                    <a:off x="1600200" y="5715000"/>
                    <a:ext cx="6096000" cy="5334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72047D9-9498-430D-8E89-F94F72119133}"/>
                      </a:ext>
                    </a:extLst>
                  </p:cNvPr>
                  <p:cNvSpPr/>
                  <p:nvPr/>
                </p:nvSpPr>
                <p:spPr>
                  <a:xfrm>
                    <a:off x="3886200" y="4953000"/>
                    <a:ext cx="1447800" cy="1219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0" name="Group 228">
                <a:extLst>
                  <a:ext uri="{FF2B5EF4-FFF2-40B4-BE49-F238E27FC236}">
                    <a16:creationId xmlns:a16="http://schemas.microsoft.com/office/drawing/2014/main" id="{21ECB6F2-E8D7-4C5C-A011-6BECF0FB9EB7}"/>
                  </a:ext>
                </a:extLst>
              </p:cNvPr>
              <p:cNvGrpSpPr/>
              <p:nvPr/>
            </p:nvGrpSpPr>
            <p:grpSpPr>
              <a:xfrm>
                <a:off x="6885850" y="4758560"/>
                <a:ext cx="812977" cy="643758"/>
                <a:chOff x="1905000" y="838199"/>
                <a:chExt cx="4648200" cy="3962400"/>
              </a:xfrm>
            </p:grpSpPr>
            <p:sp>
              <p:nvSpPr>
                <p:cNvPr id="72" name="Rounded Rectangle 229">
                  <a:extLst>
                    <a:ext uri="{FF2B5EF4-FFF2-40B4-BE49-F238E27FC236}">
                      <a16:creationId xmlns:a16="http://schemas.microsoft.com/office/drawing/2014/main" id="{2AC3C1DB-9E4A-4ACD-B850-4DE453216DAF}"/>
                    </a:ext>
                  </a:extLst>
                </p:cNvPr>
                <p:cNvSpPr/>
                <p:nvPr/>
              </p:nvSpPr>
              <p:spPr>
                <a:xfrm>
                  <a:off x="2133600" y="4434589"/>
                  <a:ext cx="4191000" cy="13741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230">
                  <a:extLst>
                    <a:ext uri="{FF2B5EF4-FFF2-40B4-BE49-F238E27FC236}">
                      <a16:creationId xmlns:a16="http://schemas.microsoft.com/office/drawing/2014/main" id="{56FD3BEA-FF19-481A-A5C4-633AF233E576}"/>
                    </a:ext>
                  </a:extLst>
                </p:cNvPr>
                <p:cNvSpPr/>
                <p:nvPr/>
              </p:nvSpPr>
              <p:spPr>
                <a:xfrm>
                  <a:off x="2514600" y="3352799"/>
                  <a:ext cx="3276600" cy="10668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231">
                  <a:extLst>
                    <a:ext uri="{FF2B5EF4-FFF2-40B4-BE49-F238E27FC236}">
                      <a16:creationId xmlns:a16="http://schemas.microsoft.com/office/drawing/2014/main" id="{736CE056-CA32-4E61-B6FB-832C7F8E8BB8}"/>
                    </a:ext>
                  </a:extLst>
                </p:cNvPr>
                <p:cNvSpPr/>
                <p:nvPr/>
              </p:nvSpPr>
              <p:spPr>
                <a:xfrm>
                  <a:off x="1905000" y="4571999"/>
                  <a:ext cx="4648200" cy="2286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32">
                  <a:extLst>
                    <a:ext uri="{FF2B5EF4-FFF2-40B4-BE49-F238E27FC236}">
                      <a16:creationId xmlns:a16="http://schemas.microsoft.com/office/drawing/2014/main" id="{3D800519-AC49-46A3-AA9C-A60D28A36044}"/>
                    </a:ext>
                  </a:extLst>
                </p:cNvPr>
                <p:cNvSpPr/>
                <p:nvPr/>
              </p:nvSpPr>
              <p:spPr>
                <a:xfrm>
                  <a:off x="3260360" y="2057399"/>
                  <a:ext cx="1838794" cy="1287905"/>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233">
                  <a:extLst>
                    <a:ext uri="{FF2B5EF4-FFF2-40B4-BE49-F238E27FC236}">
                      <a16:creationId xmlns:a16="http://schemas.microsoft.com/office/drawing/2014/main" id="{9918696B-5386-477C-BBAD-DF905FE430DE}"/>
                    </a:ext>
                  </a:extLst>
                </p:cNvPr>
                <p:cNvSpPr/>
                <p:nvPr/>
              </p:nvSpPr>
              <p:spPr>
                <a:xfrm>
                  <a:off x="3733800" y="2514599"/>
                  <a:ext cx="762000" cy="914400"/>
                </a:xfrm>
                <a:prstGeom prst="roundRect">
                  <a:avLst>
                    <a:gd name="adj" fmla="val 121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234">
                  <a:extLst>
                    <a:ext uri="{FF2B5EF4-FFF2-40B4-BE49-F238E27FC236}">
                      <a16:creationId xmlns:a16="http://schemas.microsoft.com/office/drawing/2014/main" id="{5D312A8E-03F2-4F27-92BF-A03D9EB375FE}"/>
                    </a:ext>
                  </a:extLst>
                </p:cNvPr>
                <p:cNvSpPr/>
                <p:nvPr/>
              </p:nvSpPr>
              <p:spPr>
                <a:xfrm>
                  <a:off x="3352800" y="4190999"/>
                  <a:ext cx="1524000" cy="152401"/>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235">
                  <a:extLst>
                    <a:ext uri="{FF2B5EF4-FFF2-40B4-BE49-F238E27FC236}">
                      <a16:creationId xmlns:a16="http://schemas.microsoft.com/office/drawing/2014/main" id="{D79ADD3A-DD9D-4FE7-B485-EB2D7EF295E3}"/>
                    </a:ext>
                  </a:extLst>
                </p:cNvPr>
                <p:cNvSpPr/>
                <p:nvPr/>
              </p:nvSpPr>
              <p:spPr>
                <a:xfrm>
                  <a:off x="3505200" y="3733799"/>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236">
                  <a:extLst>
                    <a:ext uri="{FF2B5EF4-FFF2-40B4-BE49-F238E27FC236}">
                      <a16:creationId xmlns:a16="http://schemas.microsoft.com/office/drawing/2014/main" id="{EB1D7A35-FFAD-4823-9185-5540EBEC333A}"/>
                    </a:ext>
                  </a:extLst>
                </p:cNvPr>
                <p:cNvSpPr/>
                <p:nvPr/>
              </p:nvSpPr>
              <p:spPr>
                <a:xfrm>
                  <a:off x="3581400" y="3352799"/>
                  <a:ext cx="1121764" cy="162393"/>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237">
                  <a:extLst>
                    <a:ext uri="{FF2B5EF4-FFF2-40B4-BE49-F238E27FC236}">
                      <a16:creationId xmlns:a16="http://schemas.microsoft.com/office/drawing/2014/main" id="{1FABD231-FD42-45D3-8D4F-DBAB2010FE31}"/>
                    </a:ext>
                  </a:extLst>
                </p:cNvPr>
                <p:cNvSpPr/>
                <p:nvPr/>
              </p:nvSpPr>
              <p:spPr>
                <a:xfrm>
                  <a:off x="3507698" y="3503950"/>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238">
                  <a:extLst>
                    <a:ext uri="{FF2B5EF4-FFF2-40B4-BE49-F238E27FC236}">
                      <a16:creationId xmlns:a16="http://schemas.microsoft.com/office/drawing/2014/main" id="{49A1C660-480F-42EE-B5FD-7936D095E960}"/>
                    </a:ext>
                  </a:extLst>
                </p:cNvPr>
                <p:cNvSpPr/>
                <p:nvPr/>
              </p:nvSpPr>
              <p:spPr>
                <a:xfrm>
                  <a:off x="3522688" y="3953655"/>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25C00C67-2BFB-485E-8EDE-09EE0F8FC6A6}"/>
                    </a:ext>
                  </a:extLst>
                </p:cNvPr>
                <p:cNvSpPr/>
                <p:nvPr/>
              </p:nvSpPr>
              <p:spPr>
                <a:xfrm>
                  <a:off x="3200400" y="1371600"/>
                  <a:ext cx="1905000" cy="7844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240">
                  <a:extLst>
                    <a:ext uri="{FF2B5EF4-FFF2-40B4-BE49-F238E27FC236}">
                      <a16:creationId xmlns:a16="http://schemas.microsoft.com/office/drawing/2014/main" id="{6F73BD63-27DE-4E40-89ED-ECE817461175}"/>
                    </a:ext>
                  </a:extLst>
                </p:cNvPr>
                <p:cNvSpPr/>
                <p:nvPr/>
              </p:nvSpPr>
              <p:spPr>
                <a:xfrm>
                  <a:off x="3507698" y="1242934"/>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2F7FD9AD-9126-4A1C-BD66-2054ABA3EEA0}"/>
                    </a:ext>
                  </a:extLst>
                </p:cNvPr>
                <p:cNvSpPr/>
                <p:nvPr/>
              </p:nvSpPr>
              <p:spPr>
                <a:xfrm>
                  <a:off x="3667593" y="838199"/>
                  <a:ext cx="904407" cy="390993"/>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22">
                  <a:extLst>
                    <a:ext uri="{FF2B5EF4-FFF2-40B4-BE49-F238E27FC236}">
                      <a16:creationId xmlns:a16="http://schemas.microsoft.com/office/drawing/2014/main" id="{B966DC5F-F050-49E7-A8E0-D5E8EEA95E5B}"/>
                    </a:ext>
                  </a:extLst>
                </p:cNvPr>
                <p:cNvGrpSpPr/>
                <p:nvPr/>
              </p:nvGrpSpPr>
              <p:grpSpPr>
                <a:xfrm>
                  <a:off x="4876800" y="3276600"/>
                  <a:ext cx="470942" cy="1134254"/>
                  <a:chOff x="6423284" y="1959964"/>
                  <a:chExt cx="775742" cy="2429654"/>
                </a:xfrm>
              </p:grpSpPr>
              <p:sp>
                <p:nvSpPr>
                  <p:cNvPr id="98" name="Rounded Rectangle 19">
                    <a:extLst>
                      <a:ext uri="{FF2B5EF4-FFF2-40B4-BE49-F238E27FC236}">
                        <a16:creationId xmlns:a16="http://schemas.microsoft.com/office/drawing/2014/main" id="{568A5718-D085-4E02-AE49-858C8968AF6D}"/>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20">
                    <a:extLst>
                      <a:ext uri="{FF2B5EF4-FFF2-40B4-BE49-F238E27FC236}">
                        <a16:creationId xmlns:a16="http://schemas.microsoft.com/office/drawing/2014/main" id="{19AACF8B-1F6A-43B0-BD8A-D154E0B26E6B}"/>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21">
                    <a:extLst>
                      <a:ext uri="{FF2B5EF4-FFF2-40B4-BE49-F238E27FC236}">
                        <a16:creationId xmlns:a16="http://schemas.microsoft.com/office/drawing/2014/main" id="{59C96086-DC5D-43B8-B1D6-E356CD7CE28D}"/>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3">
                  <a:extLst>
                    <a:ext uri="{FF2B5EF4-FFF2-40B4-BE49-F238E27FC236}">
                      <a16:creationId xmlns:a16="http://schemas.microsoft.com/office/drawing/2014/main" id="{D9254A80-02C7-45FB-9828-116BD495433F}"/>
                    </a:ext>
                  </a:extLst>
                </p:cNvPr>
                <p:cNvGrpSpPr/>
                <p:nvPr/>
              </p:nvGrpSpPr>
              <p:grpSpPr>
                <a:xfrm>
                  <a:off x="5562600" y="3276600"/>
                  <a:ext cx="470942" cy="1134254"/>
                  <a:chOff x="6423284" y="1959964"/>
                  <a:chExt cx="775742" cy="2429654"/>
                </a:xfrm>
              </p:grpSpPr>
              <p:sp>
                <p:nvSpPr>
                  <p:cNvPr id="95" name="Rounded Rectangle 252">
                    <a:extLst>
                      <a:ext uri="{FF2B5EF4-FFF2-40B4-BE49-F238E27FC236}">
                        <a16:creationId xmlns:a16="http://schemas.microsoft.com/office/drawing/2014/main" id="{B7A7082F-CE32-4081-8D50-BCBCDF6D82ED}"/>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a:extLst>
                      <a:ext uri="{FF2B5EF4-FFF2-40B4-BE49-F238E27FC236}">
                        <a16:creationId xmlns:a16="http://schemas.microsoft.com/office/drawing/2014/main" id="{15340D1D-D725-490E-B853-97C22E486082}"/>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a:extLst>
                      <a:ext uri="{FF2B5EF4-FFF2-40B4-BE49-F238E27FC236}">
                        <a16:creationId xmlns:a16="http://schemas.microsoft.com/office/drawing/2014/main" id="{2913E966-30FF-4693-881E-F47A2E5B3597}"/>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27">
                  <a:extLst>
                    <a:ext uri="{FF2B5EF4-FFF2-40B4-BE49-F238E27FC236}">
                      <a16:creationId xmlns:a16="http://schemas.microsoft.com/office/drawing/2014/main" id="{1FF23895-FA4E-4FA2-AE5F-8A9309B1431A}"/>
                    </a:ext>
                  </a:extLst>
                </p:cNvPr>
                <p:cNvGrpSpPr/>
                <p:nvPr/>
              </p:nvGrpSpPr>
              <p:grpSpPr>
                <a:xfrm>
                  <a:off x="2895600" y="3276600"/>
                  <a:ext cx="470942" cy="1134254"/>
                  <a:chOff x="6423284" y="1959964"/>
                  <a:chExt cx="775742" cy="2429654"/>
                </a:xfrm>
              </p:grpSpPr>
              <p:sp>
                <p:nvSpPr>
                  <p:cNvPr id="92" name="Rounded Rectangle 249">
                    <a:extLst>
                      <a:ext uri="{FF2B5EF4-FFF2-40B4-BE49-F238E27FC236}">
                        <a16:creationId xmlns:a16="http://schemas.microsoft.com/office/drawing/2014/main" id="{073A8077-86DF-4D48-8C34-F7090CD37450}"/>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76BB1B98-3ED1-4AB6-959D-A10DFC3D1E09}"/>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a:extLst>
                      <a:ext uri="{FF2B5EF4-FFF2-40B4-BE49-F238E27FC236}">
                        <a16:creationId xmlns:a16="http://schemas.microsoft.com/office/drawing/2014/main" id="{8EFB8B4C-1F33-415A-8800-EBBE00035E8E}"/>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31">
                  <a:extLst>
                    <a:ext uri="{FF2B5EF4-FFF2-40B4-BE49-F238E27FC236}">
                      <a16:creationId xmlns:a16="http://schemas.microsoft.com/office/drawing/2014/main" id="{12E78B59-FD1F-410A-BBB0-FEE06926F209}"/>
                    </a:ext>
                  </a:extLst>
                </p:cNvPr>
                <p:cNvGrpSpPr/>
                <p:nvPr/>
              </p:nvGrpSpPr>
              <p:grpSpPr>
                <a:xfrm>
                  <a:off x="2286000" y="3276600"/>
                  <a:ext cx="470942" cy="1134254"/>
                  <a:chOff x="6423284" y="1959964"/>
                  <a:chExt cx="775742" cy="2429654"/>
                </a:xfrm>
              </p:grpSpPr>
              <p:sp>
                <p:nvSpPr>
                  <p:cNvPr id="89" name="Rounded Rectangle 246">
                    <a:extLst>
                      <a:ext uri="{FF2B5EF4-FFF2-40B4-BE49-F238E27FC236}">
                        <a16:creationId xmlns:a16="http://schemas.microsoft.com/office/drawing/2014/main" id="{62484C11-B679-46AA-B4B0-9C36E9BC8916}"/>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a:extLst>
                      <a:ext uri="{FF2B5EF4-FFF2-40B4-BE49-F238E27FC236}">
                        <a16:creationId xmlns:a16="http://schemas.microsoft.com/office/drawing/2014/main" id="{9E7B0764-AC09-4439-92D9-54C7E2427F02}"/>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a:extLst>
                      <a:ext uri="{FF2B5EF4-FFF2-40B4-BE49-F238E27FC236}">
                        <a16:creationId xmlns:a16="http://schemas.microsoft.com/office/drawing/2014/main" id="{B31C36F7-2398-4D83-A572-BB9B8AB69A69}"/>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1" name="TextBox 70">
                <a:extLst>
                  <a:ext uri="{FF2B5EF4-FFF2-40B4-BE49-F238E27FC236}">
                    <a16:creationId xmlns:a16="http://schemas.microsoft.com/office/drawing/2014/main" id="{B69D54F3-E633-449C-B80E-F421836EDED8}"/>
                  </a:ext>
                </a:extLst>
              </p:cNvPr>
              <p:cNvSpPr txBox="1"/>
              <p:nvPr/>
            </p:nvSpPr>
            <p:spPr>
              <a:xfrm>
                <a:off x="6770148" y="5313212"/>
                <a:ext cx="1144142" cy="338555"/>
              </a:xfrm>
              <a:prstGeom prst="rect">
                <a:avLst/>
              </a:prstGeom>
              <a:noFill/>
            </p:spPr>
            <p:txBody>
              <a:bodyPr wrap="square" rtlCol="0">
                <a:spAutoFit/>
              </a:bodyPr>
              <a:lstStyle/>
              <a:p>
                <a:r>
                  <a:rPr lang="en-US" sz="1600" dirty="0">
                    <a:solidFill>
                      <a:schemeClr val="bg1"/>
                    </a:solidFill>
                  </a:rPr>
                  <a:t>Jerusalem</a:t>
                </a:r>
              </a:p>
            </p:txBody>
          </p:sp>
        </p:grpSp>
        <p:grpSp>
          <p:nvGrpSpPr>
            <p:cNvPr id="2" name="Group 1">
              <a:extLst>
                <a:ext uri="{FF2B5EF4-FFF2-40B4-BE49-F238E27FC236}">
                  <a16:creationId xmlns:a16="http://schemas.microsoft.com/office/drawing/2014/main" id="{CC8B2664-FB3E-400C-8820-9A6B57E6213C}"/>
                </a:ext>
              </a:extLst>
            </p:cNvPr>
            <p:cNvGrpSpPr/>
            <p:nvPr/>
          </p:nvGrpSpPr>
          <p:grpSpPr>
            <a:xfrm>
              <a:off x="7130358" y="3230578"/>
              <a:ext cx="1207884" cy="427022"/>
              <a:chOff x="7130358" y="3230578"/>
              <a:chExt cx="1207884" cy="427022"/>
            </a:xfrm>
          </p:grpSpPr>
          <p:sp>
            <p:nvSpPr>
              <p:cNvPr id="1140" name="TextBox 16">
                <a:extLst>
                  <a:ext uri="{FF2B5EF4-FFF2-40B4-BE49-F238E27FC236}">
                    <a16:creationId xmlns:a16="http://schemas.microsoft.com/office/drawing/2014/main" id="{3F3E9E12-EF23-4994-8D9C-46F30B920FB2}"/>
                  </a:ext>
                </a:extLst>
              </p:cNvPr>
              <p:cNvSpPr txBox="1"/>
              <p:nvPr/>
            </p:nvSpPr>
            <p:spPr>
              <a:xfrm>
                <a:off x="7130358" y="3230578"/>
                <a:ext cx="1207884" cy="307777"/>
              </a:xfrm>
              <a:prstGeom prst="rect">
                <a:avLst/>
              </a:prstGeom>
              <a:noFill/>
            </p:spPr>
            <p:txBody>
              <a:bodyPr wrap="square" rtlCol="0">
                <a:spAutoFit/>
              </a:bodyPr>
              <a:lstStyle/>
              <a:p>
                <a:r>
                  <a:rPr lang="en-US" sz="1400" dirty="0" err="1">
                    <a:solidFill>
                      <a:schemeClr val="bg1"/>
                    </a:solidFill>
                  </a:rPr>
                  <a:t>Antionum</a:t>
                </a:r>
                <a:endParaRPr lang="en-US" sz="1400" dirty="0">
                  <a:solidFill>
                    <a:schemeClr val="bg1"/>
                  </a:solidFill>
                </a:endParaRPr>
              </a:p>
            </p:txBody>
          </p:sp>
          <p:sp>
            <p:nvSpPr>
              <p:cNvPr id="1141" name="5-Point Star 61">
                <a:extLst>
                  <a:ext uri="{FF2B5EF4-FFF2-40B4-BE49-F238E27FC236}">
                    <a16:creationId xmlns:a16="http://schemas.microsoft.com/office/drawing/2014/main" id="{DB5A1D33-E73D-42FF-B023-07221FF3595D}"/>
                  </a:ext>
                </a:extLst>
              </p:cNvPr>
              <p:cNvSpPr/>
              <p:nvPr/>
            </p:nvSpPr>
            <p:spPr>
              <a:xfrm>
                <a:off x="7496268" y="3451633"/>
                <a:ext cx="197667" cy="205967"/>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Rectangle 8">
            <a:extLst>
              <a:ext uri="{FF2B5EF4-FFF2-40B4-BE49-F238E27FC236}">
                <a16:creationId xmlns:a16="http://schemas.microsoft.com/office/drawing/2014/main" id="{5BEBD63D-3F30-4190-8ABF-22A15A8E2791}"/>
              </a:ext>
            </a:extLst>
          </p:cNvPr>
          <p:cNvSpPr/>
          <p:nvPr/>
        </p:nvSpPr>
        <p:spPr>
          <a:xfrm>
            <a:off x="605053" y="3724168"/>
            <a:ext cx="3496167" cy="646331"/>
          </a:xfrm>
          <a:prstGeom prst="rect">
            <a:avLst/>
          </a:prstGeom>
        </p:spPr>
        <p:txBody>
          <a:bodyPr wrap="square">
            <a:spAutoFit/>
          </a:bodyPr>
          <a:lstStyle/>
          <a:p>
            <a:pPr algn="ctr"/>
            <a:r>
              <a:rPr lang="en-US" dirty="0" err="1">
                <a:latin typeface="Roboto"/>
              </a:rPr>
              <a:t>Machaquila</a:t>
            </a:r>
            <a:r>
              <a:rPr lang="en-US" dirty="0">
                <a:latin typeface="Roboto"/>
              </a:rPr>
              <a:t> in Guatemala </a:t>
            </a:r>
          </a:p>
          <a:p>
            <a:pPr algn="ctr"/>
            <a:r>
              <a:rPr lang="en-US" dirty="0">
                <a:latin typeface="Roboto"/>
              </a:rPr>
              <a:t>(City of </a:t>
            </a:r>
            <a:r>
              <a:rPr lang="en-US" dirty="0" err="1">
                <a:latin typeface="Roboto"/>
              </a:rPr>
              <a:t>Antionum</a:t>
            </a:r>
            <a:r>
              <a:rPr lang="en-US" dirty="0">
                <a:latin typeface="Roboto"/>
              </a:rPr>
              <a:t>)</a:t>
            </a:r>
            <a:endParaRPr lang="en-US" dirty="0"/>
          </a:p>
        </p:txBody>
      </p:sp>
      <p:grpSp>
        <p:nvGrpSpPr>
          <p:cNvPr id="26" name="Group 25">
            <a:extLst>
              <a:ext uri="{FF2B5EF4-FFF2-40B4-BE49-F238E27FC236}">
                <a16:creationId xmlns:a16="http://schemas.microsoft.com/office/drawing/2014/main" id="{4812DA89-D5C8-456D-AFDC-4BE437E9012A}"/>
              </a:ext>
            </a:extLst>
          </p:cNvPr>
          <p:cNvGrpSpPr/>
          <p:nvPr/>
        </p:nvGrpSpPr>
        <p:grpSpPr>
          <a:xfrm>
            <a:off x="262550" y="982632"/>
            <a:ext cx="4146490" cy="2748529"/>
            <a:chOff x="407405" y="1525840"/>
            <a:chExt cx="4146490" cy="2748529"/>
          </a:xfrm>
        </p:grpSpPr>
        <p:pic>
          <p:nvPicPr>
            <p:cNvPr id="7" name="Picture 6">
              <a:extLst>
                <a:ext uri="{FF2B5EF4-FFF2-40B4-BE49-F238E27FC236}">
                  <a16:creationId xmlns:a16="http://schemas.microsoft.com/office/drawing/2014/main" id="{3AE3D739-C125-427D-8DBA-BB1D3461D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405" y="1525840"/>
              <a:ext cx="4146488" cy="2748529"/>
            </a:xfrm>
            <a:prstGeom prst="rect">
              <a:avLst/>
            </a:prstGeom>
          </p:spPr>
        </p:pic>
        <p:sp>
          <p:nvSpPr>
            <p:cNvPr id="1144" name="Rectangle 1143">
              <a:extLst>
                <a:ext uri="{FF2B5EF4-FFF2-40B4-BE49-F238E27FC236}">
                  <a16:creationId xmlns:a16="http://schemas.microsoft.com/office/drawing/2014/main" id="{3CC94C29-8F2D-4E9A-9239-03F1FE34D7AB}"/>
                </a:ext>
              </a:extLst>
            </p:cNvPr>
            <p:cNvSpPr/>
            <p:nvPr/>
          </p:nvSpPr>
          <p:spPr>
            <a:xfrm>
              <a:off x="3419173" y="4039530"/>
              <a:ext cx="1134722" cy="230832"/>
            </a:xfrm>
            <a:prstGeom prst="rect">
              <a:avLst/>
            </a:prstGeom>
          </p:spPr>
          <p:txBody>
            <a:bodyPr wrap="square">
              <a:spAutoFit/>
            </a:bodyPr>
            <a:lstStyle/>
            <a:p>
              <a:pPr algn="r"/>
              <a:r>
                <a:rPr lang="en-US" sz="900" dirty="0">
                  <a:solidFill>
                    <a:schemeClr val="bg1"/>
                  </a:solidFill>
                  <a:latin typeface="Roboto"/>
                </a:rPr>
                <a:t>Duane Hurst</a:t>
              </a:r>
              <a:endParaRPr lang="en-US" sz="900" dirty="0">
                <a:solidFill>
                  <a:schemeClr val="bg1"/>
                </a:solidFill>
              </a:endParaRPr>
            </a:p>
          </p:txBody>
        </p:sp>
      </p:grpSp>
      <p:pic>
        <p:nvPicPr>
          <p:cNvPr id="1146" name="Picture 1145">
            <a:extLst>
              <a:ext uri="{FF2B5EF4-FFF2-40B4-BE49-F238E27FC236}">
                <a16:creationId xmlns:a16="http://schemas.microsoft.com/office/drawing/2014/main" id="{9D1CB267-CCDF-4C1F-B3E7-8F9D80CF0A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2866" y="3915625"/>
            <a:ext cx="1477843" cy="2758640"/>
          </a:xfrm>
          <a:prstGeom prst="rect">
            <a:avLst/>
          </a:prstGeom>
        </p:spPr>
      </p:pic>
    </p:spTree>
    <p:extLst>
      <p:ext uri="{BB962C8B-B14F-4D97-AF65-F5344CB8AC3E}">
        <p14:creationId xmlns:p14="http://schemas.microsoft.com/office/powerpoint/2010/main" val="68733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 name="Picture 473">
            <a:extLst>
              <a:ext uri="{FF2B5EF4-FFF2-40B4-BE49-F238E27FC236}">
                <a16:creationId xmlns:a16="http://schemas.microsoft.com/office/drawing/2014/main" id="{4F1D6529-313A-4625-9C09-3D9A8F472B18}"/>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1676400" y="1143000"/>
            <a:ext cx="4191000" cy="2308324"/>
          </a:xfrm>
          <a:prstGeom prst="rect">
            <a:avLst/>
          </a:prstGeom>
          <a:noFill/>
        </p:spPr>
        <p:txBody>
          <a:bodyPr wrap="square" rtlCol="0">
            <a:spAutoFit/>
          </a:bodyPr>
          <a:lstStyle/>
          <a:p>
            <a:r>
              <a:rPr lang="en-US" sz="2400" dirty="0"/>
              <a:t>Alma feared that the </a:t>
            </a:r>
            <a:r>
              <a:rPr lang="en-US" sz="2400" dirty="0" err="1"/>
              <a:t>Zoramites</a:t>
            </a:r>
            <a:r>
              <a:rPr lang="en-US" sz="2400" dirty="0"/>
              <a:t> would enter into correspondence with the </a:t>
            </a:r>
            <a:r>
              <a:rPr lang="en-US" sz="2400" dirty="0" err="1"/>
              <a:t>Lamanites</a:t>
            </a:r>
            <a:endParaRPr lang="en-US" sz="2400" dirty="0"/>
          </a:p>
          <a:p>
            <a:endParaRPr lang="en-US" sz="2400" dirty="0"/>
          </a:p>
          <a:p>
            <a:endParaRPr lang="en-US" sz="2400" dirty="0"/>
          </a:p>
        </p:txBody>
      </p:sp>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Bookman Old Style" pitchFamily="18" charset="0"/>
              </a:rPr>
              <a:t>Alma’s Fear</a:t>
            </a:r>
          </a:p>
        </p:txBody>
      </p:sp>
      <p:sp>
        <p:nvSpPr>
          <p:cNvPr id="7" name="TextBox 6"/>
          <p:cNvSpPr txBox="1"/>
          <p:nvPr/>
        </p:nvSpPr>
        <p:spPr>
          <a:xfrm>
            <a:off x="5562600" y="2286000"/>
            <a:ext cx="4800600" cy="830997"/>
          </a:xfrm>
          <a:prstGeom prst="rect">
            <a:avLst/>
          </a:prstGeom>
          <a:noFill/>
        </p:spPr>
        <p:txBody>
          <a:bodyPr wrap="square" rtlCol="0">
            <a:spAutoFit/>
          </a:bodyPr>
          <a:lstStyle/>
          <a:p>
            <a:r>
              <a:rPr lang="en-US" sz="2400" dirty="0"/>
              <a:t>And that it would be a “great loss on the part of the Nephites”</a:t>
            </a:r>
          </a:p>
        </p:txBody>
      </p:sp>
      <p:sp>
        <p:nvSpPr>
          <p:cNvPr id="8" name="TextBox 7"/>
          <p:cNvSpPr txBox="1"/>
          <p:nvPr/>
        </p:nvSpPr>
        <p:spPr>
          <a:xfrm>
            <a:off x="117695" y="6488668"/>
            <a:ext cx="1600200" cy="369332"/>
          </a:xfrm>
          <a:prstGeom prst="rect">
            <a:avLst/>
          </a:prstGeom>
          <a:noFill/>
        </p:spPr>
        <p:txBody>
          <a:bodyPr wrap="square" rtlCol="0">
            <a:spAutoFit/>
          </a:bodyPr>
          <a:lstStyle/>
          <a:p>
            <a:r>
              <a:rPr lang="en-US" dirty="0"/>
              <a:t>Alma 31:4</a:t>
            </a:r>
          </a:p>
        </p:txBody>
      </p:sp>
      <p:grpSp>
        <p:nvGrpSpPr>
          <p:cNvPr id="10" name="Group 72"/>
          <p:cNvGrpSpPr/>
          <p:nvPr/>
        </p:nvGrpSpPr>
        <p:grpSpPr>
          <a:xfrm>
            <a:off x="6553200" y="3276600"/>
            <a:ext cx="3581400" cy="2819400"/>
            <a:chOff x="1524000" y="4800600"/>
            <a:chExt cx="3581400" cy="2819400"/>
          </a:xfrm>
        </p:grpSpPr>
        <p:grpSp>
          <p:nvGrpSpPr>
            <p:cNvPr id="129" name="Group 219"/>
            <p:cNvGrpSpPr/>
            <p:nvPr/>
          </p:nvGrpSpPr>
          <p:grpSpPr>
            <a:xfrm>
              <a:off x="1524000" y="4800600"/>
              <a:ext cx="1371600" cy="2819400"/>
              <a:chOff x="219698" y="533400"/>
              <a:chExt cx="3056902" cy="6705600"/>
            </a:xfrm>
          </p:grpSpPr>
          <p:sp>
            <p:nvSpPr>
              <p:cNvPr id="222" name="Oval 221"/>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172"/>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173"/>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14"/>
              <p:cNvGrpSpPr/>
              <p:nvPr/>
            </p:nvGrpSpPr>
            <p:grpSpPr>
              <a:xfrm>
                <a:off x="762000" y="5257800"/>
                <a:ext cx="2133600" cy="533400"/>
                <a:chOff x="3962400" y="5105400"/>
                <a:chExt cx="2677885" cy="1143001"/>
              </a:xfrm>
              <a:solidFill>
                <a:srgbClr val="FFC000"/>
              </a:solidFill>
            </p:grpSpPr>
            <p:sp>
              <p:nvSpPr>
                <p:cNvPr id="244" name="Multiply 243"/>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ultiply 244"/>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ultiply 245"/>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Oval 230"/>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ross 233"/>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entagon 234"/>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6" name="Oval 180"/>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58"/>
              <p:cNvGrpSpPr/>
              <p:nvPr/>
            </p:nvGrpSpPr>
            <p:grpSpPr>
              <a:xfrm>
                <a:off x="838200" y="990600"/>
                <a:ext cx="1905000" cy="381000"/>
                <a:chOff x="3352800" y="1600200"/>
                <a:chExt cx="2133600" cy="685800"/>
              </a:xfrm>
            </p:grpSpPr>
            <p:sp>
              <p:nvSpPr>
                <p:cNvPr id="239"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4"/>
                <p:cNvGrpSpPr/>
                <p:nvPr/>
              </p:nvGrpSpPr>
              <p:grpSpPr>
                <a:xfrm>
                  <a:off x="3352800" y="1676400"/>
                  <a:ext cx="2133600" cy="533400"/>
                  <a:chOff x="3962400" y="5105400"/>
                  <a:chExt cx="2677885" cy="1143001"/>
                </a:xfrm>
                <a:solidFill>
                  <a:srgbClr val="FFC000"/>
                </a:solidFill>
              </p:grpSpPr>
              <p:sp>
                <p:nvSpPr>
                  <p:cNvPr id="241" name="Multiply 240"/>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ultiply 241"/>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ultiply 242"/>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8" name="Diagonal Stripe 237"/>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286"/>
            <p:cNvGrpSpPr/>
            <p:nvPr/>
          </p:nvGrpSpPr>
          <p:grpSpPr>
            <a:xfrm>
              <a:off x="2819400" y="4800600"/>
              <a:ext cx="1295400" cy="2819400"/>
              <a:chOff x="0" y="1600200"/>
              <a:chExt cx="2711511" cy="6705600"/>
            </a:xfrm>
          </p:grpSpPr>
          <p:grpSp>
            <p:nvGrpSpPr>
              <p:cNvPr id="172" name="Group 57"/>
              <p:cNvGrpSpPr/>
              <p:nvPr/>
            </p:nvGrpSpPr>
            <p:grpSpPr>
              <a:xfrm rot="251141">
                <a:off x="2116694" y="3216468"/>
                <a:ext cx="576696" cy="3733800"/>
                <a:chOff x="4757304" y="1219200"/>
                <a:chExt cx="924791" cy="4114800"/>
              </a:xfrm>
            </p:grpSpPr>
            <p:grpSp>
              <p:nvGrpSpPr>
                <p:cNvPr id="202" name="Group 30"/>
                <p:cNvGrpSpPr/>
                <p:nvPr/>
              </p:nvGrpSpPr>
              <p:grpSpPr>
                <a:xfrm rot="10800000">
                  <a:off x="4757304" y="1295400"/>
                  <a:ext cx="576695" cy="3179864"/>
                  <a:chOff x="4679408" y="1676400"/>
                  <a:chExt cx="927343" cy="1987415"/>
                </a:xfrm>
              </p:grpSpPr>
              <p:sp>
                <p:nvSpPr>
                  <p:cNvPr id="218" name="Pentagon 217"/>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3" name="Group 31"/>
                <p:cNvGrpSpPr/>
                <p:nvPr/>
              </p:nvGrpSpPr>
              <p:grpSpPr>
                <a:xfrm rot="10800000">
                  <a:off x="5029200" y="1219200"/>
                  <a:ext cx="576695" cy="3179864"/>
                  <a:chOff x="4679408" y="1676400"/>
                  <a:chExt cx="927343" cy="1987415"/>
                </a:xfrm>
              </p:grpSpPr>
              <p:sp>
                <p:nvSpPr>
                  <p:cNvPr id="214" name="Pentagon 213"/>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Lightning Bolt 214"/>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Lightning Bolt 21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4" name="Group 36"/>
                <p:cNvGrpSpPr/>
                <p:nvPr/>
              </p:nvGrpSpPr>
              <p:grpSpPr>
                <a:xfrm rot="10800000">
                  <a:off x="5105400" y="1905000"/>
                  <a:ext cx="576695" cy="3179864"/>
                  <a:chOff x="4679408" y="1676400"/>
                  <a:chExt cx="927343" cy="1987415"/>
                </a:xfrm>
              </p:grpSpPr>
              <p:sp>
                <p:nvSpPr>
                  <p:cNvPr id="210" name="Pentagon 209"/>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ightning Bolt 210"/>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ightning Bolt 211"/>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212"/>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5"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52"/>
                <p:cNvGrpSpPr/>
                <p:nvPr/>
              </p:nvGrpSpPr>
              <p:grpSpPr>
                <a:xfrm rot="5400000">
                  <a:off x="4114800" y="3886200"/>
                  <a:ext cx="2438400" cy="457200"/>
                  <a:chOff x="3962400" y="5105400"/>
                  <a:chExt cx="2677885" cy="1143001"/>
                </a:xfrm>
              </p:grpSpPr>
              <p:sp>
                <p:nvSpPr>
                  <p:cNvPr id="207" name="Multiply 151"/>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ultiply 152"/>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ultiply 153"/>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 name="Oval 172"/>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21"/>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22"/>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23"/>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4"/>
              <p:cNvGrpSpPr/>
              <p:nvPr/>
            </p:nvGrpSpPr>
            <p:grpSpPr>
              <a:xfrm>
                <a:off x="304800" y="6324600"/>
                <a:ext cx="2133600" cy="533400"/>
                <a:chOff x="3962400" y="5105400"/>
                <a:chExt cx="2677885" cy="1143001"/>
              </a:xfrm>
            </p:grpSpPr>
            <p:sp>
              <p:nvSpPr>
                <p:cNvPr id="199"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41"/>
              <p:cNvGrpSpPr/>
              <p:nvPr/>
            </p:nvGrpSpPr>
            <p:grpSpPr>
              <a:xfrm rot="10960960">
                <a:off x="76200" y="3733800"/>
                <a:ext cx="576695" cy="3179864"/>
                <a:chOff x="4679408" y="1676400"/>
                <a:chExt cx="927343" cy="1987415"/>
              </a:xfrm>
            </p:grpSpPr>
            <p:sp>
              <p:nvSpPr>
                <p:cNvPr id="195" name="Pentagon 194"/>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Lightning Bolt 141"/>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42"/>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2" name="Oval 181"/>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urved Up Arrow 184"/>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Rounded Rectangle 185"/>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60"/>
              <p:cNvGrpSpPr/>
              <p:nvPr/>
            </p:nvGrpSpPr>
            <p:grpSpPr>
              <a:xfrm>
                <a:off x="457200" y="2057400"/>
                <a:ext cx="1828800" cy="228600"/>
                <a:chOff x="3124200" y="2133600"/>
                <a:chExt cx="1828800" cy="480061"/>
              </a:xfrm>
            </p:grpSpPr>
            <p:sp>
              <p:nvSpPr>
                <p:cNvPr id="190" name="Rounded Rectangle 189"/>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2"/>
                <p:cNvGrpSpPr/>
                <p:nvPr/>
              </p:nvGrpSpPr>
              <p:grpSpPr>
                <a:xfrm>
                  <a:off x="3124200" y="2133600"/>
                  <a:ext cx="1828800" cy="480060"/>
                  <a:chOff x="3962400" y="5105400"/>
                  <a:chExt cx="2677885" cy="1143001"/>
                </a:xfrm>
              </p:grpSpPr>
              <p:sp>
                <p:nvSpPr>
                  <p:cNvPr id="192" name="Multiply 191"/>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ultiply 137"/>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ultiply 138"/>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9" name="Diagonal Stripe 188"/>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245"/>
            <p:cNvGrpSpPr/>
            <p:nvPr/>
          </p:nvGrpSpPr>
          <p:grpSpPr>
            <a:xfrm>
              <a:off x="3962400" y="5105400"/>
              <a:ext cx="1143000" cy="2438400"/>
              <a:chOff x="3469948" y="1143000"/>
              <a:chExt cx="2549852" cy="6705600"/>
            </a:xfrm>
          </p:grpSpPr>
          <p:sp>
            <p:nvSpPr>
              <p:cNvPr id="132" name="Oval 76"/>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77"/>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78"/>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12"/>
              <p:cNvGrpSpPr/>
              <p:nvPr/>
            </p:nvGrpSpPr>
            <p:grpSpPr>
              <a:xfrm rot="5021930">
                <a:off x="2397170" y="4835350"/>
                <a:ext cx="2990456" cy="844899"/>
                <a:chOff x="838200" y="1524000"/>
                <a:chExt cx="3429000" cy="1371600"/>
              </a:xfrm>
            </p:grpSpPr>
            <p:sp>
              <p:nvSpPr>
                <p:cNvPr id="168" name="Isosceles Triangle 167"/>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14"/>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Oval 143"/>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27"/>
              <p:cNvGrpSpPr/>
              <p:nvPr/>
            </p:nvGrpSpPr>
            <p:grpSpPr>
              <a:xfrm>
                <a:off x="4038600" y="6019800"/>
                <a:ext cx="1752600" cy="304800"/>
                <a:chOff x="1066800" y="381000"/>
                <a:chExt cx="3352800" cy="685800"/>
              </a:xfrm>
            </p:grpSpPr>
            <p:grpSp>
              <p:nvGrpSpPr>
                <p:cNvPr id="159" name="Group 120"/>
                <p:cNvGrpSpPr/>
                <p:nvPr/>
              </p:nvGrpSpPr>
              <p:grpSpPr>
                <a:xfrm>
                  <a:off x="2057400" y="381000"/>
                  <a:ext cx="1295400" cy="685800"/>
                  <a:chOff x="2057400" y="381000"/>
                  <a:chExt cx="1295400" cy="685800"/>
                </a:xfrm>
              </p:grpSpPr>
              <p:sp>
                <p:nvSpPr>
                  <p:cNvPr id="166" name="Chevron 165"/>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Chevron 11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 name="Group 121"/>
                <p:cNvGrpSpPr/>
                <p:nvPr/>
              </p:nvGrpSpPr>
              <p:grpSpPr>
                <a:xfrm>
                  <a:off x="3124200" y="381000"/>
                  <a:ext cx="1295400" cy="685800"/>
                  <a:chOff x="2057400" y="381000"/>
                  <a:chExt cx="1295400" cy="685800"/>
                </a:xfrm>
              </p:grpSpPr>
              <p:sp>
                <p:nvSpPr>
                  <p:cNvPr id="164" name="Chevron 16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Chevron 16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1" name="Group 124"/>
                <p:cNvGrpSpPr/>
                <p:nvPr/>
              </p:nvGrpSpPr>
              <p:grpSpPr>
                <a:xfrm>
                  <a:off x="1066800" y="381000"/>
                  <a:ext cx="1295400" cy="685800"/>
                  <a:chOff x="2057400" y="381000"/>
                  <a:chExt cx="1295400" cy="685800"/>
                </a:xfrm>
              </p:grpSpPr>
              <p:sp>
                <p:nvSpPr>
                  <p:cNvPr id="162" name="Chevron 16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Chevron 16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6" name="Group 139"/>
              <p:cNvGrpSpPr/>
              <p:nvPr/>
            </p:nvGrpSpPr>
            <p:grpSpPr>
              <a:xfrm>
                <a:off x="3962400" y="1600200"/>
                <a:ext cx="1721225" cy="457200"/>
                <a:chOff x="2057400" y="457200"/>
                <a:chExt cx="1721225" cy="609600"/>
              </a:xfrm>
            </p:grpSpPr>
            <p:sp>
              <p:nvSpPr>
                <p:cNvPr id="148"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29"/>
                <p:cNvGrpSpPr/>
                <p:nvPr/>
              </p:nvGrpSpPr>
              <p:grpSpPr>
                <a:xfrm>
                  <a:off x="2057400" y="609600"/>
                  <a:ext cx="1676400" cy="228600"/>
                  <a:chOff x="1066800" y="381000"/>
                  <a:chExt cx="3352800" cy="685800"/>
                </a:xfrm>
              </p:grpSpPr>
              <p:grpSp>
                <p:nvGrpSpPr>
                  <p:cNvPr id="150" name="Group 120"/>
                  <p:cNvGrpSpPr/>
                  <p:nvPr/>
                </p:nvGrpSpPr>
                <p:grpSpPr>
                  <a:xfrm>
                    <a:off x="2057400" y="381000"/>
                    <a:ext cx="1295400" cy="685800"/>
                    <a:chOff x="2057400" y="381000"/>
                    <a:chExt cx="1295400" cy="685800"/>
                  </a:xfrm>
                </p:grpSpPr>
                <p:sp>
                  <p:nvSpPr>
                    <p:cNvPr id="157" name="Chevron 15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Chevron 15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1" name="Group 121"/>
                  <p:cNvGrpSpPr/>
                  <p:nvPr/>
                </p:nvGrpSpPr>
                <p:grpSpPr>
                  <a:xfrm>
                    <a:off x="3124200" y="381000"/>
                    <a:ext cx="1295400" cy="685800"/>
                    <a:chOff x="2057400" y="381000"/>
                    <a:chExt cx="1295400" cy="685800"/>
                  </a:xfrm>
                </p:grpSpPr>
                <p:sp>
                  <p:nvSpPr>
                    <p:cNvPr id="155" name="Chevron 15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Chevron 15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2" name="Group 124"/>
                  <p:cNvGrpSpPr/>
                  <p:nvPr/>
                </p:nvGrpSpPr>
                <p:grpSpPr>
                  <a:xfrm>
                    <a:off x="1066800" y="381000"/>
                    <a:ext cx="1295400" cy="685800"/>
                    <a:chOff x="2057400" y="381000"/>
                    <a:chExt cx="1295400" cy="685800"/>
                  </a:xfrm>
                </p:grpSpPr>
                <p:sp>
                  <p:nvSpPr>
                    <p:cNvPr id="153" name="Chevron 15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Chevron 15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47" name="Diagonal Stripe 146"/>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7" name="Group 246"/>
          <p:cNvGrpSpPr/>
          <p:nvPr/>
        </p:nvGrpSpPr>
        <p:grpSpPr>
          <a:xfrm>
            <a:off x="4626769" y="3031787"/>
            <a:ext cx="1381125" cy="2939907"/>
            <a:chOff x="4191000" y="432146"/>
            <a:chExt cx="3041904" cy="5587654"/>
          </a:xfrm>
        </p:grpSpPr>
        <p:sp>
          <p:nvSpPr>
            <p:cNvPr id="248" name="Oval 247"/>
            <p:cNvSpPr/>
            <p:nvPr/>
          </p:nvSpPr>
          <p:spPr>
            <a:xfrm>
              <a:off x="4191000" y="38862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85"/>
            <p:cNvGrpSpPr/>
            <p:nvPr/>
          </p:nvGrpSpPr>
          <p:grpSpPr>
            <a:xfrm rot="2228468">
              <a:off x="5029200" y="5029200"/>
              <a:ext cx="603504" cy="990600"/>
              <a:chOff x="4343400" y="2438400"/>
              <a:chExt cx="603504" cy="990600"/>
            </a:xfrm>
          </p:grpSpPr>
          <p:sp>
            <p:nvSpPr>
              <p:cNvPr id="329" name="Oval 3"/>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84"/>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86"/>
            <p:cNvGrpSpPr/>
            <p:nvPr/>
          </p:nvGrpSpPr>
          <p:grpSpPr>
            <a:xfrm rot="19648369">
              <a:off x="5638800" y="5029200"/>
              <a:ext cx="603504" cy="990600"/>
              <a:chOff x="4343400" y="2438400"/>
              <a:chExt cx="603504" cy="990600"/>
            </a:xfrm>
          </p:grpSpPr>
          <p:sp>
            <p:nvSpPr>
              <p:cNvPr id="327" name="Oval 87"/>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88"/>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Oval 4"/>
            <p:cNvSpPr/>
            <p:nvPr/>
          </p:nvSpPr>
          <p:spPr>
            <a:xfrm>
              <a:off x="6629400" y="38100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a:off x="4724400" y="4038600"/>
              <a:ext cx="1981200" cy="15240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rot="20124370">
              <a:off x="5869471" y="2032482"/>
              <a:ext cx="1143000" cy="233710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7"/>
            <p:cNvSpPr/>
            <p:nvPr/>
          </p:nvSpPr>
          <p:spPr>
            <a:xfrm rot="1173993">
              <a:off x="4502089" y="2085872"/>
              <a:ext cx="1143000" cy="233710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0800000">
              <a:off x="4876800" y="2133600"/>
              <a:ext cx="1752600" cy="2133600"/>
            </a:xfrm>
            <a:prstGeom prst="trapezoid">
              <a:avLst>
                <a:gd name="adj" fmla="val 25001"/>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Isosceles Triangle 255"/>
            <p:cNvSpPr/>
            <p:nvPr/>
          </p:nvSpPr>
          <p:spPr>
            <a:xfrm rot="10800000">
              <a:off x="5410200" y="2133600"/>
              <a:ext cx="609600" cy="1295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1"/>
            <p:cNvSpPr/>
            <p:nvPr/>
          </p:nvSpPr>
          <p:spPr>
            <a:xfrm>
              <a:off x="5029200" y="609600"/>
              <a:ext cx="1371600" cy="1905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 Same Side Corner Rectangle 257"/>
            <p:cNvSpPr/>
            <p:nvPr/>
          </p:nvSpPr>
          <p:spPr>
            <a:xfrm rot="10800000">
              <a:off x="4953000" y="533400"/>
              <a:ext cx="1531118" cy="685800"/>
            </a:xfrm>
            <a:prstGeom prst="round2SameRect">
              <a:avLst>
                <a:gd name="adj1" fmla="val 35861"/>
                <a:gd name="adj2" fmla="val 35245"/>
              </a:avLst>
            </a:prstGeom>
            <a:solidFill>
              <a:srgbClr val="33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42"/>
            <p:cNvGrpSpPr/>
            <p:nvPr/>
          </p:nvGrpSpPr>
          <p:grpSpPr>
            <a:xfrm rot="16987668" flipV="1">
              <a:off x="5221836" y="2949625"/>
              <a:ext cx="1905000" cy="498231"/>
              <a:chOff x="7010400" y="1219200"/>
              <a:chExt cx="4953000" cy="1295400"/>
            </a:xfrm>
          </p:grpSpPr>
          <p:grpSp>
            <p:nvGrpSpPr>
              <p:cNvPr id="307" name="Group 226"/>
              <p:cNvGrpSpPr/>
              <p:nvPr/>
            </p:nvGrpSpPr>
            <p:grpSpPr>
              <a:xfrm>
                <a:off x="7010400" y="1219200"/>
                <a:ext cx="1295400" cy="1295400"/>
                <a:chOff x="7010400" y="1219200"/>
                <a:chExt cx="1295400" cy="1295400"/>
              </a:xfrm>
            </p:grpSpPr>
            <p:sp>
              <p:nvSpPr>
                <p:cNvPr id="323" name="Heptagon 322"/>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Diamond 323"/>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227"/>
              <p:cNvGrpSpPr/>
              <p:nvPr/>
            </p:nvGrpSpPr>
            <p:grpSpPr>
              <a:xfrm>
                <a:off x="8229600" y="1219200"/>
                <a:ext cx="1295400" cy="1295400"/>
                <a:chOff x="7010400" y="1219200"/>
                <a:chExt cx="1295400" cy="1295400"/>
              </a:xfrm>
            </p:grpSpPr>
            <p:sp>
              <p:nvSpPr>
                <p:cNvPr id="319" name="Heptagon 318"/>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232"/>
              <p:cNvGrpSpPr/>
              <p:nvPr/>
            </p:nvGrpSpPr>
            <p:grpSpPr>
              <a:xfrm>
                <a:off x="9448800" y="1219200"/>
                <a:ext cx="1295400" cy="1295400"/>
                <a:chOff x="7010400" y="1219200"/>
                <a:chExt cx="1295400" cy="1295400"/>
              </a:xfrm>
            </p:grpSpPr>
            <p:sp>
              <p:nvSpPr>
                <p:cNvPr id="315" name="Heptagon 314"/>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37"/>
              <p:cNvGrpSpPr/>
              <p:nvPr/>
            </p:nvGrpSpPr>
            <p:grpSpPr>
              <a:xfrm>
                <a:off x="10668000" y="1219200"/>
                <a:ext cx="1295400" cy="1295400"/>
                <a:chOff x="7010400" y="1219200"/>
                <a:chExt cx="1295400" cy="1295400"/>
              </a:xfrm>
            </p:grpSpPr>
            <p:sp>
              <p:nvSpPr>
                <p:cNvPr id="311" name="Heptagon 310"/>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Diamond 311"/>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0" name="Group 243"/>
            <p:cNvGrpSpPr/>
            <p:nvPr/>
          </p:nvGrpSpPr>
          <p:grpSpPr>
            <a:xfrm rot="15564279" flipV="1">
              <a:off x="4382113" y="2974911"/>
              <a:ext cx="1905000" cy="498231"/>
              <a:chOff x="7010400" y="1219200"/>
              <a:chExt cx="4953000" cy="1295400"/>
            </a:xfrm>
          </p:grpSpPr>
          <p:grpSp>
            <p:nvGrpSpPr>
              <p:cNvPr id="287" name="Group 226"/>
              <p:cNvGrpSpPr/>
              <p:nvPr/>
            </p:nvGrpSpPr>
            <p:grpSpPr>
              <a:xfrm>
                <a:off x="7010400" y="1219200"/>
                <a:ext cx="1295400" cy="1295400"/>
                <a:chOff x="7010400" y="1219200"/>
                <a:chExt cx="1295400" cy="1295400"/>
              </a:xfrm>
            </p:grpSpPr>
            <p:sp>
              <p:nvSpPr>
                <p:cNvPr id="303" name="Heptagon 302"/>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27"/>
              <p:cNvGrpSpPr/>
              <p:nvPr/>
            </p:nvGrpSpPr>
            <p:grpSpPr>
              <a:xfrm>
                <a:off x="8229600" y="1219200"/>
                <a:ext cx="1295400" cy="1295400"/>
                <a:chOff x="7010400" y="1219200"/>
                <a:chExt cx="1295400" cy="1295400"/>
              </a:xfrm>
            </p:grpSpPr>
            <p:sp>
              <p:nvSpPr>
                <p:cNvPr id="299" name="Heptagon 298"/>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iamond 300"/>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32"/>
              <p:cNvGrpSpPr/>
              <p:nvPr/>
            </p:nvGrpSpPr>
            <p:grpSpPr>
              <a:xfrm>
                <a:off x="9448800" y="1219200"/>
                <a:ext cx="1295400" cy="1295400"/>
                <a:chOff x="7010400" y="1219200"/>
                <a:chExt cx="1295400" cy="1295400"/>
              </a:xfrm>
            </p:grpSpPr>
            <p:sp>
              <p:nvSpPr>
                <p:cNvPr id="295" name="Heptagon 294"/>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237"/>
              <p:cNvGrpSpPr/>
              <p:nvPr/>
            </p:nvGrpSpPr>
            <p:grpSpPr>
              <a:xfrm>
                <a:off x="10668000" y="1219200"/>
                <a:ext cx="1295400" cy="1295400"/>
                <a:chOff x="7010400" y="1219200"/>
                <a:chExt cx="1295400" cy="1295400"/>
              </a:xfrm>
            </p:grpSpPr>
            <p:sp>
              <p:nvSpPr>
                <p:cNvPr id="291" name="Heptagon 290"/>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iamond 291"/>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264"/>
            <p:cNvGrpSpPr/>
            <p:nvPr/>
          </p:nvGrpSpPr>
          <p:grpSpPr>
            <a:xfrm>
              <a:off x="5257800" y="3810000"/>
              <a:ext cx="838200" cy="838200"/>
              <a:chOff x="7010400" y="1219200"/>
              <a:chExt cx="1295400" cy="1295400"/>
            </a:xfrm>
          </p:grpSpPr>
          <p:sp>
            <p:nvSpPr>
              <p:cNvPr id="283" name="Heptagon 282"/>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69"/>
            <p:cNvGrpSpPr/>
            <p:nvPr/>
          </p:nvGrpSpPr>
          <p:grpSpPr>
            <a:xfrm rot="10800000" flipV="1">
              <a:off x="4812679" y="432146"/>
              <a:ext cx="1905000" cy="498231"/>
              <a:chOff x="7010400" y="1219200"/>
              <a:chExt cx="4953000" cy="1295400"/>
            </a:xfrm>
          </p:grpSpPr>
          <p:grpSp>
            <p:nvGrpSpPr>
              <p:cNvPr id="263" name="Group 226"/>
              <p:cNvGrpSpPr/>
              <p:nvPr/>
            </p:nvGrpSpPr>
            <p:grpSpPr>
              <a:xfrm>
                <a:off x="7010400" y="1219200"/>
                <a:ext cx="1295400" cy="1295400"/>
                <a:chOff x="7010400" y="1219200"/>
                <a:chExt cx="1295400" cy="1295400"/>
              </a:xfrm>
            </p:grpSpPr>
            <p:sp>
              <p:nvSpPr>
                <p:cNvPr id="279" name="Heptagon 278"/>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27"/>
              <p:cNvGrpSpPr/>
              <p:nvPr/>
            </p:nvGrpSpPr>
            <p:grpSpPr>
              <a:xfrm>
                <a:off x="8229600" y="1219200"/>
                <a:ext cx="1295400" cy="1295400"/>
                <a:chOff x="7010400" y="1219200"/>
                <a:chExt cx="1295400" cy="1295400"/>
              </a:xfrm>
            </p:grpSpPr>
            <p:sp>
              <p:nvSpPr>
                <p:cNvPr id="275" name="Heptagon 274"/>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75"/>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32"/>
              <p:cNvGrpSpPr/>
              <p:nvPr/>
            </p:nvGrpSpPr>
            <p:grpSpPr>
              <a:xfrm>
                <a:off x="9448800" y="1219200"/>
                <a:ext cx="1295400" cy="1295400"/>
                <a:chOff x="7010400" y="1219200"/>
                <a:chExt cx="1295400" cy="1295400"/>
              </a:xfrm>
            </p:grpSpPr>
            <p:sp>
              <p:nvSpPr>
                <p:cNvPr id="271" name="Heptagon 270"/>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37"/>
              <p:cNvGrpSpPr/>
              <p:nvPr/>
            </p:nvGrpSpPr>
            <p:grpSpPr>
              <a:xfrm>
                <a:off x="10668000" y="1219200"/>
                <a:ext cx="1295400" cy="1295400"/>
                <a:chOff x="7010400" y="1219200"/>
                <a:chExt cx="1295400" cy="1295400"/>
              </a:xfrm>
            </p:grpSpPr>
            <p:sp>
              <p:nvSpPr>
                <p:cNvPr id="267" name="Heptagon 266"/>
                <p:cNvSpPr/>
                <p:nvPr/>
              </p:nvSpPr>
              <p:spPr>
                <a:xfrm>
                  <a:off x="7010400" y="1219200"/>
                  <a:ext cx="1295400" cy="1295400"/>
                </a:xfrm>
                <a:prstGeom prst="hep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7543800" y="1295400"/>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rot="16200000">
                  <a:off x="7536305" y="1292901"/>
                  <a:ext cx="228600" cy="12192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7391400" y="1676400"/>
                  <a:ext cx="533400" cy="53340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1" name="Group 330"/>
          <p:cNvGrpSpPr/>
          <p:nvPr/>
        </p:nvGrpSpPr>
        <p:grpSpPr>
          <a:xfrm>
            <a:off x="3048000" y="3011557"/>
            <a:ext cx="1524000" cy="3313043"/>
            <a:chOff x="6019800" y="533400"/>
            <a:chExt cx="2438400" cy="5257800"/>
          </a:xfrm>
        </p:grpSpPr>
        <p:sp>
          <p:nvSpPr>
            <p:cNvPr id="332" name="Cloud 331"/>
            <p:cNvSpPr/>
            <p:nvPr/>
          </p:nvSpPr>
          <p:spPr>
            <a:xfrm rot="19732643">
              <a:off x="6299408" y="797926"/>
              <a:ext cx="1933898" cy="221016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6019800" y="3805767"/>
              <a:ext cx="483771" cy="7799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4"/>
            <p:cNvSpPr/>
            <p:nvPr/>
          </p:nvSpPr>
          <p:spPr>
            <a:xfrm>
              <a:off x="7974429" y="3734859"/>
              <a:ext cx="483771" cy="7799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rapezoid 334"/>
            <p:cNvSpPr/>
            <p:nvPr/>
          </p:nvSpPr>
          <p:spPr>
            <a:xfrm rot="20331229">
              <a:off x="7304186" y="2222597"/>
              <a:ext cx="916232" cy="2174808"/>
            </a:xfrm>
            <a:prstGeom prst="trapezoid">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rapezoid 27"/>
            <p:cNvSpPr/>
            <p:nvPr/>
          </p:nvSpPr>
          <p:spPr>
            <a:xfrm rot="1173993">
              <a:off x="6245971" y="2290186"/>
              <a:ext cx="916232" cy="2174808"/>
            </a:xfrm>
            <a:prstGeom prst="trapezoid">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85"/>
            <p:cNvGrpSpPr/>
            <p:nvPr/>
          </p:nvGrpSpPr>
          <p:grpSpPr>
            <a:xfrm rot="2228468">
              <a:off x="6691704" y="4869392"/>
              <a:ext cx="483771" cy="921808"/>
              <a:chOff x="4343400" y="2438400"/>
              <a:chExt cx="603504" cy="990600"/>
            </a:xfrm>
          </p:grpSpPr>
          <p:sp>
            <p:nvSpPr>
              <p:cNvPr id="472" name="Oval 3"/>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84"/>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86"/>
            <p:cNvGrpSpPr/>
            <p:nvPr/>
          </p:nvGrpSpPr>
          <p:grpSpPr>
            <a:xfrm rot="19648369">
              <a:off x="7180361" y="4869392"/>
              <a:ext cx="483771" cy="921808"/>
              <a:chOff x="4343400" y="2438400"/>
              <a:chExt cx="603504" cy="990600"/>
            </a:xfrm>
          </p:grpSpPr>
          <p:sp>
            <p:nvSpPr>
              <p:cNvPr id="470" name="Oval 87"/>
              <p:cNvSpPr/>
              <p:nvPr/>
            </p:nvSpPr>
            <p:spPr>
              <a:xfrm>
                <a:off x="4343400" y="2590800"/>
                <a:ext cx="603504" cy="8382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88"/>
              <p:cNvSpPr/>
              <p:nvPr/>
            </p:nvSpPr>
            <p:spPr>
              <a:xfrm>
                <a:off x="4343400" y="2438400"/>
                <a:ext cx="603504"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9" name="Trapezoid 338"/>
            <p:cNvSpPr/>
            <p:nvPr/>
          </p:nvSpPr>
          <p:spPr>
            <a:xfrm>
              <a:off x="6447375" y="2590801"/>
              <a:ext cx="1588136" cy="2774950"/>
            </a:xfrm>
            <a:prstGeom prst="trapezoid">
              <a:avLst>
                <a:gd name="adj" fmla="val 38910"/>
              </a:avLst>
            </a:prstGeom>
            <a:solidFill>
              <a:srgbClr val="FFD13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10800000">
              <a:off x="6781800" y="2286000"/>
              <a:ext cx="916232" cy="381000"/>
            </a:xfrm>
            <a:prstGeom prst="trapezoid">
              <a:avLst>
                <a:gd name="adj" fmla="val 6565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1"/>
            <p:cNvSpPr/>
            <p:nvPr/>
          </p:nvSpPr>
          <p:spPr>
            <a:xfrm>
              <a:off x="6691704" y="685800"/>
              <a:ext cx="1099479" cy="177270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ed Rectangle 341"/>
            <p:cNvSpPr/>
            <p:nvPr/>
          </p:nvSpPr>
          <p:spPr>
            <a:xfrm>
              <a:off x="6630622" y="898525"/>
              <a:ext cx="1221643" cy="354542"/>
            </a:xfrm>
            <a:prstGeom prst="roundRect">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loud 342"/>
            <p:cNvSpPr/>
            <p:nvPr/>
          </p:nvSpPr>
          <p:spPr>
            <a:xfrm>
              <a:off x="6629400" y="533400"/>
              <a:ext cx="1219200" cy="6096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448"/>
            <p:cNvGrpSpPr/>
            <p:nvPr/>
          </p:nvGrpSpPr>
          <p:grpSpPr>
            <a:xfrm>
              <a:off x="6400800" y="2286000"/>
              <a:ext cx="381000" cy="1295400"/>
              <a:chOff x="4419600" y="4038600"/>
              <a:chExt cx="685800" cy="1981200"/>
            </a:xfrm>
          </p:grpSpPr>
          <p:sp>
            <p:nvSpPr>
              <p:cNvPr id="468" name="Moon 467"/>
              <p:cNvSpPr/>
              <p:nvPr/>
            </p:nvSpPr>
            <p:spPr>
              <a:xfrm>
                <a:off x="4800600" y="4114800"/>
                <a:ext cx="304800" cy="1905000"/>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468"/>
              <p:cNvSpPr/>
              <p:nvPr/>
            </p:nvSpPr>
            <p:spPr>
              <a:xfrm rot="1004979">
                <a:off x="4419600" y="4038600"/>
                <a:ext cx="457200" cy="1981200"/>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459"/>
            <p:cNvGrpSpPr/>
            <p:nvPr/>
          </p:nvGrpSpPr>
          <p:grpSpPr>
            <a:xfrm>
              <a:off x="6477000" y="1219200"/>
              <a:ext cx="402833" cy="1396583"/>
              <a:chOff x="4939259" y="2184817"/>
              <a:chExt cx="698292" cy="2420912"/>
            </a:xfrm>
          </p:grpSpPr>
          <p:grpSp>
            <p:nvGrpSpPr>
              <p:cNvPr id="458" name="Group 451"/>
              <p:cNvGrpSpPr/>
              <p:nvPr/>
            </p:nvGrpSpPr>
            <p:grpSpPr>
              <a:xfrm>
                <a:off x="4951751" y="2184817"/>
                <a:ext cx="685800" cy="1219200"/>
                <a:chOff x="4876800" y="3429000"/>
                <a:chExt cx="685800" cy="1219200"/>
              </a:xfrm>
            </p:grpSpPr>
            <p:sp>
              <p:nvSpPr>
                <p:cNvPr id="466" name="Diamond 46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452"/>
              <p:cNvGrpSpPr/>
              <p:nvPr/>
            </p:nvGrpSpPr>
            <p:grpSpPr>
              <a:xfrm>
                <a:off x="4939259" y="3386529"/>
                <a:ext cx="685800" cy="1219200"/>
                <a:chOff x="4876800" y="3429000"/>
                <a:chExt cx="685800" cy="1219200"/>
              </a:xfrm>
            </p:grpSpPr>
            <p:sp>
              <p:nvSpPr>
                <p:cNvPr id="464" name="Diamond 46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407"/>
              <p:cNvGrpSpPr/>
              <p:nvPr/>
            </p:nvGrpSpPr>
            <p:grpSpPr>
              <a:xfrm>
                <a:off x="5030449" y="3155430"/>
                <a:ext cx="549739" cy="496358"/>
                <a:chOff x="457200" y="4953000"/>
                <a:chExt cx="1219200" cy="1066800"/>
              </a:xfrm>
            </p:grpSpPr>
            <p:sp>
              <p:nvSpPr>
                <p:cNvPr id="461" name="Cross 46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6" name="Group 460"/>
            <p:cNvGrpSpPr/>
            <p:nvPr/>
          </p:nvGrpSpPr>
          <p:grpSpPr>
            <a:xfrm>
              <a:off x="7620000" y="1143000"/>
              <a:ext cx="402833" cy="1396583"/>
              <a:chOff x="4939259" y="2184817"/>
              <a:chExt cx="698292" cy="2420912"/>
            </a:xfrm>
          </p:grpSpPr>
          <p:grpSp>
            <p:nvGrpSpPr>
              <p:cNvPr id="448" name="Group 451"/>
              <p:cNvGrpSpPr/>
              <p:nvPr/>
            </p:nvGrpSpPr>
            <p:grpSpPr>
              <a:xfrm>
                <a:off x="4951751" y="2184817"/>
                <a:ext cx="685800" cy="1219200"/>
                <a:chOff x="4876800" y="3429000"/>
                <a:chExt cx="685800" cy="1219200"/>
              </a:xfrm>
            </p:grpSpPr>
            <p:sp>
              <p:nvSpPr>
                <p:cNvPr id="456" name="Diamond 45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Diamond 45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452"/>
              <p:cNvGrpSpPr/>
              <p:nvPr/>
            </p:nvGrpSpPr>
            <p:grpSpPr>
              <a:xfrm>
                <a:off x="4939259" y="3386529"/>
                <a:ext cx="685800" cy="1219200"/>
                <a:chOff x="4876800" y="3429000"/>
                <a:chExt cx="685800" cy="1219200"/>
              </a:xfrm>
            </p:grpSpPr>
            <p:sp>
              <p:nvSpPr>
                <p:cNvPr id="454" name="Diamond 45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407"/>
              <p:cNvGrpSpPr/>
              <p:nvPr/>
            </p:nvGrpSpPr>
            <p:grpSpPr>
              <a:xfrm>
                <a:off x="5030449" y="3155430"/>
                <a:ext cx="549739" cy="496358"/>
                <a:chOff x="457200" y="4953000"/>
                <a:chExt cx="1219200" cy="1066800"/>
              </a:xfrm>
            </p:grpSpPr>
            <p:sp>
              <p:nvSpPr>
                <p:cNvPr id="451" name="Cross 45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mond 45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 name="Group 493"/>
            <p:cNvGrpSpPr/>
            <p:nvPr/>
          </p:nvGrpSpPr>
          <p:grpSpPr>
            <a:xfrm>
              <a:off x="6906718" y="2794416"/>
              <a:ext cx="762000" cy="990600"/>
              <a:chOff x="4379925" y="4284689"/>
              <a:chExt cx="1396583" cy="1396583"/>
            </a:xfrm>
          </p:grpSpPr>
          <p:grpSp>
            <p:nvGrpSpPr>
              <p:cNvPr id="426" name="Group 471"/>
              <p:cNvGrpSpPr/>
              <p:nvPr/>
            </p:nvGrpSpPr>
            <p:grpSpPr>
              <a:xfrm rot="5400000">
                <a:off x="4876800" y="4267200"/>
                <a:ext cx="402833" cy="1396583"/>
                <a:chOff x="4939259" y="2184817"/>
                <a:chExt cx="698292" cy="2420912"/>
              </a:xfrm>
            </p:grpSpPr>
            <p:grpSp>
              <p:nvGrpSpPr>
                <p:cNvPr id="438" name="Group 451"/>
                <p:cNvGrpSpPr/>
                <p:nvPr/>
              </p:nvGrpSpPr>
              <p:grpSpPr>
                <a:xfrm>
                  <a:off x="4951751" y="2184817"/>
                  <a:ext cx="685800" cy="1219200"/>
                  <a:chOff x="4876800" y="3429000"/>
                  <a:chExt cx="685800" cy="1219200"/>
                </a:xfrm>
              </p:grpSpPr>
              <p:sp>
                <p:nvSpPr>
                  <p:cNvPr id="446" name="Diamond 44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52"/>
                <p:cNvGrpSpPr/>
                <p:nvPr/>
              </p:nvGrpSpPr>
              <p:grpSpPr>
                <a:xfrm>
                  <a:off x="4939259" y="3386529"/>
                  <a:ext cx="685800" cy="1219200"/>
                  <a:chOff x="4876800" y="3429000"/>
                  <a:chExt cx="685800" cy="1219200"/>
                </a:xfrm>
              </p:grpSpPr>
              <p:sp>
                <p:nvSpPr>
                  <p:cNvPr id="444" name="Diamond 44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44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07"/>
                <p:cNvGrpSpPr/>
                <p:nvPr/>
              </p:nvGrpSpPr>
              <p:grpSpPr>
                <a:xfrm>
                  <a:off x="5030449" y="3155430"/>
                  <a:ext cx="549739" cy="496358"/>
                  <a:chOff x="457200" y="4953000"/>
                  <a:chExt cx="1219200" cy="1066800"/>
                </a:xfrm>
              </p:grpSpPr>
              <p:sp>
                <p:nvSpPr>
                  <p:cNvPr id="441" name="Cross 44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7" name="Group 482"/>
              <p:cNvGrpSpPr/>
              <p:nvPr/>
            </p:nvGrpSpPr>
            <p:grpSpPr>
              <a:xfrm rot="10800000">
                <a:off x="4879298" y="4284689"/>
                <a:ext cx="402833" cy="1396583"/>
                <a:chOff x="4939259" y="2184817"/>
                <a:chExt cx="698292" cy="2420912"/>
              </a:xfrm>
            </p:grpSpPr>
            <p:grpSp>
              <p:nvGrpSpPr>
                <p:cNvPr id="428" name="Group 451"/>
                <p:cNvGrpSpPr/>
                <p:nvPr/>
              </p:nvGrpSpPr>
              <p:grpSpPr>
                <a:xfrm>
                  <a:off x="4951751" y="2184817"/>
                  <a:ext cx="685800" cy="1219200"/>
                  <a:chOff x="4876800" y="3429000"/>
                  <a:chExt cx="685800" cy="1219200"/>
                </a:xfrm>
              </p:grpSpPr>
              <p:sp>
                <p:nvSpPr>
                  <p:cNvPr id="436" name="Diamond 435"/>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452"/>
                <p:cNvGrpSpPr/>
                <p:nvPr/>
              </p:nvGrpSpPr>
              <p:grpSpPr>
                <a:xfrm>
                  <a:off x="4939259" y="3386529"/>
                  <a:ext cx="685800" cy="1219200"/>
                  <a:chOff x="4876800" y="3429000"/>
                  <a:chExt cx="685800" cy="1219200"/>
                </a:xfrm>
              </p:grpSpPr>
              <p:sp>
                <p:nvSpPr>
                  <p:cNvPr id="434" name="Diamond 43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07"/>
                <p:cNvGrpSpPr/>
                <p:nvPr/>
              </p:nvGrpSpPr>
              <p:grpSpPr>
                <a:xfrm>
                  <a:off x="5030449" y="3155430"/>
                  <a:ext cx="549739" cy="496358"/>
                  <a:chOff x="457200" y="4953000"/>
                  <a:chExt cx="1219200" cy="1066800"/>
                </a:xfrm>
              </p:grpSpPr>
              <p:sp>
                <p:nvSpPr>
                  <p:cNvPr id="431" name="Cross 430"/>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8" name="Group 563"/>
            <p:cNvGrpSpPr/>
            <p:nvPr/>
          </p:nvGrpSpPr>
          <p:grpSpPr>
            <a:xfrm>
              <a:off x="6478250" y="4876800"/>
              <a:ext cx="1524000" cy="472190"/>
              <a:chOff x="4876800" y="4572000"/>
              <a:chExt cx="2497111" cy="896911"/>
            </a:xfrm>
          </p:grpSpPr>
          <p:grpSp>
            <p:nvGrpSpPr>
              <p:cNvPr id="357" name="Group 494"/>
              <p:cNvGrpSpPr/>
              <p:nvPr/>
            </p:nvGrpSpPr>
            <p:grpSpPr>
              <a:xfrm>
                <a:off x="5638800" y="4572000"/>
                <a:ext cx="896911" cy="896911"/>
                <a:chOff x="4379925" y="4284689"/>
                <a:chExt cx="1396583" cy="1396583"/>
              </a:xfrm>
            </p:grpSpPr>
            <p:grpSp>
              <p:nvGrpSpPr>
                <p:cNvPr id="404" name="Group 471"/>
                <p:cNvGrpSpPr/>
                <p:nvPr/>
              </p:nvGrpSpPr>
              <p:grpSpPr>
                <a:xfrm rot="5400000">
                  <a:off x="4876800" y="4267200"/>
                  <a:ext cx="402833" cy="1396583"/>
                  <a:chOff x="4939259" y="2184817"/>
                  <a:chExt cx="698292" cy="2420912"/>
                </a:xfrm>
              </p:grpSpPr>
              <p:grpSp>
                <p:nvGrpSpPr>
                  <p:cNvPr id="416" name="Group 451"/>
                  <p:cNvGrpSpPr/>
                  <p:nvPr/>
                </p:nvGrpSpPr>
                <p:grpSpPr>
                  <a:xfrm>
                    <a:off x="4951751" y="2184817"/>
                    <a:ext cx="685800" cy="1219200"/>
                    <a:chOff x="4876800" y="3429000"/>
                    <a:chExt cx="685800" cy="1219200"/>
                  </a:xfrm>
                </p:grpSpPr>
                <p:sp>
                  <p:nvSpPr>
                    <p:cNvPr id="424" name="Diamond 42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Diamond 42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452"/>
                  <p:cNvGrpSpPr/>
                  <p:nvPr/>
                </p:nvGrpSpPr>
                <p:grpSpPr>
                  <a:xfrm>
                    <a:off x="4939259" y="3386529"/>
                    <a:ext cx="685800" cy="1219200"/>
                    <a:chOff x="4876800" y="3429000"/>
                    <a:chExt cx="685800" cy="1219200"/>
                  </a:xfrm>
                </p:grpSpPr>
                <p:sp>
                  <p:nvSpPr>
                    <p:cNvPr id="422" name="Diamond 42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407"/>
                  <p:cNvGrpSpPr/>
                  <p:nvPr/>
                </p:nvGrpSpPr>
                <p:grpSpPr>
                  <a:xfrm>
                    <a:off x="5030449" y="3155430"/>
                    <a:ext cx="549739" cy="496358"/>
                    <a:chOff x="457200" y="4953000"/>
                    <a:chExt cx="1219200" cy="1066800"/>
                  </a:xfrm>
                </p:grpSpPr>
                <p:sp>
                  <p:nvSpPr>
                    <p:cNvPr id="419" name="Cross 418"/>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Diamond 419"/>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5" name="Group 482"/>
                <p:cNvGrpSpPr/>
                <p:nvPr/>
              </p:nvGrpSpPr>
              <p:grpSpPr>
                <a:xfrm rot="10800000">
                  <a:off x="4879298" y="4284689"/>
                  <a:ext cx="402833" cy="1396583"/>
                  <a:chOff x="4939259" y="2184817"/>
                  <a:chExt cx="698292" cy="2420912"/>
                </a:xfrm>
              </p:grpSpPr>
              <p:grpSp>
                <p:nvGrpSpPr>
                  <p:cNvPr id="406" name="Group 451"/>
                  <p:cNvGrpSpPr/>
                  <p:nvPr/>
                </p:nvGrpSpPr>
                <p:grpSpPr>
                  <a:xfrm>
                    <a:off x="4951751" y="2184817"/>
                    <a:ext cx="685800" cy="1219200"/>
                    <a:chOff x="4876800" y="3429000"/>
                    <a:chExt cx="685800" cy="1219200"/>
                  </a:xfrm>
                </p:grpSpPr>
                <p:sp>
                  <p:nvSpPr>
                    <p:cNvPr id="414" name="Diamond 413"/>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Diamond 414"/>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452"/>
                  <p:cNvGrpSpPr/>
                  <p:nvPr/>
                </p:nvGrpSpPr>
                <p:grpSpPr>
                  <a:xfrm>
                    <a:off x="4939259" y="3386529"/>
                    <a:ext cx="685800" cy="1219200"/>
                    <a:chOff x="4876800" y="3429000"/>
                    <a:chExt cx="685800" cy="1219200"/>
                  </a:xfrm>
                </p:grpSpPr>
                <p:sp>
                  <p:nvSpPr>
                    <p:cNvPr id="412" name="Diamond 41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iamond 41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407"/>
                  <p:cNvGrpSpPr/>
                  <p:nvPr/>
                </p:nvGrpSpPr>
                <p:grpSpPr>
                  <a:xfrm>
                    <a:off x="5030449" y="3155430"/>
                    <a:ext cx="549739" cy="496358"/>
                    <a:chOff x="457200" y="4953000"/>
                    <a:chExt cx="1219200" cy="1066800"/>
                  </a:xfrm>
                </p:grpSpPr>
                <p:sp>
                  <p:nvSpPr>
                    <p:cNvPr id="409" name="Cross 408"/>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Diamond 410"/>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8" name="Group 517"/>
              <p:cNvGrpSpPr/>
              <p:nvPr/>
            </p:nvGrpSpPr>
            <p:grpSpPr>
              <a:xfrm>
                <a:off x="6477000" y="4572000"/>
                <a:ext cx="896911" cy="896911"/>
                <a:chOff x="4379925" y="4284689"/>
                <a:chExt cx="1396583" cy="1396583"/>
              </a:xfrm>
            </p:grpSpPr>
            <p:grpSp>
              <p:nvGrpSpPr>
                <p:cNvPr id="382" name="Group 471"/>
                <p:cNvGrpSpPr/>
                <p:nvPr/>
              </p:nvGrpSpPr>
              <p:grpSpPr>
                <a:xfrm rot="5400000">
                  <a:off x="4876800" y="4267200"/>
                  <a:ext cx="402833" cy="1396583"/>
                  <a:chOff x="4939259" y="2184817"/>
                  <a:chExt cx="698292" cy="2420912"/>
                </a:xfrm>
              </p:grpSpPr>
              <p:grpSp>
                <p:nvGrpSpPr>
                  <p:cNvPr id="394" name="Group 451"/>
                  <p:cNvGrpSpPr/>
                  <p:nvPr/>
                </p:nvGrpSpPr>
                <p:grpSpPr>
                  <a:xfrm>
                    <a:off x="4951751" y="2184817"/>
                    <a:ext cx="685800" cy="1219200"/>
                    <a:chOff x="4876800" y="3429000"/>
                    <a:chExt cx="685800" cy="1219200"/>
                  </a:xfrm>
                </p:grpSpPr>
                <p:sp>
                  <p:nvSpPr>
                    <p:cNvPr id="402" name="Diamond 40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Diamond 40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452"/>
                  <p:cNvGrpSpPr/>
                  <p:nvPr/>
                </p:nvGrpSpPr>
                <p:grpSpPr>
                  <a:xfrm>
                    <a:off x="4939259" y="3386529"/>
                    <a:ext cx="685800" cy="1219200"/>
                    <a:chOff x="4876800" y="3429000"/>
                    <a:chExt cx="685800" cy="1219200"/>
                  </a:xfrm>
                </p:grpSpPr>
                <p:sp>
                  <p:nvSpPr>
                    <p:cNvPr id="400" name="Diamond 39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iamond 40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407"/>
                  <p:cNvGrpSpPr/>
                  <p:nvPr/>
                </p:nvGrpSpPr>
                <p:grpSpPr>
                  <a:xfrm>
                    <a:off x="5030449" y="3155430"/>
                    <a:ext cx="549739" cy="496358"/>
                    <a:chOff x="457200" y="4953000"/>
                    <a:chExt cx="1219200" cy="1066800"/>
                  </a:xfrm>
                </p:grpSpPr>
                <p:sp>
                  <p:nvSpPr>
                    <p:cNvPr id="397" name="Cross 396"/>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Diamond 398"/>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3" name="Group 482"/>
                <p:cNvGrpSpPr/>
                <p:nvPr/>
              </p:nvGrpSpPr>
              <p:grpSpPr>
                <a:xfrm rot="10800000">
                  <a:off x="4879298" y="4284689"/>
                  <a:ext cx="402833" cy="1396583"/>
                  <a:chOff x="4939259" y="2184817"/>
                  <a:chExt cx="698292" cy="2420912"/>
                </a:xfrm>
              </p:grpSpPr>
              <p:grpSp>
                <p:nvGrpSpPr>
                  <p:cNvPr id="384" name="Group 451"/>
                  <p:cNvGrpSpPr/>
                  <p:nvPr/>
                </p:nvGrpSpPr>
                <p:grpSpPr>
                  <a:xfrm>
                    <a:off x="4951751" y="2184817"/>
                    <a:ext cx="685800" cy="1219200"/>
                    <a:chOff x="4876800" y="3429000"/>
                    <a:chExt cx="685800" cy="1219200"/>
                  </a:xfrm>
                </p:grpSpPr>
                <p:sp>
                  <p:nvSpPr>
                    <p:cNvPr id="392" name="Diamond 391"/>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452"/>
                  <p:cNvGrpSpPr/>
                  <p:nvPr/>
                </p:nvGrpSpPr>
                <p:grpSpPr>
                  <a:xfrm>
                    <a:off x="4939259" y="3386529"/>
                    <a:ext cx="685800" cy="1219200"/>
                    <a:chOff x="4876800" y="3429000"/>
                    <a:chExt cx="685800" cy="1219200"/>
                  </a:xfrm>
                </p:grpSpPr>
                <p:sp>
                  <p:nvSpPr>
                    <p:cNvPr id="390" name="Diamond 38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39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407"/>
                  <p:cNvGrpSpPr/>
                  <p:nvPr/>
                </p:nvGrpSpPr>
                <p:grpSpPr>
                  <a:xfrm>
                    <a:off x="5030449" y="3155430"/>
                    <a:ext cx="549739" cy="496358"/>
                    <a:chOff x="457200" y="4953000"/>
                    <a:chExt cx="1219200" cy="1066800"/>
                  </a:xfrm>
                </p:grpSpPr>
                <p:sp>
                  <p:nvSpPr>
                    <p:cNvPr id="387" name="Cross 386"/>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Diamond 387"/>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9" name="Group 540"/>
              <p:cNvGrpSpPr/>
              <p:nvPr/>
            </p:nvGrpSpPr>
            <p:grpSpPr>
              <a:xfrm>
                <a:off x="4876800" y="4572000"/>
                <a:ext cx="896911" cy="896911"/>
                <a:chOff x="4379925" y="4284689"/>
                <a:chExt cx="1396583" cy="1396583"/>
              </a:xfrm>
            </p:grpSpPr>
            <p:grpSp>
              <p:nvGrpSpPr>
                <p:cNvPr id="360" name="Group 471"/>
                <p:cNvGrpSpPr/>
                <p:nvPr/>
              </p:nvGrpSpPr>
              <p:grpSpPr>
                <a:xfrm rot="5400000">
                  <a:off x="4876800" y="4267200"/>
                  <a:ext cx="402833" cy="1396583"/>
                  <a:chOff x="4939259" y="2184817"/>
                  <a:chExt cx="698292" cy="2420912"/>
                </a:xfrm>
              </p:grpSpPr>
              <p:grpSp>
                <p:nvGrpSpPr>
                  <p:cNvPr id="372" name="Group 451"/>
                  <p:cNvGrpSpPr/>
                  <p:nvPr/>
                </p:nvGrpSpPr>
                <p:grpSpPr>
                  <a:xfrm>
                    <a:off x="4951751" y="2184817"/>
                    <a:ext cx="685800" cy="1219200"/>
                    <a:chOff x="4876800" y="3429000"/>
                    <a:chExt cx="685800" cy="1219200"/>
                  </a:xfrm>
                </p:grpSpPr>
                <p:sp>
                  <p:nvSpPr>
                    <p:cNvPr id="380" name="Diamond 37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Diamond 38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452"/>
                  <p:cNvGrpSpPr/>
                  <p:nvPr/>
                </p:nvGrpSpPr>
                <p:grpSpPr>
                  <a:xfrm>
                    <a:off x="4939259" y="3386529"/>
                    <a:ext cx="685800" cy="1219200"/>
                    <a:chOff x="4876800" y="3429000"/>
                    <a:chExt cx="685800" cy="1219200"/>
                  </a:xfrm>
                </p:grpSpPr>
                <p:sp>
                  <p:nvSpPr>
                    <p:cNvPr id="378" name="Diamond 377"/>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Diamond 378"/>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407"/>
                  <p:cNvGrpSpPr/>
                  <p:nvPr/>
                </p:nvGrpSpPr>
                <p:grpSpPr>
                  <a:xfrm>
                    <a:off x="5030449" y="3155430"/>
                    <a:ext cx="549739" cy="496358"/>
                    <a:chOff x="457200" y="4953000"/>
                    <a:chExt cx="1219200" cy="1066800"/>
                  </a:xfrm>
                </p:grpSpPr>
                <p:sp>
                  <p:nvSpPr>
                    <p:cNvPr id="375" name="Cross 374"/>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Diamond 375"/>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Diamond 376"/>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1" name="Group 482"/>
                <p:cNvGrpSpPr/>
                <p:nvPr/>
              </p:nvGrpSpPr>
              <p:grpSpPr>
                <a:xfrm rot="10800000">
                  <a:off x="4879298" y="4284689"/>
                  <a:ext cx="402833" cy="1396583"/>
                  <a:chOff x="4939259" y="2184817"/>
                  <a:chExt cx="698292" cy="2420912"/>
                </a:xfrm>
              </p:grpSpPr>
              <p:grpSp>
                <p:nvGrpSpPr>
                  <p:cNvPr id="362" name="Group 451"/>
                  <p:cNvGrpSpPr/>
                  <p:nvPr/>
                </p:nvGrpSpPr>
                <p:grpSpPr>
                  <a:xfrm>
                    <a:off x="4951751" y="2184817"/>
                    <a:ext cx="685800" cy="1219200"/>
                    <a:chOff x="4876800" y="3429000"/>
                    <a:chExt cx="685800" cy="1219200"/>
                  </a:xfrm>
                </p:grpSpPr>
                <p:sp>
                  <p:nvSpPr>
                    <p:cNvPr id="370" name="Diamond 369"/>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452"/>
                  <p:cNvGrpSpPr/>
                  <p:nvPr/>
                </p:nvGrpSpPr>
                <p:grpSpPr>
                  <a:xfrm>
                    <a:off x="4939259" y="3386529"/>
                    <a:ext cx="685800" cy="1219200"/>
                    <a:chOff x="4876800" y="3429000"/>
                    <a:chExt cx="685800" cy="1219200"/>
                  </a:xfrm>
                </p:grpSpPr>
                <p:sp>
                  <p:nvSpPr>
                    <p:cNvPr id="368" name="Diamond 367"/>
                    <p:cNvSpPr/>
                    <p:nvPr/>
                  </p:nvSpPr>
                  <p:spPr>
                    <a:xfrm>
                      <a:off x="4876800" y="3429000"/>
                      <a:ext cx="685800" cy="12192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a:off x="5050437" y="3666345"/>
                      <a:ext cx="361014" cy="7620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407"/>
                  <p:cNvGrpSpPr/>
                  <p:nvPr/>
                </p:nvGrpSpPr>
                <p:grpSpPr>
                  <a:xfrm>
                    <a:off x="5030449" y="3155430"/>
                    <a:ext cx="549739" cy="496358"/>
                    <a:chOff x="457200" y="4953000"/>
                    <a:chExt cx="1219200" cy="1066800"/>
                  </a:xfrm>
                </p:grpSpPr>
                <p:sp>
                  <p:nvSpPr>
                    <p:cNvPr id="365" name="Cross 364"/>
                    <p:cNvSpPr/>
                    <p:nvPr/>
                  </p:nvSpPr>
                  <p:spPr>
                    <a:xfrm>
                      <a:off x="457200" y="4953000"/>
                      <a:ext cx="1219200" cy="10668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914400" y="5181600"/>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rot="16200000">
                      <a:off x="931888" y="5184099"/>
                      <a:ext cx="304800" cy="6858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49" name="Group 567"/>
            <p:cNvGrpSpPr/>
            <p:nvPr/>
          </p:nvGrpSpPr>
          <p:grpSpPr>
            <a:xfrm>
              <a:off x="6781800" y="2362200"/>
              <a:ext cx="457200" cy="1066800"/>
              <a:chOff x="4436097" y="4059618"/>
              <a:chExt cx="982782" cy="2171420"/>
            </a:xfrm>
          </p:grpSpPr>
          <p:sp>
            <p:nvSpPr>
              <p:cNvPr id="354" name="Donut 353"/>
              <p:cNvSpPr/>
              <p:nvPr/>
            </p:nvSpPr>
            <p:spPr>
              <a:xfrm rot="19853631">
                <a:off x="4436097" y="40596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Donut 354"/>
              <p:cNvSpPr/>
              <p:nvPr/>
            </p:nvSpPr>
            <p:spPr>
              <a:xfrm rot="19853631">
                <a:off x="4740897" y="45930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Donut 355"/>
              <p:cNvSpPr/>
              <p:nvPr/>
            </p:nvSpPr>
            <p:spPr>
              <a:xfrm rot="19853631">
                <a:off x="5045696" y="5126419"/>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0" name="Group 572"/>
            <p:cNvGrpSpPr/>
            <p:nvPr/>
          </p:nvGrpSpPr>
          <p:grpSpPr>
            <a:xfrm rot="3425008">
              <a:off x="7258857" y="2370522"/>
              <a:ext cx="457200" cy="1066800"/>
              <a:chOff x="4436097" y="4059618"/>
              <a:chExt cx="982782" cy="2171420"/>
            </a:xfrm>
          </p:grpSpPr>
          <p:sp>
            <p:nvSpPr>
              <p:cNvPr id="351" name="Donut 350"/>
              <p:cNvSpPr/>
              <p:nvPr/>
            </p:nvSpPr>
            <p:spPr>
              <a:xfrm rot="19853631">
                <a:off x="4436097" y="40596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Donut 351"/>
              <p:cNvSpPr/>
              <p:nvPr/>
            </p:nvSpPr>
            <p:spPr>
              <a:xfrm rot="19853631">
                <a:off x="4740897" y="4593018"/>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Donut 352"/>
              <p:cNvSpPr/>
              <p:nvPr/>
            </p:nvSpPr>
            <p:spPr>
              <a:xfrm rot="19853631">
                <a:off x="5045696" y="5126419"/>
                <a:ext cx="373183" cy="1104619"/>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29370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0ECFC2-0875-45B4-9031-B9632E079287}"/>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425513" y="1061519"/>
            <a:ext cx="4799091" cy="1200329"/>
          </a:xfrm>
          <a:prstGeom prst="rect">
            <a:avLst/>
          </a:prstGeom>
          <a:noFill/>
        </p:spPr>
        <p:txBody>
          <a:bodyPr wrap="square" rtlCol="0">
            <a:spAutoFit/>
          </a:bodyPr>
          <a:lstStyle/>
          <a:p>
            <a:r>
              <a:rPr lang="en-US" sz="2400" dirty="0"/>
              <a:t>Alma felt that if he were to preach to them they might be able to lead the people back to what is just.</a:t>
            </a:r>
          </a:p>
        </p:txBody>
      </p:sp>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Bookman Old Style" pitchFamily="18" charset="0"/>
              </a:rPr>
              <a:t>Alma’s Ambition</a:t>
            </a:r>
          </a:p>
        </p:txBody>
      </p:sp>
      <p:sp>
        <p:nvSpPr>
          <p:cNvPr id="7" name="TextBox 6"/>
          <p:cNvSpPr txBox="1"/>
          <p:nvPr/>
        </p:nvSpPr>
        <p:spPr>
          <a:xfrm>
            <a:off x="5477347" y="1975165"/>
            <a:ext cx="4825496" cy="2062103"/>
          </a:xfrm>
          <a:prstGeom prst="rect">
            <a:avLst/>
          </a:prstGeom>
          <a:noFill/>
        </p:spPr>
        <p:txBody>
          <a:bodyPr wrap="square" rtlCol="0">
            <a:spAutoFit/>
          </a:bodyPr>
          <a:lstStyle/>
          <a:p>
            <a:r>
              <a:rPr lang="en-US" sz="3200" dirty="0"/>
              <a:t>Alma felt that preaching would have a more powerful effect “upon the minds than the sword”</a:t>
            </a:r>
          </a:p>
        </p:txBody>
      </p:sp>
      <p:sp>
        <p:nvSpPr>
          <p:cNvPr id="8" name="TextBox 7"/>
          <p:cNvSpPr txBox="1"/>
          <p:nvPr/>
        </p:nvSpPr>
        <p:spPr>
          <a:xfrm>
            <a:off x="0" y="6488668"/>
            <a:ext cx="1600200" cy="369332"/>
          </a:xfrm>
          <a:prstGeom prst="rect">
            <a:avLst/>
          </a:prstGeom>
          <a:noFill/>
        </p:spPr>
        <p:txBody>
          <a:bodyPr wrap="square" rtlCol="0">
            <a:spAutoFit/>
          </a:bodyPr>
          <a:lstStyle/>
          <a:p>
            <a:r>
              <a:rPr lang="en-US" dirty="0"/>
              <a:t>Alma 31:4</a:t>
            </a:r>
          </a:p>
        </p:txBody>
      </p:sp>
      <p:pic>
        <p:nvPicPr>
          <p:cNvPr id="3" name="Picture 2">
            <a:extLst>
              <a:ext uri="{FF2B5EF4-FFF2-40B4-BE49-F238E27FC236}">
                <a16:creationId xmlns:a16="http://schemas.microsoft.com/office/drawing/2014/main" id="{837EC51D-6F8B-4D68-9442-23FF5A729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187" y="2547145"/>
            <a:ext cx="4110274" cy="3209565"/>
          </a:xfrm>
          <a:prstGeom prst="rect">
            <a:avLst/>
          </a:prstGeom>
        </p:spPr>
      </p:pic>
      <p:grpSp>
        <p:nvGrpSpPr>
          <p:cNvPr id="11" name="Group 3">
            <a:extLst>
              <a:ext uri="{FF2B5EF4-FFF2-40B4-BE49-F238E27FC236}">
                <a16:creationId xmlns:a16="http://schemas.microsoft.com/office/drawing/2014/main" id="{4BB8A528-D711-41DB-926B-55D89EC75A70}"/>
              </a:ext>
            </a:extLst>
          </p:cNvPr>
          <p:cNvGrpSpPr/>
          <p:nvPr/>
        </p:nvGrpSpPr>
        <p:grpSpPr>
          <a:xfrm>
            <a:off x="9108506" y="3961721"/>
            <a:ext cx="2031972" cy="2301261"/>
            <a:chOff x="71718" y="1120588"/>
            <a:chExt cx="3070535" cy="4572000"/>
          </a:xfrm>
        </p:grpSpPr>
        <p:grpSp>
          <p:nvGrpSpPr>
            <p:cNvPr id="12" name="Group 13">
              <a:extLst>
                <a:ext uri="{FF2B5EF4-FFF2-40B4-BE49-F238E27FC236}">
                  <a16:creationId xmlns:a16="http://schemas.microsoft.com/office/drawing/2014/main" id="{33D75E1F-8624-45D5-AF8A-31FCE7743D56}"/>
                </a:ext>
              </a:extLst>
            </p:cNvPr>
            <p:cNvGrpSpPr/>
            <p:nvPr/>
          </p:nvGrpSpPr>
          <p:grpSpPr>
            <a:xfrm>
              <a:off x="71718" y="1120588"/>
              <a:ext cx="3048000" cy="4572000"/>
              <a:chOff x="838200" y="1066800"/>
              <a:chExt cx="2438400" cy="3352800"/>
            </a:xfrm>
          </p:grpSpPr>
          <p:sp>
            <p:nvSpPr>
              <p:cNvPr id="14" name="Rounded Rectangle 61">
                <a:extLst>
                  <a:ext uri="{FF2B5EF4-FFF2-40B4-BE49-F238E27FC236}">
                    <a16:creationId xmlns:a16="http://schemas.microsoft.com/office/drawing/2014/main" id="{11DF3DCA-9027-4578-8871-4A12FA2E622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
                <a:extLst>
                  <a:ext uri="{FF2B5EF4-FFF2-40B4-BE49-F238E27FC236}">
                    <a16:creationId xmlns:a16="http://schemas.microsoft.com/office/drawing/2014/main" id="{3D0566B3-5D52-48C4-9045-5EA17262644B}"/>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a:extLst>
                  <a:ext uri="{FF2B5EF4-FFF2-40B4-BE49-F238E27FC236}">
                    <a16:creationId xmlns:a16="http://schemas.microsoft.com/office/drawing/2014/main" id="{12250AAA-FCB9-4438-AE13-DD7B8D8CF6B6}"/>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4">
                <a:extLst>
                  <a:ext uri="{FF2B5EF4-FFF2-40B4-BE49-F238E27FC236}">
                    <a16:creationId xmlns:a16="http://schemas.microsoft.com/office/drawing/2014/main" id="{445BF0A5-72A8-4C9D-A255-009B427A52D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5">
                <a:extLst>
                  <a:ext uri="{FF2B5EF4-FFF2-40B4-BE49-F238E27FC236}">
                    <a16:creationId xmlns:a16="http://schemas.microsoft.com/office/drawing/2014/main" id="{4A3EFDA1-8D85-420C-8376-A23AC50007B1}"/>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6">
                <a:extLst>
                  <a:ext uri="{FF2B5EF4-FFF2-40B4-BE49-F238E27FC236}">
                    <a16:creationId xmlns:a16="http://schemas.microsoft.com/office/drawing/2014/main" id="{0754BF58-65AC-4FF4-911F-55F4DFFC1DED}"/>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7">
                <a:extLst>
                  <a:ext uri="{FF2B5EF4-FFF2-40B4-BE49-F238E27FC236}">
                    <a16:creationId xmlns:a16="http://schemas.microsoft.com/office/drawing/2014/main" id="{35C028A4-8614-45F0-B668-17C8E7265C8C}"/>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laque 8">
                <a:extLst>
                  <a:ext uri="{FF2B5EF4-FFF2-40B4-BE49-F238E27FC236}">
                    <a16:creationId xmlns:a16="http://schemas.microsoft.com/office/drawing/2014/main" id="{047D167B-BEDF-4867-AAE4-5186299C1456}"/>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9">
                <a:extLst>
                  <a:ext uri="{FF2B5EF4-FFF2-40B4-BE49-F238E27FC236}">
                    <a16:creationId xmlns:a16="http://schemas.microsoft.com/office/drawing/2014/main" id="{DA07739E-8D6F-405C-B9AC-BC30DD21074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10">
                <a:extLst>
                  <a:ext uri="{FF2B5EF4-FFF2-40B4-BE49-F238E27FC236}">
                    <a16:creationId xmlns:a16="http://schemas.microsoft.com/office/drawing/2014/main" id="{B1925C11-3B3D-4273-A903-F91A3C053DF0}"/>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2F738B8D-1BD5-4DE9-AD41-4892694001BB}"/>
                </a:ext>
              </a:extLst>
            </p:cNvPr>
            <p:cNvSpPr txBox="1"/>
            <p:nvPr/>
          </p:nvSpPr>
          <p:spPr>
            <a:xfrm>
              <a:off x="680513" y="1254182"/>
              <a:ext cx="2461740" cy="4096856"/>
            </a:xfrm>
            <a:prstGeom prst="rect">
              <a:avLst/>
            </a:prstGeom>
            <a:noFill/>
          </p:spPr>
          <p:txBody>
            <a:bodyPr wrap="square" rtlCol="0">
              <a:spAutoFit/>
            </a:bodyPr>
            <a:lstStyle/>
            <a:p>
              <a:pPr algn="ctr"/>
              <a:r>
                <a:rPr lang="en-US" sz="1600" b="1" dirty="0"/>
                <a:t>Preaching the word of God can have a more powerful effect than anything else in helping people do what is right</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63649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59B95A-1C05-418C-B89D-86718C8B24B3}"/>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sp>
        <p:nvSpPr>
          <p:cNvPr id="4" name="TextBox 3"/>
          <p:cNvSpPr txBox="1"/>
          <p:nvPr/>
        </p:nvSpPr>
        <p:spPr>
          <a:xfrm>
            <a:off x="1436483" y="1176197"/>
            <a:ext cx="4683660" cy="4524315"/>
          </a:xfrm>
          <a:prstGeom prst="rect">
            <a:avLst/>
          </a:prstGeom>
          <a:noFill/>
        </p:spPr>
        <p:txBody>
          <a:bodyPr wrap="square" rtlCol="0">
            <a:spAutoFit/>
          </a:bodyPr>
          <a:lstStyle/>
          <a:p>
            <a:pPr fontAlgn="base"/>
            <a:r>
              <a:rPr lang="en-US" sz="2400" dirty="0"/>
              <a:t>“True doctrine, understood, changes attitudes and behavior.</a:t>
            </a:r>
          </a:p>
          <a:p>
            <a:pPr fontAlgn="base"/>
            <a:endParaRPr lang="en-US" sz="2400" dirty="0"/>
          </a:p>
          <a:p>
            <a:pPr fontAlgn="base"/>
            <a:r>
              <a:rPr lang="en-US" sz="2400" dirty="0"/>
              <a:t>“The study of the doctrines of the gospel will improve behavior quicker than a study of behavior will improve behavior…</a:t>
            </a:r>
          </a:p>
          <a:p>
            <a:pPr fontAlgn="base"/>
            <a:endParaRPr lang="en-US" sz="2400" dirty="0"/>
          </a:p>
          <a:p>
            <a:pPr fontAlgn="base"/>
            <a:r>
              <a:rPr lang="en-US" sz="2400" dirty="0"/>
              <a:t>… That is why we stress so forcefully the study of the doctrines of the gospel.” </a:t>
            </a:r>
          </a:p>
          <a:p>
            <a:pPr fontAlgn="base"/>
            <a:r>
              <a:rPr lang="en-US" sz="2400" dirty="0"/>
              <a:t>Boyd K. Packer</a:t>
            </a:r>
          </a:p>
        </p:txBody>
      </p:sp>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Bookman Old Style" pitchFamily="18" charset="0"/>
              </a:rPr>
              <a:t>The Virtue of the Word</a:t>
            </a:r>
          </a:p>
        </p:txBody>
      </p:sp>
      <p:pic>
        <p:nvPicPr>
          <p:cNvPr id="8" name="Picture 7" descr="boyd k. packer.jpg"/>
          <p:cNvPicPr>
            <a:picLocks noChangeAspect="1"/>
          </p:cNvPicPr>
          <p:nvPr/>
        </p:nvPicPr>
        <p:blipFill>
          <a:blip r:embed="rId4" cstate="print"/>
          <a:stretch>
            <a:fillRect/>
          </a:stretch>
        </p:blipFill>
        <p:spPr>
          <a:xfrm>
            <a:off x="10291225" y="4667063"/>
            <a:ext cx="1500066" cy="1869540"/>
          </a:xfrm>
          <a:prstGeom prst="rect">
            <a:avLst/>
          </a:prstGeom>
        </p:spPr>
      </p:pic>
      <p:pic>
        <p:nvPicPr>
          <p:cNvPr id="1026" name="Picture 2" descr="Related image">
            <a:extLst>
              <a:ext uri="{FF2B5EF4-FFF2-40B4-BE49-F238E27FC236}">
                <a16:creationId xmlns:a16="http://schemas.microsoft.com/office/drawing/2014/main" id="{E5DB7687-30EA-4E94-B7D9-1EEC2851BD5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98328" y="1670365"/>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B121CAD-3F76-4BB6-97F4-7A63753456CA}"/>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0" y="0"/>
            <a:ext cx="12192000" cy="6855664"/>
          </a:xfrm>
          <a:prstGeom prst="rect">
            <a:avLst/>
          </a:prstGeom>
        </p:spPr>
      </p:pic>
      <p:grpSp>
        <p:nvGrpSpPr>
          <p:cNvPr id="9" name="Group 8"/>
          <p:cNvGrpSpPr/>
          <p:nvPr/>
        </p:nvGrpSpPr>
        <p:grpSpPr>
          <a:xfrm>
            <a:off x="2514600" y="304800"/>
            <a:ext cx="7264400" cy="2743200"/>
            <a:chOff x="965200" y="2286000"/>
            <a:chExt cx="7264400" cy="2743200"/>
          </a:xfrm>
        </p:grpSpPr>
        <p:grpSp>
          <p:nvGrpSpPr>
            <p:cNvPr id="10" name="Group 18"/>
            <p:cNvGrpSpPr/>
            <p:nvPr/>
          </p:nvGrpSpPr>
          <p:grpSpPr>
            <a:xfrm>
              <a:off x="965200" y="2286000"/>
              <a:ext cx="7264400" cy="2743200"/>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438400"/>
              <a:ext cx="7010400" cy="2308324"/>
            </a:xfrm>
            <a:prstGeom prst="rect">
              <a:avLst/>
            </a:prstGeom>
            <a:noFill/>
          </p:spPr>
          <p:txBody>
            <a:bodyPr wrap="square" rtlCol="0">
              <a:spAutoFit/>
            </a:bodyPr>
            <a:lstStyle/>
            <a:p>
              <a:pPr algn="ctr"/>
              <a:r>
                <a:rPr lang="en-US" sz="4800" dirty="0">
                  <a:solidFill>
                    <a:schemeClr val="bg1"/>
                  </a:solidFill>
                </a:rPr>
                <a:t>As we study the word of God, it will lead us to do what is right</a:t>
              </a:r>
            </a:p>
          </p:txBody>
        </p:sp>
      </p:grpSp>
      <p:grpSp>
        <p:nvGrpSpPr>
          <p:cNvPr id="28" name="Group 27"/>
          <p:cNvGrpSpPr/>
          <p:nvPr/>
        </p:nvGrpSpPr>
        <p:grpSpPr>
          <a:xfrm>
            <a:off x="4572001" y="3505200"/>
            <a:ext cx="2831805" cy="2865120"/>
            <a:chOff x="2590800" y="2667000"/>
            <a:chExt cx="3886200" cy="3931920"/>
          </a:xfrm>
        </p:grpSpPr>
        <p:grpSp>
          <p:nvGrpSpPr>
            <p:cNvPr id="29" name="Group 13"/>
            <p:cNvGrpSpPr/>
            <p:nvPr/>
          </p:nvGrpSpPr>
          <p:grpSpPr>
            <a:xfrm>
              <a:off x="3048000" y="2667000"/>
              <a:ext cx="2971800" cy="3931920"/>
              <a:chOff x="152400" y="152400"/>
              <a:chExt cx="4953000" cy="6553200"/>
            </a:xfrm>
          </p:grpSpPr>
          <p:sp>
            <p:nvSpPr>
              <p:cNvPr id="35" name="Rounded Rectangle 34"/>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2590800" y="3200400"/>
              <a:ext cx="3886200" cy="1815882"/>
            </a:xfrm>
            <a:prstGeom prst="rect">
              <a:avLst/>
            </a:prstGeom>
            <a:noFill/>
          </p:spPr>
          <p:txBody>
            <a:bodyPr wrap="square" rtlCol="0">
              <a:spAutoFit/>
            </a:bodyPr>
            <a:lstStyle/>
            <a:p>
              <a:pPr algn="ctr"/>
              <a:r>
                <a:rPr lang="en-US" sz="2000" dirty="0">
                  <a:solidFill>
                    <a:srgbClr val="FFC000"/>
                  </a:solidFill>
                  <a:latin typeface="Californian FB" pitchFamily="18" charset="0"/>
                </a:rPr>
                <a:t>The </a:t>
              </a:r>
            </a:p>
            <a:p>
              <a:pPr algn="ctr"/>
              <a:r>
                <a:rPr lang="en-US" sz="2000" dirty="0">
                  <a:solidFill>
                    <a:srgbClr val="FFC000"/>
                  </a:solidFill>
                  <a:latin typeface="Californian FB" pitchFamily="18" charset="0"/>
                </a:rPr>
                <a:t>Book</a:t>
              </a:r>
            </a:p>
            <a:p>
              <a:pPr algn="ctr"/>
              <a:r>
                <a:rPr lang="en-US" sz="2000" dirty="0">
                  <a:solidFill>
                    <a:srgbClr val="FFC000"/>
                  </a:solidFill>
                  <a:latin typeface="Californian FB" pitchFamily="18" charset="0"/>
                </a:rPr>
                <a:t> of </a:t>
              </a:r>
            </a:p>
            <a:p>
              <a:pPr algn="ctr"/>
              <a:r>
                <a:rPr lang="en-US" sz="2000" dirty="0">
                  <a:solidFill>
                    <a:srgbClr val="FFC000"/>
                  </a:solidFill>
                  <a:latin typeface="Californian FB" pitchFamily="18" charset="0"/>
                </a:rPr>
                <a:t>Mormon</a:t>
              </a:r>
            </a:p>
          </p:txBody>
        </p:sp>
        <p:sp>
          <p:nvSpPr>
            <p:cNvPr id="31" name="TextBox 30"/>
            <p:cNvSpPr txBox="1"/>
            <p:nvPr/>
          </p:nvSpPr>
          <p:spPr>
            <a:xfrm>
              <a:off x="3124200" y="5257800"/>
              <a:ext cx="2667001" cy="633562"/>
            </a:xfrm>
            <a:prstGeom prst="rect">
              <a:avLst/>
            </a:prstGeom>
            <a:noFill/>
          </p:spPr>
          <p:txBody>
            <a:bodyPr wrap="square" rtlCol="0">
              <a:spAutoFit/>
            </a:bodyPr>
            <a:lstStyle/>
            <a:p>
              <a:pPr algn="ctr"/>
              <a:r>
                <a:rPr lang="en-US" sz="1200" dirty="0">
                  <a:solidFill>
                    <a:srgbClr val="FFC000"/>
                  </a:solidFill>
                  <a:latin typeface="Californian FB" pitchFamily="18" charset="0"/>
                </a:rPr>
                <a:t>ANOTHER TESTAMENT </a:t>
              </a:r>
            </a:p>
            <a:p>
              <a:pPr algn="ctr"/>
              <a:r>
                <a:rPr lang="en-US" sz="1200" dirty="0">
                  <a:solidFill>
                    <a:srgbClr val="FFC000"/>
                  </a:solidFill>
                  <a:latin typeface="Californian FB" pitchFamily="18" charset="0"/>
                </a:rPr>
                <a:t>OF JESUS CHRIST</a:t>
              </a:r>
            </a:p>
          </p:txBody>
        </p:sp>
        <p:cxnSp>
          <p:nvCxnSpPr>
            <p:cNvPr id="32" name="Straight Connector 31"/>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29000" y="50292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2"/>
          <p:cNvGrpSpPr/>
          <p:nvPr/>
        </p:nvGrpSpPr>
        <p:grpSpPr>
          <a:xfrm rot="1592530">
            <a:off x="7772400" y="4191000"/>
            <a:ext cx="1905000" cy="990600"/>
            <a:chOff x="4267200" y="4343400"/>
            <a:chExt cx="3352800" cy="990600"/>
          </a:xfrm>
        </p:grpSpPr>
        <p:sp>
          <p:nvSpPr>
            <p:cNvPr id="39" name="Oval 38"/>
            <p:cNvSpPr/>
            <p:nvPr/>
          </p:nvSpPr>
          <p:spPr>
            <a:xfrm>
              <a:off x="4267200" y="4343400"/>
              <a:ext cx="15240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96000" y="4343400"/>
              <a:ext cx="15240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Block Arc 40"/>
            <p:cNvSpPr/>
            <p:nvPr/>
          </p:nvSpPr>
          <p:spPr>
            <a:xfrm>
              <a:off x="5715000" y="4572000"/>
              <a:ext cx="457200" cy="1524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Tree>
    <p:extLst>
      <p:ext uri="{BB962C8B-B14F-4D97-AF65-F5344CB8AC3E}">
        <p14:creationId xmlns:p14="http://schemas.microsoft.com/office/powerpoint/2010/main" val="4105029747"/>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2641</Words>
  <Application>Microsoft Office PowerPoint</Application>
  <PresentationFormat>Widescreen</PresentationFormat>
  <Paragraphs>181</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Engravers MT</vt:lpstr>
      <vt:lpstr>Calibri Light</vt:lpstr>
      <vt:lpstr>Child's Play</vt:lpstr>
      <vt:lpstr>Bookman Old Style</vt:lpstr>
      <vt:lpstr>Roboto</vt:lpstr>
      <vt:lpstr>Arial</vt:lpstr>
      <vt:lpstr>Tempus Sans ITC</vt:lpstr>
      <vt:lpstr>Californian FB</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2017-09-06T13:43:14Z</dcterms:created>
  <dcterms:modified xsi:type="dcterms:W3CDTF">2020-06-16T17:03:37Z</dcterms:modified>
</cp:coreProperties>
</file>