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79" r:id="rId5"/>
    <p:sldId id="260" r:id="rId6"/>
    <p:sldId id="261" r:id="rId7"/>
    <p:sldId id="263" r:id="rId8"/>
    <p:sldId id="265" r:id="rId9"/>
    <p:sldId id="266" r:id="rId10"/>
    <p:sldId id="267" r:id="rId11"/>
    <p:sldId id="268" r:id="rId12"/>
    <p:sldId id="269" r:id="rId13"/>
    <p:sldId id="270" r:id="rId14"/>
    <p:sldId id="271" r:id="rId15"/>
    <p:sldId id="272" r:id="rId16"/>
    <p:sldId id="274" r:id="rId17"/>
    <p:sldId id="276" r:id="rId18"/>
    <p:sldId id="277" r:id="rId19"/>
    <p:sldId id="278" r:id="rId20"/>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3A996-A85B-4D30-90FA-0F7B7F9D98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B9C65B-714A-406D-9C95-A64E6DF0B3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6D18CE-A80E-461A-85AD-3C45E22F78FA}"/>
              </a:ext>
            </a:extLst>
          </p:cNvPr>
          <p:cNvSpPr>
            <a:spLocks noGrp="1"/>
          </p:cNvSpPr>
          <p:nvPr>
            <p:ph type="dt" sz="half" idx="10"/>
          </p:nvPr>
        </p:nvSpPr>
        <p:spPr/>
        <p:txBody>
          <a:bodyPr/>
          <a:lstStyle/>
          <a:p>
            <a:fld id="{A1961AB0-99BC-4A2A-81AD-ACCD0E618A79}" type="datetimeFigureOut">
              <a:rPr lang="en-US" smtClean="0"/>
              <a:t>6/16/2020</a:t>
            </a:fld>
            <a:endParaRPr lang="en-US"/>
          </a:p>
        </p:txBody>
      </p:sp>
      <p:sp>
        <p:nvSpPr>
          <p:cNvPr id="5" name="Footer Placeholder 4">
            <a:extLst>
              <a:ext uri="{FF2B5EF4-FFF2-40B4-BE49-F238E27FC236}">
                <a16:creationId xmlns:a16="http://schemas.microsoft.com/office/drawing/2014/main" id="{D6202D5C-CB10-4F60-AF79-C9372AF1CB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F240FB-9AA5-489C-92BA-D6757526FBEA}"/>
              </a:ext>
            </a:extLst>
          </p:cNvPr>
          <p:cNvSpPr>
            <a:spLocks noGrp="1"/>
          </p:cNvSpPr>
          <p:nvPr>
            <p:ph type="sldNum" sz="quarter" idx="12"/>
          </p:nvPr>
        </p:nvSpPr>
        <p:spPr/>
        <p:txBody>
          <a:bodyPr/>
          <a:lstStyle/>
          <a:p>
            <a:fld id="{D98D97DC-D21D-4E1B-B05C-D9B1B1F575E0}" type="slidenum">
              <a:rPr lang="en-US" smtClean="0"/>
              <a:t>‹#›</a:t>
            </a:fld>
            <a:endParaRPr lang="en-US"/>
          </a:p>
        </p:txBody>
      </p:sp>
    </p:spTree>
    <p:extLst>
      <p:ext uri="{BB962C8B-B14F-4D97-AF65-F5344CB8AC3E}">
        <p14:creationId xmlns:p14="http://schemas.microsoft.com/office/powerpoint/2010/main" val="2516816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5982E-59B0-4DDB-B0B8-993E17766D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03A6B8-4BDB-4EC4-AE1C-F95753155D6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F3C906-74DB-4AF1-9381-B9EE452DBE22}"/>
              </a:ext>
            </a:extLst>
          </p:cNvPr>
          <p:cNvSpPr>
            <a:spLocks noGrp="1"/>
          </p:cNvSpPr>
          <p:nvPr>
            <p:ph type="dt" sz="half" idx="10"/>
          </p:nvPr>
        </p:nvSpPr>
        <p:spPr/>
        <p:txBody>
          <a:bodyPr/>
          <a:lstStyle/>
          <a:p>
            <a:fld id="{A1961AB0-99BC-4A2A-81AD-ACCD0E618A79}" type="datetimeFigureOut">
              <a:rPr lang="en-US" smtClean="0"/>
              <a:t>6/16/2020</a:t>
            </a:fld>
            <a:endParaRPr lang="en-US"/>
          </a:p>
        </p:txBody>
      </p:sp>
      <p:sp>
        <p:nvSpPr>
          <p:cNvPr id="5" name="Footer Placeholder 4">
            <a:extLst>
              <a:ext uri="{FF2B5EF4-FFF2-40B4-BE49-F238E27FC236}">
                <a16:creationId xmlns:a16="http://schemas.microsoft.com/office/drawing/2014/main" id="{99C50693-1AFE-4B10-ABF6-07D0CAC081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EBF2BB-886B-42B8-BFEB-D41A0E488B8C}"/>
              </a:ext>
            </a:extLst>
          </p:cNvPr>
          <p:cNvSpPr>
            <a:spLocks noGrp="1"/>
          </p:cNvSpPr>
          <p:nvPr>
            <p:ph type="sldNum" sz="quarter" idx="12"/>
          </p:nvPr>
        </p:nvSpPr>
        <p:spPr/>
        <p:txBody>
          <a:bodyPr/>
          <a:lstStyle/>
          <a:p>
            <a:fld id="{D98D97DC-D21D-4E1B-B05C-D9B1B1F575E0}" type="slidenum">
              <a:rPr lang="en-US" smtClean="0"/>
              <a:t>‹#›</a:t>
            </a:fld>
            <a:endParaRPr lang="en-US"/>
          </a:p>
        </p:txBody>
      </p:sp>
    </p:spTree>
    <p:extLst>
      <p:ext uri="{BB962C8B-B14F-4D97-AF65-F5344CB8AC3E}">
        <p14:creationId xmlns:p14="http://schemas.microsoft.com/office/powerpoint/2010/main" val="2863716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30D4E6-D97B-4E58-A12D-1E9DEBC17D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A4781B-716B-4B87-9C94-5692C88FF8C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00203B-2675-491E-B6ED-1C09A0E603E9}"/>
              </a:ext>
            </a:extLst>
          </p:cNvPr>
          <p:cNvSpPr>
            <a:spLocks noGrp="1"/>
          </p:cNvSpPr>
          <p:nvPr>
            <p:ph type="dt" sz="half" idx="10"/>
          </p:nvPr>
        </p:nvSpPr>
        <p:spPr/>
        <p:txBody>
          <a:bodyPr/>
          <a:lstStyle/>
          <a:p>
            <a:fld id="{A1961AB0-99BC-4A2A-81AD-ACCD0E618A79}" type="datetimeFigureOut">
              <a:rPr lang="en-US" smtClean="0"/>
              <a:t>6/16/2020</a:t>
            </a:fld>
            <a:endParaRPr lang="en-US"/>
          </a:p>
        </p:txBody>
      </p:sp>
      <p:sp>
        <p:nvSpPr>
          <p:cNvPr id="5" name="Footer Placeholder 4">
            <a:extLst>
              <a:ext uri="{FF2B5EF4-FFF2-40B4-BE49-F238E27FC236}">
                <a16:creationId xmlns:a16="http://schemas.microsoft.com/office/drawing/2014/main" id="{29AACEA2-7A5F-4B26-8EE0-915F40B71A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683334-AA2A-4F58-98FB-E6DEBBA54EE7}"/>
              </a:ext>
            </a:extLst>
          </p:cNvPr>
          <p:cNvSpPr>
            <a:spLocks noGrp="1"/>
          </p:cNvSpPr>
          <p:nvPr>
            <p:ph type="sldNum" sz="quarter" idx="12"/>
          </p:nvPr>
        </p:nvSpPr>
        <p:spPr/>
        <p:txBody>
          <a:bodyPr/>
          <a:lstStyle/>
          <a:p>
            <a:fld id="{D98D97DC-D21D-4E1B-B05C-D9B1B1F575E0}" type="slidenum">
              <a:rPr lang="en-US" smtClean="0"/>
              <a:t>‹#›</a:t>
            </a:fld>
            <a:endParaRPr lang="en-US"/>
          </a:p>
        </p:txBody>
      </p:sp>
    </p:spTree>
    <p:extLst>
      <p:ext uri="{BB962C8B-B14F-4D97-AF65-F5344CB8AC3E}">
        <p14:creationId xmlns:p14="http://schemas.microsoft.com/office/powerpoint/2010/main" val="2729339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35727-90C1-4AB6-B24D-AD51D55E7B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E97EAA-9D5F-49A6-B9D1-B98B35C6402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A7F5D2-A073-4B71-8B80-F33BA1A4EC75}"/>
              </a:ext>
            </a:extLst>
          </p:cNvPr>
          <p:cNvSpPr>
            <a:spLocks noGrp="1"/>
          </p:cNvSpPr>
          <p:nvPr>
            <p:ph type="dt" sz="half" idx="10"/>
          </p:nvPr>
        </p:nvSpPr>
        <p:spPr/>
        <p:txBody>
          <a:bodyPr/>
          <a:lstStyle/>
          <a:p>
            <a:fld id="{A1961AB0-99BC-4A2A-81AD-ACCD0E618A79}" type="datetimeFigureOut">
              <a:rPr lang="en-US" smtClean="0"/>
              <a:t>6/16/2020</a:t>
            </a:fld>
            <a:endParaRPr lang="en-US"/>
          </a:p>
        </p:txBody>
      </p:sp>
      <p:sp>
        <p:nvSpPr>
          <p:cNvPr id="5" name="Footer Placeholder 4">
            <a:extLst>
              <a:ext uri="{FF2B5EF4-FFF2-40B4-BE49-F238E27FC236}">
                <a16:creationId xmlns:a16="http://schemas.microsoft.com/office/drawing/2014/main" id="{D41D2E5B-3497-41EA-8749-BCC197A5B5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9500D-67BB-4B08-AA39-9DC81E4F9455}"/>
              </a:ext>
            </a:extLst>
          </p:cNvPr>
          <p:cNvSpPr>
            <a:spLocks noGrp="1"/>
          </p:cNvSpPr>
          <p:nvPr>
            <p:ph type="sldNum" sz="quarter" idx="12"/>
          </p:nvPr>
        </p:nvSpPr>
        <p:spPr/>
        <p:txBody>
          <a:bodyPr/>
          <a:lstStyle/>
          <a:p>
            <a:fld id="{D98D97DC-D21D-4E1B-B05C-D9B1B1F575E0}" type="slidenum">
              <a:rPr lang="en-US" smtClean="0"/>
              <a:t>‹#›</a:t>
            </a:fld>
            <a:endParaRPr lang="en-US"/>
          </a:p>
        </p:txBody>
      </p:sp>
    </p:spTree>
    <p:extLst>
      <p:ext uri="{BB962C8B-B14F-4D97-AF65-F5344CB8AC3E}">
        <p14:creationId xmlns:p14="http://schemas.microsoft.com/office/powerpoint/2010/main" val="2044390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23912-5A29-483B-888C-EB1A3812BD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466096-B6E8-4C1D-B121-741C1362CE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59310B2-8C9B-4F1F-A29A-2F1CDE851B5F}"/>
              </a:ext>
            </a:extLst>
          </p:cNvPr>
          <p:cNvSpPr>
            <a:spLocks noGrp="1"/>
          </p:cNvSpPr>
          <p:nvPr>
            <p:ph type="dt" sz="half" idx="10"/>
          </p:nvPr>
        </p:nvSpPr>
        <p:spPr/>
        <p:txBody>
          <a:bodyPr/>
          <a:lstStyle/>
          <a:p>
            <a:fld id="{A1961AB0-99BC-4A2A-81AD-ACCD0E618A79}" type="datetimeFigureOut">
              <a:rPr lang="en-US" smtClean="0"/>
              <a:t>6/16/2020</a:t>
            </a:fld>
            <a:endParaRPr lang="en-US"/>
          </a:p>
        </p:txBody>
      </p:sp>
      <p:sp>
        <p:nvSpPr>
          <p:cNvPr id="5" name="Footer Placeholder 4">
            <a:extLst>
              <a:ext uri="{FF2B5EF4-FFF2-40B4-BE49-F238E27FC236}">
                <a16:creationId xmlns:a16="http://schemas.microsoft.com/office/drawing/2014/main" id="{CCBC54C5-E3D8-4643-9EA3-CA678F2556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F4DBE-89E2-4209-B826-DB61DAA3CA45}"/>
              </a:ext>
            </a:extLst>
          </p:cNvPr>
          <p:cNvSpPr>
            <a:spLocks noGrp="1"/>
          </p:cNvSpPr>
          <p:nvPr>
            <p:ph type="sldNum" sz="quarter" idx="12"/>
          </p:nvPr>
        </p:nvSpPr>
        <p:spPr/>
        <p:txBody>
          <a:bodyPr/>
          <a:lstStyle/>
          <a:p>
            <a:fld id="{D98D97DC-D21D-4E1B-B05C-D9B1B1F575E0}" type="slidenum">
              <a:rPr lang="en-US" smtClean="0"/>
              <a:t>‹#›</a:t>
            </a:fld>
            <a:endParaRPr lang="en-US"/>
          </a:p>
        </p:txBody>
      </p:sp>
    </p:spTree>
    <p:extLst>
      <p:ext uri="{BB962C8B-B14F-4D97-AF65-F5344CB8AC3E}">
        <p14:creationId xmlns:p14="http://schemas.microsoft.com/office/powerpoint/2010/main" val="573484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E8D4C-A883-425A-B580-9B609F99DC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51D1B9-6CF0-4172-9A0D-B9E94B3DEE6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3075C2-882F-4BC0-A388-F3A8BCAC0AB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D952A1-F565-48A6-90BB-1D41D19A4333}"/>
              </a:ext>
            </a:extLst>
          </p:cNvPr>
          <p:cNvSpPr>
            <a:spLocks noGrp="1"/>
          </p:cNvSpPr>
          <p:nvPr>
            <p:ph type="dt" sz="half" idx="10"/>
          </p:nvPr>
        </p:nvSpPr>
        <p:spPr/>
        <p:txBody>
          <a:bodyPr/>
          <a:lstStyle/>
          <a:p>
            <a:fld id="{A1961AB0-99BC-4A2A-81AD-ACCD0E618A79}" type="datetimeFigureOut">
              <a:rPr lang="en-US" smtClean="0"/>
              <a:t>6/16/2020</a:t>
            </a:fld>
            <a:endParaRPr lang="en-US"/>
          </a:p>
        </p:txBody>
      </p:sp>
      <p:sp>
        <p:nvSpPr>
          <p:cNvPr id="6" name="Footer Placeholder 5">
            <a:extLst>
              <a:ext uri="{FF2B5EF4-FFF2-40B4-BE49-F238E27FC236}">
                <a16:creationId xmlns:a16="http://schemas.microsoft.com/office/drawing/2014/main" id="{C6300D50-930E-44D3-B779-FE4B1273AF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781E83-4EF8-4DAB-9285-3C4C897CA9C2}"/>
              </a:ext>
            </a:extLst>
          </p:cNvPr>
          <p:cNvSpPr>
            <a:spLocks noGrp="1"/>
          </p:cNvSpPr>
          <p:nvPr>
            <p:ph type="sldNum" sz="quarter" idx="12"/>
          </p:nvPr>
        </p:nvSpPr>
        <p:spPr/>
        <p:txBody>
          <a:bodyPr/>
          <a:lstStyle/>
          <a:p>
            <a:fld id="{D98D97DC-D21D-4E1B-B05C-D9B1B1F575E0}" type="slidenum">
              <a:rPr lang="en-US" smtClean="0"/>
              <a:t>‹#›</a:t>
            </a:fld>
            <a:endParaRPr lang="en-US"/>
          </a:p>
        </p:txBody>
      </p:sp>
    </p:spTree>
    <p:extLst>
      <p:ext uri="{BB962C8B-B14F-4D97-AF65-F5344CB8AC3E}">
        <p14:creationId xmlns:p14="http://schemas.microsoft.com/office/powerpoint/2010/main" val="636525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80E76-A06F-4E9E-B882-71083567A9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A6A689-191A-4646-8417-43E51D81D5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F1F833D-BE11-4F79-825E-CB83BC741B3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D7735B-8C81-4DEB-A896-6518F723DC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00AC3B2-BA24-4D8E-B970-ECBA8ABCD54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7E7FB0-DB24-4251-A8B0-A3464CF1C0FE}"/>
              </a:ext>
            </a:extLst>
          </p:cNvPr>
          <p:cNvSpPr>
            <a:spLocks noGrp="1"/>
          </p:cNvSpPr>
          <p:nvPr>
            <p:ph type="dt" sz="half" idx="10"/>
          </p:nvPr>
        </p:nvSpPr>
        <p:spPr/>
        <p:txBody>
          <a:bodyPr/>
          <a:lstStyle/>
          <a:p>
            <a:fld id="{A1961AB0-99BC-4A2A-81AD-ACCD0E618A79}" type="datetimeFigureOut">
              <a:rPr lang="en-US" smtClean="0"/>
              <a:t>6/16/2020</a:t>
            </a:fld>
            <a:endParaRPr lang="en-US"/>
          </a:p>
        </p:txBody>
      </p:sp>
      <p:sp>
        <p:nvSpPr>
          <p:cNvPr id="8" name="Footer Placeholder 7">
            <a:extLst>
              <a:ext uri="{FF2B5EF4-FFF2-40B4-BE49-F238E27FC236}">
                <a16:creationId xmlns:a16="http://schemas.microsoft.com/office/drawing/2014/main" id="{14A2AF3F-7E7F-4018-A198-BB9C4DDC14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D061EA-56D9-4F32-99DA-B951D46FCD36}"/>
              </a:ext>
            </a:extLst>
          </p:cNvPr>
          <p:cNvSpPr>
            <a:spLocks noGrp="1"/>
          </p:cNvSpPr>
          <p:nvPr>
            <p:ph type="sldNum" sz="quarter" idx="12"/>
          </p:nvPr>
        </p:nvSpPr>
        <p:spPr/>
        <p:txBody>
          <a:bodyPr/>
          <a:lstStyle/>
          <a:p>
            <a:fld id="{D98D97DC-D21D-4E1B-B05C-D9B1B1F575E0}" type="slidenum">
              <a:rPr lang="en-US" smtClean="0"/>
              <a:t>‹#›</a:t>
            </a:fld>
            <a:endParaRPr lang="en-US"/>
          </a:p>
        </p:txBody>
      </p:sp>
    </p:spTree>
    <p:extLst>
      <p:ext uri="{BB962C8B-B14F-4D97-AF65-F5344CB8AC3E}">
        <p14:creationId xmlns:p14="http://schemas.microsoft.com/office/powerpoint/2010/main" val="461760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AC049-442D-481C-B659-CE33D1014A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0FA48E-E5E2-40C1-AB48-C4312275DC7E}"/>
              </a:ext>
            </a:extLst>
          </p:cNvPr>
          <p:cNvSpPr>
            <a:spLocks noGrp="1"/>
          </p:cNvSpPr>
          <p:nvPr>
            <p:ph type="dt" sz="half" idx="10"/>
          </p:nvPr>
        </p:nvSpPr>
        <p:spPr/>
        <p:txBody>
          <a:bodyPr/>
          <a:lstStyle/>
          <a:p>
            <a:fld id="{A1961AB0-99BC-4A2A-81AD-ACCD0E618A79}" type="datetimeFigureOut">
              <a:rPr lang="en-US" smtClean="0"/>
              <a:t>6/16/2020</a:t>
            </a:fld>
            <a:endParaRPr lang="en-US"/>
          </a:p>
        </p:txBody>
      </p:sp>
      <p:sp>
        <p:nvSpPr>
          <p:cNvPr id="4" name="Footer Placeholder 3">
            <a:extLst>
              <a:ext uri="{FF2B5EF4-FFF2-40B4-BE49-F238E27FC236}">
                <a16:creationId xmlns:a16="http://schemas.microsoft.com/office/drawing/2014/main" id="{081864B1-ECBB-48FF-9A66-DA708CEC00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564B09-E663-4E0A-BC48-7DF996697713}"/>
              </a:ext>
            </a:extLst>
          </p:cNvPr>
          <p:cNvSpPr>
            <a:spLocks noGrp="1"/>
          </p:cNvSpPr>
          <p:nvPr>
            <p:ph type="sldNum" sz="quarter" idx="12"/>
          </p:nvPr>
        </p:nvSpPr>
        <p:spPr/>
        <p:txBody>
          <a:bodyPr/>
          <a:lstStyle/>
          <a:p>
            <a:fld id="{D98D97DC-D21D-4E1B-B05C-D9B1B1F575E0}" type="slidenum">
              <a:rPr lang="en-US" smtClean="0"/>
              <a:t>‹#›</a:t>
            </a:fld>
            <a:endParaRPr lang="en-US"/>
          </a:p>
        </p:txBody>
      </p:sp>
    </p:spTree>
    <p:extLst>
      <p:ext uri="{BB962C8B-B14F-4D97-AF65-F5344CB8AC3E}">
        <p14:creationId xmlns:p14="http://schemas.microsoft.com/office/powerpoint/2010/main" val="2922082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7C2D0A-2EE3-47D0-8CD4-DBEA63FC00AA}"/>
              </a:ext>
            </a:extLst>
          </p:cNvPr>
          <p:cNvSpPr>
            <a:spLocks noGrp="1"/>
          </p:cNvSpPr>
          <p:nvPr>
            <p:ph type="dt" sz="half" idx="10"/>
          </p:nvPr>
        </p:nvSpPr>
        <p:spPr/>
        <p:txBody>
          <a:bodyPr/>
          <a:lstStyle/>
          <a:p>
            <a:fld id="{A1961AB0-99BC-4A2A-81AD-ACCD0E618A79}" type="datetimeFigureOut">
              <a:rPr lang="en-US" smtClean="0"/>
              <a:t>6/16/2020</a:t>
            </a:fld>
            <a:endParaRPr lang="en-US"/>
          </a:p>
        </p:txBody>
      </p:sp>
      <p:sp>
        <p:nvSpPr>
          <p:cNvPr id="3" name="Footer Placeholder 2">
            <a:extLst>
              <a:ext uri="{FF2B5EF4-FFF2-40B4-BE49-F238E27FC236}">
                <a16:creationId xmlns:a16="http://schemas.microsoft.com/office/drawing/2014/main" id="{04FBDD7F-2D89-4661-97E4-33673B35E2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765ABA-8FD1-43E4-ACC9-D1838A1F8699}"/>
              </a:ext>
            </a:extLst>
          </p:cNvPr>
          <p:cNvSpPr>
            <a:spLocks noGrp="1"/>
          </p:cNvSpPr>
          <p:nvPr>
            <p:ph type="sldNum" sz="quarter" idx="12"/>
          </p:nvPr>
        </p:nvSpPr>
        <p:spPr/>
        <p:txBody>
          <a:bodyPr/>
          <a:lstStyle/>
          <a:p>
            <a:fld id="{D98D97DC-D21D-4E1B-B05C-D9B1B1F575E0}" type="slidenum">
              <a:rPr lang="en-US" smtClean="0"/>
              <a:t>‹#›</a:t>
            </a:fld>
            <a:endParaRPr lang="en-US"/>
          </a:p>
        </p:txBody>
      </p:sp>
    </p:spTree>
    <p:extLst>
      <p:ext uri="{BB962C8B-B14F-4D97-AF65-F5344CB8AC3E}">
        <p14:creationId xmlns:p14="http://schemas.microsoft.com/office/powerpoint/2010/main" val="2859841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B3F8D-5A1E-4E58-AD00-6F45FC80F5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1E6CFE-00BD-40B9-AE7A-449D9109AF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134754-6689-4B3C-9FC6-91188EBACF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A06B09F-E867-41D7-A2A6-5D13BC5ECC01}"/>
              </a:ext>
            </a:extLst>
          </p:cNvPr>
          <p:cNvSpPr>
            <a:spLocks noGrp="1"/>
          </p:cNvSpPr>
          <p:nvPr>
            <p:ph type="dt" sz="half" idx="10"/>
          </p:nvPr>
        </p:nvSpPr>
        <p:spPr/>
        <p:txBody>
          <a:bodyPr/>
          <a:lstStyle/>
          <a:p>
            <a:fld id="{A1961AB0-99BC-4A2A-81AD-ACCD0E618A79}" type="datetimeFigureOut">
              <a:rPr lang="en-US" smtClean="0"/>
              <a:t>6/16/2020</a:t>
            </a:fld>
            <a:endParaRPr lang="en-US"/>
          </a:p>
        </p:txBody>
      </p:sp>
      <p:sp>
        <p:nvSpPr>
          <p:cNvPr id="6" name="Footer Placeholder 5">
            <a:extLst>
              <a:ext uri="{FF2B5EF4-FFF2-40B4-BE49-F238E27FC236}">
                <a16:creationId xmlns:a16="http://schemas.microsoft.com/office/drawing/2014/main" id="{08485B0A-2AA5-46D0-9AE7-A36B1C93BC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86DD0C-A25A-4CF2-955F-BB74F2AD1D58}"/>
              </a:ext>
            </a:extLst>
          </p:cNvPr>
          <p:cNvSpPr>
            <a:spLocks noGrp="1"/>
          </p:cNvSpPr>
          <p:nvPr>
            <p:ph type="sldNum" sz="quarter" idx="12"/>
          </p:nvPr>
        </p:nvSpPr>
        <p:spPr/>
        <p:txBody>
          <a:bodyPr/>
          <a:lstStyle/>
          <a:p>
            <a:fld id="{D98D97DC-D21D-4E1B-B05C-D9B1B1F575E0}" type="slidenum">
              <a:rPr lang="en-US" smtClean="0"/>
              <a:t>‹#›</a:t>
            </a:fld>
            <a:endParaRPr lang="en-US"/>
          </a:p>
        </p:txBody>
      </p:sp>
    </p:spTree>
    <p:extLst>
      <p:ext uri="{BB962C8B-B14F-4D97-AF65-F5344CB8AC3E}">
        <p14:creationId xmlns:p14="http://schemas.microsoft.com/office/powerpoint/2010/main" val="3261690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48311-FEC7-4F72-826B-D3EF7BB631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34991C-9099-47DA-A8F7-E00492A4B6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F5ADC4-AB4D-4723-BE3A-4037F6CFC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594BF5C-FB9D-4E5F-B56B-785D3F81F85C}"/>
              </a:ext>
            </a:extLst>
          </p:cNvPr>
          <p:cNvSpPr>
            <a:spLocks noGrp="1"/>
          </p:cNvSpPr>
          <p:nvPr>
            <p:ph type="dt" sz="half" idx="10"/>
          </p:nvPr>
        </p:nvSpPr>
        <p:spPr/>
        <p:txBody>
          <a:bodyPr/>
          <a:lstStyle/>
          <a:p>
            <a:fld id="{A1961AB0-99BC-4A2A-81AD-ACCD0E618A79}" type="datetimeFigureOut">
              <a:rPr lang="en-US" smtClean="0"/>
              <a:t>6/16/2020</a:t>
            </a:fld>
            <a:endParaRPr lang="en-US"/>
          </a:p>
        </p:txBody>
      </p:sp>
      <p:sp>
        <p:nvSpPr>
          <p:cNvPr id="6" name="Footer Placeholder 5">
            <a:extLst>
              <a:ext uri="{FF2B5EF4-FFF2-40B4-BE49-F238E27FC236}">
                <a16:creationId xmlns:a16="http://schemas.microsoft.com/office/drawing/2014/main" id="{879AD94C-1892-4751-827A-1D4CE45CBD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A0061D-C95F-4B06-A9CA-ABBACA89AAB4}"/>
              </a:ext>
            </a:extLst>
          </p:cNvPr>
          <p:cNvSpPr>
            <a:spLocks noGrp="1"/>
          </p:cNvSpPr>
          <p:nvPr>
            <p:ph type="sldNum" sz="quarter" idx="12"/>
          </p:nvPr>
        </p:nvSpPr>
        <p:spPr/>
        <p:txBody>
          <a:bodyPr/>
          <a:lstStyle/>
          <a:p>
            <a:fld id="{D98D97DC-D21D-4E1B-B05C-D9B1B1F575E0}" type="slidenum">
              <a:rPr lang="en-US" smtClean="0"/>
              <a:t>‹#›</a:t>
            </a:fld>
            <a:endParaRPr lang="en-US"/>
          </a:p>
        </p:txBody>
      </p:sp>
    </p:spTree>
    <p:extLst>
      <p:ext uri="{BB962C8B-B14F-4D97-AF65-F5344CB8AC3E}">
        <p14:creationId xmlns:p14="http://schemas.microsoft.com/office/powerpoint/2010/main" val="1856873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330B61-0924-41AA-8C8A-78760B1BAA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3198AF-2FD2-473A-83F7-27D38D9B1B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37CC26-3F7E-4257-BD7D-DBCF853137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961AB0-99BC-4A2A-81AD-ACCD0E618A79}" type="datetimeFigureOut">
              <a:rPr lang="en-US" smtClean="0"/>
              <a:t>6/16/2020</a:t>
            </a:fld>
            <a:endParaRPr lang="en-US"/>
          </a:p>
        </p:txBody>
      </p:sp>
      <p:sp>
        <p:nvSpPr>
          <p:cNvPr id="5" name="Footer Placeholder 4">
            <a:extLst>
              <a:ext uri="{FF2B5EF4-FFF2-40B4-BE49-F238E27FC236}">
                <a16:creationId xmlns:a16="http://schemas.microsoft.com/office/drawing/2014/main" id="{11B428E5-81E8-4A97-B98E-1AE1EF0F6A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B2FBE4-2C8E-44CE-9620-E27BB823CB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8D97DC-D21D-4E1B-B05C-D9B1B1F575E0}" type="slidenum">
              <a:rPr lang="en-US" smtClean="0"/>
              <a:t>‹#›</a:t>
            </a:fld>
            <a:endParaRPr lang="en-US"/>
          </a:p>
        </p:txBody>
      </p:sp>
    </p:spTree>
    <p:extLst>
      <p:ext uri="{BB962C8B-B14F-4D97-AF65-F5344CB8AC3E}">
        <p14:creationId xmlns:p14="http://schemas.microsoft.com/office/powerpoint/2010/main" val="754600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5.gif"/></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62EE77-D883-497B-B18C-8F27871E03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03629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4C8A7D-395C-4D32-9FC2-C026061037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3" name="Rectangle 62"/>
          <p:cNvSpPr/>
          <p:nvPr/>
        </p:nvSpPr>
        <p:spPr>
          <a:xfrm>
            <a:off x="401782" y="554183"/>
            <a:ext cx="6477000" cy="5909310"/>
          </a:xfrm>
          <a:prstGeom prst="rect">
            <a:avLst/>
          </a:prstGeom>
        </p:spPr>
        <p:txBody>
          <a:bodyPr wrap="square">
            <a:spAutoFit/>
          </a:bodyPr>
          <a:lstStyle/>
          <a:p>
            <a:pPr fontAlgn="base"/>
            <a:r>
              <a:rPr lang="en-US" sz="2400" b="1" dirty="0"/>
              <a:t>“Alma had been touched by the teaching of his father, but it is particularly important that the prophecy he remembered was one regarding ‘the coming of one Jesus Christ, a Son of God, to atone for the sins of the world. </a:t>
            </a:r>
          </a:p>
          <a:p>
            <a:pPr fontAlgn="base"/>
            <a:endParaRPr lang="en-US" sz="2400" b="1" dirty="0"/>
          </a:p>
          <a:p>
            <a:pPr fontAlgn="base"/>
            <a:r>
              <a:rPr lang="en-US" sz="2400" b="1" dirty="0"/>
              <a:t>That is the name and that is the message that every person must hear. … </a:t>
            </a:r>
          </a:p>
          <a:p>
            <a:pPr fontAlgn="base"/>
            <a:endParaRPr lang="en-US" sz="2400" b="1" dirty="0"/>
          </a:p>
          <a:p>
            <a:pPr fontAlgn="base"/>
            <a:r>
              <a:rPr lang="en-US" sz="2400" b="1" dirty="0"/>
              <a:t>Whatever other prayers we offer, whatever other needs we have, all somehow depends on that plea: ‘O Jesus, thou Son of God, have mercy on me.’ He is prepared to provide that mercy. He paid with his very life in order to give it.” </a:t>
            </a:r>
          </a:p>
          <a:p>
            <a:pPr fontAlgn="base"/>
            <a:r>
              <a:rPr lang="en-US" b="1" dirty="0"/>
              <a:t>Elder Jeffrey R. Holland</a:t>
            </a:r>
          </a:p>
          <a:p>
            <a:pPr fontAlgn="base"/>
            <a:endParaRPr lang="en-US" sz="2400" b="1" dirty="0"/>
          </a:p>
        </p:txBody>
      </p:sp>
      <p:pic>
        <p:nvPicPr>
          <p:cNvPr id="11" name="Picture 10" descr="Jeffrey R. Holland.jpg"/>
          <p:cNvPicPr>
            <a:picLocks noChangeAspect="1"/>
          </p:cNvPicPr>
          <p:nvPr/>
        </p:nvPicPr>
        <p:blipFill>
          <a:blip r:embed="rId3" cstate="print"/>
          <a:stretch>
            <a:fillRect/>
          </a:stretch>
        </p:blipFill>
        <p:spPr>
          <a:xfrm>
            <a:off x="7554189" y="1579417"/>
            <a:ext cx="2795153" cy="3491345"/>
          </a:xfrm>
          <a:prstGeom prst="rect">
            <a:avLst/>
          </a:prstGeom>
        </p:spPr>
      </p:pic>
      <p:sp>
        <p:nvSpPr>
          <p:cNvPr id="2" name="Rectangle 1">
            <a:extLst>
              <a:ext uri="{FF2B5EF4-FFF2-40B4-BE49-F238E27FC236}">
                <a16:creationId xmlns:a16="http://schemas.microsoft.com/office/drawing/2014/main" id="{2E61BCF9-38DF-4B8F-97F3-2234DB4407EF}"/>
              </a:ext>
            </a:extLst>
          </p:cNvPr>
          <p:cNvSpPr/>
          <p:nvPr/>
        </p:nvSpPr>
        <p:spPr>
          <a:xfrm>
            <a:off x="10896600" y="6553200"/>
            <a:ext cx="1266693" cy="369332"/>
          </a:xfrm>
          <a:prstGeom prst="rect">
            <a:avLst/>
          </a:prstGeom>
        </p:spPr>
        <p:txBody>
          <a:bodyPr wrap="none">
            <a:spAutoFit/>
          </a:bodyPr>
          <a:lstStyle/>
          <a:p>
            <a:r>
              <a:rPr lang="en-US" b="1" dirty="0"/>
              <a:t>Alma 36:17</a:t>
            </a:r>
            <a:endParaRPr lang="en-US" dirty="0"/>
          </a:p>
        </p:txBody>
      </p:sp>
    </p:spTree>
    <p:extLst>
      <p:ext uri="{BB962C8B-B14F-4D97-AF65-F5344CB8AC3E}">
        <p14:creationId xmlns:p14="http://schemas.microsoft.com/office/powerpoint/2010/main" val="145400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62D33AC-5E40-40DA-A38F-EF16FAECF9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66060" y="121124"/>
            <a:ext cx="11259879" cy="830997"/>
          </a:xfrm>
          <a:prstGeom prst="rect">
            <a:avLst/>
          </a:prstGeom>
          <a:noFill/>
        </p:spPr>
        <p:txBody>
          <a:bodyPr wrap="square" rtlCol="0">
            <a:spAutoFit/>
          </a:bodyPr>
          <a:lstStyle/>
          <a:p>
            <a:pPr algn="ctr"/>
            <a:r>
              <a:rPr lang="en-US" sz="4800" dirty="0">
                <a:solidFill>
                  <a:srgbClr val="002060"/>
                </a:solidFill>
                <a:latin typeface="Calibri" panose="020F0502020204030204" pitchFamily="34" charset="0"/>
              </a:rPr>
              <a:t>Bitter and Sweet--Anguish and Peace</a:t>
            </a:r>
          </a:p>
        </p:txBody>
      </p:sp>
      <p:sp>
        <p:nvSpPr>
          <p:cNvPr id="233" name="TextBox 232"/>
          <p:cNvSpPr txBox="1"/>
          <p:nvPr/>
        </p:nvSpPr>
        <p:spPr>
          <a:xfrm>
            <a:off x="7488382" y="6519446"/>
            <a:ext cx="4572000" cy="338554"/>
          </a:xfrm>
          <a:prstGeom prst="rect">
            <a:avLst/>
          </a:prstGeom>
          <a:noFill/>
        </p:spPr>
        <p:txBody>
          <a:bodyPr wrap="square" rtlCol="0">
            <a:spAutoFit/>
          </a:bodyPr>
          <a:lstStyle/>
          <a:p>
            <a:pPr algn="r"/>
            <a:r>
              <a:rPr lang="en-US" sz="1600" dirty="0"/>
              <a:t>Alma 36:21</a:t>
            </a:r>
          </a:p>
        </p:txBody>
      </p:sp>
      <p:sp>
        <p:nvSpPr>
          <p:cNvPr id="130" name="Rectangle 129"/>
          <p:cNvSpPr/>
          <p:nvPr/>
        </p:nvSpPr>
        <p:spPr>
          <a:xfrm>
            <a:off x="748145" y="1094510"/>
            <a:ext cx="4114799" cy="3046988"/>
          </a:xfrm>
          <a:prstGeom prst="rect">
            <a:avLst/>
          </a:prstGeom>
        </p:spPr>
        <p:txBody>
          <a:bodyPr wrap="square">
            <a:spAutoFit/>
          </a:bodyPr>
          <a:lstStyle/>
          <a:p>
            <a:r>
              <a:rPr lang="en-US" sz="2400" b="1" i="1" dirty="0"/>
              <a:t>“Yea, I say unto you, my son, that there could be nothing so exquisite and so bitter as were my pains. Yea, and again I say unto you, my son, that on the other hand, there can be nothing so exquisite and sweet as was my joy.”</a:t>
            </a:r>
          </a:p>
        </p:txBody>
      </p:sp>
      <p:sp>
        <p:nvSpPr>
          <p:cNvPr id="65" name="Rectangle 64"/>
          <p:cNvSpPr/>
          <p:nvPr/>
        </p:nvSpPr>
        <p:spPr>
          <a:xfrm>
            <a:off x="4637809" y="4572001"/>
            <a:ext cx="5334000" cy="2031325"/>
          </a:xfrm>
          <a:prstGeom prst="rect">
            <a:avLst/>
          </a:prstGeom>
        </p:spPr>
        <p:txBody>
          <a:bodyPr wrap="square">
            <a:spAutoFit/>
          </a:bodyPr>
          <a:lstStyle/>
          <a:p>
            <a:r>
              <a:rPr lang="en-US" b="1" dirty="0"/>
              <a:t>“As we honestly confess our sins, restore what we can to the offended, and forsake our sins by keeping the commandments, we are in the process of receiving forgiveness. With time, we will feel the anguish of our sorrow subside, taking “away the guilt from our hearts”</a:t>
            </a:r>
            <a:r>
              <a:rPr lang="en-US" b="1" baseline="30000" dirty="0"/>
              <a:t>  </a:t>
            </a:r>
            <a:r>
              <a:rPr lang="en-US" b="1" dirty="0"/>
              <a:t>and bringing “peace of conscience.”</a:t>
            </a:r>
            <a:r>
              <a:rPr lang="en-US" b="1" baseline="30000" dirty="0"/>
              <a:t> </a:t>
            </a:r>
          </a:p>
          <a:p>
            <a:r>
              <a:rPr lang="en-US" b="1" dirty="0"/>
              <a:t>Neil A. Andersen</a:t>
            </a:r>
          </a:p>
        </p:txBody>
      </p:sp>
      <p:pic>
        <p:nvPicPr>
          <p:cNvPr id="66" name="Picture 65" descr="neil l. andersen.jpg"/>
          <p:cNvPicPr>
            <a:picLocks noChangeAspect="1"/>
          </p:cNvPicPr>
          <p:nvPr/>
        </p:nvPicPr>
        <p:blipFill>
          <a:blip r:embed="rId3" cstate="print"/>
          <a:stretch>
            <a:fillRect/>
          </a:stretch>
        </p:blipFill>
        <p:spPr>
          <a:xfrm>
            <a:off x="2189018" y="4738254"/>
            <a:ext cx="1795031" cy="1795031"/>
          </a:xfrm>
          <a:prstGeom prst="rect">
            <a:avLst/>
          </a:prstGeom>
        </p:spPr>
      </p:pic>
      <p:pic>
        <p:nvPicPr>
          <p:cNvPr id="3" name="Picture 2">
            <a:extLst>
              <a:ext uri="{FF2B5EF4-FFF2-40B4-BE49-F238E27FC236}">
                <a16:creationId xmlns:a16="http://schemas.microsoft.com/office/drawing/2014/main" id="{BAF8DC12-8B55-4756-98E9-3EF00F2433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3663" y="1017876"/>
            <a:ext cx="5034396" cy="3358661"/>
          </a:xfrm>
          <a:prstGeom prst="rect">
            <a:avLst/>
          </a:prstGeom>
        </p:spPr>
      </p:pic>
    </p:spTree>
    <p:extLst>
      <p:ext uri="{BB962C8B-B14F-4D97-AF65-F5344CB8AC3E}">
        <p14:creationId xmlns:p14="http://schemas.microsoft.com/office/powerpoint/2010/main" val="31726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D02426C-6320-4390-9F66-97D1F4A75F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3" name="Rectangle 62"/>
          <p:cNvSpPr/>
          <p:nvPr/>
        </p:nvSpPr>
        <p:spPr>
          <a:xfrm>
            <a:off x="1981200" y="990601"/>
            <a:ext cx="6477000" cy="461665"/>
          </a:xfrm>
          <a:prstGeom prst="rect">
            <a:avLst/>
          </a:prstGeom>
        </p:spPr>
        <p:txBody>
          <a:bodyPr wrap="square">
            <a:spAutoFit/>
          </a:bodyPr>
          <a:lstStyle/>
          <a:p>
            <a:pPr fontAlgn="base"/>
            <a:endParaRPr lang="en-US" sz="2400" b="1" dirty="0"/>
          </a:p>
        </p:txBody>
      </p:sp>
      <p:grpSp>
        <p:nvGrpSpPr>
          <p:cNvPr id="5" name="Group 4"/>
          <p:cNvGrpSpPr/>
          <p:nvPr/>
        </p:nvGrpSpPr>
        <p:grpSpPr>
          <a:xfrm>
            <a:off x="2438400" y="685800"/>
            <a:ext cx="6781800" cy="1828800"/>
            <a:chOff x="965200" y="2286000"/>
            <a:chExt cx="7264400" cy="2743200"/>
          </a:xfrm>
        </p:grpSpPr>
        <p:grpSp>
          <p:nvGrpSpPr>
            <p:cNvPr id="6" name="Group 18"/>
            <p:cNvGrpSpPr/>
            <p:nvPr/>
          </p:nvGrpSpPr>
          <p:grpSpPr>
            <a:xfrm>
              <a:off x="965200" y="2286000"/>
              <a:ext cx="7264400" cy="2743200"/>
              <a:chOff x="965200" y="2286000"/>
              <a:chExt cx="7327900" cy="2743200"/>
            </a:xfrm>
          </p:grpSpPr>
          <p:sp>
            <p:nvSpPr>
              <p:cNvPr id="9" name="Rectangle 8"/>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0" idx="1"/>
                <a:endCxn id="10"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01" y="2514600"/>
              <a:ext cx="7010400" cy="1800494"/>
            </a:xfrm>
            <a:prstGeom prst="rect">
              <a:avLst/>
            </a:prstGeom>
            <a:noFill/>
          </p:spPr>
          <p:txBody>
            <a:bodyPr wrap="square" rtlCol="0">
              <a:spAutoFit/>
            </a:bodyPr>
            <a:lstStyle/>
            <a:p>
              <a:pPr algn="ctr"/>
              <a:r>
                <a:rPr lang="en-US" sz="2400" b="1" dirty="0">
                  <a:solidFill>
                    <a:schemeClr val="bg1"/>
                  </a:solidFill>
                </a:rPr>
                <a:t>If we exercise faith in Jesus Christ and His Atonement, then He will deliver us from the pain of our sins and fill us with joy.</a:t>
              </a:r>
              <a:r>
                <a:rPr lang="en-US" sz="2400" dirty="0">
                  <a:solidFill>
                    <a:schemeClr val="bg1"/>
                  </a:solidFill>
                </a:rPr>
                <a:t> </a:t>
              </a:r>
              <a:endParaRPr lang="en-US" sz="2400" dirty="0">
                <a:solidFill>
                  <a:schemeClr val="bg1"/>
                </a:solidFill>
                <a:latin typeface="Child's Play" pitchFamily="2" charset="0"/>
              </a:endParaRPr>
            </a:p>
          </p:txBody>
        </p:sp>
      </p:grpSp>
      <p:sp>
        <p:nvSpPr>
          <p:cNvPr id="16" name="Rectangle 15"/>
          <p:cNvSpPr/>
          <p:nvPr/>
        </p:nvSpPr>
        <p:spPr>
          <a:xfrm>
            <a:off x="3113810" y="3193472"/>
            <a:ext cx="5770418" cy="2862322"/>
          </a:xfrm>
          <a:prstGeom prst="rect">
            <a:avLst/>
          </a:prstGeom>
        </p:spPr>
        <p:txBody>
          <a:bodyPr wrap="square">
            <a:spAutoFit/>
          </a:bodyPr>
          <a:lstStyle/>
          <a:p>
            <a:pPr algn="ctr" fontAlgn="base"/>
            <a:r>
              <a:rPr lang="en-US" sz="3600" b="1" dirty="0"/>
              <a:t>What can we do to exercise faith in Jesus Christ so that we can be delivered from the feelings of pain or remorse caused by our sins?</a:t>
            </a:r>
          </a:p>
        </p:txBody>
      </p:sp>
      <p:grpSp>
        <p:nvGrpSpPr>
          <p:cNvPr id="21" name="Group 20">
            <a:extLst>
              <a:ext uri="{FF2B5EF4-FFF2-40B4-BE49-F238E27FC236}">
                <a16:creationId xmlns:a16="http://schemas.microsoft.com/office/drawing/2014/main" id="{D6855776-3006-4546-B2FF-864CF8F1033B}"/>
              </a:ext>
            </a:extLst>
          </p:cNvPr>
          <p:cNvGrpSpPr/>
          <p:nvPr/>
        </p:nvGrpSpPr>
        <p:grpSpPr>
          <a:xfrm>
            <a:off x="342900" y="2815937"/>
            <a:ext cx="2697536" cy="3737566"/>
            <a:chOff x="342900" y="2815937"/>
            <a:chExt cx="2697536" cy="3737566"/>
          </a:xfrm>
        </p:grpSpPr>
        <p:pic>
          <p:nvPicPr>
            <p:cNvPr id="3" name="Picture 2">
              <a:extLst>
                <a:ext uri="{FF2B5EF4-FFF2-40B4-BE49-F238E27FC236}">
                  <a16:creationId xmlns:a16="http://schemas.microsoft.com/office/drawing/2014/main" id="{EBA9B57D-CEB9-49DE-BC3D-BF006CC40C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538" y="2815937"/>
              <a:ext cx="2635898" cy="3522518"/>
            </a:xfrm>
            <a:prstGeom prst="rect">
              <a:avLst/>
            </a:prstGeom>
          </p:spPr>
        </p:pic>
        <p:sp>
          <p:nvSpPr>
            <p:cNvPr id="4" name="TextBox 3">
              <a:extLst>
                <a:ext uri="{FF2B5EF4-FFF2-40B4-BE49-F238E27FC236}">
                  <a16:creationId xmlns:a16="http://schemas.microsoft.com/office/drawing/2014/main" id="{E316C6A0-8664-4658-BBCF-CE197CCB52FC}"/>
                </a:ext>
              </a:extLst>
            </p:cNvPr>
            <p:cNvSpPr txBox="1"/>
            <p:nvPr/>
          </p:nvSpPr>
          <p:spPr>
            <a:xfrm>
              <a:off x="342900" y="6307282"/>
              <a:ext cx="1558636" cy="246221"/>
            </a:xfrm>
            <a:prstGeom prst="rect">
              <a:avLst/>
            </a:prstGeom>
            <a:noFill/>
          </p:spPr>
          <p:txBody>
            <a:bodyPr wrap="square" rtlCol="0">
              <a:spAutoFit/>
            </a:bodyPr>
            <a:lstStyle/>
            <a:p>
              <a:r>
                <a:rPr lang="en-US" sz="1000" dirty="0" err="1"/>
                <a:t>János</a:t>
              </a:r>
              <a:r>
                <a:rPr lang="en-US" sz="1000" dirty="0"/>
                <a:t> </a:t>
              </a:r>
              <a:r>
                <a:rPr lang="en-US" sz="1000" dirty="0" err="1"/>
                <a:t>Huszti</a:t>
              </a:r>
              <a:endParaRPr lang="en-US" sz="1000" dirty="0"/>
            </a:p>
          </p:txBody>
        </p:sp>
      </p:grpSp>
      <p:grpSp>
        <p:nvGrpSpPr>
          <p:cNvPr id="19" name="Group 18">
            <a:extLst>
              <a:ext uri="{FF2B5EF4-FFF2-40B4-BE49-F238E27FC236}">
                <a16:creationId xmlns:a16="http://schemas.microsoft.com/office/drawing/2014/main" id="{3E566B2A-8019-4EE0-9187-FC9E84806F11}"/>
              </a:ext>
            </a:extLst>
          </p:cNvPr>
          <p:cNvGrpSpPr/>
          <p:nvPr/>
        </p:nvGrpSpPr>
        <p:grpSpPr>
          <a:xfrm>
            <a:off x="8974281" y="2815937"/>
            <a:ext cx="2784248" cy="3702929"/>
            <a:chOff x="8974281" y="2815937"/>
            <a:chExt cx="2784248" cy="3702929"/>
          </a:xfrm>
        </p:grpSpPr>
        <p:pic>
          <p:nvPicPr>
            <p:cNvPr id="18" name="Picture 17">
              <a:extLst>
                <a:ext uri="{FF2B5EF4-FFF2-40B4-BE49-F238E27FC236}">
                  <a16:creationId xmlns:a16="http://schemas.microsoft.com/office/drawing/2014/main" id="{F1115844-011D-4714-BB3B-498B21E60D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008918" y="2815937"/>
              <a:ext cx="2749611" cy="3463907"/>
            </a:xfrm>
            <a:prstGeom prst="rect">
              <a:avLst/>
            </a:prstGeom>
          </p:spPr>
        </p:pic>
        <p:sp>
          <p:nvSpPr>
            <p:cNvPr id="20" name="TextBox 19">
              <a:extLst>
                <a:ext uri="{FF2B5EF4-FFF2-40B4-BE49-F238E27FC236}">
                  <a16:creationId xmlns:a16="http://schemas.microsoft.com/office/drawing/2014/main" id="{43976ECF-AE2A-4252-8EAC-C3ACA706A914}"/>
                </a:ext>
              </a:extLst>
            </p:cNvPr>
            <p:cNvSpPr txBox="1"/>
            <p:nvPr/>
          </p:nvSpPr>
          <p:spPr>
            <a:xfrm>
              <a:off x="8974281" y="6272645"/>
              <a:ext cx="1558636" cy="246221"/>
            </a:xfrm>
            <a:prstGeom prst="rect">
              <a:avLst/>
            </a:prstGeom>
            <a:noFill/>
          </p:spPr>
          <p:txBody>
            <a:bodyPr wrap="square" rtlCol="0">
              <a:spAutoFit/>
            </a:bodyPr>
            <a:lstStyle/>
            <a:p>
              <a:r>
                <a:rPr lang="en-US" sz="1000" dirty="0" err="1"/>
                <a:t>János</a:t>
              </a:r>
              <a:r>
                <a:rPr lang="en-US" sz="1000" dirty="0"/>
                <a:t> </a:t>
              </a:r>
              <a:r>
                <a:rPr lang="en-US" sz="1000" dirty="0" err="1"/>
                <a:t>Huszti</a:t>
              </a:r>
              <a:endParaRPr lang="en-US" sz="1000" dirty="0"/>
            </a:p>
          </p:txBody>
        </p:sp>
      </p:grpSp>
    </p:spTree>
    <p:extLst>
      <p:ext uri="{BB962C8B-B14F-4D97-AF65-F5344CB8AC3E}">
        <p14:creationId xmlns:p14="http://schemas.microsoft.com/office/powerpoint/2010/main" val="110831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8423676-73B9-4871-A651-365877FA67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3" name="Rectangle 62"/>
          <p:cNvSpPr/>
          <p:nvPr/>
        </p:nvSpPr>
        <p:spPr>
          <a:xfrm>
            <a:off x="1981200" y="990601"/>
            <a:ext cx="6477000" cy="461665"/>
          </a:xfrm>
          <a:prstGeom prst="rect">
            <a:avLst/>
          </a:prstGeom>
        </p:spPr>
        <p:txBody>
          <a:bodyPr wrap="square">
            <a:spAutoFit/>
          </a:bodyPr>
          <a:lstStyle/>
          <a:p>
            <a:pPr fontAlgn="base"/>
            <a:endParaRPr lang="en-US" sz="2400" b="1" dirty="0"/>
          </a:p>
        </p:txBody>
      </p:sp>
      <p:sp>
        <p:nvSpPr>
          <p:cNvPr id="15" name="Rectangle 14"/>
          <p:cNvSpPr/>
          <p:nvPr/>
        </p:nvSpPr>
        <p:spPr>
          <a:xfrm>
            <a:off x="356754" y="290946"/>
            <a:ext cx="8305800" cy="4062651"/>
          </a:xfrm>
          <a:prstGeom prst="rect">
            <a:avLst/>
          </a:prstGeom>
        </p:spPr>
        <p:txBody>
          <a:bodyPr wrap="square">
            <a:spAutoFit/>
          </a:bodyPr>
          <a:lstStyle/>
          <a:p>
            <a:pPr fontAlgn="base"/>
            <a:r>
              <a:rPr lang="en-US" sz="2400" b="1" dirty="0"/>
              <a:t>A Situation:</a:t>
            </a:r>
          </a:p>
          <a:p>
            <a:pPr fontAlgn="base"/>
            <a:r>
              <a:rPr lang="en-US" b="1" dirty="0"/>
              <a:t> Your friend asks you, “If I can remember my sins and still feel sorry for them, does it mean I haven’t been forgiven?”</a:t>
            </a:r>
          </a:p>
          <a:p>
            <a:pPr fontAlgn="base"/>
            <a:endParaRPr lang="en-US" b="1" dirty="0"/>
          </a:p>
          <a:p>
            <a:pPr fontAlgn="base"/>
            <a:r>
              <a:rPr lang="en-US" b="1" dirty="0"/>
              <a:t>“Satan will try to make us believe that our sins are not forgiven because </a:t>
            </a:r>
            <a:r>
              <a:rPr lang="en-US" b="1" i="1" dirty="0"/>
              <a:t>we</a:t>
            </a:r>
            <a:r>
              <a:rPr lang="en-US" b="1" dirty="0"/>
              <a:t> can remember them. Satan is a liar; he tries to blur our vision and lead us away from the path of repentance and forgiveness. </a:t>
            </a:r>
          </a:p>
          <a:p>
            <a:pPr fontAlgn="base"/>
            <a:endParaRPr lang="en-US" b="1" dirty="0"/>
          </a:p>
          <a:p>
            <a:pPr fontAlgn="base"/>
            <a:r>
              <a:rPr lang="en-US" b="1" dirty="0"/>
              <a:t>God did not promise that </a:t>
            </a:r>
            <a:r>
              <a:rPr lang="en-US" b="1" i="1" dirty="0"/>
              <a:t>we </a:t>
            </a:r>
            <a:r>
              <a:rPr lang="en-US" b="1" dirty="0"/>
              <a:t>would not remember our sins. Remembering will help us avoid making the same mistakes again. But if we stay true and faithful, the memory of our sins will be softened over time. This will be part of the needed healing and sanctification process. Alma testified that after he cried out to Jesus for mercy, he could still remember his sins, but the memory of his sins no longer distressed and tortured him, because he knew he had been forgiven.</a:t>
            </a:r>
          </a:p>
        </p:txBody>
      </p:sp>
      <p:pic>
        <p:nvPicPr>
          <p:cNvPr id="17" name="Picture 16" descr="dieter F. Uchtdorf.jpg"/>
          <p:cNvPicPr>
            <a:picLocks noChangeAspect="1"/>
          </p:cNvPicPr>
          <p:nvPr/>
        </p:nvPicPr>
        <p:blipFill>
          <a:blip r:embed="rId3" cstate="print"/>
          <a:stretch>
            <a:fillRect/>
          </a:stretch>
        </p:blipFill>
        <p:spPr>
          <a:xfrm>
            <a:off x="207373" y="5149180"/>
            <a:ext cx="1210086" cy="1511392"/>
          </a:xfrm>
          <a:prstGeom prst="rect">
            <a:avLst/>
          </a:prstGeom>
        </p:spPr>
      </p:pic>
      <p:sp>
        <p:nvSpPr>
          <p:cNvPr id="2" name="Rectangle 1">
            <a:extLst>
              <a:ext uri="{FF2B5EF4-FFF2-40B4-BE49-F238E27FC236}">
                <a16:creationId xmlns:a16="http://schemas.microsoft.com/office/drawing/2014/main" id="{5F5F16D2-A0BE-4F16-88D4-D832A3C124B5}"/>
              </a:ext>
            </a:extLst>
          </p:cNvPr>
          <p:cNvSpPr/>
          <p:nvPr/>
        </p:nvSpPr>
        <p:spPr>
          <a:xfrm>
            <a:off x="1870364" y="4819840"/>
            <a:ext cx="9663545" cy="1446550"/>
          </a:xfrm>
          <a:prstGeom prst="rect">
            <a:avLst/>
          </a:prstGeom>
        </p:spPr>
        <p:txBody>
          <a:bodyPr wrap="square">
            <a:spAutoFit/>
          </a:bodyPr>
          <a:lstStyle/>
          <a:p>
            <a:pPr fontAlgn="base"/>
            <a:r>
              <a:rPr lang="en-US" sz="2400" b="1" dirty="0"/>
              <a:t>“It is our responsibility to avoid anything that would bring back old sinful memories. When we continue to have a ‘broken heart and a contrite spirit’, we may trust that God will ‘remember [our sins] no more.’” </a:t>
            </a:r>
          </a:p>
          <a:p>
            <a:pPr fontAlgn="base"/>
            <a:r>
              <a:rPr lang="en-US" sz="1600" b="1" dirty="0"/>
              <a:t>President Dieter F. Uchtdorf</a:t>
            </a:r>
            <a:endParaRPr lang="en-US" sz="1600" dirty="0"/>
          </a:p>
        </p:txBody>
      </p:sp>
      <p:sp>
        <p:nvSpPr>
          <p:cNvPr id="3" name="Rectangle 2">
            <a:extLst>
              <a:ext uri="{FF2B5EF4-FFF2-40B4-BE49-F238E27FC236}">
                <a16:creationId xmlns:a16="http://schemas.microsoft.com/office/drawing/2014/main" id="{8EFFF783-9A4E-481B-AE8B-846C17207846}"/>
              </a:ext>
            </a:extLst>
          </p:cNvPr>
          <p:cNvSpPr/>
          <p:nvPr/>
        </p:nvSpPr>
        <p:spPr>
          <a:xfrm>
            <a:off x="9037997" y="6488668"/>
            <a:ext cx="3058851" cy="369332"/>
          </a:xfrm>
          <a:prstGeom prst="rect">
            <a:avLst/>
          </a:prstGeom>
        </p:spPr>
        <p:txBody>
          <a:bodyPr wrap="none">
            <a:spAutoFit/>
          </a:bodyPr>
          <a:lstStyle/>
          <a:p>
            <a:r>
              <a:rPr lang="en-US" b="1" dirty="0"/>
              <a:t>Alma 36:17–19; 3 Nephi 12:19</a:t>
            </a:r>
            <a:endParaRPr lang="en-US" dirty="0"/>
          </a:p>
        </p:txBody>
      </p:sp>
      <p:grpSp>
        <p:nvGrpSpPr>
          <p:cNvPr id="9" name="Group 8">
            <a:extLst>
              <a:ext uri="{FF2B5EF4-FFF2-40B4-BE49-F238E27FC236}">
                <a16:creationId xmlns:a16="http://schemas.microsoft.com/office/drawing/2014/main" id="{3A4EE6AB-6CF7-4762-98A1-8702F8C7DC8D}"/>
              </a:ext>
            </a:extLst>
          </p:cNvPr>
          <p:cNvGrpSpPr/>
          <p:nvPr/>
        </p:nvGrpSpPr>
        <p:grpSpPr>
          <a:xfrm>
            <a:off x="8876200" y="726684"/>
            <a:ext cx="2377155" cy="3609012"/>
            <a:chOff x="407609" y="2732129"/>
            <a:chExt cx="2377155" cy="3609012"/>
          </a:xfrm>
        </p:grpSpPr>
        <p:sp>
          <p:nvSpPr>
            <p:cNvPr id="10" name="Thought Bubble: Cloud 9">
              <a:extLst>
                <a:ext uri="{FF2B5EF4-FFF2-40B4-BE49-F238E27FC236}">
                  <a16:creationId xmlns:a16="http://schemas.microsoft.com/office/drawing/2014/main" id="{7840024D-E122-4620-A21B-E445F7BC266B}"/>
                </a:ext>
              </a:extLst>
            </p:cNvPr>
            <p:cNvSpPr/>
            <p:nvPr/>
          </p:nvSpPr>
          <p:spPr>
            <a:xfrm>
              <a:off x="1955549" y="2888055"/>
              <a:ext cx="516047" cy="389299"/>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26EC2A2-E22E-4450-8B9F-D94A58208B08}"/>
                </a:ext>
              </a:extLst>
            </p:cNvPr>
            <p:cNvGrpSpPr/>
            <p:nvPr/>
          </p:nvGrpSpPr>
          <p:grpSpPr>
            <a:xfrm>
              <a:off x="1901228" y="3486179"/>
              <a:ext cx="452834" cy="1638082"/>
              <a:chOff x="10765432" y="2103016"/>
              <a:chExt cx="804358" cy="2459902"/>
            </a:xfrm>
          </p:grpSpPr>
          <p:grpSp>
            <p:nvGrpSpPr>
              <p:cNvPr id="26" name="Group 25">
                <a:extLst>
                  <a:ext uri="{FF2B5EF4-FFF2-40B4-BE49-F238E27FC236}">
                    <a16:creationId xmlns:a16="http://schemas.microsoft.com/office/drawing/2014/main" id="{30C77FC1-9AA5-4E05-B7B0-87C802B54A7A}"/>
                  </a:ext>
                </a:extLst>
              </p:cNvPr>
              <p:cNvGrpSpPr/>
              <p:nvPr/>
            </p:nvGrpSpPr>
            <p:grpSpPr>
              <a:xfrm>
                <a:off x="10765432" y="2103016"/>
                <a:ext cx="804358" cy="2459902"/>
                <a:chOff x="7205858" y="1350098"/>
                <a:chExt cx="1258434" cy="3848561"/>
              </a:xfrm>
            </p:grpSpPr>
            <p:grpSp>
              <p:nvGrpSpPr>
                <p:cNvPr id="28" name="Group 27">
                  <a:extLst>
                    <a:ext uri="{FF2B5EF4-FFF2-40B4-BE49-F238E27FC236}">
                      <a16:creationId xmlns:a16="http://schemas.microsoft.com/office/drawing/2014/main" id="{A76404C6-7308-49D5-8894-856ABF44E8E9}"/>
                    </a:ext>
                  </a:extLst>
                </p:cNvPr>
                <p:cNvGrpSpPr/>
                <p:nvPr/>
              </p:nvGrpSpPr>
              <p:grpSpPr>
                <a:xfrm>
                  <a:off x="7272624" y="1350098"/>
                  <a:ext cx="1191668" cy="3848561"/>
                  <a:chOff x="3678874" y="976912"/>
                  <a:chExt cx="1191668" cy="3848561"/>
                </a:xfrm>
              </p:grpSpPr>
              <p:sp>
                <p:nvSpPr>
                  <p:cNvPr id="30" name="Rounded Rectangle 54">
                    <a:extLst>
                      <a:ext uri="{FF2B5EF4-FFF2-40B4-BE49-F238E27FC236}">
                        <a16:creationId xmlns:a16="http://schemas.microsoft.com/office/drawing/2014/main" id="{76719670-BC87-4F96-B4E6-3D5AD0B6778B}"/>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55">
                    <a:extLst>
                      <a:ext uri="{FF2B5EF4-FFF2-40B4-BE49-F238E27FC236}">
                        <a16:creationId xmlns:a16="http://schemas.microsoft.com/office/drawing/2014/main" id="{8ED3A5FE-A0E4-45D7-8D43-A6D8B1D463C2}"/>
                      </a:ext>
                    </a:extLst>
                  </p:cNvPr>
                  <p:cNvSpPr/>
                  <p:nvPr/>
                </p:nvSpPr>
                <p:spPr>
                  <a:xfrm rot="17598643">
                    <a:off x="4317868" y="1854517"/>
                    <a:ext cx="251657" cy="85369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56">
                    <a:extLst>
                      <a:ext uri="{FF2B5EF4-FFF2-40B4-BE49-F238E27FC236}">
                        <a16:creationId xmlns:a16="http://schemas.microsoft.com/office/drawing/2014/main" id="{510C6881-C18D-471C-8571-A73B4A6214DD}"/>
                      </a:ext>
                    </a:extLst>
                  </p:cNvPr>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57">
                    <a:extLst>
                      <a:ext uri="{FF2B5EF4-FFF2-40B4-BE49-F238E27FC236}">
                        <a16:creationId xmlns:a16="http://schemas.microsoft.com/office/drawing/2014/main" id="{EE0F14B3-0ED4-4F2F-8588-B5E2A0D35BB7}"/>
                      </a:ext>
                    </a:extLst>
                  </p:cNvPr>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014157AB-A1D4-4EBE-94BF-CE5B0C6926B0}"/>
                      </a:ext>
                    </a:extLst>
                  </p:cNvPr>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59">
                    <a:extLst>
                      <a:ext uri="{FF2B5EF4-FFF2-40B4-BE49-F238E27FC236}">
                        <a16:creationId xmlns:a16="http://schemas.microsoft.com/office/drawing/2014/main" id="{052653EA-BF52-4489-A8BE-2A540048EC38}"/>
                      </a:ext>
                    </a:extLst>
                  </p:cNvPr>
                  <p:cNvSpPr/>
                  <p:nvPr/>
                </p:nvSpPr>
                <p:spPr>
                  <a:xfrm rot="7027031">
                    <a:off x="3062996" y="2396642"/>
                    <a:ext cx="1490836" cy="25908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Isosceles Triangle 28">
                  <a:extLst>
                    <a:ext uri="{FF2B5EF4-FFF2-40B4-BE49-F238E27FC236}">
                      <a16:creationId xmlns:a16="http://schemas.microsoft.com/office/drawing/2014/main" id="{11C8D793-24A2-439C-9D0C-F26A9EC2E1D9}"/>
                    </a:ext>
                  </a:extLst>
                </p:cNvPr>
                <p:cNvSpPr/>
                <p:nvPr/>
              </p:nvSpPr>
              <p:spPr>
                <a:xfrm>
                  <a:off x="7205858" y="2529430"/>
                  <a:ext cx="1204256" cy="182780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Rounded Rectangle 55">
                <a:extLst>
                  <a:ext uri="{FF2B5EF4-FFF2-40B4-BE49-F238E27FC236}">
                    <a16:creationId xmlns:a16="http://schemas.microsoft.com/office/drawing/2014/main" id="{87CEF4C8-9A09-4A23-A665-F6B434DFDA87}"/>
                  </a:ext>
                </a:extLst>
              </p:cNvPr>
              <p:cNvSpPr/>
              <p:nvPr/>
            </p:nvSpPr>
            <p:spPr>
              <a:xfrm rot="19769779">
                <a:off x="11321752" y="2504849"/>
                <a:ext cx="129283" cy="6122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92C548EC-D8D3-44F9-89DC-902A52CCDE40}"/>
                </a:ext>
              </a:extLst>
            </p:cNvPr>
            <p:cNvGrpSpPr/>
            <p:nvPr/>
          </p:nvGrpSpPr>
          <p:grpSpPr>
            <a:xfrm>
              <a:off x="407609" y="3881239"/>
              <a:ext cx="769730" cy="2459902"/>
              <a:chOff x="7205858" y="1350098"/>
              <a:chExt cx="1204256" cy="3848561"/>
            </a:xfrm>
          </p:grpSpPr>
          <p:grpSp>
            <p:nvGrpSpPr>
              <p:cNvPr id="18" name="Group 17">
                <a:extLst>
                  <a:ext uri="{FF2B5EF4-FFF2-40B4-BE49-F238E27FC236}">
                    <a16:creationId xmlns:a16="http://schemas.microsoft.com/office/drawing/2014/main" id="{9C670070-D47D-4538-8696-64C4AB094279}"/>
                  </a:ext>
                </a:extLst>
              </p:cNvPr>
              <p:cNvGrpSpPr/>
              <p:nvPr/>
            </p:nvGrpSpPr>
            <p:grpSpPr>
              <a:xfrm>
                <a:off x="7322943" y="1350098"/>
                <a:ext cx="1003199" cy="3848561"/>
                <a:chOff x="3729193" y="976912"/>
                <a:chExt cx="1003199" cy="3848561"/>
              </a:xfrm>
            </p:grpSpPr>
            <p:sp>
              <p:nvSpPr>
                <p:cNvPr id="20" name="Rounded Rectangle 54">
                  <a:extLst>
                    <a:ext uri="{FF2B5EF4-FFF2-40B4-BE49-F238E27FC236}">
                      <a16:creationId xmlns:a16="http://schemas.microsoft.com/office/drawing/2014/main" id="{9F47443D-3D61-4C5F-905B-F088A1C38804}"/>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55">
                  <a:extLst>
                    <a:ext uri="{FF2B5EF4-FFF2-40B4-BE49-F238E27FC236}">
                      <a16:creationId xmlns:a16="http://schemas.microsoft.com/office/drawing/2014/main" id="{4CD96937-AAB1-448B-872A-D77FE68C6BA2}"/>
                    </a:ext>
                  </a:extLst>
                </p:cNvPr>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56">
                  <a:extLst>
                    <a:ext uri="{FF2B5EF4-FFF2-40B4-BE49-F238E27FC236}">
                      <a16:creationId xmlns:a16="http://schemas.microsoft.com/office/drawing/2014/main" id="{FF998FD5-4182-463C-BE9A-BF9B2ED023B0}"/>
                    </a:ext>
                  </a:extLst>
                </p:cNvPr>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57">
                  <a:extLst>
                    <a:ext uri="{FF2B5EF4-FFF2-40B4-BE49-F238E27FC236}">
                      <a16:creationId xmlns:a16="http://schemas.microsoft.com/office/drawing/2014/main" id="{D946F8E8-6749-4140-9D3C-779D6D47B7DC}"/>
                    </a:ext>
                  </a:extLst>
                </p:cNvPr>
                <p:cNvSpPr/>
                <p:nvPr/>
              </p:nvSpPr>
              <p:spPr>
                <a:xfrm rot="9815699">
                  <a:off x="4323449" y="3451382"/>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4D208E0-87E4-4420-8916-78EB9A5F3F23}"/>
                    </a:ext>
                  </a:extLst>
                </p:cNvPr>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59">
                  <a:extLst>
                    <a:ext uri="{FF2B5EF4-FFF2-40B4-BE49-F238E27FC236}">
                      <a16:creationId xmlns:a16="http://schemas.microsoft.com/office/drawing/2014/main" id="{A99147CD-B220-45F5-988E-DD12787AB0FB}"/>
                    </a:ext>
                  </a:extLst>
                </p:cNvPr>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Isosceles Triangle 18">
                <a:extLst>
                  <a:ext uri="{FF2B5EF4-FFF2-40B4-BE49-F238E27FC236}">
                    <a16:creationId xmlns:a16="http://schemas.microsoft.com/office/drawing/2014/main" id="{6D3937E1-68B9-4C82-8C63-481BE7703E02}"/>
                  </a:ext>
                </a:extLst>
              </p:cNvPr>
              <p:cNvSpPr/>
              <p:nvPr/>
            </p:nvSpPr>
            <p:spPr>
              <a:xfrm>
                <a:off x="7205858" y="2529430"/>
                <a:ext cx="1204256" cy="182780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a:extLst>
                <a:ext uri="{FF2B5EF4-FFF2-40B4-BE49-F238E27FC236}">
                  <a16:creationId xmlns:a16="http://schemas.microsoft.com/office/drawing/2014/main" id="{4903038C-4977-412E-8BD7-994B4AD53F5D}"/>
                </a:ext>
              </a:extLst>
            </p:cNvPr>
            <p:cNvSpPr/>
            <p:nvPr/>
          </p:nvSpPr>
          <p:spPr>
            <a:xfrm>
              <a:off x="1586483" y="2732129"/>
              <a:ext cx="1198281" cy="2754272"/>
            </a:xfrm>
            <a:prstGeom prst="ellipse">
              <a:avLst/>
            </a:prstGeom>
            <a:solidFill>
              <a:schemeClr val="bg1">
                <a:lumMod val="75000"/>
                <a:alpha val="80000"/>
              </a:schemeClr>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B718812-A082-4543-9ED8-E70CBC565661}"/>
                </a:ext>
              </a:extLst>
            </p:cNvPr>
            <p:cNvSpPr/>
            <p:nvPr/>
          </p:nvSpPr>
          <p:spPr>
            <a:xfrm>
              <a:off x="1789340" y="5365249"/>
              <a:ext cx="236602" cy="34810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3102362-3C97-42B9-818B-AA084D22985C}"/>
                </a:ext>
              </a:extLst>
            </p:cNvPr>
            <p:cNvSpPr/>
            <p:nvPr/>
          </p:nvSpPr>
          <p:spPr>
            <a:xfrm>
              <a:off x="2372394" y="5354857"/>
              <a:ext cx="236602" cy="34810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3241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5" end="5"/>
                                            </p:txEl>
                                          </p:spTgt>
                                        </p:tgtEl>
                                        <p:attrNameLst>
                                          <p:attrName>style.visibility</p:attrName>
                                        </p:attrNameLst>
                                      </p:cBhvr>
                                      <p:to>
                                        <p:strVal val="visible"/>
                                      </p:to>
                                    </p:set>
                                  </p:childTnLst>
                                </p:cTn>
                              </p:par>
                              <p:par>
                                <p:cTn id="11" presetID="21" presetClass="entr" presetSubtype="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6CA5733-3004-421E-A8C7-7F842C1AF0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209800" y="0"/>
            <a:ext cx="7772400" cy="923330"/>
          </a:xfrm>
          <a:prstGeom prst="rect">
            <a:avLst/>
          </a:prstGeom>
          <a:noFill/>
        </p:spPr>
        <p:txBody>
          <a:bodyPr wrap="square" rtlCol="0">
            <a:spAutoFit/>
          </a:bodyPr>
          <a:lstStyle/>
          <a:p>
            <a:pPr algn="ctr"/>
            <a:r>
              <a:rPr lang="en-US" sz="5400" dirty="0">
                <a:solidFill>
                  <a:srgbClr val="002060"/>
                </a:solidFill>
                <a:latin typeface="Calibri" panose="020F0502020204030204" pitchFamily="34" charset="0"/>
              </a:rPr>
              <a:t>Laboring Continually</a:t>
            </a:r>
          </a:p>
        </p:txBody>
      </p:sp>
      <p:sp>
        <p:nvSpPr>
          <p:cNvPr id="63" name="Rectangle 62"/>
          <p:cNvSpPr/>
          <p:nvPr/>
        </p:nvSpPr>
        <p:spPr>
          <a:xfrm>
            <a:off x="1905000" y="1143000"/>
            <a:ext cx="5715000" cy="2308324"/>
          </a:xfrm>
          <a:prstGeom prst="rect">
            <a:avLst/>
          </a:prstGeom>
        </p:spPr>
        <p:txBody>
          <a:bodyPr wrap="square">
            <a:spAutoFit/>
          </a:bodyPr>
          <a:lstStyle/>
          <a:p>
            <a:pPr fontAlgn="base"/>
            <a:r>
              <a:rPr lang="en-US" b="1" dirty="0"/>
              <a:t>“…that I might bring souls unto repentance; that I might bring them to taste of the exceeding joy of which I did taste; that they might also be born of God, and be filled with the Holy Ghost.</a:t>
            </a:r>
          </a:p>
          <a:p>
            <a:pPr fontAlgn="base"/>
            <a:endParaRPr lang="en-US" b="1" dirty="0"/>
          </a:p>
          <a:p>
            <a:pPr fontAlgn="base"/>
            <a:r>
              <a:rPr lang="en-US" b="1" dirty="0"/>
              <a:t>“Yea, and now behold, O my son, the Lord doth give me exceedingly great joy in the fruit of my labors;”</a:t>
            </a:r>
          </a:p>
          <a:p>
            <a:pPr fontAlgn="base"/>
            <a:endParaRPr lang="en-US" b="1" dirty="0"/>
          </a:p>
        </p:txBody>
      </p:sp>
      <p:sp>
        <p:nvSpPr>
          <p:cNvPr id="13" name="TextBox 12"/>
          <p:cNvSpPr txBox="1"/>
          <p:nvPr/>
        </p:nvSpPr>
        <p:spPr>
          <a:xfrm>
            <a:off x="9829800" y="6413561"/>
            <a:ext cx="2209800" cy="369332"/>
          </a:xfrm>
          <a:prstGeom prst="rect">
            <a:avLst/>
          </a:prstGeom>
          <a:noFill/>
        </p:spPr>
        <p:txBody>
          <a:bodyPr wrap="square" rtlCol="0">
            <a:spAutoFit/>
          </a:bodyPr>
          <a:lstStyle/>
          <a:p>
            <a:pPr algn="r"/>
            <a:r>
              <a:rPr lang="en-US" dirty="0"/>
              <a:t>Alma 36:24-25</a:t>
            </a:r>
          </a:p>
        </p:txBody>
      </p:sp>
      <p:sp>
        <p:nvSpPr>
          <p:cNvPr id="9" name="TextBox 8"/>
          <p:cNvSpPr txBox="1"/>
          <p:nvPr/>
        </p:nvSpPr>
        <p:spPr>
          <a:xfrm>
            <a:off x="6324600" y="3657600"/>
            <a:ext cx="4191000" cy="1754326"/>
          </a:xfrm>
          <a:prstGeom prst="rect">
            <a:avLst/>
          </a:prstGeom>
          <a:noFill/>
        </p:spPr>
        <p:txBody>
          <a:bodyPr wrap="square" rtlCol="0">
            <a:spAutoFit/>
          </a:bodyPr>
          <a:lstStyle/>
          <a:p>
            <a:pPr algn="ctr"/>
            <a:r>
              <a:rPr lang="en-US" sz="5400" dirty="0">
                <a:solidFill>
                  <a:srgbClr val="002060"/>
                </a:solidFill>
                <a:latin typeface="Calibri" panose="020F0502020204030204" pitchFamily="34" charset="0"/>
              </a:rPr>
              <a:t>Sharing Your Treat</a:t>
            </a:r>
          </a:p>
        </p:txBody>
      </p:sp>
      <p:sp>
        <p:nvSpPr>
          <p:cNvPr id="43010" name="AutoShape 2" descr="data:image/jpeg;base64,/9j/4AAQSkZJRgABAQAAAQABAAD/2wCEAAkGBxQTEhUUExQWFRUXGBwaGBgXGBwbHBobHR0aGhwdIB8fICggGB0nHBwYIjEiJSkrLi4uGh8zODMsNygtLiwBCgoKDg0OGhAQGzQkICQsLCwsLCwsLCwsLCwsLCwsLCwsLCwsLCwsLCwsLCwsLCwsLCwsLCwsLCwsLCwsLCwsLP/AABEIALQBFwMBIgACEQEDEQH/xAAbAAACAgMBAAAAAAAAAAAAAAAFBgMEAAIHAf/EAD4QAAECBAQDBwIFAwMDBQEAAAECEQADBCEFEjFBBlFhEyJxgZGh8LHBMkLR4fEUI1IHFXIWYtIzc5Kywhf/xAAZAQADAQEBAAAAAAAAAAAAAAABAgMEAAX/xAAlEQACAgICAgMBAQADAAAAAAAAAQIRAyESMRNBBCJRMmEjM4H/2gAMAwEAAhEDEQA/ALFfhCSvvJdI2015GBGHJmTjNdkoCilI5MWbwtrDNV5ESlEvYWuTfQRSlU4QgJYBg58Tc+8eL5dHqKFsE1Eop1Hnr/MD59UU6X9vWCldq73BaFrEqgBR2tqIpCKkLJcSeZUKVqQI9RVsGBPWANTiCU7+sDJ2LE2B1iyw2Jzob6jGgkXPhyivhAmT5rSkus76hKRv6+8QYLwjOqGVOPZoLd1nUejbefpHU8FwyXIQEywwsCd1Nt4ROeSOLrbGScu+ihg3DyJIYOpZZz+vIawwyZOUX1OvjEyE+QiniVeiWUhR1FhGN8pP9K2kWEX2sIGV+LdmchHe2cMB1jWlx+nUvKJmVT3cNpbXQxJxHTmZIUEMosWuL+cNCNOpCyl+CjUcSvOSlKzldjyJ2Dvo8HqYrvmOZNiltRzHr7GEXDZIlTiJwZSQ6QRd/D7w6y6xKpImAi48x49Y0ZoqKVIWD/QfiyiD05ws4opLHnDFNUJgIVo1v0hRqZrKKd3aBjQJAOfSglzFOoKkggHu/PSOj8O8FLnZplQgoQB3UKJSVK2drpT7w1YVwfSySF9ihUwXBUVKA8Ao+7RdfIUdMR47OJYbgtRP/wDSkzFDmlJb10gnK4OrzpJmN/3Mn/7GO9D66MIwzW8YV/Lb9HLCcpwbhVWVv6dc2YD3lqBTLHRLkBW9y8N0rCShICacJI3SEA+rvDMpZ1MVps8EEBXpt+8QyZuRWMaFTHaGoWlITTkgFySpOt+SnED8IramUoSkyCO8XdKgDzJURYdRByj7cFQKtFWJDOk3B67jyizX1y5UpS1K0HIm50dusVUklx0K027YTlzFOQybci4iM1DKKSkp3ChcH9COsCsIxIzJeZaSC7Jtr1v5xYmzwSPDV7/pEd3Q/FVYWlqIBKWJ5DeIaSof8cpSPEfcWigiqa4Led4nk1xV+kLyrR3CyKr4Pop5KuxAUTcpJTfyLe0L2J/6ZJZ5M0g7CYAR6hvvDX2hLjQ7c4ty55ZjcQ6ytexfGcWxTBKqlJ7SWcg/OnvI9fy+bQJVjqk2AfaO/TiSDdxvp6GEbjLgeXPBmSQJc1ILpSkBKxqzDRXX1i+PPBv7IWWOVaEuh4kLZWYc3i/ScRiUoqzO42iph+GyUkHK5H+V/YwTGDyFm8tIJ5fpDz8bfQI86N08aLWoBFh7nyjIuUHDFMC/eX0JZPluPWPYm1i/BvuNlYhkhySCXA+eEQ1FR1sR6RVn4kkG9iOcDK7E0sbxjjBs0WjMSqwkWaFKtpJ09YEpBVe50A8SbRYxDEHLO8HcGypl5Wv+IvzP20jbBcFZnnK3QuyeCZq/xzZaegdR+0EsC4VRJnEqWJqgRl7uUA72veGBNbl6DpFPCarMsk/mJV6n9I6WWfFixgrHGmpmDlyw7oHP9TBWjkWAJ9ICiqAAY+H2EeUtRNMx8wEtiAN35+0Yab2zR70Ms5OZJA0v1eFzG6fMUsnNzfTq3zeN0441R/TnXLmB1d3B+h9YnxjMJauzGZWUtfpDwbiyU9ixU0p7QgJGYBgANAevl7Qe4akLRLIm6PvsNh67CNeF5ZmJ7VQ1AF3uzjeD6hlFvIDSLZsi/kSKZQrcIkzgUqSlY3Ba36QmT8JlyphlS1FIdyH5/aHxBNyPT5rCxjqUqmBQDFtTqenznEscvQzRXXLSEsB4N8vC5iEwU8wqykzgLEiyNLgaFdxfZ+cNGHy/zm52B2iCswRE8qXOWoqIZIQwATy0L3ikJpP7BcXRV4Ix+dOmqQtRWnK99Rf3h0USbBTDprATA8Fl0iWQXUq6idTyHJtYmqKrIrMz83LAORcDc2ieSSlP6jxg0tkvbzTNyAKyj8UwqAHgBqT6NE5mEMyn8dTAuZX2Nx6RUXiRJcbQKvpDJE+LYiQsIXMWhK9CANurWi/ToCUjKoLBH4idvKx5wtY3XIXJWhTGxIHI/Ywv4XxGUSRKCSSA27RTxuUdAtRdM6LMqGa+sCp1WFTcpUAgJcjqTv4MPWFibiU+aQE9z1MF6PhQzE96asFX4jufaFWNR/pheS+jadjSUkuegALAeu0DTjJUWTpzfeGSVwjRIDKSVHqpRL+tonRwfRqHdlZeoUq3vDRcF0I5MXaWeoKJUoaMAPVy+sEJeKdYNS+DKdIbvG+udT39dP5irO4GLOieR/zSD5EgiBLi3thjI8kYokpfWLsnEk8/WEeambIWUHJMD6y1BQ9HceDR7JxMEawfCw8kdARVA7xDOqANT6QoU+K81RpVY5lUx0Md4WdzRT4zQlCu3SWzFlD6H7HygIjEmu5P7xdxKd/UEILlL3+resRTqCWSwQcqRdQ/LtGvH/NPszze9EtPjhjICzqFWshbpe7kNGQ/jiL5GdjxChRMJC0pPsfUMRHsnhqSGUlLK2YqP1UYuVUtSQcqQogPqzts5tG1CrMhK2Kcwdi7h+cedyfouqBGL8NyVnMtIB/zAZQbqNfN4V/9vqA6UyVli2ZmB5G+to6FUSySl2ISq9raGN1JcFtBzgrK0juCZyqZiCgClQY3HhtFXD6xmIjo+KYNJnPmDK/yFj58/OANBw1Tof8AEo85imA/+LRVZItA4tMoLxAlLvYX9IryOKHmBJBIJZDC/nGuM4QtCZnZAqSRYJ1T0bUiKvCPDk9c0TpgMuWBYH8R8BsOphowhxbYG5ctBvFBME2RMShSiFZSRcgGxBbaHGjqCRp8+xjSmpwjRLnx+sWpKHf6ARnlJP0NxJk1gSGb3EeqrQoW+n6xJLpwzMI3SgtCOmGqKC6lnhY4oqdFA3h4qpacmhB2OkDKvhGTUy7lSFf5At5EafeDGKTuwNnNKLHCFEFRgnS4+HePZ3+nJSvvTs4fRAyn3JtEFXwxJlqSlZmJUr8P4mUfHR9I0OMX0KpNBOp4jSGY+pgRjGPpUPxt4G949Vwor/Bh/wBx/mI6XhVQUVEBtrfrAjCC3YXlk/QMGKzAnuhSh0BvAus4mnDu5Sgn/Ll0tDbVUgSybA+n1ilVYXLXZYB8Bf11jTDh7RGU5emJMzEVq1UT029IZcHnJypZBdh6wLxbAghQEkqWT+VrwRw2qShbLSUKGygxHrD5a46BC29jrgFEfxGzw0JSokpSQGYE7l4W6DGEACCScUSq+YaW3I8I8uXJys3KKSCQo+zNwXi3JWWDtptAIYqwtdzqdX108XjY4uSGAbxPXpAqQaTDkqtL/hsY0xijXUy1I7TsgdcupHJzoPC8AV4iNc3g1/HwiUY+GuD52+8cuVglFehQxDh6fJUQEFaXYKSx/iLFDgSayUpF5FTLJ74FlDktOhPXWGX/AHQHTTd/lohk16EDupCSSXbnvfrGvztrrZHxHO8Yw6tpQ86WkpJyiYkuHu3UabgRWpJxWAFaeMdOqMRlzkqlzAFpUGIPzV94UKzD/wCnV/bZSDoTcjodj4xWOXlr2TlBxLOF0cgu4D9ekNNNKkqHeyKcac/LeA+G4WZst5iQlKrMPxN9vfwhmwahkSkpEtGlnN1P4qvEZyXthSZPLwWmIbsJbf8AAfpHkXie9bTxaMifL/TmWGbU5j1bSPJioxrxqtJYswO3J4g2USI5Vxl1Yup+eoDxvOR005RMSAl7X1ijUzcx1t9YVsdA/E5+RNtTp82hWpp5M0hbu2g566wSxqudQQGdmPhGlDIswHUmNEPrEDVsu0kncWtF6WQkObRXkWJ+fzFiZKCmzPzyn2eJuYyRMlJIFmNiWLj6RekSWN4ry7HR/wCPWNlzHNlZenzWEtsDQRIYWMRqfrbVoo/1c3PlIATlGVRDgkuGZ3cW9Yq1fEqJVlBSSLF0kAnodDDqLfQjYXTMBLG+4e8XaUAfmDHbaECbxbIzA5S4dlaG+sGaXi6QohJdJYfiDD13h3jkvQlhvFMP7RJCT4H5rCTxRKqJhEhSFOr8Ci2Rxc3/AC2B1vD1Jng5VJLg7bc9IpY1TLnSylLJXqhXJWxgY58WdVginUtKEdoAVt3spdyLO2pi3JKVB3D9RFHDlTACahCEqbLmTcFt41xBRQjPLZTflGigeTb3+sGXdD8U0YnDwslSkhyX+dIqV2BImF7Jv+VxBVEzuhRtz5gxtLQ+pMDyNC8ALNwMIvkY87fa7xHVYcmYAlSXLWJv/BhmlyUefMmMmygW7qbaneD5gPGc7xLh5aAyQbjqD6gwtYomfIDpmLAGygPYtHYMRQGcBvnWOdcWf3SAgRbFlt7BKFIUE8T1A/P7Rbp+LZw1PtaAdXTFCmMMvBXCf9U8yaSmUksG1WdwDsBufSN844lHk1ozRlk5UmE8FnVtW5kynTpmLJSD4k/SGNPB9TbtJ6A+yQpX1CYasLk5EhKBkQkABNgG0EX0SMswqzEvYBhbrzMedLKvSo2cX7YpyeBywzVEwg6lKUj6vBKRwJI1Wues/wDcr/xAhhUklI0t0+esWl6AgtC82wC6vhiShilCT6xFUcNSlBilSbv3VE9d3hhyh8xA6RF/UoJ+g+fLxybFsWp2FrkJJSozJY8MyfsflojosRzABh0Jt/MNYWkuNPKF2r4aIUpcpYLl8itvA8uh9Y5jJ/oMxriH+nbuZ1K0vbrHkCOIMqlhE8FGXQnU66HQjX0jI0QUK2hGnejo3aXbY31+NEshJVsAPnl7xTTprZ7no3vCJxRxbNzlEg9mNCoaq8OQ97xhx43N6NEmonQlTe83IeI9Yq1kwJSdwBbpAbh+eqTSjt1d43UVHn10ibEq4dkrKAcyTqdIDj9qCuhTop3aTFKN7nzaGCSvydraN7wl4TVgLIPh94b6I7gOBtu2rtGjLGgQdheUGD77C0VsUxQU6M6nJNgBz8dtDFhKmA5HQkxJUShMRlXlUlxY3di/1jKqv7Dv/BY/6xUBmMtBS+gWMw8tR6QcnrC5IqEFWWxsL+j+vKB2KcKS27SWkZSHIYuDu19n0MAK+umBCZMskJD/AISbg3ALaqvtG1Ysc1cSPOUXs6XhM7tUImDM22YN0dvgiSsp5arLIIMC+C6KZKp0ibMUVG9/yg6Jvyi5V4clYOcO/laMklFSqx032IlTTJQaqahCVykqSg2DBSxNSCORSoAv5bwupWWI9ocP+mKdOYKmzJSAfwFQbobi/wC0eSuGpcwAyZnbBNu+Rfe4SB4R6Cyxohxdhfgr+oNPLIUnIf8AIEkpJsXcbfUQ16EatzgPhKpiGQohsosNiNuTQYM0ZSTqNo87K7ZaKA+LYDLnO5WnW6Sxv6j2jbDuH5MhJyAkj8xUT18B4gCBePcVmQtKQjMCHVtlDsOhizg2NTaiWpSUBIUWcnTbzLRTjkULfQLjZenSQxe+59IXTiuRRSXLQZxJRQlRKtrAi7iOU1eN/wB5YNxmZ/C0dix87GlKkdBRiwYEHyeLacXTdyG2jmX+73tfziejxEFXeJPQ6RXwUJzHDGsfS6UiwIsYCTmzPs3rA3FK1Cil9olEqZMCMhCQqyXe58ADDxx0tCOQtcTqBIZrEiOicBApppaVBmD+pJhFncP1UxYJp5hQFkKYXsWLDVrG7Q8U0qdKCVqllKdNreIBcDxiud/8aiLiX3bHCaSSkK9oISlPdz56iAlFVaKP4TodPgi1JrGcDnHnvRoYcSO6IGYhVFPd5geZiyakMGLk7e8KvGU+ZlHZPmSQXbXnFMatkpBearLY5lE9WEaz5agGSoocWIvf7xrR4YsISZsxSlAC6m1EW5ac4cF2/eDObg9DwipLYrIxCtkTwiae2lL0mMzeI2Px9g4SpmYA+nzeIP6JzcPGuH0a3UFnQ91uXX30h1NTWyc4cXo8xvCJNSkInozB3DFiPAhiIyCMiUcxcva0ewFOS0mADV9SlMoly+U28H+eUcnVLzd5KgTr1EOs3Aa+cCkrlywxBLqJD+QgT/8AzGqA7tRLYaOlQ+jxX47jBO2NldvRHNxRU9UtE1wnUpSHci48tItYvjAWQhAZg3InxiqOAq9BYTJQG5Clf+MTSuE6iXqpDndiQfOGnwvTFUpCPOmrlTTMLs+hDQ2YXxCgpBzMdfpGuP8AC1UtHd7OZ0DhXuG9TCn/ANLVj/8Aoq9U/rF6x5FtiKUoPSOi0+OCYyUqf40MFJPcbPb51jjWGVUynmDtEqSD/kCL+cdOwitCgC468/3jH8jDx6NGLJyGWXMfUjdxAydgssLSqUEpVmJJaxe8bCexLXsz9Y3lzrvoIzJyj0VcUwrLm927MD+0TuGuX6fBFWWgnRm1vEvaWIzMp/CwiXsahI/1BH9yUcpDuBb08LQAlUyhcEg9CR4R0zHMFl1ErKtVzoRfKdjs7WhJqeF62WoJZMwaBYUGbq9/rHo4MseNSM84O9G2C8RTZUzsyVTU8gHYm2usO0ysWpGVLJUd7df1EAcCwKbKSyykEkksPS+qvCw8YNCRkDsS+5OsZ884uVxHhCVbBsjDcqiC5JNwouPHlFwTEyJQSmwTy0c6+sV51aA7kWhYxPHc5KUnujfwgXLJph4qOzOJ+IizAva/7Qh4Rh8yrmqShBKiXLfhS+6jtD/gOECYoTZqc7/gRld+pjodBS5BdASw0AFvS0aoZFiVJGedyfYk4T/pvTolgz1KmrPIlKQeSWYnzPpBv/omkQgNJBI5lRPqTfwhlmTEqsA/htGsyURsPAfvEXknLth0hFradSHl09KnMotmCQGHMmzQSwfhNCUJM8mYvXI5yJPQDU9Tyg8ZRSHU7a/OUXJcv29YZzdUgL/QZOQEgsIozBmBUkC3R/GDdeGHIk2fR4R6fG51KTKnSVTU5ie0QnZ3dtB4bQsFfQ1nmG4oiatSFIEtQLa63ZiDs/LnFinnrQopP5SWfUh/ezQDxFKalfa0yVB1AKJYMbXYF9IaKylExGUWmBLORflD5IxDFtnqqy4UC4Ty2i7NUmeMgDPq+sJ9AoS/7bmxZWY7jU9IZaNeVDhyG7xYxGa49DRVhlE+ZmAIBSBq+p0NjvaLSUXYBnOw+sVadYLQTyaM3294i5tlFFIgUi+t435Xv6RstBfnGJmje3vHKTFlE0mIcXdvGMjdS2H6xkPyF4leWSpQyhhd31JiypezW6xXTKJsAw5g3HWNJdYlRUjNmKe6Q7HT76xV0RLC1F9LaafeI0093BHhEnZ20HTp66xAuWdGvCtoZI0mBLkqA5ONC/TeK87D0qSxs3Q/PeBmL48mmJBlLUALqCO4Cdsxt+kEaOsE2WJgBuO6Dv8AeA4tKx0wXU8NJmBQJBDWf6MRCTNwyop1nswVC/dDuOo/SOlKURob76/WB9WCd2v8vHRytaY7h7FHD8bCtTfkecGaWrc6vzMJnFVAZM8LSSEq58xFvhiQupCxLnJSU6pWDfz29I0PHFx5IRZadMeBVN3szfP4ix276KBO7iFdWHVaLGVnYaoUCPdj7RqmTVAP2K+Z0f2LxB4l+lVkQ1yqkAFyeWr6W8to2RU/lBHXfyfwEK5mVCBmMqY3/F/YXilPxpVjlID37pEKsLYfIhsqsTCb3LWL6fG36QLr+IGBAFrvv6QvT8aCnv6neA9XiWY5UOomwCQ7/vF4/HJvKbYvjRWrIFMDBbgfADUTO0mhpCCyQoNnV9wPQmGng7hynpmXMAVOKQVLX+XonYNz1hyE9ExLpZQ6fLw7koqor/0i23tmiEISO6H/AOMbiaRqCI8K1AsQco5fpG5qRye7aafrGew0UzOcsElnuzvE3b3ypSfR4lROSD46wCxrHVIITKGZanYXYeLevlDrboWg6k6Agsel4ty0JG5P2hEQjEpiTMC5aU3YAPma3KwcWO7QRwUVRQ88hN/FRHTbWBOPuxkH6sBbO1to1mU/dJGsQ5hoXPNzEyZjXZxy19OsRvZSiimlAZWUB9WA/aK7ZUmwcl35X94vqUD306dXfd7HSKVbUoSA9/H2gSk7KQSoQuJqpMqtvYLSkn/ldP2HrBfD8VGRswPQecb1GGInqJWl7s3T7xWXwklv7ZUg7XcehjT9WlZK3boLU2JgkEKFjZ4ZqatSUhztHLpuF1Uk3AKbMR9DFumrakP3HA5GJywvtDrJH2dOE57E+EQZbu99IQpfEM8EAyVW5fLxam8UKSLy1i1n16xLxTH5wHFdUAB9vOMhHmcUuAAg+dvpeMh/BP8ABfJAfVSVG4N+Tx5Lkpu6QDvbf094uFDp1Z72YRFOUIDkSUT3Lb9I2ROG7+kVkLIUAQGI53flHsx3DP4QrehuJPUSUKS1iDq+/MdYrzkpSRbuto3SIgpj15b+UezFH59IWUh4xoqVEwsQRrpAeoqCA40+pgrXLTkUpSwluelunPrAqomAEFmAD6uPaDBDMQuJcXTMUmWLkKv0jfCq0S1Aizbix/eKvGpR2yVAAKNlEDXk/XWBclRLMTHpRiuCoyyf2Z1jBseEwFLjM1iWufOC8lR1S5LafWOaYLa7+W8NWHTphIYqAfW33jLOKsorGdNQWsh/BoG1VCZoJmAhHLn4xL2swABwzbj9NI0qCpQymz8heJ210w8BA4hwWWVEoAF9os8I0CRMCil8oI8CbD2JgliOCzCXSoK8XB+4MQU8xVOGWCDz1356RoU240T4U7GvFsME1ISFZUqsvqDqA+lrQWwyhTJQESgyBpqTAugq8yAxcjc/tBmlrQ4eM8pt6HUfZclJ6dI0q6W1o1Qt1sN4nY5he8Kmc0L897uCY1w7BgpKZgBsSQGs7m7HeDlTRJa+rc7xrSzu6Uocczrbfx3h3L0CK9lKdOUlghn3fa9un8RHIScxKyVdNAPSPKGekuoWlj8x3b939IupqUrcJy/qOhhXySGSjZD/AEbbXbfeJJgyt8+XaBOM4wKJcsrdcqYSCDqlhqGF4tTcSlqS7kvob3Lc4RxemVj+ESqk94ZhbkfjQrT8TRMn91aSUFmB30LxNxFiRyGUg5SqxUNQOY67QpU/C5d0KL63/UXEaMWNVcmJOXpHRJGjlO9mi9huJU6u7nBVuHD2gJgFSsI7OYkOC4IvuWAdyR4l4MVEmXMDqQlRGhUNOuloRySdMXg/RJiSQsEJSW8rg9HgVJokqsHAHPV/KL8uWHGXMhPtE5QFEAgHq5+NHJo6mSyKBCWYX9HijxHTSlyWUlmZmvfy6QSUSnTvW7qT9H5RKopLAgX5R11sHehEoMAJGY+0ZD6uUnQBtrRkHys7iiWrSAkk6Ae32gZSVSZqX1Bum+njEWN16uxUEguxbkfPlGmE0oQhMtOwt1+XhOK4jJNMXv8AU0rEqUpClJyLcqSSCHBbTrFLgzi5biXOObks6tyPPb3hkxKlButikG6T+EwnT8PlTa3JITlljLmyttqQBoDp6xogoyx0/QrtSOjGoSQ7X9YHT54DuTcv86RDUVyZSAAzsw5/P2hTrOJQEli6rvv59Iywxyk9F21FbGConO5U3TNf28IA45jIRL1drj6N4QvL4gURZ8w+ecBSiZOV38wB0t8tG7H8drcjPPMukQ4lUmcSSbnSMw2mnFaUJQpZUWTlu5+3jBJeDy1AZSc7gABy5fRusdT4T4cRTodiZihcn6dIvlyxxxohjg5SsGYRw0JKQqd35h/Cl+6D/wDqCM5RSQkXWqyUjkNzyHU9ILpkkLVNbvZWSlWgG56nSIcCkCZL7Zu+tySzMHICR0/Ux56lyts1PVJFR56RqgtqCD7F+nKJDVKa4SObFwPYQYTRg9Cf5itjCESpClWClEAEnU3YeLwnfoekvZBIm5gXAyjW20U66lTydB2IBgujDSmSplKNtCxGh9REdGHQnY5QeXRv2hW+LOW0I8ys/ppzOcpuH5QY/wB1E0OlTHePONOGFz0J7M5VA5gXazEEebg+UIX+1VclTdoOjg/b6xpjCM1d7JSk06o6hhuMZSBNUH2V0g2usSkh1MdiTq8cDrKyrSvvuTswLfPGGrB8UBQEzksrmefifpC5PjuK5WdHIm6OtU6sxOZvOIarEUgFI8HhcRjCjckHusw9jaI5VcCnx66xn4tOy9C7XT6mbONOJjBCj3QWGX8QJb8X7Q0Jr1JDLY21Fm8oH5ZaV9pmSlb5dL5Tu8STJ4Uxzu+56RonLmkqJxhTsr8QyBVpSFLIKXYgPrb0/aBtTxKilQmQpzNSH0seR8ItVlYEggFyPb4WhPxenmzy3dBJcEi/rFcWO19uhMk+PXYSk4wmYSVAu7vBjD8TklQQ7KItCQmjmyAO1/CfzDTz5fSC8qTmAOa9m59GO0HJjiCEmzo0mjYWvbXX5vFubQlIu7lu7zG8L3D+PAkS5tlWvoDtbr0hpp5pKnJKjtvbW1+kY5a0zQle0SSZwfXTYfOsVVS0515XKSbNoObRuRfS5/b7RtMQM1gd7gAOf4hbA4mk9wwGvrfzgbWU0wrSXUMuwNj49IJLNvqGjZIby5D7cv1h1OhXCzSnrDl7xjIp4pSBctQUooBIcgtuD+0ZDqKlsnK06F4Y+DZSSBbW4B126RlTj1gMxF7EEWOrkFrCEiTMmJUAoqSHuWgimVJfXMSLnrGvwR9EVnftE9XiRnTMhnGYRfKzNpc/l9o9k40ZKhKkymKtVKN7dd2gRQ0CkLKkh1KsG0bX7Q1YNg3fzKSc3MgW8I7JwSpjRlJ7RFJwudN701ZU/wCVNreIvDDgvDCEBzLDnU6nbnBrD5CUW3PP7Rfn1CUJjFLJJ6RZJexTxfC5YIGUdLdIppoWDBIHK0FKydmVfWPKKQTq55Np5w6m0tiOKb0V8FwgJX2ik326dW5w3S0PZiwAvb0itTSejfSL1QrsklRFgH8W2iE25PZWNRVIhnrUAeZskkPqPpA/BJipaSlTAAkAB9y4/WClBRzZiQuaAkq0SBoHsCdy0WZtMUkAsR9PaHi3FUJKpMrmsJDkQNr6EzZktSklpZJSDoVGztzZ4JmXcEDTfpFienuuSEgXcbD+IHI6iqUKyd2wLxUmVKUslZCTtF0TLaq+g0HQRVlBKlOtOuij7eEBJM6zWRU5yXcszE2tu3O7RDU0qJhZbctrab7RbMllO2+0ezSlW4+kLe7RSPQp12AmWX/GL67DptAOfTBJbbdJAv0Dw/uQWIdIts1/tYQKraJJHM7dHikcrs5wTVCp2cpIdIIOwzKAfwe0a4ZLKnylQ8P3i1idOrMOYsQRq3NvrFjB5wSp23YjlGvnFx6MzjKL7JJeCLVotXO5D+rR7NwgJ/FnUeRIb2F4ZhW2/CNNYHzF5zyiTyJBqT9izOpFk5UJYPyg1gfCqphzLUNNiLxcNGBrePUSL2JT4QJZ7VBWLdl/EsGldmJSgk25P9IRJuBrQohAOXYHn0MO0vDSQCSTvrBejoA2VvW8S510Ur9OUrlZVNMcPsbP0fR4PYdiBQgBK3B2Vf3eM/1OnJp5SHQ5UsMDoQxKr/NYB4OvtA8p8mwLefhF+PKHJgU6lQ70mLA2VY+OvtBdIBuGuQxfbd+pjmVXWC6VEjZwd3aCOG1gc5JgZKRuzl7gjbn5xOWFpWVWRMfwkbC5e52DhoimqFyA/wC8KiOI2ORS3Ps3394vrxlrOlvDpb6wnjaDZdq0CYyJqXSQC2z7PuYyBM7GkpuS6vWMh1yS0I0mJipwmSyDcs2kU/6RRk5EG+hOjD+IZsRwE5s8kkK5HQxkkFaSCnKoFlcn+8afMvRl8ey5/p9hSRJ/ul1OQk8gCw8Ya0Uo2HJngPw6nKgBT22HiftDFTTA4JsNxzjJkalK2aYqo6NZ1Mss+vTpAvEHT3VafWGWTUoUSQDazkHppz12gJxKnMHSPEwNIXsD00l1BIc72+PBeXKyDl0b48DcGmJ7TLuUW8QR89YKYiroVOoOPjD+I6bDBEsirzd0KCQd1G49beUTzpyWYr0Gh+OYAcU1wkyDNDWDEbg8+l4zAqyVOpwUTVKWEsrM2Z9S9n+0UxY+Sti5JcehpRiaQAVKAG7na/psbxKmqSvR/nXSOIYrXrK1JE0rTcOLAj773hl/09xZZmLQuYojKCkE9bs+moiuXCoxtCRbbOp5R49IgnJSAoO7C4BuLP5RVVNmapSFOQ92Yb+NomqEZkkML6kbxl0x9oC1VYpg3t0iJE1Ti7HntEEsu6d0W5FtosiSRfUizH9BAtotGKaJ0zTo5G1m8fCJ6chaS4Hhu3PpGlOnMguGJNiBfzjajpHzH83XeOewcaI09x0luhJ1vofP6xWqVJY7HXwi5XSyAk6Aak7BvBmFoQKif/cK5i85NwhxlQH0OwJB8rw+PC5gc+IZndnnAmbB7HV4GVMoE5gdwPLaJsNnhaspQkpsbWygi1jfb5aLNXRByE7pe2xu0O4ODpnJqRdw5piQCqw2MF5NJYhIAbeOfcNzZgKlKNubs3WGWTj6VzOyR31MC40v9SD4xOUG2NGqDnYMdXbeJ0IT5wImV6hYpFn018Oke09YvQod33sPF4k4lNDHRgXi1LnjRr6+kKA4nSZqpADLSAbs1+rvoR6xQ4krKmWjNLUQToQxYXfX6RSMGmkSlVWM2N0CahaTObIh8oGztc89IQ+JwmmI7ApCiS+4A5sDry/aBWIVdQtDzJqlewtvZoGYPSGbYWfVW8aYY6+zZOUklSRWGFpUXZRPi493g3RUATZPcJL2B/iL8uhygAEnx/aCVNIzBmHhuYeWZ9E1iK8nB1KDrSw2G7czGk2VJSQ6FA7sHYQek0bjKokBrgnWJKmXJlgJIAJ0trEubY3FAqWJQSGSfO3hGReVLHRjcN8eMhXIokwj2Ifzhc4o7khRTYlSXb/kBGRkd8fckJPoGYPi0zuXF3BjoNIpwI9jIHylU9FMX8llP4ohxEd09IyMjOEUpHdqEt8fWGqjuQTz+oMZGRV+gR9m+OUyZkpUtQBSUn6RxennKlqUEKIBdJvqHIvHkZGn4r3JE8vSNHht4EmMZndSSCm5Dm8ZGRb5H8MSHZ0ajmki/OLk5WUON3jIyPPXRR9ilUKPapLkF1ab62gwZ5yPaz/rHsZDe0ND2WaG4CjqQLbXi6uWAq1tY9jI6fZ0SniiAZKgbguL9TeOQ1I/uTP/AHFfUxkZGr4XsTIHuEkB1qN2a22/rpHsqeoCYoG5mN0a1vBoyMhfkf2Pi6FWXVKK1JswJ26wToZxMxJsCOXJ9IyMhpdEktnQsOkhUovZg4bz9dIrcUV6qekK5bZiQHIdn+bxkZGXGk5o0Sf1EbgWX2k6ZMW6lBJVfcuNfWHHFUZtdMum2w0jIyK5/wDsEh/Ih48tgoCwBVpGmBnuDxAjIyLL+CT/ALGmStr/AF8IlnfDHsZGV9lyOVOIYDSBtfVqVOShV0kEEdPgEZGRXD2TydBCYbNyAb2jIyMhWMuj/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3012" name="Picture 4" descr="http://www.iwu.edu/wellness/specialevents/images/cookies.jpeg"/>
          <p:cNvPicPr>
            <a:picLocks noChangeAspect="1" noChangeArrowheads="1"/>
          </p:cNvPicPr>
          <p:nvPr/>
        </p:nvPicPr>
        <p:blipFill>
          <a:blip r:embed="rId3" cstate="print"/>
          <a:srcRect/>
          <a:stretch>
            <a:fillRect/>
          </a:stretch>
        </p:blipFill>
        <p:spPr bwMode="auto">
          <a:xfrm>
            <a:off x="2133600" y="3429001"/>
            <a:ext cx="4457700" cy="2884113"/>
          </a:xfrm>
          <a:prstGeom prst="rect">
            <a:avLst/>
          </a:prstGeom>
          <a:noFill/>
        </p:spPr>
      </p:pic>
      <p:sp>
        <p:nvSpPr>
          <p:cNvPr id="14" name="TextBox 13"/>
          <p:cNvSpPr txBox="1"/>
          <p:nvPr/>
        </p:nvSpPr>
        <p:spPr>
          <a:xfrm>
            <a:off x="2001982" y="6324601"/>
            <a:ext cx="4876800" cy="307777"/>
          </a:xfrm>
          <a:prstGeom prst="rect">
            <a:avLst/>
          </a:prstGeom>
          <a:noFill/>
        </p:spPr>
        <p:txBody>
          <a:bodyPr wrap="square" rtlCol="0">
            <a:spAutoFit/>
          </a:bodyPr>
          <a:lstStyle/>
          <a:p>
            <a:r>
              <a:rPr lang="en-US" sz="1400" b="1" dirty="0"/>
              <a:t>Now that you are all hungry, did your teacher bring treats?</a:t>
            </a:r>
          </a:p>
        </p:txBody>
      </p:sp>
    </p:spTree>
    <p:extLst>
      <p:ext uri="{BB962C8B-B14F-4D97-AF65-F5344CB8AC3E}">
        <p14:creationId xmlns:p14="http://schemas.microsoft.com/office/powerpoint/2010/main" val="44753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43012"/>
                                        </p:tgtEl>
                                        <p:attrNameLst>
                                          <p:attrName>style.visibility</p:attrName>
                                        </p:attrNameLst>
                                      </p:cBhvr>
                                      <p:to>
                                        <p:strVal val="visible"/>
                                      </p:to>
                                    </p:set>
                                    <p:animEffect transition="in" filter="fade">
                                      <p:cBhvr>
                                        <p:cTn id="13" dur="2000"/>
                                        <p:tgtEl>
                                          <p:spTgt spid="430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9"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CC701C5-349D-4CB0-93F0-C2DD8BE06D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3" name="Rectangle 62"/>
          <p:cNvSpPr/>
          <p:nvPr/>
        </p:nvSpPr>
        <p:spPr>
          <a:xfrm>
            <a:off x="1981200" y="990601"/>
            <a:ext cx="6477000" cy="461665"/>
          </a:xfrm>
          <a:prstGeom prst="rect">
            <a:avLst/>
          </a:prstGeom>
        </p:spPr>
        <p:txBody>
          <a:bodyPr wrap="square">
            <a:spAutoFit/>
          </a:bodyPr>
          <a:lstStyle/>
          <a:p>
            <a:pPr fontAlgn="base"/>
            <a:endParaRPr lang="en-US" sz="2400" b="1" dirty="0"/>
          </a:p>
        </p:txBody>
      </p:sp>
      <p:grpSp>
        <p:nvGrpSpPr>
          <p:cNvPr id="2" name="Group 4"/>
          <p:cNvGrpSpPr/>
          <p:nvPr/>
        </p:nvGrpSpPr>
        <p:grpSpPr>
          <a:xfrm>
            <a:off x="2438400" y="685800"/>
            <a:ext cx="6781800" cy="1828800"/>
            <a:chOff x="965200" y="2286000"/>
            <a:chExt cx="7264400" cy="2743200"/>
          </a:xfrm>
        </p:grpSpPr>
        <p:grpSp>
          <p:nvGrpSpPr>
            <p:cNvPr id="3" name="Group 18"/>
            <p:cNvGrpSpPr/>
            <p:nvPr/>
          </p:nvGrpSpPr>
          <p:grpSpPr>
            <a:xfrm>
              <a:off x="965200" y="2286000"/>
              <a:ext cx="7264400" cy="2743200"/>
              <a:chOff x="965200" y="2286000"/>
              <a:chExt cx="7327900" cy="2743200"/>
            </a:xfrm>
          </p:grpSpPr>
          <p:sp>
            <p:nvSpPr>
              <p:cNvPr id="9" name="Rectangle 8"/>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0" idx="1"/>
                <a:endCxn id="10"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01" y="2514600"/>
              <a:ext cx="7010400" cy="1246496"/>
            </a:xfrm>
            <a:prstGeom prst="rect">
              <a:avLst/>
            </a:prstGeom>
            <a:noFill/>
          </p:spPr>
          <p:txBody>
            <a:bodyPr wrap="square" rtlCol="0">
              <a:spAutoFit/>
            </a:bodyPr>
            <a:lstStyle/>
            <a:p>
              <a:pPr algn="ctr"/>
              <a:r>
                <a:rPr lang="en-US" sz="2400" b="1" dirty="0">
                  <a:solidFill>
                    <a:schemeClr val="bg1"/>
                  </a:solidFill>
                </a:rPr>
                <a:t>We can receive great joy as we seek to bring others to Christ</a:t>
              </a:r>
              <a:endParaRPr lang="en-US" sz="2400" dirty="0">
                <a:solidFill>
                  <a:schemeClr val="bg1"/>
                </a:solidFill>
                <a:latin typeface="Child's Play" pitchFamily="2" charset="0"/>
              </a:endParaRPr>
            </a:p>
          </p:txBody>
        </p:sp>
      </p:grpSp>
      <p:pic>
        <p:nvPicPr>
          <p:cNvPr id="17" name="Picture 16" descr="100_0570.JPG"/>
          <p:cNvPicPr>
            <a:picLocks noChangeAspect="1"/>
          </p:cNvPicPr>
          <p:nvPr/>
        </p:nvPicPr>
        <p:blipFill>
          <a:blip r:embed="rId3" cstate="print"/>
          <a:stretch>
            <a:fillRect/>
          </a:stretch>
        </p:blipFill>
        <p:spPr>
          <a:xfrm>
            <a:off x="5943600" y="3657600"/>
            <a:ext cx="3896360" cy="2922270"/>
          </a:xfrm>
          <a:prstGeom prst="rect">
            <a:avLst/>
          </a:prstGeom>
        </p:spPr>
      </p:pic>
      <p:pic>
        <p:nvPicPr>
          <p:cNvPr id="18" name="Picture 17" descr="100_1618.JPG"/>
          <p:cNvPicPr>
            <a:picLocks noChangeAspect="1"/>
          </p:cNvPicPr>
          <p:nvPr/>
        </p:nvPicPr>
        <p:blipFill>
          <a:blip r:embed="rId4" cstate="print"/>
          <a:stretch>
            <a:fillRect/>
          </a:stretch>
        </p:blipFill>
        <p:spPr>
          <a:xfrm>
            <a:off x="2133600" y="3048000"/>
            <a:ext cx="3261360" cy="2446020"/>
          </a:xfrm>
          <a:prstGeom prst="rect">
            <a:avLst/>
          </a:prstGeom>
        </p:spPr>
      </p:pic>
    </p:spTree>
    <p:extLst>
      <p:ext uri="{BB962C8B-B14F-4D97-AF65-F5344CB8AC3E}">
        <p14:creationId xmlns:p14="http://schemas.microsoft.com/office/powerpoint/2010/main" val="2602721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433CA4-C579-419C-86C4-461571A91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3" name="Picture 4" descr="http://www.mormonchannel.org/sites/default/files/SS-BOM-19-01.jpg"/>
          <p:cNvPicPr>
            <a:picLocks noChangeAspect="1" noChangeArrowheads="1"/>
          </p:cNvPicPr>
          <p:nvPr/>
        </p:nvPicPr>
        <p:blipFill>
          <a:blip r:embed="rId3" cstate="print"/>
          <a:srcRect/>
          <a:stretch>
            <a:fillRect/>
          </a:stretch>
        </p:blipFill>
        <p:spPr bwMode="auto">
          <a:xfrm>
            <a:off x="2133600" y="1219201"/>
            <a:ext cx="3200400" cy="4724401"/>
          </a:xfrm>
          <a:prstGeom prst="rect">
            <a:avLst/>
          </a:prstGeom>
          <a:noFill/>
        </p:spPr>
      </p:pic>
      <p:pic>
        <p:nvPicPr>
          <p:cNvPr id="24" name="Picture 2" descr="http://www.ldsces.org/content/images/manuals/doc-gosp/12-1.gif"/>
          <p:cNvPicPr>
            <a:picLocks noChangeAspect="1" noChangeArrowheads="1"/>
          </p:cNvPicPr>
          <p:nvPr/>
        </p:nvPicPr>
        <p:blipFill>
          <a:blip r:embed="rId4" cstate="print"/>
          <a:srcRect/>
          <a:stretch>
            <a:fillRect/>
          </a:stretch>
        </p:blipFill>
        <p:spPr bwMode="auto">
          <a:xfrm>
            <a:off x="6549737" y="2486892"/>
            <a:ext cx="2657475" cy="2600325"/>
          </a:xfrm>
          <a:prstGeom prst="rect">
            <a:avLst/>
          </a:prstGeom>
          <a:noFill/>
        </p:spPr>
      </p:pic>
      <p:sp>
        <p:nvSpPr>
          <p:cNvPr id="25" name="TextBox 24"/>
          <p:cNvSpPr txBox="1"/>
          <p:nvPr/>
        </p:nvSpPr>
        <p:spPr>
          <a:xfrm>
            <a:off x="2209800" y="0"/>
            <a:ext cx="7772400" cy="923330"/>
          </a:xfrm>
          <a:prstGeom prst="rect">
            <a:avLst/>
          </a:prstGeom>
          <a:noFill/>
        </p:spPr>
        <p:txBody>
          <a:bodyPr wrap="square" rtlCol="0">
            <a:spAutoFit/>
          </a:bodyPr>
          <a:lstStyle/>
          <a:p>
            <a:pPr algn="ctr"/>
            <a:r>
              <a:rPr lang="en-US" sz="5400" dirty="0">
                <a:solidFill>
                  <a:srgbClr val="002060"/>
                </a:solidFill>
                <a:latin typeface="Calibri" panose="020F0502020204030204" pitchFamily="34" charset="0"/>
              </a:rPr>
              <a:t>Trust in the Lord</a:t>
            </a:r>
          </a:p>
        </p:txBody>
      </p:sp>
      <p:sp>
        <p:nvSpPr>
          <p:cNvPr id="26" name="TextBox 25"/>
          <p:cNvSpPr txBox="1"/>
          <p:nvPr/>
        </p:nvSpPr>
        <p:spPr>
          <a:xfrm>
            <a:off x="9850581" y="6488668"/>
            <a:ext cx="2209800" cy="369332"/>
          </a:xfrm>
          <a:prstGeom prst="rect">
            <a:avLst/>
          </a:prstGeom>
          <a:noFill/>
        </p:spPr>
        <p:txBody>
          <a:bodyPr wrap="square" rtlCol="0">
            <a:spAutoFit/>
          </a:bodyPr>
          <a:lstStyle/>
          <a:p>
            <a:pPr algn="r"/>
            <a:r>
              <a:rPr lang="en-US" dirty="0"/>
              <a:t>Alma 36:27-30</a:t>
            </a:r>
          </a:p>
        </p:txBody>
      </p:sp>
    </p:spTree>
    <p:extLst>
      <p:ext uri="{BB962C8B-B14F-4D97-AF65-F5344CB8AC3E}">
        <p14:creationId xmlns:p14="http://schemas.microsoft.com/office/powerpoint/2010/main" val="1171716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C6734C-D4F3-4877-A1CD-0D40F70F57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341768" y="179562"/>
            <a:ext cx="8915400" cy="6247864"/>
          </a:xfrm>
          <a:prstGeom prst="rect">
            <a:avLst/>
          </a:prstGeom>
          <a:noFill/>
        </p:spPr>
        <p:txBody>
          <a:bodyPr wrap="square" rtlCol="0">
            <a:spAutoFit/>
          </a:bodyPr>
          <a:lstStyle/>
          <a:p>
            <a:r>
              <a:rPr lang="en-US" sz="1600" b="1" dirty="0"/>
              <a:t>Sources:</a:t>
            </a:r>
          </a:p>
          <a:p>
            <a:endParaRPr lang="en-US" sz="1600" b="1" dirty="0"/>
          </a:p>
          <a:p>
            <a:r>
              <a:rPr lang="en-US" sz="1600" b="1" dirty="0"/>
              <a:t>Videos:</a:t>
            </a:r>
          </a:p>
          <a:p>
            <a:r>
              <a:rPr lang="en-US" sz="1600" b="1" dirty="0"/>
              <a:t>God Has Delivered Me (16:25)</a:t>
            </a:r>
          </a:p>
          <a:p>
            <a:r>
              <a:rPr lang="en-US" sz="1600" b="1" dirty="0"/>
              <a:t>Racked with Eternal Torment (1:56)</a:t>
            </a:r>
          </a:p>
          <a:p>
            <a:r>
              <a:rPr lang="en-US" sz="1600" b="1" dirty="0"/>
              <a:t>Replace Suffering with Joy (1:00)</a:t>
            </a:r>
          </a:p>
          <a:p>
            <a:endParaRPr lang="en-US" sz="1600" b="1" dirty="0"/>
          </a:p>
          <a:p>
            <a:endParaRPr lang="en-US" sz="1600" b="1" dirty="0"/>
          </a:p>
          <a:p>
            <a:pPr lvl="0"/>
            <a:r>
              <a:rPr lang="en-US" sz="1600" b="1" dirty="0">
                <a:solidFill>
                  <a:srgbClr val="000000"/>
                </a:solidFill>
                <a:latin typeface="Arial" pitchFamily="34" charset="0"/>
                <a:cs typeface="Arial" pitchFamily="34" charset="0"/>
              </a:rPr>
              <a:t>Chiasmus   From, "Chiasmus in the Book of Mormon," </a:t>
            </a:r>
            <a:br>
              <a:rPr lang="en-US" sz="1600" b="1" dirty="0">
                <a:solidFill>
                  <a:srgbClr val="000000"/>
                </a:solidFill>
                <a:latin typeface="Arial" pitchFamily="34" charset="0"/>
                <a:cs typeface="Arial" pitchFamily="34" charset="0"/>
              </a:rPr>
            </a:br>
            <a:r>
              <a:rPr lang="en-US" sz="1600" b="1" dirty="0">
                <a:solidFill>
                  <a:srgbClr val="000000"/>
                </a:solidFill>
                <a:latin typeface="Arial" pitchFamily="34" charset="0"/>
                <a:cs typeface="Arial" pitchFamily="34" charset="0"/>
              </a:rPr>
              <a:t>by John W. Welch, BYU Studies, Autumn 1969</a:t>
            </a:r>
          </a:p>
          <a:p>
            <a:pPr lvl="0"/>
            <a:endParaRPr lang="en-US" sz="1600" b="1" dirty="0">
              <a:solidFill>
                <a:srgbClr val="000000"/>
              </a:solidFill>
              <a:latin typeface="Arial" pitchFamily="34" charset="0"/>
              <a:cs typeface="Arial" pitchFamily="34" charset="0"/>
            </a:endParaRPr>
          </a:p>
          <a:p>
            <a:pPr lvl="0"/>
            <a:r>
              <a:rPr lang="en-US" sz="1600" b="1" dirty="0">
                <a:solidFill>
                  <a:srgbClr val="000000"/>
                </a:solidFill>
                <a:latin typeface="Arial" pitchFamily="34" charset="0"/>
                <a:cs typeface="Arial" pitchFamily="34" charset="0"/>
              </a:rPr>
              <a:t>Who’s Who  Book of Mormon Ed J. </a:t>
            </a:r>
            <a:r>
              <a:rPr lang="en-US" sz="1600" b="1" dirty="0" err="1">
                <a:solidFill>
                  <a:srgbClr val="000000"/>
                </a:solidFill>
                <a:latin typeface="Arial" pitchFamily="34" charset="0"/>
                <a:cs typeface="Arial" pitchFamily="34" charset="0"/>
              </a:rPr>
              <a:t>Pinegar</a:t>
            </a:r>
            <a:r>
              <a:rPr lang="en-US" sz="1600" b="1" dirty="0">
                <a:solidFill>
                  <a:srgbClr val="000000"/>
                </a:solidFill>
                <a:latin typeface="Arial" pitchFamily="34" charset="0"/>
                <a:cs typeface="Arial" pitchFamily="34" charset="0"/>
              </a:rPr>
              <a:t> and Richard J. Allen pg. 63-64</a:t>
            </a:r>
          </a:p>
          <a:p>
            <a:pPr lvl="0"/>
            <a:endParaRPr lang="en-US" sz="1600" b="1" dirty="0">
              <a:solidFill>
                <a:srgbClr val="000000"/>
              </a:solidFill>
              <a:latin typeface="Arial" pitchFamily="34" charset="0"/>
              <a:cs typeface="Arial" pitchFamily="34" charset="0"/>
            </a:endParaRPr>
          </a:p>
          <a:p>
            <a:pPr fontAlgn="base"/>
            <a:r>
              <a:rPr lang="en-US" sz="1600" b="1" dirty="0"/>
              <a:t>President Boyd K. Packer (“The Touch of the Master’s Hand, ”</a:t>
            </a:r>
            <a:r>
              <a:rPr lang="en-US" sz="1600" b="1" i="1" dirty="0"/>
              <a:t>Ensign,</a:t>
            </a:r>
            <a:r>
              <a:rPr lang="en-US" sz="1600" b="1" dirty="0"/>
              <a:t> May 2001, 23) and  (“The Touch of the Master’s Hand,” 22).</a:t>
            </a:r>
          </a:p>
          <a:p>
            <a:endParaRPr lang="en-US" sz="1600" b="1" dirty="0"/>
          </a:p>
          <a:p>
            <a:r>
              <a:rPr lang="en-US" sz="1600" b="1" dirty="0"/>
              <a:t>Neil A. Andersen “Repent … That I May Heal You” Oct. 2009 Gen Conf.</a:t>
            </a:r>
          </a:p>
          <a:p>
            <a:endParaRPr lang="en-US" sz="1600" b="1" dirty="0"/>
          </a:p>
          <a:p>
            <a:r>
              <a:rPr lang="en-US" sz="1600" b="1" dirty="0"/>
              <a:t>Elder Jeffrey R. Holland  (</a:t>
            </a:r>
            <a:r>
              <a:rPr lang="en-US" sz="1600" b="1" i="1" dirty="0"/>
              <a:t>However Long and Hard the Road</a:t>
            </a:r>
            <a:r>
              <a:rPr lang="en-US" sz="1600" b="1" dirty="0"/>
              <a:t>[1985], 85). </a:t>
            </a:r>
          </a:p>
          <a:p>
            <a:endParaRPr lang="en-US" sz="1600" b="1" dirty="0"/>
          </a:p>
          <a:p>
            <a:r>
              <a:rPr lang="en-US" sz="1600" b="1" dirty="0"/>
              <a:t>President Dieter F. </a:t>
            </a:r>
            <a:r>
              <a:rPr lang="en-US" sz="1600" b="1" dirty="0" err="1"/>
              <a:t>Uchtdorf</a:t>
            </a:r>
            <a:r>
              <a:rPr lang="en-US" sz="1600" b="1" dirty="0"/>
              <a:t> (“Point of Safe Return,” </a:t>
            </a:r>
            <a:r>
              <a:rPr lang="en-US" sz="1600" b="1" i="1" dirty="0"/>
              <a:t>Ensign</a:t>
            </a:r>
            <a:r>
              <a:rPr lang="en-US" sz="1600" b="1" dirty="0"/>
              <a:t> or </a:t>
            </a:r>
            <a:r>
              <a:rPr lang="en-US" sz="1600" b="1" i="1" dirty="0"/>
              <a:t>Liahona,</a:t>
            </a:r>
            <a:r>
              <a:rPr lang="en-US" sz="1600" b="1" dirty="0"/>
              <a:t> May 2007, 101).</a:t>
            </a:r>
          </a:p>
          <a:p>
            <a:endParaRPr lang="en-US" sz="1600" b="1" dirty="0"/>
          </a:p>
          <a:p>
            <a:endParaRPr lang="en-US" sz="1600" b="1" dirty="0"/>
          </a:p>
          <a:p>
            <a:pPr lvl="0"/>
            <a:endParaRPr lang="en-US" sz="1600" b="1" dirty="0">
              <a:latin typeface="Arial" pitchFamily="34" charset="0"/>
              <a:cs typeface="Arial" pitchFamily="34" charset="0"/>
            </a:endParaRPr>
          </a:p>
          <a:p>
            <a:r>
              <a:rPr lang="en-US" sz="1600" b="1" dirty="0"/>
              <a:t>  </a:t>
            </a:r>
          </a:p>
        </p:txBody>
      </p:sp>
      <p:grpSp>
        <p:nvGrpSpPr>
          <p:cNvPr id="7" name="Group 6">
            <a:extLst>
              <a:ext uri="{FF2B5EF4-FFF2-40B4-BE49-F238E27FC236}">
                <a16:creationId xmlns:a16="http://schemas.microsoft.com/office/drawing/2014/main" id="{DBF85964-CE62-462F-986B-7B7403E51072}"/>
              </a:ext>
            </a:extLst>
          </p:cNvPr>
          <p:cNvGrpSpPr/>
          <p:nvPr/>
        </p:nvGrpSpPr>
        <p:grpSpPr>
          <a:xfrm>
            <a:off x="3575206" y="924962"/>
            <a:ext cx="599196" cy="758982"/>
            <a:chOff x="7543800" y="3810000"/>
            <a:chExt cx="1143000" cy="1447800"/>
          </a:xfrm>
        </p:grpSpPr>
        <p:sp>
          <p:nvSpPr>
            <p:cNvPr id="8" name="Trapezoid 7">
              <a:extLst>
                <a:ext uri="{FF2B5EF4-FFF2-40B4-BE49-F238E27FC236}">
                  <a16:creationId xmlns:a16="http://schemas.microsoft.com/office/drawing/2014/main" id="{1D27B842-8C24-4ABC-9CF4-4EFF0C193D81}"/>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4">
              <a:extLst>
                <a:ext uri="{FF2B5EF4-FFF2-40B4-BE49-F238E27FC236}">
                  <a16:creationId xmlns:a16="http://schemas.microsoft.com/office/drawing/2014/main" id="{F555953E-F5B5-4BC8-B5F9-5A0952D399D0}"/>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5">
              <a:extLst>
                <a:ext uri="{FF2B5EF4-FFF2-40B4-BE49-F238E27FC236}">
                  <a16:creationId xmlns:a16="http://schemas.microsoft.com/office/drawing/2014/main" id="{1ACDA3B1-BAA5-403A-8B21-1A9E371B2299}"/>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6">
              <a:extLst>
                <a:ext uri="{FF2B5EF4-FFF2-40B4-BE49-F238E27FC236}">
                  <a16:creationId xmlns:a16="http://schemas.microsoft.com/office/drawing/2014/main" id="{31AF69EC-A0A1-4271-A40E-FCAE1C09F464}"/>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32">
              <a:extLst>
                <a:ext uri="{FF2B5EF4-FFF2-40B4-BE49-F238E27FC236}">
                  <a16:creationId xmlns:a16="http://schemas.microsoft.com/office/drawing/2014/main" id="{F9EC2D92-D6C7-470A-8E96-BBB344D1DACE}"/>
                </a:ext>
              </a:extLst>
            </p:cNvPr>
            <p:cNvGrpSpPr/>
            <p:nvPr/>
          </p:nvGrpSpPr>
          <p:grpSpPr>
            <a:xfrm>
              <a:off x="7924800" y="3810000"/>
              <a:ext cx="645353" cy="610017"/>
              <a:chOff x="7924800" y="5867400"/>
              <a:chExt cx="645353" cy="610017"/>
            </a:xfrm>
          </p:grpSpPr>
          <p:grpSp>
            <p:nvGrpSpPr>
              <p:cNvPr id="20" name="Group 13">
                <a:extLst>
                  <a:ext uri="{FF2B5EF4-FFF2-40B4-BE49-F238E27FC236}">
                    <a16:creationId xmlns:a16="http://schemas.microsoft.com/office/drawing/2014/main" id="{650D8A52-ACF8-4C13-9CCB-2FB13C14D495}"/>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E9646140-9EB7-4B2D-96E5-02287713969F}"/>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A92AC0D-24DD-4228-8C18-29D87B64A9C8}"/>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8F03631-2AF9-4ACA-A2C1-24EB227C6D54}"/>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B54A946-605F-402A-93AD-746262231247}"/>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CDCAA46D-5D45-4EB4-BDD4-9EA8A5F10BBA}"/>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33">
              <a:extLst>
                <a:ext uri="{FF2B5EF4-FFF2-40B4-BE49-F238E27FC236}">
                  <a16:creationId xmlns:a16="http://schemas.microsoft.com/office/drawing/2014/main" id="{B16E88AC-0D6D-41EF-907A-3B03DF583963}"/>
                </a:ext>
              </a:extLst>
            </p:cNvPr>
            <p:cNvGrpSpPr/>
            <p:nvPr/>
          </p:nvGrpSpPr>
          <p:grpSpPr>
            <a:xfrm>
              <a:off x="7543800" y="4038600"/>
              <a:ext cx="403070" cy="381000"/>
              <a:chOff x="7924800" y="5867400"/>
              <a:chExt cx="645353" cy="610017"/>
            </a:xfrm>
          </p:grpSpPr>
          <p:grpSp>
            <p:nvGrpSpPr>
              <p:cNvPr id="14" name="Group 13">
                <a:extLst>
                  <a:ext uri="{FF2B5EF4-FFF2-40B4-BE49-F238E27FC236}">
                    <a16:creationId xmlns:a16="http://schemas.microsoft.com/office/drawing/2014/main" id="{A0DF7BCF-A785-4289-B841-4D3A350DDCE9}"/>
                  </a:ext>
                </a:extLst>
              </p:cNvPr>
              <p:cNvGrpSpPr/>
              <p:nvPr/>
            </p:nvGrpSpPr>
            <p:grpSpPr>
              <a:xfrm>
                <a:off x="7924800" y="5867400"/>
                <a:ext cx="645353" cy="610017"/>
                <a:chOff x="3037563" y="3121795"/>
                <a:chExt cx="1250371" cy="1224010"/>
              </a:xfrm>
            </p:grpSpPr>
            <p:sp>
              <p:nvSpPr>
                <p:cNvPr id="16" name="Oval 15">
                  <a:extLst>
                    <a:ext uri="{FF2B5EF4-FFF2-40B4-BE49-F238E27FC236}">
                      <a16:creationId xmlns:a16="http://schemas.microsoft.com/office/drawing/2014/main" id="{DFECEB93-054F-4062-9A32-63A434091491}"/>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0B2F9D3-DC82-452D-94B5-4F9E588F4C16}"/>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EA00F6A-0092-419B-A446-223206CA3371}"/>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B9CA90A-BE3E-408A-BD78-F48CCE368B41}"/>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5A930079-62F1-466D-83E5-434FCFA26317}"/>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Footer Placeholder 14">
            <a:extLst>
              <a:ext uri="{FF2B5EF4-FFF2-40B4-BE49-F238E27FC236}">
                <a16:creationId xmlns:a16="http://schemas.microsoft.com/office/drawing/2014/main" id="{77CF3362-2EBE-488B-947D-145D354402C7}"/>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1028703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0981" y="127820"/>
            <a:ext cx="8686800" cy="6555641"/>
          </a:xfrm>
          <a:prstGeom prst="rect">
            <a:avLst/>
          </a:prstGeom>
          <a:noFill/>
        </p:spPr>
        <p:txBody>
          <a:bodyPr wrap="square" rtlCol="0">
            <a:spAutoFit/>
          </a:bodyPr>
          <a:lstStyle/>
          <a:p>
            <a:pPr marL="342900" indent="-342900"/>
            <a:r>
              <a:rPr lang="en-US" sz="1400" dirty="0"/>
              <a:t>a. My son, give ear to my words (1)</a:t>
            </a:r>
          </a:p>
          <a:p>
            <a:pPr marL="342900" indent="-342900"/>
            <a:r>
              <a:rPr lang="en-US" sz="1400" dirty="0"/>
              <a:t>    b. Keep the commandments (and) ye shall prosper in the land (1)</a:t>
            </a:r>
          </a:p>
          <a:p>
            <a:pPr marL="342900" indent="-342900"/>
            <a:r>
              <a:rPr lang="en-US" sz="1400" dirty="0"/>
              <a:t>        c. Captivity of our fathers—bondage (2)</a:t>
            </a:r>
          </a:p>
          <a:p>
            <a:pPr marL="342900" indent="-342900"/>
            <a:r>
              <a:rPr lang="en-US" sz="1400" dirty="0"/>
              <a:t>             d. Surely God did deliver them (2)</a:t>
            </a:r>
          </a:p>
          <a:p>
            <a:pPr marL="342900" indent="-342900"/>
            <a:r>
              <a:rPr lang="en-US" sz="1400" dirty="0"/>
              <a:t>                  e. Trust in God (3)</a:t>
            </a:r>
          </a:p>
          <a:p>
            <a:pPr marL="342900" indent="-342900"/>
            <a:r>
              <a:rPr lang="en-US" sz="1400" dirty="0"/>
              <a:t>		      f. Support in trials, trouble, and afflictions (3)</a:t>
            </a:r>
          </a:p>
          <a:p>
            <a:pPr marL="342900" indent="-342900"/>
            <a:r>
              <a:rPr lang="en-US" sz="1400" dirty="0"/>
              <a:t>		           g. I know this not of myself, but of God (4)</a:t>
            </a:r>
          </a:p>
          <a:p>
            <a:pPr marL="342900" indent="-342900"/>
            <a:r>
              <a:rPr lang="en-US" sz="1400" dirty="0"/>
              <a:t>  		                h. Born of God (5)</a:t>
            </a:r>
          </a:p>
          <a:p>
            <a:pPr marL="342900" indent="-342900"/>
            <a:r>
              <a:rPr lang="en-US" sz="1400" dirty="0"/>
              <a:t>			  </a:t>
            </a:r>
            <a:r>
              <a:rPr lang="en-US" sz="1400" dirty="0" err="1"/>
              <a:t>i</a:t>
            </a:r>
            <a:r>
              <a:rPr lang="en-US" sz="1400" dirty="0"/>
              <a:t>. Seek no more to destroy the church of God (9)</a:t>
            </a:r>
          </a:p>
          <a:p>
            <a:pPr marL="342900" indent="-342900"/>
            <a:r>
              <a:rPr lang="en-US" sz="1400" dirty="0"/>
              <a:t>			       j. Fell to earth (10)</a:t>
            </a:r>
          </a:p>
          <a:p>
            <a:pPr marL="342900" indent="-342900"/>
            <a:r>
              <a:rPr lang="en-US" sz="1400" dirty="0"/>
              <a:t>			          k. Limbs paralyzed (10)</a:t>
            </a:r>
          </a:p>
          <a:p>
            <a:pPr marL="342900" indent="-342900"/>
            <a:r>
              <a:rPr lang="en-US" sz="1400" dirty="0"/>
              <a:t>			               l. The agony of conversion: destroyed, torment, harrowed up, 					racked, the pains of hell, inexpressible horror, banished and 					extinct, the pains of a damned soul</a:t>
            </a:r>
          </a:p>
          <a:p>
            <a:pPr marL="342900" indent="-342900"/>
            <a:r>
              <a:rPr lang="en-US" sz="1400" dirty="0"/>
              <a:t>			                   </a:t>
            </a:r>
            <a:r>
              <a:rPr lang="en-US" sz="1400" b="1" dirty="0"/>
              <a:t>m. I remember… the coming of one Jesus Christ, a Son of God, to atone for the 			sins of the world (11-16)</a:t>
            </a:r>
          </a:p>
          <a:p>
            <a:pPr marL="342900" indent="-342900"/>
            <a:r>
              <a:rPr lang="en-US" sz="1400" b="1" dirty="0"/>
              <a:t>			                   m. I cried within my heart: O Jesus, thou Son of God, have mercy on me (17)</a:t>
            </a:r>
          </a:p>
          <a:p>
            <a:pPr marL="342900" indent="-342900"/>
            <a:r>
              <a:rPr lang="en-US" sz="1400" dirty="0"/>
              <a:t>			                l. The Joy of conversion: no more pain, what joy, marvelous light, exquisite, nothing 			as sweet, sing and praising god, longing to be with God (19-22)</a:t>
            </a:r>
          </a:p>
          <a:p>
            <a:pPr marL="342900" indent="-342900"/>
            <a:r>
              <a:rPr lang="en-US" sz="1400" dirty="0"/>
              <a:t>			           k. Limbs received their strength again (23)</a:t>
            </a:r>
          </a:p>
          <a:p>
            <a:pPr marL="342900" indent="-342900"/>
            <a:r>
              <a:rPr lang="en-US" sz="1400" dirty="0"/>
              <a:t>			        j. Stood upon my feet (23)</a:t>
            </a:r>
          </a:p>
          <a:p>
            <a:pPr marL="342900" indent="-342900"/>
            <a:r>
              <a:rPr lang="en-US" sz="1400" dirty="0"/>
              <a:t>			   </a:t>
            </a:r>
            <a:r>
              <a:rPr lang="en-US" sz="1400" dirty="0" err="1"/>
              <a:t>i</a:t>
            </a:r>
            <a:r>
              <a:rPr lang="en-US" sz="1400" dirty="0"/>
              <a:t>. Labored without ceasing to bring souls unto repentance (24)</a:t>
            </a:r>
          </a:p>
          <a:p>
            <a:pPr marL="342900" indent="-342900"/>
            <a:r>
              <a:rPr lang="en-US" sz="1400" dirty="0"/>
              <a:t>		                 h. Many have been born of God (26)</a:t>
            </a:r>
          </a:p>
          <a:p>
            <a:pPr marL="342900" indent="-342900"/>
            <a:r>
              <a:rPr lang="en-US" sz="1400" dirty="0"/>
              <a:t>		             g. Knowledge is of God (26)</a:t>
            </a:r>
          </a:p>
          <a:p>
            <a:pPr marL="342900" indent="-342900"/>
            <a:r>
              <a:rPr lang="en-US" sz="1400" dirty="0"/>
              <a:t>		        f. Supported under trials and troubles, yea afflictions (27)</a:t>
            </a:r>
          </a:p>
          <a:p>
            <a:pPr marL="342900" indent="-342900"/>
            <a:r>
              <a:rPr lang="en-US" sz="1400" dirty="0"/>
              <a:t>		  e. Trust in Him (27)</a:t>
            </a:r>
          </a:p>
          <a:p>
            <a:pPr marL="342900" indent="-342900"/>
            <a:r>
              <a:rPr lang="en-US" sz="1400" dirty="0"/>
              <a:t>	           d. He will still deliver me (27)</a:t>
            </a:r>
          </a:p>
          <a:p>
            <a:pPr marL="342900" indent="-342900"/>
            <a:r>
              <a:rPr lang="en-US" sz="1400" dirty="0"/>
              <a:t>	      c. Egypt—captivity (28-29)</a:t>
            </a:r>
          </a:p>
          <a:p>
            <a:pPr marL="342900" indent="-342900"/>
            <a:r>
              <a:rPr lang="en-US" sz="1400" dirty="0"/>
              <a:t>         b. Keep the commandments and ye shall prosper in the land (30)</a:t>
            </a:r>
          </a:p>
          <a:p>
            <a:pPr marL="342900" indent="-342900"/>
            <a:r>
              <a:rPr lang="en-US" sz="1400" dirty="0"/>
              <a:t>a. This according to His word (30)</a:t>
            </a:r>
          </a:p>
        </p:txBody>
      </p:sp>
      <p:sp>
        <p:nvSpPr>
          <p:cNvPr id="3" name="TextBox 2"/>
          <p:cNvSpPr txBox="1"/>
          <p:nvPr/>
        </p:nvSpPr>
        <p:spPr>
          <a:xfrm>
            <a:off x="7467600" y="457200"/>
            <a:ext cx="2895600" cy="923330"/>
          </a:xfrm>
          <a:prstGeom prst="rect">
            <a:avLst/>
          </a:prstGeom>
          <a:noFill/>
        </p:spPr>
        <p:txBody>
          <a:bodyPr wrap="square" rtlCol="0">
            <a:spAutoFit/>
          </a:bodyPr>
          <a:lstStyle/>
          <a:p>
            <a:pPr algn="ctr"/>
            <a:r>
              <a:rPr lang="en-US" dirty="0">
                <a:latin typeface="Andalus" pitchFamily="18" charset="-78"/>
                <a:cs typeface="Andalus" pitchFamily="18" charset="-78"/>
              </a:rPr>
              <a:t>Chiasmus—Alma 36: 1-30</a:t>
            </a:r>
          </a:p>
          <a:p>
            <a:pPr algn="ctr"/>
            <a:r>
              <a:rPr lang="en-US" dirty="0">
                <a:latin typeface="Andalus" pitchFamily="18" charset="-78"/>
                <a:cs typeface="Andalus" pitchFamily="18" charset="-78"/>
              </a:rPr>
              <a:t>Alma gives his son Helaman a blessing</a:t>
            </a:r>
          </a:p>
        </p:txBody>
      </p:sp>
      <p:sp>
        <p:nvSpPr>
          <p:cNvPr id="4" name="Right Arrow 3"/>
          <p:cNvSpPr/>
          <p:nvPr/>
        </p:nvSpPr>
        <p:spPr>
          <a:xfrm>
            <a:off x="2667000" y="3276600"/>
            <a:ext cx="1524000" cy="4572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2819401"/>
            <a:ext cx="2895600" cy="646331"/>
          </a:xfrm>
          <a:prstGeom prst="rect">
            <a:avLst/>
          </a:prstGeom>
          <a:noFill/>
        </p:spPr>
        <p:txBody>
          <a:bodyPr wrap="square" rtlCol="0">
            <a:spAutoFit/>
          </a:bodyPr>
          <a:lstStyle/>
          <a:p>
            <a:pPr algn="ctr"/>
            <a:r>
              <a:rPr lang="en-US" dirty="0">
                <a:latin typeface="Andalus" pitchFamily="18" charset="-78"/>
                <a:cs typeface="Andalus" pitchFamily="18" charset="-78"/>
              </a:rPr>
              <a:t>The main message of the Blessing</a:t>
            </a:r>
          </a:p>
        </p:txBody>
      </p:sp>
    </p:spTree>
    <p:extLst>
      <p:ext uri="{BB962C8B-B14F-4D97-AF65-F5344CB8AC3E}">
        <p14:creationId xmlns:p14="http://schemas.microsoft.com/office/powerpoint/2010/main" val="3665783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226" y="0"/>
            <a:ext cx="5666510" cy="3139321"/>
          </a:xfrm>
          <a:prstGeom prst="rect">
            <a:avLst/>
          </a:prstGeom>
          <a:ln>
            <a:solidFill>
              <a:schemeClr val="tx1"/>
            </a:solidFill>
          </a:ln>
        </p:spPr>
        <p:txBody>
          <a:bodyPr wrap="square">
            <a:spAutoFit/>
          </a:bodyPr>
          <a:lstStyle/>
          <a:p>
            <a:pPr fontAlgn="base"/>
            <a:r>
              <a:rPr lang="en-US" dirty="0"/>
              <a:t>Elder </a:t>
            </a:r>
            <a:r>
              <a:rPr lang="en-US" dirty="0" err="1"/>
              <a:t>Dallin</a:t>
            </a:r>
            <a:r>
              <a:rPr lang="en-US" dirty="0"/>
              <a:t> H. Oaks:</a:t>
            </a:r>
          </a:p>
          <a:p>
            <a:pPr fontAlgn="base"/>
            <a:r>
              <a:rPr lang="en-US" dirty="0"/>
              <a:t>“Justice requires that the </a:t>
            </a:r>
            <a:r>
              <a:rPr lang="en-US" i="1" dirty="0"/>
              <a:t>unrepentant</a:t>
            </a:r>
            <a:r>
              <a:rPr lang="en-US" dirty="0"/>
              <a:t> transgressor suffer for his own sins [see D&amp;C 19:16–19]. …</a:t>
            </a:r>
          </a:p>
          <a:p>
            <a:pPr fontAlgn="base"/>
            <a:r>
              <a:rPr lang="en-US" dirty="0"/>
              <a:t>“… What about </a:t>
            </a:r>
            <a:r>
              <a:rPr lang="en-US" i="1" dirty="0"/>
              <a:t>repentant</a:t>
            </a:r>
            <a:r>
              <a:rPr lang="en-US" dirty="0"/>
              <a:t> transgressors? Are they punished? Must they suffer? …</a:t>
            </a:r>
          </a:p>
          <a:p>
            <a:pPr fontAlgn="base"/>
            <a:r>
              <a:rPr lang="en-US" dirty="0"/>
              <a:t>“… The person who repents does not need to suffer ‘even as’ the Savior suffered for that sin. Sinners who are repenting will experience some suffering, but, because of their repentance and because of the Atonement, they will not experience the full ‘exquisite’ extent of eternal torment the Savior suffered for that sin.” </a:t>
            </a:r>
          </a:p>
        </p:txBody>
      </p:sp>
      <p:sp>
        <p:nvSpPr>
          <p:cNvPr id="3" name="Rectangle 2"/>
          <p:cNvSpPr/>
          <p:nvPr/>
        </p:nvSpPr>
        <p:spPr>
          <a:xfrm>
            <a:off x="5798127" y="0"/>
            <a:ext cx="6213764" cy="4524315"/>
          </a:xfrm>
          <a:prstGeom prst="rect">
            <a:avLst/>
          </a:prstGeom>
          <a:ln>
            <a:solidFill>
              <a:schemeClr val="tx1"/>
            </a:solidFill>
          </a:ln>
        </p:spPr>
        <p:txBody>
          <a:bodyPr wrap="square">
            <a:spAutoFit/>
          </a:bodyPr>
          <a:lstStyle/>
          <a:p>
            <a:pPr fontAlgn="base"/>
            <a:r>
              <a:rPr lang="en-US" dirty="0"/>
              <a:t>“President Spencer W. Kimball, who gave such comprehensive teachings on repentance and forgiveness, said that personal suffering ‘is a very important part of repentance. One has not begun to repent until he has suffered intensely for his sins’ (</a:t>
            </a:r>
            <a:r>
              <a:rPr lang="en-US" i="1" dirty="0"/>
              <a:t>Teachings of Spencer W. Kimball,</a:t>
            </a:r>
            <a:r>
              <a:rPr lang="en-US" dirty="0"/>
              <a:t> p. 88).</a:t>
            </a:r>
          </a:p>
          <a:p>
            <a:pPr fontAlgn="base"/>
            <a:endParaRPr lang="en-US" dirty="0"/>
          </a:p>
          <a:p>
            <a:pPr fontAlgn="base"/>
            <a:r>
              <a:rPr lang="en-US" dirty="0"/>
              <a:t>“‘If a person hasn’t suffered, he hasn’t repented. … He has got to go through a change in his system whereby he suffers and then forgiveness is a possibility’ (</a:t>
            </a:r>
            <a:r>
              <a:rPr lang="en-US" i="1" dirty="0"/>
              <a:t>Teachings of Spencer W. Kimball,</a:t>
            </a:r>
            <a:r>
              <a:rPr lang="en-US" dirty="0"/>
              <a:t> p. 99). …</a:t>
            </a:r>
          </a:p>
          <a:p>
            <a:pPr fontAlgn="base"/>
            <a:r>
              <a:rPr lang="en-US" dirty="0"/>
              <a:t>“All of our experience confirms the fact that we must endure personal suffering in the process of repentance—and for serious transgressions that suffering can be severe and prolonged. I believe that every one of us who is truly honest with himself or herself recognizes the truth of this principle. We have felt it in our own lives, and we have seen it in the lives of others.</a:t>
            </a:r>
          </a:p>
        </p:txBody>
      </p:sp>
      <p:sp>
        <p:nvSpPr>
          <p:cNvPr id="4" name="Rectangle 3"/>
          <p:cNvSpPr/>
          <p:nvPr/>
        </p:nvSpPr>
        <p:spPr>
          <a:xfrm>
            <a:off x="5777346" y="4549676"/>
            <a:ext cx="6192981" cy="2308324"/>
          </a:xfrm>
          <a:prstGeom prst="rect">
            <a:avLst/>
          </a:prstGeom>
          <a:ln>
            <a:solidFill>
              <a:schemeClr val="tx1"/>
            </a:solidFill>
          </a:ln>
        </p:spPr>
        <p:txBody>
          <a:bodyPr wrap="square">
            <a:spAutoFit/>
          </a:bodyPr>
          <a:lstStyle/>
          <a:p>
            <a:r>
              <a:rPr lang="en-US" dirty="0"/>
              <a:t>“We should also observe that our personal suffering for sin is private, not public. Often only the sinner and the Lord and the Lord’s servant know what is happening. In contrast to the public nature of the punishment inflicted by the laws of man, the suffering that leads to mercy under the laws of God is intensely personal” Dallin H. Oaks (“Sins, Crimes, and Atonement” [address to CES religious educators, Feb. 7, 1992], 4–6, si.lds.org).</a:t>
            </a:r>
          </a:p>
        </p:txBody>
      </p:sp>
      <p:pic>
        <p:nvPicPr>
          <p:cNvPr id="8" name="Picture 7">
            <a:extLst>
              <a:ext uri="{FF2B5EF4-FFF2-40B4-BE49-F238E27FC236}">
                <a16:creationId xmlns:a16="http://schemas.microsoft.com/office/drawing/2014/main" id="{93766BD7-DA5D-4DFF-A0C5-80ADF7B126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034" y="3169227"/>
            <a:ext cx="4668984" cy="36044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a:extLst>
              <a:ext uri="{FF2B5EF4-FFF2-40B4-BE49-F238E27FC236}">
                <a16:creationId xmlns:a16="http://schemas.microsoft.com/office/drawing/2014/main" id="{A6CB371F-21E3-4D79-ABC6-95E8A9D3EBCB}"/>
              </a:ext>
            </a:extLst>
          </p:cNvPr>
          <p:cNvSpPr/>
          <p:nvPr/>
        </p:nvSpPr>
        <p:spPr>
          <a:xfrm>
            <a:off x="2589380" y="3171597"/>
            <a:ext cx="2274982" cy="307777"/>
          </a:xfrm>
          <a:prstGeom prst="rect">
            <a:avLst/>
          </a:prstGeom>
        </p:spPr>
        <p:txBody>
          <a:bodyPr wrap="none">
            <a:spAutoFit/>
          </a:bodyPr>
          <a:lstStyle/>
          <a:p>
            <a:pPr algn="ctr"/>
            <a:r>
              <a:rPr lang="en-US" sz="1400" dirty="0">
                <a:latin typeface="Andalus" pitchFamily="18" charset="-78"/>
                <a:cs typeface="Andalus" pitchFamily="18" charset="-78"/>
              </a:rPr>
              <a:t>Chiasmus—Alma 36: 1-30</a:t>
            </a:r>
          </a:p>
        </p:txBody>
      </p:sp>
    </p:spTree>
    <p:extLst>
      <p:ext uri="{BB962C8B-B14F-4D97-AF65-F5344CB8AC3E}">
        <p14:creationId xmlns:p14="http://schemas.microsoft.com/office/powerpoint/2010/main" val="3174681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9FAA34-0534-4394-B126-15267B4A3D4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1700982" y="127820"/>
            <a:ext cx="8686800" cy="6555641"/>
          </a:xfrm>
          <a:prstGeom prst="rect">
            <a:avLst/>
          </a:prstGeom>
          <a:noFill/>
        </p:spPr>
        <p:txBody>
          <a:bodyPr wrap="square" rtlCol="0">
            <a:spAutoFit/>
          </a:bodyPr>
          <a:lstStyle/>
          <a:p>
            <a:pPr marL="342900" indent="-342900"/>
            <a:r>
              <a:rPr lang="en-US" sz="1400" dirty="0"/>
              <a:t>a. My son, give ear to my words (1)</a:t>
            </a:r>
          </a:p>
          <a:p>
            <a:pPr marL="342900" indent="-342900"/>
            <a:r>
              <a:rPr lang="en-US" sz="1400" dirty="0"/>
              <a:t>    b. Keep the commandments (and) ye shall prosper in the land (1)</a:t>
            </a:r>
          </a:p>
          <a:p>
            <a:pPr marL="342900" indent="-342900"/>
            <a:r>
              <a:rPr lang="en-US" sz="1400" dirty="0"/>
              <a:t>        c. Captivity of our fathers—bondage (2)</a:t>
            </a:r>
          </a:p>
          <a:p>
            <a:pPr marL="342900" indent="-342900"/>
            <a:r>
              <a:rPr lang="en-US" sz="1400" dirty="0"/>
              <a:t>             d. Surely God did deliver them (2)</a:t>
            </a:r>
          </a:p>
          <a:p>
            <a:pPr marL="342900" indent="-342900"/>
            <a:r>
              <a:rPr lang="en-US" sz="1400" dirty="0"/>
              <a:t>                  e. Trust in God (3)</a:t>
            </a:r>
          </a:p>
          <a:p>
            <a:pPr marL="342900" indent="-342900"/>
            <a:r>
              <a:rPr lang="en-US" sz="1400" dirty="0"/>
              <a:t>		      f. Support in trials, trouble, and afflictions (3)</a:t>
            </a:r>
          </a:p>
          <a:p>
            <a:pPr marL="342900" indent="-342900"/>
            <a:r>
              <a:rPr lang="en-US" sz="1400" dirty="0"/>
              <a:t>		           g. I know this not of myself, but of God (4)</a:t>
            </a:r>
          </a:p>
          <a:p>
            <a:pPr marL="342900" indent="-342900"/>
            <a:r>
              <a:rPr lang="en-US" sz="1400" dirty="0"/>
              <a:t>  		                h. Born of God (5)</a:t>
            </a:r>
          </a:p>
          <a:p>
            <a:pPr marL="342900" indent="-342900"/>
            <a:r>
              <a:rPr lang="en-US" sz="1400" dirty="0"/>
              <a:t>			  </a:t>
            </a:r>
            <a:r>
              <a:rPr lang="en-US" sz="1400" dirty="0" err="1"/>
              <a:t>i</a:t>
            </a:r>
            <a:r>
              <a:rPr lang="en-US" sz="1400" dirty="0"/>
              <a:t>. Seek no more to destroy the church of God (9)</a:t>
            </a:r>
          </a:p>
          <a:p>
            <a:pPr marL="342900" indent="-342900"/>
            <a:r>
              <a:rPr lang="en-US" sz="1400" dirty="0"/>
              <a:t>			       j. Fell to earth (10)</a:t>
            </a:r>
          </a:p>
          <a:p>
            <a:pPr marL="342900" indent="-342900"/>
            <a:r>
              <a:rPr lang="en-US" sz="1400" dirty="0"/>
              <a:t>			          k. Limbs paralyzed (10)</a:t>
            </a:r>
          </a:p>
          <a:p>
            <a:pPr marL="342900" indent="-342900"/>
            <a:r>
              <a:rPr lang="en-US" sz="1400" dirty="0"/>
              <a:t>			               l. The agony of conversion: destroyed, torment, harrowed up, 					racked, the pains of hell, inexpressible horror, banished and 					extinct, the pains of a damned soul</a:t>
            </a:r>
          </a:p>
          <a:p>
            <a:pPr marL="342900" indent="-342900"/>
            <a:r>
              <a:rPr lang="en-US" sz="1400" dirty="0"/>
              <a:t>			</a:t>
            </a:r>
            <a:r>
              <a:rPr lang="en-US" sz="1400" b="1" dirty="0"/>
              <a:t>                   m. I remember… the coming of one Jesus Christ, a Son of God, to atone for the 			sins of the world (11-16)</a:t>
            </a:r>
          </a:p>
          <a:p>
            <a:pPr marL="342900" indent="-342900"/>
            <a:r>
              <a:rPr lang="en-US" sz="1400" b="1" dirty="0"/>
              <a:t>			                   m. I cried within my heart: O Jesus, thou Son of God, have mercy on me (17)</a:t>
            </a:r>
          </a:p>
          <a:p>
            <a:pPr marL="342900" indent="-342900"/>
            <a:r>
              <a:rPr lang="en-US" sz="1400" dirty="0"/>
              <a:t>			                l. The Joy of conversion: no more pain, what joy, marvelous light, exquisite, nothing 			as sweet, sing and praising god, longing to be with God (19-22)</a:t>
            </a:r>
          </a:p>
          <a:p>
            <a:pPr marL="342900" indent="-342900"/>
            <a:r>
              <a:rPr lang="en-US" sz="1400" dirty="0"/>
              <a:t>			           k. Limbs received their strength again (23)</a:t>
            </a:r>
          </a:p>
          <a:p>
            <a:pPr marL="342900" indent="-342900"/>
            <a:r>
              <a:rPr lang="en-US" sz="1400" dirty="0"/>
              <a:t>			        j. Stood upon my feet (23)</a:t>
            </a:r>
          </a:p>
          <a:p>
            <a:pPr marL="342900" indent="-342900"/>
            <a:r>
              <a:rPr lang="en-US" sz="1400" dirty="0"/>
              <a:t>			   </a:t>
            </a:r>
            <a:r>
              <a:rPr lang="en-US" sz="1400" dirty="0" err="1"/>
              <a:t>i</a:t>
            </a:r>
            <a:r>
              <a:rPr lang="en-US" sz="1400" dirty="0"/>
              <a:t>. Labored without ceasing to bring souls unto repentance (24)</a:t>
            </a:r>
          </a:p>
          <a:p>
            <a:pPr marL="342900" indent="-342900"/>
            <a:r>
              <a:rPr lang="en-US" sz="1400" dirty="0"/>
              <a:t>		                 h. Many have been born of God (26)</a:t>
            </a:r>
          </a:p>
          <a:p>
            <a:pPr marL="342900" indent="-342900"/>
            <a:r>
              <a:rPr lang="en-US" sz="1400" dirty="0"/>
              <a:t>		             g. Knowledge is of God (26)</a:t>
            </a:r>
          </a:p>
          <a:p>
            <a:pPr marL="342900" indent="-342900"/>
            <a:r>
              <a:rPr lang="en-US" sz="1400" dirty="0"/>
              <a:t>		        f. Supported under trials and troubles, yea afflictions (27)</a:t>
            </a:r>
          </a:p>
          <a:p>
            <a:pPr marL="342900" indent="-342900"/>
            <a:r>
              <a:rPr lang="en-US" sz="1400" dirty="0"/>
              <a:t>		  e. Trust in Him (27)</a:t>
            </a:r>
          </a:p>
          <a:p>
            <a:pPr marL="342900" indent="-342900"/>
            <a:r>
              <a:rPr lang="en-US" sz="1400" dirty="0"/>
              <a:t>	           d. He will still deliver me (27)</a:t>
            </a:r>
          </a:p>
          <a:p>
            <a:pPr marL="342900" indent="-342900"/>
            <a:r>
              <a:rPr lang="en-US" sz="1400" dirty="0"/>
              <a:t>	      c. Egypt—captivity (28-29)</a:t>
            </a:r>
          </a:p>
          <a:p>
            <a:pPr marL="342900" indent="-342900"/>
            <a:r>
              <a:rPr lang="en-US" sz="1400" dirty="0"/>
              <a:t>         b. Keep the commandments and ye shall prosper in the land (30)</a:t>
            </a:r>
          </a:p>
          <a:p>
            <a:pPr marL="342900" indent="-342900"/>
            <a:r>
              <a:rPr lang="en-US" sz="1400" dirty="0"/>
              <a:t>a. This according to His word (30)</a:t>
            </a:r>
          </a:p>
        </p:txBody>
      </p:sp>
      <p:sp>
        <p:nvSpPr>
          <p:cNvPr id="3" name="TextBox 2"/>
          <p:cNvSpPr txBox="1"/>
          <p:nvPr/>
        </p:nvSpPr>
        <p:spPr>
          <a:xfrm>
            <a:off x="7585295" y="484362"/>
            <a:ext cx="4048407" cy="923330"/>
          </a:xfrm>
          <a:prstGeom prst="rect">
            <a:avLst/>
          </a:prstGeom>
          <a:noFill/>
        </p:spPr>
        <p:txBody>
          <a:bodyPr wrap="square" rtlCol="0">
            <a:spAutoFit/>
          </a:bodyPr>
          <a:lstStyle/>
          <a:p>
            <a:pPr algn="ctr"/>
            <a:r>
              <a:rPr lang="en-US" b="1" dirty="0">
                <a:latin typeface="Andalus" pitchFamily="18" charset="-78"/>
                <a:cs typeface="Andalus" pitchFamily="18" charset="-78"/>
              </a:rPr>
              <a:t>Chiasmus—Alma 36: 1-30</a:t>
            </a:r>
          </a:p>
          <a:p>
            <a:pPr algn="ctr"/>
            <a:r>
              <a:rPr lang="en-US" b="1" dirty="0">
                <a:latin typeface="Andalus" pitchFamily="18" charset="-78"/>
                <a:cs typeface="Andalus" pitchFamily="18" charset="-78"/>
              </a:rPr>
              <a:t>Alma gives his son Helaman a blessing</a:t>
            </a:r>
          </a:p>
        </p:txBody>
      </p:sp>
      <p:sp>
        <p:nvSpPr>
          <p:cNvPr id="4" name="Right Arrow 3"/>
          <p:cNvSpPr/>
          <p:nvPr/>
        </p:nvSpPr>
        <p:spPr>
          <a:xfrm>
            <a:off x="2667001" y="3276601"/>
            <a:ext cx="1524000" cy="4572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1" y="2819401"/>
            <a:ext cx="2895600" cy="646331"/>
          </a:xfrm>
          <a:prstGeom prst="rect">
            <a:avLst/>
          </a:prstGeom>
          <a:noFill/>
        </p:spPr>
        <p:txBody>
          <a:bodyPr wrap="square" rtlCol="0">
            <a:spAutoFit/>
          </a:bodyPr>
          <a:lstStyle/>
          <a:p>
            <a:pPr algn="ctr"/>
            <a:r>
              <a:rPr lang="en-US" dirty="0">
                <a:latin typeface="Andalus" pitchFamily="18" charset="-78"/>
                <a:cs typeface="Andalus" pitchFamily="18" charset="-78"/>
              </a:rPr>
              <a:t>The main message of the Blessing</a:t>
            </a:r>
          </a:p>
        </p:txBody>
      </p:sp>
    </p:spTree>
    <p:extLst>
      <p:ext uri="{BB962C8B-B14F-4D97-AF65-F5344CB8AC3E}">
        <p14:creationId xmlns:p14="http://schemas.microsoft.com/office/powerpoint/2010/main" val="138576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5" end="2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24" end="2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23" end="2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22" end="2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21" end="2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20" end="2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
                                            <p:txEl>
                                              <p:pRg st="19" end="1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
                                            <p:txEl>
                                              <p:pRg st="18" end="1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
                                            <p:txEl>
                                              <p:pRg st="11" end="11"/>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
                                            <p:txEl>
                                              <p:pRg st="12" end="12"/>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
                                            <p:txEl>
                                              <p:pRg st="13" end="13"/>
                                            </p:txEl>
                                          </p:spTgt>
                                        </p:tgtEl>
                                        <p:attrNameLst>
                                          <p:attrName>style.visibility</p:attrName>
                                        </p:attrNameLst>
                                      </p:cBhvr>
                                      <p:to>
                                        <p:strVal val="visible"/>
                                      </p:to>
                                    </p:set>
                                  </p:childTnLst>
                                </p:cTn>
                              </p:par>
                              <p:par>
                                <p:cTn id="81" presetID="2" presetClass="entr" presetSubtype="8" fill="hold" grpId="0" nodeType="with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1000" fill="hold"/>
                                        <p:tgtEl>
                                          <p:spTgt spid="5"/>
                                        </p:tgtEl>
                                        <p:attrNameLst>
                                          <p:attrName>ppt_x</p:attrName>
                                        </p:attrNameLst>
                                      </p:cBhvr>
                                      <p:tavLst>
                                        <p:tav tm="0">
                                          <p:val>
                                            <p:strVal val="0-#ppt_w/2"/>
                                          </p:val>
                                        </p:tav>
                                        <p:tav tm="100000">
                                          <p:val>
                                            <p:strVal val="#ppt_x"/>
                                          </p:val>
                                        </p:tav>
                                      </p:tavLst>
                                    </p:anim>
                                    <p:anim calcmode="lin" valueType="num">
                                      <p:cBhvr additive="base">
                                        <p:cTn id="84" dur="1000" fill="hold"/>
                                        <p:tgtEl>
                                          <p:spTgt spid="5"/>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4"/>
                                        </p:tgtEl>
                                        <p:attrNameLst>
                                          <p:attrName>style.visibility</p:attrName>
                                        </p:attrNameLst>
                                      </p:cBhvr>
                                      <p:to>
                                        <p:strVal val="visible"/>
                                      </p:to>
                                    </p:set>
                                    <p:anim calcmode="lin" valueType="num">
                                      <p:cBhvr additive="base">
                                        <p:cTn id="87" dur="1000" fill="hold"/>
                                        <p:tgtEl>
                                          <p:spTgt spid="4"/>
                                        </p:tgtEl>
                                        <p:attrNameLst>
                                          <p:attrName>ppt_x</p:attrName>
                                        </p:attrNameLst>
                                      </p:cBhvr>
                                      <p:tavLst>
                                        <p:tav tm="0">
                                          <p:val>
                                            <p:strVal val="0-#ppt_w/2"/>
                                          </p:val>
                                        </p:tav>
                                        <p:tav tm="100000">
                                          <p:val>
                                            <p:strVal val="#ppt_x"/>
                                          </p:val>
                                        </p:tav>
                                      </p:tavLst>
                                    </p:anim>
                                    <p:anim calcmode="lin" valueType="num">
                                      <p:cBhvr additive="base">
                                        <p:cTn id="8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78">
            <a:extLst>
              <a:ext uri="{FF2B5EF4-FFF2-40B4-BE49-F238E27FC236}">
                <a16:creationId xmlns:a16="http://schemas.microsoft.com/office/drawing/2014/main" id="{AEF63878-F28A-4F7B-B9F3-5EFB6DDDD6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280657" y="2808838"/>
            <a:ext cx="3657600" cy="1477328"/>
          </a:xfrm>
          <a:prstGeom prst="rect">
            <a:avLst/>
          </a:prstGeom>
          <a:noFill/>
        </p:spPr>
        <p:txBody>
          <a:bodyPr wrap="square" rtlCol="0">
            <a:spAutoFit/>
          </a:bodyPr>
          <a:lstStyle/>
          <a:p>
            <a:r>
              <a:rPr lang="en-US" b="1" dirty="0"/>
              <a:t>Alma described his experience years earlier when he was delivered from the pain of his sins through the Atonement of Jesus Christ to Helaman. </a:t>
            </a:r>
          </a:p>
        </p:txBody>
      </p:sp>
      <p:sp>
        <p:nvSpPr>
          <p:cNvPr id="5" name="TextBox 4"/>
          <p:cNvSpPr txBox="1"/>
          <p:nvPr/>
        </p:nvSpPr>
        <p:spPr>
          <a:xfrm>
            <a:off x="162961" y="0"/>
            <a:ext cx="11878147" cy="1107996"/>
          </a:xfrm>
          <a:prstGeom prst="rect">
            <a:avLst/>
          </a:prstGeom>
          <a:noFill/>
        </p:spPr>
        <p:txBody>
          <a:bodyPr wrap="square" rtlCol="0">
            <a:spAutoFit/>
          </a:bodyPr>
          <a:lstStyle/>
          <a:p>
            <a:pPr algn="ctr"/>
            <a:r>
              <a:rPr lang="en-US" sz="6600" dirty="0">
                <a:solidFill>
                  <a:srgbClr val="002060"/>
                </a:solidFill>
                <a:latin typeface="Calibri" panose="020F0502020204030204" pitchFamily="34" charset="0"/>
              </a:rPr>
              <a:t>Previously…</a:t>
            </a:r>
          </a:p>
        </p:txBody>
      </p:sp>
      <p:pic>
        <p:nvPicPr>
          <p:cNvPr id="3" name="Picture 2">
            <a:extLst>
              <a:ext uri="{FF2B5EF4-FFF2-40B4-BE49-F238E27FC236}">
                <a16:creationId xmlns:a16="http://schemas.microsoft.com/office/drawing/2014/main" id="{625D7A91-FA8A-49D5-86BF-F72D8BF8C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8793" y="2179414"/>
            <a:ext cx="4109896" cy="3297050"/>
          </a:xfrm>
          <a:prstGeom prst="rect">
            <a:avLst/>
          </a:prstGeom>
        </p:spPr>
      </p:pic>
      <p:sp>
        <p:nvSpPr>
          <p:cNvPr id="6" name="Rectangle 5">
            <a:extLst>
              <a:ext uri="{FF2B5EF4-FFF2-40B4-BE49-F238E27FC236}">
                <a16:creationId xmlns:a16="http://schemas.microsoft.com/office/drawing/2014/main" id="{460604E3-30DD-4C20-AC59-9E9B849B56AE}"/>
              </a:ext>
            </a:extLst>
          </p:cNvPr>
          <p:cNvSpPr/>
          <p:nvPr/>
        </p:nvSpPr>
        <p:spPr>
          <a:xfrm>
            <a:off x="4336610" y="1077859"/>
            <a:ext cx="3548959" cy="923330"/>
          </a:xfrm>
          <a:prstGeom prst="rect">
            <a:avLst/>
          </a:prstGeom>
        </p:spPr>
        <p:txBody>
          <a:bodyPr wrap="square">
            <a:spAutoFit/>
          </a:bodyPr>
          <a:lstStyle/>
          <a:p>
            <a:r>
              <a:rPr lang="en-US" b="1" i="0" dirty="0">
                <a:effectLst/>
                <a:latin typeface="Open Sans"/>
              </a:rPr>
              <a:t>Earlier Alma and the sons of Mosiah went about seeking to destroy the Church. </a:t>
            </a:r>
            <a:r>
              <a:rPr lang="en-US" sz="1200" b="1" i="0" dirty="0">
                <a:effectLst/>
                <a:latin typeface="Open Sans"/>
              </a:rPr>
              <a:t>(Mosiah 27:8-9)</a:t>
            </a:r>
            <a:endParaRPr lang="en-US" sz="1200" b="1" dirty="0"/>
          </a:p>
        </p:txBody>
      </p:sp>
      <p:sp>
        <p:nvSpPr>
          <p:cNvPr id="83" name="Rectangle 82">
            <a:extLst>
              <a:ext uri="{FF2B5EF4-FFF2-40B4-BE49-F238E27FC236}">
                <a16:creationId xmlns:a16="http://schemas.microsoft.com/office/drawing/2014/main" id="{8B28953B-1B25-490F-BECC-DCAC531A0B75}"/>
              </a:ext>
            </a:extLst>
          </p:cNvPr>
          <p:cNvSpPr/>
          <p:nvPr/>
        </p:nvSpPr>
        <p:spPr>
          <a:xfrm>
            <a:off x="8255252" y="2841776"/>
            <a:ext cx="3548959" cy="1200329"/>
          </a:xfrm>
          <a:prstGeom prst="rect">
            <a:avLst/>
          </a:prstGeom>
        </p:spPr>
        <p:txBody>
          <a:bodyPr wrap="square">
            <a:spAutoFit/>
          </a:bodyPr>
          <a:lstStyle/>
          <a:p>
            <a:r>
              <a:rPr lang="en-US" b="1" i="0" dirty="0">
                <a:effectLst/>
                <a:latin typeface="Open Sans"/>
              </a:rPr>
              <a:t>An angel of the Lord and </a:t>
            </a:r>
            <a:r>
              <a:rPr lang="en-US" b="1" i="0" dirty="0" err="1">
                <a:effectLst/>
                <a:latin typeface="Open Sans"/>
              </a:rPr>
              <a:t>spake</a:t>
            </a:r>
            <a:r>
              <a:rPr lang="en-US" b="1" i="0" dirty="0">
                <a:effectLst/>
                <a:latin typeface="Open Sans"/>
              </a:rPr>
              <a:t> with a voice of thunder’ and </a:t>
            </a:r>
            <a:r>
              <a:rPr lang="en-US" b="1" i="0" dirty="0" err="1">
                <a:effectLst/>
                <a:latin typeface="Open Sans"/>
              </a:rPr>
              <a:t>‘cause</a:t>
            </a:r>
            <a:r>
              <a:rPr lang="en-US" b="1" i="0" dirty="0">
                <a:effectLst/>
                <a:latin typeface="Open Sans"/>
              </a:rPr>
              <a:t> the earth to </a:t>
            </a:r>
            <a:r>
              <a:rPr lang="en-US" b="1" i="0" dirty="0" err="1">
                <a:effectLst/>
                <a:latin typeface="Open Sans"/>
              </a:rPr>
              <a:t>shake’for</a:t>
            </a:r>
            <a:r>
              <a:rPr lang="en-US" b="1" i="0" dirty="0">
                <a:effectLst/>
                <a:latin typeface="Open Sans"/>
              </a:rPr>
              <a:t> 3 days and nights </a:t>
            </a:r>
            <a:r>
              <a:rPr lang="en-US" sz="1200" b="1" i="0" dirty="0">
                <a:effectLst/>
                <a:latin typeface="Open Sans"/>
              </a:rPr>
              <a:t>(Mosiah 27:11-19)</a:t>
            </a:r>
            <a:endParaRPr lang="en-US" sz="1200" b="1" dirty="0"/>
          </a:p>
        </p:txBody>
      </p:sp>
      <p:sp>
        <p:nvSpPr>
          <p:cNvPr id="8" name="Rectangle 7">
            <a:extLst>
              <a:ext uri="{FF2B5EF4-FFF2-40B4-BE49-F238E27FC236}">
                <a16:creationId xmlns:a16="http://schemas.microsoft.com/office/drawing/2014/main" id="{7BC550FC-EB05-4AF4-BD44-D0C0AA02262E}"/>
              </a:ext>
            </a:extLst>
          </p:cNvPr>
          <p:cNvSpPr/>
          <p:nvPr/>
        </p:nvSpPr>
        <p:spPr>
          <a:xfrm>
            <a:off x="970989" y="5887946"/>
            <a:ext cx="9890593" cy="646331"/>
          </a:xfrm>
          <a:prstGeom prst="rect">
            <a:avLst/>
          </a:prstGeom>
        </p:spPr>
        <p:txBody>
          <a:bodyPr wrap="none">
            <a:spAutoFit/>
          </a:bodyPr>
          <a:lstStyle/>
          <a:p>
            <a:r>
              <a:rPr lang="en-US" sz="3600" b="1" i="0" dirty="0">
                <a:solidFill>
                  <a:srgbClr val="333333"/>
                </a:solidFill>
                <a:effectLst/>
                <a:latin typeface="Open Sans"/>
              </a:rPr>
              <a:t>Sin leads to great pain, suffering, and regret.</a:t>
            </a:r>
            <a:endParaRPr lang="en-US" sz="3600" dirty="0"/>
          </a:p>
        </p:txBody>
      </p:sp>
    </p:spTree>
    <p:extLst>
      <p:ext uri="{BB962C8B-B14F-4D97-AF65-F5344CB8AC3E}">
        <p14:creationId xmlns:p14="http://schemas.microsoft.com/office/powerpoint/2010/main" val="398207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78">
            <a:extLst>
              <a:ext uri="{FF2B5EF4-FFF2-40B4-BE49-F238E27FC236}">
                <a16:creationId xmlns:a16="http://schemas.microsoft.com/office/drawing/2014/main" id="{AEF63878-F28A-4F7B-B9F3-5EFB6DDDD6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325925" y="1079627"/>
            <a:ext cx="8247707" cy="5355312"/>
          </a:xfrm>
          <a:prstGeom prst="rect">
            <a:avLst/>
          </a:prstGeom>
          <a:noFill/>
        </p:spPr>
        <p:txBody>
          <a:bodyPr wrap="square" rtlCol="0">
            <a:spAutoFit/>
          </a:bodyPr>
          <a:lstStyle/>
          <a:p>
            <a:r>
              <a:rPr lang="en-US" b="1" dirty="0"/>
              <a:t>He was the eldest son of Alma</a:t>
            </a:r>
          </a:p>
          <a:p>
            <a:endParaRPr lang="en-US" b="1" dirty="0"/>
          </a:p>
          <a:p>
            <a:r>
              <a:rPr lang="en-US" b="1" dirty="0"/>
              <a:t>He lived around 100 BC to 57 BC</a:t>
            </a:r>
          </a:p>
          <a:p>
            <a:endParaRPr lang="en-US" b="1" dirty="0"/>
          </a:p>
          <a:p>
            <a:r>
              <a:rPr lang="en-US" b="1" dirty="0"/>
              <a:t>He was a leading high priest and a military hero</a:t>
            </a:r>
          </a:p>
          <a:p>
            <a:endParaRPr lang="en-US" b="1" dirty="0"/>
          </a:p>
          <a:p>
            <a:r>
              <a:rPr lang="en-US" b="1" dirty="0"/>
              <a:t>Alma gave him charge over “the sacred plates” including the plates of brass,  the </a:t>
            </a:r>
            <a:r>
              <a:rPr lang="en-US" b="1" dirty="0" err="1"/>
              <a:t>Nephite</a:t>
            </a:r>
            <a:r>
              <a:rPr lang="en-US" b="1" dirty="0"/>
              <a:t> records, the 24 </a:t>
            </a:r>
            <a:r>
              <a:rPr lang="en-US" b="1" dirty="0" err="1"/>
              <a:t>Jaredite</a:t>
            </a:r>
            <a:r>
              <a:rPr lang="en-US" b="1" dirty="0"/>
              <a:t> plates, the “interpreters” (</a:t>
            </a:r>
            <a:r>
              <a:rPr lang="en-US" b="1" dirty="0" err="1"/>
              <a:t>Urim</a:t>
            </a:r>
            <a:r>
              <a:rPr lang="en-US" b="1" dirty="0"/>
              <a:t> and </a:t>
            </a:r>
            <a:r>
              <a:rPr lang="en-US" b="1" dirty="0" err="1"/>
              <a:t>Thummin</a:t>
            </a:r>
            <a:r>
              <a:rPr lang="en-US" b="1" dirty="0"/>
              <a:t>) –Alma 37:24</a:t>
            </a:r>
          </a:p>
          <a:p>
            <a:endParaRPr lang="en-US" b="1" dirty="0"/>
          </a:p>
          <a:p>
            <a:r>
              <a:rPr lang="en-US" b="1" dirty="0"/>
              <a:t>He was the spiritual leader among the people</a:t>
            </a:r>
          </a:p>
          <a:p>
            <a:endParaRPr lang="en-US" b="1" dirty="0"/>
          </a:p>
          <a:p>
            <a:r>
              <a:rPr lang="en-US" b="1" dirty="0"/>
              <a:t>He supported Captain Moroni in withstanding attacks from traitors such as </a:t>
            </a:r>
            <a:r>
              <a:rPr lang="en-US" b="1" dirty="0" err="1"/>
              <a:t>Amalickiah</a:t>
            </a:r>
            <a:r>
              <a:rPr lang="en-US" b="1" dirty="0"/>
              <a:t> and </a:t>
            </a:r>
            <a:r>
              <a:rPr lang="en-US" b="1" dirty="0" err="1"/>
              <a:t>Ammoron</a:t>
            </a:r>
            <a:endParaRPr lang="en-US" b="1" dirty="0"/>
          </a:p>
          <a:p>
            <a:endParaRPr lang="en-US" b="1" dirty="0"/>
          </a:p>
          <a:p>
            <a:r>
              <a:rPr lang="en-US" b="1" dirty="0"/>
              <a:t>He became the leader of the legendary 2,000 stripling warriors to defend the liberty of the people</a:t>
            </a:r>
          </a:p>
          <a:p>
            <a:endParaRPr lang="en-US" b="1" dirty="0"/>
          </a:p>
          <a:p>
            <a:r>
              <a:rPr lang="en-US" b="1" dirty="0"/>
              <a:t>Alma shared with him prophecies of the </a:t>
            </a:r>
            <a:r>
              <a:rPr lang="en-US" b="1" dirty="0" err="1"/>
              <a:t>Nephite’s</a:t>
            </a:r>
            <a:r>
              <a:rPr lang="en-US" b="1" dirty="0"/>
              <a:t> future</a:t>
            </a:r>
          </a:p>
        </p:txBody>
      </p:sp>
      <p:sp>
        <p:nvSpPr>
          <p:cNvPr id="5" name="TextBox 4"/>
          <p:cNvSpPr txBox="1"/>
          <p:nvPr/>
        </p:nvSpPr>
        <p:spPr>
          <a:xfrm>
            <a:off x="2209800" y="0"/>
            <a:ext cx="7772400" cy="1107996"/>
          </a:xfrm>
          <a:prstGeom prst="rect">
            <a:avLst/>
          </a:prstGeom>
          <a:noFill/>
        </p:spPr>
        <p:txBody>
          <a:bodyPr wrap="square" rtlCol="0">
            <a:spAutoFit/>
          </a:bodyPr>
          <a:lstStyle/>
          <a:p>
            <a:pPr algn="ctr"/>
            <a:r>
              <a:rPr lang="en-US" sz="6600" dirty="0">
                <a:solidFill>
                  <a:srgbClr val="002060"/>
                </a:solidFill>
                <a:latin typeface="Calibri" panose="020F0502020204030204" pitchFamily="34" charset="0"/>
              </a:rPr>
              <a:t>Helaman</a:t>
            </a:r>
          </a:p>
        </p:txBody>
      </p:sp>
      <p:grpSp>
        <p:nvGrpSpPr>
          <p:cNvPr id="117" name="Group 116"/>
          <p:cNvGrpSpPr/>
          <p:nvPr/>
        </p:nvGrpSpPr>
        <p:grpSpPr>
          <a:xfrm>
            <a:off x="9500858" y="846499"/>
            <a:ext cx="2203010" cy="4760902"/>
            <a:chOff x="1143000" y="1219200"/>
            <a:chExt cx="2203010" cy="4760902"/>
          </a:xfrm>
        </p:grpSpPr>
        <p:grpSp>
          <p:nvGrpSpPr>
            <p:cNvPr id="118" name="Group 39"/>
            <p:cNvGrpSpPr/>
            <p:nvPr/>
          </p:nvGrpSpPr>
          <p:grpSpPr>
            <a:xfrm rot="20172554">
              <a:off x="2130838" y="5085804"/>
              <a:ext cx="457200" cy="838200"/>
              <a:chOff x="3352800" y="2667000"/>
              <a:chExt cx="457200" cy="838200"/>
            </a:xfrm>
          </p:grpSpPr>
          <p:sp>
            <p:nvSpPr>
              <p:cNvPr id="231" name="Oval 40"/>
              <p:cNvSpPr/>
              <p:nvPr/>
            </p:nvSpPr>
            <p:spPr>
              <a:xfrm>
                <a:off x="3352800" y="2819400"/>
                <a:ext cx="457200" cy="6858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gular Pentagon 41"/>
              <p:cNvSpPr/>
              <p:nvPr/>
            </p:nvSpPr>
            <p:spPr>
              <a:xfrm rot="10800000">
                <a:off x="3429000" y="2667000"/>
                <a:ext cx="304800" cy="685800"/>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38"/>
            <p:cNvGrpSpPr/>
            <p:nvPr/>
          </p:nvGrpSpPr>
          <p:grpSpPr>
            <a:xfrm rot="2289593">
              <a:off x="1689496" y="5227970"/>
              <a:ext cx="410254" cy="752132"/>
              <a:chOff x="3352800" y="2667000"/>
              <a:chExt cx="457200" cy="838200"/>
            </a:xfrm>
          </p:grpSpPr>
          <p:sp>
            <p:nvSpPr>
              <p:cNvPr id="229" name="Oval 36"/>
              <p:cNvSpPr/>
              <p:nvPr/>
            </p:nvSpPr>
            <p:spPr>
              <a:xfrm>
                <a:off x="3352800" y="2819400"/>
                <a:ext cx="457200" cy="6858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gular Pentagon 37"/>
              <p:cNvSpPr/>
              <p:nvPr/>
            </p:nvSpPr>
            <p:spPr>
              <a:xfrm rot="10800000">
                <a:off x="3429000" y="2667000"/>
                <a:ext cx="304800" cy="685800"/>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0" name="Cloud 129"/>
            <p:cNvSpPr/>
            <p:nvPr/>
          </p:nvSpPr>
          <p:spPr>
            <a:xfrm rot="4934802">
              <a:off x="2200154" y="2774821"/>
              <a:ext cx="756701" cy="641187"/>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1143000" y="3886200"/>
              <a:ext cx="336884"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p:cNvSpPr/>
            <p:nvPr/>
          </p:nvSpPr>
          <p:spPr>
            <a:xfrm rot="1477580">
              <a:off x="1269761" y="3195489"/>
              <a:ext cx="582550" cy="1101298"/>
            </a:xfrm>
            <a:prstGeom prst="trapezoid">
              <a:avLst>
                <a:gd name="adj" fmla="val 31348"/>
              </a:avLst>
            </a:prstGeom>
            <a:solidFill>
              <a:srgbClr val="738A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2743201" y="3886200"/>
              <a:ext cx="3810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rapezoid 144"/>
            <p:cNvSpPr/>
            <p:nvPr/>
          </p:nvSpPr>
          <p:spPr>
            <a:xfrm rot="20129341">
              <a:off x="2479523" y="3195346"/>
              <a:ext cx="582550" cy="1101298"/>
            </a:xfrm>
            <a:prstGeom prst="trapezoid">
              <a:avLst>
                <a:gd name="adj" fmla="val 31348"/>
              </a:avLst>
            </a:prstGeom>
            <a:solidFill>
              <a:srgbClr val="738A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rapezoid 167"/>
            <p:cNvSpPr/>
            <p:nvPr/>
          </p:nvSpPr>
          <p:spPr>
            <a:xfrm>
              <a:off x="1600200" y="4343400"/>
              <a:ext cx="1066800" cy="1219200"/>
            </a:xfrm>
            <a:prstGeom prst="trapezoid">
              <a:avLst>
                <a:gd name="adj" fmla="val 1209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p:cNvSpPr/>
            <p:nvPr/>
          </p:nvSpPr>
          <p:spPr>
            <a:xfrm rot="10800000">
              <a:off x="1654277" y="3217606"/>
              <a:ext cx="990600" cy="1219200"/>
            </a:xfrm>
            <a:prstGeom prst="trapezoid">
              <a:avLst>
                <a:gd name="adj" fmla="val 6142"/>
              </a:avLst>
            </a:prstGeom>
            <a:solidFill>
              <a:srgbClr val="738A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2"/>
            <p:cNvGrpSpPr/>
            <p:nvPr/>
          </p:nvGrpSpPr>
          <p:grpSpPr>
            <a:xfrm>
              <a:off x="1609209" y="3134032"/>
              <a:ext cx="1089745" cy="641448"/>
              <a:chOff x="1066800" y="3441504"/>
              <a:chExt cx="2133600" cy="1435296"/>
            </a:xfrm>
          </p:grpSpPr>
          <p:sp>
            <p:nvSpPr>
              <p:cNvPr id="219" name="Moon 11"/>
              <p:cNvSpPr/>
              <p:nvPr/>
            </p:nvSpPr>
            <p:spPr>
              <a:xfrm rot="16200000">
                <a:off x="1524000" y="3200400"/>
                <a:ext cx="1219200" cy="2133600"/>
              </a:xfrm>
              <a:prstGeom prst="moon">
                <a:avLst>
                  <a:gd name="adj" fmla="val 68859"/>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rapezoid 2"/>
              <p:cNvSpPr/>
              <p:nvPr/>
            </p:nvSpPr>
            <p:spPr>
              <a:xfrm rot="3542795">
                <a:off x="1230885" y="3418950"/>
                <a:ext cx="381000" cy="575911"/>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Trapezoid 3"/>
              <p:cNvSpPr/>
              <p:nvPr/>
            </p:nvSpPr>
            <p:spPr>
              <a:xfrm rot="2603598">
                <a:off x="1340097" y="3520311"/>
                <a:ext cx="381000" cy="685125"/>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Trapezoid 4"/>
              <p:cNvSpPr/>
              <p:nvPr/>
            </p:nvSpPr>
            <p:spPr>
              <a:xfrm rot="18001276">
                <a:off x="2713295" y="3369235"/>
                <a:ext cx="381000" cy="525538"/>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rapezoid 5"/>
              <p:cNvSpPr/>
              <p:nvPr/>
            </p:nvSpPr>
            <p:spPr>
              <a:xfrm rot="18514807">
                <a:off x="2613085" y="3459290"/>
                <a:ext cx="381000" cy="630360"/>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rapezoid 6"/>
              <p:cNvSpPr/>
              <p:nvPr/>
            </p:nvSpPr>
            <p:spPr>
              <a:xfrm rot="1670667">
                <a:off x="1533099" y="3614497"/>
                <a:ext cx="333644" cy="774240"/>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Trapezoid 7"/>
              <p:cNvSpPr/>
              <p:nvPr/>
            </p:nvSpPr>
            <p:spPr>
              <a:xfrm rot="19700909">
                <a:off x="2491107" y="3605358"/>
                <a:ext cx="319972" cy="731362"/>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Trapezoid 8"/>
              <p:cNvSpPr/>
              <p:nvPr/>
            </p:nvSpPr>
            <p:spPr>
              <a:xfrm rot="623602">
                <a:off x="1748881" y="3685091"/>
                <a:ext cx="381000" cy="838200"/>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rapezoid 9"/>
              <p:cNvSpPr/>
              <p:nvPr/>
            </p:nvSpPr>
            <p:spPr>
              <a:xfrm rot="20671516">
                <a:off x="2238515" y="3693235"/>
                <a:ext cx="381000" cy="838200"/>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Trapezoid 10"/>
              <p:cNvSpPr/>
              <p:nvPr/>
            </p:nvSpPr>
            <p:spPr>
              <a:xfrm>
                <a:off x="1981200" y="3733800"/>
                <a:ext cx="381000" cy="838200"/>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1" name="Regular Pentagon 170"/>
            <p:cNvSpPr/>
            <p:nvPr/>
          </p:nvSpPr>
          <p:spPr>
            <a:xfrm rot="11112827">
              <a:off x="1891149" y="2886780"/>
              <a:ext cx="587566" cy="533400"/>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Cloud 171"/>
            <p:cNvSpPr/>
            <p:nvPr/>
          </p:nvSpPr>
          <p:spPr>
            <a:xfrm rot="4934802">
              <a:off x="1531673" y="1750212"/>
              <a:ext cx="1353992" cy="1104904"/>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1752600" y="1676400"/>
              <a:ext cx="914400" cy="1447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Moon 173"/>
            <p:cNvSpPr/>
            <p:nvPr/>
          </p:nvSpPr>
          <p:spPr>
            <a:xfrm>
              <a:off x="1981200" y="1600200"/>
              <a:ext cx="301121" cy="500078"/>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oon 174"/>
            <p:cNvSpPr/>
            <p:nvPr/>
          </p:nvSpPr>
          <p:spPr>
            <a:xfrm>
              <a:off x="2133600" y="1600200"/>
              <a:ext cx="301121" cy="500078"/>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Moon 175"/>
            <p:cNvSpPr/>
            <p:nvPr/>
          </p:nvSpPr>
          <p:spPr>
            <a:xfrm>
              <a:off x="2286000" y="1600200"/>
              <a:ext cx="301121" cy="500078"/>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17"/>
            <p:cNvGrpSpPr/>
            <p:nvPr/>
          </p:nvGrpSpPr>
          <p:grpSpPr>
            <a:xfrm>
              <a:off x="1799303" y="1580535"/>
              <a:ext cx="914400" cy="476865"/>
              <a:chOff x="1321514" y="1295400"/>
              <a:chExt cx="1301944" cy="1057417"/>
            </a:xfrm>
          </p:grpSpPr>
          <p:sp>
            <p:nvSpPr>
              <p:cNvPr id="216" name="Teardrop 215"/>
              <p:cNvSpPr/>
              <p:nvPr/>
            </p:nvSpPr>
            <p:spPr>
              <a:xfrm rot="20352811" flipH="1">
                <a:off x="1934455" y="1295400"/>
                <a:ext cx="68900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eardrop 216"/>
              <p:cNvSpPr/>
              <p:nvPr/>
            </p:nvSpPr>
            <p:spPr>
              <a:xfrm rot="5053131" flipH="1">
                <a:off x="1321335" y="1422500"/>
                <a:ext cx="771683" cy="771325"/>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flipH="1">
                <a:off x="1853433" y="1371598"/>
                <a:ext cx="703527" cy="981219"/>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8" name="Oval 177"/>
            <p:cNvSpPr/>
            <p:nvPr/>
          </p:nvSpPr>
          <p:spPr>
            <a:xfrm flipH="1">
              <a:off x="2590797" y="2743200"/>
              <a:ext cx="152402" cy="304800"/>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9" name="Group 47"/>
            <p:cNvGrpSpPr/>
            <p:nvPr/>
          </p:nvGrpSpPr>
          <p:grpSpPr>
            <a:xfrm>
              <a:off x="1676400" y="4419600"/>
              <a:ext cx="914400" cy="946905"/>
              <a:chOff x="3505200" y="4643217"/>
              <a:chExt cx="712203" cy="1106281"/>
            </a:xfrm>
          </p:grpSpPr>
          <p:sp>
            <p:nvSpPr>
              <p:cNvPr id="211" name="Trapezoid 210"/>
              <p:cNvSpPr/>
              <p:nvPr/>
            </p:nvSpPr>
            <p:spPr>
              <a:xfrm>
                <a:off x="3631197" y="4643217"/>
                <a:ext cx="255003" cy="1101298"/>
              </a:xfrm>
              <a:prstGeom prst="trapezoid">
                <a:avLst>
                  <a:gd name="adj" fmla="val 3134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rapezoid 211"/>
              <p:cNvSpPr/>
              <p:nvPr/>
            </p:nvSpPr>
            <p:spPr>
              <a:xfrm>
                <a:off x="3810000" y="4648200"/>
                <a:ext cx="255003" cy="1101298"/>
              </a:xfrm>
              <a:prstGeom prst="trapezoid">
                <a:avLst>
                  <a:gd name="adj" fmla="val 3134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rapezoid 212"/>
              <p:cNvSpPr/>
              <p:nvPr/>
            </p:nvSpPr>
            <p:spPr>
              <a:xfrm rot="21175091">
                <a:off x="3962400" y="4648200"/>
                <a:ext cx="255003" cy="1101298"/>
              </a:xfrm>
              <a:prstGeom prst="trapezoid">
                <a:avLst>
                  <a:gd name="adj" fmla="val 3134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rapezoid 213"/>
              <p:cNvSpPr/>
              <p:nvPr/>
            </p:nvSpPr>
            <p:spPr>
              <a:xfrm rot="166085">
                <a:off x="3505200" y="4648200"/>
                <a:ext cx="255003" cy="1101298"/>
              </a:xfrm>
              <a:prstGeom prst="trapezoid">
                <a:avLst>
                  <a:gd name="adj" fmla="val 3134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Trapezoid 214"/>
              <p:cNvSpPr/>
              <p:nvPr/>
            </p:nvSpPr>
            <p:spPr>
              <a:xfrm>
                <a:off x="3733800" y="4648200"/>
                <a:ext cx="255003" cy="1101298"/>
              </a:xfrm>
              <a:prstGeom prst="trapezoid">
                <a:avLst>
                  <a:gd name="adj" fmla="val 3134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0" name="Trapezoid 179"/>
            <p:cNvSpPr/>
            <p:nvPr/>
          </p:nvSpPr>
          <p:spPr>
            <a:xfrm rot="5615113">
              <a:off x="1806712" y="4161090"/>
              <a:ext cx="205413" cy="445062"/>
            </a:xfrm>
            <a:prstGeom prst="trapezoi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rapezoid 180"/>
            <p:cNvSpPr/>
            <p:nvPr/>
          </p:nvSpPr>
          <p:spPr>
            <a:xfrm rot="15984887" flipH="1">
              <a:off x="2259411" y="4161090"/>
              <a:ext cx="205413" cy="445062"/>
            </a:xfrm>
            <a:prstGeom prst="trapezoi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ounded Rectangle 181"/>
            <p:cNvSpPr/>
            <p:nvPr/>
          </p:nvSpPr>
          <p:spPr>
            <a:xfrm>
              <a:off x="2047567" y="4257368"/>
              <a:ext cx="228600" cy="304800"/>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3" name="Group 127"/>
            <p:cNvGrpSpPr/>
            <p:nvPr/>
          </p:nvGrpSpPr>
          <p:grpSpPr>
            <a:xfrm>
              <a:off x="1676400" y="1219200"/>
              <a:ext cx="1143000" cy="1066801"/>
              <a:chOff x="3047999" y="533400"/>
              <a:chExt cx="838201" cy="1066801"/>
            </a:xfrm>
          </p:grpSpPr>
          <p:sp>
            <p:nvSpPr>
              <p:cNvPr id="203" name="Moon 202"/>
              <p:cNvSpPr/>
              <p:nvPr/>
            </p:nvSpPr>
            <p:spPr>
              <a:xfrm rot="11575000">
                <a:off x="3374734" y="625777"/>
                <a:ext cx="317013" cy="750848"/>
              </a:xfrm>
              <a:prstGeom prst="moon">
                <a:avLst>
                  <a:gd name="adj" fmla="val 57356"/>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203"/>
              <p:cNvSpPr/>
              <p:nvPr/>
            </p:nvSpPr>
            <p:spPr>
              <a:xfrm rot="12577107">
                <a:off x="3441193" y="816531"/>
                <a:ext cx="317013" cy="596636"/>
              </a:xfrm>
              <a:prstGeom prst="moon">
                <a:avLst>
                  <a:gd name="adj" fmla="val 57356"/>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204"/>
              <p:cNvSpPr/>
              <p:nvPr/>
            </p:nvSpPr>
            <p:spPr>
              <a:xfrm rot="10800000">
                <a:off x="3217596" y="533400"/>
                <a:ext cx="317013" cy="825236"/>
              </a:xfrm>
              <a:prstGeom prst="moon">
                <a:avLst>
                  <a:gd name="adj" fmla="val 57356"/>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Moon 205"/>
              <p:cNvSpPr/>
              <p:nvPr/>
            </p:nvSpPr>
            <p:spPr>
              <a:xfrm rot="10800000">
                <a:off x="3352800" y="685800"/>
                <a:ext cx="152400" cy="559096"/>
              </a:xfrm>
              <a:prstGeom prst="moon">
                <a:avLst>
                  <a:gd name="adj" fmla="val 57356"/>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Moon 206"/>
              <p:cNvSpPr/>
              <p:nvPr/>
            </p:nvSpPr>
            <p:spPr>
              <a:xfrm rot="10456809">
                <a:off x="3229503" y="773085"/>
                <a:ext cx="252260" cy="596636"/>
              </a:xfrm>
              <a:prstGeom prst="moon">
                <a:avLst>
                  <a:gd name="adj" fmla="val 87500"/>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ounded Rectangle 207"/>
              <p:cNvSpPr/>
              <p:nvPr/>
            </p:nvSpPr>
            <p:spPr>
              <a:xfrm rot="5400000">
                <a:off x="3611033" y="1325033"/>
                <a:ext cx="381000" cy="169333"/>
              </a:xfrm>
              <a:prstGeom prst="roundRect">
                <a:avLst>
                  <a:gd name="adj" fmla="val 50000"/>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ounded Rectangle 208"/>
              <p:cNvSpPr/>
              <p:nvPr/>
            </p:nvSpPr>
            <p:spPr>
              <a:xfrm rot="5400000">
                <a:off x="2942166" y="1325034"/>
                <a:ext cx="381000" cy="169333"/>
              </a:xfrm>
              <a:prstGeom prst="roundRect">
                <a:avLst>
                  <a:gd name="adj" fmla="val 50000"/>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ounded Rectangle 209"/>
              <p:cNvSpPr/>
              <p:nvPr/>
            </p:nvSpPr>
            <p:spPr>
              <a:xfrm>
                <a:off x="3048000" y="1143000"/>
                <a:ext cx="838200" cy="304800"/>
              </a:xfrm>
              <a:prstGeom prst="roundRect">
                <a:avLst>
                  <a:gd name="adj" fmla="val 50000"/>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Trapezoid 183"/>
            <p:cNvSpPr/>
            <p:nvPr/>
          </p:nvSpPr>
          <p:spPr>
            <a:xfrm rot="10115727">
              <a:off x="1867183" y="1728204"/>
              <a:ext cx="191729" cy="407368"/>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rapezoid 184"/>
            <p:cNvSpPr/>
            <p:nvPr/>
          </p:nvSpPr>
          <p:spPr>
            <a:xfrm rot="10800000">
              <a:off x="2145890" y="1649361"/>
              <a:ext cx="191729" cy="490806"/>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rapezoid 185"/>
            <p:cNvSpPr/>
            <p:nvPr/>
          </p:nvSpPr>
          <p:spPr>
            <a:xfrm rot="11326737">
              <a:off x="2405236" y="1720540"/>
              <a:ext cx="191729" cy="417624"/>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7" name="Group 133"/>
            <p:cNvGrpSpPr/>
            <p:nvPr/>
          </p:nvGrpSpPr>
          <p:grpSpPr>
            <a:xfrm>
              <a:off x="2819400" y="1524000"/>
              <a:ext cx="526610" cy="4290291"/>
              <a:chOff x="4132973" y="1752600"/>
              <a:chExt cx="526610" cy="4290291"/>
            </a:xfrm>
          </p:grpSpPr>
          <p:sp>
            <p:nvSpPr>
              <p:cNvPr id="189" name="Rectangle 188"/>
              <p:cNvSpPr/>
              <p:nvPr/>
            </p:nvSpPr>
            <p:spPr>
              <a:xfrm>
                <a:off x="4343400" y="2209800"/>
                <a:ext cx="76200" cy="2895600"/>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p:cNvSpPr/>
              <p:nvPr/>
            </p:nvSpPr>
            <p:spPr>
              <a:xfrm>
                <a:off x="4343400" y="3147291"/>
                <a:ext cx="76200" cy="2895600"/>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1" name="Group 210"/>
              <p:cNvGrpSpPr/>
              <p:nvPr/>
            </p:nvGrpSpPr>
            <p:grpSpPr>
              <a:xfrm rot="14240719">
                <a:off x="4138261" y="3120138"/>
                <a:ext cx="582298" cy="460347"/>
                <a:chOff x="1077041" y="3083173"/>
                <a:chExt cx="1451068" cy="1576735"/>
              </a:xfrm>
              <a:solidFill>
                <a:srgbClr val="C00000"/>
              </a:solidFill>
            </p:grpSpPr>
            <p:sp>
              <p:nvSpPr>
                <p:cNvPr id="201" name="Moon 200"/>
                <p:cNvSpPr/>
                <p:nvPr/>
              </p:nvSpPr>
              <p:spPr>
                <a:xfrm rot="15564222">
                  <a:off x="1558954" y="3683209"/>
                  <a:ext cx="487241" cy="1451068"/>
                </a:xfrm>
                <a:prstGeom prst="moon">
                  <a:avLst>
                    <a:gd name="adj" fmla="val 5141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201"/>
                <p:cNvSpPr/>
                <p:nvPr/>
              </p:nvSpPr>
              <p:spPr>
                <a:xfrm rot="8599183">
                  <a:off x="1956781" y="3083173"/>
                  <a:ext cx="385316" cy="1576735"/>
                </a:xfrm>
                <a:prstGeom prst="moon">
                  <a:avLst>
                    <a:gd name="adj" fmla="val 5735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2" name="Moon 191"/>
              <p:cNvSpPr/>
              <p:nvPr/>
            </p:nvSpPr>
            <p:spPr>
              <a:xfrm rot="1702267">
                <a:off x="4132973" y="2979380"/>
                <a:ext cx="192253" cy="766528"/>
              </a:xfrm>
              <a:prstGeom prst="moon">
                <a:avLst>
                  <a:gd name="adj" fmla="val 28987"/>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215"/>
              <p:cNvGrpSpPr/>
              <p:nvPr/>
            </p:nvGrpSpPr>
            <p:grpSpPr>
              <a:xfrm>
                <a:off x="4343398" y="2842914"/>
                <a:ext cx="309754" cy="328802"/>
                <a:chOff x="2465395" y="1637223"/>
                <a:chExt cx="533400" cy="655781"/>
              </a:xfrm>
            </p:grpSpPr>
            <p:sp>
              <p:nvSpPr>
                <p:cNvPr id="199" name="Trapezoid 198"/>
                <p:cNvSpPr/>
                <p:nvPr/>
              </p:nvSpPr>
              <p:spPr>
                <a:xfrm rot="6014075">
                  <a:off x="2594704" y="1584114"/>
                  <a:ext cx="350982" cy="457200"/>
                </a:xfrm>
                <a:prstGeom prst="trapezoid">
                  <a:avLst>
                    <a:gd name="adj" fmla="val 15909"/>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rapezoid 199"/>
                <p:cNvSpPr/>
                <p:nvPr/>
              </p:nvSpPr>
              <p:spPr>
                <a:xfrm rot="5999871">
                  <a:off x="2518504" y="1888913"/>
                  <a:ext cx="350982" cy="457200"/>
                </a:xfrm>
                <a:prstGeom prst="trapezoid">
                  <a:avLst>
                    <a:gd name="adj" fmla="val 15909"/>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216"/>
              <p:cNvGrpSpPr/>
              <p:nvPr/>
            </p:nvGrpSpPr>
            <p:grpSpPr>
              <a:xfrm flipH="1">
                <a:off x="4159053" y="2842914"/>
                <a:ext cx="309754" cy="328802"/>
                <a:chOff x="2465395" y="1637223"/>
                <a:chExt cx="533400" cy="655781"/>
              </a:xfrm>
            </p:grpSpPr>
            <p:sp>
              <p:nvSpPr>
                <p:cNvPr id="197" name="Trapezoid 196"/>
                <p:cNvSpPr/>
                <p:nvPr/>
              </p:nvSpPr>
              <p:spPr>
                <a:xfrm rot="6014075">
                  <a:off x="2594704" y="1584114"/>
                  <a:ext cx="350982" cy="457200"/>
                </a:xfrm>
                <a:prstGeom prst="trapezoid">
                  <a:avLst>
                    <a:gd name="adj" fmla="val 15909"/>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197"/>
                <p:cNvSpPr/>
                <p:nvPr/>
              </p:nvSpPr>
              <p:spPr>
                <a:xfrm rot="5999871">
                  <a:off x="2518504" y="1888913"/>
                  <a:ext cx="350982" cy="457200"/>
                </a:xfrm>
                <a:prstGeom prst="trapezoid">
                  <a:avLst>
                    <a:gd name="adj" fmla="val 15909"/>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5" name="Trapezoid 194"/>
              <p:cNvSpPr/>
              <p:nvPr/>
            </p:nvSpPr>
            <p:spPr>
              <a:xfrm rot="10800000">
                <a:off x="4221018" y="2819400"/>
                <a:ext cx="350982" cy="304800"/>
              </a:xfrm>
              <a:prstGeom prst="trapezoid">
                <a:avLst>
                  <a:gd name="adj" fmla="val 15909"/>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lowchart: Extract 195"/>
              <p:cNvSpPr/>
              <p:nvPr/>
            </p:nvSpPr>
            <p:spPr>
              <a:xfrm>
                <a:off x="4343400" y="1752600"/>
                <a:ext cx="76200" cy="457200"/>
              </a:xfrm>
              <a:prstGeom prst="flowChartExtra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8" name="Oval 187"/>
            <p:cNvSpPr/>
            <p:nvPr/>
          </p:nvSpPr>
          <p:spPr>
            <a:xfrm>
              <a:off x="2971800" y="4114801"/>
              <a:ext cx="228600" cy="228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TextBox 232"/>
          <p:cNvSpPr txBox="1"/>
          <p:nvPr/>
        </p:nvSpPr>
        <p:spPr>
          <a:xfrm>
            <a:off x="7553608" y="6519446"/>
            <a:ext cx="4572000" cy="338554"/>
          </a:xfrm>
          <a:prstGeom prst="rect">
            <a:avLst/>
          </a:prstGeom>
          <a:noFill/>
        </p:spPr>
        <p:txBody>
          <a:bodyPr wrap="square" rtlCol="0">
            <a:spAutoFit/>
          </a:bodyPr>
          <a:lstStyle/>
          <a:p>
            <a:pPr algn="r"/>
            <a:r>
              <a:rPr lang="en-US" sz="1600" dirty="0"/>
              <a:t>Who’s Who</a:t>
            </a:r>
          </a:p>
        </p:txBody>
      </p:sp>
    </p:spTree>
    <p:extLst>
      <p:ext uri="{BB962C8B-B14F-4D97-AF65-F5344CB8AC3E}">
        <p14:creationId xmlns:p14="http://schemas.microsoft.com/office/powerpoint/2010/main" val="130929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17"/>
                                        </p:tgtEl>
                                        <p:attrNameLst>
                                          <p:attrName>style.visibility</p:attrName>
                                        </p:attrNameLst>
                                      </p:cBhvr>
                                      <p:to>
                                        <p:strVal val="visible"/>
                                      </p:to>
                                    </p:set>
                                    <p:animEffect transition="in" filter="wipe(down)">
                                      <p:cBhvr>
                                        <p:cTn id="9" dur="580">
                                          <p:stCondLst>
                                            <p:cond delay="0"/>
                                          </p:stCondLst>
                                        </p:cTn>
                                        <p:tgtEl>
                                          <p:spTgt spid="117"/>
                                        </p:tgtEl>
                                      </p:cBhvr>
                                    </p:animEffect>
                                    <p:anim calcmode="lin" valueType="num">
                                      <p:cBhvr>
                                        <p:cTn id="10" dur="1822" tmFilter="0,0; 0.14,0.36; 0.43,0.73; 0.71,0.91; 1.0,1.0">
                                          <p:stCondLst>
                                            <p:cond delay="0"/>
                                          </p:stCondLst>
                                        </p:cTn>
                                        <p:tgtEl>
                                          <p:spTgt spid="11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1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1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1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17"/>
                                        </p:tgtEl>
                                        <p:attrNameLst>
                                          <p:attrName>ppt_y</p:attrName>
                                        </p:attrNameLst>
                                      </p:cBhvr>
                                      <p:tavLst>
                                        <p:tav tm="0" fmla="#ppt_y-sin(pi*$)/81">
                                          <p:val>
                                            <p:fltVal val="0"/>
                                          </p:val>
                                        </p:tav>
                                        <p:tav tm="100000">
                                          <p:val>
                                            <p:fltVal val="1"/>
                                          </p:val>
                                        </p:tav>
                                      </p:tavLst>
                                    </p:anim>
                                    <p:animScale>
                                      <p:cBhvr>
                                        <p:cTn id="15" dur="26">
                                          <p:stCondLst>
                                            <p:cond delay="650"/>
                                          </p:stCondLst>
                                        </p:cTn>
                                        <p:tgtEl>
                                          <p:spTgt spid="117"/>
                                        </p:tgtEl>
                                      </p:cBhvr>
                                      <p:to x="100000" y="60000"/>
                                    </p:animScale>
                                    <p:animScale>
                                      <p:cBhvr>
                                        <p:cTn id="16" dur="166" decel="50000">
                                          <p:stCondLst>
                                            <p:cond delay="676"/>
                                          </p:stCondLst>
                                        </p:cTn>
                                        <p:tgtEl>
                                          <p:spTgt spid="117"/>
                                        </p:tgtEl>
                                      </p:cBhvr>
                                      <p:to x="100000" y="100000"/>
                                    </p:animScale>
                                    <p:animScale>
                                      <p:cBhvr>
                                        <p:cTn id="17" dur="26">
                                          <p:stCondLst>
                                            <p:cond delay="1312"/>
                                          </p:stCondLst>
                                        </p:cTn>
                                        <p:tgtEl>
                                          <p:spTgt spid="117"/>
                                        </p:tgtEl>
                                      </p:cBhvr>
                                      <p:to x="100000" y="80000"/>
                                    </p:animScale>
                                    <p:animScale>
                                      <p:cBhvr>
                                        <p:cTn id="18" dur="166" decel="50000">
                                          <p:stCondLst>
                                            <p:cond delay="1338"/>
                                          </p:stCondLst>
                                        </p:cTn>
                                        <p:tgtEl>
                                          <p:spTgt spid="117"/>
                                        </p:tgtEl>
                                      </p:cBhvr>
                                      <p:to x="100000" y="100000"/>
                                    </p:animScale>
                                    <p:animScale>
                                      <p:cBhvr>
                                        <p:cTn id="19" dur="26">
                                          <p:stCondLst>
                                            <p:cond delay="1642"/>
                                          </p:stCondLst>
                                        </p:cTn>
                                        <p:tgtEl>
                                          <p:spTgt spid="117"/>
                                        </p:tgtEl>
                                      </p:cBhvr>
                                      <p:to x="100000" y="90000"/>
                                    </p:animScale>
                                    <p:animScale>
                                      <p:cBhvr>
                                        <p:cTn id="20" dur="166" decel="50000">
                                          <p:stCondLst>
                                            <p:cond delay="1668"/>
                                          </p:stCondLst>
                                        </p:cTn>
                                        <p:tgtEl>
                                          <p:spTgt spid="117"/>
                                        </p:tgtEl>
                                      </p:cBhvr>
                                      <p:to x="100000" y="100000"/>
                                    </p:animScale>
                                    <p:animScale>
                                      <p:cBhvr>
                                        <p:cTn id="21" dur="26">
                                          <p:stCondLst>
                                            <p:cond delay="1808"/>
                                          </p:stCondLst>
                                        </p:cTn>
                                        <p:tgtEl>
                                          <p:spTgt spid="117"/>
                                        </p:tgtEl>
                                      </p:cBhvr>
                                      <p:to x="100000" y="95000"/>
                                    </p:animScale>
                                    <p:animScale>
                                      <p:cBhvr>
                                        <p:cTn id="22" dur="166" decel="50000">
                                          <p:stCondLst>
                                            <p:cond delay="1834"/>
                                          </p:stCondLst>
                                        </p:cTn>
                                        <p:tgtEl>
                                          <p:spTgt spid="11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Picture 119">
            <a:extLst>
              <a:ext uri="{FF2B5EF4-FFF2-40B4-BE49-F238E27FC236}">
                <a16:creationId xmlns:a16="http://schemas.microsoft.com/office/drawing/2014/main" id="{AF98BC08-22E2-4420-A541-9FFDF09E51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08345" y="0"/>
            <a:ext cx="11525692" cy="769441"/>
          </a:xfrm>
          <a:prstGeom prst="rect">
            <a:avLst/>
          </a:prstGeom>
          <a:noFill/>
        </p:spPr>
        <p:txBody>
          <a:bodyPr wrap="square" rtlCol="0">
            <a:spAutoFit/>
          </a:bodyPr>
          <a:lstStyle/>
          <a:p>
            <a:pPr algn="ctr"/>
            <a:r>
              <a:rPr lang="en-US" sz="4400" dirty="0">
                <a:solidFill>
                  <a:srgbClr val="002060"/>
                </a:solidFill>
                <a:latin typeface="Calibri" panose="020F0502020204030204" pitchFamily="34" charset="0"/>
              </a:rPr>
              <a:t>God’s Power to Deliver</a:t>
            </a:r>
          </a:p>
        </p:txBody>
      </p:sp>
      <p:sp>
        <p:nvSpPr>
          <p:cNvPr id="233" name="TextBox 232"/>
          <p:cNvSpPr txBox="1"/>
          <p:nvPr/>
        </p:nvSpPr>
        <p:spPr>
          <a:xfrm>
            <a:off x="7526447" y="6519446"/>
            <a:ext cx="4572000" cy="338554"/>
          </a:xfrm>
          <a:prstGeom prst="rect">
            <a:avLst/>
          </a:prstGeom>
          <a:noFill/>
        </p:spPr>
        <p:txBody>
          <a:bodyPr wrap="square" rtlCol="0">
            <a:spAutoFit/>
          </a:bodyPr>
          <a:lstStyle/>
          <a:p>
            <a:pPr algn="r"/>
            <a:r>
              <a:rPr lang="en-US" sz="1600" dirty="0"/>
              <a:t>Alma 36: 1-5</a:t>
            </a:r>
          </a:p>
        </p:txBody>
      </p:sp>
      <p:sp>
        <p:nvSpPr>
          <p:cNvPr id="80" name="TextBox 79"/>
          <p:cNvSpPr txBox="1"/>
          <p:nvPr/>
        </p:nvSpPr>
        <p:spPr>
          <a:xfrm>
            <a:off x="4800600" y="1401024"/>
            <a:ext cx="2514600" cy="707886"/>
          </a:xfrm>
          <a:prstGeom prst="rect">
            <a:avLst/>
          </a:prstGeom>
          <a:noFill/>
        </p:spPr>
        <p:txBody>
          <a:bodyPr wrap="square" rtlCol="0">
            <a:spAutoFit/>
          </a:bodyPr>
          <a:lstStyle/>
          <a:p>
            <a:pPr algn="ctr"/>
            <a:r>
              <a:rPr lang="en-US" sz="2000" b="1" dirty="0"/>
              <a:t>Keep the Commandments</a:t>
            </a:r>
          </a:p>
        </p:txBody>
      </p:sp>
      <p:sp>
        <p:nvSpPr>
          <p:cNvPr id="81" name="TextBox 80"/>
          <p:cNvSpPr txBox="1"/>
          <p:nvPr/>
        </p:nvSpPr>
        <p:spPr>
          <a:xfrm>
            <a:off x="7191469" y="2362201"/>
            <a:ext cx="1981200" cy="707886"/>
          </a:xfrm>
          <a:prstGeom prst="rect">
            <a:avLst/>
          </a:prstGeom>
          <a:noFill/>
        </p:spPr>
        <p:txBody>
          <a:bodyPr wrap="square" rtlCol="0">
            <a:spAutoFit/>
          </a:bodyPr>
          <a:lstStyle/>
          <a:p>
            <a:pPr algn="ctr"/>
            <a:r>
              <a:rPr lang="en-US" sz="2000" b="1" dirty="0"/>
              <a:t>Remember the prophets of old</a:t>
            </a:r>
          </a:p>
        </p:txBody>
      </p:sp>
      <p:sp>
        <p:nvSpPr>
          <p:cNvPr id="82" name="TextBox 81"/>
          <p:cNvSpPr txBox="1"/>
          <p:nvPr/>
        </p:nvSpPr>
        <p:spPr>
          <a:xfrm>
            <a:off x="7369521" y="3730029"/>
            <a:ext cx="2498756" cy="707886"/>
          </a:xfrm>
          <a:prstGeom prst="rect">
            <a:avLst/>
          </a:prstGeom>
          <a:noFill/>
        </p:spPr>
        <p:txBody>
          <a:bodyPr wrap="square" rtlCol="0">
            <a:spAutoFit/>
          </a:bodyPr>
          <a:lstStyle/>
          <a:p>
            <a:pPr algn="ctr"/>
            <a:r>
              <a:rPr lang="en-US" sz="2000" b="1" dirty="0"/>
              <a:t>Hear the words and learn of me</a:t>
            </a:r>
          </a:p>
        </p:txBody>
      </p:sp>
      <p:sp>
        <p:nvSpPr>
          <p:cNvPr id="83" name="TextBox 82"/>
          <p:cNvSpPr txBox="1"/>
          <p:nvPr/>
        </p:nvSpPr>
        <p:spPr>
          <a:xfrm>
            <a:off x="6273297" y="5287224"/>
            <a:ext cx="2514600" cy="1015663"/>
          </a:xfrm>
          <a:prstGeom prst="rect">
            <a:avLst/>
          </a:prstGeom>
          <a:noFill/>
        </p:spPr>
        <p:txBody>
          <a:bodyPr wrap="square" rtlCol="0">
            <a:spAutoFit/>
          </a:bodyPr>
          <a:lstStyle/>
          <a:p>
            <a:pPr algn="ctr"/>
            <a:r>
              <a:rPr lang="en-US" sz="2000" b="1" dirty="0"/>
              <a:t>Put your trust in God and endure to the end</a:t>
            </a:r>
          </a:p>
        </p:txBody>
      </p:sp>
      <p:sp>
        <p:nvSpPr>
          <p:cNvPr id="84" name="TextBox 83"/>
          <p:cNvSpPr txBox="1"/>
          <p:nvPr/>
        </p:nvSpPr>
        <p:spPr>
          <a:xfrm>
            <a:off x="2812610" y="4849640"/>
            <a:ext cx="2514600" cy="707886"/>
          </a:xfrm>
          <a:prstGeom prst="rect">
            <a:avLst/>
          </a:prstGeom>
          <a:noFill/>
        </p:spPr>
        <p:txBody>
          <a:bodyPr wrap="square" rtlCol="0">
            <a:spAutoFit/>
          </a:bodyPr>
          <a:lstStyle/>
          <a:p>
            <a:pPr algn="ctr"/>
            <a:r>
              <a:rPr lang="en-US" sz="2000" b="1" dirty="0"/>
              <a:t>Think on the spiritual things of God</a:t>
            </a:r>
          </a:p>
        </p:txBody>
      </p:sp>
      <p:sp>
        <p:nvSpPr>
          <p:cNvPr id="85" name="TextBox 84"/>
          <p:cNvSpPr txBox="1"/>
          <p:nvPr/>
        </p:nvSpPr>
        <p:spPr>
          <a:xfrm>
            <a:off x="2254313" y="2667000"/>
            <a:ext cx="2470087" cy="1323439"/>
          </a:xfrm>
          <a:prstGeom prst="rect">
            <a:avLst/>
          </a:prstGeom>
          <a:noFill/>
        </p:spPr>
        <p:txBody>
          <a:bodyPr wrap="square" rtlCol="0">
            <a:spAutoFit/>
          </a:bodyPr>
          <a:lstStyle/>
          <a:p>
            <a:pPr algn="ctr"/>
            <a:r>
              <a:rPr lang="en-US" sz="2000" b="1" dirty="0"/>
              <a:t>Remember that I have been ‘born of God’ by a visitation from an angel</a:t>
            </a:r>
          </a:p>
        </p:txBody>
      </p:sp>
      <p:sp>
        <p:nvSpPr>
          <p:cNvPr id="4" name="TextBox 3"/>
          <p:cNvSpPr txBox="1"/>
          <p:nvPr/>
        </p:nvSpPr>
        <p:spPr>
          <a:xfrm>
            <a:off x="4405845" y="2774550"/>
            <a:ext cx="3335079" cy="1938992"/>
          </a:xfrm>
          <a:prstGeom prst="rect">
            <a:avLst/>
          </a:prstGeom>
          <a:noFill/>
        </p:spPr>
        <p:txBody>
          <a:bodyPr wrap="square" rtlCol="0">
            <a:spAutoFit/>
          </a:bodyPr>
          <a:lstStyle/>
          <a:p>
            <a:pPr algn="ctr"/>
            <a:r>
              <a:rPr lang="en-US" sz="4000" b="1" dirty="0">
                <a:solidFill>
                  <a:schemeClr val="tx2">
                    <a:lumMod val="75000"/>
                  </a:schemeClr>
                </a:solidFill>
                <a:latin typeface="Calibri" panose="020F0502020204030204" pitchFamily="34" charset="0"/>
              </a:rPr>
              <a:t>Alma’s testimony to Helaman</a:t>
            </a:r>
          </a:p>
        </p:txBody>
      </p:sp>
      <p:grpSp>
        <p:nvGrpSpPr>
          <p:cNvPr id="139" name="Group 138"/>
          <p:cNvGrpSpPr/>
          <p:nvPr/>
        </p:nvGrpSpPr>
        <p:grpSpPr>
          <a:xfrm>
            <a:off x="9933161" y="3169467"/>
            <a:ext cx="1371601" cy="3276600"/>
            <a:chOff x="1143000" y="1219200"/>
            <a:chExt cx="1981201" cy="4760902"/>
          </a:xfrm>
        </p:grpSpPr>
        <p:grpSp>
          <p:nvGrpSpPr>
            <p:cNvPr id="140" name="Group 39"/>
            <p:cNvGrpSpPr/>
            <p:nvPr/>
          </p:nvGrpSpPr>
          <p:grpSpPr>
            <a:xfrm rot="20172554">
              <a:off x="2130838" y="5085804"/>
              <a:ext cx="457200" cy="838200"/>
              <a:chOff x="3352800" y="2667000"/>
              <a:chExt cx="457200" cy="838200"/>
            </a:xfrm>
          </p:grpSpPr>
          <p:sp>
            <p:nvSpPr>
              <p:cNvPr id="255" name="Oval 40"/>
              <p:cNvSpPr/>
              <p:nvPr/>
            </p:nvSpPr>
            <p:spPr>
              <a:xfrm>
                <a:off x="3352800" y="2819400"/>
                <a:ext cx="457200" cy="6858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gular Pentagon 41"/>
              <p:cNvSpPr/>
              <p:nvPr/>
            </p:nvSpPr>
            <p:spPr>
              <a:xfrm rot="10800000">
                <a:off x="3429000" y="2667000"/>
                <a:ext cx="304800" cy="685800"/>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38"/>
            <p:cNvGrpSpPr/>
            <p:nvPr/>
          </p:nvGrpSpPr>
          <p:grpSpPr>
            <a:xfrm rot="2289593">
              <a:off x="1689496" y="5227970"/>
              <a:ext cx="410254" cy="752132"/>
              <a:chOff x="3352800" y="2667000"/>
              <a:chExt cx="457200" cy="838200"/>
            </a:xfrm>
          </p:grpSpPr>
          <p:sp>
            <p:nvSpPr>
              <p:cNvPr id="253" name="Oval 36"/>
              <p:cNvSpPr/>
              <p:nvPr/>
            </p:nvSpPr>
            <p:spPr>
              <a:xfrm>
                <a:off x="3352800" y="2819400"/>
                <a:ext cx="457200" cy="6858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gular Pentagon 37"/>
              <p:cNvSpPr/>
              <p:nvPr/>
            </p:nvSpPr>
            <p:spPr>
              <a:xfrm rot="10800000">
                <a:off x="3429000" y="2667000"/>
                <a:ext cx="304800" cy="685800"/>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Cloud 141"/>
            <p:cNvSpPr/>
            <p:nvPr/>
          </p:nvSpPr>
          <p:spPr>
            <a:xfrm rot="4934802">
              <a:off x="2200154" y="2774821"/>
              <a:ext cx="756701" cy="641187"/>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1143000" y="3886200"/>
              <a:ext cx="336884"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rapezoid 146"/>
            <p:cNvSpPr/>
            <p:nvPr/>
          </p:nvSpPr>
          <p:spPr>
            <a:xfrm rot="1477580">
              <a:off x="1269761" y="3195489"/>
              <a:ext cx="582550" cy="1101298"/>
            </a:xfrm>
            <a:prstGeom prst="trapezoid">
              <a:avLst>
                <a:gd name="adj" fmla="val 31348"/>
              </a:avLst>
            </a:prstGeom>
            <a:solidFill>
              <a:srgbClr val="738A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743201" y="3886200"/>
              <a:ext cx="3810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rapezoid 148"/>
            <p:cNvSpPr/>
            <p:nvPr/>
          </p:nvSpPr>
          <p:spPr>
            <a:xfrm rot="20129341">
              <a:off x="2479523" y="3195346"/>
              <a:ext cx="582550" cy="1101298"/>
            </a:xfrm>
            <a:prstGeom prst="trapezoid">
              <a:avLst>
                <a:gd name="adj" fmla="val 31348"/>
              </a:avLst>
            </a:prstGeom>
            <a:solidFill>
              <a:srgbClr val="738A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rapezoid 149"/>
            <p:cNvSpPr/>
            <p:nvPr/>
          </p:nvSpPr>
          <p:spPr>
            <a:xfrm>
              <a:off x="1600200" y="4343400"/>
              <a:ext cx="1066800" cy="1219200"/>
            </a:xfrm>
            <a:prstGeom prst="trapezoid">
              <a:avLst>
                <a:gd name="adj" fmla="val 1209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rapezoid 150"/>
            <p:cNvSpPr/>
            <p:nvPr/>
          </p:nvSpPr>
          <p:spPr>
            <a:xfrm rot="10800000">
              <a:off x="1654277" y="3217606"/>
              <a:ext cx="990600" cy="1219200"/>
            </a:xfrm>
            <a:prstGeom prst="trapezoid">
              <a:avLst>
                <a:gd name="adj" fmla="val 6142"/>
              </a:avLst>
            </a:prstGeom>
            <a:solidFill>
              <a:srgbClr val="738A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2"/>
            <p:cNvGrpSpPr/>
            <p:nvPr/>
          </p:nvGrpSpPr>
          <p:grpSpPr>
            <a:xfrm>
              <a:off x="1609209" y="3134032"/>
              <a:ext cx="1089745" cy="641448"/>
              <a:chOff x="1066800" y="3441504"/>
              <a:chExt cx="2133600" cy="1435296"/>
            </a:xfrm>
          </p:grpSpPr>
          <p:sp>
            <p:nvSpPr>
              <p:cNvPr id="243" name="Moon 11"/>
              <p:cNvSpPr/>
              <p:nvPr/>
            </p:nvSpPr>
            <p:spPr>
              <a:xfrm rot="16200000">
                <a:off x="1524000" y="3200400"/>
                <a:ext cx="1219200" cy="2133600"/>
              </a:xfrm>
              <a:prstGeom prst="moon">
                <a:avLst>
                  <a:gd name="adj" fmla="val 68859"/>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Trapezoid 2"/>
              <p:cNvSpPr/>
              <p:nvPr/>
            </p:nvSpPr>
            <p:spPr>
              <a:xfrm rot="3542795">
                <a:off x="1230885" y="3418950"/>
                <a:ext cx="381000" cy="575911"/>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rapezoid 3"/>
              <p:cNvSpPr/>
              <p:nvPr/>
            </p:nvSpPr>
            <p:spPr>
              <a:xfrm rot="2603598">
                <a:off x="1340097" y="3520311"/>
                <a:ext cx="381000" cy="685125"/>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Trapezoid 4"/>
              <p:cNvSpPr/>
              <p:nvPr/>
            </p:nvSpPr>
            <p:spPr>
              <a:xfrm rot="18001276">
                <a:off x="2713295" y="3369235"/>
                <a:ext cx="381000" cy="525538"/>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Trapezoid 5"/>
              <p:cNvSpPr/>
              <p:nvPr/>
            </p:nvSpPr>
            <p:spPr>
              <a:xfrm rot="18514807">
                <a:off x="2613085" y="3459290"/>
                <a:ext cx="381000" cy="630360"/>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Trapezoid 6"/>
              <p:cNvSpPr/>
              <p:nvPr/>
            </p:nvSpPr>
            <p:spPr>
              <a:xfrm rot="1670667">
                <a:off x="1533099" y="3614497"/>
                <a:ext cx="333644" cy="774240"/>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Trapezoid 7"/>
              <p:cNvSpPr/>
              <p:nvPr/>
            </p:nvSpPr>
            <p:spPr>
              <a:xfrm rot="19700909">
                <a:off x="2491107" y="3605358"/>
                <a:ext cx="319972" cy="731362"/>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rapezoid 8"/>
              <p:cNvSpPr/>
              <p:nvPr/>
            </p:nvSpPr>
            <p:spPr>
              <a:xfrm rot="623602">
                <a:off x="1748881" y="3685091"/>
                <a:ext cx="381000" cy="838200"/>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Trapezoid 9"/>
              <p:cNvSpPr/>
              <p:nvPr/>
            </p:nvSpPr>
            <p:spPr>
              <a:xfrm rot="20671516">
                <a:off x="2238515" y="3693235"/>
                <a:ext cx="381000" cy="838200"/>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rapezoid 10"/>
              <p:cNvSpPr/>
              <p:nvPr/>
            </p:nvSpPr>
            <p:spPr>
              <a:xfrm>
                <a:off x="1981200" y="3733800"/>
                <a:ext cx="381000" cy="838200"/>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3" name="Regular Pentagon 152"/>
            <p:cNvSpPr/>
            <p:nvPr/>
          </p:nvSpPr>
          <p:spPr>
            <a:xfrm rot="11112827">
              <a:off x="1891149" y="2886780"/>
              <a:ext cx="587566" cy="533400"/>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Cloud 153"/>
            <p:cNvSpPr/>
            <p:nvPr/>
          </p:nvSpPr>
          <p:spPr>
            <a:xfrm rot="4934802">
              <a:off x="1531673" y="1750212"/>
              <a:ext cx="1353992" cy="1104904"/>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1752600" y="1676400"/>
              <a:ext cx="914400" cy="1447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oon 155"/>
            <p:cNvSpPr/>
            <p:nvPr/>
          </p:nvSpPr>
          <p:spPr>
            <a:xfrm>
              <a:off x="1981200" y="1600200"/>
              <a:ext cx="301121" cy="500078"/>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oon 156"/>
            <p:cNvSpPr/>
            <p:nvPr/>
          </p:nvSpPr>
          <p:spPr>
            <a:xfrm>
              <a:off x="2133600" y="1600200"/>
              <a:ext cx="301121" cy="500078"/>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oon 157"/>
            <p:cNvSpPr/>
            <p:nvPr/>
          </p:nvSpPr>
          <p:spPr>
            <a:xfrm>
              <a:off x="2286000" y="1600200"/>
              <a:ext cx="301121" cy="500078"/>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9" name="Group 17"/>
            <p:cNvGrpSpPr/>
            <p:nvPr/>
          </p:nvGrpSpPr>
          <p:grpSpPr>
            <a:xfrm>
              <a:off x="1799303" y="1580535"/>
              <a:ext cx="914400" cy="476865"/>
              <a:chOff x="1321514" y="1295400"/>
              <a:chExt cx="1301944" cy="1057417"/>
            </a:xfrm>
          </p:grpSpPr>
          <p:sp>
            <p:nvSpPr>
              <p:cNvPr id="240" name="Teardrop 239"/>
              <p:cNvSpPr/>
              <p:nvPr/>
            </p:nvSpPr>
            <p:spPr>
              <a:xfrm rot="20352811" flipH="1">
                <a:off x="1934455" y="1295400"/>
                <a:ext cx="68900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Teardrop 240"/>
              <p:cNvSpPr/>
              <p:nvPr/>
            </p:nvSpPr>
            <p:spPr>
              <a:xfrm rot="5053131" flipH="1">
                <a:off x="1321335" y="1422500"/>
                <a:ext cx="771683" cy="771325"/>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flipH="1">
                <a:off x="1853433" y="1371598"/>
                <a:ext cx="703527" cy="981219"/>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0" name="Oval 159"/>
            <p:cNvSpPr/>
            <p:nvPr/>
          </p:nvSpPr>
          <p:spPr>
            <a:xfrm flipH="1">
              <a:off x="2590797" y="2743200"/>
              <a:ext cx="152402" cy="304800"/>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1" name="Group 47"/>
            <p:cNvGrpSpPr/>
            <p:nvPr/>
          </p:nvGrpSpPr>
          <p:grpSpPr>
            <a:xfrm>
              <a:off x="1676400" y="4419600"/>
              <a:ext cx="914400" cy="946905"/>
              <a:chOff x="3505200" y="4643217"/>
              <a:chExt cx="712203" cy="1106281"/>
            </a:xfrm>
          </p:grpSpPr>
          <p:sp>
            <p:nvSpPr>
              <p:cNvPr id="235" name="Trapezoid 234"/>
              <p:cNvSpPr/>
              <p:nvPr/>
            </p:nvSpPr>
            <p:spPr>
              <a:xfrm>
                <a:off x="3631197" y="4643217"/>
                <a:ext cx="255003" cy="1101298"/>
              </a:xfrm>
              <a:prstGeom prst="trapezoid">
                <a:avLst>
                  <a:gd name="adj" fmla="val 3134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Trapezoid 235"/>
              <p:cNvSpPr/>
              <p:nvPr/>
            </p:nvSpPr>
            <p:spPr>
              <a:xfrm>
                <a:off x="3810000" y="4648200"/>
                <a:ext cx="255003" cy="1101298"/>
              </a:xfrm>
              <a:prstGeom prst="trapezoid">
                <a:avLst>
                  <a:gd name="adj" fmla="val 3134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p:cNvSpPr/>
              <p:nvPr/>
            </p:nvSpPr>
            <p:spPr>
              <a:xfrm rot="21175091">
                <a:off x="3962400" y="4648200"/>
                <a:ext cx="255003" cy="1101298"/>
              </a:xfrm>
              <a:prstGeom prst="trapezoid">
                <a:avLst>
                  <a:gd name="adj" fmla="val 3134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Trapezoid 237"/>
              <p:cNvSpPr/>
              <p:nvPr/>
            </p:nvSpPr>
            <p:spPr>
              <a:xfrm rot="166085">
                <a:off x="3505200" y="4648200"/>
                <a:ext cx="255003" cy="1101298"/>
              </a:xfrm>
              <a:prstGeom prst="trapezoid">
                <a:avLst>
                  <a:gd name="adj" fmla="val 3134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Trapezoid 238"/>
              <p:cNvSpPr/>
              <p:nvPr/>
            </p:nvSpPr>
            <p:spPr>
              <a:xfrm>
                <a:off x="3733800" y="4648200"/>
                <a:ext cx="255003" cy="1101298"/>
              </a:xfrm>
              <a:prstGeom prst="trapezoid">
                <a:avLst>
                  <a:gd name="adj" fmla="val 3134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2" name="Trapezoid 161"/>
            <p:cNvSpPr/>
            <p:nvPr/>
          </p:nvSpPr>
          <p:spPr>
            <a:xfrm rot="5615113">
              <a:off x="1806712" y="4161090"/>
              <a:ext cx="205413" cy="445062"/>
            </a:xfrm>
            <a:prstGeom prst="trapezoi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rapezoid 162"/>
            <p:cNvSpPr/>
            <p:nvPr/>
          </p:nvSpPr>
          <p:spPr>
            <a:xfrm rot="15984887" flipH="1">
              <a:off x="2259411" y="4161090"/>
              <a:ext cx="205413" cy="445062"/>
            </a:xfrm>
            <a:prstGeom prst="trapezoi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ed Rectangle 163"/>
            <p:cNvSpPr/>
            <p:nvPr/>
          </p:nvSpPr>
          <p:spPr>
            <a:xfrm>
              <a:off x="2047567" y="4257368"/>
              <a:ext cx="228600" cy="304800"/>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 name="Group 127"/>
            <p:cNvGrpSpPr/>
            <p:nvPr/>
          </p:nvGrpSpPr>
          <p:grpSpPr>
            <a:xfrm>
              <a:off x="1676400" y="1219200"/>
              <a:ext cx="1143000" cy="1066801"/>
              <a:chOff x="3047999" y="533400"/>
              <a:chExt cx="838201" cy="1066801"/>
            </a:xfrm>
          </p:grpSpPr>
          <p:sp>
            <p:nvSpPr>
              <p:cNvPr id="177" name="Moon 176"/>
              <p:cNvSpPr/>
              <p:nvPr/>
            </p:nvSpPr>
            <p:spPr>
              <a:xfrm rot="11575000">
                <a:off x="3374734" y="625777"/>
                <a:ext cx="317013" cy="750848"/>
              </a:xfrm>
              <a:prstGeom prst="moon">
                <a:avLst>
                  <a:gd name="adj" fmla="val 57356"/>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Moon 178"/>
              <p:cNvSpPr/>
              <p:nvPr/>
            </p:nvSpPr>
            <p:spPr>
              <a:xfrm rot="12577107">
                <a:off x="3441193" y="816531"/>
                <a:ext cx="317013" cy="596636"/>
              </a:xfrm>
              <a:prstGeom prst="moon">
                <a:avLst>
                  <a:gd name="adj" fmla="val 57356"/>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oon 182"/>
              <p:cNvSpPr/>
              <p:nvPr/>
            </p:nvSpPr>
            <p:spPr>
              <a:xfrm rot="10800000">
                <a:off x="3217596" y="533400"/>
                <a:ext cx="317013" cy="825236"/>
              </a:xfrm>
              <a:prstGeom prst="moon">
                <a:avLst>
                  <a:gd name="adj" fmla="val 57356"/>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86"/>
              <p:cNvSpPr/>
              <p:nvPr/>
            </p:nvSpPr>
            <p:spPr>
              <a:xfrm rot="10800000">
                <a:off x="3352800" y="685800"/>
                <a:ext cx="152400" cy="559096"/>
              </a:xfrm>
              <a:prstGeom prst="moon">
                <a:avLst>
                  <a:gd name="adj" fmla="val 57356"/>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oon 190"/>
              <p:cNvSpPr/>
              <p:nvPr/>
            </p:nvSpPr>
            <p:spPr>
              <a:xfrm rot="10456809">
                <a:off x="3229503" y="773085"/>
                <a:ext cx="252260" cy="596636"/>
              </a:xfrm>
              <a:prstGeom prst="moon">
                <a:avLst>
                  <a:gd name="adj" fmla="val 87500"/>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ounded Rectangle 192"/>
              <p:cNvSpPr/>
              <p:nvPr/>
            </p:nvSpPr>
            <p:spPr>
              <a:xfrm rot="5400000">
                <a:off x="3611033" y="1325033"/>
                <a:ext cx="381000" cy="169333"/>
              </a:xfrm>
              <a:prstGeom prst="roundRect">
                <a:avLst>
                  <a:gd name="adj" fmla="val 50000"/>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ounded Rectangle 193"/>
              <p:cNvSpPr/>
              <p:nvPr/>
            </p:nvSpPr>
            <p:spPr>
              <a:xfrm rot="5400000">
                <a:off x="2942166" y="1325034"/>
                <a:ext cx="381000" cy="169333"/>
              </a:xfrm>
              <a:prstGeom prst="roundRect">
                <a:avLst>
                  <a:gd name="adj" fmla="val 50000"/>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233"/>
              <p:cNvSpPr/>
              <p:nvPr/>
            </p:nvSpPr>
            <p:spPr>
              <a:xfrm>
                <a:off x="3048000" y="1143000"/>
                <a:ext cx="838200" cy="304800"/>
              </a:xfrm>
              <a:prstGeom prst="roundRect">
                <a:avLst>
                  <a:gd name="adj" fmla="val 50000"/>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Trapezoid 165"/>
            <p:cNvSpPr/>
            <p:nvPr/>
          </p:nvSpPr>
          <p:spPr>
            <a:xfrm rot="10115727">
              <a:off x="1867183" y="1728204"/>
              <a:ext cx="191729" cy="407368"/>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p:cNvSpPr/>
            <p:nvPr/>
          </p:nvSpPr>
          <p:spPr>
            <a:xfrm rot="10800000">
              <a:off x="2145890" y="1649361"/>
              <a:ext cx="191729" cy="490806"/>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p:cNvSpPr/>
            <p:nvPr/>
          </p:nvSpPr>
          <p:spPr>
            <a:xfrm rot="11326737">
              <a:off x="2405236" y="1720540"/>
              <a:ext cx="191729" cy="417624"/>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635252" y="566596"/>
            <a:ext cx="1295400" cy="3276600"/>
            <a:chOff x="2133600" y="1752600"/>
            <a:chExt cx="1524000" cy="3766449"/>
          </a:xfrm>
        </p:grpSpPr>
        <p:grpSp>
          <p:nvGrpSpPr>
            <p:cNvPr id="131" name="Group 49"/>
            <p:cNvGrpSpPr/>
            <p:nvPr/>
          </p:nvGrpSpPr>
          <p:grpSpPr>
            <a:xfrm rot="9550070">
              <a:off x="2918578" y="4905265"/>
              <a:ext cx="304800" cy="613784"/>
              <a:chOff x="1295400" y="4546730"/>
              <a:chExt cx="409568" cy="689984"/>
            </a:xfrm>
          </p:grpSpPr>
          <p:sp>
            <p:nvSpPr>
              <p:cNvPr id="220" name="Oval 219"/>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42"/>
            <p:cNvGrpSpPr/>
            <p:nvPr/>
          </p:nvGrpSpPr>
          <p:grpSpPr>
            <a:xfrm rot="15885139">
              <a:off x="2681745" y="4896468"/>
              <a:ext cx="304800" cy="613784"/>
              <a:chOff x="1295400" y="4546730"/>
              <a:chExt cx="409568" cy="689984"/>
            </a:xfrm>
          </p:grpSpPr>
          <p:sp>
            <p:nvSpPr>
              <p:cNvPr id="218" name="Oval 5"/>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Trapezoid 143"/>
            <p:cNvSpPr/>
            <p:nvPr/>
          </p:nvSpPr>
          <p:spPr>
            <a:xfrm>
              <a:off x="2389909" y="4069874"/>
              <a:ext cx="1115291" cy="1106055"/>
            </a:xfrm>
            <a:prstGeom prst="trapezoid">
              <a:avLst>
                <a:gd name="adj" fmla="val 1376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3429000" y="37281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2133600" y="37281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p:cNvSpPr/>
            <p:nvPr/>
          </p:nvSpPr>
          <p:spPr>
            <a:xfrm>
              <a:off x="2362200" y="2737530"/>
              <a:ext cx="1143000" cy="2133600"/>
            </a:xfrm>
            <a:prstGeom prst="trapezoid">
              <a:avLst>
                <a:gd name="adj" fmla="val 23863"/>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2590800" y="2813730"/>
              <a:ext cx="685800" cy="525906"/>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2613891" y="2552802"/>
              <a:ext cx="609600" cy="5259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rapezoid 172"/>
            <p:cNvSpPr/>
            <p:nvPr/>
          </p:nvSpPr>
          <p:spPr>
            <a:xfrm rot="20397331">
              <a:off x="3077236" y="2873197"/>
              <a:ext cx="551541" cy="1157352"/>
            </a:xfrm>
            <a:prstGeom prst="trapezoid">
              <a:avLst>
                <a:gd name="adj" fmla="val 35984"/>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rapezoid 173"/>
            <p:cNvSpPr/>
            <p:nvPr/>
          </p:nvSpPr>
          <p:spPr>
            <a:xfrm rot="1296214">
              <a:off x="2249330" y="2868103"/>
              <a:ext cx="511448" cy="1132587"/>
            </a:xfrm>
            <a:prstGeom prst="trapezoid">
              <a:avLst>
                <a:gd name="adj" fmla="val 32075"/>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rapezoid 174"/>
            <p:cNvSpPr/>
            <p:nvPr/>
          </p:nvSpPr>
          <p:spPr>
            <a:xfrm rot="287694">
              <a:off x="2431028" y="2811547"/>
              <a:ext cx="498368" cy="1764854"/>
            </a:xfrm>
            <a:prstGeom prst="trapezoid">
              <a:avLst>
                <a:gd name="adj" fmla="val 32759"/>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rapezoid 175"/>
            <p:cNvSpPr/>
            <p:nvPr/>
          </p:nvSpPr>
          <p:spPr>
            <a:xfrm rot="21293170">
              <a:off x="2972401" y="2830948"/>
              <a:ext cx="464197" cy="1744020"/>
            </a:xfrm>
            <a:prstGeom prst="trapezoid">
              <a:avLst>
                <a:gd name="adj" fmla="val 35984"/>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8" name="Group 31"/>
            <p:cNvGrpSpPr/>
            <p:nvPr/>
          </p:nvGrpSpPr>
          <p:grpSpPr>
            <a:xfrm rot="21151532">
              <a:off x="3114271" y="2096236"/>
              <a:ext cx="343204" cy="757299"/>
              <a:chOff x="1434718" y="4935165"/>
              <a:chExt cx="343204" cy="757299"/>
            </a:xfrm>
            <a:solidFill>
              <a:schemeClr val="bg1">
                <a:lumMod val="65000"/>
              </a:schemeClr>
            </a:solidFill>
          </p:grpSpPr>
          <p:sp>
            <p:nvSpPr>
              <p:cNvPr id="215" name="Moon 214"/>
              <p:cNvSpPr/>
              <p:nvPr/>
            </p:nvSpPr>
            <p:spPr>
              <a:xfrm rot="21119020">
                <a:off x="1528149" y="4935165"/>
                <a:ext cx="249773" cy="723791"/>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Moon 215"/>
              <p:cNvSpPr/>
              <p:nvPr/>
            </p:nvSpPr>
            <p:spPr>
              <a:xfrm rot="10347730">
                <a:off x="1434718" y="5008712"/>
                <a:ext cx="249773" cy="683752"/>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Moon 216"/>
              <p:cNvSpPr/>
              <p:nvPr/>
            </p:nvSpPr>
            <p:spPr>
              <a:xfrm rot="21119020">
                <a:off x="1485851" y="5116123"/>
                <a:ext cx="192984" cy="559228"/>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29"/>
            <p:cNvGrpSpPr/>
            <p:nvPr/>
          </p:nvGrpSpPr>
          <p:grpSpPr>
            <a:xfrm rot="1653802">
              <a:off x="2395553" y="2166668"/>
              <a:ext cx="343204" cy="757299"/>
              <a:chOff x="1434718" y="4935165"/>
              <a:chExt cx="343204" cy="757299"/>
            </a:xfrm>
            <a:solidFill>
              <a:schemeClr val="bg1">
                <a:lumMod val="65000"/>
              </a:schemeClr>
            </a:solidFill>
          </p:grpSpPr>
          <p:sp>
            <p:nvSpPr>
              <p:cNvPr id="212" name="Moon 211"/>
              <p:cNvSpPr/>
              <p:nvPr/>
            </p:nvSpPr>
            <p:spPr>
              <a:xfrm rot="21119020">
                <a:off x="1528149" y="4935165"/>
                <a:ext cx="249773" cy="723791"/>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oon 27"/>
              <p:cNvSpPr/>
              <p:nvPr/>
            </p:nvSpPr>
            <p:spPr>
              <a:xfrm rot="10347730">
                <a:off x="1434718" y="5008712"/>
                <a:ext cx="249773" cy="683752"/>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Moon 28"/>
              <p:cNvSpPr/>
              <p:nvPr/>
            </p:nvSpPr>
            <p:spPr>
              <a:xfrm rot="21119020">
                <a:off x="1485851" y="5116123"/>
                <a:ext cx="192984" cy="559228"/>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1" name="Oval 14"/>
            <p:cNvSpPr/>
            <p:nvPr/>
          </p:nvSpPr>
          <p:spPr>
            <a:xfrm>
              <a:off x="2514600" y="179232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Moon 181"/>
            <p:cNvSpPr/>
            <p:nvPr/>
          </p:nvSpPr>
          <p:spPr>
            <a:xfrm rot="5412568">
              <a:off x="2718058" y="1514475"/>
              <a:ext cx="381000" cy="85725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183"/>
            <p:cNvSpPr/>
            <p:nvPr/>
          </p:nvSpPr>
          <p:spPr>
            <a:xfrm rot="4358243">
              <a:off x="2604011" y="1822845"/>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184"/>
            <p:cNvSpPr/>
            <p:nvPr/>
          </p:nvSpPr>
          <p:spPr>
            <a:xfrm rot="5412568">
              <a:off x="2770210" y="1442858"/>
              <a:ext cx="223255" cy="85197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oon 185"/>
            <p:cNvSpPr/>
            <p:nvPr/>
          </p:nvSpPr>
          <p:spPr>
            <a:xfrm rot="5412568">
              <a:off x="2594196" y="1668838"/>
              <a:ext cx="217103" cy="488482"/>
            </a:xfrm>
            <a:prstGeom prst="moon">
              <a:avLst>
                <a:gd name="adj" fmla="val 7878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187"/>
            <p:cNvSpPr/>
            <p:nvPr/>
          </p:nvSpPr>
          <p:spPr>
            <a:xfrm rot="5412568">
              <a:off x="3056505" y="1692511"/>
              <a:ext cx="188274" cy="423618"/>
            </a:xfrm>
            <a:prstGeom prst="moon">
              <a:avLst>
                <a:gd name="adj" fmla="val 7878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oon 188"/>
            <p:cNvSpPr/>
            <p:nvPr/>
          </p:nvSpPr>
          <p:spPr>
            <a:xfrm rot="14214603">
              <a:off x="2833420" y="1781821"/>
              <a:ext cx="233489" cy="441725"/>
            </a:xfrm>
            <a:prstGeom prst="moon">
              <a:avLst>
                <a:gd name="adj" fmla="val 7878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oon 189"/>
            <p:cNvSpPr/>
            <p:nvPr/>
          </p:nvSpPr>
          <p:spPr>
            <a:xfrm rot="14214603">
              <a:off x="2829701" y="1789709"/>
              <a:ext cx="128959" cy="290158"/>
            </a:xfrm>
            <a:prstGeom prst="moon">
              <a:avLst>
                <a:gd name="adj" fmla="val 7878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Moon 191"/>
            <p:cNvSpPr/>
            <p:nvPr/>
          </p:nvSpPr>
          <p:spPr>
            <a:xfrm rot="14214603">
              <a:off x="2645818" y="1754996"/>
              <a:ext cx="196323" cy="441725"/>
            </a:xfrm>
            <a:prstGeom prst="moon">
              <a:avLst>
                <a:gd name="adj" fmla="val 7878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194"/>
            <p:cNvSpPr/>
            <p:nvPr/>
          </p:nvSpPr>
          <p:spPr>
            <a:xfrm rot="3904094">
              <a:off x="2756932" y="1615265"/>
              <a:ext cx="95325" cy="452370"/>
            </a:xfrm>
            <a:prstGeom prst="moon">
              <a:avLst>
                <a:gd name="adj" fmla="val 7878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195"/>
            <p:cNvSpPr/>
            <p:nvPr/>
          </p:nvSpPr>
          <p:spPr>
            <a:xfrm rot="20210230">
              <a:off x="3109040" y="1830691"/>
              <a:ext cx="106521" cy="332192"/>
            </a:xfrm>
            <a:prstGeom prst="moon">
              <a:avLst>
                <a:gd name="adj" fmla="val 7878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7" name="Group 48"/>
            <p:cNvGrpSpPr/>
            <p:nvPr/>
          </p:nvGrpSpPr>
          <p:grpSpPr>
            <a:xfrm>
              <a:off x="2595418" y="4667930"/>
              <a:ext cx="609600" cy="164123"/>
              <a:chOff x="553453" y="4798401"/>
              <a:chExt cx="1858183" cy="519282"/>
            </a:xfrm>
          </p:grpSpPr>
          <p:sp>
            <p:nvSpPr>
              <p:cNvPr id="207" name="Frame 206"/>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8" name="Frame 207"/>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9" name="Frame 208"/>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0" name="Frame 209"/>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1" name="Frame 210"/>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8" name="Group 53"/>
            <p:cNvGrpSpPr/>
            <p:nvPr/>
          </p:nvGrpSpPr>
          <p:grpSpPr>
            <a:xfrm rot="1653802">
              <a:off x="2396391" y="2001353"/>
              <a:ext cx="243277" cy="536804"/>
              <a:chOff x="1434718" y="4935165"/>
              <a:chExt cx="343204" cy="757299"/>
            </a:xfrm>
            <a:solidFill>
              <a:schemeClr val="bg1">
                <a:lumMod val="65000"/>
              </a:schemeClr>
            </a:solidFill>
          </p:grpSpPr>
          <p:sp>
            <p:nvSpPr>
              <p:cNvPr id="204" name="Moon 203"/>
              <p:cNvSpPr/>
              <p:nvPr/>
            </p:nvSpPr>
            <p:spPr>
              <a:xfrm rot="21119020">
                <a:off x="1528149" y="4935165"/>
                <a:ext cx="249773" cy="723791"/>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204"/>
              <p:cNvSpPr/>
              <p:nvPr/>
            </p:nvSpPr>
            <p:spPr>
              <a:xfrm rot="10347730">
                <a:off x="1434718" y="5008712"/>
                <a:ext cx="249773" cy="683752"/>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Moon 205"/>
              <p:cNvSpPr/>
              <p:nvPr/>
            </p:nvSpPr>
            <p:spPr>
              <a:xfrm rot="21119020">
                <a:off x="1485851" y="5116123"/>
                <a:ext cx="192984" cy="559228"/>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57"/>
            <p:cNvGrpSpPr/>
            <p:nvPr/>
          </p:nvGrpSpPr>
          <p:grpSpPr>
            <a:xfrm rot="20849912">
              <a:off x="3255616" y="1995496"/>
              <a:ext cx="243277" cy="536804"/>
              <a:chOff x="1434718" y="4935165"/>
              <a:chExt cx="343204" cy="757299"/>
            </a:xfrm>
            <a:solidFill>
              <a:schemeClr val="bg1">
                <a:lumMod val="65000"/>
              </a:schemeClr>
            </a:solidFill>
          </p:grpSpPr>
          <p:sp>
            <p:nvSpPr>
              <p:cNvPr id="201" name="Moon 200"/>
              <p:cNvSpPr/>
              <p:nvPr/>
            </p:nvSpPr>
            <p:spPr>
              <a:xfrm rot="21119020">
                <a:off x="1528149" y="4935165"/>
                <a:ext cx="249773" cy="723791"/>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201"/>
              <p:cNvSpPr/>
              <p:nvPr/>
            </p:nvSpPr>
            <p:spPr>
              <a:xfrm rot="10347730">
                <a:off x="1434718" y="5008712"/>
                <a:ext cx="249773" cy="683752"/>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202"/>
              <p:cNvSpPr/>
              <p:nvPr/>
            </p:nvSpPr>
            <p:spPr>
              <a:xfrm rot="21119020">
                <a:off x="1485851" y="5116123"/>
                <a:ext cx="192984" cy="559228"/>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0" name="Rounded Rectangle 199"/>
            <p:cNvSpPr/>
            <p:nvPr/>
          </p:nvSpPr>
          <p:spPr>
            <a:xfrm>
              <a:off x="2438400" y="1975529"/>
              <a:ext cx="990600" cy="7620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4169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P spid="83" grpId="0"/>
      <p:bldP spid="84" grpId="0"/>
      <p:bldP spid="8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a:extLst>
              <a:ext uri="{FF2B5EF4-FFF2-40B4-BE49-F238E27FC236}">
                <a16:creationId xmlns:a16="http://schemas.microsoft.com/office/drawing/2014/main" id="{15294987-9CC0-43C2-9745-843447663B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40241" y="0"/>
            <a:ext cx="11525693" cy="769441"/>
          </a:xfrm>
          <a:prstGeom prst="rect">
            <a:avLst/>
          </a:prstGeom>
          <a:noFill/>
        </p:spPr>
        <p:txBody>
          <a:bodyPr wrap="square" rtlCol="0">
            <a:spAutoFit/>
          </a:bodyPr>
          <a:lstStyle/>
          <a:p>
            <a:pPr algn="ctr"/>
            <a:r>
              <a:rPr lang="en-US" sz="4400" dirty="0">
                <a:solidFill>
                  <a:srgbClr val="002060"/>
                </a:solidFill>
                <a:latin typeface="Calibri" panose="020F0502020204030204" pitchFamily="34" charset="0"/>
              </a:rPr>
              <a:t>Alma’s Rebellion and Conversion</a:t>
            </a:r>
          </a:p>
        </p:txBody>
      </p:sp>
      <p:sp>
        <p:nvSpPr>
          <p:cNvPr id="233" name="TextBox 232"/>
          <p:cNvSpPr txBox="1"/>
          <p:nvPr/>
        </p:nvSpPr>
        <p:spPr>
          <a:xfrm>
            <a:off x="7620000" y="6519446"/>
            <a:ext cx="4572000" cy="338554"/>
          </a:xfrm>
          <a:prstGeom prst="rect">
            <a:avLst/>
          </a:prstGeom>
          <a:noFill/>
        </p:spPr>
        <p:txBody>
          <a:bodyPr wrap="square" rtlCol="0">
            <a:spAutoFit/>
          </a:bodyPr>
          <a:lstStyle/>
          <a:p>
            <a:pPr algn="r"/>
            <a:r>
              <a:rPr lang="en-US" sz="1600" dirty="0"/>
              <a:t>Alma 36: 6-20</a:t>
            </a:r>
          </a:p>
        </p:txBody>
      </p:sp>
      <p:sp>
        <p:nvSpPr>
          <p:cNvPr id="80" name="TextBox 79"/>
          <p:cNvSpPr txBox="1"/>
          <p:nvPr/>
        </p:nvSpPr>
        <p:spPr>
          <a:xfrm>
            <a:off x="1676400" y="5867401"/>
            <a:ext cx="2514600" cy="584775"/>
          </a:xfrm>
          <a:prstGeom prst="rect">
            <a:avLst/>
          </a:prstGeom>
          <a:noFill/>
        </p:spPr>
        <p:txBody>
          <a:bodyPr wrap="square" rtlCol="0">
            <a:spAutoFit/>
          </a:bodyPr>
          <a:lstStyle/>
          <a:p>
            <a:pPr algn="ctr"/>
            <a:r>
              <a:rPr lang="en-US" sz="1600" b="1" dirty="0"/>
              <a:t>Rebellion along with the sons of Mosiah</a:t>
            </a:r>
          </a:p>
        </p:txBody>
      </p:sp>
      <p:sp>
        <p:nvSpPr>
          <p:cNvPr id="81" name="TextBox 80"/>
          <p:cNvSpPr txBox="1"/>
          <p:nvPr/>
        </p:nvSpPr>
        <p:spPr>
          <a:xfrm>
            <a:off x="2971800" y="4800601"/>
            <a:ext cx="1981200" cy="830997"/>
          </a:xfrm>
          <a:prstGeom prst="rect">
            <a:avLst/>
          </a:prstGeom>
          <a:noFill/>
        </p:spPr>
        <p:txBody>
          <a:bodyPr wrap="square" rtlCol="0">
            <a:spAutoFit/>
          </a:bodyPr>
          <a:lstStyle/>
          <a:p>
            <a:pPr algn="ctr"/>
            <a:r>
              <a:rPr lang="en-US" sz="1600" b="1" dirty="0"/>
              <a:t>An angle visited him with power (earth trembled)</a:t>
            </a:r>
          </a:p>
        </p:txBody>
      </p:sp>
      <p:sp>
        <p:nvSpPr>
          <p:cNvPr id="82" name="TextBox 81"/>
          <p:cNvSpPr txBox="1"/>
          <p:nvPr/>
        </p:nvSpPr>
        <p:spPr>
          <a:xfrm>
            <a:off x="4114800" y="3581400"/>
            <a:ext cx="1676400" cy="1077218"/>
          </a:xfrm>
          <a:prstGeom prst="rect">
            <a:avLst/>
          </a:prstGeom>
          <a:noFill/>
        </p:spPr>
        <p:txBody>
          <a:bodyPr wrap="square" rtlCol="0">
            <a:spAutoFit/>
          </a:bodyPr>
          <a:lstStyle/>
          <a:p>
            <a:pPr algn="ctr"/>
            <a:r>
              <a:rPr lang="en-US" sz="1600" b="1" dirty="0"/>
              <a:t>The angel tells him to stop destroying the church of God</a:t>
            </a:r>
          </a:p>
        </p:txBody>
      </p:sp>
      <p:sp>
        <p:nvSpPr>
          <p:cNvPr id="83" name="TextBox 82"/>
          <p:cNvSpPr txBox="1"/>
          <p:nvPr/>
        </p:nvSpPr>
        <p:spPr>
          <a:xfrm>
            <a:off x="4800600" y="2895601"/>
            <a:ext cx="2514600" cy="584775"/>
          </a:xfrm>
          <a:prstGeom prst="rect">
            <a:avLst/>
          </a:prstGeom>
          <a:noFill/>
        </p:spPr>
        <p:txBody>
          <a:bodyPr wrap="square" rtlCol="0">
            <a:spAutoFit/>
          </a:bodyPr>
          <a:lstStyle/>
          <a:p>
            <a:pPr algn="ctr"/>
            <a:r>
              <a:rPr lang="en-US" sz="1600" b="1" dirty="0"/>
              <a:t>Three days and nights—could not speak or walk</a:t>
            </a:r>
          </a:p>
        </p:txBody>
      </p:sp>
      <p:sp>
        <p:nvSpPr>
          <p:cNvPr id="84" name="TextBox 83"/>
          <p:cNvSpPr txBox="1"/>
          <p:nvPr/>
        </p:nvSpPr>
        <p:spPr>
          <a:xfrm>
            <a:off x="6019800" y="2133601"/>
            <a:ext cx="2514600" cy="584775"/>
          </a:xfrm>
          <a:prstGeom prst="rect">
            <a:avLst/>
          </a:prstGeom>
          <a:noFill/>
        </p:spPr>
        <p:txBody>
          <a:bodyPr wrap="square" rtlCol="0">
            <a:spAutoFit/>
          </a:bodyPr>
          <a:lstStyle/>
          <a:p>
            <a:pPr algn="ctr"/>
            <a:r>
              <a:rPr lang="en-US" sz="1600" b="1" dirty="0"/>
              <a:t>Struck with eternal torment</a:t>
            </a:r>
          </a:p>
        </p:txBody>
      </p:sp>
      <p:sp>
        <p:nvSpPr>
          <p:cNvPr id="85" name="TextBox 84"/>
          <p:cNvSpPr txBox="1"/>
          <p:nvPr/>
        </p:nvSpPr>
        <p:spPr>
          <a:xfrm>
            <a:off x="7315200" y="1219201"/>
            <a:ext cx="1828800" cy="830997"/>
          </a:xfrm>
          <a:prstGeom prst="rect">
            <a:avLst/>
          </a:prstGeom>
          <a:noFill/>
        </p:spPr>
        <p:txBody>
          <a:bodyPr wrap="square" rtlCol="0">
            <a:spAutoFit/>
          </a:bodyPr>
          <a:lstStyle/>
          <a:p>
            <a:pPr algn="ctr"/>
            <a:r>
              <a:rPr lang="en-US" sz="1600" b="1" dirty="0"/>
              <a:t>Reborn—remembered sins no more</a:t>
            </a:r>
          </a:p>
        </p:txBody>
      </p:sp>
      <p:sp>
        <p:nvSpPr>
          <p:cNvPr id="130" name="Rectangle 129"/>
          <p:cNvSpPr/>
          <p:nvPr/>
        </p:nvSpPr>
        <p:spPr>
          <a:xfrm>
            <a:off x="7367257" y="4111028"/>
            <a:ext cx="3505200" cy="1938992"/>
          </a:xfrm>
          <a:prstGeom prst="rect">
            <a:avLst/>
          </a:prstGeom>
        </p:spPr>
        <p:txBody>
          <a:bodyPr wrap="square">
            <a:spAutoFit/>
          </a:bodyPr>
          <a:lstStyle/>
          <a:p>
            <a:r>
              <a:rPr lang="en-US" sz="2400" dirty="0"/>
              <a:t>“And oh, what joy, and what marvelous light I did behold; yea, my soul was filled with joy as exceeding as was my pain!”</a:t>
            </a:r>
          </a:p>
        </p:txBody>
      </p:sp>
      <p:grpSp>
        <p:nvGrpSpPr>
          <p:cNvPr id="164" name="Group 163"/>
          <p:cNvGrpSpPr/>
          <p:nvPr/>
        </p:nvGrpSpPr>
        <p:grpSpPr>
          <a:xfrm>
            <a:off x="2057400" y="1066800"/>
            <a:ext cx="1371600" cy="3429000"/>
            <a:chOff x="3429000" y="1066800"/>
            <a:chExt cx="1524000" cy="3766449"/>
          </a:xfrm>
        </p:grpSpPr>
        <p:grpSp>
          <p:nvGrpSpPr>
            <p:cNvPr id="165" name="Group 49"/>
            <p:cNvGrpSpPr/>
            <p:nvPr/>
          </p:nvGrpSpPr>
          <p:grpSpPr>
            <a:xfrm rot="9550070">
              <a:off x="4213978" y="4219465"/>
              <a:ext cx="304800" cy="613784"/>
              <a:chOff x="1295400" y="4546730"/>
              <a:chExt cx="409568" cy="689984"/>
            </a:xfrm>
          </p:grpSpPr>
          <p:sp>
            <p:nvSpPr>
              <p:cNvPr id="213" name="Oval 212"/>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42"/>
            <p:cNvGrpSpPr/>
            <p:nvPr/>
          </p:nvGrpSpPr>
          <p:grpSpPr>
            <a:xfrm rot="15885139">
              <a:off x="3977145" y="4210668"/>
              <a:ext cx="304800" cy="613784"/>
              <a:chOff x="1295400" y="4546730"/>
              <a:chExt cx="409568" cy="689984"/>
            </a:xfrm>
          </p:grpSpPr>
          <p:sp>
            <p:nvSpPr>
              <p:cNvPr id="211" name="Oval 5"/>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7" name="Trapezoid 166"/>
            <p:cNvSpPr/>
            <p:nvPr/>
          </p:nvSpPr>
          <p:spPr>
            <a:xfrm>
              <a:off x="3685309" y="3384074"/>
              <a:ext cx="1115291" cy="1106055"/>
            </a:xfrm>
            <a:prstGeom prst="trapezoid">
              <a:avLst>
                <a:gd name="adj" fmla="val 1376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47244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34290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p:cNvSpPr/>
            <p:nvPr/>
          </p:nvSpPr>
          <p:spPr>
            <a:xfrm>
              <a:off x="3657600" y="2051730"/>
              <a:ext cx="1143000" cy="2133600"/>
            </a:xfrm>
            <a:prstGeom prst="trapezoid">
              <a:avLst>
                <a:gd name="adj" fmla="val 23863"/>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3886200" y="2127930"/>
              <a:ext cx="685800" cy="525906"/>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3909291" y="1867002"/>
              <a:ext cx="609600" cy="5259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rapezoid 172"/>
            <p:cNvSpPr/>
            <p:nvPr/>
          </p:nvSpPr>
          <p:spPr>
            <a:xfrm rot="20397331">
              <a:off x="4372636" y="2187397"/>
              <a:ext cx="551541" cy="1157352"/>
            </a:xfrm>
            <a:prstGeom prst="trapezoid">
              <a:avLst>
                <a:gd name="adj" fmla="val 35984"/>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rapezoid 173"/>
            <p:cNvSpPr/>
            <p:nvPr/>
          </p:nvSpPr>
          <p:spPr>
            <a:xfrm rot="1296214">
              <a:off x="3544730" y="2182303"/>
              <a:ext cx="511448" cy="1132587"/>
            </a:xfrm>
            <a:prstGeom prst="trapezoid">
              <a:avLst>
                <a:gd name="adj" fmla="val 32075"/>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rapezoid 174"/>
            <p:cNvSpPr/>
            <p:nvPr/>
          </p:nvSpPr>
          <p:spPr>
            <a:xfrm rot="287694">
              <a:off x="3726428" y="2125747"/>
              <a:ext cx="498368" cy="1764854"/>
            </a:xfrm>
            <a:prstGeom prst="trapezoid">
              <a:avLst>
                <a:gd name="adj" fmla="val 32759"/>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rapezoid 175"/>
            <p:cNvSpPr/>
            <p:nvPr/>
          </p:nvSpPr>
          <p:spPr>
            <a:xfrm rot="21293170">
              <a:off x="4267801" y="2145148"/>
              <a:ext cx="464197" cy="1744020"/>
            </a:xfrm>
            <a:prstGeom prst="trapezoid">
              <a:avLst>
                <a:gd name="adj" fmla="val 35984"/>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31"/>
            <p:cNvGrpSpPr/>
            <p:nvPr/>
          </p:nvGrpSpPr>
          <p:grpSpPr>
            <a:xfrm rot="21151532">
              <a:off x="4409671" y="1410436"/>
              <a:ext cx="343204" cy="757299"/>
              <a:chOff x="1434718" y="4935165"/>
              <a:chExt cx="343204" cy="757299"/>
            </a:xfrm>
          </p:grpSpPr>
          <p:sp>
            <p:nvSpPr>
              <p:cNvPr id="208" name="Moon 207"/>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oon 208"/>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Moon 209"/>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29"/>
            <p:cNvGrpSpPr/>
            <p:nvPr/>
          </p:nvGrpSpPr>
          <p:grpSpPr>
            <a:xfrm rot="1653802">
              <a:off x="3690953" y="1480868"/>
              <a:ext cx="343204" cy="757299"/>
              <a:chOff x="1434718" y="4935165"/>
              <a:chExt cx="343204" cy="757299"/>
            </a:xfrm>
          </p:grpSpPr>
          <p:sp>
            <p:nvSpPr>
              <p:cNvPr id="205" name="Moon 204"/>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Moon 27"/>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Moon 28"/>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9" name="Oval 14"/>
            <p:cNvSpPr/>
            <p:nvPr/>
          </p:nvSpPr>
          <p:spPr>
            <a:xfrm>
              <a:off x="3810000" y="110652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Moon 179"/>
            <p:cNvSpPr/>
            <p:nvPr/>
          </p:nvSpPr>
          <p:spPr>
            <a:xfrm rot="5412568">
              <a:off x="4013458" y="828675"/>
              <a:ext cx="381000" cy="85725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Moon 180"/>
            <p:cNvSpPr/>
            <p:nvPr/>
          </p:nvSpPr>
          <p:spPr>
            <a:xfrm rot="4358243">
              <a:off x="3899411" y="1137045"/>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Moon 181"/>
            <p:cNvSpPr/>
            <p:nvPr/>
          </p:nvSpPr>
          <p:spPr>
            <a:xfrm rot="5412568">
              <a:off x="4065610" y="757058"/>
              <a:ext cx="223255" cy="85197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oon 182"/>
            <p:cNvSpPr/>
            <p:nvPr/>
          </p:nvSpPr>
          <p:spPr>
            <a:xfrm rot="5412568">
              <a:off x="3889596" y="983038"/>
              <a:ext cx="217103" cy="48848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183"/>
            <p:cNvSpPr/>
            <p:nvPr/>
          </p:nvSpPr>
          <p:spPr>
            <a:xfrm rot="5412568">
              <a:off x="4351905" y="1006711"/>
              <a:ext cx="188274" cy="42361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184"/>
            <p:cNvSpPr/>
            <p:nvPr/>
          </p:nvSpPr>
          <p:spPr>
            <a:xfrm rot="14214603">
              <a:off x="4128820" y="1096021"/>
              <a:ext cx="233489"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oon 185"/>
            <p:cNvSpPr/>
            <p:nvPr/>
          </p:nvSpPr>
          <p:spPr>
            <a:xfrm rot="14214603">
              <a:off x="4125101" y="1103909"/>
              <a:ext cx="128959" cy="29015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86"/>
            <p:cNvSpPr/>
            <p:nvPr/>
          </p:nvSpPr>
          <p:spPr>
            <a:xfrm rot="14214603">
              <a:off x="3941218" y="1069196"/>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187"/>
            <p:cNvSpPr/>
            <p:nvPr/>
          </p:nvSpPr>
          <p:spPr>
            <a:xfrm rot="3904094">
              <a:off x="4052332" y="929465"/>
              <a:ext cx="95325" cy="45237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oon 188"/>
            <p:cNvSpPr/>
            <p:nvPr/>
          </p:nvSpPr>
          <p:spPr>
            <a:xfrm rot="20210230">
              <a:off x="4404440" y="1144891"/>
              <a:ext cx="106521" cy="33219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48"/>
            <p:cNvGrpSpPr/>
            <p:nvPr/>
          </p:nvGrpSpPr>
          <p:grpSpPr>
            <a:xfrm>
              <a:off x="3890818" y="3982130"/>
              <a:ext cx="609600" cy="164123"/>
              <a:chOff x="553453" y="4798401"/>
              <a:chExt cx="1858183" cy="519282"/>
            </a:xfrm>
          </p:grpSpPr>
          <p:sp>
            <p:nvSpPr>
              <p:cNvPr id="200" name="Frame 199"/>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1" name="Frame 200"/>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2" name="Frame 201"/>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3" name="Frame 202"/>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4" name="Frame 203"/>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1" name="Group 53"/>
            <p:cNvGrpSpPr/>
            <p:nvPr/>
          </p:nvGrpSpPr>
          <p:grpSpPr>
            <a:xfrm rot="1653802">
              <a:off x="3691791" y="1315553"/>
              <a:ext cx="243277" cy="536804"/>
              <a:chOff x="1434718" y="4935165"/>
              <a:chExt cx="343204" cy="757299"/>
            </a:xfrm>
          </p:grpSpPr>
          <p:sp>
            <p:nvSpPr>
              <p:cNvPr id="197" name="Moon 196"/>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197"/>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198"/>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57"/>
            <p:cNvGrpSpPr/>
            <p:nvPr/>
          </p:nvGrpSpPr>
          <p:grpSpPr>
            <a:xfrm rot="20849912">
              <a:off x="4551016" y="1309696"/>
              <a:ext cx="243277" cy="536804"/>
              <a:chOff x="1434718" y="4935165"/>
              <a:chExt cx="343204" cy="757299"/>
            </a:xfrm>
          </p:grpSpPr>
          <p:sp>
            <p:nvSpPr>
              <p:cNvPr id="194" name="Moon 193"/>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194"/>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195"/>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3" name="Rounded Rectangle 192"/>
            <p:cNvSpPr/>
            <p:nvPr/>
          </p:nvSpPr>
          <p:spPr>
            <a:xfrm>
              <a:off x="3733800" y="1289729"/>
              <a:ext cx="990600" cy="7620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8040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P spid="83" grpId="0"/>
      <p:bldP spid="84" grpId="0"/>
      <p:bldP spid="85" grpId="0"/>
      <p:bldP spid="1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EBEE514-F2E1-46F7-8ADD-1A062EBD71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209800" y="0"/>
            <a:ext cx="7772400" cy="923330"/>
          </a:xfrm>
          <a:prstGeom prst="rect">
            <a:avLst/>
          </a:prstGeom>
          <a:noFill/>
        </p:spPr>
        <p:txBody>
          <a:bodyPr wrap="square" rtlCol="0">
            <a:spAutoFit/>
          </a:bodyPr>
          <a:lstStyle/>
          <a:p>
            <a:pPr algn="ctr"/>
            <a:r>
              <a:rPr lang="en-US" sz="4800" dirty="0">
                <a:solidFill>
                  <a:srgbClr val="002060"/>
                </a:solidFill>
                <a:latin typeface="Calibri" panose="020F0502020204030204" pitchFamily="34" charset="0"/>
              </a:rPr>
              <a:t>Racked</a:t>
            </a:r>
            <a:r>
              <a:rPr lang="en-US" sz="5400" dirty="0">
                <a:solidFill>
                  <a:srgbClr val="002060"/>
                </a:solidFill>
                <a:latin typeface="Calibri" panose="020F0502020204030204" pitchFamily="34" charset="0"/>
              </a:rPr>
              <a:t> and Tormented</a:t>
            </a:r>
          </a:p>
        </p:txBody>
      </p:sp>
      <p:sp>
        <p:nvSpPr>
          <p:cNvPr id="233" name="TextBox 232"/>
          <p:cNvSpPr txBox="1"/>
          <p:nvPr/>
        </p:nvSpPr>
        <p:spPr>
          <a:xfrm>
            <a:off x="7490234" y="6519446"/>
            <a:ext cx="4572000" cy="338554"/>
          </a:xfrm>
          <a:prstGeom prst="rect">
            <a:avLst/>
          </a:prstGeom>
          <a:noFill/>
        </p:spPr>
        <p:txBody>
          <a:bodyPr wrap="square" rtlCol="0">
            <a:spAutoFit/>
          </a:bodyPr>
          <a:lstStyle/>
          <a:p>
            <a:pPr algn="r"/>
            <a:r>
              <a:rPr lang="en-US" sz="1600" dirty="0"/>
              <a:t>Alma 36:12-13</a:t>
            </a:r>
          </a:p>
        </p:txBody>
      </p:sp>
      <p:sp>
        <p:nvSpPr>
          <p:cNvPr id="63" name="Rectangle 62"/>
          <p:cNvSpPr/>
          <p:nvPr/>
        </p:nvSpPr>
        <p:spPr>
          <a:xfrm>
            <a:off x="1905000" y="1143000"/>
            <a:ext cx="5715000" cy="3970318"/>
          </a:xfrm>
          <a:prstGeom prst="rect">
            <a:avLst/>
          </a:prstGeom>
        </p:spPr>
        <p:txBody>
          <a:bodyPr wrap="square">
            <a:spAutoFit/>
          </a:bodyPr>
          <a:lstStyle/>
          <a:p>
            <a:pPr fontAlgn="base"/>
            <a:r>
              <a:rPr lang="en-US" b="1" dirty="0"/>
              <a:t>“</a:t>
            </a:r>
            <a:r>
              <a:rPr lang="en-US" b="1" i="1" dirty="0"/>
              <a:t>Racked</a:t>
            </a:r>
            <a:r>
              <a:rPr lang="en-US" b="1" dirty="0"/>
              <a:t> means ‘tortured.’ Anciently a rack was a framework on which the victim was laid with each ankle and wrist tied to a spindle which could then be turned to cause unbearable pain.</a:t>
            </a:r>
          </a:p>
          <a:p>
            <a:pPr fontAlgn="base"/>
            <a:endParaRPr lang="en-US" b="1" dirty="0"/>
          </a:p>
          <a:p>
            <a:pPr fontAlgn="base"/>
            <a:r>
              <a:rPr lang="en-US" b="1" dirty="0"/>
              <a:t>“A harrow is a frame with spikes through it. When pulled across the ground, it rips and tears into the soil. The scriptures frequently speak of souls and minds being ‘harrowed up’ with guilt.</a:t>
            </a:r>
          </a:p>
          <a:p>
            <a:pPr fontAlgn="base"/>
            <a:endParaRPr lang="en-US" b="1" dirty="0"/>
          </a:p>
          <a:p>
            <a:pPr fontAlgn="base"/>
            <a:r>
              <a:rPr lang="en-US" b="1" dirty="0"/>
              <a:t>“</a:t>
            </a:r>
            <a:r>
              <a:rPr lang="en-US" b="1" i="1" dirty="0"/>
              <a:t>Torment</a:t>
            </a:r>
            <a:r>
              <a:rPr lang="en-US" b="1" dirty="0"/>
              <a:t> means ‘to twist,’ a means of torture so painful that even the innocent would confess” </a:t>
            </a:r>
          </a:p>
          <a:p>
            <a:pPr fontAlgn="base"/>
            <a:r>
              <a:rPr lang="en-US" b="1" dirty="0"/>
              <a:t>President Boyd K. Packer </a:t>
            </a:r>
          </a:p>
          <a:p>
            <a:pPr fontAlgn="base"/>
            <a:endParaRPr lang="en-US" b="1" dirty="0"/>
          </a:p>
        </p:txBody>
      </p:sp>
      <p:sp>
        <p:nvSpPr>
          <p:cNvPr id="10" name="TextBox 9"/>
          <p:cNvSpPr txBox="1"/>
          <p:nvPr/>
        </p:nvSpPr>
        <p:spPr>
          <a:xfrm>
            <a:off x="346363" y="5382491"/>
            <a:ext cx="3300845" cy="830997"/>
          </a:xfrm>
          <a:prstGeom prst="rect">
            <a:avLst/>
          </a:prstGeom>
          <a:noFill/>
        </p:spPr>
        <p:txBody>
          <a:bodyPr wrap="square" rtlCol="0">
            <a:spAutoFit/>
          </a:bodyPr>
          <a:lstStyle/>
          <a:p>
            <a:pPr algn="ctr"/>
            <a:r>
              <a:rPr lang="en-US" sz="2400" b="1" dirty="0">
                <a:solidFill>
                  <a:srgbClr val="002060"/>
                </a:solidFill>
              </a:rPr>
              <a:t>Alma experienced pain and regret for his sins</a:t>
            </a:r>
          </a:p>
        </p:txBody>
      </p:sp>
      <p:pic>
        <p:nvPicPr>
          <p:cNvPr id="3" name="Picture 2">
            <a:extLst>
              <a:ext uri="{FF2B5EF4-FFF2-40B4-BE49-F238E27FC236}">
                <a16:creationId xmlns:a16="http://schemas.microsoft.com/office/drawing/2014/main" id="{080CD386-A2B9-45B2-BF79-FBF5F26A35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550" y="209293"/>
            <a:ext cx="1174272" cy="1562292"/>
          </a:xfrm>
          <a:prstGeom prst="rect">
            <a:avLst/>
          </a:prstGeom>
        </p:spPr>
      </p:pic>
      <p:pic>
        <p:nvPicPr>
          <p:cNvPr id="6" name="Picture 5">
            <a:extLst>
              <a:ext uri="{FF2B5EF4-FFF2-40B4-BE49-F238E27FC236}">
                <a16:creationId xmlns:a16="http://schemas.microsoft.com/office/drawing/2014/main" id="{79A16E6B-2AF7-462C-B710-A247E815A8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3833" y="761292"/>
            <a:ext cx="1743075" cy="2619375"/>
          </a:xfrm>
          <a:prstGeom prst="rect">
            <a:avLst/>
          </a:prstGeom>
        </p:spPr>
      </p:pic>
      <p:pic>
        <p:nvPicPr>
          <p:cNvPr id="9" name="Picture 8">
            <a:extLst>
              <a:ext uri="{FF2B5EF4-FFF2-40B4-BE49-F238E27FC236}">
                <a16:creationId xmlns:a16="http://schemas.microsoft.com/office/drawing/2014/main" id="{12FD3484-D1E8-46FE-AE05-98A981A58D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4888" y="3570393"/>
            <a:ext cx="2748139" cy="2062676"/>
          </a:xfrm>
          <a:prstGeom prst="rect">
            <a:avLst/>
          </a:prstGeom>
        </p:spPr>
      </p:pic>
      <p:pic>
        <p:nvPicPr>
          <p:cNvPr id="13" name="Picture 12">
            <a:extLst>
              <a:ext uri="{FF2B5EF4-FFF2-40B4-BE49-F238E27FC236}">
                <a16:creationId xmlns:a16="http://schemas.microsoft.com/office/drawing/2014/main" id="{2735FD9C-4FFD-4D3A-BF00-F78B57D702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4716" y="4726080"/>
            <a:ext cx="2855671" cy="2131920"/>
          </a:xfrm>
          <a:prstGeom prst="rect">
            <a:avLst/>
          </a:prstGeom>
        </p:spPr>
      </p:pic>
    </p:spTree>
    <p:extLst>
      <p:ext uri="{BB962C8B-B14F-4D97-AF65-F5344CB8AC3E}">
        <p14:creationId xmlns:p14="http://schemas.microsoft.com/office/powerpoint/2010/main" val="53530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53262F2-404E-4485-AAEF-DF6D342815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209800" y="0"/>
            <a:ext cx="7772400" cy="923330"/>
          </a:xfrm>
          <a:prstGeom prst="rect">
            <a:avLst/>
          </a:prstGeom>
          <a:noFill/>
        </p:spPr>
        <p:txBody>
          <a:bodyPr wrap="square" rtlCol="0">
            <a:spAutoFit/>
          </a:bodyPr>
          <a:lstStyle/>
          <a:p>
            <a:pPr algn="ctr"/>
            <a:r>
              <a:rPr lang="en-US" sz="5400" dirty="0">
                <a:solidFill>
                  <a:srgbClr val="002060"/>
                </a:solidFill>
                <a:latin typeface="Calibri" panose="020F0502020204030204" pitchFamily="34" charset="0"/>
              </a:rPr>
              <a:t>The Cure</a:t>
            </a:r>
          </a:p>
        </p:txBody>
      </p:sp>
      <p:sp>
        <p:nvSpPr>
          <p:cNvPr id="63" name="Rectangle 62"/>
          <p:cNvSpPr/>
          <p:nvPr/>
        </p:nvSpPr>
        <p:spPr>
          <a:xfrm>
            <a:off x="1905000" y="1143000"/>
            <a:ext cx="5715000" cy="1754326"/>
          </a:xfrm>
          <a:prstGeom prst="rect">
            <a:avLst/>
          </a:prstGeom>
        </p:spPr>
        <p:txBody>
          <a:bodyPr wrap="square">
            <a:spAutoFit/>
          </a:bodyPr>
          <a:lstStyle/>
          <a:p>
            <a:pPr fontAlgn="base"/>
            <a:r>
              <a:rPr lang="en-US" b="1" dirty="0"/>
              <a:t>“Every one of us has at least tasted the pain of conscience which follows our mistakes. …</a:t>
            </a:r>
          </a:p>
          <a:p>
            <a:pPr fontAlgn="base"/>
            <a:r>
              <a:rPr lang="en-US" b="1" dirty="0"/>
              <a:t>“If you are burdened with depressing feelings of guilt or disappointment, of failure or shame, there is a cure” President Boyd K. Packer </a:t>
            </a:r>
          </a:p>
          <a:p>
            <a:pPr fontAlgn="base"/>
            <a:endParaRPr lang="en-US" b="1" dirty="0"/>
          </a:p>
        </p:txBody>
      </p:sp>
      <p:sp>
        <p:nvSpPr>
          <p:cNvPr id="12" name="Rectangle 11"/>
          <p:cNvSpPr/>
          <p:nvPr/>
        </p:nvSpPr>
        <p:spPr>
          <a:xfrm>
            <a:off x="5105400" y="3657600"/>
            <a:ext cx="4572000" cy="2862322"/>
          </a:xfrm>
          <a:prstGeom prst="rect">
            <a:avLst/>
          </a:prstGeom>
        </p:spPr>
        <p:txBody>
          <a:bodyPr>
            <a:spAutoFit/>
          </a:bodyPr>
          <a:lstStyle/>
          <a:p>
            <a:pPr fontAlgn="base"/>
            <a:r>
              <a:rPr lang="en-US" b="1" dirty="0"/>
              <a:t>“…I remembered also to have heard my father prophesy unto the people concerning the coming of one Jesus Christ, a Son of God, to atone for the sins of the world.”</a:t>
            </a:r>
          </a:p>
          <a:p>
            <a:pPr fontAlgn="base"/>
            <a:endParaRPr lang="en-US" b="1" dirty="0"/>
          </a:p>
          <a:p>
            <a:pPr fontAlgn="base"/>
            <a:r>
              <a:rPr lang="en-US" b="1" dirty="0"/>
              <a:t>Now, as my mind caught hold upon this thought, I cried within my heart: O Jesus, thou Son of God, have mercy on me, who am in the gall of bitterness, and am encircled about by the everlasting chains of death.”</a:t>
            </a:r>
          </a:p>
        </p:txBody>
      </p:sp>
      <p:sp>
        <p:nvSpPr>
          <p:cNvPr id="13" name="TextBox 12"/>
          <p:cNvSpPr txBox="1"/>
          <p:nvPr/>
        </p:nvSpPr>
        <p:spPr>
          <a:xfrm>
            <a:off x="9834327" y="6488668"/>
            <a:ext cx="2209800" cy="369332"/>
          </a:xfrm>
          <a:prstGeom prst="rect">
            <a:avLst/>
          </a:prstGeom>
          <a:noFill/>
        </p:spPr>
        <p:txBody>
          <a:bodyPr wrap="square" rtlCol="0">
            <a:spAutoFit/>
          </a:bodyPr>
          <a:lstStyle/>
          <a:p>
            <a:pPr algn="r"/>
            <a:r>
              <a:rPr lang="en-US" dirty="0"/>
              <a:t>Alma 36:17-18</a:t>
            </a:r>
          </a:p>
        </p:txBody>
      </p:sp>
      <p:pic>
        <p:nvPicPr>
          <p:cNvPr id="10" name="Picture 9">
            <a:extLst>
              <a:ext uri="{FF2B5EF4-FFF2-40B4-BE49-F238E27FC236}">
                <a16:creationId xmlns:a16="http://schemas.microsoft.com/office/drawing/2014/main" id="{F61891CE-8924-443E-BF96-56A9F53C94D6}"/>
              </a:ext>
            </a:extLst>
          </p:cNvPr>
          <p:cNvPicPr>
            <a:picLocks noChangeAspect="1"/>
          </p:cNvPicPr>
          <p:nvPr/>
        </p:nvPicPr>
        <p:blipFill rotWithShape="1">
          <a:blip r:embed="rId3">
            <a:extLst>
              <a:ext uri="{28A0092B-C50C-407E-A947-70E740481C1C}">
                <a14:useLocalDpi xmlns:a14="http://schemas.microsoft.com/office/drawing/2010/main" val="0"/>
              </a:ext>
            </a:extLst>
          </a:blip>
          <a:srcRect l="21278" t="6294" r="11655" b="33169"/>
          <a:stretch/>
        </p:blipFill>
        <p:spPr>
          <a:xfrm>
            <a:off x="7819232" y="900820"/>
            <a:ext cx="2284435" cy="2428159"/>
          </a:xfrm>
          <a:prstGeom prst="rect">
            <a:avLst/>
          </a:prstGeom>
        </p:spPr>
      </p:pic>
      <p:pic>
        <p:nvPicPr>
          <p:cNvPr id="3" name="Picture 2">
            <a:extLst>
              <a:ext uri="{FF2B5EF4-FFF2-40B4-BE49-F238E27FC236}">
                <a16:creationId xmlns:a16="http://schemas.microsoft.com/office/drawing/2014/main" id="{E1BD881F-ABF3-44B6-AFE2-21A95BB861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3086" y="3179180"/>
            <a:ext cx="2667000" cy="3143250"/>
          </a:xfrm>
          <a:prstGeom prst="rect">
            <a:avLst/>
          </a:prstGeom>
        </p:spPr>
      </p:pic>
      <p:pic>
        <p:nvPicPr>
          <p:cNvPr id="14" name="Picture 13">
            <a:extLst>
              <a:ext uri="{FF2B5EF4-FFF2-40B4-BE49-F238E27FC236}">
                <a16:creationId xmlns:a16="http://schemas.microsoft.com/office/drawing/2014/main" id="{2892D166-B6F3-4271-A8F1-76AC04C3D6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550" y="209293"/>
            <a:ext cx="1174272" cy="1562292"/>
          </a:xfrm>
          <a:prstGeom prst="rect">
            <a:avLst/>
          </a:prstGeom>
        </p:spPr>
      </p:pic>
    </p:spTree>
    <p:extLst>
      <p:ext uri="{BB962C8B-B14F-4D97-AF65-F5344CB8AC3E}">
        <p14:creationId xmlns:p14="http://schemas.microsoft.com/office/powerpoint/2010/main" val="86374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D528B0F-6846-405E-ABBD-D026DC99D5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209800" y="0"/>
            <a:ext cx="7772400" cy="923330"/>
          </a:xfrm>
          <a:prstGeom prst="rect">
            <a:avLst/>
          </a:prstGeom>
          <a:noFill/>
        </p:spPr>
        <p:txBody>
          <a:bodyPr wrap="square" rtlCol="0">
            <a:spAutoFit/>
          </a:bodyPr>
          <a:lstStyle/>
          <a:p>
            <a:pPr algn="ctr"/>
            <a:r>
              <a:rPr lang="en-US" sz="5400" dirty="0">
                <a:solidFill>
                  <a:srgbClr val="002060"/>
                </a:solidFill>
                <a:latin typeface="Calibri" panose="020F0502020204030204" pitchFamily="34" charset="0"/>
              </a:rPr>
              <a:t>Are They Really Listening?</a:t>
            </a:r>
          </a:p>
        </p:txBody>
      </p:sp>
      <p:sp>
        <p:nvSpPr>
          <p:cNvPr id="233" name="TextBox 232"/>
          <p:cNvSpPr txBox="1"/>
          <p:nvPr/>
        </p:nvSpPr>
        <p:spPr>
          <a:xfrm>
            <a:off x="7526448" y="6519446"/>
            <a:ext cx="4572000" cy="338554"/>
          </a:xfrm>
          <a:prstGeom prst="rect">
            <a:avLst/>
          </a:prstGeom>
          <a:noFill/>
        </p:spPr>
        <p:txBody>
          <a:bodyPr wrap="square" rtlCol="0">
            <a:spAutoFit/>
          </a:bodyPr>
          <a:lstStyle/>
          <a:p>
            <a:pPr algn="r"/>
            <a:r>
              <a:rPr lang="en-US" sz="1600" dirty="0"/>
              <a:t>Alma 36:17</a:t>
            </a:r>
          </a:p>
        </p:txBody>
      </p:sp>
      <p:sp>
        <p:nvSpPr>
          <p:cNvPr id="63" name="Rectangle 62"/>
          <p:cNvSpPr/>
          <p:nvPr/>
        </p:nvSpPr>
        <p:spPr>
          <a:xfrm>
            <a:off x="995881" y="1197320"/>
            <a:ext cx="6506424" cy="1938992"/>
          </a:xfrm>
          <a:prstGeom prst="rect">
            <a:avLst/>
          </a:prstGeom>
        </p:spPr>
        <p:txBody>
          <a:bodyPr wrap="square">
            <a:spAutoFit/>
          </a:bodyPr>
          <a:lstStyle/>
          <a:p>
            <a:pPr fontAlgn="base"/>
            <a:r>
              <a:rPr lang="en-US" sz="2400" b="1" dirty="0"/>
              <a:t>Alma must have heard his father and what he said to his people while preaching.</a:t>
            </a:r>
          </a:p>
          <a:p>
            <a:pPr fontAlgn="base"/>
            <a:endParaRPr lang="en-US" sz="2400" b="1" dirty="0"/>
          </a:p>
          <a:p>
            <a:pPr fontAlgn="base"/>
            <a:r>
              <a:rPr lang="en-US" sz="2400" b="1" dirty="0"/>
              <a:t>Parents should continue to teach even though they think their children may not listening.</a:t>
            </a:r>
          </a:p>
        </p:txBody>
      </p:sp>
      <p:pic>
        <p:nvPicPr>
          <p:cNvPr id="10" name="Picture 9">
            <a:extLst>
              <a:ext uri="{FF2B5EF4-FFF2-40B4-BE49-F238E27FC236}">
                <a16:creationId xmlns:a16="http://schemas.microsoft.com/office/drawing/2014/main" id="{6A733C21-5167-4232-88B5-AF87002DA0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4744" y="1059256"/>
            <a:ext cx="3406197" cy="2267713"/>
          </a:xfrm>
          <a:prstGeom prst="rect">
            <a:avLst/>
          </a:prstGeom>
        </p:spPr>
      </p:pic>
      <p:pic>
        <p:nvPicPr>
          <p:cNvPr id="15" name="Picture 14">
            <a:extLst>
              <a:ext uri="{FF2B5EF4-FFF2-40B4-BE49-F238E27FC236}">
                <a16:creationId xmlns:a16="http://schemas.microsoft.com/office/drawing/2014/main" id="{A2D82559-7003-4B07-B6BC-20ABD41F39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1232" y="3744087"/>
            <a:ext cx="4041331" cy="2703231"/>
          </a:xfrm>
          <a:prstGeom prst="rect">
            <a:avLst/>
          </a:prstGeom>
        </p:spPr>
      </p:pic>
      <p:pic>
        <p:nvPicPr>
          <p:cNvPr id="17" name="Picture 16">
            <a:extLst>
              <a:ext uri="{FF2B5EF4-FFF2-40B4-BE49-F238E27FC236}">
                <a16:creationId xmlns:a16="http://schemas.microsoft.com/office/drawing/2014/main" id="{A12677A9-42AD-4DE8-A6CC-A33DD38C0C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071679" y="1466206"/>
            <a:ext cx="3420666" cy="1588355"/>
          </a:xfrm>
          <a:prstGeom prst="rect">
            <a:avLst/>
          </a:prstGeom>
        </p:spPr>
      </p:pic>
      <p:pic>
        <p:nvPicPr>
          <p:cNvPr id="12" name="Picture 11">
            <a:extLst>
              <a:ext uri="{FF2B5EF4-FFF2-40B4-BE49-F238E27FC236}">
                <a16:creationId xmlns:a16="http://schemas.microsoft.com/office/drawing/2014/main" id="{E15C9CE0-09C2-419D-9CDE-03C3A6C972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65076" y="3678382"/>
            <a:ext cx="4135924" cy="2815935"/>
          </a:xfrm>
          <a:prstGeom prst="rect">
            <a:avLst/>
          </a:prstGeom>
        </p:spPr>
      </p:pic>
    </p:spTree>
    <p:extLst>
      <p:ext uri="{BB962C8B-B14F-4D97-AF65-F5344CB8AC3E}">
        <p14:creationId xmlns:p14="http://schemas.microsoft.com/office/powerpoint/2010/main" val="325150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xit" presetSubtype="0" fill="hold" nodeType="withEffect">
                                  <p:stCondLst>
                                    <p:cond delay="0"/>
                                  </p:stCondLst>
                                  <p:childTnLst>
                                    <p:animEffect transition="out" filter="fade">
                                      <p:cBhvr>
                                        <p:cTn id="22" dur="500"/>
                                        <p:tgtEl>
                                          <p:spTgt spid="15"/>
                                        </p:tgtEl>
                                      </p:cBhvr>
                                    </p:animEffect>
                                    <p:set>
                                      <p:cBhvr>
                                        <p:cTn id="23" dur="1" fill="hold">
                                          <p:stCondLst>
                                            <p:cond delay="499"/>
                                          </p:stCondLst>
                                        </p:cTn>
                                        <p:tgtEl>
                                          <p:spTgt spid="15"/>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2763</Words>
  <Application>Microsoft Office PowerPoint</Application>
  <PresentationFormat>Widescreen</PresentationFormat>
  <Paragraphs>188</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Calibri Light</vt:lpstr>
      <vt:lpstr>Child's Play</vt:lpstr>
      <vt:lpstr>Andalus</vt:lpstr>
      <vt:lpstr>Arial</vt:lpstr>
      <vt:lpstr>Open Sans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13</cp:revision>
  <dcterms:created xsi:type="dcterms:W3CDTF">2017-09-11T14:11:06Z</dcterms:created>
  <dcterms:modified xsi:type="dcterms:W3CDTF">2020-06-16T16:53:43Z</dcterms:modified>
</cp:coreProperties>
</file>