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73"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4" r:id="rId18"/>
  </p:sldIdLst>
  <p:sldSz cx="12192000" cy="6858000"/>
  <p:notesSz cx="6858000" cy="9144000"/>
  <p:embeddedFontLst>
    <p:embeddedFont>
      <p:font typeface="Bell MT" panose="02020503060305020303" pitchFamily="18" charset="0"/>
      <p:regular r:id="rId19"/>
      <p:bold r:id="rId20"/>
      <p:italic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Tempus Sans ITC" panose="04020404030D07020202" pitchFamily="82"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40586-43E7-49FD-A5B7-060C25807B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ED2102-F5D2-4EF0-B3DD-46404E6AA4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F60B6C-70CE-49E7-8CB9-7AF65C6FDE8D}"/>
              </a:ext>
            </a:extLst>
          </p:cNvPr>
          <p:cNvSpPr>
            <a:spLocks noGrp="1"/>
          </p:cNvSpPr>
          <p:nvPr>
            <p:ph type="dt" sz="half" idx="10"/>
          </p:nvPr>
        </p:nvSpPr>
        <p:spPr/>
        <p:txBody>
          <a:bodyPr/>
          <a:lstStyle/>
          <a:p>
            <a:fld id="{CDE6959D-2527-4D69-A6F3-9211CF46FF5F}" type="datetimeFigureOut">
              <a:rPr lang="en-US" smtClean="0"/>
              <a:t>6/16/2020</a:t>
            </a:fld>
            <a:endParaRPr lang="en-US"/>
          </a:p>
        </p:txBody>
      </p:sp>
      <p:sp>
        <p:nvSpPr>
          <p:cNvPr id="5" name="Footer Placeholder 4">
            <a:extLst>
              <a:ext uri="{FF2B5EF4-FFF2-40B4-BE49-F238E27FC236}">
                <a16:creationId xmlns:a16="http://schemas.microsoft.com/office/drawing/2014/main" id="{22DECDA4-BAAB-46FB-9C80-69071AF1B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8B2BA-355B-4A2B-A1EF-F863E7ED455D}"/>
              </a:ext>
            </a:extLst>
          </p:cNvPr>
          <p:cNvSpPr>
            <a:spLocks noGrp="1"/>
          </p:cNvSpPr>
          <p:nvPr>
            <p:ph type="sldNum" sz="quarter" idx="12"/>
          </p:nvPr>
        </p:nvSpPr>
        <p:spPr/>
        <p:txBody>
          <a:bodyPr/>
          <a:lstStyle/>
          <a:p>
            <a:fld id="{C1DEE1F8-9E10-45BF-B6DC-44F2596A275B}" type="slidenum">
              <a:rPr lang="en-US" smtClean="0"/>
              <a:t>‹#›</a:t>
            </a:fld>
            <a:endParaRPr lang="en-US"/>
          </a:p>
        </p:txBody>
      </p:sp>
    </p:spTree>
    <p:extLst>
      <p:ext uri="{BB962C8B-B14F-4D97-AF65-F5344CB8AC3E}">
        <p14:creationId xmlns:p14="http://schemas.microsoft.com/office/powerpoint/2010/main" val="1964074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5ECDA-F5B3-42CF-965A-597E570DCB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447E2-8A9F-4CC4-B248-82CB24CA74A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EAABF-16D8-42E9-9B9B-93C53C77B894}"/>
              </a:ext>
            </a:extLst>
          </p:cNvPr>
          <p:cNvSpPr>
            <a:spLocks noGrp="1"/>
          </p:cNvSpPr>
          <p:nvPr>
            <p:ph type="dt" sz="half" idx="10"/>
          </p:nvPr>
        </p:nvSpPr>
        <p:spPr/>
        <p:txBody>
          <a:bodyPr/>
          <a:lstStyle/>
          <a:p>
            <a:fld id="{CDE6959D-2527-4D69-A6F3-9211CF46FF5F}" type="datetimeFigureOut">
              <a:rPr lang="en-US" smtClean="0"/>
              <a:t>6/16/2020</a:t>
            </a:fld>
            <a:endParaRPr lang="en-US"/>
          </a:p>
        </p:txBody>
      </p:sp>
      <p:sp>
        <p:nvSpPr>
          <p:cNvPr id="5" name="Footer Placeholder 4">
            <a:extLst>
              <a:ext uri="{FF2B5EF4-FFF2-40B4-BE49-F238E27FC236}">
                <a16:creationId xmlns:a16="http://schemas.microsoft.com/office/drawing/2014/main" id="{6F48ADB1-7DEF-4838-B09E-32B2AEFEB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C485F-341A-4BBE-AA95-8C0D9670119E}"/>
              </a:ext>
            </a:extLst>
          </p:cNvPr>
          <p:cNvSpPr>
            <a:spLocks noGrp="1"/>
          </p:cNvSpPr>
          <p:nvPr>
            <p:ph type="sldNum" sz="quarter" idx="12"/>
          </p:nvPr>
        </p:nvSpPr>
        <p:spPr/>
        <p:txBody>
          <a:bodyPr/>
          <a:lstStyle/>
          <a:p>
            <a:fld id="{C1DEE1F8-9E10-45BF-B6DC-44F2596A275B}" type="slidenum">
              <a:rPr lang="en-US" smtClean="0"/>
              <a:t>‹#›</a:t>
            </a:fld>
            <a:endParaRPr lang="en-US"/>
          </a:p>
        </p:txBody>
      </p:sp>
    </p:spTree>
    <p:extLst>
      <p:ext uri="{BB962C8B-B14F-4D97-AF65-F5344CB8AC3E}">
        <p14:creationId xmlns:p14="http://schemas.microsoft.com/office/powerpoint/2010/main" val="582890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690141-520F-449F-85D6-F57ABC93BF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93AE8A-A8B1-42A4-81BB-C6E8020708B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74164-9A15-4D11-B0BA-E0F26CFDDF8A}"/>
              </a:ext>
            </a:extLst>
          </p:cNvPr>
          <p:cNvSpPr>
            <a:spLocks noGrp="1"/>
          </p:cNvSpPr>
          <p:nvPr>
            <p:ph type="dt" sz="half" idx="10"/>
          </p:nvPr>
        </p:nvSpPr>
        <p:spPr/>
        <p:txBody>
          <a:bodyPr/>
          <a:lstStyle/>
          <a:p>
            <a:fld id="{CDE6959D-2527-4D69-A6F3-9211CF46FF5F}" type="datetimeFigureOut">
              <a:rPr lang="en-US" smtClean="0"/>
              <a:t>6/16/2020</a:t>
            </a:fld>
            <a:endParaRPr lang="en-US"/>
          </a:p>
        </p:txBody>
      </p:sp>
      <p:sp>
        <p:nvSpPr>
          <p:cNvPr id="5" name="Footer Placeholder 4">
            <a:extLst>
              <a:ext uri="{FF2B5EF4-FFF2-40B4-BE49-F238E27FC236}">
                <a16:creationId xmlns:a16="http://schemas.microsoft.com/office/drawing/2014/main" id="{0DECA93C-FC65-4F7F-8998-A7194E293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ED658-D5F2-483E-99D2-6B13A6FD2E84}"/>
              </a:ext>
            </a:extLst>
          </p:cNvPr>
          <p:cNvSpPr>
            <a:spLocks noGrp="1"/>
          </p:cNvSpPr>
          <p:nvPr>
            <p:ph type="sldNum" sz="quarter" idx="12"/>
          </p:nvPr>
        </p:nvSpPr>
        <p:spPr/>
        <p:txBody>
          <a:bodyPr/>
          <a:lstStyle/>
          <a:p>
            <a:fld id="{C1DEE1F8-9E10-45BF-B6DC-44F2596A275B}" type="slidenum">
              <a:rPr lang="en-US" smtClean="0"/>
              <a:t>‹#›</a:t>
            </a:fld>
            <a:endParaRPr lang="en-US"/>
          </a:p>
        </p:txBody>
      </p:sp>
    </p:spTree>
    <p:extLst>
      <p:ext uri="{BB962C8B-B14F-4D97-AF65-F5344CB8AC3E}">
        <p14:creationId xmlns:p14="http://schemas.microsoft.com/office/powerpoint/2010/main" val="1302231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CED5A-1EB4-4C03-BCCC-AC3AAC041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335F5-C13F-4880-980F-98D45752EB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D20E7-FDF4-4D3D-9855-DA658E37B6AB}"/>
              </a:ext>
            </a:extLst>
          </p:cNvPr>
          <p:cNvSpPr>
            <a:spLocks noGrp="1"/>
          </p:cNvSpPr>
          <p:nvPr>
            <p:ph type="dt" sz="half" idx="10"/>
          </p:nvPr>
        </p:nvSpPr>
        <p:spPr/>
        <p:txBody>
          <a:bodyPr/>
          <a:lstStyle/>
          <a:p>
            <a:fld id="{CDE6959D-2527-4D69-A6F3-9211CF46FF5F}" type="datetimeFigureOut">
              <a:rPr lang="en-US" smtClean="0"/>
              <a:t>6/16/2020</a:t>
            </a:fld>
            <a:endParaRPr lang="en-US"/>
          </a:p>
        </p:txBody>
      </p:sp>
      <p:sp>
        <p:nvSpPr>
          <p:cNvPr id="5" name="Footer Placeholder 4">
            <a:extLst>
              <a:ext uri="{FF2B5EF4-FFF2-40B4-BE49-F238E27FC236}">
                <a16:creationId xmlns:a16="http://schemas.microsoft.com/office/drawing/2014/main" id="{4AED9689-0DE3-4C21-813D-9961AA4024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19C3A-DC96-468F-AB31-FC45E1C908C5}"/>
              </a:ext>
            </a:extLst>
          </p:cNvPr>
          <p:cNvSpPr>
            <a:spLocks noGrp="1"/>
          </p:cNvSpPr>
          <p:nvPr>
            <p:ph type="sldNum" sz="quarter" idx="12"/>
          </p:nvPr>
        </p:nvSpPr>
        <p:spPr/>
        <p:txBody>
          <a:bodyPr/>
          <a:lstStyle/>
          <a:p>
            <a:fld id="{C1DEE1F8-9E10-45BF-B6DC-44F2596A275B}" type="slidenum">
              <a:rPr lang="en-US" smtClean="0"/>
              <a:t>‹#›</a:t>
            </a:fld>
            <a:endParaRPr lang="en-US"/>
          </a:p>
        </p:txBody>
      </p:sp>
    </p:spTree>
    <p:extLst>
      <p:ext uri="{BB962C8B-B14F-4D97-AF65-F5344CB8AC3E}">
        <p14:creationId xmlns:p14="http://schemas.microsoft.com/office/powerpoint/2010/main" val="1752200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FEE3-BAA9-432D-90F9-D9CAF43352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080BC-1C55-4E6F-B14E-C79AB33FB0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49CD20-0648-4AC9-B097-AB15AFEE457B}"/>
              </a:ext>
            </a:extLst>
          </p:cNvPr>
          <p:cNvSpPr>
            <a:spLocks noGrp="1"/>
          </p:cNvSpPr>
          <p:nvPr>
            <p:ph type="dt" sz="half" idx="10"/>
          </p:nvPr>
        </p:nvSpPr>
        <p:spPr/>
        <p:txBody>
          <a:bodyPr/>
          <a:lstStyle/>
          <a:p>
            <a:fld id="{CDE6959D-2527-4D69-A6F3-9211CF46FF5F}" type="datetimeFigureOut">
              <a:rPr lang="en-US" smtClean="0"/>
              <a:t>6/16/2020</a:t>
            </a:fld>
            <a:endParaRPr lang="en-US"/>
          </a:p>
        </p:txBody>
      </p:sp>
      <p:sp>
        <p:nvSpPr>
          <p:cNvPr id="5" name="Footer Placeholder 4">
            <a:extLst>
              <a:ext uri="{FF2B5EF4-FFF2-40B4-BE49-F238E27FC236}">
                <a16:creationId xmlns:a16="http://schemas.microsoft.com/office/drawing/2014/main" id="{31FCED36-810D-40A1-9469-0A6BF109F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B776D-43E2-4A4F-A7F5-8C0760AB24AE}"/>
              </a:ext>
            </a:extLst>
          </p:cNvPr>
          <p:cNvSpPr>
            <a:spLocks noGrp="1"/>
          </p:cNvSpPr>
          <p:nvPr>
            <p:ph type="sldNum" sz="quarter" idx="12"/>
          </p:nvPr>
        </p:nvSpPr>
        <p:spPr/>
        <p:txBody>
          <a:bodyPr/>
          <a:lstStyle/>
          <a:p>
            <a:fld id="{C1DEE1F8-9E10-45BF-B6DC-44F2596A275B}" type="slidenum">
              <a:rPr lang="en-US" smtClean="0"/>
              <a:t>‹#›</a:t>
            </a:fld>
            <a:endParaRPr lang="en-US"/>
          </a:p>
        </p:txBody>
      </p:sp>
    </p:spTree>
    <p:extLst>
      <p:ext uri="{BB962C8B-B14F-4D97-AF65-F5344CB8AC3E}">
        <p14:creationId xmlns:p14="http://schemas.microsoft.com/office/powerpoint/2010/main" val="224485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B0F71-F215-417D-85E4-5881655B73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B9502-4262-40BB-8EE8-E72CEEC2A5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AFAC1D-39DB-4F5C-B570-9DC7097347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9D427D-7761-44D1-8FF5-2FB235007586}"/>
              </a:ext>
            </a:extLst>
          </p:cNvPr>
          <p:cNvSpPr>
            <a:spLocks noGrp="1"/>
          </p:cNvSpPr>
          <p:nvPr>
            <p:ph type="dt" sz="half" idx="10"/>
          </p:nvPr>
        </p:nvSpPr>
        <p:spPr/>
        <p:txBody>
          <a:bodyPr/>
          <a:lstStyle/>
          <a:p>
            <a:fld id="{CDE6959D-2527-4D69-A6F3-9211CF46FF5F}" type="datetimeFigureOut">
              <a:rPr lang="en-US" smtClean="0"/>
              <a:t>6/16/2020</a:t>
            </a:fld>
            <a:endParaRPr lang="en-US"/>
          </a:p>
        </p:txBody>
      </p:sp>
      <p:sp>
        <p:nvSpPr>
          <p:cNvPr id="6" name="Footer Placeholder 5">
            <a:extLst>
              <a:ext uri="{FF2B5EF4-FFF2-40B4-BE49-F238E27FC236}">
                <a16:creationId xmlns:a16="http://schemas.microsoft.com/office/drawing/2014/main" id="{5C75F0E1-1840-4DF1-883E-7ECC271D2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97817-C7C6-4E5A-9F7D-FFD03F3DE462}"/>
              </a:ext>
            </a:extLst>
          </p:cNvPr>
          <p:cNvSpPr>
            <a:spLocks noGrp="1"/>
          </p:cNvSpPr>
          <p:nvPr>
            <p:ph type="sldNum" sz="quarter" idx="12"/>
          </p:nvPr>
        </p:nvSpPr>
        <p:spPr/>
        <p:txBody>
          <a:bodyPr/>
          <a:lstStyle/>
          <a:p>
            <a:fld id="{C1DEE1F8-9E10-45BF-B6DC-44F2596A275B}" type="slidenum">
              <a:rPr lang="en-US" smtClean="0"/>
              <a:t>‹#›</a:t>
            </a:fld>
            <a:endParaRPr lang="en-US"/>
          </a:p>
        </p:txBody>
      </p:sp>
    </p:spTree>
    <p:extLst>
      <p:ext uri="{BB962C8B-B14F-4D97-AF65-F5344CB8AC3E}">
        <p14:creationId xmlns:p14="http://schemas.microsoft.com/office/powerpoint/2010/main" val="739435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21AF3-770E-41D4-9792-35F687C43A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3AE8FD-C489-4F5C-B56A-CC17E636DB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D24FE0A-0160-45B8-A5B6-A3B8093960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EC6127-5085-4F37-BBB5-92E5CC39EF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B1CF98-585D-40E7-89A5-4B5D6F4FC63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7D634-F43A-49E7-AF58-0663C31DBAF0}"/>
              </a:ext>
            </a:extLst>
          </p:cNvPr>
          <p:cNvSpPr>
            <a:spLocks noGrp="1"/>
          </p:cNvSpPr>
          <p:nvPr>
            <p:ph type="dt" sz="half" idx="10"/>
          </p:nvPr>
        </p:nvSpPr>
        <p:spPr/>
        <p:txBody>
          <a:bodyPr/>
          <a:lstStyle/>
          <a:p>
            <a:fld id="{CDE6959D-2527-4D69-A6F3-9211CF46FF5F}" type="datetimeFigureOut">
              <a:rPr lang="en-US" smtClean="0"/>
              <a:t>6/16/2020</a:t>
            </a:fld>
            <a:endParaRPr lang="en-US"/>
          </a:p>
        </p:txBody>
      </p:sp>
      <p:sp>
        <p:nvSpPr>
          <p:cNvPr id="8" name="Footer Placeholder 7">
            <a:extLst>
              <a:ext uri="{FF2B5EF4-FFF2-40B4-BE49-F238E27FC236}">
                <a16:creationId xmlns:a16="http://schemas.microsoft.com/office/drawing/2014/main" id="{754EA361-D38C-47FA-8A7A-4E4EC81A39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464080-C3CC-4865-9FB8-B8F8FEDE5042}"/>
              </a:ext>
            </a:extLst>
          </p:cNvPr>
          <p:cNvSpPr>
            <a:spLocks noGrp="1"/>
          </p:cNvSpPr>
          <p:nvPr>
            <p:ph type="sldNum" sz="quarter" idx="12"/>
          </p:nvPr>
        </p:nvSpPr>
        <p:spPr/>
        <p:txBody>
          <a:bodyPr/>
          <a:lstStyle/>
          <a:p>
            <a:fld id="{C1DEE1F8-9E10-45BF-B6DC-44F2596A275B}" type="slidenum">
              <a:rPr lang="en-US" smtClean="0"/>
              <a:t>‹#›</a:t>
            </a:fld>
            <a:endParaRPr lang="en-US"/>
          </a:p>
        </p:txBody>
      </p:sp>
    </p:spTree>
    <p:extLst>
      <p:ext uri="{BB962C8B-B14F-4D97-AF65-F5344CB8AC3E}">
        <p14:creationId xmlns:p14="http://schemas.microsoft.com/office/powerpoint/2010/main" val="4099385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F32C-990B-47FC-8769-821EE9E844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B088D4-9418-44A9-A658-4A3B54710BF7}"/>
              </a:ext>
            </a:extLst>
          </p:cNvPr>
          <p:cNvSpPr>
            <a:spLocks noGrp="1"/>
          </p:cNvSpPr>
          <p:nvPr>
            <p:ph type="dt" sz="half" idx="10"/>
          </p:nvPr>
        </p:nvSpPr>
        <p:spPr/>
        <p:txBody>
          <a:bodyPr/>
          <a:lstStyle/>
          <a:p>
            <a:fld id="{CDE6959D-2527-4D69-A6F3-9211CF46FF5F}" type="datetimeFigureOut">
              <a:rPr lang="en-US" smtClean="0"/>
              <a:t>6/16/2020</a:t>
            </a:fld>
            <a:endParaRPr lang="en-US"/>
          </a:p>
        </p:txBody>
      </p:sp>
      <p:sp>
        <p:nvSpPr>
          <p:cNvPr id="4" name="Footer Placeholder 3">
            <a:extLst>
              <a:ext uri="{FF2B5EF4-FFF2-40B4-BE49-F238E27FC236}">
                <a16:creationId xmlns:a16="http://schemas.microsoft.com/office/drawing/2014/main" id="{7821F371-7F23-4284-8A76-C82F569013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0EE3B-BBF6-447E-8552-8B2493B7664E}"/>
              </a:ext>
            </a:extLst>
          </p:cNvPr>
          <p:cNvSpPr>
            <a:spLocks noGrp="1"/>
          </p:cNvSpPr>
          <p:nvPr>
            <p:ph type="sldNum" sz="quarter" idx="12"/>
          </p:nvPr>
        </p:nvSpPr>
        <p:spPr/>
        <p:txBody>
          <a:bodyPr/>
          <a:lstStyle/>
          <a:p>
            <a:fld id="{C1DEE1F8-9E10-45BF-B6DC-44F2596A275B}" type="slidenum">
              <a:rPr lang="en-US" smtClean="0"/>
              <a:t>‹#›</a:t>
            </a:fld>
            <a:endParaRPr lang="en-US"/>
          </a:p>
        </p:txBody>
      </p:sp>
    </p:spTree>
    <p:extLst>
      <p:ext uri="{BB962C8B-B14F-4D97-AF65-F5344CB8AC3E}">
        <p14:creationId xmlns:p14="http://schemas.microsoft.com/office/powerpoint/2010/main" val="1412345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55E9B-BB68-41D9-A703-F84FC77065EF}"/>
              </a:ext>
            </a:extLst>
          </p:cNvPr>
          <p:cNvSpPr>
            <a:spLocks noGrp="1"/>
          </p:cNvSpPr>
          <p:nvPr>
            <p:ph type="dt" sz="half" idx="10"/>
          </p:nvPr>
        </p:nvSpPr>
        <p:spPr/>
        <p:txBody>
          <a:bodyPr/>
          <a:lstStyle/>
          <a:p>
            <a:fld id="{CDE6959D-2527-4D69-A6F3-9211CF46FF5F}" type="datetimeFigureOut">
              <a:rPr lang="en-US" smtClean="0"/>
              <a:t>6/16/2020</a:t>
            </a:fld>
            <a:endParaRPr lang="en-US"/>
          </a:p>
        </p:txBody>
      </p:sp>
      <p:sp>
        <p:nvSpPr>
          <p:cNvPr id="3" name="Footer Placeholder 2">
            <a:extLst>
              <a:ext uri="{FF2B5EF4-FFF2-40B4-BE49-F238E27FC236}">
                <a16:creationId xmlns:a16="http://schemas.microsoft.com/office/drawing/2014/main" id="{42EAE257-2E79-495D-94CC-D1EF37F9F1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2A80D1-CD53-444F-8936-8D9A67F1B2CA}"/>
              </a:ext>
            </a:extLst>
          </p:cNvPr>
          <p:cNvSpPr>
            <a:spLocks noGrp="1"/>
          </p:cNvSpPr>
          <p:nvPr>
            <p:ph type="sldNum" sz="quarter" idx="12"/>
          </p:nvPr>
        </p:nvSpPr>
        <p:spPr/>
        <p:txBody>
          <a:bodyPr/>
          <a:lstStyle/>
          <a:p>
            <a:fld id="{C1DEE1F8-9E10-45BF-B6DC-44F2596A275B}" type="slidenum">
              <a:rPr lang="en-US" smtClean="0"/>
              <a:t>‹#›</a:t>
            </a:fld>
            <a:endParaRPr lang="en-US"/>
          </a:p>
        </p:txBody>
      </p:sp>
    </p:spTree>
    <p:extLst>
      <p:ext uri="{BB962C8B-B14F-4D97-AF65-F5344CB8AC3E}">
        <p14:creationId xmlns:p14="http://schemas.microsoft.com/office/powerpoint/2010/main" val="2109848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91A17-D30D-4FBA-A980-4E3B6927E7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3E8C59-944C-460E-979F-93E803791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6ADE66-355D-47BB-9F74-71FB77B05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83C7BF-1CC1-4C74-AA3F-80FCE520E1A6}"/>
              </a:ext>
            </a:extLst>
          </p:cNvPr>
          <p:cNvSpPr>
            <a:spLocks noGrp="1"/>
          </p:cNvSpPr>
          <p:nvPr>
            <p:ph type="dt" sz="half" idx="10"/>
          </p:nvPr>
        </p:nvSpPr>
        <p:spPr/>
        <p:txBody>
          <a:bodyPr/>
          <a:lstStyle/>
          <a:p>
            <a:fld id="{CDE6959D-2527-4D69-A6F3-9211CF46FF5F}" type="datetimeFigureOut">
              <a:rPr lang="en-US" smtClean="0"/>
              <a:t>6/16/2020</a:t>
            </a:fld>
            <a:endParaRPr lang="en-US"/>
          </a:p>
        </p:txBody>
      </p:sp>
      <p:sp>
        <p:nvSpPr>
          <p:cNvPr id="6" name="Footer Placeholder 5">
            <a:extLst>
              <a:ext uri="{FF2B5EF4-FFF2-40B4-BE49-F238E27FC236}">
                <a16:creationId xmlns:a16="http://schemas.microsoft.com/office/drawing/2014/main" id="{F58FCCB6-FF42-4A72-8DA9-200683772F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F145B-BCF0-4E14-B9AC-E770B42BBFD8}"/>
              </a:ext>
            </a:extLst>
          </p:cNvPr>
          <p:cNvSpPr>
            <a:spLocks noGrp="1"/>
          </p:cNvSpPr>
          <p:nvPr>
            <p:ph type="sldNum" sz="quarter" idx="12"/>
          </p:nvPr>
        </p:nvSpPr>
        <p:spPr/>
        <p:txBody>
          <a:bodyPr/>
          <a:lstStyle/>
          <a:p>
            <a:fld id="{C1DEE1F8-9E10-45BF-B6DC-44F2596A275B}" type="slidenum">
              <a:rPr lang="en-US" smtClean="0"/>
              <a:t>‹#›</a:t>
            </a:fld>
            <a:endParaRPr lang="en-US"/>
          </a:p>
        </p:txBody>
      </p:sp>
    </p:spTree>
    <p:extLst>
      <p:ext uri="{BB962C8B-B14F-4D97-AF65-F5344CB8AC3E}">
        <p14:creationId xmlns:p14="http://schemas.microsoft.com/office/powerpoint/2010/main" val="232357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39FC-9ABE-42F2-94E3-7976ED390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666A95-3AAC-48CA-B069-16DA39709C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63E70D-53ED-4ADC-8F99-D4AB0FCEC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3C5B26-310C-4AE9-B64D-F25FBB64E0C9}"/>
              </a:ext>
            </a:extLst>
          </p:cNvPr>
          <p:cNvSpPr>
            <a:spLocks noGrp="1"/>
          </p:cNvSpPr>
          <p:nvPr>
            <p:ph type="dt" sz="half" idx="10"/>
          </p:nvPr>
        </p:nvSpPr>
        <p:spPr/>
        <p:txBody>
          <a:bodyPr/>
          <a:lstStyle/>
          <a:p>
            <a:fld id="{CDE6959D-2527-4D69-A6F3-9211CF46FF5F}" type="datetimeFigureOut">
              <a:rPr lang="en-US" smtClean="0"/>
              <a:t>6/16/2020</a:t>
            </a:fld>
            <a:endParaRPr lang="en-US"/>
          </a:p>
        </p:txBody>
      </p:sp>
      <p:sp>
        <p:nvSpPr>
          <p:cNvPr id="6" name="Footer Placeholder 5">
            <a:extLst>
              <a:ext uri="{FF2B5EF4-FFF2-40B4-BE49-F238E27FC236}">
                <a16:creationId xmlns:a16="http://schemas.microsoft.com/office/drawing/2014/main" id="{692FC3A0-2214-4F3C-BC01-97D44C762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B500D9-B891-4F00-AB9A-3E6C2B1A0416}"/>
              </a:ext>
            </a:extLst>
          </p:cNvPr>
          <p:cNvSpPr>
            <a:spLocks noGrp="1"/>
          </p:cNvSpPr>
          <p:nvPr>
            <p:ph type="sldNum" sz="quarter" idx="12"/>
          </p:nvPr>
        </p:nvSpPr>
        <p:spPr/>
        <p:txBody>
          <a:bodyPr/>
          <a:lstStyle/>
          <a:p>
            <a:fld id="{C1DEE1F8-9E10-45BF-B6DC-44F2596A275B}" type="slidenum">
              <a:rPr lang="en-US" smtClean="0"/>
              <a:t>‹#›</a:t>
            </a:fld>
            <a:endParaRPr lang="en-US"/>
          </a:p>
        </p:txBody>
      </p:sp>
    </p:spTree>
    <p:extLst>
      <p:ext uri="{BB962C8B-B14F-4D97-AF65-F5344CB8AC3E}">
        <p14:creationId xmlns:p14="http://schemas.microsoft.com/office/powerpoint/2010/main" val="626520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303FC7-40ED-4DF1-9316-811521EC2F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9F216A-3075-4FFC-8E96-1548BB986A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ED8DD-6008-47CD-9F27-23A4A8A93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6959D-2527-4D69-A6F3-9211CF46FF5F}" type="datetimeFigureOut">
              <a:rPr lang="en-US" smtClean="0"/>
              <a:t>6/16/2020</a:t>
            </a:fld>
            <a:endParaRPr lang="en-US"/>
          </a:p>
        </p:txBody>
      </p:sp>
      <p:sp>
        <p:nvSpPr>
          <p:cNvPr id="5" name="Footer Placeholder 4">
            <a:extLst>
              <a:ext uri="{FF2B5EF4-FFF2-40B4-BE49-F238E27FC236}">
                <a16:creationId xmlns:a16="http://schemas.microsoft.com/office/drawing/2014/main" id="{3F8BF321-ECC7-4CC1-B233-D9E90822CC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D72671-8DCE-418C-87CA-33030F4770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EE1F8-9E10-45BF-B6DC-44F2596A275B}" type="slidenum">
              <a:rPr lang="en-US" smtClean="0"/>
              <a:t>‹#›</a:t>
            </a:fld>
            <a:endParaRPr lang="en-US"/>
          </a:p>
        </p:txBody>
      </p:sp>
    </p:spTree>
    <p:extLst>
      <p:ext uri="{BB962C8B-B14F-4D97-AF65-F5344CB8AC3E}">
        <p14:creationId xmlns:p14="http://schemas.microsoft.com/office/powerpoint/2010/main" val="1643366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www.lds.org/general-conference/1989/04/beware-of-pride?lang=en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2.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F84E89-DDA0-4D37-87A6-9696EA757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649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5C8F4D2-8147-4FAD-BBA5-0B94C879F55E}"/>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1316181" y="959427"/>
            <a:ext cx="3657600" cy="1938992"/>
          </a:xfrm>
          <a:prstGeom prst="rect">
            <a:avLst/>
          </a:prstGeom>
        </p:spPr>
        <p:txBody>
          <a:bodyPr wrap="square">
            <a:spAutoFit/>
          </a:bodyPr>
          <a:lstStyle/>
          <a:p>
            <a:r>
              <a:rPr lang="en-US" sz="2000" dirty="0"/>
              <a:t>“He that </a:t>
            </a:r>
            <a:r>
              <a:rPr lang="en-US" sz="2000" dirty="0" err="1"/>
              <a:t>speaketh</a:t>
            </a:r>
            <a:r>
              <a:rPr lang="en-US" sz="2000" dirty="0"/>
              <a:t> of himself </a:t>
            </a:r>
            <a:r>
              <a:rPr lang="en-US" sz="2000" dirty="0" err="1"/>
              <a:t>seeketh</a:t>
            </a:r>
            <a:r>
              <a:rPr lang="en-US" sz="2000" dirty="0"/>
              <a:t> his own glory; but he that </a:t>
            </a:r>
            <a:r>
              <a:rPr lang="en-US" sz="2000" dirty="0" err="1"/>
              <a:t>seeketh</a:t>
            </a:r>
            <a:r>
              <a:rPr lang="en-US" sz="2000" dirty="0"/>
              <a:t> his glory that sent him, the same is true, and no unrighteousness is in him”</a:t>
            </a:r>
          </a:p>
          <a:p>
            <a:r>
              <a:rPr lang="en-US" sz="2000" dirty="0"/>
              <a:t>(John 7:18)</a:t>
            </a:r>
          </a:p>
        </p:txBody>
      </p:sp>
      <p:sp>
        <p:nvSpPr>
          <p:cNvPr id="29700" name="AutoShape 4"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981200" y="0"/>
            <a:ext cx="8305800" cy="923330"/>
          </a:xfrm>
          <a:prstGeom prst="rect">
            <a:avLst/>
          </a:prstGeom>
          <a:noFill/>
        </p:spPr>
        <p:txBody>
          <a:bodyPr wrap="square" rtlCol="0">
            <a:spAutoFit/>
          </a:bodyPr>
          <a:lstStyle/>
          <a:p>
            <a:pPr algn="ctr"/>
            <a:r>
              <a:rPr lang="en-US" sz="5400" dirty="0">
                <a:latin typeface="Bell MT" pitchFamily="18" charset="0"/>
              </a:rPr>
              <a:t>Not Lifted in Pride</a:t>
            </a:r>
          </a:p>
        </p:txBody>
      </p:sp>
      <p:sp>
        <p:nvSpPr>
          <p:cNvPr id="19" name="TextBox 18"/>
          <p:cNvSpPr txBox="1"/>
          <p:nvPr/>
        </p:nvSpPr>
        <p:spPr>
          <a:xfrm>
            <a:off x="10692246" y="6488668"/>
            <a:ext cx="1600200" cy="369332"/>
          </a:xfrm>
          <a:prstGeom prst="rect">
            <a:avLst/>
          </a:prstGeom>
          <a:noFill/>
        </p:spPr>
        <p:txBody>
          <a:bodyPr wrap="square" rtlCol="0">
            <a:spAutoFit/>
          </a:bodyPr>
          <a:lstStyle/>
          <a:p>
            <a:r>
              <a:rPr lang="en-US" dirty="0"/>
              <a:t>Alma 38:11</a:t>
            </a:r>
          </a:p>
        </p:txBody>
      </p:sp>
      <p:sp>
        <p:nvSpPr>
          <p:cNvPr id="20" name="TextBox 19"/>
          <p:cNvSpPr txBox="1"/>
          <p:nvPr/>
        </p:nvSpPr>
        <p:spPr>
          <a:xfrm>
            <a:off x="5638800" y="838201"/>
            <a:ext cx="3352800" cy="2554545"/>
          </a:xfrm>
          <a:prstGeom prst="rect">
            <a:avLst/>
          </a:prstGeom>
          <a:noFill/>
        </p:spPr>
        <p:txBody>
          <a:bodyPr wrap="square" rtlCol="0">
            <a:spAutoFit/>
          </a:bodyPr>
          <a:lstStyle/>
          <a:p>
            <a:r>
              <a:rPr lang="en-US" sz="1600" b="1" dirty="0"/>
              <a:t>“Pride is a very misunderstood sin, and many are sinning in ignorance. </a:t>
            </a:r>
          </a:p>
          <a:p>
            <a:r>
              <a:rPr lang="en-US" sz="1600" b="1" dirty="0"/>
              <a:t>In the scriptures there is no such thing as righteous pride—it is always considered a sin. Therefore, no matter how the world uses the term, we must understand how God uses the term so we can understand the language of holy writ and profit thereby. </a:t>
            </a:r>
          </a:p>
        </p:txBody>
      </p:sp>
      <p:sp>
        <p:nvSpPr>
          <p:cNvPr id="21" name="TextBox 20"/>
          <p:cNvSpPr txBox="1"/>
          <p:nvPr/>
        </p:nvSpPr>
        <p:spPr>
          <a:xfrm>
            <a:off x="1427016" y="3647209"/>
            <a:ext cx="6646719" cy="3046988"/>
          </a:xfrm>
          <a:prstGeom prst="rect">
            <a:avLst/>
          </a:prstGeom>
          <a:noFill/>
        </p:spPr>
        <p:txBody>
          <a:bodyPr wrap="square" rtlCol="0">
            <a:spAutoFit/>
          </a:bodyPr>
          <a:lstStyle/>
          <a:p>
            <a:pPr fontAlgn="base"/>
            <a:r>
              <a:rPr lang="en-US" sz="1600" b="1" dirty="0"/>
              <a:t>“The central feature of pride is enmity—enmity toward God and enmity toward our fellowmen. </a:t>
            </a:r>
          </a:p>
          <a:p>
            <a:pPr fontAlgn="base"/>
            <a:endParaRPr lang="en-US" sz="1600" b="1" i="1" dirty="0"/>
          </a:p>
          <a:p>
            <a:pPr fontAlgn="base"/>
            <a:r>
              <a:rPr lang="en-US" sz="1600" b="1" i="1" dirty="0"/>
              <a:t>Enmity</a:t>
            </a:r>
            <a:r>
              <a:rPr lang="en-US" sz="1600" b="1" dirty="0"/>
              <a:t> means “hatred toward, hostility to, or a state of opposition.” It is the power by which Satan wishes to reign over us.</a:t>
            </a:r>
          </a:p>
          <a:p>
            <a:pPr fontAlgn="base"/>
            <a:endParaRPr lang="en-US" sz="1600" b="1" dirty="0"/>
          </a:p>
          <a:p>
            <a:pPr fontAlgn="base"/>
            <a:r>
              <a:rPr lang="en-US" sz="1600" b="1" dirty="0"/>
              <a:t>Pride is essentially competitive in nature. We pit our will against God’s. When we direct our pride toward God…</a:t>
            </a:r>
          </a:p>
          <a:p>
            <a:pPr fontAlgn="base"/>
            <a:r>
              <a:rPr lang="en-US" sz="1600" b="1" dirty="0"/>
              <a:t>Our will in competition to God’s will allows desires, appetites, and passions to go unbridled.”</a:t>
            </a:r>
          </a:p>
          <a:p>
            <a:pPr fontAlgn="base"/>
            <a:r>
              <a:rPr lang="en-US" sz="1600" b="1" dirty="0"/>
              <a:t>President Ezra Taft Benson</a:t>
            </a:r>
          </a:p>
          <a:p>
            <a:r>
              <a:rPr lang="en-US" sz="1600" b="1" dirty="0"/>
              <a:t> </a:t>
            </a:r>
          </a:p>
        </p:txBody>
      </p:sp>
      <p:pic>
        <p:nvPicPr>
          <p:cNvPr id="23" name="Picture 22" descr="Ezra t benson.jpg"/>
          <p:cNvPicPr>
            <a:picLocks noChangeAspect="1"/>
          </p:cNvPicPr>
          <p:nvPr/>
        </p:nvPicPr>
        <p:blipFill>
          <a:blip r:embed="rId2" cstate="print"/>
          <a:stretch>
            <a:fillRect/>
          </a:stretch>
        </p:blipFill>
        <p:spPr>
          <a:xfrm>
            <a:off x="349829" y="3605646"/>
            <a:ext cx="761998" cy="1078068"/>
          </a:xfrm>
          <a:prstGeom prst="rect">
            <a:avLst/>
          </a:prstGeom>
        </p:spPr>
      </p:pic>
      <p:pic>
        <p:nvPicPr>
          <p:cNvPr id="3" name="Picture 2">
            <a:extLst>
              <a:ext uri="{FF2B5EF4-FFF2-40B4-BE49-F238E27FC236}">
                <a16:creationId xmlns:a16="http://schemas.microsoft.com/office/drawing/2014/main" id="{5050F812-1DFD-4AED-93B6-A214D9E76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6441" y="1349919"/>
            <a:ext cx="2356046" cy="3412204"/>
          </a:xfrm>
          <a:prstGeom prst="rect">
            <a:avLst/>
          </a:prstGeom>
        </p:spPr>
      </p:pic>
      <p:grpSp>
        <p:nvGrpSpPr>
          <p:cNvPr id="22" name="Group 21">
            <a:extLst>
              <a:ext uri="{FF2B5EF4-FFF2-40B4-BE49-F238E27FC236}">
                <a16:creationId xmlns:a16="http://schemas.microsoft.com/office/drawing/2014/main" id="{E79FEFBC-19EA-4E05-BD3C-58CAC9813949}"/>
              </a:ext>
            </a:extLst>
          </p:cNvPr>
          <p:cNvGrpSpPr/>
          <p:nvPr/>
        </p:nvGrpSpPr>
        <p:grpSpPr>
          <a:xfrm>
            <a:off x="326751" y="796185"/>
            <a:ext cx="932501" cy="2053887"/>
            <a:chOff x="6934200" y="1265656"/>
            <a:chExt cx="1985484" cy="4373144"/>
          </a:xfrm>
        </p:grpSpPr>
        <p:sp>
          <p:nvSpPr>
            <p:cNvPr id="24" name="Oval 23">
              <a:extLst>
                <a:ext uri="{FF2B5EF4-FFF2-40B4-BE49-F238E27FC236}">
                  <a16:creationId xmlns:a16="http://schemas.microsoft.com/office/drawing/2014/main" id="{FE968CC2-5F13-4F6C-A77E-A3AE3F5333D8}"/>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73C930A-7605-4EC3-A360-AE518F512B3B}"/>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DB61E281-6B6C-4677-8FF6-0873044914BA}"/>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417BCD8-DF93-4475-B42B-314487401094}"/>
                </a:ext>
              </a:extLst>
            </p:cNvPr>
            <p:cNvSpPr/>
            <p:nvPr/>
          </p:nvSpPr>
          <p:spPr>
            <a:xfrm rot="6724914" flipH="1">
              <a:off x="6809060" y="3667864"/>
              <a:ext cx="601800" cy="35152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5127D78-086C-45E5-B57E-730857A1368D}"/>
                </a:ext>
              </a:extLst>
            </p:cNvPr>
            <p:cNvSpPr/>
            <p:nvPr/>
          </p:nvSpPr>
          <p:spPr>
            <a:xfrm rot="3549535" flipH="1">
              <a:off x="8409583" y="3649135"/>
              <a:ext cx="601800" cy="35152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F1ACDC66-12EA-47AA-B3E3-FF1DBB39B168}"/>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F5ED38EC-80CA-41F0-9471-7254E72DF27E}"/>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EDA0D538-7519-45A8-83CA-7BF10887DB7F}"/>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a:extLst>
                <a:ext uri="{FF2B5EF4-FFF2-40B4-BE49-F238E27FC236}">
                  <a16:creationId xmlns:a16="http://schemas.microsoft.com/office/drawing/2014/main" id="{132EA8D0-0BE2-4F50-B665-03E6CB3C2F27}"/>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92929C4D-AF32-4529-B88C-5C9A1CD70743}"/>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1D4F6C16-FB0F-4D83-98A4-483AC8ABE1F7}"/>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4">
              <a:extLst>
                <a:ext uri="{FF2B5EF4-FFF2-40B4-BE49-F238E27FC236}">
                  <a16:creationId xmlns:a16="http://schemas.microsoft.com/office/drawing/2014/main" id="{DF44D3AE-9066-4773-AD2E-B69C40B6F97A}"/>
                </a:ext>
              </a:extLst>
            </p:cNvPr>
            <p:cNvGrpSpPr/>
            <p:nvPr/>
          </p:nvGrpSpPr>
          <p:grpSpPr>
            <a:xfrm>
              <a:off x="7108136" y="2388756"/>
              <a:ext cx="1544360" cy="2210894"/>
              <a:chOff x="4553133" y="901823"/>
              <a:chExt cx="2186627" cy="3449921"/>
            </a:xfrm>
          </p:grpSpPr>
          <p:sp>
            <p:nvSpPr>
              <p:cNvPr id="102" name="Double Wave 23">
                <a:extLst>
                  <a:ext uri="{FF2B5EF4-FFF2-40B4-BE49-F238E27FC236}">
                    <a16:creationId xmlns:a16="http://schemas.microsoft.com/office/drawing/2014/main" id="{EFA47176-46B0-4EC8-A709-1493703CC6A7}"/>
                  </a:ext>
                </a:extLst>
              </p:cNvPr>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6">
                <a:extLst>
                  <a:ext uri="{FF2B5EF4-FFF2-40B4-BE49-F238E27FC236}">
                    <a16:creationId xmlns:a16="http://schemas.microsoft.com/office/drawing/2014/main" id="{23671819-08C2-4958-A4B4-16CED2BA1163}"/>
                  </a:ext>
                </a:extLst>
              </p:cNvPr>
              <p:cNvGrpSpPr/>
              <p:nvPr/>
            </p:nvGrpSpPr>
            <p:grpSpPr>
              <a:xfrm>
                <a:off x="4694566" y="901823"/>
                <a:ext cx="2045194" cy="1982724"/>
                <a:chOff x="2594848" y="2213440"/>
                <a:chExt cx="2045194" cy="1982724"/>
              </a:xfrm>
              <a:solidFill>
                <a:srgbClr val="E0C13C"/>
              </a:solidFill>
            </p:grpSpPr>
            <p:sp>
              <p:nvSpPr>
                <p:cNvPr id="104" name="Pie 17">
                  <a:extLst>
                    <a:ext uri="{FF2B5EF4-FFF2-40B4-BE49-F238E27FC236}">
                      <a16:creationId xmlns:a16="http://schemas.microsoft.com/office/drawing/2014/main" id="{A9B0591A-1801-45AB-A544-7393AA2787A2}"/>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5" name="Group 5">
                  <a:extLst>
                    <a:ext uri="{FF2B5EF4-FFF2-40B4-BE49-F238E27FC236}">
                      <a16:creationId xmlns:a16="http://schemas.microsoft.com/office/drawing/2014/main" id="{4B1DFDF5-78F4-41CF-B017-535D99C54B6E}"/>
                    </a:ext>
                  </a:extLst>
                </p:cNvPr>
                <p:cNvGrpSpPr/>
                <p:nvPr/>
              </p:nvGrpSpPr>
              <p:grpSpPr>
                <a:xfrm>
                  <a:off x="2840416" y="2333435"/>
                  <a:ext cx="1586009" cy="1634505"/>
                  <a:chOff x="2838154" y="2333435"/>
                  <a:chExt cx="1586009" cy="1634505"/>
                </a:xfrm>
                <a:grpFill/>
              </p:grpSpPr>
              <p:sp>
                <p:nvSpPr>
                  <p:cNvPr id="106" name="Moon 3">
                    <a:extLst>
                      <a:ext uri="{FF2B5EF4-FFF2-40B4-BE49-F238E27FC236}">
                        <a16:creationId xmlns:a16="http://schemas.microsoft.com/office/drawing/2014/main" id="{E9C903CB-D4E5-442C-B5BD-C3F7099777D0}"/>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20">
                    <a:extLst>
                      <a:ext uri="{FF2B5EF4-FFF2-40B4-BE49-F238E27FC236}">
                        <a16:creationId xmlns:a16="http://schemas.microsoft.com/office/drawing/2014/main" id="{7F92307D-1B4E-42B6-B316-FE56805C702C}"/>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6" name="Oval 35">
              <a:extLst>
                <a:ext uri="{FF2B5EF4-FFF2-40B4-BE49-F238E27FC236}">
                  <a16:creationId xmlns:a16="http://schemas.microsoft.com/office/drawing/2014/main" id="{0420C3B6-67B2-4584-AB98-47FB6C33D6D7}"/>
                </a:ext>
              </a:extLst>
            </p:cNvPr>
            <p:cNvSpPr/>
            <p:nvPr/>
          </p:nvSpPr>
          <p:spPr>
            <a:xfrm flipH="1">
              <a:off x="7377452" y="1418345"/>
              <a:ext cx="1192870" cy="149042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58">
              <a:extLst>
                <a:ext uri="{FF2B5EF4-FFF2-40B4-BE49-F238E27FC236}">
                  <a16:creationId xmlns:a16="http://schemas.microsoft.com/office/drawing/2014/main" id="{75A78F1C-3844-4449-984A-0AC7C456BB96}"/>
                </a:ext>
              </a:extLst>
            </p:cNvPr>
            <p:cNvGrpSpPr/>
            <p:nvPr/>
          </p:nvGrpSpPr>
          <p:grpSpPr>
            <a:xfrm rot="175281">
              <a:off x="7281771" y="4966315"/>
              <a:ext cx="1319546" cy="446802"/>
              <a:chOff x="3810000" y="1677648"/>
              <a:chExt cx="4705061" cy="1827552"/>
            </a:xfrm>
          </p:grpSpPr>
          <p:grpSp>
            <p:nvGrpSpPr>
              <p:cNvPr id="72" name="Group 37">
                <a:extLst>
                  <a:ext uri="{FF2B5EF4-FFF2-40B4-BE49-F238E27FC236}">
                    <a16:creationId xmlns:a16="http://schemas.microsoft.com/office/drawing/2014/main" id="{03BB4C9C-A9EC-4580-A8B3-74816F657C3E}"/>
                  </a:ext>
                </a:extLst>
              </p:cNvPr>
              <p:cNvGrpSpPr/>
              <p:nvPr/>
            </p:nvGrpSpPr>
            <p:grpSpPr>
              <a:xfrm>
                <a:off x="3810000" y="1828800"/>
                <a:ext cx="1776984" cy="1676400"/>
                <a:chOff x="3810000" y="1828800"/>
                <a:chExt cx="4038600" cy="3810000"/>
              </a:xfrm>
            </p:grpSpPr>
            <p:sp>
              <p:nvSpPr>
                <p:cNvPr id="93" name="Half Frame 92">
                  <a:extLst>
                    <a:ext uri="{FF2B5EF4-FFF2-40B4-BE49-F238E27FC236}">
                      <a16:creationId xmlns:a16="http://schemas.microsoft.com/office/drawing/2014/main" id="{C946C900-8BDB-4BB1-8518-7781FD3EA61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Half Frame 93">
                  <a:extLst>
                    <a:ext uri="{FF2B5EF4-FFF2-40B4-BE49-F238E27FC236}">
                      <a16:creationId xmlns:a16="http://schemas.microsoft.com/office/drawing/2014/main" id="{CA0D8B45-9C41-44A0-AB26-618F8DE7C44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Half Frame 94">
                  <a:extLst>
                    <a:ext uri="{FF2B5EF4-FFF2-40B4-BE49-F238E27FC236}">
                      <a16:creationId xmlns:a16="http://schemas.microsoft.com/office/drawing/2014/main" id="{C04D6FF8-A118-48AD-9DAF-71B33FEB6B8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Half Frame 95">
                  <a:extLst>
                    <a:ext uri="{FF2B5EF4-FFF2-40B4-BE49-F238E27FC236}">
                      <a16:creationId xmlns:a16="http://schemas.microsoft.com/office/drawing/2014/main" id="{D5CA4318-B9B2-4E81-A739-53C18D888A7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Donut 756">
                  <a:extLst>
                    <a:ext uri="{FF2B5EF4-FFF2-40B4-BE49-F238E27FC236}">
                      <a16:creationId xmlns:a16="http://schemas.microsoft.com/office/drawing/2014/main" id="{7EE4A5D4-2D39-40E7-81AD-FE0C9EF4925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Diamond 97">
                  <a:extLst>
                    <a:ext uri="{FF2B5EF4-FFF2-40B4-BE49-F238E27FC236}">
                      <a16:creationId xmlns:a16="http://schemas.microsoft.com/office/drawing/2014/main" id="{C6F6D592-FFC2-4760-99F9-89B129F3193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81F28410-8A74-48EA-BD30-4F4D76204FD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1EC1DDBE-9AE0-4221-A341-9D1951787AE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a:extLst>
                    <a:ext uri="{FF2B5EF4-FFF2-40B4-BE49-F238E27FC236}">
                      <a16:creationId xmlns:a16="http://schemas.microsoft.com/office/drawing/2014/main" id="{8381AF83-ED1F-4F9D-AEF8-2BE44202849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38">
                <a:extLst>
                  <a:ext uri="{FF2B5EF4-FFF2-40B4-BE49-F238E27FC236}">
                    <a16:creationId xmlns:a16="http://schemas.microsoft.com/office/drawing/2014/main" id="{624BB718-4312-44BF-98AA-7DCB807647FC}"/>
                  </a:ext>
                </a:extLst>
              </p:cNvPr>
              <p:cNvGrpSpPr/>
              <p:nvPr/>
            </p:nvGrpSpPr>
            <p:grpSpPr>
              <a:xfrm>
                <a:off x="5314014" y="1757596"/>
                <a:ext cx="1776984" cy="1676400"/>
                <a:chOff x="3810000" y="1828800"/>
                <a:chExt cx="4038600" cy="3810000"/>
              </a:xfrm>
            </p:grpSpPr>
            <p:sp>
              <p:nvSpPr>
                <p:cNvPr id="84" name="Half Frame 83">
                  <a:extLst>
                    <a:ext uri="{FF2B5EF4-FFF2-40B4-BE49-F238E27FC236}">
                      <a16:creationId xmlns:a16="http://schemas.microsoft.com/office/drawing/2014/main" id="{94C6875C-2D60-4880-9AD3-E6F0EEDFEC9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Half Frame 84">
                  <a:extLst>
                    <a:ext uri="{FF2B5EF4-FFF2-40B4-BE49-F238E27FC236}">
                      <a16:creationId xmlns:a16="http://schemas.microsoft.com/office/drawing/2014/main" id="{546A548E-E79A-4723-9191-8C9B7D18FF8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Half Frame 85">
                  <a:extLst>
                    <a:ext uri="{FF2B5EF4-FFF2-40B4-BE49-F238E27FC236}">
                      <a16:creationId xmlns:a16="http://schemas.microsoft.com/office/drawing/2014/main" id="{3029A9E6-7D86-4B5F-9218-D7DF5562865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Half Frame 86">
                  <a:extLst>
                    <a:ext uri="{FF2B5EF4-FFF2-40B4-BE49-F238E27FC236}">
                      <a16:creationId xmlns:a16="http://schemas.microsoft.com/office/drawing/2014/main" id="{A80D4957-B4A9-438A-A5CF-17274AF14C0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onut 747">
                  <a:extLst>
                    <a:ext uri="{FF2B5EF4-FFF2-40B4-BE49-F238E27FC236}">
                      <a16:creationId xmlns:a16="http://schemas.microsoft.com/office/drawing/2014/main" id="{B2DC2411-5729-4D5F-BB6B-58F944ADEF9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Diamond 88">
                  <a:extLst>
                    <a:ext uri="{FF2B5EF4-FFF2-40B4-BE49-F238E27FC236}">
                      <a16:creationId xmlns:a16="http://schemas.microsoft.com/office/drawing/2014/main" id="{71B7B73F-3918-4F01-BC34-29AED47DA5C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1F525A1B-0C73-4F8D-9140-358D3F504BC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5F667DB1-7425-4C1E-9695-8A58FD7FA1B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09D68C17-88B2-4604-AFAB-C47418F65E5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48">
                <a:extLst>
                  <a:ext uri="{FF2B5EF4-FFF2-40B4-BE49-F238E27FC236}">
                    <a16:creationId xmlns:a16="http://schemas.microsoft.com/office/drawing/2014/main" id="{2CFEE21C-D766-4FC6-8D80-DB9CB8301D89}"/>
                  </a:ext>
                </a:extLst>
              </p:cNvPr>
              <p:cNvGrpSpPr/>
              <p:nvPr/>
            </p:nvGrpSpPr>
            <p:grpSpPr>
              <a:xfrm>
                <a:off x="6738077" y="1677648"/>
                <a:ext cx="1776984" cy="1676400"/>
                <a:chOff x="3810000" y="1828800"/>
                <a:chExt cx="4038600" cy="3810000"/>
              </a:xfrm>
            </p:grpSpPr>
            <p:sp>
              <p:nvSpPr>
                <p:cNvPr id="75" name="Half Frame 74">
                  <a:extLst>
                    <a:ext uri="{FF2B5EF4-FFF2-40B4-BE49-F238E27FC236}">
                      <a16:creationId xmlns:a16="http://schemas.microsoft.com/office/drawing/2014/main" id="{A2332315-4408-483D-A453-8BB1EBA6018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Half Frame 50">
                  <a:extLst>
                    <a:ext uri="{FF2B5EF4-FFF2-40B4-BE49-F238E27FC236}">
                      <a16:creationId xmlns:a16="http://schemas.microsoft.com/office/drawing/2014/main" id="{67D46933-1A17-471D-BB0E-C2E25D9CC56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Half Frame 51">
                  <a:extLst>
                    <a:ext uri="{FF2B5EF4-FFF2-40B4-BE49-F238E27FC236}">
                      <a16:creationId xmlns:a16="http://schemas.microsoft.com/office/drawing/2014/main" id="{DAF48FF4-21AA-402A-9FB3-8BCED7D5120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Half Frame 52">
                  <a:extLst>
                    <a:ext uri="{FF2B5EF4-FFF2-40B4-BE49-F238E27FC236}">
                      <a16:creationId xmlns:a16="http://schemas.microsoft.com/office/drawing/2014/main" id="{389D5BFC-5F48-4E75-AE19-329E5ABB04A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738">
                  <a:extLst>
                    <a:ext uri="{FF2B5EF4-FFF2-40B4-BE49-F238E27FC236}">
                      <a16:creationId xmlns:a16="http://schemas.microsoft.com/office/drawing/2014/main" id="{F5D65C47-2EC5-4E5A-8802-485E1AEC985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iamond 79">
                  <a:extLst>
                    <a:ext uri="{FF2B5EF4-FFF2-40B4-BE49-F238E27FC236}">
                      <a16:creationId xmlns:a16="http://schemas.microsoft.com/office/drawing/2014/main" id="{0AFF7FA2-A7BC-4FAE-82B5-69F85321F68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B26F42A8-5EE1-465C-97DB-187E2429729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7EDADE1B-0092-4203-9908-3688B9CDAF2E}"/>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7AE60944-6A0C-4948-851D-6AFF0CB6DB3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 name="Cloud 37">
              <a:extLst>
                <a:ext uri="{FF2B5EF4-FFF2-40B4-BE49-F238E27FC236}">
                  <a16:creationId xmlns:a16="http://schemas.microsoft.com/office/drawing/2014/main" id="{31866DD1-EDED-4221-A78D-78C94FF05E87}"/>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6666834-7A7E-4DB1-A4E4-3C57E3A04EF4}"/>
                </a:ext>
              </a:extLst>
            </p:cNvPr>
            <p:cNvGrpSpPr/>
            <p:nvPr/>
          </p:nvGrpSpPr>
          <p:grpSpPr>
            <a:xfrm>
              <a:off x="7162023" y="1568903"/>
              <a:ext cx="1544762" cy="259293"/>
              <a:chOff x="7105896" y="1557210"/>
              <a:chExt cx="1544762" cy="488119"/>
            </a:xfrm>
          </p:grpSpPr>
          <p:sp>
            <p:nvSpPr>
              <p:cNvPr id="40" name="Rounded Rectangle 15">
                <a:extLst>
                  <a:ext uri="{FF2B5EF4-FFF2-40B4-BE49-F238E27FC236}">
                    <a16:creationId xmlns:a16="http://schemas.microsoft.com/office/drawing/2014/main" id="{305D44EB-C469-4130-833A-63E171775CE1}"/>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59">
                <a:extLst>
                  <a:ext uri="{FF2B5EF4-FFF2-40B4-BE49-F238E27FC236}">
                    <a16:creationId xmlns:a16="http://schemas.microsoft.com/office/drawing/2014/main" id="{854F8636-8C24-469D-8801-C3D42E4E251E}"/>
                  </a:ext>
                </a:extLst>
              </p:cNvPr>
              <p:cNvGrpSpPr/>
              <p:nvPr/>
            </p:nvGrpSpPr>
            <p:grpSpPr>
              <a:xfrm rot="160736">
                <a:off x="7230848" y="1557210"/>
                <a:ext cx="1269517" cy="488119"/>
                <a:chOff x="3810000" y="1677648"/>
                <a:chExt cx="4705061" cy="1827552"/>
              </a:xfrm>
            </p:grpSpPr>
            <p:grpSp>
              <p:nvGrpSpPr>
                <p:cNvPr id="42" name="Group 37">
                  <a:extLst>
                    <a:ext uri="{FF2B5EF4-FFF2-40B4-BE49-F238E27FC236}">
                      <a16:creationId xmlns:a16="http://schemas.microsoft.com/office/drawing/2014/main" id="{2B8A6A1E-6D4D-4A55-890C-A553FD67B0D4}"/>
                    </a:ext>
                  </a:extLst>
                </p:cNvPr>
                <p:cNvGrpSpPr/>
                <p:nvPr/>
              </p:nvGrpSpPr>
              <p:grpSpPr>
                <a:xfrm>
                  <a:off x="3810000" y="1828800"/>
                  <a:ext cx="1776984" cy="1676400"/>
                  <a:chOff x="3810000" y="1828800"/>
                  <a:chExt cx="4038600" cy="3810000"/>
                </a:xfrm>
              </p:grpSpPr>
              <p:sp>
                <p:nvSpPr>
                  <p:cNvPr id="63" name="Half Frame 62">
                    <a:extLst>
                      <a:ext uri="{FF2B5EF4-FFF2-40B4-BE49-F238E27FC236}">
                        <a16:creationId xmlns:a16="http://schemas.microsoft.com/office/drawing/2014/main" id="{53298C6B-47FC-4C66-8C6E-1CFFA2299D7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Half Frame 63">
                    <a:extLst>
                      <a:ext uri="{FF2B5EF4-FFF2-40B4-BE49-F238E27FC236}">
                        <a16:creationId xmlns:a16="http://schemas.microsoft.com/office/drawing/2014/main" id="{A70200C4-03CA-44BA-8F85-4D9AECF8B1B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Half Frame 64">
                    <a:extLst>
                      <a:ext uri="{FF2B5EF4-FFF2-40B4-BE49-F238E27FC236}">
                        <a16:creationId xmlns:a16="http://schemas.microsoft.com/office/drawing/2014/main" id="{14DB4594-9746-4627-85BB-A78B3FA25B8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Half Frame 65">
                    <a:extLst>
                      <a:ext uri="{FF2B5EF4-FFF2-40B4-BE49-F238E27FC236}">
                        <a16:creationId xmlns:a16="http://schemas.microsoft.com/office/drawing/2014/main" id="{5032C4CB-2345-4EDF-9548-6E7009261F4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Donut 726">
                    <a:extLst>
                      <a:ext uri="{FF2B5EF4-FFF2-40B4-BE49-F238E27FC236}">
                        <a16:creationId xmlns:a16="http://schemas.microsoft.com/office/drawing/2014/main" id="{091A4B9F-FE21-4B54-9ADB-66EA044BC0C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iamond 67">
                    <a:extLst>
                      <a:ext uri="{FF2B5EF4-FFF2-40B4-BE49-F238E27FC236}">
                        <a16:creationId xmlns:a16="http://schemas.microsoft.com/office/drawing/2014/main" id="{85D0B045-C6C2-4C36-865D-C5A3A11CF67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a:extLst>
                      <a:ext uri="{FF2B5EF4-FFF2-40B4-BE49-F238E27FC236}">
                        <a16:creationId xmlns:a16="http://schemas.microsoft.com/office/drawing/2014/main" id="{4E7096C5-C3EB-4129-A1E5-550560E2A36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C3604494-F28A-4359-9B34-F9E782B1A28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06B11A1C-E1A8-4907-A932-96F10B8442E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38">
                  <a:extLst>
                    <a:ext uri="{FF2B5EF4-FFF2-40B4-BE49-F238E27FC236}">
                      <a16:creationId xmlns:a16="http://schemas.microsoft.com/office/drawing/2014/main" id="{892C2B90-E926-44DE-8D74-0F84677623B0}"/>
                    </a:ext>
                  </a:extLst>
                </p:cNvPr>
                <p:cNvGrpSpPr/>
                <p:nvPr/>
              </p:nvGrpSpPr>
              <p:grpSpPr>
                <a:xfrm>
                  <a:off x="5314014" y="1757596"/>
                  <a:ext cx="1776984" cy="1676400"/>
                  <a:chOff x="3810000" y="1828800"/>
                  <a:chExt cx="4038600" cy="3810000"/>
                </a:xfrm>
              </p:grpSpPr>
              <p:sp>
                <p:nvSpPr>
                  <p:cNvPr id="54" name="Half Frame 53">
                    <a:extLst>
                      <a:ext uri="{FF2B5EF4-FFF2-40B4-BE49-F238E27FC236}">
                        <a16:creationId xmlns:a16="http://schemas.microsoft.com/office/drawing/2014/main" id="{A610CCD7-C464-4D70-9044-AB6854C1D92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Half Frame 54">
                    <a:extLst>
                      <a:ext uri="{FF2B5EF4-FFF2-40B4-BE49-F238E27FC236}">
                        <a16:creationId xmlns:a16="http://schemas.microsoft.com/office/drawing/2014/main" id="{87B968A6-7E04-44AD-908D-1C4379582E7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Half Frame 55">
                    <a:extLst>
                      <a:ext uri="{FF2B5EF4-FFF2-40B4-BE49-F238E27FC236}">
                        <a16:creationId xmlns:a16="http://schemas.microsoft.com/office/drawing/2014/main" id="{F7DE5260-5DB9-45AF-81C3-61A2F378A74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Half Frame 56">
                    <a:extLst>
                      <a:ext uri="{FF2B5EF4-FFF2-40B4-BE49-F238E27FC236}">
                        <a16:creationId xmlns:a16="http://schemas.microsoft.com/office/drawing/2014/main" id="{2147F20F-5589-4D47-AE8A-3C82EA5D377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nut 717">
                    <a:extLst>
                      <a:ext uri="{FF2B5EF4-FFF2-40B4-BE49-F238E27FC236}">
                        <a16:creationId xmlns:a16="http://schemas.microsoft.com/office/drawing/2014/main" id="{CA8A72E8-F09E-4064-8D8A-EAE24D6F9E6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iamond 58">
                    <a:extLst>
                      <a:ext uri="{FF2B5EF4-FFF2-40B4-BE49-F238E27FC236}">
                        <a16:creationId xmlns:a16="http://schemas.microsoft.com/office/drawing/2014/main" id="{0DA27118-F327-44BC-9914-32BD66DDD82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9BCD4350-BB49-43BB-A24C-28B1A6CFCB7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CC5D81D4-7381-44CA-A69B-9B4A5AAE00A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75E8D563-27F0-45C6-9860-D818CE296B7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8">
                  <a:extLst>
                    <a:ext uri="{FF2B5EF4-FFF2-40B4-BE49-F238E27FC236}">
                      <a16:creationId xmlns:a16="http://schemas.microsoft.com/office/drawing/2014/main" id="{BFAC500A-1D6F-41AD-B161-56C8E1AC1C8F}"/>
                    </a:ext>
                  </a:extLst>
                </p:cNvPr>
                <p:cNvGrpSpPr/>
                <p:nvPr/>
              </p:nvGrpSpPr>
              <p:grpSpPr>
                <a:xfrm>
                  <a:off x="6738077" y="1677648"/>
                  <a:ext cx="1776984" cy="1676400"/>
                  <a:chOff x="3810000" y="1828800"/>
                  <a:chExt cx="4038600" cy="3810000"/>
                </a:xfrm>
              </p:grpSpPr>
              <p:sp>
                <p:nvSpPr>
                  <p:cNvPr id="45" name="Half Frame 44">
                    <a:extLst>
                      <a:ext uri="{FF2B5EF4-FFF2-40B4-BE49-F238E27FC236}">
                        <a16:creationId xmlns:a16="http://schemas.microsoft.com/office/drawing/2014/main" id="{F07314C1-971F-4918-9EC3-97B657766C3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Half Frame 45">
                    <a:extLst>
                      <a:ext uri="{FF2B5EF4-FFF2-40B4-BE49-F238E27FC236}">
                        <a16:creationId xmlns:a16="http://schemas.microsoft.com/office/drawing/2014/main" id="{7A2288F2-9C1E-41EF-BDA3-E5BB9682ECB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a:extLst>
                      <a:ext uri="{FF2B5EF4-FFF2-40B4-BE49-F238E27FC236}">
                        <a16:creationId xmlns:a16="http://schemas.microsoft.com/office/drawing/2014/main" id="{61146C50-4726-4D3D-9F19-36E33005723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Half Frame 47">
                    <a:extLst>
                      <a:ext uri="{FF2B5EF4-FFF2-40B4-BE49-F238E27FC236}">
                        <a16:creationId xmlns:a16="http://schemas.microsoft.com/office/drawing/2014/main" id="{3B81F159-FE09-4B3F-A351-E8FCA3BF8F9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708">
                    <a:extLst>
                      <a:ext uri="{FF2B5EF4-FFF2-40B4-BE49-F238E27FC236}">
                        <a16:creationId xmlns:a16="http://schemas.microsoft.com/office/drawing/2014/main" id="{0CFC07E0-BDFD-4522-BC2B-AF70B6E45B0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iamond 49">
                    <a:extLst>
                      <a:ext uri="{FF2B5EF4-FFF2-40B4-BE49-F238E27FC236}">
                        <a16:creationId xmlns:a16="http://schemas.microsoft.com/office/drawing/2014/main" id="{B612EED2-A8B3-461F-A2AE-2137543ADC8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C1878B39-3451-4D64-96EF-16F7B087F7C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94CAF33D-C7E1-47EA-8E3C-230BB6A3C5A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1F0B8367-C1D9-4C21-8F3E-0CF218F16A1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4" name="Rectangle 3">
            <a:extLst>
              <a:ext uri="{FF2B5EF4-FFF2-40B4-BE49-F238E27FC236}">
                <a16:creationId xmlns:a16="http://schemas.microsoft.com/office/drawing/2014/main" id="{00DC4572-7BDB-4C4D-9CFC-76A7BEDC5AA7}"/>
              </a:ext>
            </a:extLst>
          </p:cNvPr>
          <p:cNvSpPr/>
          <p:nvPr/>
        </p:nvSpPr>
        <p:spPr>
          <a:xfrm>
            <a:off x="198648" y="6488668"/>
            <a:ext cx="2713050" cy="369332"/>
          </a:xfrm>
          <a:prstGeom prst="rect">
            <a:avLst/>
          </a:prstGeom>
        </p:spPr>
        <p:txBody>
          <a:bodyPr wrap="none">
            <a:spAutoFit/>
          </a:bodyPr>
          <a:lstStyle/>
          <a:p>
            <a:pPr fontAlgn="base"/>
            <a:r>
              <a:rPr lang="en-US" b="1" dirty="0"/>
              <a:t>President Ezra Taft Benson</a:t>
            </a:r>
          </a:p>
        </p:txBody>
      </p:sp>
    </p:spTree>
    <p:extLst>
      <p:ext uri="{BB962C8B-B14F-4D97-AF65-F5344CB8AC3E}">
        <p14:creationId xmlns:p14="http://schemas.microsoft.com/office/powerpoint/2010/main" val="420854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1">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90481773-CF61-4C1B-BB61-66A64BEEE260}"/>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832919" y="990600"/>
            <a:ext cx="4805881" cy="1323439"/>
          </a:xfrm>
          <a:prstGeom prst="rect">
            <a:avLst/>
          </a:prstGeom>
        </p:spPr>
        <p:txBody>
          <a:bodyPr wrap="square">
            <a:spAutoFit/>
          </a:bodyPr>
          <a:lstStyle/>
          <a:p>
            <a:r>
              <a:rPr lang="en-US" sz="2000" dirty="0"/>
              <a:t>“Those who teach by the Spirit teach with confidence, for the Spirit does not lack confidence. They teach, as did the master, as one having authority, and not as the scribes.</a:t>
            </a:r>
          </a:p>
        </p:txBody>
      </p:sp>
      <p:sp>
        <p:nvSpPr>
          <p:cNvPr id="29700" name="AutoShape 4"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981200" y="0"/>
            <a:ext cx="8305800" cy="707886"/>
          </a:xfrm>
          <a:prstGeom prst="rect">
            <a:avLst/>
          </a:prstGeom>
          <a:noFill/>
        </p:spPr>
        <p:txBody>
          <a:bodyPr wrap="square" rtlCol="0">
            <a:spAutoFit/>
          </a:bodyPr>
          <a:lstStyle/>
          <a:p>
            <a:pPr algn="ctr"/>
            <a:r>
              <a:rPr lang="en-US" sz="4000" b="1" dirty="0">
                <a:latin typeface="Bell MT" pitchFamily="18" charset="0"/>
              </a:rPr>
              <a:t>Use Boldness—Not </a:t>
            </a:r>
            <a:r>
              <a:rPr lang="en-US" sz="4000" b="1" dirty="0" err="1">
                <a:latin typeface="Bell MT" pitchFamily="18" charset="0"/>
              </a:rPr>
              <a:t>Overbearance</a:t>
            </a:r>
            <a:endParaRPr lang="en-US" sz="4000" b="1" dirty="0">
              <a:latin typeface="Bell MT" pitchFamily="18" charset="0"/>
            </a:endParaRPr>
          </a:p>
        </p:txBody>
      </p:sp>
      <p:sp>
        <p:nvSpPr>
          <p:cNvPr id="19" name="TextBox 18"/>
          <p:cNvSpPr txBox="1"/>
          <p:nvPr/>
        </p:nvSpPr>
        <p:spPr>
          <a:xfrm>
            <a:off x="10726093" y="6397028"/>
            <a:ext cx="1600200" cy="369332"/>
          </a:xfrm>
          <a:prstGeom prst="rect">
            <a:avLst/>
          </a:prstGeom>
          <a:noFill/>
        </p:spPr>
        <p:txBody>
          <a:bodyPr wrap="square" rtlCol="0">
            <a:spAutoFit/>
          </a:bodyPr>
          <a:lstStyle/>
          <a:p>
            <a:r>
              <a:rPr lang="en-US" dirty="0"/>
              <a:t>Alma 38:12</a:t>
            </a:r>
          </a:p>
        </p:txBody>
      </p:sp>
      <p:sp>
        <p:nvSpPr>
          <p:cNvPr id="16" name="TextBox 15"/>
          <p:cNvSpPr txBox="1"/>
          <p:nvPr/>
        </p:nvSpPr>
        <p:spPr>
          <a:xfrm>
            <a:off x="6172200" y="1447801"/>
            <a:ext cx="2743200" cy="1200329"/>
          </a:xfrm>
          <a:prstGeom prst="rect">
            <a:avLst/>
          </a:prstGeom>
          <a:noFill/>
        </p:spPr>
        <p:txBody>
          <a:bodyPr wrap="square" rtlCol="0">
            <a:spAutoFit/>
          </a:bodyPr>
          <a:lstStyle/>
          <a:p>
            <a:r>
              <a:rPr lang="en-US" dirty="0"/>
              <a:t>“For he taught them as </a:t>
            </a:r>
            <a:r>
              <a:rPr lang="en-US" i="1" dirty="0"/>
              <a:t>one</a:t>
            </a:r>
            <a:r>
              <a:rPr lang="en-US" dirty="0"/>
              <a:t> having authority, and not as the scribes.” Matthew 7:29</a:t>
            </a:r>
          </a:p>
        </p:txBody>
      </p:sp>
      <p:sp>
        <p:nvSpPr>
          <p:cNvPr id="73" name="Rectangle 72"/>
          <p:cNvSpPr/>
          <p:nvPr/>
        </p:nvSpPr>
        <p:spPr>
          <a:xfrm>
            <a:off x="1419130" y="4429409"/>
            <a:ext cx="3657600" cy="1846659"/>
          </a:xfrm>
          <a:prstGeom prst="rect">
            <a:avLst/>
          </a:prstGeom>
        </p:spPr>
        <p:txBody>
          <a:bodyPr wrap="square">
            <a:spAutoFit/>
          </a:bodyPr>
          <a:lstStyle/>
          <a:p>
            <a:r>
              <a:rPr lang="en-US" sz="2000" dirty="0"/>
              <a:t>Yet they teach with kindness, love, patience, and understanding. Their purpose is to teach, not impress; to edify, not overwhelm.”</a:t>
            </a:r>
          </a:p>
          <a:p>
            <a:r>
              <a:rPr lang="en-US" sz="1400" dirty="0"/>
              <a:t>JFM and RLM</a:t>
            </a:r>
          </a:p>
        </p:txBody>
      </p:sp>
      <p:grpSp>
        <p:nvGrpSpPr>
          <p:cNvPr id="74" name="Group 117">
            <a:extLst>
              <a:ext uri="{FF2B5EF4-FFF2-40B4-BE49-F238E27FC236}">
                <a16:creationId xmlns:a16="http://schemas.microsoft.com/office/drawing/2014/main" id="{F8A4C727-1AAB-43E4-9E8A-CB6261D7154A}"/>
              </a:ext>
            </a:extLst>
          </p:cNvPr>
          <p:cNvGrpSpPr/>
          <p:nvPr/>
        </p:nvGrpSpPr>
        <p:grpSpPr>
          <a:xfrm>
            <a:off x="8785633" y="821602"/>
            <a:ext cx="1188548" cy="2554979"/>
            <a:chOff x="533400" y="381000"/>
            <a:chExt cx="2281003" cy="4903390"/>
          </a:xfrm>
        </p:grpSpPr>
        <p:sp>
          <p:nvSpPr>
            <p:cNvPr id="77" name="Cloud 76">
              <a:extLst>
                <a:ext uri="{FF2B5EF4-FFF2-40B4-BE49-F238E27FC236}">
                  <a16:creationId xmlns:a16="http://schemas.microsoft.com/office/drawing/2014/main" id="{C7EAC84E-15F7-43EC-9F22-49C0A9A92174}"/>
                </a:ext>
              </a:extLst>
            </p:cNvPr>
            <p:cNvSpPr/>
            <p:nvPr/>
          </p:nvSpPr>
          <p:spPr>
            <a:xfrm rot="4581231">
              <a:off x="1610138" y="7910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47">
              <a:extLst>
                <a:ext uri="{FF2B5EF4-FFF2-40B4-BE49-F238E27FC236}">
                  <a16:creationId xmlns:a16="http://schemas.microsoft.com/office/drawing/2014/main" id="{02E78C59-3AC3-48FE-906A-7167E696928E}"/>
                </a:ext>
              </a:extLst>
            </p:cNvPr>
            <p:cNvGrpSpPr/>
            <p:nvPr/>
          </p:nvGrpSpPr>
          <p:grpSpPr>
            <a:xfrm rot="2613352">
              <a:off x="991411" y="4510244"/>
              <a:ext cx="666047" cy="774146"/>
              <a:chOff x="6106804" y="4039302"/>
              <a:chExt cx="666047" cy="774146"/>
            </a:xfrm>
          </p:grpSpPr>
          <p:sp>
            <p:nvSpPr>
              <p:cNvPr id="125" name="Oval 124">
                <a:extLst>
                  <a:ext uri="{FF2B5EF4-FFF2-40B4-BE49-F238E27FC236}">
                    <a16:creationId xmlns:a16="http://schemas.microsoft.com/office/drawing/2014/main" id="{0ADFEBB2-4EC7-445F-925F-D83A9BB8154B}"/>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F6B915CE-4460-4521-A5A0-1025098D8177}"/>
                  </a:ext>
                </a:extLst>
              </p:cNvPr>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6F2045A3-F8A6-426C-9C01-4790FEAD8350}"/>
                  </a:ext>
                </a:extLst>
              </p:cNvPr>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46">
              <a:extLst>
                <a:ext uri="{FF2B5EF4-FFF2-40B4-BE49-F238E27FC236}">
                  <a16:creationId xmlns:a16="http://schemas.microsoft.com/office/drawing/2014/main" id="{853E00EC-F60E-4BF4-ABDF-BBA03F70BA2C}"/>
                </a:ext>
              </a:extLst>
            </p:cNvPr>
            <p:cNvGrpSpPr/>
            <p:nvPr/>
          </p:nvGrpSpPr>
          <p:grpSpPr>
            <a:xfrm>
              <a:off x="1708441" y="4507745"/>
              <a:ext cx="666047" cy="774146"/>
              <a:chOff x="6106804" y="4039302"/>
              <a:chExt cx="666047" cy="774146"/>
            </a:xfrm>
          </p:grpSpPr>
          <p:sp>
            <p:nvSpPr>
              <p:cNvPr id="122" name="Oval 43">
                <a:extLst>
                  <a:ext uri="{FF2B5EF4-FFF2-40B4-BE49-F238E27FC236}">
                    <a16:creationId xmlns:a16="http://schemas.microsoft.com/office/drawing/2014/main" id="{F37E6CA5-2514-4FF5-8248-C26D9BD7ED6C}"/>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44">
                <a:extLst>
                  <a:ext uri="{FF2B5EF4-FFF2-40B4-BE49-F238E27FC236}">
                    <a16:creationId xmlns:a16="http://schemas.microsoft.com/office/drawing/2014/main" id="{2C7025E0-E662-48EB-92C6-C4EAB17206BD}"/>
                  </a:ext>
                </a:extLst>
              </p:cNvPr>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45">
                <a:extLst>
                  <a:ext uri="{FF2B5EF4-FFF2-40B4-BE49-F238E27FC236}">
                    <a16:creationId xmlns:a16="http://schemas.microsoft.com/office/drawing/2014/main" id="{008B8CE9-E393-4547-9634-278BA21B63A0}"/>
                  </a:ext>
                </a:extLst>
              </p:cNvPr>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Oval 79">
              <a:extLst>
                <a:ext uri="{FF2B5EF4-FFF2-40B4-BE49-F238E27FC236}">
                  <a16:creationId xmlns:a16="http://schemas.microsoft.com/office/drawing/2014/main" id="{60E02445-B437-4661-B947-7EE31CC5259E}"/>
                </a:ext>
              </a:extLst>
            </p:cNvPr>
            <p:cNvSpPr/>
            <p:nvPr/>
          </p:nvSpPr>
          <p:spPr>
            <a:xfrm>
              <a:off x="2364699" y="3319072"/>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97DBD7B-C714-42D1-8BBF-00AF3C81058F}"/>
                </a:ext>
              </a:extLst>
            </p:cNvPr>
            <p:cNvSpPr/>
            <p:nvPr/>
          </p:nvSpPr>
          <p:spPr>
            <a:xfrm>
              <a:off x="533400" y="3301584"/>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a:extLst>
                <a:ext uri="{FF2B5EF4-FFF2-40B4-BE49-F238E27FC236}">
                  <a16:creationId xmlns:a16="http://schemas.microsoft.com/office/drawing/2014/main" id="{6FE11DBF-D382-469B-857B-8FB05893013B}"/>
                </a:ext>
              </a:extLst>
            </p:cNvPr>
            <p:cNvSpPr/>
            <p:nvPr/>
          </p:nvSpPr>
          <p:spPr>
            <a:xfrm rot="20773405">
              <a:off x="1805173" y="1603726"/>
              <a:ext cx="797234" cy="2138955"/>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EE63712A-36ED-4805-8925-5F1BD24B3494}"/>
                </a:ext>
              </a:extLst>
            </p:cNvPr>
            <p:cNvSpPr/>
            <p:nvPr/>
          </p:nvSpPr>
          <p:spPr>
            <a:xfrm rot="1174596">
              <a:off x="749865" y="1706723"/>
              <a:ext cx="797234" cy="206082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2219BCE4-A2D3-436E-88B5-BF7F10EE7189}"/>
                </a:ext>
              </a:extLst>
            </p:cNvPr>
            <p:cNvSpPr/>
            <p:nvPr/>
          </p:nvSpPr>
          <p:spPr>
            <a:xfrm>
              <a:off x="926892" y="1676400"/>
              <a:ext cx="1676400" cy="3048000"/>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002026C1-E694-4E62-9483-2B03B3FCC33D}"/>
                </a:ext>
              </a:extLst>
            </p:cNvPr>
            <p:cNvSpPr/>
            <p:nvPr/>
          </p:nvSpPr>
          <p:spPr>
            <a:xfrm>
              <a:off x="926892" y="1524000"/>
              <a:ext cx="1676400" cy="2590800"/>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D562A437-AC45-4211-8C2D-5115CC02C45A}"/>
                </a:ext>
              </a:extLst>
            </p:cNvPr>
            <p:cNvSpPr/>
            <p:nvPr/>
          </p:nvSpPr>
          <p:spPr>
            <a:xfrm rot="21233260">
              <a:off x="1879594" y="1705855"/>
              <a:ext cx="606621" cy="248116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a:extLst>
                <a:ext uri="{FF2B5EF4-FFF2-40B4-BE49-F238E27FC236}">
                  <a16:creationId xmlns:a16="http://schemas.microsoft.com/office/drawing/2014/main" id="{759003F2-BC1D-429A-8DB9-D5B257123599}"/>
                </a:ext>
              </a:extLst>
            </p:cNvPr>
            <p:cNvSpPr/>
            <p:nvPr/>
          </p:nvSpPr>
          <p:spPr>
            <a:xfrm rot="508364">
              <a:off x="924667" y="1684677"/>
              <a:ext cx="654826" cy="2458330"/>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3">
              <a:extLst>
                <a:ext uri="{FF2B5EF4-FFF2-40B4-BE49-F238E27FC236}">
                  <a16:creationId xmlns:a16="http://schemas.microsoft.com/office/drawing/2014/main" id="{3756A563-9574-47AA-9485-C827DD711C4C}"/>
                </a:ext>
              </a:extLst>
            </p:cNvPr>
            <p:cNvSpPr/>
            <p:nvPr/>
          </p:nvSpPr>
          <p:spPr>
            <a:xfrm>
              <a:off x="1372849" y="1340370"/>
              <a:ext cx="734519" cy="86693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4">
              <a:extLst>
                <a:ext uri="{FF2B5EF4-FFF2-40B4-BE49-F238E27FC236}">
                  <a16:creationId xmlns:a16="http://schemas.microsoft.com/office/drawing/2014/main" id="{C273F42B-4A05-48C1-A158-0F4E576458C8}"/>
                </a:ext>
              </a:extLst>
            </p:cNvPr>
            <p:cNvSpPr/>
            <p:nvPr/>
          </p:nvSpPr>
          <p:spPr>
            <a:xfrm>
              <a:off x="1160488" y="483433"/>
              <a:ext cx="1141751" cy="149027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26">
              <a:extLst>
                <a:ext uri="{FF2B5EF4-FFF2-40B4-BE49-F238E27FC236}">
                  <a16:creationId xmlns:a16="http://schemas.microsoft.com/office/drawing/2014/main" id="{8760E608-2F64-4CC6-8EAF-955CC3DF1645}"/>
                </a:ext>
              </a:extLst>
            </p:cNvPr>
            <p:cNvGrpSpPr/>
            <p:nvPr/>
          </p:nvGrpSpPr>
          <p:grpSpPr>
            <a:xfrm rot="4901522">
              <a:off x="1079356" y="2773919"/>
              <a:ext cx="2209671" cy="524419"/>
              <a:chOff x="5029200" y="1371600"/>
              <a:chExt cx="6791793" cy="1933731"/>
            </a:xfrm>
          </p:grpSpPr>
          <p:grpSp>
            <p:nvGrpSpPr>
              <p:cNvPr id="110" name="Group 16">
                <a:extLst>
                  <a:ext uri="{FF2B5EF4-FFF2-40B4-BE49-F238E27FC236}">
                    <a16:creationId xmlns:a16="http://schemas.microsoft.com/office/drawing/2014/main" id="{DA63B6E8-DB31-45A9-992D-32E1D0E5F7F6}"/>
                  </a:ext>
                </a:extLst>
              </p:cNvPr>
              <p:cNvGrpSpPr/>
              <p:nvPr/>
            </p:nvGrpSpPr>
            <p:grpSpPr>
              <a:xfrm>
                <a:off x="5029200" y="1371600"/>
                <a:ext cx="1752600" cy="1905000"/>
                <a:chOff x="5029200" y="1371600"/>
                <a:chExt cx="1752600" cy="1905000"/>
              </a:xfrm>
            </p:grpSpPr>
            <p:sp>
              <p:nvSpPr>
                <p:cNvPr id="120" name="4-Point Star 14">
                  <a:extLst>
                    <a:ext uri="{FF2B5EF4-FFF2-40B4-BE49-F238E27FC236}">
                      <a16:creationId xmlns:a16="http://schemas.microsoft.com/office/drawing/2014/main" id="{C5AC1236-0DB1-4704-B086-B107FD272E7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4-Point Star 15">
                  <a:extLst>
                    <a:ext uri="{FF2B5EF4-FFF2-40B4-BE49-F238E27FC236}">
                      <a16:creationId xmlns:a16="http://schemas.microsoft.com/office/drawing/2014/main" id="{0332E0FA-D4CD-4EC1-B4B2-3EF6CF7AFE7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7">
                <a:extLst>
                  <a:ext uri="{FF2B5EF4-FFF2-40B4-BE49-F238E27FC236}">
                    <a16:creationId xmlns:a16="http://schemas.microsoft.com/office/drawing/2014/main" id="{FF9C1559-44D2-4DC5-806C-CAD2DE35D692}"/>
                  </a:ext>
                </a:extLst>
              </p:cNvPr>
              <p:cNvGrpSpPr/>
              <p:nvPr/>
            </p:nvGrpSpPr>
            <p:grpSpPr>
              <a:xfrm>
                <a:off x="6713095" y="1400331"/>
                <a:ext cx="1752600" cy="1905000"/>
                <a:chOff x="5029200" y="1371600"/>
                <a:chExt cx="1752600" cy="1905000"/>
              </a:xfrm>
            </p:grpSpPr>
            <p:sp>
              <p:nvSpPr>
                <p:cNvPr id="118" name="4-Point Star 205">
                  <a:extLst>
                    <a:ext uri="{FF2B5EF4-FFF2-40B4-BE49-F238E27FC236}">
                      <a16:creationId xmlns:a16="http://schemas.microsoft.com/office/drawing/2014/main" id="{5224D509-3944-4FD7-93D4-600BDA687AC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4-Point Star 206">
                  <a:extLst>
                    <a:ext uri="{FF2B5EF4-FFF2-40B4-BE49-F238E27FC236}">
                      <a16:creationId xmlns:a16="http://schemas.microsoft.com/office/drawing/2014/main" id="{E57D4BF5-C892-446D-B11E-D4CD368CE7B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20">
                <a:extLst>
                  <a:ext uri="{FF2B5EF4-FFF2-40B4-BE49-F238E27FC236}">
                    <a16:creationId xmlns:a16="http://schemas.microsoft.com/office/drawing/2014/main" id="{237D879A-F5EB-4B40-AB7E-C48B5E90AD1B}"/>
                  </a:ext>
                </a:extLst>
              </p:cNvPr>
              <p:cNvGrpSpPr/>
              <p:nvPr/>
            </p:nvGrpSpPr>
            <p:grpSpPr>
              <a:xfrm>
                <a:off x="8404486" y="1389088"/>
                <a:ext cx="1752600" cy="1905000"/>
                <a:chOff x="5029200" y="1371600"/>
                <a:chExt cx="1752600" cy="1905000"/>
              </a:xfrm>
            </p:grpSpPr>
            <p:sp>
              <p:nvSpPr>
                <p:cNvPr id="116" name="4-Point Star 203">
                  <a:extLst>
                    <a:ext uri="{FF2B5EF4-FFF2-40B4-BE49-F238E27FC236}">
                      <a16:creationId xmlns:a16="http://schemas.microsoft.com/office/drawing/2014/main" id="{CE0220D8-AA9F-47F8-8440-3EB5F6C488B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4-Point Star 204">
                  <a:extLst>
                    <a:ext uri="{FF2B5EF4-FFF2-40B4-BE49-F238E27FC236}">
                      <a16:creationId xmlns:a16="http://schemas.microsoft.com/office/drawing/2014/main" id="{D16D584C-D78D-4361-90F0-7B201101B86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23">
                <a:extLst>
                  <a:ext uri="{FF2B5EF4-FFF2-40B4-BE49-F238E27FC236}">
                    <a16:creationId xmlns:a16="http://schemas.microsoft.com/office/drawing/2014/main" id="{F7FC5CF6-AD6E-492A-B43A-C3221BD51F68}"/>
                  </a:ext>
                </a:extLst>
              </p:cNvPr>
              <p:cNvGrpSpPr/>
              <p:nvPr/>
            </p:nvGrpSpPr>
            <p:grpSpPr>
              <a:xfrm>
                <a:off x="10068393" y="1389089"/>
                <a:ext cx="1752600" cy="1905000"/>
                <a:chOff x="5029200" y="1371600"/>
                <a:chExt cx="1752600" cy="1905000"/>
              </a:xfrm>
            </p:grpSpPr>
            <p:sp>
              <p:nvSpPr>
                <p:cNvPr id="114" name="4-Point Star 24">
                  <a:extLst>
                    <a:ext uri="{FF2B5EF4-FFF2-40B4-BE49-F238E27FC236}">
                      <a16:creationId xmlns:a16="http://schemas.microsoft.com/office/drawing/2014/main" id="{6BFD7AFD-6514-44FF-85B6-8C164057584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4-Point Star 25">
                  <a:extLst>
                    <a:ext uri="{FF2B5EF4-FFF2-40B4-BE49-F238E27FC236}">
                      <a16:creationId xmlns:a16="http://schemas.microsoft.com/office/drawing/2014/main" id="{D5C181CC-61EB-4A9B-9B19-7C418E26100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1" name="Group 27">
              <a:extLst>
                <a:ext uri="{FF2B5EF4-FFF2-40B4-BE49-F238E27FC236}">
                  <a16:creationId xmlns:a16="http://schemas.microsoft.com/office/drawing/2014/main" id="{D09AE24C-0F08-4131-9C83-24E923D6C241}"/>
                </a:ext>
              </a:extLst>
            </p:cNvPr>
            <p:cNvGrpSpPr/>
            <p:nvPr/>
          </p:nvGrpSpPr>
          <p:grpSpPr>
            <a:xfrm rot="5740360">
              <a:off x="115989" y="2768133"/>
              <a:ext cx="2209671" cy="524419"/>
              <a:chOff x="5029200" y="1371600"/>
              <a:chExt cx="6791793" cy="1933731"/>
            </a:xfrm>
          </p:grpSpPr>
          <p:grpSp>
            <p:nvGrpSpPr>
              <p:cNvPr id="98" name="Group 16">
                <a:extLst>
                  <a:ext uri="{FF2B5EF4-FFF2-40B4-BE49-F238E27FC236}">
                    <a16:creationId xmlns:a16="http://schemas.microsoft.com/office/drawing/2014/main" id="{A32CE0E0-C5E1-415B-99C6-E0E1073CEC6E}"/>
                  </a:ext>
                </a:extLst>
              </p:cNvPr>
              <p:cNvGrpSpPr/>
              <p:nvPr/>
            </p:nvGrpSpPr>
            <p:grpSpPr>
              <a:xfrm>
                <a:off x="5029200" y="1371600"/>
                <a:ext cx="1752600" cy="1905000"/>
                <a:chOff x="5029200" y="1371600"/>
                <a:chExt cx="1752600" cy="1905000"/>
              </a:xfrm>
            </p:grpSpPr>
            <p:sp>
              <p:nvSpPr>
                <p:cNvPr id="108" name="4-Point Star 195">
                  <a:extLst>
                    <a:ext uri="{FF2B5EF4-FFF2-40B4-BE49-F238E27FC236}">
                      <a16:creationId xmlns:a16="http://schemas.microsoft.com/office/drawing/2014/main" id="{CFBD7CA0-AA9C-474F-BDF8-92F34832459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4-Point Star 196">
                  <a:extLst>
                    <a:ext uri="{FF2B5EF4-FFF2-40B4-BE49-F238E27FC236}">
                      <a16:creationId xmlns:a16="http://schemas.microsoft.com/office/drawing/2014/main" id="{9F54A64F-C49D-4BDA-B4D5-E999ACAF5A4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17">
                <a:extLst>
                  <a:ext uri="{FF2B5EF4-FFF2-40B4-BE49-F238E27FC236}">
                    <a16:creationId xmlns:a16="http://schemas.microsoft.com/office/drawing/2014/main" id="{94DC9799-DDD2-49A6-909D-6831A9881D0D}"/>
                  </a:ext>
                </a:extLst>
              </p:cNvPr>
              <p:cNvGrpSpPr/>
              <p:nvPr/>
            </p:nvGrpSpPr>
            <p:grpSpPr>
              <a:xfrm>
                <a:off x="6713095" y="1400331"/>
                <a:ext cx="1752600" cy="1905000"/>
                <a:chOff x="5029200" y="1371600"/>
                <a:chExt cx="1752600" cy="1905000"/>
              </a:xfrm>
            </p:grpSpPr>
            <p:sp>
              <p:nvSpPr>
                <p:cNvPr id="106" name="4-Point Star 193">
                  <a:extLst>
                    <a:ext uri="{FF2B5EF4-FFF2-40B4-BE49-F238E27FC236}">
                      <a16:creationId xmlns:a16="http://schemas.microsoft.com/office/drawing/2014/main" id="{F02A1D31-365E-4C06-A572-827E78996CF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4-Point Star 194">
                  <a:extLst>
                    <a:ext uri="{FF2B5EF4-FFF2-40B4-BE49-F238E27FC236}">
                      <a16:creationId xmlns:a16="http://schemas.microsoft.com/office/drawing/2014/main" id="{CFC28763-C14B-49A1-BCFB-61A7F460397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20">
                <a:extLst>
                  <a:ext uri="{FF2B5EF4-FFF2-40B4-BE49-F238E27FC236}">
                    <a16:creationId xmlns:a16="http://schemas.microsoft.com/office/drawing/2014/main" id="{A0E6DE53-F7B4-4514-8D39-C1135822EC28}"/>
                  </a:ext>
                </a:extLst>
              </p:cNvPr>
              <p:cNvGrpSpPr/>
              <p:nvPr/>
            </p:nvGrpSpPr>
            <p:grpSpPr>
              <a:xfrm>
                <a:off x="8404486" y="1389088"/>
                <a:ext cx="1752600" cy="1905000"/>
                <a:chOff x="5029200" y="1371600"/>
                <a:chExt cx="1752600" cy="1905000"/>
              </a:xfrm>
            </p:grpSpPr>
            <p:sp>
              <p:nvSpPr>
                <p:cNvPr id="104" name="4-Point Star 191">
                  <a:extLst>
                    <a:ext uri="{FF2B5EF4-FFF2-40B4-BE49-F238E27FC236}">
                      <a16:creationId xmlns:a16="http://schemas.microsoft.com/office/drawing/2014/main" id="{86C73122-C465-4F2D-9A82-924C1D277AA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4-Point Star 192">
                  <a:extLst>
                    <a:ext uri="{FF2B5EF4-FFF2-40B4-BE49-F238E27FC236}">
                      <a16:creationId xmlns:a16="http://schemas.microsoft.com/office/drawing/2014/main" id="{8FDA3997-20BF-45A6-95CD-0DD4A69BEC1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23">
                <a:extLst>
                  <a:ext uri="{FF2B5EF4-FFF2-40B4-BE49-F238E27FC236}">
                    <a16:creationId xmlns:a16="http://schemas.microsoft.com/office/drawing/2014/main" id="{3259C4AE-D11D-495D-AD7E-06B2CF022BA0}"/>
                  </a:ext>
                </a:extLst>
              </p:cNvPr>
              <p:cNvGrpSpPr/>
              <p:nvPr/>
            </p:nvGrpSpPr>
            <p:grpSpPr>
              <a:xfrm>
                <a:off x="10068393" y="1389089"/>
                <a:ext cx="1752600" cy="1905000"/>
                <a:chOff x="5029200" y="1371600"/>
                <a:chExt cx="1752600" cy="1905000"/>
              </a:xfrm>
            </p:grpSpPr>
            <p:sp>
              <p:nvSpPr>
                <p:cNvPr id="102" name="4-Point Star 27">
                  <a:extLst>
                    <a:ext uri="{FF2B5EF4-FFF2-40B4-BE49-F238E27FC236}">
                      <a16:creationId xmlns:a16="http://schemas.microsoft.com/office/drawing/2014/main" id="{300A811F-82A8-4319-B85A-9D5145D1DC3C}"/>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4-Point Star 190">
                  <a:extLst>
                    <a:ext uri="{FF2B5EF4-FFF2-40B4-BE49-F238E27FC236}">
                      <a16:creationId xmlns:a16="http://schemas.microsoft.com/office/drawing/2014/main" id="{9C655F81-D6A6-4F36-9094-326DDF7B92F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2" name="Rounded Rectangle 178">
              <a:extLst>
                <a:ext uri="{FF2B5EF4-FFF2-40B4-BE49-F238E27FC236}">
                  <a16:creationId xmlns:a16="http://schemas.microsoft.com/office/drawing/2014/main" id="{4B6C10D0-9C4B-4A70-99CB-27B1ACAE0B1E}"/>
                </a:ext>
              </a:extLst>
            </p:cNvPr>
            <p:cNvSpPr/>
            <p:nvPr/>
          </p:nvSpPr>
          <p:spPr>
            <a:xfrm>
              <a:off x="1460292" y="2438400"/>
              <a:ext cx="533400" cy="228600"/>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179">
              <a:extLst>
                <a:ext uri="{FF2B5EF4-FFF2-40B4-BE49-F238E27FC236}">
                  <a16:creationId xmlns:a16="http://schemas.microsoft.com/office/drawing/2014/main" id="{3E730847-7344-4223-8996-7223355B606A}"/>
                </a:ext>
              </a:extLst>
            </p:cNvPr>
            <p:cNvSpPr/>
            <p:nvPr/>
          </p:nvSpPr>
          <p:spPr>
            <a:xfrm>
              <a:off x="1447800" y="2881859"/>
              <a:ext cx="545892" cy="24234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loud 93">
              <a:extLst>
                <a:ext uri="{FF2B5EF4-FFF2-40B4-BE49-F238E27FC236}">
                  <a16:creationId xmlns:a16="http://schemas.microsoft.com/office/drawing/2014/main" id="{DEAEF362-932E-4EAE-92C2-F34598A0DB27}"/>
                </a:ext>
              </a:extLst>
            </p:cNvPr>
            <p:cNvSpPr/>
            <p:nvPr/>
          </p:nvSpPr>
          <p:spPr>
            <a:xfrm>
              <a:off x="1155492" y="381000"/>
              <a:ext cx="1143000" cy="457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94">
              <a:extLst>
                <a:ext uri="{FF2B5EF4-FFF2-40B4-BE49-F238E27FC236}">
                  <a16:creationId xmlns:a16="http://schemas.microsoft.com/office/drawing/2014/main" id="{953DF207-9853-419E-8B8F-BF16A5AC3DA8}"/>
                </a:ext>
              </a:extLst>
            </p:cNvPr>
            <p:cNvSpPr/>
            <p:nvPr/>
          </p:nvSpPr>
          <p:spPr>
            <a:xfrm rot="5799345">
              <a:off x="619539" y="8672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loud 95">
              <a:extLst>
                <a:ext uri="{FF2B5EF4-FFF2-40B4-BE49-F238E27FC236}">
                  <a16:creationId xmlns:a16="http://schemas.microsoft.com/office/drawing/2014/main" id="{0CF029C1-D1DB-47FC-B058-54F80762702D}"/>
                </a:ext>
              </a:extLst>
            </p:cNvPr>
            <p:cNvSpPr/>
            <p:nvPr/>
          </p:nvSpPr>
          <p:spPr>
            <a:xfrm rot="5799345">
              <a:off x="1332146" y="1533361"/>
              <a:ext cx="844105" cy="73416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DF6EB9E-FAD7-4460-A95A-E40D9975C323}"/>
                </a:ext>
              </a:extLst>
            </p:cNvPr>
            <p:cNvSpPr/>
            <p:nvPr/>
          </p:nvSpPr>
          <p:spPr>
            <a:xfrm>
              <a:off x="1609591" y="1565826"/>
              <a:ext cx="324239" cy="25489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64F0AD4E-9A8D-439B-8C3F-4DF6FCF94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716" y="2471171"/>
            <a:ext cx="2381250" cy="157162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678A4DC-EC50-40F7-B30E-FF588D983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932" y="4173275"/>
            <a:ext cx="3028950" cy="2143125"/>
          </a:xfrm>
          <a:prstGeom prst="rect">
            <a:avLst/>
          </a:prstGeom>
          <a:ln>
            <a:noFill/>
          </a:ln>
          <a:effectLst>
            <a:softEdge rad="112500"/>
          </a:effectLst>
        </p:spPr>
      </p:pic>
      <p:grpSp>
        <p:nvGrpSpPr>
          <p:cNvPr id="72" name="Group 3">
            <a:extLst>
              <a:ext uri="{FF2B5EF4-FFF2-40B4-BE49-F238E27FC236}">
                <a16:creationId xmlns:a16="http://schemas.microsoft.com/office/drawing/2014/main" id="{65438201-788C-4CCC-A274-24DE0520D840}"/>
              </a:ext>
            </a:extLst>
          </p:cNvPr>
          <p:cNvGrpSpPr/>
          <p:nvPr/>
        </p:nvGrpSpPr>
        <p:grpSpPr>
          <a:xfrm>
            <a:off x="8835095" y="3959501"/>
            <a:ext cx="2079170" cy="2301261"/>
            <a:chOff x="71718" y="1120588"/>
            <a:chExt cx="3141856" cy="4572000"/>
          </a:xfrm>
        </p:grpSpPr>
        <p:grpSp>
          <p:nvGrpSpPr>
            <p:cNvPr id="129" name="Group 13">
              <a:extLst>
                <a:ext uri="{FF2B5EF4-FFF2-40B4-BE49-F238E27FC236}">
                  <a16:creationId xmlns:a16="http://schemas.microsoft.com/office/drawing/2014/main" id="{770ED5C4-A730-439B-AD1A-D85CD7AC8EB1}"/>
                </a:ext>
              </a:extLst>
            </p:cNvPr>
            <p:cNvGrpSpPr/>
            <p:nvPr/>
          </p:nvGrpSpPr>
          <p:grpSpPr>
            <a:xfrm>
              <a:off x="71718" y="1120588"/>
              <a:ext cx="3048000" cy="4572000"/>
              <a:chOff x="838200" y="1066800"/>
              <a:chExt cx="2438400" cy="3352800"/>
            </a:xfrm>
          </p:grpSpPr>
          <p:sp>
            <p:nvSpPr>
              <p:cNvPr id="131" name="Rounded Rectangle 61">
                <a:extLst>
                  <a:ext uri="{FF2B5EF4-FFF2-40B4-BE49-F238E27FC236}">
                    <a16:creationId xmlns:a16="http://schemas.microsoft.com/office/drawing/2014/main" id="{159F9DB5-F563-4C97-A70C-4980061AC526}"/>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2">
                <a:extLst>
                  <a:ext uri="{FF2B5EF4-FFF2-40B4-BE49-F238E27FC236}">
                    <a16:creationId xmlns:a16="http://schemas.microsoft.com/office/drawing/2014/main" id="{AF8B564C-19A7-495E-9D03-9138ABC7189B}"/>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3">
                <a:extLst>
                  <a:ext uri="{FF2B5EF4-FFF2-40B4-BE49-F238E27FC236}">
                    <a16:creationId xmlns:a16="http://schemas.microsoft.com/office/drawing/2014/main" id="{113847EF-5ED1-4080-B624-27921EE5C189}"/>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4">
                <a:extLst>
                  <a:ext uri="{FF2B5EF4-FFF2-40B4-BE49-F238E27FC236}">
                    <a16:creationId xmlns:a16="http://schemas.microsoft.com/office/drawing/2014/main" id="{DA69FF21-3958-4522-8E3C-20E75A4E5B09}"/>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onut 5">
                <a:extLst>
                  <a:ext uri="{FF2B5EF4-FFF2-40B4-BE49-F238E27FC236}">
                    <a16:creationId xmlns:a16="http://schemas.microsoft.com/office/drawing/2014/main" id="{9A261B8D-F7F8-49F3-AD9A-35C580697F4C}"/>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Donut 6">
                <a:extLst>
                  <a:ext uri="{FF2B5EF4-FFF2-40B4-BE49-F238E27FC236}">
                    <a16:creationId xmlns:a16="http://schemas.microsoft.com/office/drawing/2014/main" id="{742776F1-EC03-4468-8DA8-759CB6463BD9}"/>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Donut 7">
                <a:extLst>
                  <a:ext uri="{FF2B5EF4-FFF2-40B4-BE49-F238E27FC236}">
                    <a16:creationId xmlns:a16="http://schemas.microsoft.com/office/drawing/2014/main" id="{7FF3ED5E-25DA-4F8A-B929-4D71878FBCD6}"/>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Plaque 8">
                <a:extLst>
                  <a:ext uri="{FF2B5EF4-FFF2-40B4-BE49-F238E27FC236}">
                    <a16:creationId xmlns:a16="http://schemas.microsoft.com/office/drawing/2014/main" id="{65EDF194-A026-47F7-8A48-D8A7139FC0EB}"/>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Plaque 9">
                <a:extLst>
                  <a:ext uri="{FF2B5EF4-FFF2-40B4-BE49-F238E27FC236}">
                    <a16:creationId xmlns:a16="http://schemas.microsoft.com/office/drawing/2014/main" id="{DE73EE46-D129-4F93-9603-E49BCB7292F7}"/>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Plaque 10">
                <a:extLst>
                  <a:ext uri="{FF2B5EF4-FFF2-40B4-BE49-F238E27FC236}">
                    <a16:creationId xmlns:a16="http://schemas.microsoft.com/office/drawing/2014/main" id="{157AD6AF-C23A-45FE-86D8-19429DD0351F}"/>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TextBox 129">
              <a:extLst>
                <a:ext uri="{FF2B5EF4-FFF2-40B4-BE49-F238E27FC236}">
                  <a16:creationId xmlns:a16="http://schemas.microsoft.com/office/drawing/2014/main" id="{805AE364-771B-45CD-BF81-65AF3D6F9792}"/>
                </a:ext>
              </a:extLst>
            </p:cNvPr>
            <p:cNvSpPr txBox="1"/>
            <p:nvPr/>
          </p:nvSpPr>
          <p:spPr>
            <a:xfrm>
              <a:off x="762596" y="1254182"/>
              <a:ext cx="2450978" cy="4096856"/>
            </a:xfrm>
            <a:prstGeom prst="rect">
              <a:avLst/>
            </a:prstGeom>
            <a:noFill/>
          </p:spPr>
          <p:txBody>
            <a:bodyPr wrap="square" rtlCol="0">
              <a:spAutoFit/>
            </a:bodyPr>
            <a:lstStyle/>
            <a:p>
              <a:pPr algn="ctr"/>
              <a:r>
                <a:rPr lang="en-US" b="1" dirty="0"/>
                <a:t>Our efforts to develop righteous attributes prepare us to teach and serve others</a:t>
              </a:r>
              <a:endParaRPr lang="en-US" sz="1600" b="1" dirty="0">
                <a:solidFill>
                  <a:schemeClr val="bg2">
                    <a:lumMod val="25000"/>
                  </a:schemeClr>
                </a:solidFill>
                <a:latin typeface="Tempus Sans ITC" pitchFamily="82" charset="0"/>
              </a:endParaRPr>
            </a:p>
          </p:txBody>
        </p:sp>
      </p:grpSp>
      <p:pic>
        <p:nvPicPr>
          <p:cNvPr id="141" name="Picture 140">
            <a:extLst>
              <a:ext uri="{FF2B5EF4-FFF2-40B4-BE49-F238E27FC236}">
                <a16:creationId xmlns:a16="http://schemas.microsoft.com/office/drawing/2014/main" id="{9487620E-F1C7-4F97-A3D4-038C3A70E24E}"/>
              </a:ext>
            </a:extLst>
          </p:cNvPr>
          <p:cNvPicPr>
            <a:picLocks noChangeAspect="1"/>
          </p:cNvPicPr>
          <p:nvPr/>
        </p:nvPicPr>
        <p:blipFill rotWithShape="1">
          <a:blip r:embed="rId4">
            <a:extLst>
              <a:ext uri="{28A0092B-C50C-407E-A947-70E740481C1C}">
                <a14:useLocalDpi xmlns:a14="http://schemas.microsoft.com/office/drawing/2010/main" val="0"/>
              </a:ext>
            </a:extLst>
          </a:blip>
          <a:srcRect t="2143" b="7250"/>
          <a:stretch/>
        </p:blipFill>
        <p:spPr>
          <a:xfrm>
            <a:off x="228176" y="162962"/>
            <a:ext cx="1084577" cy="717749"/>
          </a:xfrm>
          <a:prstGeom prst="rect">
            <a:avLst/>
          </a:prstGeom>
        </p:spPr>
      </p:pic>
    </p:spTree>
    <p:extLst>
      <p:ext uri="{BB962C8B-B14F-4D97-AF65-F5344CB8AC3E}">
        <p14:creationId xmlns:p14="http://schemas.microsoft.com/office/powerpoint/2010/main" val="216021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wipe(down)">
                                      <p:cBhvr>
                                        <p:cTn id="9" dur="580">
                                          <p:stCondLst>
                                            <p:cond delay="0"/>
                                          </p:stCondLst>
                                        </p:cTn>
                                        <p:tgtEl>
                                          <p:spTgt spid="74"/>
                                        </p:tgtEl>
                                      </p:cBhvr>
                                    </p:animEffect>
                                    <p:anim calcmode="lin" valueType="num">
                                      <p:cBhvr>
                                        <p:cTn id="10"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15" dur="26">
                                          <p:stCondLst>
                                            <p:cond delay="650"/>
                                          </p:stCondLst>
                                        </p:cTn>
                                        <p:tgtEl>
                                          <p:spTgt spid="74"/>
                                        </p:tgtEl>
                                      </p:cBhvr>
                                      <p:to x="100000" y="60000"/>
                                    </p:animScale>
                                    <p:animScale>
                                      <p:cBhvr>
                                        <p:cTn id="16" dur="166" decel="50000">
                                          <p:stCondLst>
                                            <p:cond delay="676"/>
                                          </p:stCondLst>
                                        </p:cTn>
                                        <p:tgtEl>
                                          <p:spTgt spid="74"/>
                                        </p:tgtEl>
                                      </p:cBhvr>
                                      <p:to x="100000" y="100000"/>
                                    </p:animScale>
                                    <p:animScale>
                                      <p:cBhvr>
                                        <p:cTn id="17" dur="26">
                                          <p:stCondLst>
                                            <p:cond delay="1312"/>
                                          </p:stCondLst>
                                        </p:cTn>
                                        <p:tgtEl>
                                          <p:spTgt spid="74"/>
                                        </p:tgtEl>
                                      </p:cBhvr>
                                      <p:to x="100000" y="80000"/>
                                    </p:animScale>
                                    <p:animScale>
                                      <p:cBhvr>
                                        <p:cTn id="18" dur="166" decel="50000">
                                          <p:stCondLst>
                                            <p:cond delay="1338"/>
                                          </p:stCondLst>
                                        </p:cTn>
                                        <p:tgtEl>
                                          <p:spTgt spid="74"/>
                                        </p:tgtEl>
                                      </p:cBhvr>
                                      <p:to x="100000" y="100000"/>
                                    </p:animScale>
                                    <p:animScale>
                                      <p:cBhvr>
                                        <p:cTn id="19" dur="26">
                                          <p:stCondLst>
                                            <p:cond delay="1642"/>
                                          </p:stCondLst>
                                        </p:cTn>
                                        <p:tgtEl>
                                          <p:spTgt spid="74"/>
                                        </p:tgtEl>
                                      </p:cBhvr>
                                      <p:to x="100000" y="90000"/>
                                    </p:animScale>
                                    <p:animScale>
                                      <p:cBhvr>
                                        <p:cTn id="20" dur="166" decel="50000">
                                          <p:stCondLst>
                                            <p:cond delay="1668"/>
                                          </p:stCondLst>
                                        </p:cTn>
                                        <p:tgtEl>
                                          <p:spTgt spid="74"/>
                                        </p:tgtEl>
                                      </p:cBhvr>
                                      <p:to x="100000" y="100000"/>
                                    </p:animScale>
                                    <p:animScale>
                                      <p:cBhvr>
                                        <p:cTn id="21" dur="26">
                                          <p:stCondLst>
                                            <p:cond delay="1808"/>
                                          </p:stCondLst>
                                        </p:cTn>
                                        <p:tgtEl>
                                          <p:spTgt spid="74"/>
                                        </p:tgtEl>
                                      </p:cBhvr>
                                      <p:to x="100000" y="95000"/>
                                    </p:animScale>
                                    <p:animScale>
                                      <p:cBhvr>
                                        <p:cTn id="22" dur="166" decel="50000">
                                          <p:stCondLst>
                                            <p:cond delay="1834"/>
                                          </p:stCondLst>
                                        </p:cTn>
                                        <p:tgtEl>
                                          <p:spTgt spid="74"/>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circle(in)">
                                      <p:cBhvr>
                                        <p:cTn id="34"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CF39B97-0E36-4CBC-A336-AE247BFAA88C}"/>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3802456" y="610356"/>
            <a:ext cx="5023164" cy="707886"/>
          </a:xfrm>
          <a:prstGeom prst="rect">
            <a:avLst/>
          </a:prstGeom>
        </p:spPr>
        <p:txBody>
          <a:bodyPr wrap="square">
            <a:spAutoFit/>
          </a:bodyPr>
          <a:lstStyle/>
          <a:p>
            <a:pPr algn="ctr"/>
            <a:r>
              <a:rPr lang="en-US" sz="2000" dirty="0"/>
              <a:t>To bridle means to restrain, guide, or control. A passion is a strong emotion.</a:t>
            </a:r>
          </a:p>
        </p:txBody>
      </p:sp>
      <p:sp>
        <p:nvSpPr>
          <p:cNvPr id="29700" name="AutoShape 4"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981200" y="0"/>
            <a:ext cx="8305800" cy="707886"/>
          </a:xfrm>
          <a:prstGeom prst="rect">
            <a:avLst/>
          </a:prstGeom>
          <a:noFill/>
        </p:spPr>
        <p:txBody>
          <a:bodyPr wrap="square" rtlCol="0">
            <a:spAutoFit/>
          </a:bodyPr>
          <a:lstStyle/>
          <a:p>
            <a:pPr algn="ctr"/>
            <a:r>
              <a:rPr lang="en-US" sz="4000" b="1" dirty="0">
                <a:latin typeface="Bell MT" pitchFamily="18" charset="0"/>
              </a:rPr>
              <a:t>Bridle All Your Passions</a:t>
            </a:r>
          </a:p>
        </p:txBody>
      </p:sp>
      <p:sp>
        <p:nvSpPr>
          <p:cNvPr id="19" name="TextBox 18"/>
          <p:cNvSpPr txBox="1"/>
          <p:nvPr/>
        </p:nvSpPr>
        <p:spPr>
          <a:xfrm>
            <a:off x="10843788" y="6415134"/>
            <a:ext cx="1600200" cy="369332"/>
          </a:xfrm>
          <a:prstGeom prst="rect">
            <a:avLst/>
          </a:prstGeom>
          <a:noFill/>
        </p:spPr>
        <p:txBody>
          <a:bodyPr wrap="square" rtlCol="0">
            <a:spAutoFit/>
          </a:bodyPr>
          <a:lstStyle/>
          <a:p>
            <a:r>
              <a:rPr lang="en-US" dirty="0"/>
              <a:t>Alma 38:12</a:t>
            </a:r>
          </a:p>
        </p:txBody>
      </p:sp>
      <p:sp>
        <p:nvSpPr>
          <p:cNvPr id="16" name="TextBox 15"/>
          <p:cNvSpPr txBox="1"/>
          <p:nvPr/>
        </p:nvSpPr>
        <p:spPr>
          <a:xfrm>
            <a:off x="1056991" y="1620572"/>
            <a:ext cx="5135579" cy="1692771"/>
          </a:xfrm>
          <a:prstGeom prst="rect">
            <a:avLst/>
          </a:prstGeom>
          <a:noFill/>
        </p:spPr>
        <p:txBody>
          <a:bodyPr wrap="square" rtlCol="0">
            <a:spAutoFit/>
          </a:bodyPr>
          <a:lstStyle/>
          <a:p>
            <a:r>
              <a:rPr lang="en-US" dirty="0"/>
              <a:t>“Passions are to be bridled in order that one may be filled with love.</a:t>
            </a:r>
          </a:p>
          <a:p>
            <a:r>
              <a:rPr lang="en-US" dirty="0"/>
              <a:t>Passions, in the sense that we most often use the word—excessive emotion of a negative sort—are antagonistic to patience, kindness, and virtue.”</a:t>
            </a:r>
          </a:p>
          <a:p>
            <a:r>
              <a:rPr lang="en-US" sz="1400" dirty="0"/>
              <a:t>JFM and RLM</a:t>
            </a:r>
          </a:p>
        </p:txBody>
      </p:sp>
      <p:sp>
        <p:nvSpPr>
          <p:cNvPr id="77" name="Rectangle 76"/>
          <p:cNvSpPr/>
          <p:nvPr/>
        </p:nvSpPr>
        <p:spPr>
          <a:xfrm>
            <a:off x="2808083" y="3665145"/>
            <a:ext cx="9169651" cy="2308324"/>
          </a:xfrm>
          <a:prstGeom prst="rect">
            <a:avLst/>
          </a:prstGeom>
        </p:spPr>
        <p:txBody>
          <a:bodyPr wrap="square">
            <a:spAutoFit/>
          </a:bodyPr>
          <a:lstStyle/>
          <a:p>
            <a:r>
              <a:rPr lang="en-US" dirty="0"/>
              <a:t>Speaking on the Men and Women of Christ:</a:t>
            </a:r>
          </a:p>
          <a:p>
            <a:r>
              <a:rPr lang="en-US" dirty="0"/>
              <a:t>“Whereas the natural man vents his anger, the men and women of Christ are “not easily provoked.” (1 Cor. 13:5.) Whereas the natural man is filled with greed, the men and women of Christ “</a:t>
            </a:r>
            <a:r>
              <a:rPr lang="en-US" dirty="0" err="1"/>
              <a:t>seeketh</a:t>
            </a:r>
            <a:r>
              <a:rPr lang="en-US" dirty="0"/>
              <a:t> not [their] own.” (1 Cor. 13:5.) </a:t>
            </a:r>
          </a:p>
          <a:p>
            <a:endParaRPr lang="en-US" dirty="0"/>
          </a:p>
          <a:p>
            <a:r>
              <a:rPr lang="en-US" dirty="0"/>
              <a:t>Whereas the natural man seldom denies himself worldly pleasures, the men and women of Christ seek to bridle all their passions.</a:t>
            </a:r>
          </a:p>
          <a:p>
            <a:r>
              <a:rPr lang="en-US" dirty="0"/>
              <a:t>Neal A. Maxwell</a:t>
            </a:r>
          </a:p>
        </p:txBody>
      </p:sp>
      <p:pic>
        <p:nvPicPr>
          <p:cNvPr id="78" name="Picture 77" descr="Neil A. Maxwell.jpg"/>
          <p:cNvPicPr>
            <a:picLocks noChangeAspect="1"/>
          </p:cNvPicPr>
          <p:nvPr/>
        </p:nvPicPr>
        <p:blipFill>
          <a:blip r:embed="rId2" cstate="print"/>
          <a:stretch>
            <a:fillRect/>
          </a:stretch>
        </p:blipFill>
        <p:spPr>
          <a:xfrm>
            <a:off x="11138452" y="135802"/>
            <a:ext cx="875327" cy="1095469"/>
          </a:xfrm>
          <a:prstGeom prst="rect">
            <a:avLst/>
          </a:prstGeom>
        </p:spPr>
      </p:pic>
      <p:pic>
        <p:nvPicPr>
          <p:cNvPr id="3" name="Picture 2">
            <a:extLst>
              <a:ext uri="{FF2B5EF4-FFF2-40B4-BE49-F238E27FC236}">
                <a16:creationId xmlns:a16="http://schemas.microsoft.com/office/drawing/2014/main" id="{B93214BF-6A99-457C-9E93-66D81FEFC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157" y="1818663"/>
            <a:ext cx="3062665" cy="1884205"/>
          </a:xfrm>
          <a:prstGeom prst="rect">
            <a:avLst/>
          </a:prstGeom>
        </p:spPr>
      </p:pic>
      <p:pic>
        <p:nvPicPr>
          <p:cNvPr id="5" name="Picture 4">
            <a:extLst>
              <a:ext uri="{FF2B5EF4-FFF2-40B4-BE49-F238E27FC236}">
                <a16:creationId xmlns:a16="http://schemas.microsoft.com/office/drawing/2014/main" id="{8AD2556E-3D99-4548-B353-EE22CF43B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77" y="3594844"/>
            <a:ext cx="1713181" cy="2251476"/>
          </a:xfrm>
          <a:prstGeom prst="rect">
            <a:avLst/>
          </a:prstGeom>
        </p:spPr>
      </p:pic>
      <p:pic>
        <p:nvPicPr>
          <p:cNvPr id="7" name="Picture 6">
            <a:extLst>
              <a:ext uri="{FF2B5EF4-FFF2-40B4-BE49-F238E27FC236}">
                <a16:creationId xmlns:a16="http://schemas.microsoft.com/office/drawing/2014/main" id="{9349FF0F-4660-443E-9501-30858F38E698}"/>
              </a:ext>
            </a:extLst>
          </p:cNvPr>
          <p:cNvPicPr>
            <a:picLocks noChangeAspect="1"/>
          </p:cNvPicPr>
          <p:nvPr/>
        </p:nvPicPr>
        <p:blipFill rotWithShape="1">
          <a:blip r:embed="rId5">
            <a:extLst>
              <a:ext uri="{28A0092B-C50C-407E-A947-70E740481C1C}">
                <a14:useLocalDpi xmlns:a14="http://schemas.microsoft.com/office/drawing/2010/main" val="0"/>
              </a:ext>
            </a:extLst>
          </a:blip>
          <a:srcRect t="2143" b="7250"/>
          <a:stretch/>
        </p:blipFill>
        <p:spPr>
          <a:xfrm>
            <a:off x="201015" y="126748"/>
            <a:ext cx="1559579" cy="1032095"/>
          </a:xfrm>
          <a:prstGeom prst="rect">
            <a:avLst/>
          </a:prstGeom>
        </p:spPr>
      </p:pic>
    </p:spTree>
    <p:extLst>
      <p:ext uri="{BB962C8B-B14F-4D97-AF65-F5344CB8AC3E}">
        <p14:creationId xmlns:p14="http://schemas.microsoft.com/office/powerpoint/2010/main" val="9300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7">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7">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7">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7">
                                            <p:txEl>
                                              <p:pRg st="4" end="4"/>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30D25A-8DFA-4CF2-9A20-3BA2AD6CF5B3}"/>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0" name="AutoShape 4"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981200" y="0"/>
            <a:ext cx="8305800" cy="707886"/>
          </a:xfrm>
          <a:prstGeom prst="rect">
            <a:avLst/>
          </a:prstGeom>
          <a:noFill/>
        </p:spPr>
        <p:txBody>
          <a:bodyPr wrap="square" rtlCol="0">
            <a:spAutoFit/>
          </a:bodyPr>
          <a:lstStyle/>
          <a:p>
            <a:pPr algn="ctr"/>
            <a:r>
              <a:rPr lang="en-US" sz="4000" b="1" dirty="0">
                <a:latin typeface="Bell MT" pitchFamily="18" charset="0"/>
              </a:rPr>
              <a:t>Refrain From Idleness</a:t>
            </a:r>
          </a:p>
        </p:txBody>
      </p:sp>
      <p:sp>
        <p:nvSpPr>
          <p:cNvPr id="19" name="TextBox 18"/>
          <p:cNvSpPr txBox="1"/>
          <p:nvPr/>
        </p:nvSpPr>
        <p:spPr>
          <a:xfrm>
            <a:off x="10662718" y="6360814"/>
            <a:ext cx="1600200" cy="369332"/>
          </a:xfrm>
          <a:prstGeom prst="rect">
            <a:avLst/>
          </a:prstGeom>
          <a:noFill/>
        </p:spPr>
        <p:txBody>
          <a:bodyPr wrap="square" rtlCol="0">
            <a:spAutoFit/>
          </a:bodyPr>
          <a:lstStyle/>
          <a:p>
            <a:r>
              <a:rPr lang="en-US" dirty="0"/>
              <a:t>Alma 38:12</a:t>
            </a:r>
          </a:p>
        </p:txBody>
      </p:sp>
      <p:sp>
        <p:nvSpPr>
          <p:cNvPr id="16" name="TextBox 15"/>
          <p:cNvSpPr txBox="1"/>
          <p:nvPr/>
        </p:nvSpPr>
        <p:spPr>
          <a:xfrm>
            <a:off x="6400800" y="1066801"/>
            <a:ext cx="3962400" cy="3693319"/>
          </a:xfrm>
          <a:prstGeom prst="rect">
            <a:avLst/>
          </a:prstGeom>
          <a:noFill/>
        </p:spPr>
        <p:txBody>
          <a:bodyPr wrap="square" rtlCol="0">
            <a:spAutoFit/>
          </a:bodyPr>
          <a:lstStyle/>
          <a:p>
            <a:pPr fontAlgn="base"/>
            <a:r>
              <a:rPr lang="en-US" dirty="0"/>
              <a:t>“If these words are clearly understood, we have been told where the roots of all evil are to be found. Our children have not been properly taught by parents in the home. Our communities have adopted policies which encourage idleness instead of work for those who want to work for what they need, and have failed to adopt measures to see that idleness and unemployment are reduced to the absolute minimum.”</a:t>
            </a:r>
          </a:p>
          <a:p>
            <a:pPr fontAlgn="base"/>
            <a:r>
              <a:rPr lang="en-US" dirty="0"/>
              <a:t>Harold B. Lee</a:t>
            </a:r>
          </a:p>
        </p:txBody>
      </p:sp>
      <p:sp>
        <p:nvSpPr>
          <p:cNvPr id="77" name="Rectangle 76"/>
          <p:cNvSpPr/>
          <p:nvPr/>
        </p:nvSpPr>
        <p:spPr>
          <a:xfrm>
            <a:off x="1752600" y="4800600"/>
            <a:ext cx="5029200" cy="1754326"/>
          </a:xfrm>
          <a:prstGeom prst="rect">
            <a:avLst/>
          </a:prstGeom>
        </p:spPr>
        <p:txBody>
          <a:bodyPr wrap="square">
            <a:spAutoFit/>
          </a:bodyPr>
          <a:lstStyle/>
          <a:p>
            <a:r>
              <a:rPr lang="en-US" b="1" i="1" dirty="0"/>
              <a:t>“Cease to be idle; cease to be unclean; cease to find fault one with another; cease to sleep longer than is needful; retire to thy bed early, that ye may not be weary; arise early, that your bodies and your minds may be invigorated.”</a:t>
            </a:r>
          </a:p>
          <a:p>
            <a:r>
              <a:rPr lang="en-US" b="1" i="1" dirty="0"/>
              <a:t>D&amp;C 88:124</a:t>
            </a:r>
          </a:p>
        </p:txBody>
      </p:sp>
      <p:sp>
        <p:nvSpPr>
          <p:cNvPr id="18" name="TextBox 17"/>
          <p:cNvSpPr txBox="1"/>
          <p:nvPr/>
        </p:nvSpPr>
        <p:spPr>
          <a:xfrm>
            <a:off x="1195057" y="762000"/>
            <a:ext cx="4672343" cy="1200329"/>
          </a:xfrm>
          <a:prstGeom prst="rect">
            <a:avLst/>
          </a:prstGeom>
          <a:noFill/>
        </p:spPr>
        <p:txBody>
          <a:bodyPr wrap="square" rtlCol="0">
            <a:spAutoFit/>
          </a:bodyPr>
          <a:lstStyle/>
          <a:p>
            <a:pPr fontAlgn="base"/>
            <a:r>
              <a:rPr lang="en-US" dirty="0"/>
              <a:t>“are idlers … and [our] children are also growing up in wickedness; they also seek not earnestly the riches of eternity, but their eyes are full of greediness.” (D&amp;C 68:31.)</a:t>
            </a:r>
          </a:p>
        </p:txBody>
      </p:sp>
      <p:pic>
        <p:nvPicPr>
          <p:cNvPr id="20" name="Picture 19" descr="Harold B. Lee.jpg"/>
          <p:cNvPicPr>
            <a:picLocks noChangeAspect="1"/>
          </p:cNvPicPr>
          <p:nvPr/>
        </p:nvPicPr>
        <p:blipFill>
          <a:blip r:embed="rId2" cstate="print"/>
          <a:stretch>
            <a:fillRect/>
          </a:stretch>
        </p:blipFill>
        <p:spPr>
          <a:xfrm>
            <a:off x="8686800" y="4191000"/>
            <a:ext cx="1097280" cy="1383792"/>
          </a:xfrm>
          <a:prstGeom prst="rect">
            <a:avLst/>
          </a:prstGeom>
        </p:spPr>
      </p:pic>
      <p:pic>
        <p:nvPicPr>
          <p:cNvPr id="3" name="Picture 2">
            <a:extLst>
              <a:ext uri="{FF2B5EF4-FFF2-40B4-BE49-F238E27FC236}">
                <a16:creationId xmlns:a16="http://schemas.microsoft.com/office/drawing/2014/main" id="{6296CC89-A8F4-43F3-A533-D4C42F3CB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816" y="2098471"/>
            <a:ext cx="2414819" cy="2301514"/>
          </a:xfrm>
          <a:prstGeom prst="rect">
            <a:avLst/>
          </a:prstGeom>
        </p:spPr>
      </p:pic>
    </p:spTree>
    <p:extLst>
      <p:ext uri="{BB962C8B-B14F-4D97-AF65-F5344CB8AC3E}">
        <p14:creationId xmlns:p14="http://schemas.microsoft.com/office/powerpoint/2010/main" val="132346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ADF954E-328C-4272-8372-003032AEF905}"/>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0" name="AutoShape 4"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Rectangle 16"/>
          <p:cNvSpPr/>
          <p:nvPr/>
        </p:nvSpPr>
        <p:spPr>
          <a:xfrm>
            <a:off x="265568" y="6488668"/>
            <a:ext cx="3048000" cy="369332"/>
          </a:xfrm>
          <a:prstGeom prst="rect">
            <a:avLst/>
          </a:prstGeom>
        </p:spPr>
        <p:txBody>
          <a:bodyPr wrap="square">
            <a:spAutoFit/>
          </a:bodyPr>
          <a:lstStyle/>
          <a:p>
            <a:r>
              <a:rPr lang="en-US" dirty="0">
                <a:solidFill>
                  <a:schemeClr val="bg1"/>
                </a:solidFill>
              </a:rPr>
              <a:t>D&amp;C 1:31-32</a:t>
            </a:r>
          </a:p>
        </p:txBody>
      </p:sp>
      <p:sp>
        <p:nvSpPr>
          <p:cNvPr id="14" name="TextBox 13"/>
          <p:cNvSpPr txBox="1"/>
          <p:nvPr/>
        </p:nvSpPr>
        <p:spPr>
          <a:xfrm>
            <a:off x="1981200" y="0"/>
            <a:ext cx="8305800" cy="707886"/>
          </a:xfrm>
          <a:prstGeom prst="rect">
            <a:avLst/>
          </a:prstGeom>
          <a:noFill/>
        </p:spPr>
        <p:txBody>
          <a:bodyPr wrap="square" rtlCol="0">
            <a:spAutoFit/>
          </a:bodyPr>
          <a:lstStyle/>
          <a:p>
            <a:pPr algn="ctr"/>
            <a:r>
              <a:rPr lang="en-US" sz="4000" b="1" dirty="0">
                <a:latin typeface="Bell MT" pitchFamily="18" charset="0"/>
              </a:rPr>
              <a:t>Forgive Me</a:t>
            </a:r>
          </a:p>
        </p:txBody>
      </p:sp>
      <p:sp>
        <p:nvSpPr>
          <p:cNvPr id="19" name="TextBox 18"/>
          <p:cNvSpPr txBox="1"/>
          <p:nvPr/>
        </p:nvSpPr>
        <p:spPr>
          <a:xfrm>
            <a:off x="10735146" y="6424188"/>
            <a:ext cx="1600200" cy="369332"/>
          </a:xfrm>
          <a:prstGeom prst="rect">
            <a:avLst/>
          </a:prstGeom>
          <a:noFill/>
        </p:spPr>
        <p:txBody>
          <a:bodyPr wrap="square" rtlCol="0">
            <a:spAutoFit/>
          </a:bodyPr>
          <a:lstStyle/>
          <a:p>
            <a:r>
              <a:rPr lang="en-US" dirty="0"/>
              <a:t>Alma 38:14</a:t>
            </a:r>
          </a:p>
        </p:txBody>
      </p:sp>
      <p:sp>
        <p:nvSpPr>
          <p:cNvPr id="77" name="Rectangle 76"/>
          <p:cNvSpPr/>
          <p:nvPr/>
        </p:nvSpPr>
        <p:spPr>
          <a:xfrm>
            <a:off x="5334000" y="4267201"/>
            <a:ext cx="5029200" cy="1200329"/>
          </a:xfrm>
          <a:prstGeom prst="rect">
            <a:avLst/>
          </a:prstGeom>
        </p:spPr>
        <p:txBody>
          <a:bodyPr wrap="square">
            <a:spAutoFit/>
          </a:bodyPr>
          <a:lstStyle/>
          <a:p>
            <a:r>
              <a:rPr lang="en-US" dirty="0"/>
              <a:t>“Of all the necessary steps to repentance, I testify that the most critically important is for you to have a conviction that forgiveness comes because of the redeemer.” Richard G. Scott</a:t>
            </a:r>
          </a:p>
        </p:txBody>
      </p:sp>
      <p:sp>
        <p:nvSpPr>
          <p:cNvPr id="18" name="TextBox 17"/>
          <p:cNvSpPr txBox="1"/>
          <p:nvPr/>
        </p:nvSpPr>
        <p:spPr>
          <a:xfrm>
            <a:off x="1905000" y="762000"/>
            <a:ext cx="3962400" cy="1754326"/>
          </a:xfrm>
          <a:prstGeom prst="rect">
            <a:avLst/>
          </a:prstGeom>
          <a:noFill/>
        </p:spPr>
        <p:txBody>
          <a:bodyPr wrap="square" rtlCol="0">
            <a:spAutoFit/>
          </a:bodyPr>
          <a:lstStyle/>
          <a:p>
            <a:pPr fontAlgn="base"/>
            <a:r>
              <a:rPr lang="en-US" dirty="0"/>
              <a:t>“Do not say: O God, I thank thee that we are better than our brethren; but rather say: O Lord, forgive my unworthiness, and remember my brethren in mercy—yea, acknowledge your unworthiness before God at all times.”</a:t>
            </a:r>
          </a:p>
        </p:txBody>
      </p:sp>
      <p:pic>
        <p:nvPicPr>
          <p:cNvPr id="3" name="Picture 2">
            <a:extLst>
              <a:ext uri="{FF2B5EF4-FFF2-40B4-BE49-F238E27FC236}">
                <a16:creationId xmlns:a16="http://schemas.microsoft.com/office/drawing/2014/main" id="{46E6336C-EE01-4920-814E-35CE3959F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3257" y="954669"/>
            <a:ext cx="3038475" cy="2305050"/>
          </a:xfrm>
          <a:prstGeom prst="rect">
            <a:avLst/>
          </a:prstGeom>
        </p:spPr>
      </p:pic>
      <p:pic>
        <p:nvPicPr>
          <p:cNvPr id="5" name="Picture 4">
            <a:extLst>
              <a:ext uri="{FF2B5EF4-FFF2-40B4-BE49-F238E27FC236}">
                <a16:creationId xmlns:a16="http://schemas.microsoft.com/office/drawing/2014/main" id="{6103A03B-2196-4915-BEF5-198B1E554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73" y="2983169"/>
            <a:ext cx="3800475" cy="2857500"/>
          </a:xfrm>
          <a:prstGeom prst="rect">
            <a:avLst/>
          </a:prstGeom>
        </p:spPr>
      </p:pic>
      <p:pic>
        <p:nvPicPr>
          <p:cNvPr id="7" name="Picture 6">
            <a:extLst>
              <a:ext uri="{FF2B5EF4-FFF2-40B4-BE49-F238E27FC236}">
                <a16:creationId xmlns:a16="http://schemas.microsoft.com/office/drawing/2014/main" id="{1C584DC5-96AE-40FA-9572-108299717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3868" y="109698"/>
            <a:ext cx="851961" cy="1069561"/>
          </a:xfrm>
          <a:prstGeom prst="rect">
            <a:avLst/>
          </a:prstGeom>
        </p:spPr>
      </p:pic>
    </p:spTree>
    <p:extLst>
      <p:ext uri="{BB962C8B-B14F-4D97-AF65-F5344CB8AC3E}">
        <p14:creationId xmlns:p14="http://schemas.microsoft.com/office/powerpoint/2010/main" val="282602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245E5F2-4DDA-40B6-9340-DC4CE02423FA}"/>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0" name="AutoShape 4"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Rectangle 16"/>
          <p:cNvSpPr/>
          <p:nvPr/>
        </p:nvSpPr>
        <p:spPr>
          <a:xfrm>
            <a:off x="211247" y="6424188"/>
            <a:ext cx="3048000" cy="369332"/>
          </a:xfrm>
          <a:prstGeom prst="rect">
            <a:avLst/>
          </a:prstGeom>
        </p:spPr>
        <p:txBody>
          <a:bodyPr wrap="square">
            <a:spAutoFit/>
          </a:bodyPr>
          <a:lstStyle/>
          <a:p>
            <a:r>
              <a:rPr lang="en-US" dirty="0">
                <a:solidFill>
                  <a:schemeClr val="bg1"/>
                </a:solidFill>
              </a:rPr>
              <a:t>D&amp;C 1:31-32</a:t>
            </a:r>
          </a:p>
        </p:txBody>
      </p:sp>
      <p:sp>
        <p:nvSpPr>
          <p:cNvPr id="14" name="TextBox 13"/>
          <p:cNvSpPr txBox="1"/>
          <p:nvPr/>
        </p:nvSpPr>
        <p:spPr>
          <a:xfrm>
            <a:off x="1981200" y="0"/>
            <a:ext cx="8305800" cy="707886"/>
          </a:xfrm>
          <a:prstGeom prst="rect">
            <a:avLst/>
          </a:prstGeom>
          <a:noFill/>
        </p:spPr>
        <p:txBody>
          <a:bodyPr wrap="square" rtlCol="0">
            <a:spAutoFit/>
          </a:bodyPr>
          <a:lstStyle/>
          <a:p>
            <a:pPr algn="ctr"/>
            <a:r>
              <a:rPr lang="en-US" sz="4000" b="1" dirty="0">
                <a:latin typeface="Bell MT" pitchFamily="18" charset="0"/>
              </a:rPr>
              <a:t>To Sit Down In Peace</a:t>
            </a:r>
          </a:p>
        </p:txBody>
      </p:sp>
      <p:sp>
        <p:nvSpPr>
          <p:cNvPr id="19" name="TextBox 18"/>
          <p:cNvSpPr txBox="1"/>
          <p:nvPr/>
        </p:nvSpPr>
        <p:spPr>
          <a:xfrm>
            <a:off x="10591800" y="6369868"/>
            <a:ext cx="1600200" cy="369332"/>
          </a:xfrm>
          <a:prstGeom prst="rect">
            <a:avLst/>
          </a:prstGeom>
          <a:noFill/>
        </p:spPr>
        <p:txBody>
          <a:bodyPr wrap="square" rtlCol="0">
            <a:spAutoFit/>
          </a:bodyPr>
          <a:lstStyle/>
          <a:p>
            <a:r>
              <a:rPr lang="en-US" dirty="0"/>
              <a:t>Alma 38:15</a:t>
            </a:r>
          </a:p>
        </p:txBody>
      </p:sp>
      <p:sp>
        <p:nvSpPr>
          <p:cNvPr id="77" name="Rectangle 76"/>
          <p:cNvSpPr/>
          <p:nvPr/>
        </p:nvSpPr>
        <p:spPr>
          <a:xfrm>
            <a:off x="5181600" y="990601"/>
            <a:ext cx="5029200" cy="5632311"/>
          </a:xfrm>
          <a:prstGeom prst="rect">
            <a:avLst/>
          </a:prstGeom>
        </p:spPr>
        <p:txBody>
          <a:bodyPr wrap="square">
            <a:spAutoFit/>
          </a:bodyPr>
          <a:lstStyle/>
          <a:p>
            <a:r>
              <a:rPr lang="en-US" dirty="0"/>
              <a:t>“The peace of Christ does not come by seeking the superficial things of life, neither does it come except as it springs from the individual’s heart.” He said further that this peace is “conditioned upon obedience to the principles of the Gospel of Jesus Christ. … </a:t>
            </a:r>
          </a:p>
          <a:p>
            <a:endParaRPr lang="en-US" dirty="0"/>
          </a:p>
          <a:p>
            <a:r>
              <a:rPr lang="en-US" dirty="0"/>
              <a:t>No man is at peace with himself or his God who is untrue to his better self, who transgresses the law of what is right either in dealing with himself by indulging in passion, in appetite, yielding to temptations against his accusing conscience, or in dealing with his fellowmen, being untrue to their trust. </a:t>
            </a:r>
          </a:p>
          <a:p>
            <a:endParaRPr lang="en-US" dirty="0"/>
          </a:p>
          <a:p>
            <a:r>
              <a:rPr lang="en-US" dirty="0"/>
              <a:t>Peace does not come to the transgressor of law; peace comes by obedience to law, and it is that message which Jesus would have us proclaim among men.” </a:t>
            </a:r>
          </a:p>
          <a:p>
            <a:r>
              <a:rPr lang="en-US" dirty="0"/>
              <a:t>President David O. McKay </a:t>
            </a:r>
          </a:p>
        </p:txBody>
      </p:sp>
      <p:sp>
        <p:nvSpPr>
          <p:cNvPr id="18" name="TextBox 17"/>
          <p:cNvSpPr txBox="1"/>
          <p:nvPr/>
        </p:nvSpPr>
        <p:spPr>
          <a:xfrm>
            <a:off x="1905000" y="762000"/>
            <a:ext cx="2209800" cy="923330"/>
          </a:xfrm>
          <a:prstGeom prst="rect">
            <a:avLst/>
          </a:prstGeom>
          <a:noFill/>
        </p:spPr>
        <p:txBody>
          <a:bodyPr wrap="square" rtlCol="0">
            <a:spAutoFit/>
          </a:bodyPr>
          <a:lstStyle/>
          <a:p>
            <a:pPr fontAlgn="base"/>
            <a:r>
              <a:rPr lang="en-US" dirty="0"/>
              <a:t>Alma blesses </a:t>
            </a:r>
            <a:r>
              <a:rPr lang="en-US" dirty="0" err="1"/>
              <a:t>Shiblon</a:t>
            </a:r>
            <a:r>
              <a:rPr lang="en-US" dirty="0"/>
              <a:t> and request that he teach the people</a:t>
            </a:r>
          </a:p>
        </p:txBody>
      </p:sp>
      <p:pic>
        <p:nvPicPr>
          <p:cNvPr id="3" name="Picture 2">
            <a:extLst>
              <a:ext uri="{FF2B5EF4-FFF2-40B4-BE49-F238E27FC236}">
                <a16:creationId xmlns:a16="http://schemas.microsoft.com/office/drawing/2014/main" id="{361512EB-956B-46B2-A00A-634325788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04" y="2513460"/>
            <a:ext cx="4438650" cy="3333750"/>
          </a:xfrm>
          <a:prstGeom prst="rect">
            <a:avLst/>
          </a:prstGeom>
        </p:spPr>
      </p:pic>
      <p:pic>
        <p:nvPicPr>
          <p:cNvPr id="5" name="Picture 4">
            <a:extLst>
              <a:ext uri="{FF2B5EF4-FFF2-40B4-BE49-F238E27FC236}">
                <a16:creationId xmlns:a16="http://schemas.microsoft.com/office/drawing/2014/main" id="{093C053E-B142-478E-AC76-79BF31213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0907" y="181069"/>
            <a:ext cx="977156" cy="1393449"/>
          </a:xfrm>
          <a:prstGeom prst="rect">
            <a:avLst/>
          </a:prstGeom>
        </p:spPr>
      </p:pic>
      <p:grpSp>
        <p:nvGrpSpPr>
          <p:cNvPr id="20" name="Group 19">
            <a:extLst>
              <a:ext uri="{FF2B5EF4-FFF2-40B4-BE49-F238E27FC236}">
                <a16:creationId xmlns:a16="http://schemas.microsoft.com/office/drawing/2014/main" id="{1EA8191F-910A-46D3-83CB-E120472E7533}"/>
              </a:ext>
            </a:extLst>
          </p:cNvPr>
          <p:cNvGrpSpPr/>
          <p:nvPr/>
        </p:nvGrpSpPr>
        <p:grpSpPr>
          <a:xfrm>
            <a:off x="980633" y="598558"/>
            <a:ext cx="747205" cy="1575303"/>
            <a:chOff x="2133600" y="1752600"/>
            <a:chExt cx="1524000" cy="3766449"/>
          </a:xfrm>
        </p:grpSpPr>
        <p:grpSp>
          <p:nvGrpSpPr>
            <p:cNvPr id="21" name="Group 49">
              <a:extLst>
                <a:ext uri="{FF2B5EF4-FFF2-40B4-BE49-F238E27FC236}">
                  <a16:creationId xmlns:a16="http://schemas.microsoft.com/office/drawing/2014/main" id="{2B8067DE-914B-48C1-84D7-016EED1CA55F}"/>
                </a:ext>
              </a:extLst>
            </p:cNvPr>
            <p:cNvGrpSpPr/>
            <p:nvPr/>
          </p:nvGrpSpPr>
          <p:grpSpPr>
            <a:xfrm rot="9550070">
              <a:off x="2918578" y="4905265"/>
              <a:ext cx="304800" cy="613784"/>
              <a:chOff x="1295400" y="4546730"/>
              <a:chExt cx="409568" cy="689984"/>
            </a:xfrm>
          </p:grpSpPr>
          <p:sp>
            <p:nvSpPr>
              <p:cNvPr id="69" name="Oval 68">
                <a:extLst>
                  <a:ext uri="{FF2B5EF4-FFF2-40B4-BE49-F238E27FC236}">
                    <a16:creationId xmlns:a16="http://schemas.microsoft.com/office/drawing/2014/main" id="{4AC0AA71-34EC-486F-A9CA-7FE47CCACA99}"/>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F295AE9-06E0-4473-B75E-F11A8D809AF9}"/>
                  </a:ext>
                </a:extLst>
              </p:cNvPr>
              <p:cNvSpPr/>
              <p:nvPr/>
            </p:nvSpPr>
            <p:spPr>
              <a:xfrm>
                <a:off x="1295400" y="4648200"/>
                <a:ext cx="196273" cy="29556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42">
              <a:extLst>
                <a:ext uri="{FF2B5EF4-FFF2-40B4-BE49-F238E27FC236}">
                  <a16:creationId xmlns:a16="http://schemas.microsoft.com/office/drawing/2014/main" id="{EBFFEB2F-FBAF-4769-B5E2-F3BDABE0BC04}"/>
                </a:ext>
              </a:extLst>
            </p:cNvPr>
            <p:cNvGrpSpPr/>
            <p:nvPr/>
          </p:nvGrpSpPr>
          <p:grpSpPr>
            <a:xfrm rot="15885139">
              <a:off x="2681745" y="4896468"/>
              <a:ext cx="304800" cy="613784"/>
              <a:chOff x="1295400" y="4546730"/>
              <a:chExt cx="409568" cy="689984"/>
            </a:xfrm>
          </p:grpSpPr>
          <p:sp>
            <p:nvSpPr>
              <p:cNvPr id="67" name="Oval 5">
                <a:extLst>
                  <a:ext uri="{FF2B5EF4-FFF2-40B4-BE49-F238E27FC236}">
                    <a16:creationId xmlns:a16="http://schemas.microsoft.com/office/drawing/2014/main" id="{5C893EE2-95BB-4D9B-8E06-08CAF3551AB0}"/>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864BDC4-5583-4D9C-B2CA-C09FAC13E503}"/>
                  </a:ext>
                </a:extLst>
              </p:cNvPr>
              <p:cNvSpPr/>
              <p:nvPr/>
            </p:nvSpPr>
            <p:spPr>
              <a:xfrm>
                <a:off x="1295400" y="4648200"/>
                <a:ext cx="196273" cy="29556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rapezoid 22">
              <a:extLst>
                <a:ext uri="{FF2B5EF4-FFF2-40B4-BE49-F238E27FC236}">
                  <a16:creationId xmlns:a16="http://schemas.microsoft.com/office/drawing/2014/main" id="{8A5D209D-565F-426D-AD4B-43DAC120DBBC}"/>
                </a:ext>
              </a:extLst>
            </p:cNvPr>
            <p:cNvSpPr/>
            <p:nvPr/>
          </p:nvSpPr>
          <p:spPr>
            <a:xfrm>
              <a:off x="2389909" y="40698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7FDA33-C4B8-4EA2-A5E0-DA1007CE662A}"/>
                </a:ext>
              </a:extLst>
            </p:cNvPr>
            <p:cNvSpPr/>
            <p:nvPr/>
          </p:nvSpPr>
          <p:spPr>
            <a:xfrm>
              <a:off x="3429000" y="3728130"/>
              <a:ext cx="2286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AA9D990-8D4F-4B4C-8DED-F24EF0CF5E94}"/>
                </a:ext>
              </a:extLst>
            </p:cNvPr>
            <p:cNvSpPr/>
            <p:nvPr/>
          </p:nvSpPr>
          <p:spPr>
            <a:xfrm>
              <a:off x="2133600" y="3728130"/>
              <a:ext cx="2286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D86E1073-1AED-48E4-B0B9-016385CBBAE6}"/>
                </a:ext>
              </a:extLst>
            </p:cNvPr>
            <p:cNvSpPr/>
            <p:nvPr/>
          </p:nvSpPr>
          <p:spPr>
            <a:xfrm>
              <a:off x="2362200" y="27375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FE56774-EE61-4A80-BE82-453DA056264D}"/>
                </a:ext>
              </a:extLst>
            </p:cNvPr>
            <p:cNvSpPr/>
            <p:nvPr/>
          </p:nvSpPr>
          <p:spPr>
            <a:xfrm>
              <a:off x="2590800" y="2813730"/>
              <a:ext cx="685800" cy="525906"/>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433C5E4-2DB7-4CE2-B116-6EFCB00D5BB0}"/>
                </a:ext>
              </a:extLst>
            </p:cNvPr>
            <p:cNvSpPr/>
            <p:nvPr/>
          </p:nvSpPr>
          <p:spPr>
            <a:xfrm>
              <a:off x="2613891" y="2552802"/>
              <a:ext cx="609600" cy="52590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20BAE7B6-BADD-46F4-AD24-6DD91F1EB7D4}"/>
                </a:ext>
              </a:extLst>
            </p:cNvPr>
            <p:cNvSpPr/>
            <p:nvPr/>
          </p:nvSpPr>
          <p:spPr>
            <a:xfrm rot="20397331">
              <a:off x="3077236" y="2873197"/>
              <a:ext cx="551541" cy="1157352"/>
            </a:xfrm>
            <a:prstGeom prst="trapezoid">
              <a:avLst>
                <a:gd name="adj" fmla="val 35984"/>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48810D7C-48E6-46A0-9C83-CE720E935478}"/>
                </a:ext>
              </a:extLst>
            </p:cNvPr>
            <p:cNvSpPr/>
            <p:nvPr/>
          </p:nvSpPr>
          <p:spPr>
            <a:xfrm rot="1296214">
              <a:off x="2249330" y="2868103"/>
              <a:ext cx="511448" cy="1132587"/>
            </a:xfrm>
            <a:prstGeom prst="trapezoid">
              <a:avLst>
                <a:gd name="adj" fmla="val 32075"/>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B7545BE2-1B78-46F7-A284-E3B7ED2F5291}"/>
                </a:ext>
              </a:extLst>
            </p:cNvPr>
            <p:cNvSpPr/>
            <p:nvPr/>
          </p:nvSpPr>
          <p:spPr>
            <a:xfrm rot="287694">
              <a:off x="2431028" y="28115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7B4C96F6-E6B4-4E3D-BB9F-FC2DC44C9F6E}"/>
                </a:ext>
              </a:extLst>
            </p:cNvPr>
            <p:cNvSpPr/>
            <p:nvPr/>
          </p:nvSpPr>
          <p:spPr>
            <a:xfrm rot="21293170">
              <a:off x="2972401" y="28309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1">
              <a:extLst>
                <a:ext uri="{FF2B5EF4-FFF2-40B4-BE49-F238E27FC236}">
                  <a16:creationId xmlns:a16="http://schemas.microsoft.com/office/drawing/2014/main" id="{4F003A12-1927-4F01-88DC-0875C27E058C}"/>
                </a:ext>
              </a:extLst>
            </p:cNvPr>
            <p:cNvGrpSpPr/>
            <p:nvPr/>
          </p:nvGrpSpPr>
          <p:grpSpPr>
            <a:xfrm rot="21151532">
              <a:off x="3114271" y="2096236"/>
              <a:ext cx="343204" cy="757299"/>
              <a:chOff x="1434718" y="4935165"/>
              <a:chExt cx="343204" cy="757299"/>
            </a:xfrm>
            <a:solidFill>
              <a:schemeClr val="bg1">
                <a:lumMod val="65000"/>
              </a:schemeClr>
            </a:solidFill>
          </p:grpSpPr>
          <p:sp>
            <p:nvSpPr>
              <p:cNvPr id="64" name="Moon 63">
                <a:extLst>
                  <a:ext uri="{FF2B5EF4-FFF2-40B4-BE49-F238E27FC236}">
                    <a16:creationId xmlns:a16="http://schemas.microsoft.com/office/drawing/2014/main" id="{7C340BAB-F2C7-4231-A877-7D31B813AE45}"/>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a:extLst>
                  <a:ext uri="{FF2B5EF4-FFF2-40B4-BE49-F238E27FC236}">
                    <a16:creationId xmlns:a16="http://schemas.microsoft.com/office/drawing/2014/main" id="{C8850961-D42C-4748-9B61-0F3B66339B57}"/>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a:extLst>
                  <a:ext uri="{FF2B5EF4-FFF2-40B4-BE49-F238E27FC236}">
                    <a16:creationId xmlns:a16="http://schemas.microsoft.com/office/drawing/2014/main" id="{A49D3847-217C-4651-BA84-0D5A2087453C}"/>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29">
              <a:extLst>
                <a:ext uri="{FF2B5EF4-FFF2-40B4-BE49-F238E27FC236}">
                  <a16:creationId xmlns:a16="http://schemas.microsoft.com/office/drawing/2014/main" id="{F04BF003-11E8-4D4D-AB22-7F228DB51640}"/>
                </a:ext>
              </a:extLst>
            </p:cNvPr>
            <p:cNvGrpSpPr/>
            <p:nvPr/>
          </p:nvGrpSpPr>
          <p:grpSpPr>
            <a:xfrm rot="1653802">
              <a:off x="2395553" y="2166668"/>
              <a:ext cx="343204" cy="757299"/>
              <a:chOff x="1434718" y="4935165"/>
              <a:chExt cx="343204" cy="757299"/>
            </a:xfrm>
            <a:solidFill>
              <a:schemeClr val="bg1">
                <a:lumMod val="65000"/>
              </a:schemeClr>
            </a:solidFill>
          </p:grpSpPr>
          <p:sp>
            <p:nvSpPr>
              <p:cNvPr id="61" name="Moon 60">
                <a:extLst>
                  <a:ext uri="{FF2B5EF4-FFF2-40B4-BE49-F238E27FC236}">
                    <a16:creationId xmlns:a16="http://schemas.microsoft.com/office/drawing/2014/main" id="{48140D41-CCEF-4C81-BEF1-525C8A248092}"/>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27">
                <a:extLst>
                  <a:ext uri="{FF2B5EF4-FFF2-40B4-BE49-F238E27FC236}">
                    <a16:creationId xmlns:a16="http://schemas.microsoft.com/office/drawing/2014/main" id="{6084C87F-07D6-46B1-BFF5-B66266E1F5AD}"/>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28">
                <a:extLst>
                  <a:ext uri="{FF2B5EF4-FFF2-40B4-BE49-F238E27FC236}">
                    <a16:creationId xmlns:a16="http://schemas.microsoft.com/office/drawing/2014/main" id="{9B9C916B-40DD-4421-82A9-8BEF7E337484}"/>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14">
              <a:extLst>
                <a:ext uri="{FF2B5EF4-FFF2-40B4-BE49-F238E27FC236}">
                  <a16:creationId xmlns:a16="http://schemas.microsoft.com/office/drawing/2014/main" id="{381B485C-409C-4200-AE3F-BCAF89C89576}"/>
                </a:ext>
              </a:extLst>
            </p:cNvPr>
            <p:cNvSpPr/>
            <p:nvPr/>
          </p:nvSpPr>
          <p:spPr>
            <a:xfrm>
              <a:off x="2514600" y="1792327"/>
              <a:ext cx="872048" cy="117380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59265CFE-7412-4C35-A8B6-E6BE69996897}"/>
                </a:ext>
              </a:extLst>
            </p:cNvPr>
            <p:cNvSpPr/>
            <p:nvPr/>
          </p:nvSpPr>
          <p:spPr>
            <a:xfrm rot="5412568">
              <a:off x="2718058" y="1514475"/>
              <a:ext cx="381000" cy="857250"/>
            </a:xfrm>
            <a:prstGeom prst="moon">
              <a:avLst>
                <a:gd name="adj" fmla="val 7878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D8C05AC1-0016-43FC-9A67-59157122ADB2}"/>
                </a:ext>
              </a:extLst>
            </p:cNvPr>
            <p:cNvSpPr/>
            <p:nvPr/>
          </p:nvSpPr>
          <p:spPr>
            <a:xfrm rot="4358243">
              <a:off x="2604011" y="18228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CFDB1BE8-65DA-4822-BE9C-9BC43E304468}"/>
                </a:ext>
              </a:extLst>
            </p:cNvPr>
            <p:cNvSpPr/>
            <p:nvPr/>
          </p:nvSpPr>
          <p:spPr>
            <a:xfrm rot="5412568">
              <a:off x="2770210" y="1442858"/>
              <a:ext cx="223255" cy="851971"/>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0965ACA1-15C5-4B37-A33B-33550D9DE076}"/>
                </a:ext>
              </a:extLst>
            </p:cNvPr>
            <p:cNvSpPr/>
            <p:nvPr/>
          </p:nvSpPr>
          <p:spPr>
            <a:xfrm rot="5412568">
              <a:off x="2594196" y="1668838"/>
              <a:ext cx="217103" cy="488482"/>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E8E05D57-2A0E-453D-B08B-ADD39846063D}"/>
                </a:ext>
              </a:extLst>
            </p:cNvPr>
            <p:cNvSpPr/>
            <p:nvPr/>
          </p:nvSpPr>
          <p:spPr>
            <a:xfrm rot="5412568">
              <a:off x="3056505" y="1692511"/>
              <a:ext cx="188274" cy="423618"/>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21CC154E-D00F-4B27-A98A-D428AF81D6AB}"/>
                </a:ext>
              </a:extLst>
            </p:cNvPr>
            <p:cNvSpPr/>
            <p:nvPr/>
          </p:nvSpPr>
          <p:spPr>
            <a:xfrm rot="14214603">
              <a:off x="2833420" y="1781821"/>
              <a:ext cx="233489" cy="441725"/>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A054764B-A29F-401D-A41A-8D6125D599BF}"/>
                </a:ext>
              </a:extLst>
            </p:cNvPr>
            <p:cNvSpPr/>
            <p:nvPr/>
          </p:nvSpPr>
          <p:spPr>
            <a:xfrm rot="14214603">
              <a:off x="2829701" y="1789709"/>
              <a:ext cx="128959" cy="290158"/>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0F2EAA46-6377-4239-8215-2D87E92CCBE9}"/>
                </a:ext>
              </a:extLst>
            </p:cNvPr>
            <p:cNvSpPr/>
            <p:nvPr/>
          </p:nvSpPr>
          <p:spPr>
            <a:xfrm rot="14214603">
              <a:off x="2645818" y="1754996"/>
              <a:ext cx="196323" cy="441725"/>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a:extLst>
                <a:ext uri="{FF2B5EF4-FFF2-40B4-BE49-F238E27FC236}">
                  <a16:creationId xmlns:a16="http://schemas.microsoft.com/office/drawing/2014/main" id="{6E419F92-FC14-42D8-9CD7-538F398618F0}"/>
                </a:ext>
              </a:extLst>
            </p:cNvPr>
            <p:cNvSpPr/>
            <p:nvPr/>
          </p:nvSpPr>
          <p:spPr>
            <a:xfrm rot="3904094">
              <a:off x="2756932" y="1615265"/>
              <a:ext cx="95325" cy="452370"/>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a:extLst>
                <a:ext uri="{FF2B5EF4-FFF2-40B4-BE49-F238E27FC236}">
                  <a16:creationId xmlns:a16="http://schemas.microsoft.com/office/drawing/2014/main" id="{1B9AEC73-E672-43DA-A10C-E20122E0153E}"/>
                </a:ext>
              </a:extLst>
            </p:cNvPr>
            <p:cNvSpPr/>
            <p:nvPr/>
          </p:nvSpPr>
          <p:spPr>
            <a:xfrm rot="20210230">
              <a:off x="3109040" y="1830691"/>
              <a:ext cx="106521" cy="332192"/>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8">
              <a:extLst>
                <a:ext uri="{FF2B5EF4-FFF2-40B4-BE49-F238E27FC236}">
                  <a16:creationId xmlns:a16="http://schemas.microsoft.com/office/drawing/2014/main" id="{0B0501EB-B257-4094-AF70-FD7F911DF25F}"/>
                </a:ext>
              </a:extLst>
            </p:cNvPr>
            <p:cNvGrpSpPr/>
            <p:nvPr/>
          </p:nvGrpSpPr>
          <p:grpSpPr>
            <a:xfrm>
              <a:off x="2595418" y="4667930"/>
              <a:ext cx="609600" cy="164123"/>
              <a:chOff x="553453" y="4798401"/>
              <a:chExt cx="1858183" cy="519282"/>
            </a:xfrm>
          </p:grpSpPr>
          <p:sp>
            <p:nvSpPr>
              <p:cNvPr id="56" name="Frame 55">
                <a:extLst>
                  <a:ext uri="{FF2B5EF4-FFF2-40B4-BE49-F238E27FC236}">
                    <a16:creationId xmlns:a16="http://schemas.microsoft.com/office/drawing/2014/main" id="{3644D0FD-6CD3-4321-9F48-DD3E5C148E9D}"/>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Frame 56">
                <a:extLst>
                  <a:ext uri="{FF2B5EF4-FFF2-40B4-BE49-F238E27FC236}">
                    <a16:creationId xmlns:a16="http://schemas.microsoft.com/office/drawing/2014/main" id="{F655E81E-923C-413D-8D91-00D2FDC343EE}"/>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ame 57">
                <a:extLst>
                  <a:ext uri="{FF2B5EF4-FFF2-40B4-BE49-F238E27FC236}">
                    <a16:creationId xmlns:a16="http://schemas.microsoft.com/office/drawing/2014/main" id="{674D01DB-A150-4CBD-BF76-84FBF7065C62}"/>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Frame 58">
                <a:extLst>
                  <a:ext uri="{FF2B5EF4-FFF2-40B4-BE49-F238E27FC236}">
                    <a16:creationId xmlns:a16="http://schemas.microsoft.com/office/drawing/2014/main" id="{38E73DA9-607F-4ADE-A63A-7D82531E472E}"/>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Frame 59">
                <a:extLst>
                  <a:ext uri="{FF2B5EF4-FFF2-40B4-BE49-F238E27FC236}">
                    <a16:creationId xmlns:a16="http://schemas.microsoft.com/office/drawing/2014/main" id="{7F8A76F5-F9E8-4154-B624-0FE24677E574}"/>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53">
              <a:extLst>
                <a:ext uri="{FF2B5EF4-FFF2-40B4-BE49-F238E27FC236}">
                  <a16:creationId xmlns:a16="http://schemas.microsoft.com/office/drawing/2014/main" id="{CDDA0ACC-837A-4D51-AF19-5240EC7FB087}"/>
                </a:ext>
              </a:extLst>
            </p:cNvPr>
            <p:cNvGrpSpPr/>
            <p:nvPr/>
          </p:nvGrpSpPr>
          <p:grpSpPr>
            <a:xfrm rot="1653802">
              <a:off x="2396391" y="2001353"/>
              <a:ext cx="243277" cy="536804"/>
              <a:chOff x="1434718" y="4935165"/>
              <a:chExt cx="343204" cy="757299"/>
            </a:xfrm>
            <a:solidFill>
              <a:schemeClr val="bg1">
                <a:lumMod val="65000"/>
              </a:schemeClr>
            </a:solidFill>
          </p:grpSpPr>
          <p:sp>
            <p:nvSpPr>
              <p:cNvPr id="53" name="Moon 52">
                <a:extLst>
                  <a:ext uri="{FF2B5EF4-FFF2-40B4-BE49-F238E27FC236}">
                    <a16:creationId xmlns:a16="http://schemas.microsoft.com/office/drawing/2014/main" id="{83179232-EA1D-4F2F-A146-F98ECCBE307B}"/>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a:extLst>
                  <a:ext uri="{FF2B5EF4-FFF2-40B4-BE49-F238E27FC236}">
                    <a16:creationId xmlns:a16="http://schemas.microsoft.com/office/drawing/2014/main" id="{3656F122-72C0-429E-B4E6-440DD3CA431A}"/>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a:extLst>
                  <a:ext uri="{FF2B5EF4-FFF2-40B4-BE49-F238E27FC236}">
                    <a16:creationId xmlns:a16="http://schemas.microsoft.com/office/drawing/2014/main" id="{91434A90-1077-4CD8-B256-573B2FA85807}"/>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57">
              <a:extLst>
                <a:ext uri="{FF2B5EF4-FFF2-40B4-BE49-F238E27FC236}">
                  <a16:creationId xmlns:a16="http://schemas.microsoft.com/office/drawing/2014/main" id="{84030461-3029-46E2-95DB-A856BA40BE8F}"/>
                </a:ext>
              </a:extLst>
            </p:cNvPr>
            <p:cNvGrpSpPr/>
            <p:nvPr/>
          </p:nvGrpSpPr>
          <p:grpSpPr>
            <a:xfrm rot="20849912">
              <a:off x="3255616" y="1995496"/>
              <a:ext cx="243277" cy="536804"/>
              <a:chOff x="1434718" y="4935165"/>
              <a:chExt cx="343204" cy="757299"/>
            </a:xfrm>
            <a:solidFill>
              <a:schemeClr val="bg1">
                <a:lumMod val="65000"/>
              </a:schemeClr>
            </a:solidFill>
          </p:grpSpPr>
          <p:sp>
            <p:nvSpPr>
              <p:cNvPr id="50" name="Moon 49">
                <a:extLst>
                  <a:ext uri="{FF2B5EF4-FFF2-40B4-BE49-F238E27FC236}">
                    <a16:creationId xmlns:a16="http://schemas.microsoft.com/office/drawing/2014/main" id="{035DD8C9-68FA-42FE-923E-5373E1DA3120}"/>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a:extLst>
                  <a:ext uri="{FF2B5EF4-FFF2-40B4-BE49-F238E27FC236}">
                    <a16:creationId xmlns:a16="http://schemas.microsoft.com/office/drawing/2014/main" id="{17E17465-736C-400E-A910-F62A1E4B30CB}"/>
                  </a:ext>
                </a:extLst>
              </p:cNvPr>
              <p:cNvSpPr/>
              <p:nvPr/>
            </p:nvSpPr>
            <p:spPr>
              <a:xfrm rot="10347730">
                <a:off x="1434718" y="5008712"/>
                <a:ext cx="249773" cy="683752"/>
              </a:xfrm>
              <a:prstGeom prst="moon">
                <a:avLst>
                  <a:gd name="adj" fmla="val 7878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a:extLst>
                  <a:ext uri="{FF2B5EF4-FFF2-40B4-BE49-F238E27FC236}">
                    <a16:creationId xmlns:a16="http://schemas.microsoft.com/office/drawing/2014/main" id="{D9E3DAD6-9BCE-46D8-A201-93063E5C9A21}"/>
                  </a:ext>
                </a:extLst>
              </p:cNvPr>
              <p:cNvSpPr/>
              <p:nvPr/>
            </p:nvSpPr>
            <p:spPr>
              <a:xfrm rot="21119020">
                <a:off x="1480443" y="5025622"/>
                <a:ext cx="211715" cy="648636"/>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ounded Rectangle 35">
              <a:extLst>
                <a:ext uri="{FF2B5EF4-FFF2-40B4-BE49-F238E27FC236}">
                  <a16:creationId xmlns:a16="http://schemas.microsoft.com/office/drawing/2014/main" id="{12654CBC-60D6-4B29-A958-424A64B3CA05}"/>
                </a:ext>
              </a:extLst>
            </p:cNvPr>
            <p:cNvSpPr/>
            <p:nvPr/>
          </p:nvSpPr>
          <p:spPr>
            <a:xfrm>
              <a:off x="2438400" y="1975529"/>
              <a:ext cx="990600" cy="76201"/>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70748CF9-3177-43DF-9794-C53BB17B921A}"/>
              </a:ext>
            </a:extLst>
          </p:cNvPr>
          <p:cNvGrpSpPr/>
          <p:nvPr/>
        </p:nvGrpSpPr>
        <p:grpSpPr>
          <a:xfrm>
            <a:off x="3979718" y="598219"/>
            <a:ext cx="799110" cy="1568624"/>
            <a:chOff x="4701266" y="2590799"/>
            <a:chExt cx="2034737" cy="4217313"/>
          </a:xfrm>
        </p:grpSpPr>
        <p:sp>
          <p:nvSpPr>
            <p:cNvPr id="72" name="Oval 71">
              <a:extLst>
                <a:ext uri="{FF2B5EF4-FFF2-40B4-BE49-F238E27FC236}">
                  <a16:creationId xmlns:a16="http://schemas.microsoft.com/office/drawing/2014/main" id="{486BA322-EEB3-4AE3-91CE-E42A65821EB8}"/>
                </a:ext>
              </a:extLst>
            </p:cNvPr>
            <p:cNvSpPr/>
            <p:nvPr/>
          </p:nvSpPr>
          <p:spPr>
            <a:xfrm rot="649721" flipH="1">
              <a:off x="5746727"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77545B9C-C119-4F39-8584-130C5252DA29}"/>
                </a:ext>
              </a:extLst>
            </p:cNvPr>
            <p:cNvSpPr/>
            <p:nvPr/>
          </p:nvSpPr>
          <p:spPr>
            <a:xfrm rot="649721" flipH="1">
              <a:off x="5289528"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a:extLst>
                <a:ext uri="{FF2B5EF4-FFF2-40B4-BE49-F238E27FC236}">
                  <a16:creationId xmlns:a16="http://schemas.microsoft.com/office/drawing/2014/main" id="{17488E9B-6512-4435-864C-7FBEE2C833F2}"/>
                </a:ext>
              </a:extLst>
            </p:cNvPr>
            <p:cNvSpPr/>
            <p:nvPr/>
          </p:nvSpPr>
          <p:spPr>
            <a:xfrm flipH="1">
              <a:off x="5099154" y="5621310"/>
              <a:ext cx="1301646" cy="1008089"/>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4A7E0462-14D1-478C-A0B1-AD141510A59B}"/>
                </a:ext>
              </a:extLst>
            </p:cNvPr>
            <p:cNvSpPr/>
            <p:nvPr/>
          </p:nvSpPr>
          <p:spPr>
            <a:xfrm rot="19151953">
              <a:off x="4701266" y="5247198"/>
              <a:ext cx="568191" cy="42672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747CF47A-290D-44D7-82D9-5E56811727FB}"/>
                </a:ext>
              </a:extLst>
            </p:cNvPr>
            <p:cNvSpPr/>
            <p:nvPr/>
          </p:nvSpPr>
          <p:spPr>
            <a:xfrm rot="3335437" flipH="1">
              <a:off x="6234905" y="5245410"/>
              <a:ext cx="568191" cy="43400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a:extLst>
                <a:ext uri="{FF2B5EF4-FFF2-40B4-BE49-F238E27FC236}">
                  <a16:creationId xmlns:a16="http://schemas.microsoft.com/office/drawing/2014/main" id="{6B57D043-3A79-49D1-9330-6974C20BDFFB}"/>
                </a:ext>
              </a:extLst>
            </p:cNvPr>
            <p:cNvSpPr/>
            <p:nvPr/>
          </p:nvSpPr>
          <p:spPr>
            <a:xfrm rot="1217087" flipH="1">
              <a:off x="5005369" y="4023940"/>
              <a:ext cx="508929" cy="1443043"/>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160AC793-55A1-4B0D-A274-44A6372B0985}"/>
                </a:ext>
              </a:extLst>
            </p:cNvPr>
            <p:cNvSpPr/>
            <p:nvPr/>
          </p:nvSpPr>
          <p:spPr>
            <a:xfrm rot="20382913">
              <a:off x="6024655" y="4210879"/>
              <a:ext cx="553998" cy="1302569"/>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oud 79">
              <a:extLst>
                <a:ext uri="{FF2B5EF4-FFF2-40B4-BE49-F238E27FC236}">
                  <a16:creationId xmlns:a16="http://schemas.microsoft.com/office/drawing/2014/main" id="{B311703A-8151-458E-A735-276D00491AD7}"/>
                </a:ext>
              </a:extLst>
            </p:cNvPr>
            <p:cNvSpPr/>
            <p:nvPr/>
          </p:nvSpPr>
          <p:spPr>
            <a:xfrm rot="671737">
              <a:off x="4851529" y="3159253"/>
              <a:ext cx="715151" cy="1494971"/>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80">
              <a:extLst>
                <a:ext uri="{FF2B5EF4-FFF2-40B4-BE49-F238E27FC236}">
                  <a16:creationId xmlns:a16="http://schemas.microsoft.com/office/drawing/2014/main" id="{9E0CF26A-231F-41A8-8CCB-61C02F49A89B}"/>
                </a:ext>
              </a:extLst>
            </p:cNvPr>
            <p:cNvSpPr/>
            <p:nvPr/>
          </p:nvSpPr>
          <p:spPr>
            <a:xfrm rot="20706537">
              <a:off x="5937539" y="3224299"/>
              <a:ext cx="770051" cy="132998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a:extLst>
                <a:ext uri="{FF2B5EF4-FFF2-40B4-BE49-F238E27FC236}">
                  <a16:creationId xmlns:a16="http://schemas.microsoft.com/office/drawing/2014/main" id="{B7C4942E-6ACE-4659-8999-0F2FB69185A7}"/>
                </a:ext>
              </a:extLst>
            </p:cNvPr>
            <p:cNvSpPr/>
            <p:nvPr/>
          </p:nvSpPr>
          <p:spPr>
            <a:xfrm flipH="1">
              <a:off x="5132714" y="4151853"/>
              <a:ext cx="1231208" cy="2171565"/>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3C801C46-5F5B-485E-9D74-19A34DB6A0F1}"/>
                </a:ext>
              </a:extLst>
            </p:cNvPr>
            <p:cNvSpPr/>
            <p:nvPr/>
          </p:nvSpPr>
          <p:spPr>
            <a:xfrm rot="10800000" flipH="1">
              <a:off x="5543117" y="4364290"/>
              <a:ext cx="410403" cy="637307"/>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0334CCB-A20A-4827-A1F6-82A7316223B4}"/>
                </a:ext>
              </a:extLst>
            </p:cNvPr>
            <p:cNvSpPr/>
            <p:nvPr/>
          </p:nvSpPr>
          <p:spPr>
            <a:xfrm flipH="1">
              <a:off x="5229330" y="2877241"/>
              <a:ext cx="1134592" cy="159326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oud 84">
              <a:extLst>
                <a:ext uri="{FF2B5EF4-FFF2-40B4-BE49-F238E27FC236}">
                  <a16:creationId xmlns:a16="http://schemas.microsoft.com/office/drawing/2014/main" id="{2F94EBBF-4AC7-41F6-8E36-5A770321ABAA}"/>
                </a:ext>
              </a:extLst>
            </p:cNvPr>
            <p:cNvSpPr/>
            <p:nvPr/>
          </p:nvSpPr>
          <p:spPr>
            <a:xfrm rot="16200000">
              <a:off x="5355663" y="2349749"/>
              <a:ext cx="863563" cy="134566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177">
              <a:extLst>
                <a:ext uri="{FF2B5EF4-FFF2-40B4-BE49-F238E27FC236}">
                  <a16:creationId xmlns:a16="http://schemas.microsoft.com/office/drawing/2014/main" id="{2A1A051B-7F7B-4FB9-9452-F0774037A4F8}"/>
                </a:ext>
              </a:extLst>
            </p:cNvPr>
            <p:cNvGrpSpPr/>
            <p:nvPr/>
          </p:nvGrpSpPr>
          <p:grpSpPr>
            <a:xfrm>
              <a:off x="5029200" y="2971800"/>
              <a:ext cx="1383043" cy="381000"/>
              <a:chOff x="5017757" y="3048000"/>
              <a:chExt cx="1646535" cy="421433"/>
            </a:xfrm>
          </p:grpSpPr>
          <p:sp>
            <p:nvSpPr>
              <p:cNvPr id="107" name="Rounded Rectangle 43">
                <a:extLst>
                  <a:ext uri="{FF2B5EF4-FFF2-40B4-BE49-F238E27FC236}">
                    <a16:creationId xmlns:a16="http://schemas.microsoft.com/office/drawing/2014/main" id="{D7336A02-8233-46CB-B723-E6DDE64A7542}"/>
                  </a:ext>
                </a:extLst>
              </p:cNvPr>
              <p:cNvSpPr/>
              <p:nvPr/>
            </p:nvSpPr>
            <p:spPr>
              <a:xfrm>
                <a:off x="5017757" y="3048000"/>
                <a:ext cx="1646535" cy="421433"/>
              </a:xfrm>
              <a:prstGeom prst="roundRect">
                <a:avLst>
                  <a:gd name="adj" fmla="val 25101"/>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53">
                <a:extLst>
                  <a:ext uri="{FF2B5EF4-FFF2-40B4-BE49-F238E27FC236}">
                    <a16:creationId xmlns:a16="http://schemas.microsoft.com/office/drawing/2014/main" id="{8ACB86DA-C1D1-4782-AA8F-7E60AF204667}"/>
                  </a:ext>
                </a:extLst>
              </p:cNvPr>
              <p:cNvGrpSpPr/>
              <p:nvPr/>
            </p:nvGrpSpPr>
            <p:grpSpPr>
              <a:xfrm>
                <a:off x="5105400" y="3048000"/>
                <a:ext cx="1524000" cy="392243"/>
                <a:chOff x="7162800" y="4789357"/>
                <a:chExt cx="2676993" cy="1001843"/>
              </a:xfrm>
            </p:grpSpPr>
            <p:grpSp>
              <p:nvGrpSpPr>
                <p:cNvPr id="109" name="Group 146">
                  <a:extLst>
                    <a:ext uri="{FF2B5EF4-FFF2-40B4-BE49-F238E27FC236}">
                      <a16:creationId xmlns:a16="http://schemas.microsoft.com/office/drawing/2014/main" id="{BBB993C7-8E9F-4237-8E94-D382B1F4B677}"/>
                    </a:ext>
                  </a:extLst>
                </p:cNvPr>
                <p:cNvGrpSpPr/>
                <p:nvPr/>
              </p:nvGrpSpPr>
              <p:grpSpPr>
                <a:xfrm>
                  <a:off x="7162800" y="4800600"/>
                  <a:ext cx="838200" cy="990600"/>
                  <a:chOff x="7162800" y="4800600"/>
                  <a:chExt cx="838200" cy="990600"/>
                </a:xfrm>
              </p:grpSpPr>
              <p:sp>
                <p:nvSpPr>
                  <p:cNvPr id="116" name="Cross 115">
                    <a:extLst>
                      <a:ext uri="{FF2B5EF4-FFF2-40B4-BE49-F238E27FC236}">
                        <a16:creationId xmlns:a16="http://schemas.microsoft.com/office/drawing/2014/main" id="{99869DC5-8F2B-4CA1-B1D4-1EA9A668457C}"/>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4AE103F9-8921-4071-A089-CAD345B61022}"/>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47">
                  <a:extLst>
                    <a:ext uri="{FF2B5EF4-FFF2-40B4-BE49-F238E27FC236}">
                      <a16:creationId xmlns:a16="http://schemas.microsoft.com/office/drawing/2014/main" id="{86F52604-A553-4EE2-89A1-D119BCE99D3A}"/>
                    </a:ext>
                  </a:extLst>
                </p:cNvPr>
                <p:cNvGrpSpPr/>
                <p:nvPr/>
              </p:nvGrpSpPr>
              <p:grpSpPr>
                <a:xfrm>
                  <a:off x="8077200" y="4800600"/>
                  <a:ext cx="838200" cy="990600"/>
                  <a:chOff x="7162800" y="4800600"/>
                  <a:chExt cx="838200" cy="990600"/>
                </a:xfrm>
              </p:grpSpPr>
              <p:sp>
                <p:nvSpPr>
                  <p:cNvPr id="114" name="Cross 113">
                    <a:extLst>
                      <a:ext uri="{FF2B5EF4-FFF2-40B4-BE49-F238E27FC236}">
                        <a16:creationId xmlns:a16="http://schemas.microsoft.com/office/drawing/2014/main" id="{96C64C31-B418-415C-84CC-ABB08E5E52A5}"/>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a:extLst>
                      <a:ext uri="{FF2B5EF4-FFF2-40B4-BE49-F238E27FC236}">
                        <a16:creationId xmlns:a16="http://schemas.microsoft.com/office/drawing/2014/main" id="{D133EB6D-0F96-4BA8-BFE2-00D7E3C383D6}"/>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50">
                  <a:extLst>
                    <a:ext uri="{FF2B5EF4-FFF2-40B4-BE49-F238E27FC236}">
                      <a16:creationId xmlns:a16="http://schemas.microsoft.com/office/drawing/2014/main" id="{08D2E1AE-FE4E-4B3E-A69C-7932F66C327F}"/>
                    </a:ext>
                  </a:extLst>
                </p:cNvPr>
                <p:cNvGrpSpPr/>
                <p:nvPr/>
              </p:nvGrpSpPr>
              <p:grpSpPr>
                <a:xfrm>
                  <a:off x="9001593" y="4789357"/>
                  <a:ext cx="838200" cy="990600"/>
                  <a:chOff x="7162800" y="4800600"/>
                  <a:chExt cx="838200" cy="990600"/>
                </a:xfrm>
              </p:grpSpPr>
              <p:sp>
                <p:nvSpPr>
                  <p:cNvPr id="112" name="Cross 111">
                    <a:extLst>
                      <a:ext uri="{FF2B5EF4-FFF2-40B4-BE49-F238E27FC236}">
                        <a16:creationId xmlns:a16="http://schemas.microsoft.com/office/drawing/2014/main" id="{5A65DB73-1CD2-4935-AD43-1B9A80A44226}"/>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a:extLst>
                      <a:ext uri="{FF2B5EF4-FFF2-40B4-BE49-F238E27FC236}">
                        <a16:creationId xmlns:a16="http://schemas.microsoft.com/office/drawing/2014/main" id="{DBF740EF-258A-48C7-958B-BBE59B5AC7AD}"/>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7" name="Group 157">
              <a:extLst>
                <a:ext uri="{FF2B5EF4-FFF2-40B4-BE49-F238E27FC236}">
                  <a16:creationId xmlns:a16="http://schemas.microsoft.com/office/drawing/2014/main" id="{2A7597C6-8E94-4B25-95DC-046327AAC719}"/>
                </a:ext>
              </a:extLst>
            </p:cNvPr>
            <p:cNvGrpSpPr/>
            <p:nvPr/>
          </p:nvGrpSpPr>
          <p:grpSpPr>
            <a:xfrm>
              <a:off x="5257800" y="4953000"/>
              <a:ext cx="990600" cy="457199"/>
              <a:chOff x="7162800" y="4789357"/>
              <a:chExt cx="2676993" cy="1001843"/>
            </a:xfrm>
          </p:grpSpPr>
          <p:grpSp>
            <p:nvGrpSpPr>
              <p:cNvPr id="98" name="Group 146">
                <a:extLst>
                  <a:ext uri="{FF2B5EF4-FFF2-40B4-BE49-F238E27FC236}">
                    <a16:creationId xmlns:a16="http://schemas.microsoft.com/office/drawing/2014/main" id="{6C06CCCC-A6F0-4946-B940-ECDFEF310152}"/>
                  </a:ext>
                </a:extLst>
              </p:cNvPr>
              <p:cNvGrpSpPr/>
              <p:nvPr/>
            </p:nvGrpSpPr>
            <p:grpSpPr>
              <a:xfrm>
                <a:off x="7162800" y="4800600"/>
                <a:ext cx="838200" cy="990600"/>
                <a:chOff x="7162800" y="4800600"/>
                <a:chExt cx="838200" cy="990600"/>
              </a:xfrm>
            </p:grpSpPr>
            <p:sp>
              <p:nvSpPr>
                <p:cNvPr id="105" name="Cross 104">
                  <a:extLst>
                    <a:ext uri="{FF2B5EF4-FFF2-40B4-BE49-F238E27FC236}">
                      <a16:creationId xmlns:a16="http://schemas.microsoft.com/office/drawing/2014/main" id="{12A1BBC9-1DDA-46DA-9541-90205B510EF8}"/>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0611FE96-522C-407C-A18D-F5AD2C94821A}"/>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147">
                <a:extLst>
                  <a:ext uri="{FF2B5EF4-FFF2-40B4-BE49-F238E27FC236}">
                    <a16:creationId xmlns:a16="http://schemas.microsoft.com/office/drawing/2014/main" id="{6C4C466C-CE83-46C7-96B5-9387F11BA950}"/>
                  </a:ext>
                </a:extLst>
              </p:cNvPr>
              <p:cNvGrpSpPr/>
              <p:nvPr/>
            </p:nvGrpSpPr>
            <p:grpSpPr>
              <a:xfrm>
                <a:off x="8077200" y="4800600"/>
                <a:ext cx="838200" cy="990600"/>
                <a:chOff x="7162800" y="4800600"/>
                <a:chExt cx="838200" cy="990600"/>
              </a:xfrm>
            </p:grpSpPr>
            <p:sp>
              <p:nvSpPr>
                <p:cNvPr id="103" name="Cross 102">
                  <a:extLst>
                    <a:ext uri="{FF2B5EF4-FFF2-40B4-BE49-F238E27FC236}">
                      <a16:creationId xmlns:a16="http://schemas.microsoft.com/office/drawing/2014/main" id="{64677E1F-1435-4E75-9B29-3AE51A33D1DC}"/>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a:extLst>
                    <a:ext uri="{FF2B5EF4-FFF2-40B4-BE49-F238E27FC236}">
                      <a16:creationId xmlns:a16="http://schemas.microsoft.com/office/drawing/2014/main" id="{F4E425E9-BD14-498A-8F32-C7004841B9AF}"/>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150">
                <a:extLst>
                  <a:ext uri="{FF2B5EF4-FFF2-40B4-BE49-F238E27FC236}">
                    <a16:creationId xmlns:a16="http://schemas.microsoft.com/office/drawing/2014/main" id="{3EC8A35A-C6CC-47F6-A5A7-B62216D9455B}"/>
                  </a:ext>
                </a:extLst>
              </p:cNvPr>
              <p:cNvGrpSpPr/>
              <p:nvPr/>
            </p:nvGrpSpPr>
            <p:grpSpPr>
              <a:xfrm>
                <a:off x="9001593" y="4789357"/>
                <a:ext cx="838200" cy="990600"/>
                <a:chOff x="7162800" y="4800600"/>
                <a:chExt cx="838200" cy="990600"/>
              </a:xfrm>
            </p:grpSpPr>
            <p:sp>
              <p:nvSpPr>
                <p:cNvPr id="101" name="Cross 100">
                  <a:extLst>
                    <a:ext uri="{FF2B5EF4-FFF2-40B4-BE49-F238E27FC236}">
                      <a16:creationId xmlns:a16="http://schemas.microsoft.com/office/drawing/2014/main" id="{4E837E7C-FC4D-49DE-9D60-037C2D6FDE16}"/>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AABDE768-A474-4B45-B3D1-7131CDEB0D8E}"/>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167">
              <a:extLst>
                <a:ext uri="{FF2B5EF4-FFF2-40B4-BE49-F238E27FC236}">
                  <a16:creationId xmlns:a16="http://schemas.microsoft.com/office/drawing/2014/main" id="{3A32DA36-C058-4DBA-95AA-07E0F5984BB5}"/>
                </a:ext>
              </a:extLst>
            </p:cNvPr>
            <p:cNvGrpSpPr/>
            <p:nvPr/>
          </p:nvGrpSpPr>
          <p:grpSpPr>
            <a:xfrm>
              <a:off x="5257800" y="5562600"/>
              <a:ext cx="1023079" cy="457199"/>
              <a:chOff x="7162800" y="4789357"/>
              <a:chExt cx="2676993" cy="1001843"/>
            </a:xfrm>
          </p:grpSpPr>
          <p:grpSp>
            <p:nvGrpSpPr>
              <p:cNvPr id="89" name="Group 146">
                <a:extLst>
                  <a:ext uri="{FF2B5EF4-FFF2-40B4-BE49-F238E27FC236}">
                    <a16:creationId xmlns:a16="http://schemas.microsoft.com/office/drawing/2014/main" id="{44B1D91D-467A-41DA-80C0-F70FE68A02B2}"/>
                  </a:ext>
                </a:extLst>
              </p:cNvPr>
              <p:cNvGrpSpPr/>
              <p:nvPr/>
            </p:nvGrpSpPr>
            <p:grpSpPr>
              <a:xfrm>
                <a:off x="7162800" y="4800600"/>
                <a:ext cx="838200" cy="990600"/>
                <a:chOff x="7162800" y="4800600"/>
                <a:chExt cx="838200" cy="990600"/>
              </a:xfrm>
            </p:grpSpPr>
            <p:sp>
              <p:nvSpPr>
                <p:cNvPr id="96" name="Cross 95">
                  <a:extLst>
                    <a:ext uri="{FF2B5EF4-FFF2-40B4-BE49-F238E27FC236}">
                      <a16:creationId xmlns:a16="http://schemas.microsoft.com/office/drawing/2014/main" id="{542E4F61-8BD1-422C-8A54-1AD59E37444B}"/>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2478FFBA-F69A-4F05-B4C8-3B8C18016015}"/>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147">
                <a:extLst>
                  <a:ext uri="{FF2B5EF4-FFF2-40B4-BE49-F238E27FC236}">
                    <a16:creationId xmlns:a16="http://schemas.microsoft.com/office/drawing/2014/main" id="{66665F77-5CBF-4058-9B92-A6F47A0E46DF}"/>
                  </a:ext>
                </a:extLst>
              </p:cNvPr>
              <p:cNvGrpSpPr/>
              <p:nvPr/>
            </p:nvGrpSpPr>
            <p:grpSpPr>
              <a:xfrm>
                <a:off x="8077200" y="4800600"/>
                <a:ext cx="838200" cy="990600"/>
                <a:chOff x="7162800" y="4800600"/>
                <a:chExt cx="838200" cy="990600"/>
              </a:xfrm>
            </p:grpSpPr>
            <p:sp>
              <p:nvSpPr>
                <p:cNvPr id="94" name="Cross 93">
                  <a:extLst>
                    <a:ext uri="{FF2B5EF4-FFF2-40B4-BE49-F238E27FC236}">
                      <a16:creationId xmlns:a16="http://schemas.microsoft.com/office/drawing/2014/main" id="{EC96B853-9558-45D0-85F0-9D9B83653E74}"/>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a:extLst>
                    <a:ext uri="{FF2B5EF4-FFF2-40B4-BE49-F238E27FC236}">
                      <a16:creationId xmlns:a16="http://schemas.microsoft.com/office/drawing/2014/main" id="{87032F26-2EE5-48F2-9E56-91A0E7AB6627}"/>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150">
                <a:extLst>
                  <a:ext uri="{FF2B5EF4-FFF2-40B4-BE49-F238E27FC236}">
                    <a16:creationId xmlns:a16="http://schemas.microsoft.com/office/drawing/2014/main" id="{A0D0B0D4-1DB8-454E-985D-EF820307C84C}"/>
                  </a:ext>
                </a:extLst>
              </p:cNvPr>
              <p:cNvGrpSpPr/>
              <p:nvPr/>
            </p:nvGrpSpPr>
            <p:grpSpPr>
              <a:xfrm>
                <a:off x="9001593" y="4789357"/>
                <a:ext cx="838200" cy="990600"/>
                <a:chOff x="7162800" y="4800600"/>
                <a:chExt cx="838200" cy="990600"/>
              </a:xfrm>
            </p:grpSpPr>
            <p:sp>
              <p:nvSpPr>
                <p:cNvPr id="92" name="Cross 91">
                  <a:extLst>
                    <a:ext uri="{FF2B5EF4-FFF2-40B4-BE49-F238E27FC236}">
                      <a16:creationId xmlns:a16="http://schemas.microsoft.com/office/drawing/2014/main" id="{79E1A493-4C01-4B35-B376-0FC4008AE0E3}"/>
                    </a:ext>
                  </a:extLst>
                </p:cNvPr>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C09A885-BBE4-49FC-8D8E-105818E336BF}"/>
                    </a:ext>
                  </a:extLst>
                </p:cNvPr>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62849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 presetClass="exit" presetSubtype="0" fill="hold" nodeType="withEffect">
                                  <p:stCondLst>
                                    <p:cond delay="0"/>
                                  </p:stCondLst>
                                  <p:childTnLst>
                                    <p:set>
                                      <p:cBhvr>
                                        <p:cTn id="11" dur="1" fill="hold">
                                          <p:stCondLst>
                                            <p:cond delay="0"/>
                                          </p:stCondLst>
                                        </p:cTn>
                                        <p:tgtEl>
                                          <p:spTgt spid="71"/>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20"/>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7">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A7A26A-E1AC-4D77-AB94-8B80462386E5}"/>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2771" y="141514"/>
            <a:ext cx="8915400" cy="6463308"/>
          </a:xfrm>
          <a:prstGeom prst="rect">
            <a:avLst/>
          </a:prstGeom>
          <a:noFill/>
        </p:spPr>
        <p:txBody>
          <a:bodyPr wrap="square" rtlCol="0">
            <a:spAutoFit/>
          </a:bodyPr>
          <a:lstStyle/>
          <a:p>
            <a:r>
              <a:rPr lang="en-US" dirty="0"/>
              <a:t>Sources:</a:t>
            </a:r>
          </a:p>
          <a:p>
            <a:endParaRPr lang="en-US" dirty="0"/>
          </a:p>
          <a:p>
            <a:r>
              <a:rPr lang="en-US" i="1" dirty="0"/>
              <a:t>Book of Mormon Who’s Who </a:t>
            </a:r>
            <a:r>
              <a:rPr lang="en-US" dirty="0"/>
              <a:t>Ed J. </a:t>
            </a:r>
            <a:r>
              <a:rPr lang="en-US" dirty="0" err="1"/>
              <a:t>Pinegar</a:t>
            </a:r>
            <a:r>
              <a:rPr lang="en-US" dirty="0"/>
              <a:t> and Richard J. Allen pg 171-172</a:t>
            </a:r>
          </a:p>
          <a:p>
            <a:endParaRPr lang="en-US" dirty="0"/>
          </a:p>
          <a:p>
            <a:r>
              <a:rPr lang="en-US" dirty="0"/>
              <a:t>Joseph Fielding McConkie and Robert L. </a:t>
            </a:r>
            <a:r>
              <a:rPr lang="en-US" i="1" dirty="0"/>
              <a:t>Millet Doctrinal Commentary on the Book of Mormon </a:t>
            </a:r>
            <a:r>
              <a:rPr lang="en-US" dirty="0"/>
              <a:t>Vol. 3 pg. 286  </a:t>
            </a:r>
          </a:p>
          <a:p>
            <a:endParaRPr lang="en-US" dirty="0"/>
          </a:p>
          <a:p>
            <a:r>
              <a:rPr lang="en-US" dirty="0"/>
              <a:t>(Kent D. Watson, “Being Temperate in All Things,” </a:t>
            </a:r>
            <a:r>
              <a:rPr lang="en-US" i="1" dirty="0"/>
              <a:t>Ensign</a:t>
            </a:r>
            <a:r>
              <a:rPr lang="en-US" dirty="0"/>
              <a:t> or </a:t>
            </a:r>
            <a:r>
              <a:rPr lang="en-US" i="1" dirty="0" err="1"/>
              <a:t>Liahona,</a:t>
            </a:r>
            <a:r>
              <a:rPr lang="en-US" dirty="0" err="1"/>
              <a:t>Nov</a:t>
            </a:r>
            <a:r>
              <a:rPr lang="en-US" dirty="0"/>
              <a:t>. 2009, 38). </a:t>
            </a:r>
          </a:p>
          <a:p>
            <a:endParaRPr lang="en-US" dirty="0"/>
          </a:p>
          <a:p>
            <a:endParaRPr lang="en-US" dirty="0"/>
          </a:p>
          <a:p>
            <a:pPr fontAlgn="base"/>
            <a:r>
              <a:rPr lang="en-US" dirty="0"/>
              <a:t>President Ezra Taft Benson </a:t>
            </a:r>
            <a:r>
              <a:rPr lang="en-US" i="1" dirty="0"/>
              <a:t>Beware of Pride </a:t>
            </a:r>
            <a:r>
              <a:rPr lang="en-US" dirty="0"/>
              <a:t>April Conf. 1989 </a:t>
            </a:r>
            <a:r>
              <a:rPr lang="en-US" dirty="0">
                <a:solidFill>
                  <a:schemeClr val="accent6">
                    <a:lumMod val="50000"/>
                  </a:schemeClr>
                </a:solidFill>
              </a:rPr>
              <a:t>READ OR DOWNLOAD THIS MESSAGE</a:t>
            </a:r>
            <a:r>
              <a:rPr lang="en-US" dirty="0"/>
              <a:t>….</a:t>
            </a:r>
            <a:r>
              <a:rPr lang="en-US" dirty="0">
                <a:hlinkClick r:id="rId2"/>
              </a:rPr>
              <a:t> http://www.lds.org/general-conference/1989/04/beware-of-pride?lang=eng</a:t>
            </a:r>
            <a:endParaRPr lang="en-US" dirty="0"/>
          </a:p>
          <a:p>
            <a:pPr fontAlgn="base"/>
            <a:endParaRPr lang="en-US" dirty="0"/>
          </a:p>
          <a:p>
            <a:pPr fontAlgn="base"/>
            <a:r>
              <a:rPr lang="en-US" dirty="0"/>
              <a:t>Neal A. Maxwell </a:t>
            </a:r>
            <a:r>
              <a:rPr lang="en-US" i="1" dirty="0"/>
              <a:t>Put Off the Natural Man, and Come Off Conqueror </a:t>
            </a:r>
            <a:r>
              <a:rPr lang="en-US" dirty="0"/>
              <a:t>Oct. Conf. 1990</a:t>
            </a:r>
          </a:p>
          <a:p>
            <a:pPr fontAlgn="base"/>
            <a:endParaRPr lang="en-US" dirty="0"/>
          </a:p>
          <a:p>
            <a:pPr fontAlgn="base"/>
            <a:r>
              <a:rPr lang="en-US" dirty="0"/>
              <a:t>Harold B. Lee Teach the Gospel of Salvation Oct. Conf. 1972</a:t>
            </a:r>
          </a:p>
          <a:p>
            <a:pPr fontAlgn="base"/>
            <a:endParaRPr lang="en-US" dirty="0"/>
          </a:p>
          <a:p>
            <a:pPr fontAlgn="base"/>
            <a:r>
              <a:rPr lang="en-US" dirty="0"/>
              <a:t>Richard G. Scott (Ensign, May 1995 pp. 76-77)</a:t>
            </a:r>
          </a:p>
          <a:p>
            <a:pPr fontAlgn="base"/>
            <a:endParaRPr lang="en-US" dirty="0"/>
          </a:p>
          <a:p>
            <a:pPr fontAlgn="base"/>
            <a:r>
              <a:rPr lang="en-US" dirty="0"/>
              <a:t>President David O. McKay (in Conference Report, Oct. 1938, p. 133.)</a:t>
            </a:r>
          </a:p>
          <a:p>
            <a:pPr fontAlgn="base"/>
            <a:endParaRPr lang="en-US" dirty="0"/>
          </a:p>
          <a:p>
            <a:pPr fontAlgn="base"/>
            <a:endParaRPr lang="en-US" dirty="0"/>
          </a:p>
          <a:p>
            <a:pPr fontAlgn="base"/>
            <a:endParaRPr lang="en-US" dirty="0"/>
          </a:p>
        </p:txBody>
      </p:sp>
      <p:sp>
        <p:nvSpPr>
          <p:cNvPr id="6" name="Footer Placeholder 14">
            <a:extLst>
              <a:ext uri="{FF2B5EF4-FFF2-40B4-BE49-F238E27FC236}">
                <a16:creationId xmlns:a16="http://schemas.microsoft.com/office/drawing/2014/main" id="{6E14F42A-F735-40BE-8A4A-F1761E526642}"/>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433180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FC6A7-4C1A-472C-B37F-9B93D45B439C}"/>
              </a:ext>
            </a:extLst>
          </p:cNvPr>
          <p:cNvPicPr>
            <a:picLocks noChangeAspect="1"/>
          </p:cNvPicPr>
          <p:nvPr/>
        </p:nvPicPr>
        <p:blipFill rotWithShape="1">
          <a:blip r:embed="rId2"/>
          <a:srcRect l="30891" t="12014" r="32055" b="9042"/>
          <a:stretch/>
        </p:blipFill>
        <p:spPr>
          <a:xfrm>
            <a:off x="724277" y="262550"/>
            <a:ext cx="5356244" cy="6418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AC98EB40-1549-460E-9197-B7E4534A14C5}"/>
              </a:ext>
            </a:extLst>
          </p:cNvPr>
          <p:cNvPicPr>
            <a:picLocks noChangeAspect="1"/>
          </p:cNvPicPr>
          <p:nvPr/>
        </p:nvPicPr>
        <p:blipFill rotWithShape="1">
          <a:blip r:embed="rId2"/>
          <a:srcRect l="30891" t="12014" r="32055" b="9042"/>
          <a:stretch/>
        </p:blipFill>
        <p:spPr>
          <a:xfrm>
            <a:off x="6136741" y="242934"/>
            <a:ext cx="5356244" cy="6418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5110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FD2FA635-3656-4C76-AC57-FF2DD84E6ED7}"/>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05001" y="119397"/>
            <a:ext cx="8719456" cy="1077218"/>
          </a:xfrm>
          <a:prstGeom prst="rect">
            <a:avLst/>
          </a:prstGeom>
          <a:noFill/>
        </p:spPr>
        <p:txBody>
          <a:bodyPr wrap="square" rtlCol="0">
            <a:spAutoFit/>
          </a:bodyPr>
          <a:lstStyle/>
          <a:p>
            <a:pPr algn="ctr" fontAlgn="base"/>
            <a:r>
              <a:rPr lang="en-US" sz="3200" b="1" dirty="0"/>
              <a:t>What are some ways in which our actions can affect our relationships with family members?</a:t>
            </a:r>
          </a:p>
        </p:txBody>
      </p:sp>
      <p:grpSp>
        <p:nvGrpSpPr>
          <p:cNvPr id="56" name="Group 3">
            <a:extLst>
              <a:ext uri="{FF2B5EF4-FFF2-40B4-BE49-F238E27FC236}">
                <a16:creationId xmlns:a16="http://schemas.microsoft.com/office/drawing/2014/main" id="{0A3F840D-B011-40BB-9717-43932114E499}"/>
              </a:ext>
            </a:extLst>
          </p:cNvPr>
          <p:cNvGrpSpPr/>
          <p:nvPr/>
        </p:nvGrpSpPr>
        <p:grpSpPr>
          <a:xfrm>
            <a:off x="5186548" y="4385014"/>
            <a:ext cx="2079170" cy="2301261"/>
            <a:chOff x="71718" y="1120588"/>
            <a:chExt cx="3141856" cy="4572000"/>
          </a:xfrm>
        </p:grpSpPr>
        <p:grpSp>
          <p:nvGrpSpPr>
            <p:cNvPr id="57" name="Group 13">
              <a:extLst>
                <a:ext uri="{FF2B5EF4-FFF2-40B4-BE49-F238E27FC236}">
                  <a16:creationId xmlns:a16="http://schemas.microsoft.com/office/drawing/2014/main" id="{C4494266-8011-4E31-B683-CCB0FB689342}"/>
                </a:ext>
              </a:extLst>
            </p:cNvPr>
            <p:cNvGrpSpPr/>
            <p:nvPr/>
          </p:nvGrpSpPr>
          <p:grpSpPr>
            <a:xfrm>
              <a:off x="71718" y="1120588"/>
              <a:ext cx="3048000" cy="4572000"/>
              <a:chOff x="838200" y="1066800"/>
              <a:chExt cx="2438400" cy="3352800"/>
            </a:xfrm>
          </p:grpSpPr>
          <p:sp>
            <p:nvSpPr>
              <p:cNvPr id="59" name="Rounded Rectangle 61">
                <a:extLst>
                  <a:ext uri="{FF2B5EF4-FFF2-40B4-BE49-F238E27FC236}">
                    <a16:creationId xmlns:a16="http://schemas.microsoft.com/office/drawing/2014/main" id="{A45921CD-49C2-42D0-ABA2-428D1B385A4C}"/>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2">
                <a:extLst>
                  <a:ext uri="{FF2B5EF4-FFF2-40B4-BE49-F238E27FC236}">
                    <a16:creationId xmlns:a16="http://schemas.microsoft.com/office/drawing/2014/main" id="{1EB00403-B287-48C5-89DE-142DF579DCA6}"/>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3">
                <a:extLst>
                  <a:ext uri="{FF2B5EF4-FFF2-40B4-BE49-F238E27FC236}">
                    <a16:creationId xmlns:a16="http://schemas.microsoft.com/office/drawing/2014/main" id="{07106942-9CE5-49A2-8A0F-8895F4778D30}"/>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4">
                <a:extLst>
                  <a:ext uri="{FF2B5EF4-FFF2-40B4-BE49-F238E27FC236}">
                    <a16:creationId xmlns:a16="http://schemas.microsoft.com/office/drawing/2014/main" id="{DDD127BA-61C1-488E-A2D1-625FE7D10910}"/>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nut 5">
                <a:extLst>
                  <a:ext uri="{FF2B5EF4-FFF2-40B4-BE49-F238E27FC236}">
                    <a16:creationId xmlns:a16="http://schemas.microsoft.com/office/drawing/2014/main" id="{F5CB7060-82AF-4965-B187-1EF26D042DE5}"/>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6">
                <a:extLst>
                  <a:ext uri="{FF2B5EF4-FFF2-40B4-BE49-F238E27FC236}">
                    <a16:creationId xmlns:a16="http://schemas.microsoft.com/office/drawing/2014/main" id="{DBD941D6-8B5F-4352-9C60-D86ACDA53FF8}"/>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7">
                <a:extLst>
                  <a:ext uri="{FF2B5EF4-FFF2-40B4-BE49-F238E27FC236}">
                    <a16:creationId xmlns:a16="http://schemas.microsoft.com/office/drawing/2014/main" id="{87ECB7EF-A9AF-4645-887E-E4C2140445C2}"/>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Plaque 8">
                <a:extLst>
                  <a:ext uri="{FF2B5EF4-FFF2-40B4-BE49-F238E27FC236}">
                    <a16:creationId xmlns:a16="http://schemas.microsoft.com/office/drawing/2014/main" id="{EDB16BD4-89F6-4C4A-8B4D-C2FABAB8DBA7}"/>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laque 9">
                <a:extLst>
                  <a:ext uri="{FF2B5EF4-FFF2-40B4-BE49-F238E27FC236}">
                    <a16:creationId xmlns:a16="http://schemas.microsoft.com/office/drawing/2014/main" id="{D192DDD1-D32C-4589-90DE-41ADCE30E063}"/>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laque 10">
                <a:extLst>
                  <a:ext uri="{FF2B5EF4-FFF2-40B4-BE49-F238E27FC236}">
                    <a16:creationId xmlns:a16="http://schemas.microsoft.com/office/drawing/2014/main" id="{A5792806-858B-4063-9188-3B48841F5077}"/>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184A077B-3293-458C-B477-5C7406F002B3}"/>
                </a:ext>
              </a:extLst>
            </p:cNvPr>
            <p:cNvSpPr txBox="1"/>
            <p:nvPr/>
          </p:nvSpPr>
          <p:spPr>
            <a:xfrm>
              <a:off x="762596" y="1254182"/>
              <a:ext cx="2450978" cy="4096856"/>
            </a:xfrm>
            <a:prstGeom prst="rect">
              <a:avLst/>
            </a:prstGeom>
            <a:noFill/>
          </p:spPr>
          <p:txBody>
            <a:bodyPr wrap="square" rtlCol="0">
              <a:spAutoFit/>
            </a:bodyPr>
            <a:lstStyle/>
            <a:p>
              <a:pPr algn="ctr"/>
              <a:r>
                <a:rPr lang="en-US" sz="1600" b="1" dirty="0"/>
                <a:t>As youth are steady and faithful in keeping the commandments, they can bring great joy to their parents</a:t>
              </a:r>
              <a:endParaRPr lang="en-US" sz="1600" b="1" dirty="0">
                <a:solidFill>
                  <a:schemeClr val="bg2">
                    <a:lumMod val="25000"/>
                  </a:schemeClr>
                </a:solidFill>
                <a:latin typeface="Tempus Sans ITC" pitchFamily="82" charset="0"/>
              </a:endParaRPr>
            </a:p>
          </p:txBody>
        </p:sp>
      </p:grpSp>
      <p:pic>
        <p:nvPicPr>
          <p:cNvPr id="77" name="Picture 76">
            <a:extLst>
              <a:ext uri="{FF2B5EF4-FFF2-40B4-BE49-F238E27FC236}">
                <a16:creationId xmlns:a16="http://schemas.microsoft.com/office/drawing/2014/main" id="{61C24384-98BA-4D03-8EC4-B3137F8585DE}"/>
              </a:ext>
            </a:extLst>
          </p:cNvPr>
          <p:cNvPicPr>
            <a:picLocks noChangeAspect="1"/>
          </p:cNvPicPr>
          <p:nvPr/>
        </p:nvPicPr>
        <p:blipFill rotWithShape="1">
          <a:blip r:embed="rId2">
            <a:extLst>
              <a:ext uri="{28A0092B-C50C-407E-A947-70E740481C1C}">
                <a14:useLocalDpi xmlns:a14="http://schemas.microsoft.com/office/drawing/2010/main" val="0"/>
              </a:ext>
            </a:extLst>
          </a:blip>
          <a:srcRect l="24328" t="3138" r="14462"/>
          <a:stretch/>
        </p:blipFill>
        <p:spPr>
          <a:xfrm>
            <a:off x="8988137" y="3990209"/>
            <a:ext cx="2258785" cy="2680755"/>
          </a:xfrm>
          <a:prstGeom prst="rect">
            <a:avLst/>
          </a:prstGeom>
        </p:spPr>
      </p:pic>
      <p:pic>
        <p:nvPicPr>
          <p:cNvPr id="81" name="Picture 80">
            <a:extLst>
              <a:ext uri="{FF2B5EF4-FFF2-40B4-BE49-F238E27FC236}">
                <a16:creationId xmlns:a16="http://schemas.microsoft.com/office/drawing/2014/main" id="{58AB664C-8F4F-4D82-A00E-B14AF5048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79" y="1662052"/>
            <a:ext cx="2788747" cy="1854220"/>
          </a:xfrm>
          <a:prstGeom prst="rect">
            <a:avLst/>
          </a:prstGeom>
        </p:spPr>
      </p:pic>
      <p:pic>
        <p:nvPicPr>
          <p:cNvPr id="85" name="Picture 84">
            <a:extLst>
              <a:ext uri="{FF2B5EF4-FFF2-40B4-BE49-F238E27FC236}">
                <a16:creationId xmlns:a16="http://schemas.microsoft.com/office/drawing/2014/main" id="{781C1275-31FD-4F94-8F29-41EB3B586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1899" y="1526968"/>
            <a:ext cx="2931887" cy="2198915"/>
          </a:xfrm>
          <a:prstGeom prst="rect">
            <a:avLst/>
          </a:prstGeom>
        </p:spPr>
      </p:pic>
      <p:pic>
        <p:nvPicPr>
          <p:cNvPr id="87" name="Picture 86">
            <a:extLst>
              <a:ext uri="{FF2B5EF4-FFF2-40B4-BE49-F238E27FC236}">
                <a16:creationId xmlns:a16="http://schemas.microsoft.com/office/drawing/2014/main" id="{9758D846-0411-4B47-A1B4-AD419BF2B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607" y="3916448"/>
            <a:ext cx="3116994" cy="2723838"/>
          </a:xfrm>
          <a:prstGeom prst="rect">
            <a:avLst/>
          </a:prstGeom>
        </p:spPr>
      </p:pic>
      <p:pic>
        <p:nvPicPr>
          <p:cNvPr id="99" name="Picture 98">
            <a:extLst>
              <a:ext uri="{FF2B5EF4-FFF2-40B4-BE49-F238E27FC236}">
                <a16:creationId xmlns:a16="http://schemas.microsoft.com/office/drawing/2014/main" id="{6D83CCF9-349B-4879-89A0-D3B669CD0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0734" y="1402279"/>
            <a:ext cx="4017119" cy="2670957"/>
          </a:xfrm>
          <a:prstGeom prst="rect">
            <a:avLst/>
          </a:prstGeom>
        </p:spPr>
      </p:pic>
    </p:spTree>
    <p:extLst>
      <p:ext uri="{BB962C8B-B14F-4D97-AF65-F5344CB8AC3E}">
        <p14:creationId xmlns:p14="http://schemas.microsoft.com/office/powerpoint/2010/main" val="296503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nodeType="withEffect">
                                  <p:stCondLst>
                                    <p:cond delay="125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nodeType="withEffect">
                                  <p:stCondLst>
                                    <p:cond delay="375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circle(in)">
                                      <p:cBhvr>
                                        <p:cTn id="17"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FD2FA635-3656-4C76-AC57-FF2DD84E6ED7}"/>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341428" y="6346371"/>
            <a:ext cx="1600200" cy="369332"/>
          </a:xfrm>
          <a:prstGeom prst="rect">
            <a:avLst/>
          </a:prstGeom>
          <a:noFill/>
        </p:spPr>
        <p:txBody>
          <a:bodyPr wrap="square" rtlCol="0">
            <a:spAutoFit/>
          </a:bodyPr>
          <a:lstStyle/>
          <a:p>
            <a:r>
              <a:rPr lang="en-US" dirty="0"/>
              <a:t>Who’s Who</a:t>
            </a:r>
          </a:p>
        </p:txBody>
      </p:sp>
      <p:sp>
        <p:nvSpPr>
          <p:cNvPr id="5" name="TextBox 4"/>
          <p:cNvSpPr txBox="1"/>
          <p:nvPr/>
        </p:nvSpPr>
        <p:spPr>
          <a:xfrm>
            <a:off x="1981200" y="0"/>
            <a:ext cx="8305800" cy="1107996"/>
          </a:xfrm>
          <a:prstGeom prst="rect">
            <a:avLst/>
          </a:prstGeom>
          <a:noFill/>
        </p:spPr>
        <p:txBody>
          <a:bodyPr wrap="square" rtlCol="0">
            <a:spAutoFit/>
          </a:bodyPr>
          <a:lstStyle/>
          <a:p>
            <a:pPr algn="ctr"/>
            <a:r>
              <a:rPr lang="en-US" sz="6600" dirty="0" err="1">
                <a:latin typeface="Bell MT" pitchFamily="18" charset="0"/>
              </a:rPr>
              <a:t>Shiblon</a:t>
            </a:r>
            <a:endParaRPr lang="en-US" sz="6600" dirty="0">
              <a:latin typeface="Bell MT" pitchFamily="18" charset="0"/>
            </a:endParaRPr>
          </a:p>
        </p:txBody>
      </p:sp>
      <p:sp>
        <p:nvSpPr>
          <p:cNvPr id="7" name="TextBox 6"/>
          <p:cNvSpPr txBox="1"/>
          <p:nvPr/>
        </p:nvSpPr>
        <p:spPr>
          <a:xfrm>
            <a:off x="587828" y="1220832"/>
            <a:ext cx="7663543" cy="4247317"/>
          </a:xfrm>
          <a:prstGeom prst="rect">
            <a:avLst/>
          </a:prstGeom>
          <a:noFill/>
        </p:spPr>
        <p:txBody>
          <a:bodyPr wrap="square" rtlCol="0">
            <a:spAutoFit/>
          </a:bodyPr>
          <a:lstStyle/>
          <a:p>
            <a:r>
              <a:rPr lang="en-US" b="1" dirty="0"/>
              <a:t>He was the son of Alma, grandson of Alma the Elder</a:t>
            </a:r>
          </a:p>
          <a:p>
            <a:endParaRPr lang="en-US" b="1" dirty="0"/>
          </a:p>
          <a:p>
            <a:r>
              <a:rPr lang="en-US" b="1" dirty="0"/>
              <a:t>He was described by Mormon as a “just man and he did walk uprightly before God” (Alma 63:2)</a:t>
            </a:r>
          </a:p>
          <a:p>
            <a:endParaRPr lang="en-US" b="1" dirty="0"/>
          </a:p>
          <a:p>
            <a:r>
              <a:rPr lang="en-US" b="1" dirty="0"/>
              <a:t>He went with his father on his mission to the </a:t>
            </a:r>
            <a:r>
              <a:rPr lang="en-US" b="1" dirty="0" err="1"/>
              <a:t>Zoramites</a:t>
            </a:r>
            <a:r>
              <a:rPr lang="en-US" b="1" dirty="0"/>
              <a:t> in about 74 BC along with his brother </a:t>
            </a:r>
            <a:r>
              <a:rPr lang="en-US" b="1" dirty="0" err="1"/>
              <a:t>Corianton</a:t>
            </a:r>
            <a:r>
              <a:rPr lang="en-US" b="1" dirty="0"/>
              <a:t>, </a:t>
            </a:r>
            <a:r>
              <a:rPr lang="en-US" b="1" dirty="0" err="1"/>
              <a:t>Amulek</a:t>
            </a:r>
            <a:r>
              <a:rPr lang="en-US" b="1" dirty="0"/>
              <a:t>, </a:t>
            </a:r>
            <a:r>
              <a:rPr lang="en-US" b="1" dirty="0" err="1"/>
              <a:t>Zeezrom</a:t>
            </a:r>
            <a:r>
              <a:rPr lang="en-US" b="1" dirty="0"/>
              <a:t>, Ammon, Aaron, and </a:t>
            </a:r>
            <a:r>
              <a:rPr lang="en-US" b="1" dirty="0" err="1"/>
              <a:t>Omner</a:t>
            </a:r>
            <a:r>
              <a:rPr lang="en-US" b="1" dirty="0"/>
              <a:t> (Alma 31:6-7)</a:t>
            </a:r>
          </a:p>
          <a:p>
            <a:endParaRPr lang="en-US" b="1" dirty="0"/>
          </a:p>
          <a:p>
            <a:r>
              <a:rPr lang="en-US" b="1" dirty="0"/>
              <a:t>He suffered long and was patient on his mission to the </a:t>
            </a:r>
            <a:r>
              <a:rPr lang="en-US" b="1" dirty="0" err="1"/>
              <a:t>Zoramites</a:t>
            </a:r>
            <a:r>
              <a:rPr lang="en-US" b="1" dirty="0"/>
              <a:t> (Alma 38:5)</a:t>
            </a:r>
          </a:p>
          <a:p>
            <a:endParaRPr lang="en-US" b="1" dirty="0"/>
          </a:p>
          <a:p>
            <a:r>
              <a:rPr lang="en-US" b="1" dirty="0"/>
              <a:t>He received the sacred records from his older brother, Helaman in about 56 BC</a:t>
            </a:r>
          </a:p>
          <a:p>
            <a:endParaRPr lang="en-US" b="1" dirty="0"/>
          </a:p>
          <a:p>
            <a:r>
              <a:rPr lang="en-US" b="1" dirty="0"/>
              <a:t>He conveyed the records to his nephew, Helaman, son of Helaman in 53 BC and died shortly thereafter (Alma 63:11)</a:t>
            </a:r>
          </a:p>
        </p:txBody>
      </p:sp>
      <p:grpSp>
        <p:nvGrpSpPr>
          <p:cNvPr id="9" name="Group 8"/>
          <p:cNvGrpSpPr/>
          <p:nvPr/>
        </p:nvGrpSpPr>
        <p:grpSpPr>
          <a:xfrm>
            <a:off x="8436429" y="1502228"/>
            <a:ext cx="2057400" cy="4038600"/>
            <a:chOff x="4701266" y="2590799"/>
            <a:chExt cx="2034737" cy="4217313"/>
          </a:xfrm>
        </p:grpSpPr>
        <p:sp>
          <p:nvSpPr>
            <p:cNvPr id="10" name="Oval 9"/>
            <p:cNvSpPr/>
            <p:nvPr/>
          </p:nvSpPr>
          <p:spPr>
            <a:xfrm rot="649721" flipH="1">
              <a:off x="5746727"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649721" flipH="1">
              <a:off x="5289528" y="6416500"/>
              <a:ext cx="568191" cy="39161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flipH="1">
              <a:off x="5099154" y="5621310"/>
              <a:ext cx="1301646" cy="1008089"/>
            </a:xfrm>
            <a:prstGeom prst="trapezoi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151953">
              <a:off x="4701266" y="5247198"/>
              <a:ext cx="568191" cy="42672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3335437" flipH="1">
              <a:off x="6234905" y="5245410"/>
              <a:ext cx="568191" cy="43400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1217087" flipH="1">
              <a:off x="5005369" y="4023940"/>
              <a:ext cx="508929" cy="1443043"/>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0382913">
              <a:off x="6024655" y="4210879"/>
              <a:ext cx="553998" cy="1302569"/>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rot="671737">
              <a:off x="4851529" y="3159253"/>
              <a:ext cx="715151" cy="1494971"/>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rot="20706537">
              <a:off x="5937539" y="3224299"/>
              <a:ext cx="770051" cy="132998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flipH="1">
              <a:off x="5132714" y="4151853"/>
              <a:ext cx="1231208" cy="2171565"/>
            </a:xfrm>
            <a:prstGeom prst="trapezoi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10800000" flipH="1">
              <a:off x="5543117" y="4364290"/>
              <a:ext cx="410403" cy="637307"/>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flipH="1">
              <a:off x="5229330" y="2877241"/>
              <a:ext cx="1134592" cy="159326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rot="16200000">
              <a:off x="5355663" y="2349749"/>
              <a:ext cx="863563" cy="1345663"/>
            </a:xfrm>
            <a:prstGeom prst="cloud">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77"/>
            <p:cNvGrpSpPr/>
            <p:nvPr/>
          </p:nvGrpSpPr>
          <p:grpSpPr>
            <a:xfrm>
              <a:off x="5029200" y="2971800"/>
              <a:ext cx="1383043" cy="381000"/>
              <a:chOff x="5017757" y="3048000"/>
              <a:chExt cx="1646535" cy="421433"/>
            </a:xfrm>
          </p:grpSpPr>
          <p:sp>
            <p:nvSpPr>
              <p:cNvPr id="44" name="Rounded Rectangle 43"/>
              <p:cNvSpPr/>
              <p:nvPr/>
            </p:nvSpPr>
            <p:spPr>
              <a:xfrm>
                <a:off x="5017757" y="3048000"/>
                <a:ext cx="1646535" cy="421433"/>
              </a:xfrm>
              <a:prstGeom prst="roundRect">
                <a:avLst>
                  <a:gd name="adj" fmla="val 25101"/>
                </a:avLst>
              </a:prstGeom>
              <a:solidFill>
                <a:srgbClr val="F5D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153"/>
              <p:cNvGrpSpPr/>
              <p:nvPr/>
            </p:nvGrpSpPr>
            <p:grpSpPr>
              <a:xfrm>
                <a:off x="5105400" y="3048000"/>
                <a:ext cx="1524000" cy="392243"/>
                <a:chOff x="7162800" y="4789357"/>
                <a:chExt cx="2676993" cy="1001843"/>
              </a:xfrm>
            </p:grpSpPr>
            <p:grpSp>
              <p:nvGrpSpPr>
                <p:cNvPr id="46" name="Group 146"/>
                <p:cNvGrpSpPr/>
                <p:nvPr/>
              </p:nvGrpSpPr>
              <p:grpSpPr>
                <a:xfrm>
                  <a:off x="7162800" y="4800600"/>
                  <a:ext cx="838200" cy="990600"/>
                  <a:chOff x="7162800" y="4800600"/>
                  <a:chExt cx="838200" cy="990600"/>
                </a:xfrm>
              </p:grpSpPr>
              <p:sp>
                <p:nvSpPr>
                  <p:cNvPr id="53" name="Cross 52"/>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47"/>
                <p:cNvGrpSpPr/>
                <p:nvPr/>
              </p:nvGrpSpPr>
              <p:grpSpPr>
                <a:xfrm>
                  <a:off x="8077200" y="4800600"/>
                  <a:ext cx="838200" cy="990600"/>
                  <a:chOff x="7162800" y="4800600"/>
                  <a:chExt cx="838200" cy="990600"/>
                </a:xfrm>
              </p:grpSpPr>
              <p:sp>
                <p:nvSpPr>
                  <p:cNvPr id="51" name="Cross 50"/>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150"/>
                <p:cNvGrpSpPr/>
                <p:nvPr/>
              </p:nvGrpSpPr>
              <p:grpSpPr>
                <a:xfrm>
                  <a:off x="9001593" y="4789357"/>
                  <a:ext cx="838200" cy="990600"/>
                  <a:chOff x="7162800" y="4800600"/>
                  <a:chExt cx="838200" cy="990600"/>
                </a:xfrm>
              </p:grpSpPr>
              <p:sp>
                <p:nvSpPr>
                  <p:cNvPr id="49" name="Cross 48"/>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 name="Group 157"/>
            <p:cNvGrpSpPr/>
            <p:nvPr/>
          </p:nvGrpSpPr>
          <p:grpSpPr>
            <a:xfrm>
              <a:off x="5257800" y="4953000"/>
              <a:ext cx="990600" cy="457199"/>
              <a:chOff x="7162800" y="4789357"/>
              <a:chExt cx="2676993" cy="1001843"/>
            </a:xfrm>
          </p:grpSpPr>
          <p:grpSp>
            <p:nvGrpSpPr>
              <p:cNvPr id="35" name="Group 146"/>
              <p:cNvGrpSpPr/>
              <p:nvPr/>
            </p:nvGrpSpPr>
            <p:grpSpPr>
              <a:xfrm>
                <a:off x="7162800" y="4800600"/>
                <a:ext cx="838200" cy="990600"/>
                <a:chOff x="7162800" y="4800600"/>
                <a:chExt cx="838200" cy="990600"/>
              </a:xfrm>
            </p:grpSpPr>
            <p:sp>
              <p:nvSpPr>
                <p:cNvPr id="42" name="Cross 41"/>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147"/>
              <p:cNvGrpSpPr/>
              <p:nvPr/>
            </p:nvGrpSpPr>
            <p:grpSpPr>
              <a:xfrm>
                <a:off x="8077200" y="4800600"/>
                <a:ext cx="838200" cy="990600"/>
                <a:chOff x="7162800" y="4800600"/>
                <a:chExt cx="838200" cy="990600"/>
              </a:xfrm>
            </p:grpSpPr>
            <p:sp>
              <p:nvSpPr>
                <p:cNvPr id="40" name="Cross 39"/>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50"/>
              <p:cNvGrpSpPr/>
              <p:nvPr/>
            </p:nvGrpSpPr>
            <p:grpSpPr>
              <a:xfrm>
                <a:off x="9001593" y="4789357"/>
                <a:ext cx="838200" cy="990600"/>
                <a:chOff x="7162800" y="4800600"/>
                <a:chExt cx="838200" cy="990600"/>
              </a:xfrm>
            </p:grpSpPr>
            <p:sp>
              <p:nvSpPr>
                <p:cNvPr id="38" name="Cross 37"/>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167"/>
            <p:cNvGrpSpPr/>
            <p:nvPr/>
          </p:nvGrpSpPr>
          <p:grpSpPr>
            <a:xfrm>
              <a:off x="5257800" y="5562600"/>
              <a:ext cx="1023079" cy="457199"/>
              <a:chOff x="7162800" y="4789357"/>
              <a:chExt cx="2676993" cy="1001843"/>
            </a:xfrm>
          </p:grpSpPr>
          <p:grpSp>
            <p:nvGrpSpPr>
              <p:cNvPr id="26" name="Group 146"/>
              <p:cNvGrpSpPr/>
              <p:nvPr/>
            </p:nvGrpSpPr>
            <p:grpSpPr>
              <a:xfrm>
                <a:off x="7162800" y="4800600"/>
                <a:ext cx="838200" cy="990600"/>
                <a:chOff x="7162800" y="4800600"/>
                <a:chExt cx="838200" cy="990600"/>
              </a:xfrm>
            </p:grpSpPr>
            <p:sp>
              <p:nvSpPr>
                <p:cNvPr id="33" name="Cross 32"/>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47"/>
              <p:cNvGrpSpPr/>
              <p:nvPr/>
            </p:nvGrpSpPr>
            <p:grpSpPr>
              <a:xfrm>
                <a:off x="8077200" y="4800600"/>
                <a:ext cx="838200" cy="990600"/>
                <a:chOff x="7162800" y="4800600"/>
                <a:chExt cx="838200" cy="990600"/>
              </a:xfrm>
            </p:grpSpPr>
            <p:sp>
              <p:nvSpPr>
                <p:cNvPr id="31" name="Cross 30"/>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50"/>
              <p:cNvGrpSpPr/>
              <p:nvPr/>
            </p:nvGrpSpPr>
            <p:grpSpPr>
              <a:xfrm>
                <a:off x="9001593" y="4789357"/>
                <a:ext cx="838200" cy="990600"/>
                <a:chOff x="7162800" y="4800600"/>
                <a:chExt cx="838200" cy="990600"/>
              </a:xfrm>
            </p:grpSpPr>
            <p:sp>
              <p:nvSpPr>
                <p:cNvPr id="29" name="Cross 28"/>
                <p:cNvSpPr/>
                <p:nvPr/>
              </p:nvSpPr>
              <p:spPr>
                <a:xfrm>
                  <a:off x="7162800" y="4800600"/>
                  <a:ext cx="838200" cy="990600"/>
                </a:xfrm>
                <a:prstGeom prst="plus">
                  <a:avLst>
                    <a:gd name="adj" fmla="val 35730"/>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p:cNvSpPr/>
                <p:nvPr/>
              </p:nvSpPr>
              <p:spPr>
                <a:xfrm>
                  <a:off x="7391400" y="5029200"/>
                  <a:ext cx="381000" cy="609600"/>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1994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6C40126-9570-4E3B-B6C6-24648B7C1722}"/>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765972" y="6488668"/>
            <a:ext cx="1600200" cy="369332"/>
          </a:xfrm>
          <a:prstGeom prst="rect">
            <a:avLst/>
          </a:prstGeom>
          <a:noFill/>
        </p:spPr>
        <p:txBody>
          <a:bodyPr wrap="square" rtlCol="0">
            <a:spAutoFit/>
          </a:bodyPr>
          <a:lstStyle/>
          <a:p>
            <a:r>
              <a:rPr lang="en-US" dirty="0"/>
              <a:t>Alma 38:1-7</a:t>
            </a:r>
          </a:p>
        </p:txBody>
      </p:sp>
      <p:sp>
        <p:nvSpPr>
          <p:cNvPr id="5" name="TextBox 4"/>
          <p:cNvSpPr txBox="1"/>
          <p:nvPr/>
        </p:nvSpPr>
        <p:spPr>
          <a:xfrm>
            <a:off x="1981200" y="0"/>
            <a:ext cx="8305800" cy="923330"/>
          </a:xfrm>
          <a:prstGeom prst="rect">
            <a:avLst/>
          </a:prstGeom>
          <a:noFill/>
        </p:spPr>
        <p:txBody>
          <a:bodyPr wrap="square" rtlCol="0">
            <a:spAutoFit/>
          </a:bodyPr>
          <a:lstStyle/>
          <a:p>
            <a:pPr algn="ctr"/>
            <a:r>
              <a:rPr lang="en-US" sz="5400" dirty="0">
                <a:latin typeface="Bell MT" pitchFamily="18" charset="0"/>
              </a:rPr>
              <a:t>Words to </a:t>
            </a:r>
            <a:r>
              <a:rPr lang="en-US" sz="5400" dirty="0" err="1">
                <a:latin typeface="Bell MT" pitchFamily="18" charset="0"/>
              </a:rPr>
              <a:t>Shiblon</a:t>
            </a:r>
            <a:endParaRPr lang="en-US" sz="5400" dirty="0">
              <a:latin typeface="Bell MT" pitchFamily="18" charset="0"/>
            </a:endParaRPr>
          </a:p>
        </p:txBody>
      </p:sp>
      <p:sp>
        <p:nvSpPr>
          <p:cNvPr id="7" name="TextBox 6"/>
          <p:cNvSpPr txBox="1"/>
          <p:nvPr/>
        </p:nvSpPr>
        <p:spPr>
          <a:xfrm>
            <a:off x="1752600" y="948691"/>
            <a:ext cx="3886200" cy="4524315"/>
          </a:xfrm>
          <a:prstGeom prst="rect">
            <a:avLst/>
          </a:prstGeom>
          <a:noFill/>
        </p:spPr>
        <p:txBody>
          <a:bodyPr wrap="square" rtlCol="0">
            <a:spAutoFit/>
          </a:bodyPr>
          <a:lstStyle/>
          <a:p>
            <a:pPr marL="342900" indent="-342900">
              <a:buAutoNum type="arabicPeriod"/>
            </a:pPr>
            <a:r>
              <a:rPr lang="en-US" b="1" dirty="0"/>
              <a:t>If you keep the commandments…</a:t>
            </a:r>
          </a:p>
          <a:p>
            <a:pPr marL="342900" indent="-342900">
              <a:buAutoNum type="arabicPeriod"/>
            </a:pPr>
            <a:endParaRPr lang="en-US" b="1" dirty="0"/>
          </a:p>
          <a:p>
            <a:pPr marL="342900" indent="-342900">
              <a:buAutoNum type="arabicPeriod"/>
            </a:pPr>
            <a:r>
              <a:rPr lang="en-US" b="1" dirty="0"/>
              <a:t>If you do not keep the commandments…</a:t>
            </a:r>
          </a:p>
          <a:p>
            <a:pPr marL="342900" indent="-342900">
              <a:buAutoNum type="arabicPeriod"/>
            </a:pPr>
            <a:endParaRPr lang="en-US" b="1" dirty="0"/>
          </a:p>
          <a:p>
            <a:pPr marL="342900" indent="-342900">
              <a:buAutoNum type="arabicPeriod"/>
            </a:pPr>
            <a:r>
              <a:rPr lang="en-US" b="1" dirty="0"/>
              <a:t>Because of your steadfastness…</a:t>
            </a:r>
          </a:p>
          <a:p>
            <a:pPr marL="342900" indent="-342900">
              <a:buAutoNum type="arabicPeriod"/>
            </a:pPr>
            <a:endParaRPr lang="en-US" b="1" dirty="0"/>
          </a:p>
          <a:p>
            <a:pPr marL="342900" indent="-342900">
              <a:buAutoNum type="arabicPeriod"/>
            </a:pPr>
            <a:r>
              <a:rPr lang="en-US" b="1" dirty="0"/>
              <a:t>I had great joy in you because…</a:t>
            </a:r>
          </a:p>
          <a:p>
            <a:pPr marL="342900" indent="-342900">
              <a:buAutoNum type="arabicPeriod"/>
            </a:pPr>
            <a:endParaRPr lang="en-US" b="1" dirty="0"/>
          </a:p>
          <a:p>
            <a:pPr marL="342900" indent="-342900">
              <a:buAutoNum type="arabicPeriod"/>
            </a:pPr>
            <a:r>
              <a:rPr lang="en-US" b="1" dirty="0"/>
              <a:t>Because you were in bonds and were stoned…</a:t>
            </a:r>
          </a:p>
          <a:p>
            <a:pPr marL="342900" indent="-342900">
              <a:buAutoNum type="arabicPeriod"/>
            </a:pPr>
            <a:endParaRPr lang="en-US" b="1" dirty="0"/>
          </a:p>
          <a:p>
            <a:pPr marL="342900" indent="-342900">
              <a:buAutoNum type="arabicPeriod"/>
            </a:pPr>
            <a:r>
              <a:rPr lang="en-US" b="1" dirty="0"/>
              <a:t>Because you have trusted in the Lord…</a:t>
            </a:r>
          </a:p>
          <a:p>
            <a:pPr marL="342900" indent="-342900">
              <a:buAutoNum type="arabicPeriod"/>
            </a:pPr>
            <a:endParaRPr lang="en-US" b="1" dirty="0"/>
          </a:p>
          <a:p>
            <a:pPr marL="342900" indent="-342900">
              <a:buAutoNum type="arabicPeriod"/>
            </a:pPr>
            <a:r>
              <a:rPr lang="en-US" b="1" dirty="0"/>
              <a:t>I know these things because…</a:t>
            </a:r>
          </a:p>
        </p:txBody>
      </p:sp>
      <p:sp>
        <p:nvSpPr>
          <p:cNvPr id="55" name="TextBox 54"/>
          <p:cNvSpPr txBox="1"/>
          <p:nvPr/>
        </p:nvSpPr>
        <p:spPr>
          <a:xfrm>
            <a:off x="6553200" y="1001486"/>
            <a:ext cx="3886200" cy="6463308"/>
          </a:xfrm>
          <a:prstGeom prst="rect">
            <a:avLst/>
          </a:prstGeom>
          <a:noFill/>
        </p:spPr>
        <p:txBody>
          <a:bodyPr wrap="square" rtlCol="0">
            <a:spAutoFit/>
          </a:bodyPr>
          <a:lstStyle/>
          <a:p>
            <a:r>
              <a:rPr lang="en-US" b="1" dirty="0"/>
              <a:t>a…you will be cut off from the Lord’s presence</a:t>
            </a:r>
          </a:p>
          <a:p>
            <a:endParaRPr lang="en-US" b="1" dirty="0"/>
          </a:p>
          <a:p>
            <a:r>
              <a:rPr lang="en-US" b="1" dirty="0"/>
              <a:t>b.…you will be blessed if you endure to the end</a:t>
            </a:r>
          </a:p>
          <a:p>
            <a:endParaRPr lang="en-US" b="1" dirty="0"/>
          </a:p>
          <a:p>
            <a:r>
              <a:rPr lang="en-US" b="1" dirty="0"/>
              <a:t>c.…you will prosper in the land</a:t>
            </a:r>
          </a:p>
          <a:p>
            <a:endParaRPr lang="en-US" b="1" dirty="0"/>
          </a:p>
          <a:p>
            <a:r>
              <a:rPr lang="en-US" b="1" dirty="0"/>
              <a:t>d…an angel I have seen face to face</a:t>
            </a:r>
          </a:p>
          <a:p>
            <a:endParaRPr lang="en-US" b="1" dirty="0"/>
          </a:p>
          <a:p>
            <a:r>
              <a:rPr lang="en-US" b="1" dirty="0"/>
              <a:t>g.…of your faithfulness, patience, long suffering</a:t>
            </a:r>
          </a:p>
          <a:p>
            <a:endParaRPr lang="en-US" b="1" dirty="0"/>
          </a:p>
          <a:p>
            <a:r>
              <a:rPr lang="en-US" b="1" dirty="0"/>
              <a:t>e…you will be lifted up in the last days</a:t>
            </a:r>
          </a:p>
          <a:p>
            <a:endParaRPr lang="en-US" b="1" dirty="0"/>
          </a:p>
          <a:p>
            <a:r>
              <a:rPr lang="en-US" b="1" dirty="0"/>
              <a:t>f…you did bare them and knew the Lord was with you</a:t>
            </a:r>
          </a:p>
          <a:p>
            <a:endParaRPr lang="en-US" b="1" dirty="0"/>
          </a:p>
          <a:p>
            <a:endParaRPr lang="en-US" b="1" dirty="0"/>
          </a:p>
          <a:p>
            <a:endParaRPr lang="en-US" b="1" dirty="0"/>
          </a:p>
          <a:p>
            <a:endParaRPr lang="en-US" b="1" dirty="0"/>
          </a:p>
          <a:p>
            <a:endParaRPr lang="en-US" b="1" dirty="0"/>
          </a:p>
          <a:p>
            <a:endParaRPr lang="en-US" b="1" dirty="0"/>
          </a:p>
        </p:txBody>
      </p:sp>
      <p:sp>
        <p:nvSpPr>
          <p:cNvPr id="56" name="Right Arrow 55"/>
          <p:cNvSpPr/>
          <p:nvPr/>
        </p:nvSpPr>
        <p:spPr>
          <a:xfrm rot="2761375" flipV="1">
            <a:off x="4694578" y="1939881"/>
            <a:ext cx="2071589" cy="161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Arrow 56"/>
          <p:cNvSpPr/>
          <p:nvPr/>
        </p:nvSpPr>
        <p:spPr>
          <a:xfrm rot="20804002" flipV="1">
            <a:off x="4420059" y="1527747"/>
            <a:ext cx="2117122" cy="13960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Arrow 57"/>
          <p:cNvSpPr/>
          <p:nvPr/>
        </p:nvSpPr>
        <p:spPr>
          <a:xfrm rot="20576276" flipV="1">
            <a:off x="5246388" y="2253397"/>
            <a:ext cx="1354835" cy="125437"/>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58"/>
          <p:cNvSpPr/>
          <p:nvPr/>
        </p:nvSpPr>
        <p:spPr>
          <a:xfrm rot="1960915">
            <a:off x="5122540" y="3466736"/>
            <a:ext cx="1489720" cy="218029"/>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p:cNvSpPr/>
          <p:nvPr/>
        </p:nvSpPr>
        <p:spPr>
          <a:xfrm rot="2042039" flipV="1">
            <a:off x="4417107" y="4455703"/>
            <a:ext cx="2358941" cy="168460"/>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Arrow 60"/>
          <p:cNvSpPr/>
          <p:nvPr/>
        </p:nvSpPr>
        <p:spPr>
          <a:xfrm rot="223367" flipV="1">
            <a:off x="4715413" y="4656093"/>
            <a:ext cx="1793058" cy="17693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Arrow 61"/>
          <p:cNvSpPr/>
          <p:nvPr/>
        </p:nvSpPr>
        <p:spPr>
          <a:xfrm rot="18794417" flipV="1">
            <a:off x="4567735" y="4185945"/>
            <a:ext cx="2361951" cy="172607"/>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36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1000" fill="hold"/>
                                        <p:tgtEl>
                                          <p:spTgt spid="56"/>
                                        </p:tgtEl>
                                        <p:attrNameLst>
                                          <p:attrName>ppt_x</p:attrName>
                                        </p:attrNameLst>
                                      </p:cBhvr>
                                      <p:tavLst>
                                        <p:tav tm="0">
                                          <p:val>
                                            <p:strVal val="#ppt_x-.2"/>
                                          </p:val>
                                        </p:tav>
                                        <p:tav tm="100000">
                                          <p:val>
                                            <p:strVal val="#ppt_x"/>
                                          </p:val>
                                        </p:tav>
                                      </p:tavLst>
                                    </p:anim>
                                    <p:anim calcmode="lin" valueType="num">
                                      <p:cBhvr>
                                        <p:cTn id="8" dur="1000" fill="hold"/>
                                        <p:tgtEl>
                                          <p:spTgt spid="5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1000" fill="hold"/>
                                        <p:tgtEl>
                                          <p:spTgt spid="57"/>
                                        </p:tgtEl>
                                        <p:attrNameLst>
                                          <p:attrName>ppt_x</p:attrName>
                                        </p:attrNameLst>
                                      </p:cBhvr>
                                      <p:tavLst>
                                        <p:tav tm="0">
                                          <p:val>
                                            <p:strVal val="#ppt_x-.2"/>
                                          </p:val>
                                        </p:tav>
                                        <p:tav tm="100000">
                                          <p:val>
                                            <p:strVal val="#ppt_x"/>
                                          </p:val>
                                        </p:tav>
                                      </p:tavLst>
                                    </p:anim>
                                    <p:anim calcmode="lin" valueType="num">
                                      <p:cBhvr>
                                        <p:cTn id="15" dur="1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p:cTn id="21" dur="1000" fill="hold"/>
                                        <p:tgtEl>
                                          <p:spTgt spid="58"/>
                                        </p:tgtEl>
                                        <p:attrNameLst>
                                          <p:attrName>ppt_x</p:attrName>
                                        </p:attrNameLst>
                                      </p:cBhvr>
                                      <p:tavLst>
                                        <p:tav tm="0">
                                          <p:val>
                                            <p:strVal val="#ppt_x-.2"/>
                                          </p:val>
                                        </p:tav>
                                        <p:tav tm="100000">
                                          <p:val>
                                            <p:strVal val="#ppt_x"/>
                                          </p:val>
                                        </p:tav>
                                      </p:tavLst>
                                    </p:anim>
                                    <p:anim calcmode="lin" valueType="num">
                                      <p:cBhvr>
                                        <p:cTn id="22" dur="1000" fill="hold"/>
                                        <p:tgtEl>
                                          <p:spTgt spid="5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1000" fill="hold"/>
                                        <p:tgtEl>
                                          <p:spTgt spid="59"/>
                                        </p:tgtEl>
                                        <p:attrNameLst>
                                          <p:attrName>ppt_x</p:attrName>
                                        </p:attrNameLst>
                                      </p:cBhvr>
                                      <p:tavLst>
                                        <p:tav tm="0">
                                          <p:val>
                                            <p:strVal val="#ppt_x-.2"/>
                                          </p:val>
                                        </p:tav>
                                        <p:tav tm="100000">
                                          <p:val>
                                            <p:strVal val="#ppt_x"/>
                                          </p:val>
                                        </p:tav>
                                      </p:tavLst>
                                    </p:anim>
                                    <p:anim calcmode="lin" valueType="num">
                                      <p:cBhvr>
                                        <p:cTn id="29" dur="10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p:cTn id="35" dur="1000" fill="hold"/>
                                        <p:tgtEl>
                                          <p:spTgt spid="60"/>
                                        </p:tgtEl>
                                        <p:attrNameLst>
                                          <p:attrName>ppt_x</p:attrName>
                                        </p:attrNameLst>
                                      </p:cBhvr>
                                      <p:tavLst>
                                        <p:tav tm="0">
                                          <p:val>
                                            <p:strVal val="#ppt_x-.2"/>
                                          </p:val>
                                        </p:tav>
                                        <p:tav tm="100000">
                                          <p:val>
                                            <p:strVal val="#ppt_x"/>
                                          </p:val>
                                        </p:tav>
                                      </p:tavLst>
                                    </p:anim>
                                    <p:anim calcmode="lin" valueType="num">
                                      <p:cBhvr>
                                        <p:cTn id="36" dur="10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1000" fill="hold"/>
                                        <p:tgtEl>
                                          <p:spTgt spid="61"/>
                                        </p:tgtEl>
                                        <p:attrNameLst>
                                          <p:attrName>ppt_x</p:attrName>
                                        </p:attrNameLst>
                                      </p:cBhvr>
                                      <p:tavLst>
                                        <p:tav tm="0">
                                          <p:val>
                                            <p:strVal val="#ppt_x-.2"/>
                                          </p:val>
                                        </p:tav>
                                        <p:tav tm="100000">
                                          <p:val>
                                            <p:strVal val="#ppt_x"/>
                                          </p:val>
                                        </p:tav>
                                      </p:tavLst>
                                    </p:anim>
                                    <p:anim calcmode="lin" valueType="num">
                                      <p:cBhvr>
                                        <p:cTn id="43" dur="1000" fill="hold"/>
                                        <p:tgtEl>
                                          <p:spTgt spid="61"/>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1000" fill="hold"/>
                                        <p:tgtEl>
                                          <p:spTgt spid="62"/>
                                        </p:tgtEl>
                                        <p:attrNameLst>
                                          <p:attrName>ppt_x</p:attrName>
                                        </p:attrNameLst>
                                      </p:cBhvr>
                                      <p:tavLst>
                                        <p:tav tm="0">
                                          <p:val>
                                            <p:strVal val="#ppt_x-.2"/>
                                          </p:val>
                                        </p:tav>
                                        <p:tav tm="100000">
                                          <p:val>
                                            <p:strVal val="#ppt_x"/>
                                          </p:val>
                                        </p:tav>
                                      </p:tavLst>
                                    </p:anim>
                                    <p:anim calcmode="lin" valueType="num">
                                      <p:cBhvr>
                                        <p:cTn id="50" dur="1000" fill="hold"/>
                                        <p:tgtEl>
                                          <p:spTgt spid="62"/>
                                        </p:tgtEl>
                                        <p:attrNameLst>
                                          <p:attrName>ppt_y</p:attrName>
                                        </p:attrNameLst>
                                      </p:cBhvr>
                                      <p:tavLst>
                                        <p:tav tm="0">
                                          <p:val>
                                            <p:strVal val="#ppt_y"/>
                                          </p:val>
                                        </p:tav>
                                        <p:tav tm="100000">
                                          <p:val>
                                            <p:strVal val="#ppt_y"/>
                                          </p:val>
                                        </p:tav>
                                      </p:tavLst>
                                    </p:anim>
                                    <p:animEffect transition="in" filter="wipe(right)" prLst="gradientSize: 0.1">
                                      <p:cBhvr>
                                        <p:cTn id="51"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1" grpId="0" animBg="1"/>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C7D3F1-8C66-4E21-B61D-92CB85182BFE}"/>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484427" y="6366163"/>
            <a:ext cx="1600200" cy="369332"/>
          </a:xfrm>
          <a:prstGeom prst="rect">
            <a:avLst/>
          </a:prstGeom>
          <a:noFill/>
        </p:spPr>
        <p:txBody>
          <a:bodyPr wrap="square" rtlCol="0">
            <a:spAutoFit/>
          </a:bodyPr>
          <a:lstStyle/>
          <a:p>
            <a:r>
              <a:rPr lang="en-US" dirty="0"/>
              <a:t>Alma 38:3-4</a:t>
            </a:r>
          </a:p>
        </p:txBody>
      </p:sp>
      <p:sp>
        <p:nvSpPr>
          <p:cNvPr id="5" name="TextBox 4"/>
          <p:cNvSpPr txBox="1"/>
          <p:nvPr/>
        </p:nvSpPr>
        <p:spPr>
          <a:xfrm>
            <a:off x="1981200" y="0"/>
            <a:ext cx="8305800" cy="923330"/>
          </a:xfrm>
          <a:prstGeom prst="rect">
            <a:avLst/>
          </a:prstGeom>
          <a:noFill/>
        </p:spPr>
        <p:txBody>
          <a:bodyPr wrap="square" rtlCol="0">
            <a:spAutoFit/>
          </a:bodyPr>
          <a:lstStyle/>
          <a:p>
            <a:pPr algn="ctr"/>
            <a:r>
              <a:rPr lang="en-US" sz="5400" dirty="0" err="1">
                <a:latin typeface="Bell MT" pitchFamily="18" charset="0"/>
              </a:rPr>
              <a:t>Shiblon’s</a:t>
            </a:r>
            <a:r>
              <a:rPr lang="en-US" sz="5400" dirty="0">
                <a:latin typeface="Bell MT" pitchFamily="18" charset="0"/>
              </a:rPr>
              <a:t> Experience</a:t>
            </a:r>
          </a:p>
        </p:txBody>
      </p:sp>
      <p:grpSp>
        <p:nvGrpSpPr>
          <p:cNvPr id="57" name="Group 56"/>
          <p:cNvGrpSpPr/>
          <p:nvPr/>
        </p:nvGrpSpPr>
        <p:grpSpPr>
          <a:xfrm>
            <a:off x="2570018" y="3785754"/>
            <a:ext cx="7162800" cy="2514600"/>
            <a:chOff x="965200" y="2286000"/>
            <a:chExt cx="7239220" cy="2743200"/>
          </a:xfrm>
        </p:grpSpPr>
        <p:grpSp>
          <p:nvGrpSpPr>
            <p:cNvPr id="58" name="Group 18"/>
            <p:cNvGrpSpPr/>
            <p:nvPr/>
          </p:nvGrpSpPr>
          <p:grpSpPr>
            <a:xfrm>
              <a:off x="965200" y="2286000"/>
              <a:ext cx="7239220" cy="2743200"/>
              <a:chOff x="965200" y="2286000"/>
              <a:chExt cx="7302500" cy="2743200"/>
            </a:xfrm>
          </p:grpSpPr>
          <p:sp>
            <p:nvSpPr>
              <p:cNvPr id="60" name="Rectangle 59"/>
              <p:cNvSpPr/>
              <p:nvPr/>
            </p:nvSpPr>
            <p:spPr>
              <a:xfrm>
                <a:off x="9652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61" idx="1"/>
                <a:endCxn id="6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1117600" y="2514600"/>
              <a:ext cx="7010400" cy="1309450"/>
            </a:xfrm>
            <a:prstGeom prst="rect">
              <a:avLst/>
            </a:prstGeom>
            <a:noFill/>
          </p:spPr>
          <p:txBody>
            <a:bodyPr wrap="square" rtlCol="0">
              <a:spAutoFit/>
            </a:bodyPr>
            <a:lstStyle/>
            <a:p>
              <a:pPr algn="ctr"/>
              <a:r>
                <a:rPr lang="en-US" sz="2400" b="1" dirty="0">
                  <a:solidFill>
                    <a:schemeClr val="bg1"/>
                  </a:solidFill>
                </a:rPr>
                <a:t>If we bear all things with patience and trust in God, He will deliver us from trials, troubles, and afflictions and lift us up at the last day</a:t>
              </a:r>
              <a:endParaRPr lang="en-US" sz="2400" dirty="0">
                <a:solidFill>
                  <a:schemeClr val="bg1"/>
                </a:solidFill>
                <a:latin typeface="Child's Play" pitchFamily="2" charset="0"/>
              </a:endParaRPr>
            </a:p>
          </p:txBody>
        </p:sp>
      </p:grpSp>
      <p:sp>
        <p:nvSpPr>
          <p:cNvPr id="30722" name="AutoShape 2" descr="data:image/jpeg;base64,/9j/4AAQSkZJRgABAQAAAQABAAD/2wCEAAkGBhQSERUUExMWFRUWFhgXGRcYGR8fHRwYGBUcGBwcGyIgICYeGRsjHBgVHy8hJCcpLCwsGB4xNTAqNSYrLCkBCQoKDgwOFw8PGiwcHBwsLCwpLCksLCwsKSwsLCwsLCwsLCksLCwpLCwsKSwsLCwsLCksLCksLCwsLCksLCksLP/AABEIANQA7gMBIgACEQEDEQH/xAAbAAACAwEBAQAAAAAAAAAAAAAEBQIDBgABB//EAEAQAAECAwUFBQYFBAICAgMAAAECEQADIQQSMUFRBWFxgaEiMpGxwQYTQtHh8BRSYnLxFSOCkkOyM8IH4lOis//EABgBAQEBAQEAAAAAAAAAAAAAAAIBAAME/8QAIBEBAQADAAIDAQEBAAAAAAAAAAECERIhMQNBURNhIv/aAAwDAQACEQMRAD8AXW22FY7KEvkXq258cMhCuXKulSiCArFxgTn5Q6tMtau8S+VMvvfCvaLOxY7knzqTlHmld6rvPVmFKnN+eEWItCj3UobP7J+cLkqINQGGAJ66RFVofvUGgHr/ABFsbZzJtnwpSH3AdSaRGZNDkTDUfCHau8EPABtNMQgHx+UF2W0K78vtFgkqVo5beQPlA0QyXIeqR7sDPA+ZbzjyVbUBX9uWVLzUVu2WOXjA86etVZs1/wBLsG4DGISrS4IZKQ9HLk8ojGc63Cl+8tWgUSnGnZdzlEv6iq8GuywTgEgHTVvplAUuXRkJAOpBP34AR0tbFgm8r8xNB6DgzxmHSbViWNS7rPkA5I8BAywFF2Mw7sB6DmHiK13y3eO5wkffHlEjOUC140yQKDmcH5RtoqtEinacPgkFnhRa7KBi37RXyh9fOAF0E/5E0qScBzMUqsyB3heIywH+Rp4vyjTLTaZOdZzwH3jFQkKBpRsW9d8aZTKc3QkfnfLRDueYgdckAMEUycAP8y8OZpySfiVjUg04xam2ZEGmL4CGc7Z6hVSheVglLUG8wvnWb4U14DqYvUraq6Va0k6/5QX74YpTe4jCFE2Uwb6fxAhtxQeyqNzv029e2o/FqYUI3ABvOO/GPQim9z5Qgk7YXRgK0LJiK9tEFiMPvwifzrdxqZM9LstRbjT/AFFesHpmAjspJG8MOLO3i8Y1O36NhhkM4KRtKWwKpjZt9+kG/HSmcbZCrwAK6A0Aa7SjBtK5DGCFLQlPfLflBuj5tyj59K9oCpRuijHE05xUdsLVSgqC1d9K72xg/wAbS/rG4tu2ElPYcsC5++Ij55teYVTCe8NN5134QylKUU3HdzU1PADVm6QVZ9movVYvm7eOuEdMJMAytzY2YvID6x57op7wIesbb+mJxCA+4jDUwRL9nJai5DlsgPQx1/rHP+dWzbZNmAkKuo54bs4HuAUTn4mPDOOFSd+XKgEci17wBmTifRo5OiKpFaGuZyH1gWZLKgSMML5z+kFTGOOHn9N0UT1FWNEjAD1/iLKgFSwioq2e/nF8vaJCXN4eFeDVjpoTiumgxPOBFKIOF5RokVp9fKF7T0YSZzlwANwgiXagmtCdVegqTCdawAzknNW/8oi1d6WXJGDsNGfEQbivR7+IWQ73gciGA5FnHjHiZ5OIJqzJASnp6mM4drB3KVHhX+Iku3O3eANag08PusTir1GlVayAyjh8KfoPSKpi1lmISxwxPjgMBvhYnsJCqKcj4dRn8olNtcxmQD5b8iKQeW2ZJtFyqySTRk/N3ilU69iAzuAMt5JxMCyipIB90/Atrv135iK7VaJuUphoPoXMTktw5s0gqLgE78hz14ReuXLkuT2pnlv3eLxmLRt6YkJSq8KMBUDIM3hAM7bLggAq1Jp4DSNPjta5xpl2hK0lQwvMVHXR8daCFdo2ohLoluXxbPduEL7KhUzEkJPwjOGtm2YAxDJD8Whcyex6tKPwU1dVUGnyiyTsSmcaSRY3LMSW+30gxEkJOF4jEAO3m0W/JpONs9Y/ZpRIoW1whnP9m5RAJDkYsGfmSxPCGaws1UogZJFPvjEpSR8KQDxCiejCBfkypzCFB9nkkjshIugO2DJA3AwbZ/ZiSoVukh8vvdDcLe7eYbn/AIg2y2XsqWkXrrYk0fc3GJ3VmMZ5PsbKUOySj9tXbnWF8z2PUk3UrQq8WcllcgaeEbtCmwKj+lKaPuOMUWq0KLBSlJQC5qp6YZEgcTEmeS3HFlBYVSkNduhmL4kgYqPwjdAVnUCp8QxyYktloMo3tms6Fy2JvJfAjGr1fPlEpvs7KxQbijgTUb7taGN2vLHy7KSoBkkmt0VI3qP36w7sktCXE0ha/wAqQOyPtukE/wBIMp6FY1SQa78GyyJir8WAeyydwY+JwfwgW7WTTDIU5KchU7yT99I9Tbc2oKDiIK/pgJJINctXDjCDRLADAMB8OXSPTbHCEhtCsVBRc0FWERtUxSWKwS+Dd0cCKDzh9LslRX73R5N2Qk/VPkY3UTyycy2pBHaD7qgc9Y78akVUanEnE+bCGW0PZgHuFIOn0hFadiTEd8FvzCo+kdZzRu0kzjMVTAYA5D0hybPeAvNzECbKlpAamtc4ZyJg0c9PrByuvSybUIsmQSW1u/YhjZ9mJNSUpGTkkxFMq8rXcYLswYsx4Jb5mOVyORKXsxJ05/ICPJmzQnukvxanOGP9PLXlMkYlwH8SIIkWUCsuWFnVgB4mnhHLo9FUmUoCiUl+flFwkrzQ3LXrpDT3Ez4ilO7HwdhEBJ3zDww8Q0Tahf6aFhlqQQfzDDpAkz2MlE3gw1KS43/xDZVlIqASXL3mIfxOkESJpaqEvWgS/lFmVnptT7JF+zpSHSAoChIpT084imxFyzJbDGgAxGuOMaRK1Y3EJG+h8RAsyYkukpdLlywI+ZeLMqnJVZ0h7oJCdcSo7q9YlLF/soSSMw4AHEuwG6pguVsQGqCtJwa44bQ5h6eEBDYs8LCUFBRokm+eSvSN4bykuzZAggY3WA5kkDrFDrJZJF0b6ePyihVrmSlBC0lJGaxTHEBq8esFotJVVyrcUhKfQmJdxfAqz3R8RJzCAB1r6QbJmKRVKG1K1jlqOsK0W1DMsoR+1KvSkXSpsvFIKt6h8y3gHiMMk25SlVSpdfhUyeZA+cHKs8yakhRuAjIEn/ZTDCF34hQOJS+gYeJc9IIklFCZ8sF/jBWrl2aeGcZhcuxJAuuuYcyzDBsXZ+G+DbNIShkhk6BKbx6AMeIMVyEywan3g1KikN+0JBaGQtkkA/3Ut+VAA5douekHZOLpGKhTFRHoIFtGwJcwP2x+wFIw308IMsoKi6JR/cpLeYKvAtBN0Kb/AMilChKAQMtFeZ1jbJ8zXLyo55FvP73RUuWhOZ8Gc7szA86ealJYPj5+NYjZZqhjQcHJaufCO+nAWheBAUmtHOXD5xcZhNHUXxugDyiCPzAIcjFTBuWRi5Mwqq7MQOyARV83fLWDVRMh6Xf9iIrmWOlUf6q+wfCCjZTj7un5iX8Rh5xEWgO11Kv2oPrhE22iO2bDoSmlXoB10hYq9La+40OR56xr1SRWhFc6Uin8D8ISSDkWUHhzP9Hn8JbKTdvFTD7xguTa1gC6Ska06AwPbthzJZJCSBUgKe6Du+6QILapJZYAOq/QAxrN+l20ci1uB2Ulvim5VxA/iLDa3xN79oKB6U5wks8sLLhRWdAGHn84NTOKTUhG4F1ecc7DhrLnrLXRLRvAc+OZ5x7MmKB7c1RJyCWJ6FR8Yos9uel6crmQPTziUybNHwy5Y1IBU2rPX/aD5UVYpZKnEs8VKuv41MW2mcpJ7QS2iTV+bv4QEtKFYe+mmmAUlI6AEczFktShiEpGjH0YdYyLkqBY+7JP6gCK8nguUpYHb92HwYAnrAMq2OCPeE8AcNKFuseyTdyS2pSSehrzMRRdnmIBZAmnfUA+Y6ZwZKs8xwVKQkGrntK+nHpFFlto+G8s6JSw8RhhmYdfjFhLky5YAxUoE8GcDrFqwrtdgM3skApxHYdhno3Ixl9r+yK0upClNkJig3LtFo3E1alu4CgT3lKAGGQBciIyrAlbgI962IQkBIzZRr1MSZWemsj5jKnzJLgovMa3ACQcno8FS9uodnWg72bnSNjtCzTVIupuyk1wFAPAAngBxjH232UAdaVFQ1LBydBp5w5cb7Gyz0s/FpcG4o7wWHQRajatAlKEjVQx5tGYtVnmS1dl2GKVZfKPZW2BgtNw6gOD6w+PzyO2zkzyp0zFrUxYgrSGrxKoYWO0oR3FplnO6Qo9TzjEo2gzEAeEEo2yrJV1v0pHWBcKW30FG1Qkit5yzzCwxxqwIhxJ22mYf/KKDuy0rLdKR8ulbTvFJU6hge0GrjRtNRD+XtVaU/2/dBOQ93lkaGDZyUu2Js9qUhRBS74bsz97oZyLTgpgwzOfB4ttVhlnNSTl2CR1Ywsf3ZYVHOnCPR4rh6NAl2VjmxYDkMoYS1G46iG0p0JL5wpVaUKHx8E4PzFPGJX2SyXFX7VGodH1gWGbptAylEk4KemlYlc/MuuSQEqP/Z+jwrlWk/mCvvdWGlktMwhkSkJ3kjyZ4FVYqUWogNh2jd/9orXLDfCM3BdotmoH/NMPBLDyDxYlSQWlyTxUG5Op6xFUoSVDvKPAH0LmA9pbJSp+wtT1eg84ZzJy8L4TuT2jyqnyiIRqZy860/8AaNLYmmTnbGKQbrc1AxSm0lDBYUnekBvJ42ACXYAS3xASpR5t84HtFgSTqP1D0fzhdfra/CiXaUUPaUOKfQwfLtaDRIRKJo5WPkSeZhZb9hBJvJcHkICTb5qAUulY4v1wEbW/TbaL8Yp2M68DmEJPJzV49lSLxdKQps106Fh4CM/K26XZRY6E+rHqIuFvvB8efyiXGr4aYhXxTUo4B28S0ee7lK/5VTD+0MP+qYz/AOKls+ByIS/V4NstpQaN7xxmu70Bg6U1TOuM80/sF0eeMGWfapSXCEI1UolSvAYdIQKtCfhl0/QokcyCIKs81WI90g5P2j/+xLRLFaSTtALwSuY+N/sp8DiPGCkzlEi5L94AMAWlpbB2YHhXhGcXPqFEoJ1UT5ADyMGSdsrUQFMR+ZwEjk4J6wVP/fE95jqARdHFseZ5QDarIF0AL17bdkftHqfpEZVvQr9ZGirqcM6N1zixO0UKooJUfy33DeNebDdEsqyxm7TsdGI7maicaVqxjJ7U2WxcJLZAVfo7R9RnzgsMWUNACAnecj98YUbSsCbqhWumfL8u8vCxzsqXGV8qN+WcccnghE5w44eEaDaexgHp/kzcmjJ2tBSokUrHrxymThZcTuyW0UBBatX18qQ3k7cKQwWsDIBTeQjFyrcTjjB8m2Ngop4GJl8azJsLXLUaqIRvXeJ8GaF09AGSl72YcqR7YrWVK/tywo5qUGHi7eEEFbF5qipWSQaffNoHpitNnclip8wBhzpHCalJ7SXPEfOkNU2kqokkfolp8zgIU2+SoYqYCrMSX3lgPOFLtPQoWpqBk8fQDCDJdpvgD3qlfpAPyPnGelzyklieAD9ThBQ2gpsSeDUy0jXFdtBJCm7IRLS9SbpNOPzi/wDEIGN+Yc8q8g2OpMZ9Frz7O8msFG2oYgzFEv8ACgDyr1gaLZyLYAKqRLGgNejCIy1OXFQ2Ki/RvSEf9TALIZO8pS/iXMXS5s1TveL6dkejwbi2zn8R+aYoaJSln6OYLkzAcAlI1UqvFvmRGfkz2opk1qzvzJ5xE24LLoljQFRyFNzcomlOV2TMMs6qICR08nhDbLKoqV2wWySS1d706QXKs98jPmyR/tj1gy0Jk91c29pLlgAdBXpGnhmSXss1FCdE4DiYEGz2dTuQRRNGJfHBsPKNJPSFlkSyE5By+nAchHiNlgd4En/8aTQD9Terc46TPXsdM0q1TEAPUHXMfKhgix7YDgXijcwgq3WNANACd2A4AesK5lkhyyp5h1LtQVU5nEAN0PSL5NrCcU+QjMqvBk1Z3b7wgadbyk0Lxv57bvTcot74IHKsWqtwo0sg/qOfBoxFn20WqOg+UMrLanNFg7nAP1jnl8VhTONWu3KIF5bbiGHLOCLPNBHeYPhdZ+TPGYl7RH5hyP1g+Xb0pTUKUOLDmzdY53Gn01NktssAMXzF6pc1doJmFKi6wCTqSD0eMdO22g1F1A3AE8P5icnbCyxQFLOenWDxV6h3tmcAGLJLPXQYY1PPSPmu3bVeUbtRmrXhuh5teyz5rkpDaJPnrCObstae8kjiMY9PxYzHza4/Jlb4KRMbIQfZrQg405R7+BrXHSPVWdj8472yuM3GkRtBeAUXyunzOUSl2sF75b9NX5nXmIAlbKml3FRkCGHgX4xbK2TNV3kpIYgKPClcY46jpsy/qiaJQT+1D9SDAm0Jo+MgaITjzq8A/gZwcBQSG7oLO2kC3FjupJOZJ+UWYRrkONqDAKF1OSQMfD6xCbMdQABSDkKk8dIXTJxcXjd1JHkItRawxCQwYupTOaPSHyO15liWamuSQX8TmekWp2gAoBYSHzGHAsYDROQE0PMu/wAooE13Yc43O16P65UfMD1eJOurrPM/WEMhJGZ8YskW6ckumYR99YNwq9HCLKaOSfDzMFJk3alv8lP0AaEI2mtRZZcnBtYmie4oKgFqYtU+Iq8G4VeoeCe5xKm0cCJJ2goBgq6/wywAW5VffGcRtJ3oqgfH7eIq2ktgwJ6RP51eo0StoN2Uul8Q9TxgebOIoVBsbo9YTS7RNIowfIH6xGXZpxz7JODRf5p0Lm2tR0A+84pmbTSnBTnDs1PyTFU3ZpwZR/y8oqXsZYchCiOFekOYYj1Qk62FWAYefEx7KsTsT4RdZtnqKmIIO8GGqrK3ZzGJ59KNDtk8QfZeLIBTPdFw2eBlDCVLA4anA8NY8ASTmTr94QOi0ETs92wHU9IJlbELgl9wIc8hDKzK92XLD74v4QzQkEYhA/NUk+KvnAuVKYgbNsNsQlO9RD/KGNh2Kg1ujHvFRrlhj0gqVYHIIw/OsnoB9InMlhPfXeOgqPDLnHO5V0ki+TYUi8ywoCoAqeRKX5vEhYPeBlMBqpRJ8PHOKrRtYpF1KkpP5Qhz0DecTsqrwdbpI+JV7xAGHSCRTtP2PQATKmBTVutUdSDCSbZEinaSXqM/DKr+Ij6FKUCggqXMGZY560A1rC+17ORM0Gtx1HmAks9cRlCmV+xuE+nqpWACUpKjmaXR4BjTLLfHTbC+hqxAcuXyZNOLx5Z5yVywtSUgpNCSTrSmIw3YwYu1FUvmHalGapOpeu+INKp+ywDglI3g0bHJhzgxWx0LqUpVSjJOmbYc4IQi9QkBnAcjHDTDEwJbVy0oHbJqfzEnINdVTMvwi7TQO0ezEtZohvAjXA8OkJLX7JJBLAONFNxxpnpGl/BoUkULtqQK1zfzgQ2BIOJSf0kN1xhTKxLGLm+yU1nBcA1r974qtNmUgJSzM/XXf9I3qdnpJLKUlWNUkEcNeUV2nYrlVSoipdNDlTJ9ziHPkv2PDBJLac4t9xeqc6vh4QytvsuLxKHo5ukEeDhoVpcKulJvb8G10aHuX0OtLpNlu1SATi5y9I9/DXDhXJm8hE5U6ovqNMg4++cEmYl8zV2dycMYmyCWex1Hw9SX4wdK2cl6Ak41AaLbTNFXZNSAwc04UGEVibRg44kccM4NtXS6zyGDAJf9IH2ekeqlkUduIf6RwnrJwJG/DlnE7iWdRbqPPj0gk9lSC+vIN0g1AQA2B/aT0ctFMqxJuXk31HS6W55CJm0qwvXX0BflEUbIlBQdKa70seOUdO9n5U1ZJDVBooMTTLKLdnKDdtN6jOWD0J38KwXZrSo0DACjJA6EwPMXwztp9kSklSRfzCVUI4EEpMLZlpUjvoKQ+laaGN/LlIvOZgvVoHfkAXPINFqrGJnZ93TVYZ8MQxLchgIvd+25n0wqbfe7ksD9zv5xM29QLunTB/SNBtL2QlK7nZL/AAuR0wyxGcI5+xpsinu0roTeBYsP03gXrG3K2rE5FrU7FTPWop4IDnnDRFsdnNGZgQgZ5d6M5K2wi7dukHMgkepIgmTaSoUYsKu5PQ15xbElaKVLlkB37zshOlakkv0gpKUpqFXBq3ab/Gj84Q2FSmYKn6snsjoYaWe2TEGqUJbNdTg2T+cCw5TmyICqgLmVoSWbxoR4xc93P/FAFOLP5CAUbTQQxmXick/Qk65xYbSRRASncpdzwABiExi9ormpJ+GhAGF0ODjizu246QUNpqACDMagPZGIfGoqMB4nOF9s2R7hPemLbAM2L1OeD4AQBJt6sE3UkfnyMdZN+nK+PbVotN4KKQsA4knR+6k6vjTyjxdrBF1S7ooz5ht1BlQQhs89ZPbmO9QBqeAryMXSpqai4V1wW49cOMbSD5c2QT2UqndrvF2HUBscdIcImr+EykAnAFi3hyxhKLUUgf20S8u8ejHINA67WlRdU0sDgA+epBaIzQqtORUk4uyn5liD0iiZaUJS6lljmCmhf/YF9+QhZZpiDT3alucVYPzofCCibv8AxCWDrjjk13R8Yypr2olg/vFDAEgl8DnjiIHtNjRNSeytQxHYOb4ZhvEQemdKGNoJyAKWbPVzFs3akm7UpWAPgU6tHaqojMdO9nQzp94mvdKVZ8nA8YFmpmSAQpDAH4RrmSa+UfRZNnKx2AoD9asB/s8V2nZRCDeXLJY9l36Fm5CF/T9Tj8YCXtEnEJG5KQTppFyZ10D+22pPebyiyfsVlf21BJBa7eo+44ZjGkLvxMyWq6uhq7gEvxh+L6H0aic9ReD4ApbxwPMPHSbQQ4NxW5gW8awEJxYE44lyWY4EDD+I8l2hW8DQJb0iaXZmizPUpIO8t5RItQBv8a9KwDJtWXaocy/kloITa2PeSBkLg+Xk0FTGRPF4UY4OScDTAfMRfKnyqFRK8mQSA+/+YTomAuR2jz/iGEu3zALrADW94UuinOJYWzuSS39siW7nEu27XrFs20sACVTFMCU4iutd+YwjOKXeIcrVuclPm0FptE5VLzMMBUtwckUg6WVqJFumkVKEJOSW+WOOEdKsqZhKwgOD3l48gauN4zhNLC0F+6cLylVrR2OHIiDrFMKx2wSRUlR7L5K/UNxcRCJNv7ElrL1Ky/aSQkUdmxcvk77oxtqEyQRfBHA1j6uqSosyhQu5olL6Ow+8YzPtDs1Cwrtuc1UNd27pDwy/Qyx+4x0u3hWCpmpw+kHWe1SyoOtdMikKFOJDRn9o2dUo0DDT7ziNn2k4r99I7cb9OXT6FYZ6W7AmkblBIHgoQzlWsY3kylYduYsk8wfUx8zk2sUqBvDt0hrJtaRVS08WvP4mOdwOZvo+2nH/ABIQMxQnxAOvSPn207GlajdKARmmnVRAHCPoE+wqIISgAP3pyh/1Ic03Rm9p2dJLKnJUonBCafM8aRywunTObZlNsKO++lLpHV4Lk2h8Ssh9W8o8tOxFVZJ/yIHTHpCqZZlSzRWGhMd/FcfMaJFmlhlCWt8wUuOpfrBSVkAsGPGleo+8Yz1n20RRRUnc5bp6wykWu8LyVgjQrP0gWUhq0TCO8lmpgfHDfnFM1KPimPuDN0N6Bib2KU8SX9GiAYVvAcB/MZjCVaBilCaZqBcDVyXZ+MFfjpiqe8RdxLCvUwq96FABSVqA0LDwAEWotoSGTLp+pI+bxNMZyLRKFCVKJergDeCU5eMFyLeFdySlKQcVs9cwwfxhMjaSwbwMtHAnyb1i5W1PeBlzydyE/JzEsXY6elz27QEg/CkY7mJPCgihexxOHZQpQr2piwBxYgbsII2eAC6UJSPzrYHp2vKLrVOlqUxmzFFgbiBQ9RTiYispb9iGUR2ku73UF3wo4NMoWTbUymAUeB+yI286xJYXrqE5JCSVKG9nbkecKNobKQH+HQAArVyvG7HSZfoWfhBKtgOA5uYKk2kHJIPCAbTsgCrFzl9YCTKWgO749nlSsdNSjtoV2n9TDcD60icmYg4KYkYkE+vyjPy9pVD0c8oMsm0AcCdzKP8AMG41dtJImBADzCsaKBYciwEG2a3JZgUhzghL4f4tGek21PxEbnST6iLlLaoB1oGHp5xzsOVoveMCe1i4K057g7DwgmVaiqrXiMLxSkeBL8KRmpO1VBwSji14+p6wTLtyjQLJc4mg5VeDotn6LSpQUXCmDt2bu/AN4x5+EStlLUVHEJFMQDXdWEEyYVAX1VfN/LDfFq9spCQSp+yAoJNSWzzbOFI2yr2ts6S5SlsQTr95ARh5ssA79I3tusk20kBCSkZFVA2G8tvbOPbP7ASkq/uzFLUa3QLo8alvCO+OUxnlxyxtvhgkTDk8N7D7NWucHl2eYoYvdI82j6Ts7Z8uWm7KQhCXD3UgE86qPMw7kTAgfkS+IGJ1p6vBy+X8iz4/0stGzb4vCVMWMlTgQDyBdtzQttVtKRd99Jl/plpcnxZizRJdpUvvWmeuhom8Bwe67c44TLoe6ED8yikn/wDmT1jzx2vkqtUlasTf3lIHlSF1qkkd4gbkiGlqtqQe/ffIBh/19YHTbwxZCRhqf5MdJXOkcyzaADecYqCVJqCaVfAQ3tCL9WI4pAHLPxitNjfFhx+QqfusPodBpG1gxCxwUMuRrDKzWy8OzNBGYIr6QptNhLsTwAH19YoNkUgu7F6B6xtStutAu0K1Vy+yIqVaFB3vHn8oTyrRdUQQ7Fw1GHkc4NlWqWsMKF9a9cYnOl2ITMTjdwyKjTpF8q2P/wAl3cmp6/KKSs4s4OYb6x5LnoGKFcXpBUdLtKdZszeoBuoaCBbFFgF3WPdR6kANAK7SnJFd6g0eC3qOACf2t9Imm20NntJSHAlgHFRWVK4ElTCB519uyO9S+S7nLFyeEK7LaiVH5gkHiQQMBBRtnvVB3LU/8hJbep2A4NE0Wwc3Z57QN0a//b5QvtOzgA+R+LM8N2+HtstIPZJBr3UeqsTyhLbrQAcONcBhCxtCwjtVn3QCqVWDrdbHLdIWTppePTjK5VP8atOB8YJlbTLYPmQ5gEqiKZsLmJunsvagAqKYM+WMFy9uXDeSKk00D6AY834RnL70bSDrHssqXoMnpTU6CBcIUyppZ7VMmLdRvHl4buUP9m7HqFOB+pVGah3mr4CFtlloT3atjTE7t1OucFyZi1qphno2/wCsc7fw5/rQHaSQLssFZ1L14bt5jlEgi92XHdBdRPk2vkYSyNqLHZQzksFZne5wEFImFJuqW6yHLY8+T0eOWjOEzwlQdIUsVCdN506R1qtE1RB7Apq3Lx3ZQvs1qFwiUkuCxXQ1o8QmTSAGKE6qU7E6JapbXDjlNNsn/HhYcLLOaFRHRq4axL8QT3Qkb7v1eMQi0KUGNR4Mw+mEH2crBSQpTNStCBpl5YGO1+MO2oU5qVlW5lfQdYgEB6uONPIkwoVtBY7wB4vEZttVevBIIPT71gcUujm+DgH3gY7nr5xTNQU0CEh95J8/nCadtWY9EjdV/IRWq2zDUADDi5xhTCjco0UtCwl0gJyc48gPVoVWpbKooE5q+UJ59umYvCtVqWrFRPOHPjG5H0yaE49YEmbQ06QDKsylQbZ9mviWh6k9jt4dqTDgojn8otk7XWN9ecSVYwl/CkUGx/f3zi/8p5Mk7cD5s+LD+YITtVDVY10+2hAqQRlnFZMHiVeq1Fn2yi+KAl838dIptG3XNSANE0hJZZpSSxZwocXSQ0eqkkqAGRP0jfzjd00mbcN1h2Wdmx5mFM21qUakwZL2Uo40EFSNjIwJfhlFnOLeaRmY5eJsVGn3SNWj2bQEvcJDs5dn00dq4wbI2VIA7qSaUbfrEvyRuKx1k2f7xV0qSmj1PTjHtn2WtSiBLLDEgE7tMY+g2PZktJDJlpzon1UHJ4Q5stllEke8TeG9TjnrAvynPjYCweyE/FUmYRuS9Du+cFjZM1OMtYNKXS5OWTCPoqZV00WTrdB+QeGljlheJVu7OPVukC/Jacwj5HOkqQyVjQkby7Dr1i2ZaylN2tWKm1OCRy/iPsZk4XpaFN+diDrgkEHkYivYshYdVmkavcr4ufEROv1eXyJNoVLLAgTFByXe6PTlBdnnoYhBP61k46gGhJyw5xurb/8AHEicolKPduzrTNP/AFWFdDAx/wDjqzoF2ZaVnREuW2GpIL86RvCarIf1JgyEMnAYkl9NBvpFjUcgqPFgBoP45xprT7DWcAmWq1JJIHvCgKHJgKfqGsI5fsxbS4s8tRQPju3SThUrLHk8TxfTeXzuVZitwkO2WuUF7NR27hcg5aFq/ecMLVZUEhQCkF2LefER5suyK/FS7xBSS94YEJq3TrHbpz0JkbOK+7XBw33jE17EmS1AKSU5jh9mNTJky5KHIFWIWwchWA5AtQ6x5OtRUkh/eDNxXHIs44Hzx4XO7duPDKTNhmhDKB+IffGK52zjdCgxYs48iIfyUJJofdlNQTg5pz45RC0yXNQ6nxSwL+UXqpzGUtVlByY0BG8+TwjnWO6rCkby3bPcAs57rihcZEa4NwaM9tSwkOGqCQ/X6/Zjthk5ZYqZUkBIpXdhBabIQKpIbF+MCWEYUAb0hnJXkA+Lv6CNa0SSzd1OmOlImiyhSahJfAgVHMV8YJs80UcoFWNMfGkHm4a30pL8K8sIFpaL5Ps+F/Gkg5fWB7f7GEh0kPx+wY0UpWaVJOD0Af8A9edDxgix2mXgsAF6tQg+R4GJ3YvMr52jZUyTNTeSSARg5fdStcIYz5SUzFiX3ATXHPDlxj6AJAKnCqZK82Iw+6GFG3fZtSyZspZ95iQoipFKZP0Pmp8m75TjTOoSml5JOh14Cgg6RNuCjh30vF8hiEjeGNTC6XOUlRExJ95oXAA4ZxelQcOMevHQbo1aLpi1NdvMkl7oUSHbE5O0X2Jd3DM8SeRw+sDy5qQ9HajnAOagA7gYtkT7zl0inePpBU8lWYhlKWEjRnUfBzBU20FNSGGpYU3YkeEIbOpB7im1JL+AYdYaSrfJSwTLTNWPzC8X5YQLFNNnTQvCS5bvFQ+jeEGTAE1UtNDhnyuuSYRTdozCf7hlyUsWSnvYUxBbgA5guy2KZVgEUBvqSVKINcThSuQq0TS7aGRt6g7oAGLOS26l3m/CDDtQzEi6krOpNwc6AnkITyp8qWAZiitqkqWOgo0Eo9orwazorqSQnx3boxbHrst4Xpi5qU5pStRHiXam+DNnpDf2kMCCHXUkb3AUfEwls024oqmTUTZhqwSVF8gAnDDPxgqftNQH95XupejAO9KqKqRFNJhRLUCp1KIwvEJox7vMa+UBbU2laZirsm5LA1JJ8EkBI4l9whbZ7QAVXZZSgiilHtmr4knrhuguRtsMyLqADVXZcn/Ml6NV+VI22YXb+yUWckIKiCpQZTEdl2yfKMztCzhJCkukhSTTCtY8joWFTORrpEx0pJqxbjdUwfe0E22ygh6gpdiN3m8dHRzvt0+iKVbVe9ukuBex3CLbRZgE3kuksCwNKvkXjo6OlcRdmImpurALNXA1cYj75UhRtOypC1CpyL5tUE798dHRolZO0TCldNB5j5w0sir3erHR0d8vTlFsstUUr41OMFS5rrAKU+H2I6OgGYWXQUc5bgNaZmDNirEwkKSkuSMNDHR0c6UM0SBLXdSGBLFo99+QccsPQ6jjHR0Qiv2o2chctM0hlAhm4s1XpGc2ekqtAlXiAcSGfuvi1H3R0dHXH0F9u2oLk1ctNEy1EDe+Z1MdY+2Berj5R0dF+k+xcqWFqUnAJyGfGLbRajKQAhg5an20dHQZ7Uy2dYwwU5JIxLajCkeW+3qlpKgxLtUA4D6x0dBZGyp94kLWSScnoGfAconJnlUwpdhux++EdHRL9qvFvVKvhDAFKicalKCoE1xcdYhZVlY94slSglw5NKZR0dE+iGAtKSvEqbHAORgIaWM3cACSHc764YDkMo6Ogr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EF7E58AB-0E8F-4DB3-8190-A22C2CA03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110" y="925966"/>
            <a:ext cx="2790562" cy="2481263"/>
          </a:xfrm>
          <a:prstGeom prst="rect">
            <a:avLst/>
          </a:prstGeom>
        </p:spPr>
      </p:pic>
      <p:pic>
        <p:nvPicPr>
          <p:cNvPr id="8" name="Picture 7">
            <a:extLst>
              <a:ext uri="{FF2B5EF4-FFF2-40B4-BE49-F238E27FC236}">
                <a16:creationId xmlns:a16="http://schemas.microsoft.com/office/drawing/2014/main" id="{FAA44E64-7947-4146-96CC-DC224C8FC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304" y="909959"/>
            <a:ext cx="3411091" cy="2508155"/>
          </a:xfrm>
          <a:prstGeom prst="rect">
            <a:avLst/>
          </a:prstGeom>
        </p:spPr>
      </p:pic>
    </p:spTree>
    <p:extLst>
      <p:ext uri="{BB962C8B-B14F-4D97-AF65-F5344CB8AC3E}">
        <p14:creationId xmlns:p14="http://schemas.microsoft.com/office/powerpoint/2010/main" val="164273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266">
            <a:extLst>
              <a:ext uri="{FF2B5EF4-FFF2-40B4-BE49-F238E27FC236}">
                <a16:creationId xmlns:a16="http://schemas.microsoft.com/office/drawing/2014/main" id="{DD626B9A-41CF-4E66-8386-88B8209CCEFD}"/>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780414" y="6387974"/>
            <a:ext cx="1600200" cy="369332"/>
          </a:xfrm>
          <a:prstGeom prst="rect">
            <a:avLst/>
          </a:prstGeom>
          <a:noFill/>
        </p:spPr>
        <p:txBody>
          <a:bodyPr wrap="square" rtlCol="0">
            <a:spAutoFit/>
          </a:bodyPr>
          <a:lstStyle/>
          <a:p>
            <a:r>
              <a:rPr lang="en-US" dirty="0"/>
              <a:t>Alma 38:8-9</a:t>
            </a:r>
          </a:p>
        </p:txBody>
      </p:sp>
      <p:sp>
        <p:nvSpPr>
          <p:cNvPr id="5" name="TextBox 4"/>
          <p:cNvSpPr txBox="1"/>
          <p:nvPr/>
        </p:nvSpPr>
        <p:spPr>
          <a:xfrm>
            <a:off x="1981200" y="0"/>
            <a:ext cx="8305800" cy="923330"/>
          </a:xfrm>
          <a:prstGeom prst="rect">
            <a:avLst/>
          </a:prstGeom>
          <a:noFill/>
        </p:spPr>
        <p:txBody>
          <a:bodyPr wrap="square" rtlCol="0">
            <a:spAutoFit/>
          </a:bodyPr>
          <a:lstStyle/>
          <a:p>
            <a:pPr algn="ctr"/>
            <a:r>
              <a:rPr lang="en-US" sz="5400" dirty="0">
                <a:latin typeface="Bell MT" pitchFamily="18" charset="0"/>
              </a:rPr>
              <a:t>No Other Way</a:t>
            </a:r>
          </a:p>
        </p:txBody>
      </p:sp>
      <p:sp>
        <p:nvSpPr>
          <p:cNvPr id="7" name="TextBox 6"/>
          <p:cNvSpPr txBox="1"/>
          <p:nvPr/>
        </p:nvSpPr>
        <p:spPr>
          <a:xfrm>
            <a:off x="8153400" y="1905000"/>
            <a:ext cx="2286000" cy="923330"/>
          </a:xfrm>
          <a:prstGeom prst="rect">
            <a:avLst/>
          </a:prstGeom>
          <a:noFill/>
        </p:spPr>
        <p:txBody>
          <a:bodyPr wrap="square" rtlCol="0">
            <a:spAutoFit/>
          </a:bodyPr>
          <a:lstStyle/>
          <a:p>
            <a:r>
              <a:rPr lang="en-US" dirty="0"/>
              <a:t>“One Lord, one faith, one baptism” (</a:t>
            </a:r>
            <a:r>
              <a:rPr lang="en-US" dirty="0" err="1"/>
              <a:t>Ephesian</a:t>
            </a:r>
            <a:r>
              <a:rPr lang="en-US" dirty="0"/>
              <a:t> 4:5)</a:t>
            </a:r>
          </a:p>
        </p:txBody>
      </p:sp>
      <p:sp>
        <p:nvSpPr>
          <p:cNvPr id="55" name="TextBox 54"/>
          <p:cNvSpPr txBox="1"/>
          <p:nvPr/>
        </p:nvSpPr>
        <p:spPr>
          <a:xfrm>
            <a:off x="3440318" y="755210"/>
            <a:ext cx="6274051" cy="369332"/>
          </a:xfrm>
          <a:prstGeom prst="rect">
            <a:avLst/>
          </a:prstGeom>
          <a:noFill/>
        </p:spPr>
        <p:txBody>
          <a:bodyPr wrap="square" rtlCol="0">
            <a:spAutoFit/>
          </a:bodyPr>
          <a:lstStyle/>
          <a:p>
            <a:r>
              <a:rPr lang="en-US" dirty="0"/>
              <a:t>Alma tells </a:t>
            </a:r>
            <a:r>
              <a:rPr lang="en-US" dirty="0" err="1"/>
              <a:t>Shiblon</a:t>
            </a:r>
            <a:r>
              <a:rPr lang="en-US" dirty="0"/>
              <a:t> of his torment and remission of sins</a:t>
            </a:r>
          </a:p>
        </p:txBody>
      </p:sp>
      <p:sp>
        <p:nvSpPr>
          <p:cNvPr id="56" name="TextBox 55"/>
          <p:cNvSpPr txBox="1"/>
          <p:nvPr/>
        </p:nvSpPr>
        <p:spPr>
          <a:xfrm>
            <a:off x="3001223" y="1412340"/>
            <a:ext cx="2895600" cy="1477328"/>
          </a:xfrm>
          <a:prstGeom prst="rect">
            <a:avLst/>
          </a:prstGeom>
          <a:noFill/>
        </p:spPr>
        <p:txBody>
          <a:bodyPr wrap="square" rtlCol="0">
            <a:spAutoFit/>
          </a:bodyPr>
          <a:lstStyle/>
          <a:p>
            <a:r>
              <a:rPr lang="en-US" dirty="0"/>
              <a:t>Salvation: Alma tells </a:t>
            </a:r>
            <a:r>
              <a:rPr lang="en-US" dirty="0" err="1"/>
              <a:t>Shiblon</a:t>
            </a:r>
            <a:r>
              <a:rPr lang="en-US" dirty="0"/>
              <a:t> that there is no other way that a man can be saved except through the atonement of Christ</a:t>
            </a:r>
          </a:p>
        </p:txBody>
      </p:sp>
      <p:sp>
        <p:nvSpPr>
          <p:cNvPr id="102" name="TextBox 101"/>
          <p:cNvSpPr txBox="1"/>
          <p:nvPr/>
        </p:nvSpPr>
        <p:spPr>
          <a:xfrm>
            <a:off x="3576118" y="4859449"/>
            <a:ext cx="4197036" cy="1477328"/>
          </a:xfrm>
          <a:prstGeom prst="rect">
            <a:avLst/>
          </a:prstGeom>
          <a:noFill/>
        </p:spPr>
        <p:txBody>
          <a:bodyPr wrap="square" rtlCol="0">
            <a:spAutoFit/>
          </a:bodyPr>
          <a:lstStyle/>
          <a:p>
            <a:r>
              <a:rPr lang="en-US" dirty="0"/>
              <a:t>“…and as the Lord God </a:t>
            </a:r>
            <a:r>
              <a:rPr lang="en-US" dirty="0" err="1"/>
              <a:t>liveth</a:t>
            </a:r>
            <a:r>
              <a:rPr lang="en-US" dirty="0"/>
              <a:t>, there is none other name given under heaven save it be this Jesus Christ, of which I have spoken, whereby man can be saved.”</a:t>
            </a:r>
          </a:p>
          <a:p>
            <a:r>
              <a:rPr lang="en-US" dirty="0"/>
              <a:t>2 Nephi 25:20</a:t>
            </a:r>
          </a:p>
        </p:txBody>
      </p:sp>
      <p:sp>
        <p:nvSpPr>
          <p:cNvPr id="104" name="TextBox 103"/>
          <p:cNvSpPr txBox="1"/>
          <p:nvPr/>
        </p:nvSpPr>
        <p:spPr>
          <a:xfrm>
            <a:off x="2390114" y="2998207"/>
            <a:ext cx="4101220" cy="1477328"/>
          </a:xfrm>
          <a:prstGeom prst="rect">
            <a:avLst/>
          </a:prstGeom>
          <a:noFill/>
        </p:spPr>
        <p:txBody>
          <a:bodyPr wrap="square" rtlCol="0">
            <a:spAutoFit/>
          </a:bodyPr>
          <a:lstStyle/>
          <a:p>
            <a:r>
              <a:rPr lang="en-US" dirty="0"/>
              <a:t>“…and that there could be no redemption for mankind save it were through the death and sufferings of Christ, and the atonement of his blood.”</a:t>
            </a:r>
          </a:p>
          <a:p>
            <a:r>
              <a:rPr lang="en-US" dirty="0"/>
              <a:t>Alma 21:9</a:t>
            </a:r>
          </a:p>
        </p:txBody>
      </p:sp>
      <p:grpSp>
        <p:nvGrpSpPr>
          <p:cNvPr id="156" name="Group 155"/>
          <p:cNvGrpSpPr/>
          <p:nvPr/>
        </p:nvGrpSpPr>
        <p:grpSpPr>
          <a:xfrm>
            <a:off x="7691674" y="3991070"/>
            <a:ext cx="1130595" cy="2209800"/>
            <a:chOff x="2057402" y="1656736"/>
            <a:chExt cx="1466633" cy="2412190"/>
          </a:xfrm>
        </p:grpSpPr>
        <p:sp>
          <p:nvSpPr>
            <p:cNvPr id="157" name="Oval 156"/>
            <p:cNvSpPr/>
            <p:nvPr/>
          </p:nvSpPr>
          <p:spPr>
            <a:xfrm rot="20950279">
              <a:off x="2057402" y="3040512"/>
              <a:ext cx="427501" cy="198171"/>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20950279">
              <a:off x="3096534" y="3040512"/>
              <a:ext cx="427501" cy="198171"/>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p:cNvSpPr/>
            <p:nvPr/>
          </p:nvSpPr>
          <p:spPr>
            <a:xfrm>
              <a:off x="2438402" y="2438402"/>
              <a:ext cx="742238" cy="1409442"/>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20950279">
              <a:off x="2359882" y="3814751"/>
              <a:ext cx="422398" cy="25417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p:cNvSpPr/>
            <p:nvPr/>
          </p:nvSpPr>
          <p:spPr>
            <a:xfrm rot="19846626">
              <a:off x="2885047" y="2397055"/>
              <a:ext cx="326730" cy="763222"/>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20950279">
              <a:off x="2731002" y="3814752"/>
              <a:ext cx="422398" cy="25417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rot="1753374" flipH="1">
              <a:off x="2365481" y="2397055"/>
              <a:ext cx="326730" cy="763222"/>
            </a:xfrm>
            <a:prstGeom prst="trapezoid">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412720" y="1735651"/>
              <a:ext cx="742238" cy="86743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ouble Wave 164"/>
            <p:cNvSpPr/>
            <p:nvPr/>
          </p:nvSpPr>
          <p:spPr>
            <a:xfrm rot="21307692">
              <a:off x="3078418" y="1809044"/>
              <a:ext cx="219841" cy="638737"/>
            </a:xfrm>
            <a:prstGeom prst="double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ouble Wave 165"/>
            <p:cNvSpPr/>
            <p:nvPr/>
          </p:nvSpPr>
          <p:spPr>
            <a:xfrm rot="407729">
              <a:off x="2292725" y="1804733"/>
              <a:ext cx="197834" cy="638739"/>
            </a:xfrm>
            <a:prstGeom prst="doubleWav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rot="5400000">
              <a:off x="2574925" y="1415565"/>
              <a:ext cx="431276" cy="913617"/>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p:cNvSpPr/>
            <p:nvPr/>
          </p:nvSpPr>
          <p:spPr>
            <a:xfrm rot="5400000">
              <a:off x="2720798" y="1386682"/>
              <a:ext cx="124054" cy="1036322"/>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rot="2009698">
              <a:off x="2701403" y="2496715"/>
              <a:ext cx="116926" cy="1083969"/>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ed Rectangle 169"/>
            <p:cNvSpPr/>
            <p:nvPr/>
          </p:nvSpPr>
          <p:spPr>
            <a:xfrm>
              <a:off x="2264664" y="3207408"/>
              <a:ext cx="345440" cy="434188"/>
            </a:xfrm>
            <a:prstGeom prst="round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4D2E4E91-C883-464B-A224-8AC45F4B8B39}"/>
              </a:ext>
            </a:extLst>
          </p:cNvPr>
          <p:cNvGrpSpPr/>
          <p:nvPr/>
        </p:nvGrpSpPr>
        <p:grpSpPr>
          <a:xfrm>
            <a:off x="2040506" y="660903"/>
            <a:ext cx="747205" cy="1575303"/>
            <a:chOff x="2133600" y="1752600"/>
            <a:chExt cx="1524000" cy="3766449"/>
          </a:xfrm>
        </p:grpSpPr>
        <p:grpSp>
          <p:nvGrpSpPr>
            <p:cNvPr id="172" name="Group 49">
              <a:extLst>
                <a:ext uri="{FF2B5EF4-FFF2-40B4-BE49-F238E27FC236}">
                  <a16:creationId xmlns:a16="http://schemas.microsoft.com/office/drawing/2014/main" id="{0BD9319A-7A2A-45EA-9232-2E1DC9DEA025}"/>
                </a:ext>
              </a:extLst>
            </p:cNvPr>
            <p:cNvGrpSpPr/>
            <p:nvPr/>
          </p:nvGrpSpPr>
          <p:grpSpPr>
            <a:xfrm rot="9550070">
              <a:off x="2918578" y="4905265"/>
              <a:ext cx="304800" cy="613784"/>
              <a:chOff x="1295400" y="4546730"/>
              <a:chExt cx="409568" cy="689984"/>
            </a:xfrm>
          </p:grpSpPr>
          <p:sp>
            <p:nvSpPr>
              <p:cNvPr id="220" name="Oval 219">
                <a:extLst>
                  <a:ext uri="{FF2B5EF4-FFF2-40B4-BE49-F238E27FC236}">
                    <a16:creationId xmlns:a16="http://schemas.microsoft.com/office/drawing/2014/main" id="{D656142D-C4B9-4BF5-8C39-508B6560C222}"/>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D477CDB1-77AF-49E0-835D-C3617E12770A}"/>
                  </a:ext>
                </a:extLst>
              </p:cNvPr>
              <p:cNvSpPr/>
              <p:nvPr/>
            </p:nvSpPr>
            <p:spPr>
              <a:xfrm>
                <a:off x="1295400" y="4648200"/>
                <a:ext cx="196273" cy="29556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42">
              <a:extLst>
                <a:ext uri="{FF2B5EF4-FFF2-40B4-BE49-F238E27FC236}">
                  <a16:creationId xmlns:a16="http://schemas.microsoft.com/office/drawing/2014/main" id="{DDC9B9F7-1D68-4D7B-B90F-E7473870BE36}"/>
                </a:ext>
              </a:extLst>
            </p:cNvPr>
            <p:cNvGrpSpPr/>
            <p:nvPr/>
          </p:nvGrpSpPr>
          <p:grpSpPr>
            <a:xfrm rot="15885139">
              <a:off x="2681745" y="4896468"/>
              <a:ext cx="304800" cy="613784"/>
              <a:chOff x="1295400" y="4546730"/>
              <a:chExt cx="409568" cy="689984"/>
            </a:xfrm>
          </p:grpSpPr>
          <p:sp>
            <p:nvSpPr>
              <p:cNvPr id="218" name="Oval 5">
                <a:extLst>
                  <a:ext uri="{FF2B5EF4-FFF2-40B4-BE49-F238E27FC236}">
                    <a16:creationId xmlns:a16="http://schemas.microsoft.com/office/drawing/2014/main" id="{5B0DECB9-C924-410D-BF2C-108D461BF3D4}"/>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0EBDA69D-C307-443A-BDB5-5539263A557A}"/>
                  </a:ext>
                </a:extLst>
              </p:cNvPr>
              <p:cNvSpPr/>
              <p:nvPr/>
            </p:nvSpPr>
            <p:spPr>
              <a:xfrm>
                <a:off x="1295400" y="4648200"/>
                <a:ext cx="196273" cy="29556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4" name="Trapezoid 173">
              <a:extLst>
                <a:ext uri="{FF2B5EF4-FFF2-40B4-BE49-F238E27FC236}">
                  <a16:creationId xmlns:a16="http://schemas.microsoft.com/office/drawing/2014/main" id="{2CE7F4F4-10AD-40CA-8570-5027C8E3BBDE}"/>
                </a:ext>
              </a:extLst>
            </p:cNvPr>
            <p:cNvSpPr/>
            <p:nvPr/>
          </p:nvSpPr>
          <p:spPr>
            <a:xfrm>
              <a:off x="2389909" y="40698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FF795963-10BA-493C-A658-15387479D1BC}"/>
                </a:ext>
              </a:extLst>
            </p:cNvPr>
            <p:cNvSpPr/>
            <p:nvPr/>
          </p:nvSpPr>
          <p:spPr>
            <a:xfrm>
              <a:off x="3429000" y="3728130"/>
              <a:ext cx="2286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5A461EF2-FC43-412E-BA37-425E6963BEF3}"/>
                </a:ext>
              </a:extLst>
            </p:cNvPr>
            <p:cNvSpPr/>
            <p:nvPr/>
          </p:nvSpPr>
          <p:spPr>
            <a:xfrm>
              <a:off x="2133600" y="3728130"/>
              <a:ext cx="2286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apezoid 176">
              <a:extLst>
                <a:ext uri="{FF2B5EF4-FFF2-40B4-BE49-F238E27FC236}">
                  <a16:creationId xmlns:a16="http://schemas.microsoft.com/office/drawing/2014/main" id="{6F8F7913-90FA-4C37-BF46-164B46D03E34}"/>
                </a:ext>
              </a:extLst>
            </p:cNvPr>
            <p:cNvSpPr/>
            <p:nvPr/>
          </p:nvSpPr>
          <p:spPr>
            <a:xfrm>
              <a:off x="2362200" y="27375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60FD5BE1-6114-47A2-8AAF-382DF6E47FF8}"/>
                </a:ext>
              </a:extLst>
            </p:cNvPr>
            <p:cNvSpPr/>
            <p:nvPr/>
          </p:nvSpPr>
          <p:spPr>
            <a:xfrm>
              <a:off x="2590800" y="2813730"/>
              <a:ext cx="685800" cy="525906"/>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2CB9A563-69EB-4825-9A19-6DCF8163C29B}"/>
                </a:ext>
              </a:extLst>
            </p:cNvPr>
            <p:cNvSpPr/>
            <p:nvPr/>
          </p:nvSpPr>
          <p:spPr>
            <a:xfrm>
              <a:off x="2613891" y="2552802"/>
              <a:ext cx="609600" cy="52590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a:extLst>
                <a:ext uri="{FF2B5EF4-FFF2-40B4-BE49-F238E27FC236}">
                  <a16:creationId xmlns:a16="http://schemas.microsoft.com/office/drawing/2014/main" id="{B65A5B59-1BAF-454F-89D5-D386C40FE448}"/>
                </a:ext>
              </a:extLst>
            </p:cNvPr>
            <p:cNvSpPr/>
            <p:nvPr/>
          </p:nvSpPr>
          <p:spPr>
            <a:xfrm rot="20397331">
              <a:off x="3077236" y="2873197"/>
              <a:ext cx="551541" cy="1157352"/>
            </a:xfrm>
            <a:prstGeom prst="trapezoid">
              <a:avLst>
                <a:gd name="adj" fmla="val 35984"/>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rapezoid 180">
              <a:extLst>
                <a:ext uri="{FF2B5EF4-FFF2-40B4-BE49-F238E27FC236}">
                  <a16:creationId xmlns:a16="http://schemas.microsoft.com/office/drawing/2014/main" id="{C393121C-53D1-4BB5-B2E0-FC7BC06D636C}"/>
                </a:ext>
              </a:extLst>
            </p:cNvPr>
            <p:cNvSpPr/>
            <p:nvPr/>
          </p:nvSpPr>
          <p:spPr>
            <a:xfrm rot="1296214">
              <a:off x="2249330" y="2868103"/>
              <a:ext cx="511448" cy="1132587"/>
            </a:xfrm>
            <a:prstGeom prst="trapezoid">
              <a:avLst>
                <a:gd name="adj" fmla="val 32075"/>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rapezoid 181">
              <a:extLst>
                <a:ext uri="{FF2B5EF4-FFF2-40B4-BE49-F238E27FC236}">
                  <a16:creationId xmlns:a16="http://schemas.microsoft.com/office/drawing/2014/main" id="{35197492-4041-4A4E-AEE8-4363EAC06702}"/>
                </a:ext>
              </a:extLst>
            </p:cNvPr>
            <p:cNvSpPr/>
            <p:nvPr/>
          </p:nvSpPr>
          <p:spPr>
            <a:xfrm rot="287694">
              <a:off x="2431028" y="28115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a:extLst>
                <a:ext uri="{FF2B5EF4-FFF2-40B4-BE49-F238E27FC236}">
                  <a16:creationId xmlns:a16="http://schemas.microsoft.com/office/drawing/2014/main" id="{6BE7CEDD-7B92-45C0-8B32-557CB6D3F64C}"/>
                </a:ext>
              </a:extLst>
            </p:cNvPr>
            <p:cNvSpPr/>
            <p:nvPr/>
          </p:nvSpPr>
          <p:spPr>
            <a:xfrm rot="21293170">
              <a:off x="2972401" y="28309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31">
              <a:extLst>
                <a:ext uri="{FF2B5EF4-FFF2-40B4-BE49-F238E27FC236}">
                  <a16:creationId xmlns:a16="http://schemas.microsoft.com/office/drawing/2014/main" id="{4E50A707-8E62-466C-8FA5-85488DDDF086}"/>
                </a:ext>
              </a:extLst>
            </p:cNvPr>
            <p:cNvGrpSpPr/>
            <p:nvPr/>
          </p:nvGrpSpPr>
          <p:grpSpPr>
            <a:xfrm rot="21151532">
              <a:off x="3114271" y="2096236"/>
              <a:ext cx="343204" cy="757299"/>
              <a:chOff x="1434718" y="4935165"/>
              <a:chExt cx="343204" cy="757299"/>
            </a:xfrm>
            <a:solidFill>
              <a:schemeClr val="bg1">
                <a:lumMod val="65000"/>
              </a:schemeClr>
            </a:solidFill>
          </p:grpSpPr>
          <p:sp>
            <p:nvSpPr>
              <p:cNvPr id="215" name="Moon 214">
                <a:extLst>
                  <a:ext uri="{FF2B5EF4-FFF2-40B4-BE49-F238E27FC236}">
                    <a16:creationId xmlns:a16="http://schemas.microsoft.com/office/drawing/2014/main" id="{B9EB2441-5F85-492F-930F-10C0E6E68D12}"/>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a:extLst>
                  <a:ext uri="{FF2B5EF4-FFF2-40B4-BE49-F238E27FC236}">
                    <a16:creationId xmlns:a16="http://schemas.microsoft.com/office/drawing/2014/main" id="{CF55F192-2847-45B5-B74F-8890A72D1F8A}"/>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a:extLst>
                  <a:ext uri="{FF2B5EF4-FFF2-40B4-BE49-F238E27FC236}">
                    <a16:creationId xmlns:a16="http://schemas.microsoft.com/office/drawing/2014/main" id="{DF7D99C2-851E-4E18-A8C1-35B17B5988F2}"/>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29">
              <a:extLst>
                <a:ext uri="{FF2B5EF4-FFF2-40B4-BE49-F238E27FC236}">
                  <a16:creationId xmlns:a16="http://schemas.microsoft.com/office/drawing/2014/main" id="{35EEADB3-06F8-4B79-9928-C67D36146744}"/>
                </a:ext>
              </a:extLst>
            </p:cNvPr>
            <p:cNvGrpSpPr/>
            <p:nvPr/>
          </p:nvGrpSpPr>
          <p:grpSpPr>
            <a:xfrm rot="1653802">
              <a:off x="2395553" y="2166668"/>
              <a:ext cx="343204" cy="757299"/>
              <a:chOff x="1434718" y="4935165"/>
              <a:chExt cx="343204" cy="757299"/>
            </a:xfrm>
            <a:solidFill>
              <a:schemeClr val="bg1">
                <a:lumMod val="65000"/>
              </a:schemeClr>
            </a:solidFill>
          </p:grpSpPr>
          <p:sp>
            <p:nvSpPr>
              <p:cNvPr id="212" name="Moon 211">
                <a:extLst>
                  <a:ext uri="{FF2B5EF4-FFF2-40B4-BE49-F238E27FC236}">
                    <a16:creationId xmlns:a16="http://schemas.microsoft.com/office/drawing/2014/main" id="{B21B8FA9-8CE6-4C1F-BA85-109AECDC2264}"/>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27">
                <a:extLst>
                  <a:ext uri="{FF2B5EF4-FFF2-40B4-BE49-F238E27FC236}">
                    <a16:creationId xmlns:a16="http://schemas.microsoft.com/office/drawing/2014/main" id="{67BB3B0E-8DBA-4AEE-9896-91B3EC218FFE}"/>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Moon 28">
                <a:extLst>
                  <a:ext uri="{FF2B5EF4-FFF2-40B4-BE49-F238E27FC236}">
                    <a16:creationId xmlns:a16="http://schemas.microsoft.com/office/drawing/2014/main" id="{F0C2373A-91F4-41B4-B837-96001B82A85F}"/>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6" name="Oval 14">
              <a:extLst>
                <a:ext uri="{FF2B5EF4-FFF2-40B4-BE49-F238E27FC236}">
                  <a16:creationId xmlns:a16="http://schemas.microsoft.com/office/drawing/2014/main" id="{4394B895-5849-4751-AE71-317EC64C1DA2}"/>
                </a:ext>
              </a:extLst>
            </p:cNvPr>
            <p:cNvSpPr/>
            <p:nvPr/>
          </p:nvSpPr>
          <p:spPr>
            <a:xfrm>
              <a:off x="2514600" y="1792327"/>
              <a:ext cx="872048" cy="117380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Moon 186">
              <a:extLst>
                <a:ext uri="{FF2B5EF4-FFF2-40B4-BE49-F238E27FC236}">
                  <a16:creationId xmlns:a16="http://schemas.microsoft.com/office/drawing/2014/main" id="{2E49FA14-B7A4-43B0-B7E3-B2F1368C26C7}"/>
                </a:ext>
              </a:extLst>
            </p:cNvPr>
            <p:cNvSpPr/>
            <p:nvPr/>
          </p:nvSpPr>
          <p:spPr>
            <a:xfrm rot="5412568">
              <a:off x="2718058" y="1514475"/>
              <a:ext cx="381000" cy="857250"/>
            </a:xfrm>
            <a:prstGeom prst="moon">
              <a:avLst>
                <a:gd name="adj" fmla="val 7878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87">
              <a:extLst>
                <a:ext uri="{FF2B5EF4-FFF2-40B4-BE49-F238E27FC236}">
                  <a16:creationId xmlns:a16="http://schemas.microsoft.com/office/drawing/2014/main" id="{D7006D6E-3251-47D3-9A46-F2F72C0892D5}"/>
                </a:ext>
              </a:extLst>
            </p:cNvPr>
            <p:cNvSpPr/>
            <p:nvPr/>
          </p:nvSpPr>
          <p:spPr>
            <a:xfrm rot="4358243">
              <a:off x="2604011" y="18228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oon 188">
              <a:extLst>
                <a:ext uri="{FF2B5EF4-FFF2-40B4-BE49-F238E27FC236}">
                  <a16:creationId xmlns:a16="http://schemas.microsoft.com/office/drawing/2014/main" id="{F8CC1122-7010-4A79-A339-21228AF05E9B}"/>
                </a:ext>
              </a:extLst>
            </p:cNvPr>
            <p:cNvSpPr/>
            <p:nvPr/>
          </p:nvSpPr>
          <p:spPr>
            <a:xfrm rot="5412568">
              <a:off x="2770210" y="1442858"/>
              <a:ext cx="223255" cy="851971"/>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Moon 189">
              <a:extLst>
                <a:ext uri="{FF2B5EF4-FFF2-40B4-BE49-F238E27FC236}">
                  <a16:creationId xmlns:a16="http://schemas.microsoft.com/office/drawing/2014/main" id="{818C4771-AD61-41DD-9BD1-FBCC57D67C4A}"/>
                </a:ext>
              </a:extLst>
            </p:cNvPr>
            <p:cNvSpPr/>
            <p:nvPr/>
          </p:nvSpPr>
          <p:spPr>
            <a:xfrm rot="5412568">
              <a:off x="2594196" y="1668838"/>
              <a:ext cx="217103" cy="488482"/>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a:extLst>
                <a:ext uri="{FF2B5EF4-FFF2-40B4-BE49-F238E27FC236}">
                  <a16:creationId xmlns:a16="http://schemas.microsoft.com/office/drawing/2014/main" id="{CAA062B8-FF7E-4DF3-B1EF-20C19D2D8F07}"/>
                </a:ext>
              </a:extLst>
            </p:cNvPr>
            <p:cNvSpPr/>
            <p:nvPr/>
          </p:nvSpPr>
          <p:spPr>
            <a:xfrm rot="5412568">
              <a:off x="3056505" y="1692511"/>
              <a:ext cx="188274" cy="423618"/>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191">
              <a:extLst>
                <a:ext uri="{FF2B5EF4-FFF2-40B4-BE49-F238E27FC236}">
                  <a16:creationId xmlns:a16="http://schemas.microsoft.com/office/drawing/2014/main" id="{50B9C735-10A6-46A6-AD0B-B77A581F5BC4}"/>
                </a:ext>
              </a:extLst>
            </p:cNvPr>
            <p:cNvSpPr/>
            <p:nvPr/>
          </p:nvSpPr>
          <p:spPr>
            <a:xfrm rot="14214603">
              <a:off x="2833420" y="1781821"/>
              <a:ext cx="233489" cy="441725"/>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a:extLst>
                <a:ext uri="{FF2B5EF4-FFF2-40B4-BE49-F238E27FC236}">
                  <a16:creationId xmlns:a16="http://schemas.microsoft.com/office/drawing/2014/main" id="{F8F524B2-1951-4031-B404-1A1AC968EB68}"/>
                </a:ext>
              </a:extLst>
            </p:cNvPr>
            <p:cNvSpPr/>
            <p:nvPr/>
          </p:nvSpPr>
          <p:spPr>
            <a:xfrm rot="14214603">
              <a:off x="2829701" y="1789709"/>
              <a:ext cx="128959" cy="290158"/>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193">
              <a:extLst>
                <a:ext uri="{FF2B5EF4-FFF2-40B4-BE49-F238E27FC236}">
                  <a16:creationId xmlns:a16="http://schemas.microsoft.com/office/drawing/2014/main" id="{8DF7F69C-FBCC-418E-8E48-D2E61EB8480B}"/>
                </a:ext>
              </a:extLst>
            </p:cNvPr>
            <p:cNvSpPr/>
            <p:nvPr/>
          </p:nvSpPr>
          <p:spPr>
            <a:xfrm rot="14214603">
              <a:off x="2645818" y="1754996"/>
              <a:ext cx="196323" cy="441725"/>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oon 194">
              <a:extLst>
                <a:ext uri="{FF2B5EF4-FFF2-40B4-BE49-F238E27FC236}">
                  <a16:creationId xmlns:a16="http://schemas.microsoft.com/office/drawing/2014/main" id="{B49B5A71-9E82-49F8-A754-AC2512C84192}"/>
                </a:ext>
              </a:extLst>
            </p:cNvPr>
            <p:cNvSpPr/>
            <p:nvPr/>
          </p:nvSpPr>
          <p:spPr>
            <a:xfrm rot="3904094">
              <a:off x="2756932" y="1615265"/>
              <a:ext cx="95325" cy="452370"/>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195">
              <a:extLst>
                <a:ext uri="{FF2B5EF4-FFF2-40B4-BE49-F238E27FC236}">
                  <a16:creationId xmlns:a16="http://schemas.microsoft.com/office/drawing/2014/main" id="{43487891-90B0-467A-988F-07FF241CE96B}"/>
                </a:ext>
              </a:extLst>
            </p:cNvPr>
            <p:cNvSpPr/>
            <p:nvPr/>
          </p:nvSpPr>
          <p:spPr>
            <a:xfrm rot="20210230">
              <a:off x="3109040" y="1830691"/>
              <a:ext cx="106521" cy="332192"/>
            </a:xfrm>
            <a:prstGeom prst="moon">
              <a:avLst>
                <a:gd name="adj" fmla="val 7878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48">
              <a:extLst>
                <a:ext uri="{FF2B5EF4-FFF2-40B4-BE49-F238E27FC236}">
                  <a16:creationId xmlns:a16="http://schemas.microsoft.com/office/drawing/2014/main" id="{5EB71454-EA04-4C58-91D8-6EC6F090E4DA}"/>
                </a:ext>
              </a:extLst>
            </p:cNvPr>
            <p:cNvGrpSpPr/>
            <p:nvPr/>
          </p:nvGrpSpPr>
          <p:grpSpPr>
            <a:xfrm>
              <a:off x="2595418" y="4667930"/>
              <a:ext cx="609600" cy="164123"/>
              <a:chOff x="553453" y="4798401"/>
              <a:chExt cx="1858183" cy="519282"/>
            </a:xfrm>
          </p:grpSpPr>
          <p:sp>
            <p:nvSpPr>
              <p:cNvPr id="207" name="Frame 206">
                <a:extLst>
                  <a:ext uri="{FF2B5EF4-FFF2-40B4-BE49-F238E27FC236}">
                    <a16:creationId xmlns:a16="http://schemas.microsoft.com/office/drawing/2014/main" id="{4D662DCA-B371-4DA5-8E81-AAC474554110}"/>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Frame 207">
                <a:extLst>
                  <a:ext uri="{FF2B5EF4-FFF2-40B4-BE49-F238E27FC236}">
                    <a16:creationId xmlns:a16="http://schemas.microsoft.com/office/drawing/2014/main" id="{6F62E2A6-E598-421B-83C6-958895BF3989}"/>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 name="Frame 208">
                <a:extLst>
                  <a:ext uri="{FF2B5EF4-FFF2-40B4-BE49-F238E27FC236}">
                    <a16:creationId xmlns:a16="http://schemas.microsoft.com/office/drawing/2014/main" id="{7AE4DEAA-0065-40DD-9ABC-E89C7B5E9115}"/>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 name="Frame 209">
                <a:extLst>
                  <a:ext uri="{FF2B5EF4-FFF2-40B4-BE49-F238E27FC236}">
                    <a16:creationId xmlns:a16="http://schemas.microsoft.com/office/drawing/2014/main" id="{AC4573C8-AD1E-404C-997B-F77188232F48}"/>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1" name="Frame 210">
                <a:extLst>
                  <a:ext uri="{FF2B5EF4-FFF2-40B4-BE49-F238E27FC236}">
                    <a16:creationId xmlns:a16="http://schemas.microsoft.com/office/drawing/2014/main" id="{23C51D2F-0AF8-4D13-803B-9552691BF3E3}"/>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8" name="Group 53">
              <a:extLst>
                <a:ext uri="{FF2B5EF4-FFF2-40B4-BE49-F238E27FC236}">
                  <a16:creationId xmlns:a16="http://schemas.microsoft.com/office/drawing/2014/main" id="{3C6D85C8-1B41-41CB-8ED5-685650C82705}"/>
                </a:ext>
              </a:extLst>
            </p:cNvPr>
            <p:cNvGrpSpPr/>
            <p:nvPr/>
          </p:nvGrpSpPr>
          <p:grpSpPr>
            <a:xfrm rot="1653802">
              <a:off x="2396391" y="2001353"/>
              <a:ext cx="243277" cy="536804"/>
              <a:chOff x="1434718" y="4935165"/>
              <a:chExt cx="343204" cy="757299"/>
            </a:xfrm>
            <a:solidFill>
              <a:schemeClr val="bg1">
                <a:lumMod val="65000"/>
              </a:schemeClr>
            </a:solidFill>
          </p:grpSpPr>
          <p:sp>
            <p:nvSpPr>
              <p:cNvPr id="204" name="Moon 203">
                <a:extLst>
                  <a:ext uri="{FF2B5EF4-FFF2-40B4-BE49-F238E27FC236}">
                    <a16:creationId xmlns:a16="http://schemas.microsoft.com/office/drawing/2014/main" id="{72AF58E4-74C9-4572-96B3-E58050BA98CF}"/>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oon 204">
                <a:extLst>
                  <a:ext uri="{FF2B5EF4-FFF2-40B4-BE49-F238E27FC236}">
                    <a16:creationId xmlns:a16="http://schemas.microsoft.com/office/drawing/2014/main" id="{60D2B26F-3A19-4CFC-B581-2D4F21E10490}"/>
                  </a:ext>
                </a:extLst>
              </p:cNvPr>
              <p:cNvSpPr/>
              <p:nvPr/>
            </p:nvSpPr>
            <p:spPr>
              <a:xfrm rot="10347730">
                <a:off x="1434718" y="5008712"/>
                <a:ext cx="249773" cy="683752"/>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205">
                <a:extLst>
                  <a:ext uri="{FF2B5EF4-FFF2-40B4-BE49-F238E27FC236}">
                    <a16:creationId xmlns:a16="http://schemas.microsoft.com/office/drawing/2014/main" id="{C0FDD4FA-2BA4-4138-AA53-F67F33F18A20}"/>
                  </a:ext>
                </a:extLst>
              </p:cNvPr>
              <p:cNvSpPr/>
              <p:nvPr/>
            </p:nvSpPr>
            <p:spPr>
              <a:xfrm rot="21119020">
                <a:off x="1485851" y="5116123"/>
                <a:ext cx="192984" cy="559228"/>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57">
              <a:extLst>
                <a:ext uri="{FF2B5EF4-FFF2-40B4-BE49-F238E27FC236}">
                  <a16:creationId xmlns:a16="http://schemas.microsoft.com/office/drawing/2014/main" id="{1C408CAB-1E93-4430-8170-80BF17F466A7}"/>
                </a:ext>
              </a:extLst>
            </p:cNvPr>
            <p:cNvGrpSpPr/>
            <p:nvPr/>
          </p:nvGrpSpPr>
          <p:grpSpPr>
            <a:xfrm rot="20849912">
              <a:off x="3255616" y="1995496"/>
              <a:ext cx="243277" cy="536804"/>
              <a:chOff x="1434718" y="4935165"/>
              <a:chExt cx="343204" cy="757299"/>
            </a:xfrm>
            <a:solidFill>
              <a:schemeClr val="bg1">
                <a:lumMod val="65000"/>
              </a:schemeClr>
            </a:solidFill>
          </p:grpSpPr>
          <p:sp>
            <p:nvSpPr>
              <p:cNvPr id="201" name="Moon 200">
                <a:extLst>
                  <a:ext uri="{FF2B5EF4-FFF2-40B4-BE49-F238E27FC236}">
                    <a16:creationId xmlns:a16="http://schemas.microsoft.com/office/drawing/2014/main" id="{80022D3A-6142-4654-B447-C3B9E85A102F}"/>
                  </a:ext>
                </a:extLst>
              </p:cNvPr>
              <p:cNvSpPr/>
              <p:nvPr/>
            </p:nvSpPr>
            <p:spPr>
              <a:xfrm rot="21119020">
                <a:off x="1528149" y="4935165"/>
                <a:ext cx="249773" cy="723791"/>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01">
                <a:extLst>
                  <a:ext uri="{FF2B5EF4-FFF2-40B4-BE49-F238E27FC236}">
                    <a16:creationId xmlns:a16="http://schemas.microsoft.com/office/drawing/2014/main" id="{54BA5404-A789-459C-9D48-C0CA3ED0E544}"/>
                  </a:ext>
                </a:extLst>
              </p:cNvPr>
              <p:cNvSpPr/>
              <p:nvPr/>
            </p:nvSpPr>
            <p:spPr>
              <a:xfrm rot="10347730">
                <a:off x="1434718" y="5008712"/>
                <a:ext cx="249773" cy="683752"/>
              </a:xfrm>
              <a:prstGeom prst="moon">
                <a:avLst>
                  <a:gd name="adj" fmla="val 78788"/>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202">
                <a:extLst>
                  <a:ext uri="{FF2B5EF4-FFF2-40B4-BE49-F238E27FC236}">
                    <a16:creationId xmlns:a16="http://schemas.microsoft.com/office/drawing/2014/main" id="{00C361E5-7CD2-4CF8-8B98-FF62EFCF7EF1}"/>
                  </a:ext>
                </a:extLst>
              </p:cNvPr>
              <p:cNvSpPr/>
              <p:nvPr/>
            </p:nvSpPr>
            <p:spPr>
              <a:xfrm rot="21119020">
                <a:off x="1480443" y="5025622"/>
                <a:ext cx="211715" cy="648636"/>
              </a:xfrm>
              <a:prstGeom prst="moon">
                <a:avLst>
                  <a:gd name="adj" fmla="val 7878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Rounded Rectangle 35">
              <a:extLst>
                <a:ext uri="{FF2B5EF4-FFF2-40B4-BE49-F238E27FC236}">
                  <a16:creationId xmlns:a16="http://schemas.microsoft.com/office/drawing/2014/main" id="{BF0BB8A9-D456-4D35-9408-C5D7682DAE64}"/>
                </a:ext>
              </a:extLst>
            </p:cNvPr>
            <p:cNvSpPr/>
            <p:nvPr/>
          </p:nvSpPr>
          <p:spPr>
            <a:xfrm>
              <a:off x="2438400" y="1975529"/>
              <a:ext cx="990600" cy="76201"/>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2" name="Group 94">
            <a:extLst>
              <a:ext uri="{FF2B5EF4-FFF2-40B4-BE49-F238E27FC236}">
                <a16:creationId xmlns:a16="http://schemas.microsoft.com/office/drawing/2014/main" id="{691DF03B-2F0F-433F-9EE1-2AB3129F9F09}"/>
              </a:ext>
            </a:extLst>
          </p:cNvPr>
          <p:cNvGrpSpPr/>
          <p:nvPr/>
        </p:nvGrpSpPr>
        <p:grpSpPr>
          <a:xfrm>
            <a:off x="7182885" y="1482505"/>
            <a:ext cx="1015027" cy="2211309"/>
            <a:chOff x="4405860" y="139189"/>
            <a:chExt cx="2861871" cy="6475262"/>
          </a:xfrm>
        </p:grpSpPr>
        <p:grpSp>
          <p:nvGrpSpPr>
            <p:cNvPr id="223" name="Group 86">
              <a:extLst>
                <a:ext uri="{FF2B5EF4-FFF2-40B4-BE49-F238E27FC236}">
                  <a16:creationId xmlns:a16="http://schemas.microsoft.com/office/drawing/2014/main" id="{1C601346-7DA8-4E00-AAFF-658E45054877}"/>
                </a:ext>
              </a:extLst>
            </p:cNvPr>
            <p:cNvGrpSpPr/>
            <p:nvPr/>
          </p:nvGrpSpPr>
          <p:grpSpPr>
            <a:xfrm rot="2107423">
              <a:off x="4802579" y="139189"/>
              <a:ext cx="743864" cy="1806453"/>
              <a:chOff x="7696200" y="914400"/>
              <a:chExt cx="685800" cy="2438400"/>
            </a:xfrm>
          </p:grpSpPr>
          <p:sp>
            <p:nvSpPr>
              <p:cNvPr id="263" name="Moon 262">
                <a:extLst>
                  <a:ext uri="{FF2B5EF4-FFF2-40B4-BE49-F238E27FC236}">
                    <a16:creationId xmlns:a16="http://schemas.microsoft.com/office/drawing/2014/main" id="{11C4C76B-8B42-44AF-A18B-ECB8B397C48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Moon 263">
                <a:extLst>
                  <a:ext uri="{FF2B5EF4-FFF2-40B4-BE49-F238E27FC236}">
                    <a16:creationId xmlns:a16="http://schemas.microsoft.com/office/drawing/2014/main" id="{B362B4B6-4F36-4F43-B188-D6633761FCA8}"/>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oon 264">
                <a:extLst>
                  <a:ext uri="{FF2B5EF4-FFF2-40B4-BE49-F238E27FC236}">
                    <a16:creationId xmlns:a16="http://schemas.microsoft.com/office/drawing/2014/main" id="{473A1B9F-3909-4EBF-ABF7-4D55E26EB639}"/>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8E24D055-7907-45CF-83DE-77FECEFA36B8}"/>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87">
              <a:extLst>
                <a:ext uri="{FF2B5EF4-FFF2-40B4-BE49-F238E27FC236}">
                  <a16:creationId xmlns:a16="http://schemas.microsoft.com/office/drawing/2014/main" id="{71B08091-5E4D-4C8C-BA54-563B483DD805}"/>
                </a:ext>
              </a:extLst>
            </p:cNvPr>
            <p:cNvGrpSpPr/>
            <p:nvPr/>
          </p:nvGrpSpPr>
          <p:grpSpPr>
            <a:xfrm rot="19262140" flipH="1">
              <a:off x="6126313" y="231425"/>
              <a:ext cx="743864" cy="1645187"/>
              <a:chOff x="7696200" y="914400"/>
              <a:chExt cx="685800" cy="2438400"/>
            </a:xfrm>
          </p:grpSpPr>
          <p:sp>
            <p:nvSpPr>
              <p:cNvPr id="259" name="Moon 258">
                <a:extLst>
                  <a:ext uri="{FF2B5EF4-FFF2-40B4-BE49-F238E27FC236}">
                    <a16:creationId xmlns:a16="http://schemas.microsoft.com/office/drawing/2014/main" id="{F56C777F-76ED-4CF2-813C-7A179B5A6125}"/>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Moon 259">
                <a:extLst>
                  <a:ext uri="{FF2B5EF4-FFF2-40B4-BE49-F238E27FC236}">
                    <a16:creationId xmlns:a16="http://schemas.microsoft.com/office/drawing/2014/main" id="{EDFA4451-F485-46F4-B54E-FF7AFA122B4F}"/>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Moon 260">
                <a:extLst>
                  <a:ext uri="{FF2B5EF4-FFF2-40B4-BE49-F238E27FC236}">
                    <a16:creationId xmlns:a16="http://schemas.microsoft.com/office/drawing/2014/main" id="{69BD2B2E-51F7-441B-95B1-B1802E4E46A7}"/>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4CDF0AC8-B97B-42A4-B011-370558CE81A1}"/>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47">
              <a:extLst>
                <a:ext uri="{FF2B5EF4-FFF2-40B4-BE49-F238E27FC236}">
                  <a16:creationId xmlns:a16="http://schemas.microsoft.com/office/drawing/2014/main" id="{47401204-1D6A-48B3-9EB3-87EAFC831D01}"/>
                </a:ext>
              </a:extLst>
            </p:cNvPr>
            <p:cNvGrpSpPr/>
            <p:nvPr/>
          </p:nvGrpSpPr>
          <p:grpSpPr>
            <a:xfrm rot="562843">
              <a:off x="5697438" y="5840305"/>
              <a:ext cx="666047" cy="774146"/>
              <a:chOff x="6106804" y="4039302"/>
              <a:chExt cx="666047" cy="774146"/>
            </a:xfrm>
          </p:grpSpPr>
          <p:sp>
            <p:nvSpPr>
              <p:cNvPr id="256" name="Oval 255">
                <a:extLst>
                  <a:ext uri="{FF2B5EF4-FFF2-40B4-BE49-F238E27FC236}">
                    <a16:creationId xmlns:a16="http://schemas.microsoft.com/office/drawing/2014/main" id="{D87DACFD-A84B-4BAF-B1D4-AFFB466DAF84}"/>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81334784-9688-4392-9564-61170E333372}"/>
                  </a:ext>
                </a:extLst>
              </p:cNvPr>
              <p:cNvSpPr/>
              <p:nvPr/>
            </p:nvSpPr>
            <p:spPr>
              <a:xfrm rot="20163506">
                <a:off x="6387712" y="4392141"/>
                <a:ext cx="362627" cy="3159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E4F57255-93CE-4E37-9A39-FE0017DF99A6}"/>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47">
              <a:extLst>
                <a:ext uri="{FF2B5EF4-FFF2-40B4-BE49-F238E27FC236}">
                  <a16:creationId xmlns:a16="http://schemas.microsoft.com/office/drawing/2014/main" id="{6C0F1E46-C917-4D19-A634-85D0378FA9DF}"/>
                </a:ext>
              </a:extLst>
            </p:cNvPr>
            <p:cNvGrpSpPr/>
            <p:nvPr/>
          </p:nvGrpSpPr>
          <p:grpSpPr>
            <a:xfrm rot="2613352">
              <a:off x="5128037" y="5761712"/>
              <a:ext cx="666047" cy="774146"/>
              <a:chOff x="6106804" y="4039302"/>
              <a:chExt cx="666047" cy="774146"/>
            </a:xfrm>
          </p:grpSpPr>
          <p:sp>
            <p:nvSpPr>
              <p:cNvPr id="253" name="Oval 252">
                <a:extLst>
                  <a:ext uri="{FF2B5EF4-FFF2-40B4-BE49-F238E27FC236}">
                    <a16:creationId xmlns:a16="http://schemas.microsoft.com/office/drawing/2014/main" id="{99D4CCD1-EFDF-489B-A3F0-AE08818CD99E}"/>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62E9ABED-5327-478C-B585-12C805A136A5}"/>
                  </a:ext>
                </a:extLst>
              </p:cNvPr>
              <p:cNvSpPr/>
              <p:nvPr/>
            </p:nvSpPr>
            <p:spPr>
              <a:xfrm rot="20163506">
                <a:off x="6387712" y="4392141"/>
                <a:ext cx="362627" cy="31599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DACAD04A-6636-4CB3-99A7-D0F026AD4DE2}"/>
                  </a:ext>
                </a:extLst>
              </p:cNvPr>
              <p:cNvSpPr/>
              <p:nvPr/>
            </p:nvSpPr>
            <p:spPr>
              <a:xfrm rot="20163506">
                <a:off x="6106804" y="4062465"/>
                <a:ext cx="528885" cy="2843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7" name="Oval 226">
              <a:extLst>
                <a:ext uri="{FF2B5EF4-FFF2-40B4-BE49-F238E27FC236}">
                  <a16:creationId xmlns:a16="http://schemas.microsoft.com/office/drawing/2014/main" id="{F32768CE-24DC-410C-98A5-13F69DC762CC}"/>
                </a:ext>
              </a:extLst>
            </p:cNvPr>
            <p:cNvSpPr/>
            <p:nvPr/>
          </p:nvSpPr>
          <p:spPr>
            <a:xfrm>
              <a:off x="6651885" y="3632617"/>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50D271A2-C80B-4941-9568-C8A99DE4C8D7}"/>
                </a:ext>
              </a:extLst>
            </p:cNvPr>
            <p:cNvSpPr/>
            <p:nvPr/>
          </p:nvSpPr>
          <p:spPr>
            <a:xfrm>
              <a:off x="4405860" y="3592643"/>
              <a:ext cx="615846" cy="784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a:extLst>
                <a:ext uri="{FF2B5EF4-FFF2-40B4-BE49-F238E27FC236}">
                  <a16:creationId xmlns:a16="http://schemas.microsoft.com/office/drawing/2014/main" id="{093FE8AF-6C5E-4D1D-BB5D-A31199753E0F}"/>
                </a:ext>
              </a:extLst>
            </p:cNvPr>
            <p:cNvSpPr/>
            <p:nvPr/>
          </p:nvSpPr>
          <p:spPr>
            <a:xfrm>
              <a:off x="4891789" y="1550232"/>
              <a:ext cx="1943725" cy="446956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a:extLst>
                <a:ext uri="{FF2B5EF4-FFF2-40B4-BE49-F238E27FC236}">
                  <a16:creationId xmlns:a16="http://schemas.microsoft.com/office/drawing/2014/main" id="{811201D6-F849-46B8-8AC6-4373E86B75E6}"/>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a:extLst>
                <a:ext uri="{FF2B5EF4-FFF2-40B4-BE49-F238E27FC236}">
                  <a16:creationId xmlns:a16="http://schemas.microsoft.com/office/drawing/2014/main" id="{C9482A9F-A935-42C5-B459-21563AF44869}"/>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rapezoid 231">
              <a:extLst>
                <a:ext uri="{FF2B5EF4-FFF2-40B4-BE49-F238E27FC236}">
                  <a16:creationId xmlns:a16="http://schemas.microsoft.com/office/drawing/2014/main" id="{22399AE8-7BBE-4F7F-92FC-FADF425A4E49}"/>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a:extLst>
                <a:ext uri="{FF2B5EF4-FFF2-40B4-BE49-F238E27FC236}">
                  <a16:creationId xmlns:a16="http://schemas.microsoft.com/office/drawing/2014/main" id="{DD856F75-6E3C-4714-9570-4C1274D6C4C0}"/>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9C808540-CD70-440C-99B0-1CBB6D044A9E}"/>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5D4F7062-4808-4984-9E1D-C539656DAD82}"/>
                </a:ext>
              </a:extLst>
            </p:cNvPr>
            <p:cNvSpPr/>
            <p:nvPr/>
          </p:nvSpPr>
          <p:spPr>
            <a:xfrm>
              <a:off x="5286531" y="1073046"/>
              <a:ext cx="1040567" cy="148527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FC41399D-A79F-4817-93DC-66D3B174D493}"/>
                </a:ext>
              </a:extLst>
            </p:cNvPr>
            <p:cNvSpPr/>
            <p:nvPr/>
          </p:nvSpPr>
          <p:spPr>
            <a:xfrm>
              <a:off x="5029200" y="381000"/>
              <a:ext cx="1600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57">
              <a:extLst>
                <a:ext uri="{FF2B5EF4-FFF2-40B4-BE49-F238E27FC236}">
                  <a16:creationId xmlns:a16="http://schemas.microsoft.com/office/drawing/2014/main" id="{BBA18E50-23C0-4B59-A33B-C836BCB503E9}"/>
                </a:ext>
              </a:extLst>
            </p:cNvPr>
            <p:cNvGrpSpPr/>
            <p:nvPr/>
          </p:nvGrpSpPr>
          <p:grpSpPr>
            <a:xfrm>
              <a:off x="4953000" y="5334000"/>
              <a:ext cx="1828800" cy="609600"/>
              <a:chOff x="1371600" y="3962400"/>
              <a:chExt cx="6705600" cy="2057400"/>
            </a:xfrm>
          </p:grpSpPr>
          <p:grpSp>
            <p:nvGrpSpPr>
              <p:cNvPr id="241" name="Group 195">
                <a:extLst>
                  <a:ext uri="{FF2B5EF4-FFF2-40B4-BE49-F238E27FC236}">
                    <a16:creationId xmlns:a16="http://schemas.microsoft.com/office/drawing/2014/main" id="{5C2BE7BB-1CF8-4A0A-AE42-AB30FE410432}"/>
                  </a:ext>
                </a:extLst>
              </p:cNvPr>
              <p:cNvGrpSpPr/>
              <p:nvPr/>
            </p:nvGrpSpPr>
            <p:grpSpPr>
              <a:xfrm>
                <a:off x="1371600" y="3962400"/>
                <a:ext cx="1676400" cy="2057400"/>
                <a:chOff x="1371600" y="3962400"/>
                <a:chExt cx="1676400" cy="2057400"/>
              </a:xfrm>
            </p:grpSpPr>
            <p:sp>
              <p:nvSpPr>
                <p:cNvPr id="251" name="Right Arrow Callout 111">
                  <a:extLst>
                    <a:ext uri="{FF2B5EF4-FFF2-40B4-BE49-F238E27FC236}">
                      <a16:creationId xmlns:a16="http://schemas.microsoft.com/office/drawing/2014/main" id="{DB739747-F061-4932-AF77-D81319744D84}"/>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Quad Arrow 112">
                  <a:extLst>
                    <a:ext uri="{FF2B5EF4-FFF2-40B4-BE49-F238E27FC236}">
                      <a16:creationId xmlns:a16="http://schemas.microsoft.com/office/drawing/2014/main" id="{71BE6E52-40AB-4FB2-A969-C03B1192EA9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196">
                <a:extLst>
                  <a:ext uri="{FF2B5EF4-FFF2-40B4-BE49-F238E27FC236}">
                    <a16:creationId xmlns:a16="http://schemas.microsoft.com/office/drawing/2014/main" id="{252BB858-F00E-4361-94EE-C18F31986F69}"/>
                  </a:ext>
                </a:extLst>
              </p:cNvPr>
              <p:cNvGrpSpPr/>
              <p:nvPr/>
            </p:nvGrpSpPr>
            <p:grpSpPr>
              <a:xfrm>
                <a:off x="3048000" y="3962400"/>
                <a:ext cx="1676400" cy="2057400"/>
                <a:chOff x="1371600" y="3962400"/>
                <a:chExt cx="1676400" cy="2057400"/>
              </a:xfrm>
            </p:grpSpPr>
            <p:sp>
              <p:nvSpPr>
                <p:cNvPr id="249" name="Right Arrow Callout 109">
                  <a:extLst>
                    <a:ext uri="{FF2B5EF4-FFF2-40B4-BE49-F238E27FC236}">
                      <a16:creationId xmlns:a16="http://schemas.microsoft.com/office/drawing/2014/main" id="{5CE65F76-3DC6-425E-9632-CE1CB837D154}"/>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Quad Arrow 110">
                  <a:extLst>
                    <a:ext uri="{FF2B5EF4-FFF2-40B4-BE49-F238E27FC236}">
                      <a16:creationId xmlns:a16="http://schemas.microsoft.com/office/drawing/2014/main" id="{0DA63548-BFDE-4F3D-AF20-61C2D7A6D7D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199">
                <a:extLst>
                  <a:ext uri="{FF2B5EF4-FFF2-40B4-BE49-F238E27FC236}">
                    <a16:creationId xmlns:a16="http://schemas.microsoft.com/office/drawing/2014/main" id="{0A7EFCA6-E90B-4C16-A7C9-C868242D0823}"/>
                  </a:ext>
                </a:extLst>
              </p:cNvPr>
              <p:cNvGrpSpPr/>
              <p:nvPr/>
            </p:nvGrpSpPr>
            <p:grpSpPr>
              <a:xfrm>
                <a:off x="4724400" y="3962400"/>
                <a:ext cx="1676400" cy="2057400"/>
                <a:chOff x="1371600" y="3962400"/>
                <a:chExt cx="1676400" cy="2057400"/>
              </a:xfrm>
            </p:grpSpPr>
            <p:sp>
              <p:nvSpPr>
                <p:cNvPr id="247" name="Right Arrow Callout 107">
                  <a:extLst>
                    <a:ext uri="{FF2B5EF4-FFF2-40B4-BE49-F238E27FC236}">
                      <a16:creationId xmlns:a16="http://schemas.microsoft.com/office/drawing/2014/main" id="{349F292C-5897-40AA-964F-510336DEBE7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Quad Arrow 108">
                  <a:extLst>
                    <a:ext uri="{FF2B5EF4-FFF2-40B4-BE49-F238E27FC236}">
                      <a16:creationId xmlns:a16="http://schemas.microsoft.com/office/drawing/2014/main" id="{8434A472-E13D-4DCE-9304-7A8386D809FF}"/>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02">
                <a:extLst>
                  <a:ext uri="{FF2B5EF4-FFF2-40B4-BE49-F238E27FC236}">
                    <a16:creationId xmlns:a16="http://schemas.microsoft.com/office/drawing/2014/main" id="{50481A0B-CDD3-4E7A-B142-74FF37B6A732}"/>
                  </a:ext>
                </a:extLst>
              </p:cNvPr>
              <p:cNvGrpSpPr/>
              <p:nvPr/>
            </p:nvGrpSpPr>
            <p:grpSpPr>
              <a:xfrm>
                <a:off x="6400800" y="3962400"/>
                <a:ext cx="1676400" cy="2057400"/>
                <a:chOff x="1371600" y="3962400"/>
                <a:chExt cx="1676400" cy="2057400"/>
              </a:xfrm>
            </p:grpSpPr>
            <p:sp>
              <p:nvSpPr>
                <p:cNvPr id="245" name="Right Arrow Callout 105">
                  <a:extLst>
                    <a:ext uri="{FF2B5EF4-FFF2-40B4-BE49-F238E27FC236}">
                      <a16:creationId xmlns:a16="http://schemas.microsoft.com/office/drawing/2014/main" id="{F6DD7D29-13D3-4E74-B22B-4B738799D5DC}"/>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Quad Arrow 106">
                  <a:extLst>
                    <a:ext uri="{FF2B5EF4-FFF2-40B4-BE49-F238E27FC236}">
                      <a16:creationId xmlns:a16="http://schemas.microsoft.com/office/drawing/2014/main" id="{5E8B9995-4CFB-43BA-902A-FAC6AC0867F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8" name="Cloud 237">
              <a:extLst>
                <a:ext uri="{FF2B5EF4-FFF2-40B4-BE49-F238E27FC236}">
                  <a16:creationId xmlns:a16="http://schemas.microsoft.com/office/drawing/2014/main" id="{5483E73F-B471-483B-B6AD-90247A858479}"/>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lowchart: Delay 238">
              <a:extLst>
                <a:ext uri="{FF2B5EF4-FFF2-40B4-BE49-F238E27FC236}">
                  <a16:creationId xmlns:a16="http://schemas.microsoft.com/office/drawing/2014/main" id="{32542635-7736-4DB9-A4E4-E6A1ABE317F8}"/>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42C80470-7F7B-4642-A07D-8F668606F8DC}"/>
                </a:ext>
              </a:extLst>
            </p:cNvPr>
            <p:cNvSpPr/>
            <p:nvPr/>
          </p:nvSpPr>
          <p:spPr>
            <a:xfrm>
              <a:off x="5628870" y="1818089"/>
              <a:ext cx="294451" cy="19941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3">
            <a:extLst>
              <a:ext uri="{FF2B5EF4-FFF2-40B4-BE49-F238E27FC236}">
                <a16:creationId xmlns:a16="http://schemas.microsoft.com/office/drawing/2014/main" id="{72ECC377-6E2F-4102-9CA5-EFDEB01FEBC2}"/>
              </a:ext>
            </a:extLst>
          </p:cNvPr>
          <p:cNvGrpSpPr/>
          <p:nvPr/>
        </p:nvGrpSpPr>
        <p:grpSpPr>
          <a:xfrm>
            <a:off x="207142" y="4046899"/>
            <a:ext cx="2079170" cy="2659361"/>
            <a:chOff x="71718" y="1120588"/>
            <a:chExt cx="3141856" cy="4719627"/>
          </a:xfrm>
        </p:grpSpPr>
        <p:grpSp>
          <p:nvGrpSpPr>
            <p:cNvPr id="122" name="Group 13">
              <a:extLst>
                <a:ext uri="{FF2B5EF4-FFF2-40B4-BE49-F238E27FC236}">
                  <a16:creationId xmlns:a16="http://schemas.microsoft.com/office/drawing/2014/main" id="{B7C702F7-F077-4F0F-9C7D-A64E8BF54D8C}"/>
                </a:ext>
              </a:extLst>
            </p:cNvPr>
            <p:cNvGrpSpPr/>
            <p:nvPr/>
          </p:nvGrpSpPr>
          <p:grpSpPr>
            <a:xfrm>
              <a:off x="71718" y="1120588"/>
              <a:ext cx="3048000" cy="4572000"/>
              <a:chOff x="838200" y="1066800"/>
              <a:chExt cx="2438400" cy="3352800"/>
            </a:xfrm>
          </p:grpSpPr>
          <p:sp>
            <p:nvSpPr>
              <p:cNvPr id="124" name="Rounded Rectangle 61">
                <a:extLst>
                  <a:ext uri="{FF2B5EF4-FFF2-40B4-BE49-F238E27FC236}">
                    <a16:creationId xmlns:a16="http://schemas.microsoft.com/office/drawing/2014/main" id="{F0D69B49-4F96-46AA-9D92-2E1E71BB22D6}"/>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2">
                <a:extLst>
                  <a:ext uri="{FF2B5EF4-FFF2-40B4-BE49-F238E27FC236}">
                    <a16:creationId xmlns:a16="http://schemas.microsoft.com/office/drawing/2014/main" id="{38DC3D81-09B7-40DC-8B05-CA561A55FDF1}"/>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3">
                <a:extLst>
                  <a:ext uri="{FF2B5EF4-FFF2-40B4-BE49-F238E27FC236}">
                    <a16:creationId xmlns:a16="http://schemas.microsoft.com/office/drawing/2014/main" id="{6F4A38D3-300C-41DE-9C8E-B9FEE37CAAB7}"/>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4">
                <a:extLst>
                  <a:ext uri="{FF2B5EF4-FFF2-40B4-BE49-F238E27FC236}">
                    <a16:creationId xmlns:a16="http://schemas.microsoft.com/office/drawing/2014/main" id="{D56DFE3E-49DB-4F7B-AA7C-7E29688FB3CF}"/>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onut 5">
                <a:extLst>
                  <a:ext uri="{FF2B5EF4-FFF2-40B4-BE49-F238E27FC236}">
                    <a16:creationId xmlns:a16="http://schemas.microsoft.com/office/drawing/2014/main" id="{8D9EDB9E-0308-4ABD-A361-1EB289AEA036}"/>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Donut 6">
                <a:extLst>
                  <a:ext uri="{FF2B5EF4-FFF2-40B4-BE49-F238E27FC236}">
                    <a16:creationId xmlns:a16="http://schemas.microsoft.com/office/drawing/2014/main" id="{30F6D1BD-6E2F-4A37-BA59-3F7B2D6A0A6E}"/>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onut 7">
                <a:extLst>
                  <a:ext uri="{FF2B5EF4-FFF2-40B4-BE49-F238E27FC236}">
                    <a16:creationId xmlns:a16="http://schemas.microsoft.com/office/drawing/2014/main" id="{1EB1F9CC-9232-48EC-A02C-CF55D19C6718}"/>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Plaque 8">
                <a:extLst>
                  <a:ext uri="{FF2B5EF4-FFF2-40B4-BE49-F238E27FC236}">
                    <a16:creationId xmlns:a16="http://schemas.microsoft.com/office/drawing/2014/main" id="{AACB5E52-086D-4DFF-A855-1BB98C851A22}"/>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laque 9">
                <a:extLst>
                  <a:ext uri="{FF2B5EF4-FFF2-40B4-BE49-F238E27FC236}">
                    <a16:creationId xmlns:a16="http://schemas.microsoft.com/office/drawing/2014/main" id="{ACED362F-3A52-43C8-8DC1-CE474447F8B0}"/>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Plaque 10">
                <a:extLst>
                  <a:ext uri="{FF2B5EF4-FFF2-40B4-BE49-F238E27FC236}">
                    <a16:creationId xmlns:a16="http://schemas.microsoft.com/office/drawing/2014/main" id="{2001C7BB-D076-4A1C-AFF4-DE92DABC87A9}"/>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TextBox 122">
              <a:extLst>
                <a:ext uri="{FF2B5EF4-FFF2-40B4-BE49-F238E27FC236}">
                  <a16:creationId xmlns:a16="http://schemas.microsoft.com/office/drawing/2014/main" id="{98427920-7F5E-4273-9FF7-C68D1A07F248}"/>
                </a:ext>
              </a:extLst>
            </p:cNvPr>
            <p:cNvSpPr txBox="1"/>
            <p:nvPr/>
          </p:nvSpPr>
          <p:spPr>
            <a:xfrm>
              <a:off x="762596" y="1254182"/>
              <a:ext cx="2450978" cy="4586033"/>
            </a:xfrm>
            <a:prstGeom prst="rect">
              <a:avLst/>
            </a:prstGeom>
            <a:noFill/>
          </p:spPr>
          <p:txBody>
            <a:bodyPr wrap="square" rtlCol="0">
              <a:spAutoFit/>
            </a:bodyPr>
            <a:lstStyle/>
            <a:p>
              <a:pPr algn="ctr"/>
              <a:r>
                <a:rPr lang="en-US" sz="1600" b="1" dirty="0"/>
                <a:t>To receive a remission of our sins and find peace to our souls, we must exercise faith in Jesus Christ and seek His mercy. </a:t>
              </a:r>
              <a:endParaRPr lang="en-US" sz="1600" b="1" dirty="0">
                <a:solidFill>
                  <a:schemeClr val="bg2">
                    <a:lumMod val="25000"/>
                  </a:schemeClr>
                </a:solidFill>
                <a:latin typeface="Tempus Sans ITC" pitchFamily="82" charset="0"/>
              </a:endParaRPr>
            </a:p>
          </p:txBody>
        </p:sp>
      </p:grpSp>
      <p:grpSp>
        <p:nvGrpSpPr>
          <p:cNvPr id="134" name="Group 3">
            <a:extLst>
              <a:ext uri="{FF2B5EF4-FFF2-40B4-BE49-F238E27FC236}">
                <a16:creationId xmlns:a16="http://schemas.microsoft.com/office/drawing/2014/main" id="{61F6AC6D-DD73-4463-BBED-C9C7FF03E365}"/>
              </a:ext>
            </a:extLst>
          </p:cNvPr>
          <p:cNvGrpSpPr/>
          <p:nvPr/>
        </p:nvGrpSpPr>
        <p:grpSpPr>
          <a:xfrm>
            <a:off x="9459784" y="3968554"/>
            <a:ext cx="2079170" cy="2301261"/>
            <a:chOff x="71718" y="1120588"/>
            <a:chExt cx="3141856" cy="4572000"/>
          </a:xfrm>
        </p:grpSpPr>
        <p:grpSp>
          <p:nvGrpSpPr>
            <p:cNvPr id="135" name="Group 13">
              <a:extLst>
                <a:ext uri="{FF2B5EF4-FFF2-40B4-BE49-F238E27FC236}">
                  <a16:creationId xmlns:a16="http://schemas.microsoft.com/office/drawing/2014/main" id="{8951D2F3-ADA7-4EE1-A146-FB09794ECAA1}"/>
                </a:ext>
              </a:extLst>
            </p:cNvPr>
            <p:cNvGrpSpPr/>
            <p:nvPr/>
          </p:nvGrpSpPr>
          <p:grpSpPr>
            <a:xfrm>
              <a:off x="71718" y="1120588"/>
              <a:ext cx="3048000" cy="4572000"/>
              <a:chOff x="838200" y="1066800"/>
              <a:chExt cx="2438400" cy="3352800"/>
            </a:xfrm>
          </p:grpSpPr>
          <p:sp>
            <p:nvSpPr>
              <p:cNvPr id="137" name="Rounded Rectangle 61">
                <a:extLst>
                  <a:ext uri="{FF2B5EF4-FFF2-40B4-BE49-F238E27FC236}">
                    <a16:creationId xmlns:a16="http://schemas.microsoft.com/office/drawing/2014/main" id="{D6CDB875-EB19-4700-AEFE-4B6167905997}"/>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2">
                <a:extLst>
                  <a:ext uri="{FF2B5EF4-FFF2-40B4-BE49-F238E27FC236}">
                    <a16:creationId xmlns:a16="http://schemas.microsoft.com/office/drawing/2014/main" id="{F369FCA0-45C0-4137-A6DE-8B2370CB5A66}"/>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3">
                <a:extLst>
                  <a:ext uri="{FF2B5EF4-FFF2-40B4-BE49-F238E27FC236}">
                    <a16:creationId xmlns:a16="http://schemas.microsoft.com/office/drawing/2014/main" id="{C3792692-B3CE-4D89-B215-6389535DF7F7}"/>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4">
                <a:extLst>
                  <a:ext uri="{FF2B5EF4-FFF2-40B4-BE49-F238E27FC236}">
                    <a16:creationId xmlns:a16="http://schemas.microsoft.com/office/drawing/2014/main" id="{3337EA9D-8404-4F94-9795-E963DE69230A}"/>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onut 5">
                <a:extLst>
                  <a:ext uri="{FF2B5EF4-FFF2-40B4-BE49-F238E27FC236}">
                    <a16:creationId xmlns:a16="http://schemas.microsoft.com/office/drawing/2014/main" id="{342012A2-FC3E-415D-8037-C1B1BE795302}"/>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Donut 6">
                <a:extLst>
                  <a:ext uri="{FF2B5EF4-FFF2-40B4-BE49-F238E27FC236}">
                    <a16:creationId xmlns:a16="http://schemas.microsoft.com/office/drawing/2014/main" id="{79628C40-5B0A-4CE8-A2B8-A7D684E47C71}"/>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Donut 7">
                <a:extLst>
                  <a:ext uri="{FF2B5EF4-FFF2-40B4-BE49-F238E27FC236}">
                    <a16:creationId xmlns:a16="http://schemas.microsoft.com/office/drawing/2014/main" id="{7246365B-1901-4256-A450-079DC89136BF}"/>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Plaque 8">
                <a:extLst>
                  <a:ext uri="{FF2B5EF4-FFF2-40B4-BE49-F238E27FC236}">
                    <a16:creationId xmlns:a16="http://schemas.microsoft.com/office/drawing/2014/main" id="{7456A4FE-C313-42EB-869D-0E277212AA34}"/>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laque 9">
                <a:extLst>
                  <a:ext uri="{FF2B5EF4-FFF2-40B4-BE49-F238E27FC236}">
                    <a16:creationId xmlns:a16="http://schemas.microsoft.com/office/drawing/2014/main" id="{F6FE512E-1A9E-4AF6-AE50-CE69A7725386}"/>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laque 10">
                <a:extLst>
                  <a:ext uri="{FF2B5EF4-FFF2-40B4-BE49-F238E27FC236}">
                    <a16:creationId xmlns:a16="http://schemas.microsoft.com/office/drawing/2014/main" id="{728FEE7C-0614-4D90-AC24-9E8A6D984CD9}"/>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TextBox 135">
              <a:extLst>
                <a:ext uri="{FF2B5EF4-FFF2-40B4-BE49-F238E27FC236}">
                  <a16:creationId xmlns:a16="http://schemas.microsoft.com/office/drawing/2014/main" id="{7C7495FC-3C57-487C-B4D7-FA9F463672E2}"/>
                </a:ext>
              </a:extLst>
            </p:cNvPr>
            <p:cNvSpPr txBox="1"/>
            <p:nvPr/>
          </p:nvSpPr>
          <p:spPr>
            <a:xfrm>
              <a:off x="762596" y="1254182"/>
              <a:ext cx="2450978" cy="3607679"/>
            </a:xfrm>
            <a:prstGeom prst="rect">
              <a:avLst/>
            </a:prstGeom>
            <a:noFill/>
          </p:spPr>
          <p:txBody>
            <a:bodyPr wrap="square" rtlCol="0">
              <a:spAutoFit/>
            </a:bodyPr>
            <a:lstStyle/>
            <a:p>
              <a:pPr algn="ctr"/>
              <a:r>
                <a:rPr lang="en-US" sz="1600" b="1" dirty="0"/>
                <a:t>We can be saved only in and through Jesus Christ. Jesus Christ is the Life and the Light of the World</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27724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71"/>
                                        </p:tgtEl>
                                        <p:attrNameLst>
                                          <p:attrName>style.visibility</p:attrName>
                                        </p:attrNameLst>
                                      </p:cBhvr>
                                      <p:to>
                                        <p:strVal val="visible"/>
                                      </p:to>
                                    </p:set>
                                    <p:animEffect transition="in" filter="wipe(down)">
                                      <p:cBhvr>
                                        <p:cTn id="9" dur="580">
                                          <p:stCondLst>
                                            <p:cond delay="0"/>
                                          </p:stCondLst>
                                        </p:cTn>
                                        <p:tgtEl>
                                          <p:spTgt spid="171"/>
                                        </p:tgtEl>
                                      </p:cBhvr>
                                    </p:animEffect>
                                    <p:anim calcmode="lin" valueType="num">
                                      <p:cBhvr>
                                        <p:cTn id="10" dur="1822"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71"/>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71"/>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71"/>
                                        </p:tgtEl>
                                        <p:attrNameLst>
                                          <p:attrName>ppt_y</p:attrName>
                                        </p:attrNameLst>
                                      </p:cBhvr>
                                      <p:tavLst>
                                        <p:tav tm="0" fmla="#ppt_y-sin(pi*$)/81">
                                          <p:val>
                                            <p:fltVal val="0"/>
                                          </p:val>
                                        </p:tav>
                                        <p:tav tm="100000">
                                          <p:val>
                                            <p:fltVal val="1"/>
                                          </p:val>
                                        </p:tav>
                                      </p:tavLst>
                                    </p:anim>
                                    <p:animScale>
                                      <p:cBhvr>
                                        <p:cTn id="15" dur="26">
                                          <p:stCondLst>
                                            <p:cond delay="650"/>
                                          </p:stCondLst>
                                        </p:cTn>
                                        <p:tgtEl>
                                          <p:spTgt spid="171"/>
                                        </p:tgtEl>
                                      </p:cBhvr>
                                      <p:to x="100000" y="60000"/>
                                    </p:animScale>
                                    <p:animScale>
                                      <p:cBhvr>
                                        <p:cTn id="16" dur="166" decel="50000">
                                          <p:stCondLst>
                                            <p:cond delay="676"/>
                                          </p:stCondLst>
                                        </p:cTn>
                                        <p:tgtEl>
                                          <p:spTgt spid="171"/>
                                        </p:tgtEl>
                                      </p:cBhvr>
                                      <p:to x="100000" y="100000"/>
                                    </p:animScale>
                                    <p:animScale>
                                      <p:cBhvr>
                                        <p:cTn id="17" dur="26">
                                          <p:stCondLst>
                                            <p:cond delay="1312"/>
                                          </p:stCondLst>
                                        </p:cTn>
                                        <p:tgtEl>
                                          <p:spTgt spid="171"/>
                                        </p:tgtEl>
                                      </p:cBhvr>
                                      <p:to x="100000" y="80000"/>
                                    </p:animScale>
                                    <p:animScale>
                                      <p:cBhvr>
                                        <p:cTn id="18" dur="166" decel="50000">
                                          <p:stCondLst>
                                            <p:cond delay="1338"/>
                                          </p:stCondLst>
                                        </p:cTn>
                                        <p:tgtEl>
                                          <p:spTgt spid="171"/>
                                        </p:tgtEl>
                                      </p:cBhvr>
                                      <p:to x="100000" y="100000"/>
                                    </p:animScale>
                                    <p:animScale>
                                      <p:cBhvr>
                                        <p:cTn id="19" dur="26">
                                          <p:stCondLst>
                                            <p:cond delay="1642"/>
                                          </p:stCondLst>
                                        </p:cTn>
                                        <p:tgtEl>
                                          <p:spTgt spid="171"/>
                                        </p:tgtEl>
                                      </p:cBhvr>
                                      <p:to x="100000" y="90000"/>
                                    </p:animScale>
                                    <p:animScale>
                                      <p:cBhvr>
                                        <p:cTn id="20" dur="166" decel="50000">
                                          <p:stCondLst>
                                            <p:cond delay="1668"/>
                                          </p:stCondLst>
                                        </p:cTn>
                                        <p:tgtEl>
                                          <p:spTgt spid="171"/>
                                        </p:tgtEl>
                                      </p:cBhvr>
                                      <p:to x="100000" y="100000"/>
                                    </p:animScale>
                                    <p:animScale>
                                      <p:cBhvr>
                                        <p:cTn id="21" dur="26">
                                          <p:stCondLst>
                                            <p:cond delay="1808"/>
                                          </p:stCondLst>
                                        </p:cTn>
                                        <p:tgtEl>
                                          <p:spTgt spid="171"/>
                                        </p:tgtEl>
                                      </p:cBhvr>
                                      <p:to x="100000" y="95000"/>
                                    </p:animScale>
                                    <p:animScale>
                                      <p:cBhvr>
                                        <p:cTn id="22" dur="166" decel="50000">
                                          <p:stCondLst>
                                            <p:cond delay="1834"/>
                                          </p:stCondLst>
                                        </p:cTn>
                                        <p:tgtEl>
                                          <p:spTgt spid="171"/>
                                        </p:tgtEl>
                                      </p:cBhvr>
                                      <p:to x="100000" y="100000"/>
                                    </p:animScale>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26" presetClass="entr" presetSubtype="0" fill="hold" nodeType="withEffect">
                                  <p:stCondLst>
                                    <p:cond delay="0"/>
                                  </p:stCondLst>
                                  <p:childTnLst>
                                    <p:set>
                                      <p:cBhvr>
                                        <p:cTn id="34" dur="1" fill="hold">
                                          <p:stCondLst>
                                            <p:cond delay="0"/>
                                          </p:stCondLst>
                                        </p:cTn>
                                        <p:tgtEl>
                                          <p:spTgt spid="222"/>
                                        </p:tgtEl>
                                        <p:attrNameLst>
                                          <p:attrName>style.visibility</p:attrName>
                                        </p:attrNameLst>
                                      </p:cBhvr>
                                      <p:to>
                                        <p:strVal val="visible"/>
                                      </p:to>
                                    </p:set>
                                    <p:animEffect transition="in" filter="wipe(down)">
                                      <p:cBhvr>
                                        <p:cTn id="35" dur="580">
                                          <p:stCondLst>
                                            <p:cond delay="0"/>
                                          </p:stCondLst>
                                        </p:cTn>
                                        <p:tgtEl>
                                          <p:spTgt spid="222"/>
                                        </p:tgtEl>
                                      </p:cBhvr>
                                    </p:animEffect>
                                    <p:anim calcmode="lin" valueType="num">
                                      <p:cBhvr>
                                        <p:cTn id="36" dur="1822" tmFilter="0,0; 0.14,0.36; 0.43,0.73; 0.71,0.91; 1.0,1.0">
                                          <p:stCondLst>
                                            <p:cond delay="0"/>
                                          </p:stCondLst>
                                        </p:cTn>
                                        <p:tgtEl>
                                          <p:spTgt spid="22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2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2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2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22"/>
                                        </p:tgtEl>
                                        <p:attrNameLst>
                                          <p:attrName>ppt_y</p:attrName>
                                        </p:attrNameLst>
                                      </p:cBhvr>
                                      <p:tavLst>
                                        <p:tav tm="0" fmla="#ppt_y-sin(pi*$)/81">
                                          <p:val>
                                            <p:fltVal val="0"/>
                                          </p:val>
                                        </p:tav>
                                        <p:tav tm="100000">
                                          <p:val>
                                            <p:fltVal val="1"/>
                                          </p:val>
                                        </p:tav>
                                      </p:tavLst>
                                    </p:anim>
                                    <p:animScale>
                                      <p:cBhvr>
                                        <p:cTn id="41" dur="26">
                                          <p:stCondLst>
                                            <p:cond delay="650"/>
                                          </p:stCondLst>
                                        </p:cTn>
                                        <p:tgtEl>
                                          <p:spTgt spid="222"/>
                                        </p:tgtEl>
                                      </p:cBhvr>
                                      <p:to x="100000" y="60000"/>
                                    </p:animScale>
                                    <p:animScale>
                                      <p:cBhvr>
                                        <p:cTn id="42" dur="166" decel="50000">
                                          <p:stCondLst>
                                            <p:cond delay="676"/>
                                          </p:stCondLst>
                                        </p:cTn>
                                        <p:tgtEl>
                                          <p:spTgt spid="222"/>
                                        </p:tgtEl>
                                      </p:cBhvr>
                                      <p:to x="100000" y="100000"/>
                                    </p:animScale>
                                    <p:animScale>
                                      <p:cBhvr>
                                        <p:cTn id="43" dur="26">
                                          <p:stCondLst>
                                            <p:cond delay="1312"/>
                                          </p:stCondLst>
                                        </p:cTn>
                                        <p:tgtEl>
                                          <p:spTgt spid="222"/>
                                        </p:tgtEl>
                                      </p:cBhvr>
                                      <p:to x="100000" y="80000"/>
                                    </p:animScale>
                                    <p:animScale>
                                      <p:cBhvr>
                                        <p:cTn id="44" dur="166" decel="50000">
                                          <p:stCondLst>
                                            <p:cond delay="1338"/>
                                          </p:stCondLst>
                                        </p:cTn>
                                        <p:tgtEl>
                                          <p:spTgt spid="222"/>
                                        </p:tgtEl>
                                      </p:cBhvr>
                                      <p:to x="100000" y="100000"/>
                                    </p:animScale>
                                    <p:animScale>
                                      <p:cBhvr>
                                        <p:cTn id="45" dur="26">
                                          <p:stCondLst>
                                            <p:cond delay="1642"/>
                                          </p:stCondLst>
                                        </p:cTn>
                                        <p:tgtEl>
                                          <p:spTgt spid="222"/>
                                        </p:tgtEl>
                                      </p:cBhvr>
                                      <p:to x="100000" y="90000"/>
                                    </p:animScale>
                                    <p:animScale>
                                      <p:cBhvr>
                                        <p:cTn id="46" dur="166" decel="50000">
                                          <p:stCondLst>
                                            <p:cond delay="1668"/>
                                          </p:stCondLst>
                                        </p:cTn>
                                        <p:tgtEl>
                                          <p:spTgt spid="222"/>
                                        </p:tgtEl>
                                      </p:cBhvr>
                                      <p:to x="100000" y="100000"/>
                                    </p:animScale>
                                    <p:animScale>
                                      <p:cBhvr>
                                        <p:cTn id="47" dur="26">
                                          <p:stCondLst>
                                            <p:cond delay="1808"/>
                                          </p:stCondLst>
                                        </p:cTn>
                                        <p:tgtEl>
                                          <p:spTgt spid="222"/>
                                        </p:tgtEl>
                                      </p:cBhvr>
                                      <p:to x="100000" y="95000"/>
                                    </p:animScale>
                                    <p:animScale>
                                      <p:cBhvr>
                                        <p:cTn id="48" dur="166" decel="50000">
                                          <p:stCondLst>
                                            <p:cond delay="1834"/>
                                          </p:stCondLst>
                                        </p:cTn>
                                        <p:tgtEl>
                                          <p:spTgt spid="222"/>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2"/>
                                        </p:tgtEl>
                                        <p:attrNameLst>
                                          <p:attrName>style.visibility</p:attrName>
                                        </p:attrNameLst>
                                      </p:cBhvr>
                                      <p:to>
                                        <p:strVal val="visible"/>
                                      </p:to>
                                    </p:set>
                                  </p:childTnLst>
                                </p:cTn>
                              </p:par>
                              <p:par>
                                <p:cTn id="53" presetID="26" presetClass="entr" presetSubtype="0" fill="hold" nodeType="withEffect">
                                  <p:stCondLst>
                                    <p:cond delay="0"/>
                                  </p:stCondLst>
                                  <p:childTnLst>
                                    <p:set>
                                      <p:cBhvr>
                                        <p:cTn id="54" dur="1" fill="hold">
                                          <p:stCondLst>
                                            <p:cond delay="0"/>
                                          </p:stCondLst>
                                        </p:cTn>
                                        <p:tgtEl>
                                          <p:spTgt spid="156"/>
                                        </p:tgtEl>
                                        <p:attrNameLst>
                                          <p:attrName>style.visibility</p:attrName>
                                        </p:attrNameLst>
                                      </p:cBhvr>
                                      <p:to>
                                        <p:strVal val="visible"/>
                                      </p:to>
                                    </p:set>
                                    <p:animEffect transition="in" filter="wipe(down)">
                                      <p:cBhvr>
                                        <p:cTn id="55" dur="580">
                                          <p:stCondLst>
                                            <p:cond delay="0"/>
                                          </p:stCondLst>
                                        </p:cTn>
                                        <p:tgtEl>
                                          <p:spTgt spid="156"/>
                                        </p:tgtEl>
                                      </p:cBhvr>
                                    </p:animEffect>
                                    <p:anim calcmode="lin" valueType="num">
                                      <p:cBhvr>
                                        <p:cTn id="56" dur="182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5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5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56"/>
                                        </p:tgtEl>
                                        <p:attrNameLst>
                                          <p:attrName>ppt_y</p:attrName>
                                        </p:attrNameLst>
                                      </p:cBhvr>
                                      <p:tavLst>
                                        <p:tav tm="0" fmla="#ppt_y-sin(pi*$)/81">
                                          <p:val>
                                            <p:fltVal val="0"/>
                                          </p:val>
                                        </p:tav>
                                        <p:tav tm="100000">
                                          <p:val>
                                            <p:fltVal val="1"/>
                                          </p:val>
                                        </p:tav>
                                      </p:tavLst>
                                    </p:anim>
                                    <p:animScale>
                                      <p:cBhvr>
                                        <p:cTn id="61" dur="26">
                                          <p:stCondLst>
                                            <p:cond delay="650"/>
                                          </p:stCondLst>
                                        </p:cTn>
                                        <p:tgtEl>
                                          <p:spTgt spid="156"/>
                                        </p:tgtEl>
                                      </p:cBhvr>
                                      <p:to x="100000" y="60000"/>
                                    </p:animScale>
                                    <p:animScale>
                                      <p:cBhvr>
                                        <p:cTn id="62" dur="166" decel="50000">
                                          <p:stCondLst>
                                            <p:cond delay="676"/>
                                          </p:stCondLst>
                                        </p:cTn>
                                        <p:tgtEl>
                                          <p:spTgt spid="156"/>
                                        </p:tgtEl>
                                      </p:cBhvr>
                                      <p:to x="100000" y="100000"/>
                                    </p:animScale>
                                    <p:animScale>
                                      <p:cBhvr>
                                        <p:cTn id="63" dur="26">
                                          <p:stCondLst>
                                            <p:cond delay="1312"/>
                                          </p:stCondLst>
                                        </p:cTn>
                                        <p:tgtEl>
                                          <p:spTgt spid="156"/>
                                        </p:tgtEl>
                                      </p:cBhvr>
                                      <p:to x="100000" y="80000"/>
                                    </p:animScale>
                                    <p:animScale>
                                      <p:cBhvr>
                                        <p:cTn id="64" dur="166" decel="50000">
                                          <p:stCondLst>
                                            <p:cond delay="1338"/>
                                          </p:stCondLst>
                                        </p:cTn>
                                        <p:tgtEl>
                                          <p:spTgt spid="156"/>
                                        </p:tgtEl>
                                      </p:cBhvr>
                                      <p:to x="100000" y="100000"/>
                                    </p:animScale>
                                    <p:animScale>
                                      <p:cBhvr>
                                        <p:cTn id="65" dur="26">
                                          <p:stCondLst>
                                            <p:cond delay="1642"/>
                                          </p:stCondLst>
                                        </p:cTn>
                                        <p:tgtEl>
                                          <p:spTgt spid="156"/>
                                        </p:tgtEl>
                                      </p:cBhvr>
                                      <p:to x="100000" y="90000"/>
                                    </p:animScale>
                                    <p:animScale>
                                      <p:cBhvr>
                                        <p:cTn id="66" dur="166" decel="50000">
                                          <p:stCondLst>
                                            <p:cond delay="1668"/>
                                          </p:stCondLst>
                                        </p:cTn>
                                        <p:tgtEl>
                                          <p:spTgt spid="156"/>
                                        </p:tgtEl>
                                      </p:cBhvr>
                                      <p:to x="100000" y="100000"/>
                                    </p:animScale>
                                    <p:animScale>
                                      <p:cBhvr>
                                        <p:cTn id="67" dur="26">
                                          <p:stCondLst>
                                            <p:cond delay="1808"/>
                                          </p:stCondLst>
                                        </p:cTn>
                                        <p:tgtEl>
                                          <p:spTgt spid="156"/>
                                        </p:tgtEl>
                                      </p:cBhvr>
                                      <p:to x="100000" y="95000"/>
                                    </p:animScale>
                                    <p:animScale>
                                      <p:cBhvr>
                                        <p:cTn id="68" dur="166" decel="50000">
                                          <p:stCondLst>
                                            <p:cond delay="1834"/>
                                          </p:stCondLst>
                                        </p:cTn>
                                        <p:tgtEl>
                                          <p:spTgt spid="156"/>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121"/>
                                        </p:tgtEl>
                                        <p:attrNameLst>
                                          <p:attrName>style.visibility</p:attrName>
                                        </p:attrNameLst>
                                      </p:cBhvr>
                                      <p:to>
                                        <p:strVal val="visible"/>
                                      </p:to>
                                    </p:set>
                                    <p:animEffect transition="in" filter="circle(in)">
                                      <p:cBhvr>
                                        <p:cTn id="73" dur="2000"/>
                                        <p:tgtEl>
                                          <p:spTgt spid="121"/>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134"/>
                                        </p:tgtEl>
                                        <p:attrNameLst>
                                          <p:attrName>style.visibility</p:attrName>
                                        </p:attrNameLst>
                                      </p:cBhvr>
                                      <p:to>
                                        <p:strVal val="visible"/>
                                      </p:to>
                                    </p:set>
                                    <p:animEffect transition="in" filter="circle(in)">
                                      <p:cBhvr>
                                        <p:cTn id="78" dur="2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5" grpId="0"/>
      <p:bldP spid="56" grpId="0"/>
      <p:bldP spid="102" grpId="0"/>
      <p:bldP spid="10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53347028-5014-44F2-B3B2-6B77415BD732}"/>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820400" y="6379029"/>
            <a:ext cx="1600200" cy="369332"/>
          </a:xfrm>
          <a:prstGeom prst="rect">
            <a:avLst/>
          </a:prstGeom>
          <a:noFill/>
        </p:spPr>
        <p:txBody>
          <a:bodyPr wrap="square" rtlCol="0">
            <a:spAutoFit/>
          </a:bodyPr>
          <a:lstStyle/>
          <a:p>
            <a:r>
              <a:rPr lang="en-US" dirty="0"/>
              <a:t>Alma 38:9</a:t>
            </a:r>
          </a:p>
        </p:txBody>
      </p:sp>
      <p:sp>
        <p:nvSpPr>
          <p:cNvPr id="5" name="TextBox 4"/>
          <p:cNvSpPr txBox="1"/>
          <p:nvPr/>
        </p:nvSpPr>
        <p:spPr>
          <a:xfrm>
            <a:off x="1981200" y="0"/>
            <a:ext cx="8305800" cy="923330"/>
          </a:xfrm>
          <a:prstGeom prst="rect">
            <a:avLst/>
          </a:prstGeom>
          <a:noFill/>
        </p:spPr>
        <p:txBody>
          <a:bodyPr wrap="square" rtlCol="0">
            <a:spAutoFit/>
          </a:bodyPr>
          <a:lstStyle/>
          <a:p>
            <a:pPr algn="ctr"/>
            <a:r>
              <a:rPr lang="en-US" sz="5400" dirty="0">
                <a:latin typeface="Bell MT" pitchFamily="18" charset="0"/>
              </a:rPr>
              <a:t>He is the Light</a:t>
            </a:r>
          </a:p>
        </p:txBody>
      </p:sp>
      <p:sp>
        <p:nvSpPr>
          <p:cNvPr id="56" name="TextBox 55"/>
          <p:cNvSpPr txBox="1"/>
          <p:nvPr/>
        </p:nvSpPr>
        <p:spPr>
          <a:xfrm>
            <a:off x="2514600" y="838200"/>
            <a:ext cx="7924800" cy="5509200"/>
          </a:xfrm>
          <a:prstGeom prst="rect">
            <a:avLst/>
          </a:prstGeom>
          <a:noFill/>
        </p:spPr>
        <p:txBody>
          <a:bodyPr wrap="square" rtlCol="0">
            <a:spAutoFit/>
          </a:bodyPr>
          <a:lstStyle/>
          <a:p>
            <a:pPr fontAlgn="base"/>
            <a:r>
              <a:rPr lang="en-US" sz="1600" b="1" dirty="0"/>
              <a:t> 6 He that ascended up on high, as also he descended below all things, in that he comprehended all things, that he might be in all and through all things, the light of truth;</a:t>
            </a:r>
          </a:p>
          <a:p>
            <a:pPr fontAlgn="base"/>
            <a:endParaRPr lang="en-US" sz="1600" b="1" dirty="0"/>
          </a:p>
          <a:p>
            <a:pPr fontAlgn="base"/>
            <a:r>
              <a:rPr lang="en-US" sz="1600" b="1" dirty="0"/>
              <a:t> 7 Which truth </a:t>
            </a:r>
            <a:r>
              <a:rPr lang="en-US" sz="1600" b="1" dirty="0" err="1"/>
              <a:t>shineth</a:t>
            </a:r>
            <a:r>
              <a:rPr lang="en-US" sz="1600" b="1" dirty="0"/>
              <a:t>. This is the light of Christ. As also he is in the sun, and the light of the sun, and the power thereof by which it was made.</a:t>
            </a:r>
          </a:p>
          <a:p>
            <a:pPr fontAlgn="base"/>
            <a:endParaRPr lang="en-US" sz="1600" b="1" dirty="0"/>
          </a:p>
          <a:p>
            <a:pPr fontAlgn="base"/>
            <a:r>
              <a:rPr lang="en-US" sz="1600" b="1" dirty="0"/>
              <a:t> 8 As also he is in the moon, and is the light of the moon, and the power thereof by which it was made;</a:t>
            </a:r>
          </a:p>
          <a:p>
            <a:pPr fontAlgn="base"/>
            <a:endParaRPr lang="en-US" sz="1600" b="1" dirty="0"/>
          </a:p>
          <a:p>
            <a:pPr fontAlgn="base"/>
            <a:r>
              <a:rPr lang="en-US" sz="1600" b="1" dirty="0"/>
              <a:t> 9 As also the light of the stars, and the power thereof by which they were made;</a:t>
            </a:r>
          </a:p>
          <a:p>
            <a:pPr fontAlgn="base"/>
            <a:endParaRPr lang="en-US" sz="1600" b="1" dirty="0"/>
          </a:p>
          <a:p>
            <a:pPr fontAlgn="base"/>
            <a:r>
              <a:rPr lang="en-US" sz="1600" b="1" dirty="0"/>
              <a:t> 10 And the earth also, and the power thereof, even the earth upon which you stand.</a:t>
            </a:r>
          </a:p>
          <a:p>
            <a:pPr fontAlgn="base"/>
            <a:endParaRPr lang="en-US" sz="1600" b="1" dirty="0"/>
          </a:p>
          <a:p>
            <a:pPr fontAlgn="base"/>
            <a:r>
              <a:rPr lang="en-US" sz="1600" b="1" dirty="0"/>
              <a:t> 11 And the light which </a:t>
            </a:r>
            <a:r>
              <a:rPr lang="en-US" sz="1600" b="1" dirty="0" err="1"/>
              <a:t>shineth</a:t>
            </a:r>
            <a:r>
              <a:rPr lang="en-US" sz="1600" b="1" dirty="0"/>
              <a:t>, which </a:t>
            </a:r>
            <a:r>
              <a:rPr lang="en-US" sz="1600" b="1" dirty="0" err="1"/>
              <a:t>giveth</a:t>
            </a:r>
            <a:r>
              <a:rPr lang="en-US" sz="1600" b="1" dirty="0"/>
              <a:t> you light, is through him who </a:t>
            </a:r>
            <a:r>
              <a:rPr lang="en-US" sz="1600" b="1" dirty="0" err="1"/>
              <a:t>enlighteneth</a:t>
            </a:r>
            <a:r>
              <a:rPr lang="en-US" sz="1600" b="1" dirty="0"/>
              <a:t> your eyes, which is the same light that </a:t>
            </a:r>
            <a:r>
              <a:rPr lang="en-US" sz="1600" b="1" dirty="0" err="1"/>
              <a:t>quickeneth</a:t>
            </a:r>
            <a:r>
              <a:rPr lang="en-US" sz="1600" b="1" dirty="0"/>
              <a:t> your understandings;</a:t>
            </a:r>
          </a:p>
          <a:p>
            <a:pPr fontAlgn="base"/>
            <a:endParaRPr lang="en-US" sz="1600" b="1" dirty="0"/>
          </a:p>
          <a:p>
            <a:pPr fontAlgn="base"/>
            <a:r>
              <a:rPr lang="en-US" sz="1600" b="1" dirty="0"/>
              <a:t> 12 Which light </a:t>
            </a:r>
            <a:r>
              <a:rPr lang="en-US" sz="1600" b="1" dirty="0" err="1"/>
              <a:t>proceedeth</a:t>
            </a:r>
            <a:r>
              <a:rPr lang="en-US" sz="1600" b="1" dirty="0"/>
              <a:t> forth from the presence of God to fill the immensity of space—</a:t>
            </a:r>
          </a:p>
          <a:p>
            <a:pPr fontAlgn="base"/>
            <a:endParaRPr lang="en-US" sz="1600" b="1" dirty="0"/>
          </a:p>
          <a:p>
            <a:pPr fontAlgn="base"/>
            <a:r>
              <a:rPr lang="en-US" sz="1600" b="1" dirty="0"/>
              <a:t> 13 The light which is in all things, which </a:t>
            </a:r>
            <a:r>
              <a:rPr lang="en-US" sz="1600" b="1" dirty="0" err="1"/>
              <a:t>giveth</a:t>
            </a:r>
            <a:r>
              <a:rPr lang="en-US" sz="1600" b="1" dirty="0"/>
              <a:t> life to all things, which is the law by which all things are governed, even the power of God who </a:t>
            </a:r>
            <a:r>
              <a:rPr lang="en-US" sz="1600" b="1" dirty="0" err="1"/>
              <a:t>sitteth</a:t>
            </a:r>
            <a:r>
              <a:rPr lang="en-US" sz="1600" b="1" dirty="0"/>
              <a:t> upon his throne, who is in the bosom of eternity, who is in the midst of all things.</a:t>
            </a:r>
          </a:p>
          <a:p>
            <a:pPr fontAlgn="base"/>
            <a:r>
              <a:rPr lang="en-US" sz="1600" b="1" dirty="0"/>
              <a:t>D&amp;C 88:6-13</a:t>
            </a:r>
          </a:p>
        </p:txBody>
      </p:sp>
      <p:grpSp>
        <p:nvGrpSpPr>
          <p:cNvPr id="135" name="Group 34"/>
          <p:cNvGrpSpPr/>
          <p:nvPr/>
        </p:nvGrpSpPr>
        <p:grpSpPr>
          <a:xfrm>
            <a:off x="2057400" y="3505200"/>
            <a:ext cx="457200" cy="457200"/>
            <a:chOff x="7696200" y="1066800"/>
            <a:chExt cx="1981200" cy="1981200"/>
          </a:xfrm>
        </p:grpSpPr>
        <p:sp>
          <p:nvSpPr>
            <p:cNvPr id="136" name="Oval 135"/>
            <p:cNvSpPr/>
            <p:nvPr/>
          </p:nvSpPr>
          <p:spPr>
            <a:xfrm>
              <a:off x="7696200" y="1066800"/>
              <a:ext cx="1981200" cy="1981200"/>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29"/>
            <p:cNvGrpSpPr/>
            <p:nvPr/>
          </p:nvGrpSpPr>
          <p:grpSpPr>
            <a:xfrm>
              <a:off x="7696200" y="1066800"/>
              <a:ext cx="1791730" cy="1728914"/>
              <a:chOff x="4658497" y="1371600"/>
              <a:chExt cx="1791730" cy="1728914"/>
            </a:xfrm>
          </p:grpSpPr>
          <p:sp>
            <p:nvSpPr>
              <p:cNvPr id="138" name="Freeform 137"/>
              <p:cNvSpPr/>
              <p:nvPr/>
            </p:nvSpPr>
            <p:spPr>
              <a:xfrm>
                <a:off x="5568521" y="2091818"/>
                <a:ext cx="881706" cy="1008696"/>
              </a:xfrm>
              <a:custGeom>
                <a:avLst/>
                <a:gdLst>
                  <a:gd name="connsiteX0" fmla="*/ 202084 w 881706"/>
                  <a:gd name="connsiteY0" fmla="*/ 404247 h 1008696"/>
                  <a:gd name="connsiteX1" fmla="*/ 202084 w 881706"/>
                  <a:gd name="connsiteY1" fmla="*/ 404247 h 1008696"/>
                  <a:gd name="connsiteX2" fmla="*/ 103230 w 881706"/>
                  <a:gd name="connsiteY2" fmla="*/ 367177 h 1008696"/>
                  <a:gd name="connsiteX3" fmla="*/ 41447 w 881706"/>
                  <a:gd name="connsiteY3" fmla="*/ 305393 h 1008696"/>
                  <a:gd name="connsiteX4" fmla="*/ 29090 w 881706"/>
                  <a:gd name="connsiteY4" fmla="*/ 268323 h 1008696"/>
                  <a:gd name="connsiteX5" fmla="*/ 4376 w 881706"/>
                  <a:gd name="connsiteY5" fmla="*/ 231252 h 1008696"/>
                  <a:gd name="connsiteX6" fmla="*/ 16733 w 881706"/>
                  <a:gd name="connsiteY6" fmla="*/ 132398 h 1008696"/>
                  <a:gd name="connsiteX7" fmla="*/ 140301 w 881706"/>
                  <a:gd name="connsiteY7" fmla="*/ 70614 h 1008696"/>
                  <a:gd name="connsiteX8" fmla="*/ 177371 w 881706"/>
                  <a:gd name="connsiteY8" fmla="*/ 45901 h 1008696"/>
                  <a:gd name="connsiteX9" fmla="*/ 473933 w 881706"/>
                  <a:gd name="connsiteY9" fmla="*/ 8831 h 1008696"/>
                  <a:gd name="connsiteX10" fmla="*/ 671641 w 881706"/>
                  <a:gd name="connsiteY10" fmla="*/ 21187 h 1008696"/>
                  <a:gd name="connsiteX11" fmla="*/ 745782 w 881706"/>
                  <a:gd name="connsiteY11" fmla="*/ 70614 h 1008696"/>
                  <a:gd name="connsiteX12" fmla="*/ 782852 w 881706"/>
                  <a:gd name="connsiteY12" fmla="*/ 82971 h 1008696"/>
                  <a:gd name="connsiteX13" fmla="*/ 819922 w 881706"/>
                  <a:gd name="connsiteY13" fmla="*/ 107685 h 1008696"/>
                  <a:gd name="connsiteX14" fmla="*/ 844636 w 881706"/>
                  <a:gd name="connsiteY14" fmla="*/ 157112 h 1008696"/>
                  <a:gd name="connsiteX15" fmla="*/ 869349 w 881706"/>
                  <a:gd name="connsiteY15" fmla="*/ 194182 h 1008696"/>
                  <a:gd name="connsiteX16" fmla="*/ 881706 w 881706"/>
                  <a:gd name="connsiteY16" fmla="*/ 231252 h 1008696"/>
                  <a:gd name="connsiteX17" fmla="*/ 869349 w 881706"/>
                  <a:gd name="connsiteY17" fmla="*/ 268323 h 1008696"/>
                  <a:gd name="connsiteX18" fmla="*/ 782852 w 881706"/>
                  <a:gd name="connsiteY18" fmla="*/ 367177 h 1008696"/>
                  <a:gd name="connsiteX19" fmla="*/ 770495 w 881706"/>
                  <a:gd name="connsiteY19" fmla="*/ 404247 h 1008696"/>
                  <a:gd name="connsiteX20" fmla="*/ 745782 w 881706"/>
                  <a:gd name="connsiteY20" fmla="*/ 503101 h 1008696"/>
                  <a:gd name="connsiteX21" fmla="*/ 733425 w 881706"/>
                  <a:gd name="connsiteY21" fmla="*/ 540171 h 1008696"/>
                  <a:gd name="connsiteX22" fmla="*/ 708711 w 881706"/>
                  <a:gd name="connsiteY22" fmla="*/ 639025 h 1008696"/>
                  <a:gd name="connsiteX23" fmla="*/ 683998 w 881706"/>
                  <a:gd name="connsiteY23" fmla="*/ 676096 h 1008696"/>
                  <a:gd name="connsiteX24" fmla="*/ 659284 w 881706"/>
                  <a:gd name="connsiteY24" fmla="*/ 750236 h 1008696"/>
                  <a:gd name="connsiteX25" fmla="*/ 634571 w 881706"/>
                  <a:gd name="connsiteY25" fmla="*/ 787306 h 1008696"/>
                  <a:gd name="connsiteX26" fmla="*/ 622214 w 881706"/>
                  <a:gd name="connsiteY26" fmla="*/ 824377 h 1008696"/>
                  <a:gd name="connsiteX27" fmla="*/ 585144 w 881706"/>
                  <a:gd name="connsiteY27" fmla="*/ 849090 h 1008696"/>
                  <a:gd name="connsiteX28" fmla="*/ 572787 w 881706"/>
                  <a:gd name="connsiteY28" fmla="*/ 886160 h 1008696"/>
                  <a:gd name="connsiteX29" fmla="*/ 461576 w 881706"/>
                  <a:gd name="connsiteY29" fmla="*/ 947944 h 1008696"/>
                  <a:gd name="connsiteX30" fmla="*/ 412149 w 881706"/>
                  <a:gd name="connsiteY30" fmla="*/ 960301 h 1008696"/>
                  <a:gd name="connsiteX31" fmla="*/ 214441 w 881706"/>
                  <a:gd name="connsiteY31" fmla="*/ 972658 h 1008696"/>
                  <a:gd name="connsiteX32" fmla="*/ 177371 w 881706"/>
                  <a:gd name="connsiteY32" fmla="*/ 935587 h 1008696"/>
                  <a:gd name="connsiteX33" fmla="*/ 202084 w 881706"/>
                  <a:gd name="connsiteY33" fmla="*/ 762593 h 1008696"/>
                  <a:gd name="connsiteX34" fmla="*/ 251511 w 881706"/>
                  <a:gd name="connsiteY34" fmla="*/ 688452 h 1008696"/>
                  <a:gd name="connsiteX35" fmla="*/ 276225 w 881706"/>
                  <a:gd name="connsiteY35" fmla="*/ 651382 h 1008696"/>
                  <a:gd name="connsiteX36" fmla="*/ 300938 w 881706"/>
                  <a:gd name="connsiteY36" fmla="*/ 614312 h 1008696"/>
                  <a:gd name="connsiteX37" fmla="*/ 263868 w 881706"/>
                  <a:gd name="connsiteY37" fmla="*/ 503101 h 1008696"/>
                  <a:gd name="connsiteX38" fmla="*/ 251511 w 881706"/>
                  <a:gd name="connsiteY38" fmla="*/ 466031 h 1008696"/>
                  <a:gd name="connsiteX39" fmla="*/ 226798 w 881706"/>
                  <a:gd name="connsiteY39" fmla="*/ 428960 h 1008696"/>
                  <a:gd name="connsiteX40" fmla="*/ 202084 w 881706"/>
                  <a:gd name="connsiteY40" fmla="*/ 404247 h 100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1706" h="1008696">
                    <a:moveTo>
                      <a:pt x="202084" y="404247"/>
                    </a:moveTo>
                    <a:lnTo>
                      <a:pt x="202084" y="404247"/>
                    </a:lnTo>
                    <a:cubicBezTo>
                      <a:pt x="169133" y="391890"/>
                      <a:pt x="135268" y="381740"/>
                      <a:pt x="103230" y="367177"/>
                    </a:cubicBezTo>
                    <a:cubicBezTo>
                      <a:pt x="71248" y="352640"/>
                      <a:pt x="56953" y="336405"/>
                      <a:pt x="41447" y="305393"/>
                    </a:cubicBezTo>
                    <a:cubicBezTo>
                      <a:pt x="35622" y="293743"/>
                      <a:pt x="34915" y="279973"/>
                      <a:pt x="29090" y="268323"/>
                    </a:cubicBezTo>
                    <a:cubicBezTo>
                      <a:pt x="22448" y="255040"/>
                      <a:pt x="12614" y="243609"/>
                      <a:pt x="4376" y="231252"/>
                    </a:cubicBezTo>
                    <a:cubicBezTo>
                      <a:pt x="8495" y="198301"/>
                      <a:pt x="0" y="161082"/>
                      <a:pt x="16733" y="132398"/>
                    </a:cubicBezTo>
                    <a:cubicBezTo>
                      <a:pt x="41851" y="89339"/>
                      <a:pt x="98168" y="81147"/>
                      <a:pt x="140301" y="70614"/>
                    </a:cubicBezTo>
                    <a:cubicBezTo>
                      <a:pt x="152658" y="62376"/>
                      <a:pt x="163800" y="51933"/>
                      <a:pt x="177371" y="45901"/>
                    </a:cubicBezTo>
                    <a:cubicBezTo>
                      <a:pt x="280648" y="0"/>
                      <a:pt x="343244" y="16091"/>
                      <a:pt x="473933" y="8831"/>
                    </a:cubicBezTo>
                    <a:cubicBezTo>
                      <a:pt x="539836" y="12950"/>
                      <a:pt x="605973" y="14275"/>
                      <a:pt x="671641" y="21187"/>
                    </a:cubicBezTo>
                    <a:cubicBezTo>
                      <a:pt x="723974" y="26696"/>
                      <a:pt x="701265" y="40936"/>
                      <a:pt x="745782" y="70614"/>
                    </a:cubicBezTo>
                    <a:cubicBezTo>
                      <a:pt x="756620" y="77839"/>
                      <a:pt x="771202" y="77146"/>
                      <a:pt x="782852" y="82971"/>
                    </a:cubicBezTo>
                    <a:cubicBezTo>
                      <a:pt x="796135" y="89613"/>
                      <a:pt x="807565" y="99447"/>
                      <a:pt x="819922" y="107685"/>
                    </a:cubicBezTo>
                    <a:cubicBezTo>
                      <a:pt x="828160" y="124161"/>
                      <a:pt x="835497" y="141119"/>
                      <a:pt x="844636" y="157112"/>
                    </a:cubicBezTo>
                    <a:cubicBezTo>
                      <a:pt x="852004" y="170006"/>
                      <a:pt x="862708" y="180899"/>
                      <a:pt x="869349" y="194182"/>
                    </a:cubicBezTo>
                    <a:cubicBezTo>
                      <a:pt x="875174" y="205832"/>
                      <a:pt x="877587" y="218895"/>
                      <a:pt x="881706" y="231252"/>
                    </a:cubicBezTo>
                    <a:cubicBezTo>
                      <a:pt x="877587" y="243609"/>
                      <a:pt x="877486" y="258152"/>
                      <a:pt x="869349" y="268323"/>
                    </a:cubicBezTo>
                    <a:cubicBezTo>
                      <a:pt x="811682" y="340407"/>
                      <a:pt x="832283" y="218887"/>
                      <a:pt x="782852" y="367177"/>
                    </a:cubicBezTo>
                    <a:cubicBezTo>
                      <a:pt x="778733" y="379534"/>
                      <a:pt x="773922" y="391681"/>
                      <a:pt x="770495" y="404247"/>
                    </a:cubicBezTo>
                    <a:cubicBezTo>
                      <a:pt x="761558" y="437016"/>
                      <a:pt x="756523" y="470879"/>
                      <a:pt x="745782" y="503101"/>
                    </a:cubicBezTo>
                    <a:cubicBezTo>
                      <a:pt x="741663" y="515458"/>
                      <a:pt x="736852" y="527605"/>
                      <a:pt x="733425" y="540171"/>
                    </a:cubicBezTo>
                    <a:cubicBezTo>
                      <a:pt x="724488" y="572940"/>
                      <a:pt x="727551" y="610764"/>
                      <a:pt x="708711" y="639025"/>
                    </a:cubicBezTo>
                    <a:cubicBezTo>
                      <a:pt x="700473" y="651382"/>
                      <a:pt x="690030" y="662525"/>
                      <a:pt x="683998" y="676096"/>
                    </a:cubicBezTo>
                    <a:cubicBezTo>
                      <a:pt x="673418" y="699901"/>
                      <a:pt x="673734" y="728561"/>
                      <a:pt x="659284" y="750236"/>
                    </a:cubicBezTo>
                    <a:cubicBezTo>
                      <a:pt x="651046" y="762593"/>
                      <a:pt x="641212" y="774023"/>
                      <a:pt x="634571" y="787306"/>
                    </a:cubicBezTo>
                    <a:cubicBezTo>
                      <a:pt x="628746" y="798956"/>
                      <a:pt x="630351" y="814206"/>
                      <a:pt x="622214" y="824377"/>
                    </a:cubicBezTo>
                    <a:cubicBezTo>
                      <a:pt x="612937" y="835974"/>
                      <a:pt x="597501" y="840852"/>
                      <a:pt x="585144" y="849090"/>
                    </a:cubicBezTo>
                    <a:cubicBezTo>
                      <a:pt x="581025" y="861447"/>
                      <a:pt x="581997" y="876950"/>
                      <a:pt x="572787" y="886160"/>
                    </a:cubicBezTo>
                    <a:cubicBezTo>
                      <a:pt x="537384" y="921563"/>
                      <a:pt x="505084" y="935513"/>
                      <a:pt x="461576" y="947944"/>
                    </a:cubicBezTo>
                    <a:cubicBezTo>
                      <a:pt x="445247" y="952610"/>
                      <a:pt x="428625" y="956182"/>
                      <a:pt x="412149" y="960301"/>
                    </a:cubicBezTo>
                    <a:cubicBezTo>
                      <a:pt x="339555" y="1008696"/>
                      <a:pt x="356759" y="1008237"/>
                      <a:pt x="214441" y="972658"/>
                    </a:cubicBezTo>
                    <a:cubicBezTo>
                      <a:pt x="197488" y="968420"/>
                      <a:pt x="189728" y="947944"/>
                      <a:pt x="177371" y="935587"/>
                    </a:cubicBezTo>
                    <a:cubicBezTo>
                      <a:pt x="178722" y="920726"/>
                      <a:pt x="178831" y="804450"/>
                      <a:pt x="202084" y="762593"/>
                    </a:cubicBezTo>
                    <a:cubicBezTo>
                      <a:pt x="216508" y="736629"/>
                      <a:pt x="235035" y="713166"/>
                      <a:pt x="251511" y="688452"/>
                    </a:cubicBezTo>
                    <a:lnTo>
                      <a:pt x="276225" y="651382"/>
                    </a:lnTo>
                    <a:lnTo>
                      <a:pt x="300938" y="614312"/>
                    </a:lnTo>
                    <a:lnTo>
                      <a:pt x="263868" y="503101"/>
                    </a:lnTo>
                    <a:cubicBezTo>
                      <a:pt x="259749" y="490744"/>
                      <a:pt x="258736" y="476869"/>
                      <a:pt x="251511" y="466031"/>
                    </a:cubicBezTo>
                    <a:cubicBezTo>
                      <a:pt x="243273" y="453674"/>
                      <a:pt x="233440" y="442243"/>
                      <a:pt x="226798" y="428960"/>
                    </a:cubicBezTo>
                    <a:cubicBezTo>
                      <a:pt x="194718" y="364799"/>
                      <a:pt x="206203" y="408366"/>
                      <a:pt x="202084" y="404247"/>
                    </a:cubicBez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a:off x="4658497" y="1668162"/>
                <a:ext cx="535892" cy="1237978"/>
              </a:xfrm>
              <a:custGeom>
                <a:avLst/>
                <a:gdLst>
                  <a:gd name="connsiteX0" fmla="*/ 284206 w 535892"/>
                  <a:gd name="connsiteY0" fmla="*/ 0 h 1237978"/>
                  <a:gd name="connsiteX1" fmla="*/ 284206 w 535892"/>
                  <a:gd name="connsiteY1" fmla="*/ 0 h 1237978"/>
                  <a:gd name="connsiteX2" fmla="*/ 308919 w 535892"/>
                  <a:gd name="connsiteY2" fmla="*/ 111211 h 1237978"/>
                  <a:gd name="connsiteX3" fmla="*/ 321276 w 535892"/>
                  <a:gd name="connsiteY3" fmla="*/ 148281 h 1237978"/>
                  <a:gd name="connsiteX4" fmla="*/ 370703 w 535892"/>
                  <a:gd name="connsiteY4" fmla="*/ 222422 h 1237978"/>
                  <a:gd name="connsiteX5" fmla="*/ 444844 w 535892"/>
                  <a:gd name="connsiteY5" fmla="*/ 259492 h 1237978"/>
                  <a:gd name="connsiteX6" fmla="*/ 494271 w 535892"/>
                  <a:gd name="connsiteY6" fmla="*/ 333633 h 1237978"/>
                  <a:gd name="connsiteX7" fmla="*/ 518984 w 535892"/>
                  <a:gd name="connsiteY7" fmla="*/ 407773 h 1237978"/>
                  <a:gd name="connsiteX8" fmla="*/ 469557 w 535892"/>
                  <a:gd name="connsiteY8" fmla="*/ 543697 h 1237978"/>
                  <a:gd name="connsiteX9" fmla="*/ 395417 w 535892"/>
                  <a:gd name="connsiteY9" fmla="*/ 568411 h 1237978"/>
                  <a:gd name="connsiteX10" fmla="*/ 321276 w 535892"/>
                  <a:gd name="connsiteY10" fmla="*/ 617838 h 1237978"/>
                  <a:gd name="connsiteX11" fmla="*/ 284206 w 535892"/>
                  <a:gd name="connsiteY11" fmla="*/ 729049 h 1237978"/>
                  <a:gd name="connsiteX12" fmla="*/ 271849 w 535892"/>
                  <a:gd name="connsiteY12" fmla="*/ 766119 h 1237978"/>
                  <a:gd name="connsiteX13" fmla="*/ 259492 w 535892"/>
                  <a:gd name="connsiteY13" fmla="*/ 803189 h 1237978"/>
                  <a:gd name="connsiteX14" fmla="*/ 271849 w 535892"/>
                  <a:gd name="connsiteY14" fmla="*/ 1000897 h 1237978"/>
                  <a:gd name="connsiteX15" fmla="*/ 308919 w 535892"/>
                  <a:gd name="connsiteY15" fmla="*/ 1112108 h 1237978"/>
                  <a:gd name="connsiteX16" fmla="*/ 321276 w 535892"/>
                  <a:gd name="connsiteY16" fmla="*/ 1149179 h 1237978"/>
                  <a:gd name="connsiteX17" fmla="*/ 308919 w 535892"/>
                  <a:gd name="connsiteY17" fmla="*/ 1186249 h 1237978"/>
                  <a:gd name="connsiteX18" fmla="*/ 222422 w 535892"/>
                  <a:gd name="connsiteY18" fmla="*/ 1223319 h 1237978"/>
                  <a:gd name="connsiteX19" fmla="*/ 185352 w 535892"/>
                  <a:gd name="connsiteY19" fmla="*/ 1235676 h 1237978"/>
                  <a:gd name="connsiteX20" fmla="*/ 135925 w 535892"/>
                  <a:gd name="connsiteY20" fmla="*/ 976184 h 1237978"/>
                  <a:gd name="connsiteX21" fmla="*/ 111211 w 535892"/>
                  <a:gd name="connsiteY21" fmla="*/ 902043 h 1237978"/>
                  <a:gd name="connsiteX22" fmla="*/ 74141 w 535892"/>
                  <a:gd name="connsiteY22" fmla="*/ 815546 h 1237978"/>
                  <a:gd name="connsiteX23" fmla="*/ 24714 w 535892"/>
                  <a:gd name="connsiteY23" fmla="*/ 741406 h 1237978"/>
                  <a:gd name="connsiteX24" fmla="*/ 0 w 535892"/>
                  <a:gd name="connsiteY24" fmla="*/ 667265 h 1237978"/>
                  <a:gd name="connsiteX25" fmla="*/ 12357 w 535892"/>
                  <a:gd name="connsiteY25" fmla="*/ 432487 h 1237978"/>
                  <a:gd name="connsiteX26" fmla="*/ 86498 w 535892"/>
                  <a:gd name="connsiteY26" fmla="*/ 284206 h 1237978"/>
                  <a:gd name="connsiteX27" fmla="*/ 135925 w 535892"/>
                  <a:gd name="connsiteY27" fmla="*/ 210065 h 1237978"/>
                  <a:gd name="connsiteX28" fmla="*/ 160638 w 535892"/>
                  <a:gd name="connsiteY28" fmla="*/ 172995 h 1237978"/>
                  <a:gd name="connsiteX29" fmla="*/ 197708 w 535892"/>
                  <a:gd name="connsiteY29" fmla="*/ 148281 h 1237978"/>
                  <a:gd name="connsiteX30" fmla="*/ 222422 w 535892"/>
                  <a:gd name="connsiteY30" fmla="*/ 111211 h 1237978"/>
                  <a:gd name="connsiteX31" fmla="*/ 259492 w 535892"/>
                  <a:gd name="connsiteY31" fmla="*/ 98854 h 1237978"/>
                  <a:gd name="connsiteX32" fmla="*/ 284206 w 535892"/>
                  <a:gd name="connsiteY32" fmla="*/ 74141 h 1237978"/>
                  <a:gd name="connsiteX33" fmla="*/ 284206 w 535892"/>
                  <a:gd name="connsiteY33" fmla="*/ 0 h 123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5892" h="1237978">
                    <a:moveTo>
                      <a:pt x="284206" y="0"/>
                    </a:moveTo>
                    <a:lnTo>
                      <a:pt x="284206" y="0"/>
                    </a:lnTo>
                    <a:cubicBezTo>
                      <a:pt x="292444" y="37070"/>
                      <a:pt x="299709" y="74370"/>
                      <a:pt x="308919" y="111211"/>
                    </a:cubicBezTo>
                    <a:cubicBezTo>
                      <a:pt x="312078" y="123847"/>
                      <a:pt x="314950" y="136895"/>
                      <a:pt x="321276" y="148281"/>
                    </a:cubicBezTo>
                    <a:cubicBezTo>
                      <a:pt x="335701" y="174245"/>
                      <a:pt x="342525" y="213029"/>
                      <a:pt x="370703" y="222422"/>
                    </a:cubicBezTo>
                    <a:cubicBezTo>
                      <a:pt x="421862" y="239475"/>
                      <a:pt x="396935" y="227554"/>
                      <a:pt x="444844" y="259492"/>
                    </a:cubicBezTo>
                    <a:cubicBezTo>
                      <a:pt x="461320" y="284206"/>
                      <a:pt x="484878" y="305455"/>
                      <a:pt x="494271" y="333633"/>
                    </a:cubicBezTo>
                    <a:lnTo>
                      <a:pt x="518984" y="407773"/>
                    </a:lnTo>
                    <a:cubicBezTo>
                      <a:pt x="509430" y="493761"/>
                      <a:pt x="535892" y="514214"/>
                      <a:pt x="469557" y="543697"/>
                    </a:cubicBezTo>
                    <a:cubicBezTo>
                      <a:pt x="445752" y="554277"/>
                      <a:pt x="417092" y="553961"/>
                      <a:pt x="395417" y="568411"/>
                    </a:cubicBezTo>
                    <a:lnTo>
                      <a:pt x="321276" y="617838"/>
                    </a:lnTo>
                    <a:lnTo>
                      <a:pt x="284206" y="729049"/>
                    </a:lnTo>
                    <a:lnTo>
                      <a:pt x="271849" y="766119"/>
                    </a:lnTo>
                    <a:lnTo>
                      <a:pt x="259492" y="803189"/>
                    </a:lnTo>
                    <a:cubicBezTo>
                      <a:pt x="263611" y="869092"/>
                      <a:pt x="262927" y="935471"/>
                      <a:pt x="271849" y="1000897"/>
                    </a:cubicBezTo>
                    <a:cubicBezTo>
                      <a:pt x="271850" y="1000906"/>
                      <a:pt x="302739" y="1093569"/>
                      <a:pt x="308919" y="1112108"/>
                    </a:cubicBezTo>
                    <a:lnTo>
                      <a:pt x="321276" y="1149179"/>
                    </a:lnTo>
                    <a:cubicBezTo>
                      <a:pt x="317157" y="1161536"/>
                      <a:pt x="317056" y="1176078"/>
                      <a:pt x="308919" y="1186249"/>
                    </a:cubicBezTo>
                    <a:cubicBezTo>
                      <a:pt x="286624" y="1214117"/>
                      <a:pt x="253201" y="1214525"/>
                      <a:pt x="222422" y="1223319"/>
                    </a:cubicBezTo>
                    <a:cubicBezTo>
                      <a:pt x="209898" y="1226897"/>
                      <a:pt x="197709" y="1231557"/>
                      <a:pt x="185352" y="1235676"/>
                    </a:cubicBezTo>
                    <a:cubicBezTo>
                      <a:pt x="79611" y="1165182"/>
                      <a:pt x="167340" y="1237978"/>
                      <a:pt x="135925" y="976184"/>
                    </a:cubicBezTo>
                    <a:cubicBezTo>
                      <a:pt x="132821" y="950319"/>
                      <a:pt x="119449" y="926757"/>
                      <a:pt x="111211" y="902043"/>
                    </a:cubicBezTo>
                    <a:cubicBezTo>
                      <a:pt x="98428" y="863696"/>
                      <a:pt x="97043" y="853716"/>
                      <a:pt x="74141" y="815546"/>
                    </a:cubicBezTo>
                    <a:cubicBezTo>
                      <a:pt x="58860" y="790077"/>
                      <a:pt x="34107" y="769584"/>
                      <a:pt x="24714" y="741406"/>
                    </a:cubicBezTo>
                    <a:lnTo>
                      <a:pt x="0" y="667265"/>
                    </a:lnTo>
                    <a:cubicBezTo>
                      <a:pt x="4119" y="589006"/>
                      <a:pt x="3020" y="510296"/>
                      <a:pt x="12357" y="432487"/>
                    </a:cubicBezTo>
                    <a:cubicBezTo>
                      <a:pt x="19844" y="370097"/>
                      <a:pt x="52971" y="334496"/>
                      <a:pt x="86498" y="284206"/>
                    </a:cubicBezTo>
                    <a:lnTo>
                      <a:pt x="135925" y="210065"/>
                    </a:lnTo>
                    <a:cubicBezTo>
                      <a:pt x="144163" y="197708"/>
                      <a:pt x="148281" y="181233"/>
                      <a:pt x="160638" y="172995"/>
                    </a:cubicBezTo>
                    <a:lnTo>
                      <a:pt x="197708" y="148281"/>
                    </a:lnTo>
                    <a:cubicBezTo>
                      <a:pt x="205946" y="135924"/>
                      <a:pt x="210825" y="120488"/>
                      <a:pt x="222422" y="111211"/>
                    </a:cubicBezTo>
                    <a:cubicBezTo>
                      <a:pt x="232593" y="103074"/>
                      <a:pt x="248323" y="105555"/>
                      <a:pt x="259492" y="98854"/>
                    </a:cubicBezTo>
                    <a:cubicBezTo>
                      <a:pt x="269482" y="92860"/>
                      <a:pt x="275968" y="82379"/>
                      <a:pt x="284206" y="74141"/>
                    </a:cubicBezTo>
                    <a:lnTo>
                      <a:pt x="284206" y="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a:off x="5301049" y="1371600"/>
                <a:ext cx="891827" cy="247135"/>
              </a:xfrm>
              <a:custGeom>
                <a:avLst/>
                <a:gdLst>
                  <a:gd name="connsiteX0" fmla="*/ 0 w 891827"/>
                  <a:gd name="connsiteY0" fmla="*/ 24714 h 247135"/>
                  <a:gd name="connsiteX1" fmla="*/ 0 w 891827"/>
                  <a:gd name="connsiteY1" fmla="*/ 24714 h 247135"/>
                  <a:gd name="connsiteX2" fmla="*/ 123567 w 891827"/>
                  <a:gd name="connsiteY2" fmla="*/ 160638 h 247135"/>
                  <a:gd name="connsiteX3" fmla="*/ 234778 w 891827"/>
                  <a:gd name="connsiteY3" fmla="*/ 222422 h 247135"/>
                  <a:gd name="connsiteX4" fmla="*/ 271848 w 891827"/>
                  <a:gd name="connsiteY4" fmla="*/ 234778 h 247135"/>
                  <a:gd name="connsiteX5" fmla="*/ 308919 w 891827"/>
                  <a:gd name="connsiteY5" fmla="*/ 247135 h 247135"/>
                  <a:gd name="connsiteX6" fmla="*/ 766119 w 891827"/>
                  <a:gd name="connsiteY6" fmla="*/ 234778 h 247135"/>
                  <a:gd name="connsiteX7" fmla="*/ 840259 w 891827"/>
                  <a:gd name="connsiteY7" fmla="*/ 210065 h 247135"/>
                  <a:gd name="connsiteX8" fmla="*/ 877329 w 891827"/>
                  <a:gd name="connsiteY8" fmla="*/ 185351 h 247135"/>
                  <a:gd name="connsiteX9" fmla="*/ 889686 w 891827"/>
                  <a:gd name="connsiteY9" fmla="*/ 148281 h 247135"/>
                  <a:gd name="connsiteX10" fmla="*/ 827902 w 891827"/>
                  <a:gd name="connsiteY10" fmla="*/ 98854 h 247135"/>
                  <a:gd name="connsiteX11" fmla="*/ 790832 w 891827"/>
                  <a:gd name="connsiteY11" fmla="*/ 74141 h 247135"/>
                  <a:gd name="connsiteX12" fmla="*/ 667265 w 891827"/>
                  <a:gd name="connsiteY12" fmla="*/ 37070 h 247135"/>
                  <a:gd name="connsiteX13" fmla="*/ 605481 w 891827"/>
                  <a:gd name="connsiteY13" fmla="*/ 24714 h 247135"/>
                  <a:gd name="connsiteX14" fmla="*/ 518983 w 891827"/>
                  <a:gd name="connsiteY14" fmla="*/ 0 h 247135"/>
                  <a:gd name="connsiteX15" fmla="*/ 210065 w 891827"/>
                  <a:gd name="connsiteY15" fmla="*/ 12357 h 247135"/>
                  <a:gd name="connsiteX16" fmla="*/ 111210 w 891827"/>
                  <a:gd name="connsiteY16" fmla="*/ 37070 h 247135"/>
                  <a:gd name="connsiteX17" fmla="*/ 86497 w 891827"/>
                  <a:gd name="connsiteY17" fmla="*/ 49427 h 247135"/>
                  <a:gd name="connsiteX18" fmla="*/ 86497 w 891827"/>
                  <a:gd name="connsiteY18" fmla="*/ 49427 h 247135"/>
                  <a:gd name="connsiteX19" fmla="*/ 61783 w 891827"/>
                  <a:gd name="connsiteY19" fmla="*/ 61784 h 247135"/>
                  <a:gd name="connsiteX20" fmla="*/ 24713 w 891827"/>
                  <a:gd name="connsiteY20" fmla="*/ 74141 h 247135"/>
                  <a:gd name="connsiteX21" fmla="*/ 61783 w 891827"/>
                  <a:gd name="connsiteY21" fmla="*/ 61784 h 2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1827" h="247135">
                    <a:moveTo>
                      <a:pt x="0" y="24714"/>
                    </a:moveTo>
                    <a:lnTo>
                      <a:pt x="0" y="24714"/>
                    </a:lnTo>
                    <a:cubicBezTo>
                      <a:pt x="93966" y="158952"/>
                      <a:pt x="38800" y="132381"/>
                      <a:pt x="123567" y="160638"/>
                    </a:cubicBezTo>
                    <a:cubicBezTo>
                      <a:pt x="179057" y="216128"/>
                      <a:pt x="144060" y="192183"/>
                      <a:pt x="234778" y="222422"/>
                    </a:cubicBezTo>
                    <a:lnTo>
                      <a:pt x="271848" y="234778"/>
                    </a:lnTo>
                    <a:lnTo>
                      <a:pt x="308919" y="247135"/>
                    </a:lnTo>
                    <a:cubicBezTo>
                      <a:pt x="461319" y="243016"/>
                      <a:pt x="614033" y="245389"/>
                      <a:pt x="766119" y="234778"/>
                    </a:cubicBezTo>
                    <a:cubicBezTo>
                      <a:pt x="792106" y="232965"/>
                      <a:pt x="818584" y="224515"/>
                      <a:pt x="840259" y="210065"/>
                    </a:cubicBezTo>
                    <a:lnTo>
                      <a:pt x="877329" y="185351"/>
                    </a:lnTo>
                    <a:cubicBezTo>
                      <a:pt x="881448" y="172994"/>
                      <a:pt x="891827" y="161129"/>
                      <a:pt x="889686" y="148281"/>
                    </a:cubicBezTo>
                    <a:cubicBezTo>
                      <a:pt x="882112" y="102834"/>
                      <a:pt x="857692" y="113749"/>
                      <a:pt x="827902" y="98854"/>
                    </a:cubicBezTo>
                    <a:cubicBezTo>
                      <a:pt x="814619" y="92213"/>
                      <a:pt x="804403" y="80173"/>
                      <a:pt x="790832" y="74141"/>
                    </a:cubicBezTo>
                    <a:cubicBezTo>
                      <a:pt x="760030" y="60451"/>
                      <a:pt x="703208" y="45057"/>
                      <a:pt x="667265" y="37070"/>
                    </a:cubicBezTo>
                    <a:cubicBezTo>
                      <a:pt x="646763" y="32514"/>
                      <a:pt x="625983" y="29270"/>
                      <a:pt x="605481" y="24714"/>
                    </a:cubicBezTo>
                    <a:cubicBezTo>
                      <a:pt x="558938" y="14371"/>
                      <a:pt x="560261" y="13759"/>
                      <a:pt x="518983" y="0"/>
                    </a:cubicBezTo>
                    <a:cubicBezTo>
                      <a:pt x="416010" y="4119"/>
                      <a:pt x="312892" y="5502"/>
                      <a:pt x="210065" y="12357"/>
                    </a:cubicBezTo>
                    <a:cubicBezTo>
                      <a:pt x="183718" y="14113"/>
                      <a:pt x="138307" y="26231"/>
                      <a:pt x="111210" y="37070"/>
                    </a:cubicBezTo>
                    <a:cubicBezTo>
                      <a:pt x="102659" y="40490"/>
                      <a:pt x="94735" y="45308"/>
                      <a:pt x="86497" y="49427"/>
                    </a:cubicBezTo>
                    <a:lnTo>
                      <a:pt x="86497" y="49427"/>
                    </a:lnTo>
                    <a:lnTo>
                      <a:pt x="61783" y="61784"/>
                    </a:lnTo>
                    <a:lnTo>
                      <a:pt x="24713" y="74141"/>
                    </a:lnTo>
                    <a:lnTo>
                      <a:pt x="61783" y="61784"/>
                    </a:lnTo>
                  </a:path>
                </a:pathLst>
              </a:custGeom>
              <a:solidFill>
                <a:schemeClr val="accent3">
                  <a:lumMod val="60000"/>
                  <a:lumOff val="4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41" name="5-Point Star 140"/>
          <p:cNvSpPr/>
          <p:nvPr/>
        </p:nvSpPr>
        <p:spPr>
          <a:xfrm>
            <a:off x="2093259" y="2989729"/>
            <a:ext cx="381000" cy="3810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p:cNvSpPr/>
          <p:nvPr/>
        </p:nvSpPr>
        <p:spPr>
          <a:xfrm>
            <a:off x="2133600" y="2362200"/>
            <a:ext cx="304800" cy="381000"/>
          </a:xfrm>
          <a:prstGeom prst="moon">
            <a:avLst>
              <a:gd name="adj" fmla="val 6176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Sun 142"/>
          <p:cNvSpPr/>
          <p:nvPr/>
        </p:nvSpPr>
        <p:spPr>
          <a:xfrm>
            <a:off x="1981201" y="1525065"/>
            <a:ext cx="591671" cy="581642"/>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cdn3.iconfinder.com/data/icons/pictofoundry-pro-vector-set/512/Eye-512.png"/>
          <p:cNvPicPr>
            <a:picLocks noChangeAspect="1" noChangeArrowheads="1"/>
          </p:cNvPicPr>
          <p:nvPr/>
        </p:nvPicPr>
        <p:blipFill>
          <a:blip r:embed="rId2" cstate="print"/>
          <a:srcRect/>
          <a:stretch>
            <a:fillRect/>
          </a:stretch>
        </p:blipFill>
        <p:spPr bwMode="auto">
          <a:xfrm>
            <a:off x="1981200" y="3962400"/>
            <a:ext cx="609600" cy="609600"/>
          </a:xfrm>
          <a:prstGeom prst="rect">
            <a:avLst/>
          </a:prstGeom>
          <a:noFill/>
        </p:spPr>
      </p:pic>
      <p:grpSp>
        <p:nvGrpSpPr>
          <p:cNvPr id="144" name="Group 143"/>
          <p:cNvGrpSpPr/>
          <p:nvPr/>
        </p:nvGrpSpPr>
        <p:grpSpPr>
          <a:xfrm>
            <a:off x="2097741" y="5257800"/>
            <a:ext cx="381000" cy="838200"/>
            <a:chOff x="1603947" y="889774"/>
            <a:chExt cx="1948721" cy="5615957"/>
          </a:xfrm>
        </p:grpSpPr>
        <p:sp>
          <p:nvSpPr>
            <p:cNvPr id="145" name="Oval 144"/>
            <p:cNvSpPr/>
            <p:nvPr/>
          </p:nvSpPr>
          <p:spPr>
            <a:xfrm>
              <a:off x="1603947" y="6027296"/>
              <a:ext cx="1948721" cy="478435"/>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a:off x="2375941" y="2971800"/>
              <a:ext cx="457200" cy="2971800"/>
            </a:xfrm>
            <a:prstGeom prst="roundRect">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Wave 146"/>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1723869" y="2667000"/>
              <a:ext cx="1663908" cy="480934"/>
            </a:xfrm>
            <a:prstGeom prst="ellipse">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a:off x="2057400" y="2362200"/>
              <a:ext cx="990600" cy="53340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p:cNvSpPr/>
            <p:nvPr/>
          </p:nvSpPr>
          <p:spPr>
            <a:xfrm>
              <a:off x="2209800" y="4343400"/>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150"/>
            <p:cNvSpPr/>
            <p:nvPr/>
          </p:nvSpPr>
          <p:spPr>
            <a:xfrm>
              <a:off x="2166077" y="5947347"/>
              <a:ext cx="891915" cy="408481"/>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p:cNvSpPr/>
            <p:nvPr/>
          </p:nvSpPr>
          <p:spPr>
            <a:xfrm>
              <a:off x="2197308" y="3131695"/>
              <a:ext cx="762000" cy="381000"/>
            </a:xfrm>
            <a:prstGeom prst="trapezoid">
              <a:avLst/>
            </a:prstGeom>
            <a:solidFill>
              <a:srgbClr val="E8C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1828800" y="4648200"/>
            <a:ext cx="762000" cy="457200"/>
            <a:chOff x="609600" y="1295400"/>
            <a:chExt cx="3429000" cy="1676400"/>
          </a:xfrm>
        </p:grpSpPr>
        <p:sp>
          <p:nvSpPr>
            <p:cNvPr id="155" name="Oval 154"/>
            <p:cNvSpPr/>
            <p:nvPr/>
          </p:nvSpPr>
          <p:spPr>
            <a:xfrm>
              <a:off x="609600" y="1295400"/>
              <a:ext cx="3429000" cy="1676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4-Point Star 155"/>
            <p:cNvSpPr/>
            <p:nvPr/>
          </p:nvSpPr>
          <p:spPr>
            <a:xfrm>
              <a:off x="1308100" y="1764792"/>
              <a:ext cx="76200" cy="10668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4-Point Star 156"/>
            <p:cNvSpPr/>
            <p:nvPr/>
          </p:nvSpPr>
          <p:spPr>
            <a:xfrm>
              <a:off x="2277762" y="1934029"/>
              <a:ext cx="90714" cy="127000"/>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4-Point Star 157"/>
            <p:cNvSpPr/>
            <p:nvPr/>
          </p:nvSpPr>
          <p:spPr>
            <a:xfrm>
              <a:off x="3389812" y="1828800"/>
              <a:ext cx="50074" cy="70104"/>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4-Point Star 158"/>
            <p:cNvSpPr/>
            <p:nvPr/>
          </p:nvSpPr>
          <p:spPr>
            <a:xfrm flipH="1">
              <a:off x="1719746" y="2413000"/>
              <a:ext cx="38099" cy="53339"/>
            </a:xfrm>
            <a:prstGeom prst="star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1905000" y="1371600"/>
              <a:ext cx="381000" cy="381000"/>
            </a:xfrm>
            <a:prstGeom prst="ellipse">
              <a:avLst/>
            </a:prstGeom>
            <a:gradFill>
              <a:gsLst>
                <a:gs pos="0">
                  <a:schemeClr val="accent6">
                    <a:lumMod val="75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2438400" y="2273300"/>
              <a:ext cx="393700" cy="393701"/>
            </a:xfrm>
            <a:prstGeom prst="ellipse">
              <a:avLst/>
            </a:prstGeom>
            <a:gradFill>
              <a:gsLst>
                <a:gs pos="0">
                  <a:srgbClr val="C00000"/>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4F090FAC-F98D-4D25-AB3E-E11BBB1AD14B}"/>
              </a:ext>
            </a:extLst>
          </p:cNvPr>
          <p:cNvGrpSpPr/>
          <p:nvPr/>
        </p:nvGrpSpPr>
        <p:grpSpPr>
          <a:xfrm>
            <a:off x="2133599" y="730058"/>
            <a:ext cx="393333" cy="667670"/>
            <a:chOff x="432408" y="4235257"/>
            <a:chExt cx="1310754" cy="2224964"/>
          </a:xfrm>
        </p:grpSpPr>
        <p:pic>
          <p:nvPicPr>
            <p:cNvPr id="43" name="Picture 42">
              <a:extLst>
                <a:ext uri="{FF2B5EF4-FFF2-40B4-BE49-F238E27FC236}">
                  <a16:creationId xmlns:a16="http://schemas.microsoft.com/office/drawing/2014/main" id="{F544CFB1-1D53-40DF-AC6D-FFAC132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08" y="4235257"/>
              <a:ext cx="1310754" cy="2145978"/>
            </a:xfrm>
            <a:prstGeom prst="rect">
              <a:avLst/>
            </a:prstGeom>
          </p:spPr>
        </p:pic>
        <p:sp>
          <p:nvSpPr>
            <p:cNvPr id="44" name="Trapezoid 43">
              <a:extLst>
                <a:ext uri="{FF2B5EF4-FFF2-40B4-BE49-F238E27FC236}">
                  <a16:creationId xmlns:a16="http://schemas.microsoft.com/office/drawing/2014/main" id="{7BE92990-0BB3-4AF2-B1B4-DA6E632C1D4E}"/>
                </a:ext>
              </a:extLst>
            </p:cNvPr>
            <p:cNvSpPr/>
            <p:nvPr/>
          </p:nvSpPr>
          <p:spPr>
            <a:xfrm rot="10800000">
              <a:off x="897622" y="6384021"/>
              <a:ext cx="381000" cy="762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654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xEl>
                                              <p:pRg st="2" end="2"/>
                                            </p:txEl>
                                          </p:spTgt>
                                        </p:tgtEl>
                                        <p:attrNameLst>
                                          <p:attrName>style.visibility</p:attrName>
                                        </p:attrNameLst>
                                      </p:cBhvr>
                                      <p:to>
                                        <p:strVal val="visible"/>
                                      </p:to>
                                    </p:set>
                                  </p:childTnLst>
                                </p:cTn>
                              </p:par>
                              <p:par>
                                <p:cTn id="13" presetID="10" presetClass="exit" presetSubtype="0" fill="hold" nodeType="withEffect">
                                  <p:stCondLst>
                                    <p:cond delay="0"/>
                                  </p:stCondLst>
                                  <p:childTnLst>
                                    <p:animEffect transition="out" filter="fade">
                                      <p:cBhvr>
                                        <p:cTn id="14" dur="500"/>
                                        <p:tgtEl>
                                          <p:spTgt spid="42"/>
                                        </p:tgtEl>
                                      </p:cBhvr>
                                    </p:animEffect>
                                    <p:set>
                                      <p:cBhvr>
                                        <p:cTn id="15" dur="1" fill="hold">
                                          <p:stCondLst>
                                            <p:cond delay="499"/>
                                          </p:stCondLst>
                                        </p:cTn>
                                        <p:tgtEl>
                                          <p:spTgt spid="42"/>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3"/>
                                        </p:tgtEl>
                                        <p:attrNameLst>
                                          <p:attrName>style.visibility</p:attrName>
                                        </p:attrNameLst>
                                      </p:cBhvr>
                                      <p:to>
                                        <p:strVal val="visible"/>
                                      </p:to>
                                    </p:set>
                                    <p:animEffect transition="in" filter="fade">
                                      <p:cBhvr>
                                        <p:cTn id="18" dur="2000"/>
                                        <p:tgtEl>
                                          <p:spTgt spid="143"/>
                                        </p:tgtEl>
                                      </p:cBhvr>
                                    </p:animEffect>
                                  </p:childTnLst>
                                </p:cTn>
                              </p:par>
                              <p:par>
                                <p:cTn id="19" presetID="10" presetClass="exit" presetSubtype="0" fill="hold" nodeType="withEffect">
                                  <p:stCondLst>
                                    <p:cond delay="0"/>
                                  </p:stCondLst>
                                  <p:childTnLst>
                                    <p:animEffect transition="out" filter="fade">
                                      <p:cBhvr>
                                        <p:cTn id="20" dur="2000"/>
                                        <p:tgtEl>
                                          <p:spTgt spid="56">
                                            <p:txEl>
                                              <p:pRg st="0" end="0"/>
                                            </p:txEl>
                                          </p:spTgt>
                                        </p:tgtEl>
                                      </p:cBhvr>
                                    </p:animEffect>
                                    <p:set>
                                      <p:cBhvr>
                                        <p:cTn id="21" dur="1" fill="hold">
                                          <p:stCondLst>
                                            <p:cond delay="1999"/>
                                          </p:stCondLst>
                                        </p:cTn>
                                        <p:tgtEl>
                                          <p:spTgt spid="56">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6">
                                            <p:txEl>
                                              <p:pRg st="4" end="4"/>
                                            </p:txEl>
                                          </p:spTgt>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142"/>
                                        </p:tgtEl>
                                        <p:attrNameLst>
                                          <p:attrName>style.visibility</p:attrName>
                                        </p:attrNameLst>
                                      </p:cBhvr>
                                      <p:to>
                                        <p:strVal val="visible"/>
                                      </p:to>
                                    </p:set>
                                    <p:animEffect transition="in" filter="fade">
                                      <p:cBhvr>
                                        <p:cTn id="28" dur="2000"/>
                                        <p:tgtEl>
                                          <p:spTgt spid="142"/>
                                        </p:tgtEl>
                                      </p:cBhvr>
                                    </p:animEffect>
                                  </p:childTnLst>
                                </p:cTn>
                              </p:par>
                              <p:par>
                                <p:cTn id="29" presetID="10" presetClass="exit" presetSubtype="0" fill="hold" nodeType="withEffect">
                                  <p:stCondLst>
                                    <p:cond delay="0"/>
                                  </p:stCondLst>
                                  <p:childTnLst>
                                    <p:animEffect transition="out" filter="fade">
                                      <p:cBhvr>
                                        <p:cTn id="30" dur="2000"/>
                                        <p:tgtEl>
                                          <p:spTgt spid="56">
                                            <p:txEl>
                                              <p:pRg st="2" end="2"/>
                                            </p:txEl>
                                          </p:spTgt>
                                        </p:tgtEl>
                                      </p:cBhvr>
                                    </p:animEffect>
                                    <p:set>
                                      <p:cBhvr>
                                        <p:cTn id="31" dur="1" fill="hold">
                                          <p:stCondLst>
                                            <p:cond delay="1999"/>
                                          </p:stCondLst>
                                        </p:cTn>
                                        <p:tgtEl>
                                          <p:spTgt spid="56">
                                            <p:txEl>
                                              <p:pRg st="2" end="2"/>
                                            </p:tx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2000"/>
                                        <p:tgtEl>
                                          <p:spTgt spid="143"/>
                                        </p:tgtEl>
                                      </p:cBhvr>
                                    </p:animEffect>
                                    <p:set>
                                      <p:cBhvr>
                                        <p:cTn id="34" dur="1" fill="hold">
                                          <p:stCondLst>
                                            <p:cond delay="1999"/>
                                          </p:stCondLst>
                                        </p:cTn>
                                        <p:tgtEl>
                                          <p:spTgt spid="1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xEl>
                                              <p:pRg st="6" end="6"/>
                                            </p:txEl>
                                          </p:spTgt>
                                        </p:tgtEl>
                                        <p:attrNameLst>
                                          <p:attrName>style.visibility</p:attrName>
                                        </p:attrNameLst>
                                      </p:cBhvr>
                                      <p:to>
                                        <p:strVal val="visible"/>
                                      </p:to>
                                    </p:set>
                                  </p:childTnLst>
                                </p:cTn>
                              </p:par>
                              <p:par>
                                <p:cTn id="39" presetID="10" presetClass="entr" presetSubtype="0" fill="hold" grpId="0" nodeType="withEffect">
                                  <p:stCondLst>
                                    <p:cond delay="0"/>
                                  </p:stCondLst>
                                  <p:childTnLst>
                                    <p:set>
                                      <p:cBhvr>
                                        <p:cTn id="40" dur="1" fill="hold">
                                          <p:stCondLst>
                                            <p:cond delay="0"/>
                                          </p:stCondLst>
                                        </p:cTn>
                                        <p:tgtEl>
                                          <p:spTgt spid="141"/>
                                        </p:tgtEl>
                                        <p:attrNameLst>
                                          <p:attrName>style.visibility</p:attrName>
                                        </p:attrNameLst>
                                      </p:cBhvr>
                                      <p:to>
                                        <p:strVal val="visible"/>
                                      </p:to>
                                    </p:set>
                                    <p:animEffect transition="in" filter="fade">
                                      <p:cBhvr>
                                        <p:cTn id="41" dur="2000"/>
                                        <p:tgtEl>
                                          <p:spTgt spid="141"/>
                                        </p:tgtEl>
                                      </p:cBhvr>
                                    </p:animEffect>
                                  </p:childTnLst>
                                </p:cTn>
                              </p:par>
                              <p:par>
                                <p:cTn id="42" presetID="10" presetClass="exit" presetSubtype="0" fill="hold" nodeType="withEffect">
                                  <p:stCondLst>
                                    <p:cond delay="0"/>
                                  </p:stCondLst>
                                  <p:childTnLst>
                                    <p:animEffect transition="out" filter="fade">
                                      <p:cBhvr>
                                        <p:cTn id="43" dur="2000"/>
                                        <p:tgtEl>
                                          <p:spTgt spid="56">
                                            <p:txEl>
                                              <p:pRg st="4" end="4"/>
                                            </p:txEl>
                                          </p:spTgt>
                                        </p:tgtEl>
                                      </p:cBhvr>
                                    </p:animEffect>
                                    <p:set>
                                      <p:cBhvr>
                                        <p:cTn id="44" dur="1" fill="hold">
                                          <p:stCondLst>
                                            <p:cond delay="1999"/>
                                          </p:stCondLst>
                                        </p:cTn>
                                        <p:tgtEl>
                                          <p:spTgt spid="56">
                                            <p:txEl>
                                              <p:pRg st="4" end="4"/>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000"/>
                                        <p:tgtEl>
                                          <p:spTgt spid="142"/>
                                        </p:tgtEl>
                                      </p:cBhvr>
                                    </p:animEffect>
                                    <p:set>
                                      <p:cBhvr>
                                        <p:cTn id="47" dur="1" fill="hold">
                                          <p:stCondLst>
                                            <p:cond delay="1999"/>
                                          </p:stCondLst>
                                        </p:cTn>
                                        <p:tgtEl>
                                          <p:spTgt spid="14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6">
                                            <p:txEl>
                                              <p:pRg st="8" end="8"/>
                                            </p:txEl>
                                          </p:spTgt>
                                        </p:tgtEl>
                                        <p:attrNameLst>
                                          <p:attrName>style.visibility</p:attrName>
                                        </p:attrNameLst>
                                      </p:cBhvr>
                                      <p:to>
                                        <p:strVal val="visible"/>
                                      </p:to>
                                    </p:set>
                                  </p:childTnLst>
                                </p:cTn>
                              </p:par>
                              <p:par>
                                <p:cTn id="52" presetID="10" presetClass="entr" presetSubtype="0" fill="hold" nodeType="withEffect">
                                  <p:stCondLst>
                                    <p:cond delay="0"/>
                                  </p:stCondLst>
                                  <p:childTnLst>
                                    <p:set>
                                      <p:cBhvr>
                                        <p:cTn id="53" dur="1" fill="hold">
                                          <p:stCondLst>
                                            <p:cond delay="0"/>
                                          </p:stCondLst>
                                        </p:cTn>
                                        <p:tgtEl>
                                          <p:spTgt spid="135"/>
                                        </p:tgtEl>
                                        <p:attrNameLst>
                                          <p:attrName>style.visibility</p:attrName>
                                        </p:attrNameLst>
                                      </p:cBhvr>
                                      <p:to>
                                        <p:strVal val="visible"/>
                                      </p:to>
                                    </p:set>
                                    <p:animEffect transition="in" filter="fade">
                                      <p:cBhvr>
                                        <p:cTn id="54" dur="2000"/>
                                        <p:tgtEl>
                                          <p:spTgt spid="135"/>
                                        </p:tgtEl>
                                      </p:cBhvr>
                                    </p:animEffect>
                                  </p:childTnLst>
                                </p:cTn>
                              </p:par>
                              <p:par>
                                <p:cTn id="55" presetID="10" presetClass="exit" presetSubtype="0" fill="hold" nodeType="withEffect">
                                  <p:stCondLst>
                                    <p:cond delay="0"/>
                                  </p:stCondLst>
                                  <p:childTnLst>
                                    <p:animEffect transition="out" filter="fade">
                                      <p:cBhvr>
                                        <p:cTn id="56" dur="2000"/>
                                        <p:tgtEl>
                                          <p:spTgt spid="56">
                                            <p:txEl>
                                              <p:pRg st="6" end="6"/>
                                            </p:txEl>
                                          </p:spTgt>
                                        </p:tgtEl>
                                      </p:cBhvr>
                                    </p:animEffect>
                                    <p:set>
                                      <p:cBhvr>
                                        <p:cTn id="57" dur="1" fill="hold">
                                          <p:stCondLst>
                                            <p:cond delay="1999"/>
                                          </p:stCondLst>
                                        </p:cTn>
                                        <p:tgtEl>
                                          <p:spTgt spid="56">
                                            <p:txEl>
                                              <p:pRg st="6" end="6"/>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141"/>
                                        </p:tgtEl>
                                      </p:cBhvr>
                                    </p:animEffect>
                                    <p:set>
                                      <p:cBhvr>
                                        <p:cTn id="60" dur="1" fill="hold">
                                          <p:stCondLst>
                                            <p:cond delay="1999"/>
                                          </p:stCondLst>
                                        </p:cTn>
                                        <p:tgtEl>
                                          <p:spTgt spid="14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6">
                                            <p:txEl>
                                              <p:pRg st="10" end="10"/>
                                            </p:txEl>
                                          </p:spTgt>
                                        </p:tgtEl>
                                        <p:attrNameLst>
                                          <p:attrName>style.visibility</p:attrName>
                                        </p:attrNameLst>
                                      </p:cBhvr>
                                      <p:to>
                                        <p:strVal val="visible"/>
                                      </p:to>
                                    </p:set>
                                  </p:childTnLst>
                                </p:cTn>
                              </p:par>
                              <p:par>
                                <p:cTn id="65" presetID="10" presetClass="entr" presetSubtype="0" fill="hold" nodeType="withEffect">
                                  <p:stCondLst>
                                    <p:cond delay="0"/>
                                  </p:stCondLst>
                                  <p:childTnLst>
                                    <p:set>
                                      <p:cBhvr>
                                        <p:cTn id="66" dur="1" fill="hold">
                                          <p:stCondLst>
                                            <p:cond delay="0"/>
                                          </p:stCondLst>
                                        </p:cTn>
                                        <p:tgtEl>
                                          <p:spTgt spid="1026"/>
                                        </p:tgtEl>
                                        <p:attrNameLst>
                                          <p:attrName>style.visibility</p:attrName>
                                        </p:attrNameLst>
                                      </p:cBhvr>
                                      <p:to>
                                        <p:strVal val="visible"/>
                                      </p:to>
                                    </p:set>
                                    <p:animEffect transition="in" filter="fade">
                                      <p:cBhvr>
                                        <p:cTn id="67" dur="2000"/>
                                        <p:tgtEl>
                                          <p:spTgt spid="1026"/>
                                        </p:tgtEl>
                                      </p:cBhvr>
                                    </p:animEffect>
                                  </p:childTnLst>
                                </p:cTn>
                              </p:par>
                              <p:par>
                                <p:cTn id="68" presetID="10" presetClass="exit" presetSubtype="0" fill="hold" nodeType="withEffect">
                                  <p:stCondLst>
                                    <p:cond delay="0"/>
                                  </p:stCondLst>
                                  <p:childTnLst>
                                    <p:animEffect transition="out" filter="fade">
                                      <p:cBhvr>
                                        <p:cTn id="69" dur="2000"/>
                                        <p:tgtEl>
                                          <p:spTgt spid="56">
                                            <p:txEl>
                                              <p:pRg st="8" end="8"/>
                                            </p:txEl>
                                          </p:spTgt>
                                        </p:tgtEl>
                                      </p:cBhvr>
                                    </p:animEffect>
                                    <p:set>
                                      <p:cBhvr>
                                        <p:cTn id="70" dur="1" fill="hold">
                                          <p:stCondLst>
                                            <p:cond delay="1999"/>
                                          </p:stCondLst>
                                        </p:cTn>
                                        <p:tgtEl>
                                          <p:spTgt spid="56">
                                            <p:txEl>
                                              <p:pRg st="8" end="8"/>
                                            </p:txEl>
                                          </p:spTgt>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1026"/>
                                        </p:tgtEl>
                                      </p:cBhvr>
                                    </p:animEffect>
                                    <p:set>
                                      <p:cBhvr>
                                        <p:cTn id="73" dur="1" fill="hold">
                                          <p:stCondLst>
                                            <p:cond delay="1999"/>
                                          </p:stCondLst>
                                        </p:cTn>
                                        <p:tgtEl>
                                          <p:spTgt spid="102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2000"/>
                                        <p:tgtEl>
                                          <p:spTgt spid="135"/>
                                        </p:tgtEl>
                                      </p:cBhvr>
                                    </p:animEffect>
                                    <p:set>
                                      <p:cBhvr>
                                        <p:cTn id="76" dur="1" fill="hold">
                                          <p:stCondLst>
                                            <p:cond delay="1999"/>
                                          </p:stCondLst>
                                        </p:cTn>
                                        <p:tgtEl>
                                          <p:spTgt spid="13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6">
                                            <p:txEl>
                                              <p:pRg st="12" end="12"/>
                                            </p:txEl>
                                          </p:spTgt>
                                        </p:tgtEl>
                                        <p:attrNameLst>
                                          <p:attrName>style.visibility</p:attrName>
                                        </p:attrNameLst>
                                      </p:cBhvr>
                                      <p:to>
                                        <p:strVal val="visible"/>
                                      </p:to>
                                    </p:set>
                                  </p:childTnLst>
                                </p:cTn>
                              </p:par>
                              <p:par>
                                <p:cTn id="81" presetID="10" presetClass="entr" presetSubtype="0" fill="hold" nodeType="withEffect">
                                  <p:stCondLst>
                                    <p:cond delay="0"/>
                                  </p:stCondLst>
                                  <p:childTnLst>
                                    <p:set>
                                      <p:cBhvr>
                                        <p:cTn id="82" dur="1" fill="hold">
                                          <p:stCondLst>
                                            <p:cond delay="0"/>
                                          </p:stCondLst>
                                        </p:cTn>
                                        <p:tgtEl>
                                          <p:spTgt spid="154"/>
                                        </p:tgtEl>
                                        <p:attrNameLst>
                                          <p:attrName>style.visibility</p:attrName>
                                        </p:attrNameLst>
                                      </p:cBhvr>
                                      <p:to>
                                        <p:strVal val="visible"/>
                                      </p:to>
                                    </p:set>
                                    <p:animEffect transition="in" filter="fade">
                                      <p:cBhvr>
                                        <p:cTn id="83" dur="2000"/>
                                        <p:tgtEl>
                                          <p:spTgt spid="154"/>
                                        </p:tgtEl>
                                      </p:cBhvr>
                                    </p:animEffect>
                                  </p:childTnLst>
                                </p:cTn>
                              </p:par>
                              <p:par>
                                <p:cTn id="84" presetID="10" presetClass="exit" presetSubtype="0" fill="hold" nodeType="withEffect">
                                  <p:stCondLst>
                                    <p:cond delay="0"/>
                                  </p:stCondLst>
                                  <p:childTnLst>
                                    <p:animEffect transition="out" filter="fade">
                                      <p:cBhvr>
                                        <p:cTn id="85" dur="2000"/>
                                        <p:tgtEl>
                                          <p:spTgt spid="56">
                                            <p:txEl>
                                              <p:pRg st="10" end="10"/>
                                            </p:txEl>
                                          </p:spTgt>
                                        </p:tgtEl>
                                      </p:cBhvr>
                                    </p:animEffect>
                                    <p:set>
                                      <p:cBhvr>
                                        <p:cTn id="86" dur="1" fill="hold">
                                          <p:stCondLst>
                                            <p:cond delay="1999"/>
                                          </p:stCondLst>
                                        </p:cTn>
                                        <p:tgtEl>
                                          <p:spTgt spid="56">
                                            <p:txEl>
                                              <p:pRg st="10" end="10"/>
                                            </p:txEl>
                                          </p:spTgt>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2000"/>
                                        <p:tgtEl>
                                          <p:spTgt spid="1026"/>
                                        </p:tgtEl>
                                      </p:cBhvr>
                                    </p:animEffect>
                                    <p:set>
                                      <p:cBhvr>
                                        <p:cTn id="89" dur="1" fill="hold">
                                          <p:stCondLst>
                                            <p:cond delay="1999"/>
                                          </p:stCondLst>
                                        </p:cTn>
                                        <p:tgtEl>
                                          <p:spTgt spid="102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56">
                                            <p:txEl>
                                              <p:pRg st="14" end="14"/>
                                            </p:txEl>
                                          </p:spTgt>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56">
                                            <p:txEl>
                                              <p:pRg st="15" end="15"/>
                                            </p:txEl>
                                          </p:spTgt>
                                        </p:tgtEl>
                                        <p:attrNameLst>
                                          <p:attrName>style.visibility</p:attrName>
                                        </p:attrNameLst>
                                      </p:cBhvr>
                                      <p:to>
                                        <p:strVal val="visible"/>
                                      </p:to>
                                    </p:set>
                                  </p:childTnLst>
                                </p:cTn>
                              </p:par>
                              <p:par>
                                <p:cTn id="96" presetID="10" presetClass="entr" presetSubtype="0" fill="hold" nodeType="withEffect">
                                  <p:stCondLst>
                                    <p:cond delay="0"/>
                                  </p:stCondLst>
                                  <p:childTnLst>
                                    <p:set>
                                      <p:cBhvr>
                                        <p:cTn id="97" dur="1" fill="hold">
                                          <p:stCondLst>
                                            <p:cond delay="0"/>
                                          </p:stCondLst>
                                        </p:cTn>
                                        <p:tgtEl>
                                          <p:spTgt spid="144"/>
                                        </p:tgtEl>
                                        <p:attrNameLst>
                                          <p:attrName>style.visibility</p:attrName>
                                        </p:attrNameLst>
                                      </p:cBhvr>
                                      <p:to>
                                        <p:strVal val="visible"/>
                                      </p:to>
                                    </p:set>
                                    <p:animEffect transition="in" filter="fade">
                                      <p:cBhvr>
                                        <p:cTn id="98" dur="2000"/>
                                        <p:tgtEl>
                                          <p:spTgt spid="144"/>
                                        </p:tgtEl>
                                      </p:cBhvr>
                                    </p:animEffect>
                                  </p:childTnLst>
                                </p:cTn>
                              </p:par>
                              <p:par>
                                <p:cTn id="99" presetID="10" presetClass="exit" presetSubtype="0" fill="hold" nodeType="withEffect">
                                  <p:stCondLst>
                                    <p:cond delay="0"/>
                                  </p:stCondLst>
                                  <p:childTnLst>
                                    <p:animEffect transition="out" filter="fade">
                                      <p:cBhvr>
                                        <p:cTn id="100" dur="2000"/>
                                        <p:tgtEl>
                                          <p:spTgt spid="56">
                                            <p:txEl>
                                              <p:pRg st="12" end="12"/>
                                            </p:txEl>
                                          </p:spTgt>
                                        </p:tgtEl>
                                      </p:cBhvr>
                                    </p:animEffect>
                                    <p:set>
                                      <p:cBhvr>
                                        <p:cTn id="101" dur="1" fill="hold">
                                          <p:stCondLst>
                                            <p:cond delay="1999"/>
                                          </p:stCondLst>
                                        </p:cTn>
                                        <p:tgtEl>
                                          <p:spTgt spid="56">
                                            <p:txEl>
                                              <p:pRg st="12" end="12"/>
                                            </p:txEl>
                                          </p:spTgt>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2000"/>
                                        <p:tgtEl>
                                          <p:spTgt spid="154"/>
                                        </p:tgtEl>
                                      </p:cBhvr>
                                    </p:animEffect>
                                    <p:set>
                                      <p:cBhvr>
                                        <p:cTn id="104" dur="1" fill="hold">
                                          <p:stCondLst>
                                            <p:cond delay="1999"/>
                                          </p:stCondLst>
                                        </p:cTn>
                                        <p:tgtEl>
                                          <p:spTgt spid="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1" grpId="1" animBg="1"/>
      <p:bldP spid="142" grpId="0" animBg="1"/>
      <p:bldP spid="142" grpId="1" animBg="1"/>
      <p:bldP spid="143" grpId="0" animBg="1"/>
      <p:bldP spid="14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8E2025C-E7A9-4284-9026-048C3F189CAB}"/>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75764" y="1998518"/>
            <a:ext cx="3124200" cy="2154436"/>
          </a:xfrm>
          <a:prstGeom prst="rect">
            <a:avLst/>
          </a:prstGeom>
        </p:spPr>
        <p:txBody>
          <a:bodyPr wrap="square">
            <a:spAutoFit/>
          </a:bodyPr>
          <a:lstStyle/>
          <a:p>
            <a:r>
              <a:rPr lang="en-US" sz="2400" dirty="0"/>
              <a:t>…Nevertheless, he that repents and does the commandments of the Lord shall be forgiven.”</a:t>
            </a:r>
          </a:p>
          <a:p>
            <a:r>
              <a:rPr lang="en-US" sz="1400" dirty="0"/>
              <a:t>D&amp;C 1:31-32</a:t>
            </a:r>
          </a:p>
          <a:p>
            <a:endParaRPr lang="en-US" sz="2400" dirty="0"/>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779317" y="914400"/>
            <a:ext cx="4966855" cy="830997"/>
          </a:xfrm>
          <a:prstGeom prst="rect">
            <a:avLst/>
          </a:prstGeom>
        </p:spPr>
        <p:txBody>
          <a:bodyPr wrap="square">
            <a:spAutoFit/>
          </a:bodyPr>
          <a:lstStyle/>
          <a:p>
            <a:r>
              <a:rPr lang="en-US" sz="2400" dirty="0"/>
              <a:t>“For I the Lord cannot look upon sin with the least degree of allowance…</a:t>
            </a:r>
          </a:p>
        </p:txBody>
      </p:sp>
      <p:sp>
        <p:nvSpPr>
          <p:cNvPr id="29700" name="AutoShape 4"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981200" y="0"/>
            <a:ext cx="8305800" cy="923330"/>
          </a:xfrm>
          <a:prstGeom prst="rect">
            <a:avLst/>
          </a:prstGeom>
          <a:noFill/>
        </p:spPr>
        <p:txBody>
          <a:bodyPr wrap="square" rtlCol="0">
            <a:spAutoFit/>
          </a:bodyPr>
          <a:lstStyle/>
          <a:p>
            <a:pPr algn="ctr"/>
            <a:r>
              <a:rPr lang="en-US" sz="5400" dirty="0">
                <a:latin typeface="Bell MT" pitchFamily="18" charset="0"/>
              </a:rPr>
              <a:t>Salvation </a:t>
            </a:r>
          </a:p>
        </p:txBody>
      </p:sp>
      <p:sp>
        <p:nvSpPr>
          <p:cNvPr id="18" name="Rectangle 17"/>
          <p:cNvSpPr/>
          <p:nvPr/>
        </p:nvSpPr>
        <p:spPr>
          <a:xfrm>
            <a:off x="1905000" y="4419600"/>
            <a:ext cx="8305800" cy="1815882"/>
          </a:xfrm>
          <a:prstGeom prst="rect">
            <a:avLst/>
          </a:prstGeom>
        </p:spPr>
        <p:txBody>
          <a:bodyPr wrap="square">
            <a:spAutoFit/>
          </a:bodyPr>
          <a:lstStyle/>
          <a:p>
            <a:pPr algn="ctr"/>
            <a:r>
              <a:rPr lang="en-US" sz="3200" b="1" dirty="0">
                <a:solidFill>
                  <a:srgbClr val="FF0000"/>
                </a:solidFill>
              </a:rPr>
              <a:t>Salvation requires a perfect relationship between truth and righteousness. Surely there can be no salvation in ignorance and sin.” </a:t>
            </a:r>
          </a:p>
          <a:p>
            <a:pPr algn="ctr"/>
            <a:r>
              <a:rPr lang="en-US" sz="1600" b="1" dirty="0">
                <a:solidFill>
                  <a:srgbClr val="FF0000"/>
                </a:solidFill>
              </a:rPr>
              <a:t>JFM and RLM</a:t>
            </a:r>
          </a:p>
        </p:txBody>
      </p:sp>
      <p:pic>
        <p:nvPicPr>
          <p:cNvPr id="3" name="Picture 2">
            <a:extLst>
              <a:ext uri="{FF2B5EF4-FFF2-40B4-BE49-F238E27FC236}">
                <a16:creationId xmlns:a16="http://schemas.microsoft.com/office/drawing/2014/main" id="{EF0946D8-57F4-4C9D-BE3A-FBE31339A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454" y="1764433"/>
            <a:ext cx="2382982" cy="2581564"/>
          </a:xfrm>
          <a:prstGeom prst="rect">
            <a:avLst/>
          </a:prstGeom>
        </p:spPr>
      </p:pic>
      <p:pic>
        <p:nvPicPr>
          <p:cNvPr id="15" name="Picture 14">
            <a:extLst>
              <a:ext uri="{FF2B5EF4-FFF2-40B4-BE49-F238E27FC236}">
                <a16:creationId xmlns:a16="http://schemas.microsoft.com/office/drawing/2014/main" id="{FEEC0C75-04C3-4A2C-9A41-D432EF70846C}"/>
              </a:ext>
            </a:extLst>
          </p:cNvPr>
          <p:cNvPicPr>
            <a:picLocks noChangeAspect="1"/>
          </p:cNvPicPr>
          <p:nvPr/>
        </p:nvPicPr>
        <p:blipFill rotWithShape="1">
          <a:blip r:embed="rId3">
            <a:extLst>
              <a:ext uri="{28A0092B-C50C-407E-A947-70E740481C1C}">
                <a14:useLocalDpi xmlns:a14="http://schemas.microsoft.com/office/drawing/2010/main" val="0"/>
              </a:ext>
            </a:extLst>
          </a:blip>
          <a:srcRect t="2143" b="7250"/>
          <a:stretch/>
        </p:blipFill>
        <p:spPr>
          <a:xfrm>
            <a:off x="10340896" y="5640308"/>
            <a:ext cx="1559579" cy="1032095"/>
          </a:xfrm>
          <a:prstGeom prst="rect">
            <a:avLst/>
          </a:prstGeom>
        </p:spPr>
      </p:pic>
    </p:spTree>
    <p:extLst>
      <p:ext uri="{BB962C8B-B14F-4D97-AF65-F5344CB8AC3E}">
        <p14:creationId xmlns:p14="http://schemas.microsoft.com/office/powerpoint/2010/main" val="365526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AF6C7C-4193-46EB-A04D-D7EDCF19C777}"/>
              </a:ext>
            </a:extLst>
          </p:cNvPr>
          <p:cNvSpPr/>
          <p:nvPr/>
        </p:nvSpPr>
        <p:spPr>
          <a:xfrm>
            <a:off x="0" y="0"/>
            <a:ext cx="12192000" cy="6858000"/>
          </a:xfrm>
          <a:prstGeom prst="rect">
            <a:avLst/>
          </a:prstGeom>
          <a:gradFill flip="none" rotWithShape="1">
            <a:gsLst>
              <a:gs pos="87000">
                <a:schemeClr val="accent5"/>
              </a:gs>
              <a:gs pos="97000">
                <a:schemeClr val="accent5">
                  <a:lumMod val="75000"/>
                </a:schemeClr>
              </a:gs>
              <a:gs pos="23000">
                <a:schemeClr val="accent5">
                  <a:lumMod val="40000"/>
                  <a:lumOff val="60000"/>
                </a:schemeClr>
              </a:gs>
            </a:gsLst>
            <a:path path="shape">
              <a:fillToRect l="50000" t="50000" r="50000" b="50000"/>
            </a:path>
            <a:tileRect/>
          </a:gra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84819" y="2424545"/>
            <a:ext cx="3612572" cy="1631216"/>
          </a:xfrm>
          <a:prstGeom prst="rect">
            <a:avLst/>
          </a:prstGeom>
        </p:spPr>
        <p:txBody>
          <a:bodyPr wrap="square">
            <a:spAutoFit/>
          </a:bodyPr>
          <a:lstStyle/>
          <a:p>
            <a:r>
              <a:rPr lang="en-US" sz="2000" dirty="0"/>
              <a:t>Wise teachers will confine themselves to that which they understand, or that for which they are reliable witnesses.</a:t>
            </a:r>
          </a:p>
          <a:p>
            <a:endParaRPr lang="en-US" sz="2000" dirty="0"/>
          </a:p>
        </p:txBody>
      </p:sp>
      <p:sp>
        <p:nvSpPr>
          <p:cNvPr id="25602" name="AutoShape 2"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6" name="AutoShape 6" descr="data:image/jpeg;base64,/9j/4AAQSkZJRgABAQAAAQABAAD/2wCEAAkGBhAQDxAPDxAPEA8PDxANDQ0PEA8PDw0PFBAVFBQQFBIXGyYeFxkjGRIUHy8gIycpLCwtFR4xNTAqNSYrLCkBCQoKDgwOFw8PGikYFBwpKSkpKSkpKSkpKSkpKSkpKSkpKSkpKSkpKTUpLCktKSk1KSkpLikpKSkuLCkpLCkpKf/AABEIALcBEwMBIgACEQEDEQH/xAAcAAABBQEBAQAAAAAAAAAAAAAAAQMEBQYCBwj/xABCEAACAQMBBQMGDAQFBQAAAAAAAQIDBBEFEiExUWEGQaEHE1JxgZEVIkJTYpKTscHR4fAUFiPSFzNyg6IyNENUY//EABkBAAMBAQEAAAAAAAAAAAAAAAABAgMEBf/EACMRAQACAgIDAQACAwAAAAAAAAABAgMRElETITFBIjIEQpH/2gAMAwEAAhEDEQA/AONV7P8AHCMtfaO1ncew1rRTRRajoKedx5cXmHoaiXj11prWeJWVrRo9M1HQcZ3GcvdHx3HRXKytjYqpRa5jMkzQXWnNdxWVrXB0VvthNdIGXzYbT5sdnSGnEuJQNp82JtPmwEGRdp82G0+bEAAXIgAALkMiAALkQAAFyGRAAF2nzYbT5sQABdp82G0+bEAAXafNhtPmxAAF2nzYbT5sQABdp82G0+bEAAXafNhtPmxAAF2nzYbT5sQAB+Et3FiCQ4Cgb6dsr1SXEnumpIwukatw3mtsb3J48vRN3mmJ9xnNR0PjuNxuaItxaJk70cPKtQ0XjuM9e6X0PWr/AErOdxm7/R+O41plmE2pt5hcWDXcV9W3N7e6T0KK70zoddMu3PbGy8qZw0W1ezwQqlA3izCaoog5KBwWkgC4EAAAAAAAAAAAAAAAAAAAAAAAAAAAAAAAAAAAAAAehwAIcAAPQ9J1LhvNtpOpcN55Lp17hrea/SNR4bzzstHfju9TtLzPeToyTMdp2ocN5obW7yckt9JtSgmVt5pyfcW1OeRZ00wLemHv9J47jO3ulcdx6XdWeSivdN47hxbR628zvNM6FNdafjuPR7zTehR3mmdDpplYXxsDWtcdxEnRNdd6Z0Ki4scHXXJtzWppRuJzgnVbcjTpGsSymDIHTiIURAAAAAAAAAAAAAAAAAAAAAAAAAAAAAAAAAep8ACHAACRbV8Gg02+xgysJ4J9rc4Mr121rbT0rStQ4bzWafe5xvPLtMv+G81+mX/Deedkpp3Y7t/a3JPp1cmXs7wtaFyc29NZrtaSWSJcW2R2lWyOyQ/qfjPXdiUl3p/Q2dejkrbmzFE6V9YW607oU13pvQ3tzZdCpubA3pkRajz6607oVdezaN9d6b0Ka703oddMrmtjY2pQI8qZo7nT+hW1rTB0VvtzzVWYEJNSgMygabRo2ArQYGRAAAAAAAAAAAAAAAAAAAAAAAAAByL3CiR4CgDY7SngZFTEFzZXWGajTNQ4bzDUKuC4sbvGN5hkptvS+npmnX/DeX9rdHnem6hw3mmsb7hvPOyU07qX22VC4JtOuZu3uyxoXPUw+NNbW7lkbqUsjdKsPKQi0gV7UrLizNFOGSLWtwVtlLixKu50/obCvalfWtOhdbzBTXbEXWm9CoutN6G9uLEq7nT+h00ysLY2AuLAgVrbHcbe603oVF1p3Q6q5HNbGyk6I24l3cWWCBVtzeLbYzVBaEwPypDbiXtJsDrAmBkQAAAAAAAAAAAAAAAAAByPAUSPAUAaAtvgN+n4B8Bv0/AjyVaeOyriyVQrYJXwE/T8DqOiP0/AU3qcY7J1je4waTT9Q4bzMUNJa+X4FvZ2bWPj+BzZOMt6RaGxs77hvLm2ujJ2VFrHxvAvbSn9I4b1h11mWhoXBY0a+Sjt4dSxoLqYNFpGQSgNUV1JMYgmUWpRIVa1Lh0RupbAIlna1qQa9oaWrZESrYD3pXqWUuLEq7rTuhtKundSHW0rJpXIiabef3Wm9CoudP6Ho9xome/wKq60Dr4HTTNDC2J51Xs8EOpQN1c9nuvgVVx2e+l4HTXNDntilk5UxtxNDV0J+l4EWejP0vA2jJVnOOynwIWctIfpeBw9KfpeBXOpeOyuAnvSn6Xgc/Bj9IfOpcJQgJvwa+Ynwc+YcoLhKGBL/gHzE/gXzDlA4SigSf4J80H8G+aDlA4yZQDytHzAOUDjLT7AuwPbAqgcW3foxsCqI/sBsBs9G4olUJjSgOwiTJxCztaxcWlwZ+iyxtqhlaFw1FtXLKhVM3a1i4s5uTSW9s57Q0iV3Rqk2nUObTRpNLab6llT0yEcZ3+thGO0oteEeEh5UJPufuJ1OmlwSXqQ6jSMXcsJydKv4Pk+5e8bnpUvolyziRU4qlGWWcuLGUeK3dN6IVSgamtAqrm1XFe4wtTXxvS+/qiqW5CrWpezodCVR7PZWaj2forj7xViZ+LtMR9Ye5syourI9QqaBRXyW/XJlfcaBQ+b/wCUjaNwz5RLym5tMFbXoHqF52boei16pMobzsrS7pzj68SNYsU1YCpAYlE1t12Ue/ZqRfRrDKavok1yftNYlnMKdo4aJ1XT5rjH3YZElTL2jRoRo6cRGitlpw0ctHbRy0VCXLRzg7YjQERRA6SEANOqZ15skKkdRpHLt1xCN5sVUiV5oVUULkrSMqZ0oEjzZy4i2eiRRJpzIzaSy9ySy3yRK0mmqzTjlxzx54FI0vdGspVJLl+BvdG09Z28LEd0d3HqV2h6VswW7fLC9hq6VNRSS4ImkbkrzqDkUcSlv8BaksRb9wwn7/3vNZYJKkOKRHUZcvuOsNcvaxImDzkcnPu39TpJh7kvgcSFWhvLDBHcMy6E3qdbGra0W3nHCO1jrniTHAKMf6slypxfvkyS6Zrjxek2v7Q5UiFdW5c+bGa1IqcXoRkZWvRKm6or2YfvNTe2xR3lLGfFnPNdOmtts1cW69+fairr2qzvXR9PaX91TWWVlWm8eznkcStS3Wm98eBjNZhKhVzJPzdTevoy70ekKWU8rhuKLtFpca9KUPlcYPlJcP31N6Wj9ZXr69Mi0nwf7ZxKBWK5lBrulBbEk+/D7/u9hZxrZ829zVSLeeGy1xRrakwxi23DicNElwGpQIiTmDLRyxyUTho0SEIKkAE3KpnWyd5BM4nc4wIOHcYEq0Y2WdqkyTCkLXnGlTlUnujBZfXkvf8AeLZ6UGt1JOVO2p751GnLvws7l+PsPQuyWhKOzHG6KWXzMh2RsHVqTuqm/ak1TfN8H7FwPS7asqMFzf3jvP50VI/e13b42t3CO5esnKZk6naijbr+vVpU29+Jzin7uJCuPKxptPjXU36NKE6jftSx4mlInpF9NxVmkm3jCWd42qs93Huzhbt55VqPl4prKtrWc33SrTUF9WOX4mZv/LPqVX/LdKgu7zdPal9aeTXx2ljNqvoCM5Z9vNbw28cZJe3B8xXXbzUav+Ze3LXJVZQXujgq6mt1ZPMqlWT5ynJ/ey/FKJtV9Yqrng08jkK65P2HyZR1+rFrZqVYtcNmc1j3M02jeVHUKOMXDrRXyK/9Tdy2n8Ze8OEwX8bfJfSXnU+vVcUMxl8bj4nnfZryrULlqnVXmKz3JN5pzfKM+71P3mzt71OaMsnsRSYXFt/3FXpSpffInlTptfaurlejCgv+Lf4lqzpxf1c9/pGzicTvJHurqMFmc4QXOclFeJUphDuqW570Z6+pPu/fsJ972htEnm6t1/uw/MpbvWLeSexcUJZ5VI/dk5rRDqptV3sJdV+9z3FNcZT9vVk69vO+LUuP/S8/oUlxevg9+7et5lxbxJ2Fyk2m1v3e0iXlyuBCq1+/Hq47veMVKpcVKZZPtXZ7Fbbivi1Fl8ttcfwK6lUUqUoPjF+ch90l9xptdoedpNd8fjx9aW9e4xx2U91ceT1ZeaQ06eO9Np/gSZQKnRrrZqYfCfxX6+5l/UpmGSNWa0ndUGdMZlEmygR5oUSJgyoiioDRLcZQZG9oVM4naeix6BHix+EiZXCRTM72iu5V60LOlLhL+pu3bWM7/wDSt/rLXUtRVClKpxa3Qj6U3wRQWFdW1GV3Ve1UqNqlGW5tvi/bx9ReOv8At/xF7fjdaZUpUIRjtwhCmlGKlKMW+u9lX2z7cRpU9ijKM601iDhJSVNem2u/kjy68v51ZudR7UpPLb/e5EZs6a/48R7n2wtnmY1DuU222223vbOdoTB1sHS5yZYuHzFUBdkNnpyonWDpQO4wFMnxN7KOowO9kVInZ8RGu48d68Ub7sT28nRlClXlt0cpRm3mVL298fuME+qHbWm1LdwfFGd6xaGlZmH0z2U1Dzl5fPOUvMJPO7CpRf4jmv8AlGtLXMYy8/V4OFNpxi+Up8PceHWHaq5p0atKE3Hz7jGrUT+O4RioqKfcmuJAqV5vg1H6b3v2I5/JascY9L8NbTuW613ypXlXOJqhT5U/i7us+Jg9R7T7bblUnN97y5Z9rI9SxT3znOT5veMVNPgufuQqzWf7TttrjH8dQjV9WT9Lw/Mhyuk+9+4mVLCPPwI1SzXM6qzT8c9+fZuFy4vMZtPmm0yXT7QXMeFab/1Yl95BlbHDpGuqyxmbLVdqLjvcH64L8DuPamp8qEH9ZFM4sRoONU8rLz+ZE+MGvVhopbiUXKTjnZbyk+4bwGCorEfEWmZ+iLwaqyuPOU4y78Yl60ZV43Y9vryWWi3ezPZfCfDpIjLXcHitqdLiZHrIkTGaiOWHRKLkU72RC9s2scxVMa2w2zn4uuJPqY7GqQ/OBGsKaqiVXrF6qtWMNpeapZct/FpfGxze7CM7qOoTrSzPgt0YpborkjRXnZ+FWbmpyg5b2kk1nnxGf5UXz8vbFfmdVLUrDnvW9pZfHQMPk/E1K7If/d/U/U6XYt/P/wDD9TTzU7R4rss3juYnnDVrsPL/ANhfZ/qcvsJU7q9P2xkheanY8V+mXVU6VZcjRvsHcd1Wi/bJfgc/yDdenR+s/wAh+TH2PHk6Z/z/ANE6Vy/RL7/D+79Kj9d/kC8n156VH7T9Bc8fcDhk6lRfxL9EX+Ifei/Xk7vu50X/ALq/IR+TjUPRpP8A3oBzx9wOOTqVJGrHjnAzVve5Zx68Mvn5OdQ+bp/a0/zOP8O9Q+Zj9rS/MItjj9hM1yz+So43eN+9Puak/wASbT1jEd+JPglh+JP/AMPdQ+Zj9rS/uO4eTvUPmoL11aX9wWtit9mDrGWPyVb/ABVSXy4x+ju3CSqVV8qL9RfW/kuu5JupUo033Lac8+1IWfkvuVwrUH7Zr8COWLuGmsnUs5KtV5xGpVp9DRT8m12v/JQ+vL+0Zl5Pbxd9H7R/kVF8fcJmuTqVA6kuhw5PkX8uwd2vmvtP0GpdirpfN/aIvyU7hE1v1Kj22ctlzPsncLi6f1xp9mq/0PrFeSnaZrfqVVkMlp/LtbnD3/oI+z9T0oe9/kHOvaeFulWxylVx6+MXyZOehT9KPicvRZelHxHzr2XC0fizt7yNSKae/vjnfkWpIg2th5t5by+7GSROZzzEb9Nomdey7Yg3kA0TTiABk6RkRsQBKCmdqoACN0qo7GswAmYM9Cu+o5GsxQIlcHI1+o4rhgBKtnY1ztXQALRxLpXQ4rxrvYATKonbqN++Z0tRlzAA0JmXS1Jh8JsADQcvU2NT1RgA9I5SYnqjI89TkAD1CZtKPUvpEWpcSfMAKTtHnUYzKTAC4Z2k1KTGZSf7wAGsQiZMzmxmUwAvTOZMymNyYAXCXKYAAyf/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0" name="AutoShape 4"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2" name="AutoShape 6"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4" name="AutoShape 8" descr="data:image/jpeg;base64,/9j/4AAQSkZJRgABAQAAAQABAAD/2wCEAAkGBhQSEBUUExQUFRQUFRcXGBcYGRgXGBcUFBUWFRgYFBQXGyYeFxwjGhQUIC8gJScpLCwsFx4xNTAqNSYrLCkBCQoKDgwOGg8PGikkHCQqLCksLCwsKSksLCwsLCwsLCksLCksKSksLCwsLCksKSwpKSkpLCksLCwsLCwpKSksKf/AABEIAMIBAwMBIgACEQEDEQH/xAAbAAACAwEBAQAAAAAAAAAAAAAABQMEBgIBB//EAEcQAAECAwQFCQQHBgYCAwAAAAEAAgMRIQQFEjFBUWFxgQYTIjKRobHB8CNCctEUUlNigpKiBxYzsuHxFSQ0Y5PSF0Nzs8L/xAAZAQACAwEAAAAAAAAAAAAAAAAAAgEDBAX/xAArEQACAgEDAwIHAAMBAAAAAAAAAQIRAxIhMRNBUQQyFCJCYXGRsVKBoSP/2gAMAwEAAhEDEQA/APhqEIQAIQhAAhCEACEIQAIQhAAhCEACEIQAIQugwynKiAOUIQgAQhCABCEIAEIQgAQhCABCEIAEIQgAQhCABCEIAFLCbNRKezGqhgi3Cs4Pu6J5aNatwrC3SwcQZTImEQI7ZtmDIdHexzZO3HrHimH0nEG0rm7UTk3sbRZpSZakLb9sTIbGFrZF06zOiWjLSqsCCKGQluTPlUOhC/F5KpYojcLZgmTp6Kgholns700W9CZDW5ZgWCfuCc8PV0mdMs6FXrLdzDhnDZJ1RNoqBMEg11Lyz26RJ94tFdURpkHj8JPEzTRkcPiAgADIDQKzMvxF3aqZSkWJGWtlna20xGhrQ0GglQUCvWezET6NW1NMpa+0Ktejf83F3jwCbWa3APLsPWd0gZdQ4sTBSk557E8m6X4FXJYs93mnQBmWDJucQTbXaMldfYIbmkOYw6D0WjLOR4L27L0LWtEgcLC06ycWKG46i0gS4qy7+C7YNiytuyxHzu87pdCfIAlpPRIrwO1T2Hk69/WIYO0y3ZdpU4vEueCdWXn39y0NjgzDCMnPwy1HoyyOkE/lK1zySiipRTZBYuTUFgmW4yNLq/pFO1M7bd2KGWFssTRkAJBwmCAOBTSDGZCcQ2UumYdAXMiYSwsiAyLmGlTnT7wXNojte6bRhaWtEpzyaBIbKaeKx9STdlqSPkkSGWkg5gyO8LlOuVdh5uOSMn1G8UPkeKSrqRepWZmqdAhCExAIQhAAhCnslmxulo0qG6AvXNcZjzm7CBsnPvTpnIdumI7sA8yp7lEjIASkKLX2eA10NoLmtPOHESWzDMLADrIBx0GpYJ5pXsaFBUY/9xYf2j+xvDcqtp5Gta0kPeZbBLjI0yX0YxIU3EBsi1rw2WT2OlgMsg4VNdOxKr+hMEw2rQJDXU4ulTROX4VEc0w0oxN2ck2xGhzojhMmgA0EjOexXW8ioWl8Tu/6plcIJhN4n9R7VqAIYe1xLSBDYMAl0nYGB4NJZl5mcyESzTTe4KKowUXkfCFcUTtbL+WqVXlcbYbZtLuMj2SX0t3NSwOMxiezFL/1mTmv+IOHYSsZynM2uMqkk7KnLLRlwVmPJJumLKKopWTk1Ccxri90yAcxp4ITu7mHmWfA3wXiqeWd8jqK8Hz9Swc1EpIWa6LMyGEEphAS6D6/qr9n0LPItR3yoPsoO93gEtgGgTLlKfYwt58ErgZDcph7CH7hlZz4pvYTJwSeBr9cE2sWYVUyxCe9Hf5uJw/lCmgHs15qC9v9XE4eAUtnPqqd+1fgVcjeyHemod7M7vWe1KLHSWn1vzTRj5MJ9aFmktyxHzvnzjroK1N22twZIEyMpgawCKkfE7tKyVoEnu+I+KcXRaThlP1pWzLG4lMHuaazxJq9DdMCvik8CKEys7tZ2bNGsLE0XIWcrLDjg4hmwz4aa6dB4LDr6lGgB7CDkR3GejTNfM7XZzDe5hzaZLZgltRVkW9kKEIWgqBCEIAEyurI7wlqZXXkd/kkye0aPJp7hPSPDzWjBlLUfVVm7i6x1081o4dPW9c2XuNK4LLG+tipXoTgKu7pZcRvVG9qMOz5qUDKfJ0DmGcf5jsomszkdCU3B/BZu1+acs7VD9zBcEEZur12rLcpT0CPPaO5amOPPJZXlKeifWlXY+RJcDe7f4LJS6ozOzchFjb7NvwjLchZnyWI+bqWztmZD1RRKaynpD1oK674MY1s9ieZSae5X/obmBuMSxTA2Sw1/V3JRDdtTCBEMpTpUyrmZTPcOxZpWWo65S/wYW8+CoWCzOcJtEyJadYPyTDlH/p4fxeRS+yPlDNZdXd71NimPsIfuHFlueMcmfqb80xbZjDfhd1gAeLgDLhOU9iQwTl5pvZohJE6ykBuAAHcAqpJjoS3t/qn8ONAmdlueKQMLQQQ108QGYB0mmcktvb/AFbuHgrcR3Sbn1WUlWjQOI9UTu6VeCFyaCxcno0pkNADXE9Jp6oLsg6ZnLvXR6hl2JTZHSMxQ1qM60PdRMx1SfW6qoad7jo+e25sor/id4qW7o0nLm8x7Z/xFV2OkV0KuJn4ZsLM+vH1knV12CLGMoTHP0TAkANrjQcSk3Jm1APaXAFp6JxCYIdkSNhkeCd2u9YzjgiEtApgE2DOVGjPTLPJYJ3dI0IbW27DAaybmPJBxBrg8MeD1Zj7rm8Zr57yysWGKIgEg+h+JuvgR2LVwH7vWiiqcpbHztndIVb0hvFZDhiCnE9MtyJK0fPUIQugZwQhCABMbtyO/wAkuTG7DQ7/ACST4GjyaW4D0itfY7sivbiZDiPbMtOFpd0gAagZDpCpzWRuDrHVTSt1Zrc5llAhxHMcYziQC5pcAyGBIiQMp1G0Fc3I/mNK4PG3LaPsI/8AxP8AklV/Wcsa5rhJ7TIg69k0yF7xvtov53+M6pRflpLw5zjNziSTrM6zkpjdkFTk6PYMz6oWmbcNolMQIrgQCC1hcC0gESIpkVm+T49gz4G6zoGhay9rxfiaGRXBohw24QXtwyhMmC2YkdNJzBSyfzB2KMe4bQASYMRoAJJcxwADRiJJIpQLDcqQMNNMuBmtlHvSKJ+0iZEGbnESIkZtJlkViuVB6PHhmrsV6hZcD2xgc234R4IUtmacDdw0/NCzssPlykhOkZqNSQXSIK7DMY2srcQmWjOpngpLOcpa9CtGG1ssLsXDL8WRS+ztc8gAEnUE6bczmMDnUJdICYOiddSzS2LUVL8M7Oz4vIhUrvxCUtMqSnPZKVc0zv2D7Fg++PAqe5IphNOGhcGiekAEz9b1CdQBrcaWbk+CGuitbCaWgl2LC7FpAhSOLsGa4Nka10muxNGRLS2fAzTG7rhjxziax7p5vdMCW17iKblZt908w8NxAuwNccJBFZ9UjrZeKzuW/JYkYy8IE7S7cPBaHk/Y4kV4h4OcYBIgtmGyaQ3pS6NQ2swlUVv+ZdTVLs/utG29IkRjITXOwta1oY0npSbIk4amZTzdpIhI9j3JCYyb3Nhxfs4bjGbxywfmKoBsgfUloLFyRjETiN5pkiZvIa7KfQYak00hJrSyTKVyl3alUn9yT55e49s7h4BUlfvse2dw8FQXSj7UZ3yNrojUlT1q2rVwLfBm0vhuNG4iHkV0kNFNvFYm7nyfLX4rZXW5jMT3NDntaCwGcsRcBUZHrT4LNmjuWQexp22eBBa4xYQzIhtbFeXPAPXNZNZTeljukDonx8R46lWsdni2iIa4nGpcTIAfePugDQmdvEFoY2G/GWgh7pSBM5zadIqW8BmFnSr8lh8vvSy83Ge3QDTcahVFpuWFjq2IBsPGo8+1RcneTBjzc6eFrS8gU6IymdEyKLb1VGGqRXHG5S0xM8hfSId2wIcKb4UMz1tBps05yCVWC4YTo5eGThj3XVaHZu3gAtz0nSql6qLt09jU/QzTSTRjExu3qnf5Lavs9hdWJZy52tjubEtzZT3lew7Nd7crPF/5nKXmUo8MzOGmVJ2K7ldXitbYL5e1ohgMe0kuwOYH4iQAOjKfu0lI1KTwbOznXmFCMNjaBpLnmeklztoVyz8qIsBjmQjIucZEAY5yAljNQ2YnIaiskmpPg2/DSUNRr7bcMMOcXD6MPdc54cH0nJsEnnBUnTwWJvp8mkYsQBoagHbIrizvfEiAuLnuPWcSSZNkT+ojsVW9rWC4wxkBU/e0eRUY3vRMvSyUbssXM72LPhb/AChbC6be60xAx8NsYBpFG1aGMOFoiNkWglrRUymVi7pmITQaENG7q7KrTR+UMaN7NjnNbQCGyhIAAmcIm4nXtUyVsynd73XDhsLi8Qon2JcIx/PDHR49q+e8on04jTt1aNC20fk9GENz4jebY1rndKQJkJyDCZ8TonuWH5QAzA+8K9uSuxc8iS4NHCJwiujX/VeqFkWQH9EKii0+cKSCKqNXrvh1nIHfkuq3SMiH10WXnJMAiNP3BiH4m0MuKdR7jdAIDnMJOWF1Z59JmYO9R2K2tLQ2b4Q+4AW8RR3eVYfYg1mMPa9uIDo4pzIcekCAW9XUZzWGUnZckKOUA9kyoo9vHNXLhtxglrgGOpk5oPZpB2gqlyhpDbPPG1TXLbQwhxYx8hk4T9b1P0B3NfBbEt1WujNOp83weD2yw8WnelceCYbi0lpLdLXBzZGubdE9CljXgI4k6NEYPqPE2DYDDFOLFWtFkLHNaS12JuIFpJEiTkdPV71ShkJnmdoPrRULVXVykdDh82GyBkMULCyL+YAh/EA7VkXRPbnhMcN601032IbMODA7LnWBuPjjBB4EJ5rYhDC13FFLOe5xxbnKN7KLStMZIdwKS2h3RzpTPQM6T0fJXXWXnnTEcPcftMTXgZnokydlkHJXGnhnKk9e3RPsSRJMVfw9r+EeY8ktTS//AOIDrb5lK10Ye1GeXJ1DfIg6itvdga5gnMtpkZdGU8zOXesMtNyXttMJ0U4ZiiTMtrGg9zbRbfCcxsJkKM1hoWse3pu++Sybjki8LvgwGCsURiOoXMcGifvkM7gvbtvOFBaThe6IZjnA5s2t/wBsFplTTVUbTedmEyYcRxNTOKJmes83Oawq72RcLb5hB8FwJkDIaNYllompLit1HQ20557W7mNkGjsa1UL+vhj2u5sYQ5wIH1ROchLRPwCpXJbsMWGdTp9itlDVHctwySkbvlrzcAuaJEgGGwbYYZDLvzm0cWhd8i7rbFsQxHCY1p5qekMhsdGiET+Jo/CFieUd7mLaSSZ4Wu7XPdEPfEKuXbyifCgw2NMsBiHcYjWgnfJuaXpfL+S15Hb34N6f2b2edLU4bOhNVbfyLs9mbzzrTj5stdgIb0pEUzmsXE5RPBIc5w2gnCduHIdip3jeLnCpp4z2ZDgjpyfLMkWrR9o/ZvcUK0WIxXgExHmvwyb/ADAnivnUcQoVriVm1rozW/hwwx2udE7FJyd5fPsthDWnJplvJmsK28S5xcTUkntcXHvKZY1JUjVrcZbvk+4fszuuC+z2iNEAMtegNa6IfFvYvmHKOzAWmIxujm2n4jDaX/qJCY8nuV74NjjQweu0t/MxrT3JS60mKXxXZve53FxKhKi+FuTbezL13dWlZU3y2rUWXlM/AIIaW6J2fCyId7Wgh3dvWUszgJgejJPoPKLCzBhMIfWgyYT8QIIPa1VtX2MWTaTPL5umJDbzjokw73YhwRa0q0uOLPQViL4dNzfiG/j3LSWuC1wc9sbEQJkOBDzltIdnUgrMXiemz4m0nPT/AGV+MqlwaEP2T9b16oBaRrQqaHMCm11jopSmt2vk31rXQnwZo8juEaeqK5Bi09HKiWQ3yrP511K1Cicez1kszRciG/Hzhj4mnvHz1LyyOoPVVHe75s4jR94euC5ssSgClL5SO41a7Ts3TVgRqAaqeqbe9LodaCs9me+iuQoLzkwz1kU7aKt0Mhc984xO/wBTmVfgvHr1oqohcsQvxdEDaR4Caui6XH3m7c/khzj5BJnkKLIz1ZeG/OS8tEUS4ilBPIKQXY6dS3VL0Ml5Fut5EugZb/QSao+RqZj+UA6bTsSpay9eS0eIWlrW0n7wHilx5G2r7MH8bPmtcMsNPKKZRd8CRXLrj4YgrKdPl62q4eSNq+xPAtPg5RP5OWltTBidk/BPrg9rQtNdjQxLcSKH1qkqMZ01xAimXSFdIOYOqS8fv2KlKhyjam04jzXV2PDXgnWvbRUGm3eqTHTlrVqVxohS0yTLVqi4ohM9YU4tADQ0DE4gAbDSZ7ARxSyJE06Z+CZXLCcXlzYbHyFS+eFo+fbuRJJRseDcpV5NTYbhtLyGsBiOw48LA10myJkGkNLjIGgcZyoqXKeHAMGGYbMEZsxEwkmFEZ7sRgIBbPFLCaiRnVX/AN9jCs55ouhvJa2KZhzpsJlzTxVo6sxnShkstara6IHuHVa2tRk9+o5zJ8Ss2OMr3NWaUEqs7iPAgAawErYNWvyXkV5IAXjNWkBa4xpGSc7aHEFwEF29XbM72QGxZ+HEPNkVzTa74/RluVE41+zViyW/9DGyRp4jtHYJ9qsGKAMvXzS6A+U5a9vkpedHHPX51KSimbuTJHxpejqnkckqtLwYjJ/WbPt+StOjbZ8VRe6cVnxN0bdidIrY6EQax3/NCqiIPUvkvVVpGMkm90QC4GRaJZ4iGjTrShOriZPMAgAnXWch5rZPgoQ8s9zf7kIbnT0fJX4NyN+uDXIBvjVKjZWfUb+ULz6IzVLdMeBWdwb7/wDCxSXgf/4BBdmHOG1x0VypsU8G7oTRSGyQ1gHxWZ+iN0Yhuc75rqHDLRJr4gArRxz471W8Mn9Q2teDWthDIN+S9MKspT9aFlGxYgyjROJB8Qj6TH0R302Aqv4Z+RuqjWc1v3SqujDG31rWW/xS0faDZNmW3NTHlBaP9o8CJ1S/Dz+xPVRpmAZGUzpNCvRC3LOQ72juEyYbfhbPTty7NC5ewu67nu3ky7BIIXppd2HVQ/i22C3OIycspzPAAFUol9N9yG9284R+qvcqEOzgZAD1sUohK2Pp4rncR5WduvWKfqM3AuPa6nclN+Wt4guJe86KmQnPUJDuTUQ0n5VM/wAv+IK+EIp7IrcmzM2K24aGat/TmHWOB/slAWhuOxsADojSZ5HVqltT5Goqx8UHkdI4fBIaHO6IOvSdyWxrIauYHForPCZLZuiCVHNcNRGe8VB7F3zUx0wGgVkCR+aR7lmj6iuxvfo0/azLXVcboxxum2Hr0uOpg88kyvm3NgQxChgNOgDJu1x0uTqDAiR3iFBEi73jSTRmTLqtGzWNa8tn7MotS6I0z3HxISvPBy/9HX2JeJ4o6cSuT5exhW2OK5swx5aazDSQdE5gV0rh1iiDNjx+E/JPbdyaMNxZzzQRWUiM9oJXNmumLOQjD8zx5LWs0HumYX6fJ4EYiSEtIUZdpWkicknuM+chknTNxmdvRqo/3Liz68Ltd/1R18fkn4XN/ixMyPRT2K0dKQ00TX9yIn2kP9XyTS7bibBEy5mP62nhMyCSeeFbblmP02VS3VFDmQwfxGEnbI/qCH0FQR2DLb5hNLRdUKJ1ukdYnPgQp7PYGhmBrHEfeoOOKvcs3WSW5ofpG34M89x0Uy3fOqps/jM+IJtel0mGJzBb3gnxSiC72zTpn5TWmMlJWjBOLg6ZfZEpn4+RQq4bOvrvIQloBAntwZHd5lIk4uGJUjf8x4FaZcFSHnr1RC5miarJOvXqqPXqi8XiAPV569VRNeYkAey9VXnr1RE15P1kggZ2aH0RuVhsNc2QdBu4KwGpSTlrF0GLuUs0vt1/QoWZmdQUEl/Alt/taYDw4gGVN4SO18rIjyRCbIJVaYbiC6I4k6k6iyCkxq0N2R3Fwh4C7QCKEjQdqVXbdb47wyGCST2LbQLG2zt5thxPye/bpazzKrzzS+Xlmz0kJXfCI4dnEOpkXaSMm7G6ztQ80xOyFQ3QNrtZXb5NzzHY3+qzt8XjjmxrgBpnOvdJZYxc3RuyZVBbD2wW+0NcXwnM6QHVeycs5SDp8JJmeU1sA6QiEfi8cK+b8y77p7PJTQzEHVmNxV0vSwfNfoxLO+6ZrrbeZiGb2jEBmZdhnxUEG0Mn1B2N+azwtsce9E7SfNdNt0f73YhYEtlQ/XXh/o+iXQ6A4jFC4hrfmt9dPJqwxACYTuxq+EWe/rUzquI/CPMJpA5f3izqxHD8EPzYl+Hrx+yZZ7WzZ97/AHKsIH8HwWc5QXXZYQPNwXz9al8w/wDI16EfxovBjB4MVaLyivOLm6O7jh8JIlhX2/YsJyT3bf7Hlut75ybBIG3F/wBUviW2Lpwt3y+fkk8ay2x1XiW17/mVXdYXe/HYNjeke5J0I+V/TWsz7Rf8/o0tdqYR03GISCMI0nfp4BZBp6WlPoUSFB6QDnO+s8yH5c+CSPiYohdrJPbVasUaujD6p3V1Z0HHWe0/NerwBCtMhSVmxx3MM25+tarqezCqdiF0XxFGbQe3yK7F+u0s7/mCoJIklpEltt/N0td3H5KUX3D29n9Sl+FcmENQRSAbC9Yf1vEeSmbbGkyDx+YfNITZxqXJs42qNIGkBnt7D5lScw76p7Cst9H1EhdYXDJ57So0gbmyWgNhDFSUx3/1S63crWNmGCZ9diznMxX0c4kbTNWIN3tbnU+tCjSu5IRr2jxtJA2Upv8AkooV3DNxmVeAQVN+AIwwDISRDu90dzYbAS5xAXYbOgqTQDWVtrmut1nAhwxitkUVOiCw7dBln/ZU5cuhUuWXYsWt2+COz3c2yt+jwelGcPavHuz9xp8/Qq2kiF0QQXSqdDR8/WpML1tcOytMGEQ+L/7ImddIB8ezWsVeF5EzAO87Vnjjb/Pdm6WRQRzet6T6LTx9aUk5s6D3y8VadCmoxZp6RxW2CUVSOfkbm7ZCQR6COdKnNgfqB3EeGaifDcPdd2Ky0yumj0WxwUjb0eNPj81WmV7iOxFIZSa7jKDykityce4+KZ2f9olrZ1Xj8kM+LFmxFOoKZtucPdh8WtPiEuiPgnqS8mn/APK9v0RiNzWDwYqVs/aBbIvWjRD+IgdgklIvSJoEP/jh/wDVcOtcR2rg1o8Ao0rwTrl5O4l6RHGZkTrNe8lRutMQ5ulup4LgsecyV6LKdPep2QXN+SPTpJXTB0u3wUvNAb1GwdLtU2I0dyXq6DUKAKCsWXP1sVdTWYyKdiFuS9kgOGsL2SUkJIkvQF6AgDwBegLoBegKLJOcK9DF0AugFFgSwhRdyXjBRdJSTyS8KHvAzVmx3QbS0NY4849wDYbWYi5ukl0wGqHJLkaMXLgaclbLN4c1vOR3UgszDdBiP3TonV7X02xsfAgPx2h/+oj5yJ9yGfE/KQxlnveLYnRGQ3yL2YC7CA4CdWgzMjnUKkIk+sZDVpO9V9PfUaeooqiaPaHPyy161UiCSv2eOxwwloDtBmQDsMslBFDA6T4ZB+L5hWLYzSk5bsXPi6lGLS7WrFrArhGmg2egoG2eeatVUJuWYN6SzaD3eElOyM15AAIJyH9x5qjgku7PFLHhw0f2SuK7DKbRZiwi3OY3iSiazaFb/eJ8+q2WqvjPyXVvtzIkGYaA6YBoJjTQ6RTNLTJ1kMOHLOXer9mtMNuYJ3THms4UYU2j7k9ReDYG+oIHVd+dw/8A0llrvNjjTxmkKmhsRoruCnfYvTBNAT61Lp9kPvYW7zI9mfcooDSZSmTolnwkmU3ikXBLVEq6WwDpJeAcmxbFa0ChmZ6pCWyaqsHS7VetmCfQBA2+Qz71TZ1uCdcFZKF4uw1CgkWrphkaLxehWCk7H6wDwVlkNpFDkMqgqswKUQ6TGSRkneHafFescTpHevAKHcVzZnyOvYoJJxi1dhXvOawQp4cNpE2mVcnU7Cu3sc2hBlo1cO5JqCiuHjWpAiIahWYMCG4AHou1yodWWR2o1BRE3JEycstfyCnddpbUiYGo4h63oKXV4JoWWt4DgCc89u9MbPfRs7Hc06T3iReMw06GatpSy82OLqBVBZHnR2kKxRTW5Km47BaLVidPv09qG2uWQn62KxCu7XU7Jq1DsoGiSlyiLTbsqGM52TGt/N5lSuiPcAHGcsqCnHPvVoQNi6EBI5obSyiQTReCGUx5ldwYQc4NB6xAnoqVGsnQKnQCh1lOmQ3q9bWFhlokO0jLtmpfoBcARWbA6vxFvkm1BpQus92vf1WuOZoJ0GZUUWDJNPatNC4UlQHLKSpW6ISAJSA7SdZUptshpVsVHsUaYWqwOEMOlSioYU6YjVMOborDQuC04QpWtyUNlkUT2SEXEBuZnLeJnyVv6e8dF4DgPdeJkcTUKvAhkkBs51lLOg0JuHO5uUYMNRLnDJwbIzlLp5yVbYoptURhAwsDDOsiSDTRPLTRUIfW4JhbhDn7PFLb5ae1UYQ6XBOuCGTIXS8UEixehCFYIWYWS6mvEJCSZmR3eSghoQoRLGVjFFwHEmpmvUJO5J5FzClhZjePFeIUdgGtnMmxCKGZqM89apa0IVaGKkbrLR3XBaYYm0GgzAQhO+CEK4RlGfKmYpSi5c86yhCB0cYlzNCFA4vxHFx80zb1GfE7xQhNPsV4+Tm8fe+IeL0zujNn/wAbv/tchCT6Rnyxo+GDmAeCzN/QwCJADNCEQ5EHN7MH+HCg9zwWLHrtQhXQ4IlyXojRzTOPgVA3QvUIHRasjiDT6r/5CuR5IQoKyJ5UELr8PkhCdEFiaEIQSf/Z"/>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981200" y="0"/>
            <a:ext cx="8305800" cy="923330"/>
          </a:xfrm>
          <a:prstGeom prst="rect">
            <a:avLst/>
          </a:prstGeom>
          <a:noFill/>
        </p:spPr>
        <p:txBody>
          <a:bodyPr wrap="square" rtlCol="0">
            <a:spAutoFit/>
          </a:bodyPr>
          <a:lstStyle/>
          <a:p>
            <a:pPr algn="ctr"/>
            <a:r>
              <a:rPr lang="en-US" sz="5400" dirty="0">
                <a:latin typeface="Bell MT" pitchFamily="18" charset="0"/>
              </a:rPr>
              <a:t>Temperate In All Things</a:t>
            </a:r>
          </a:p>
        </p:txBody>
      </p:sp>
      <p:sp>
        <p:nvSpPr>
          <p:cNvPr id="18" name="Rectangle 17"/>
          <p:cNvSpPr/>
          <p:nvPr/>
        </p:nvSpPr>
        <p:spPr>
          <a:xfrm>
            <a:off x="1766454" y="4478482"/>
            <a:ext cx="4572000" cy="1415772"/>
          </a:xfrm>
          <a:prstGeom prst="rect">
            <a:avLst/>
          </a:prstGeom>
        </p:spPr>
        <p:txBody>
          <a:bodyPr wrap="square">
            <a:spAutoFit/>
          </a:bodyPr>
          <a:lstStyle/>
          <a:p>
            <a:r>
              <a:rPr lang="en-US" dirty="0"/>
              <a:t>“Exaggerations, stretching of the truth, and embellished stories and quotations bring no dignity to the gospel or to the teacher. Indeed, such practices are offensive to the Spirit.”</a:t>
            </a:r>
          </a:p>
          <a:p>
            <a:r>
              <a:rPr lang="en-US" sz="1400" dirty="0"/>
              <a:t>JFM and RLM</a:t>
            </a:r>
          </a:p>
        </p:txBody>
      </p:sp>
      <p:sp>
        <p:nvSpPr>
          <p:cNvPr id="19" name="TextBox 18"/>
          <p:cNvSpPr txBox="1"/>
          <p:nvPr/>
        </p:nvSpPr>
        <p:spPr>
          <a:xfrm>
            <a:off x="10591800" y="6407727"/>
            <a:ext cx="1600200" cy="369332"/>
          </a:xfrm>
          <a:prstGeom prst="rect">
            <a:avLst/>
          </a:prstGeom>
          <a:noFill/>
        </p:spPr>
        <p:txBody>
          <a:bodyPr wrap="square" rtlCol="0">
            <a:spAutoFit/>
          </a:bodyPr>
          <a:lstStyle/>
          <a:p>
            <a:r>
              <a:rPr lang="en-US" dirty="0"/>
              <a:t>Alma 38:10</a:t>
            </a:r>
          </a:p>
        </p:txBody>
      </p:sp>
      <p:sp>
        <p:nvSpPr>
          <p:cNvPr id="20" name="Rectangle 19"/>
          <p:cNvSpPr/>
          <p:nvPr/>
        </p:nvSpPr>
        <p:spPr>
          <a:xfrm>
            <a:off x="1249378" y="977775"/>
            <a:ext cx="6002961" cy="1107996"/>
          </a:xfrm>
          <a:prstGeom prst="rect">
            <a:avLst/>
          </a:prstGeom>
        </p:spPr>
        <p:txBody>
          <a:bodyPr wrap="square">
            <a:spAutoFit/>
          </a:bodyPr>
          <a:lstStyle/>
          <a:p>
            <a:r>
              <a:rPr lang="en-US" dirty="0"/>
              <a:t>Diligence is consistent, careful, and conscientious effort. To be temperate is to “use moderation in all things or to exercise self-control.” </a:t>
            </a:r>
          </a:p>
          <a:p>
            <a:r>
              <a:rPr lang="en-US" sz="1200" dirty="0"/>
              <a:t>Kent D. Watson</a:t>
            </a:r>
          </a:p>
        </p:txBody>
      </p:sp>
      <p:pic>
        <p:nvPicPr>
          <p:cNvPr id="3" name="Picture 2">
            <a:extLst>
              <a:ext uri="{FF2B5EF4-FFF2-40B4-BE49-F238E27FC236}">
                <a16:creationId xmlns:a16="http://schemas.microsoft.com/office/drawing/2014/main" id="{24682D9B-6FC2-4779-956B-752E9D2B8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889" y="2145290"/>
            <a:ext cx="4211798" cy="1803255"/>
          </a:xfrm>
          <a:prstGeom prst="rect">
            <a:avLst/>
          </a:prstGeom>
        </p:spPr>
      </p:pic>
      <p:pic>
        <p:nvPicPr>
          <p:cNvPr id="5" name="Picture 4">
            <a:extLst>
              <a:ext uri="{FF2B5EF4-FFF2-40B4-BE49-F238E27FC236}">
                <a16:creationId xmlns:a16="http://schemas.microsoft.com/office/drawing/2014/main" id="{1AC6F974-88BC-479A-A375-5098443B9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463" y="3943982"/>
            <a:ext cx="3880195" cy="2373692"/>
          </a:xfrm>
          <a:prstGeom prst="rect">
            <a:avLst/>
          </a:prstGeom>
        </p:spPr>
      </p:pic>
      <p:pic>
        <p:nvPicPr>
          <p:cNvPr id="7" name="Picture 6">
            <a:extLst>
              <a:ext uri="{FF2B5EF4-FFF2-40B4-BE49-F238E27FC236}">
                <a16:creationId xmlns:a16="http://schemas.microsoft.com/office/drawing/2014/main" id="{7E199534-6E77-436B-B401-ABAB85A1C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936" y="742950"/>
            <a:ext cx="1563832" cy="1563832"/>
          </a:xfrm>
          <a:prstGeom prst="rect">
            <a:avLst/>
          </a:prstGeom>
        </p:spPr>
      </p:pic>
      <p:pic>
        <p:nvPicPr>
          <p:cNvPr id="17" name="Picture 16">
            <a:extLst>
              <a:ext uri="{FF2B5EF4-FFF2-40B4-BE49-F238E27FC236}">
                <a16:creationId xmlns:a16="http://schemas.microsoft.com/office/drawing/2014/main" id="{9F9BC762-9CB8-463D-8696-12FB9919619C}"/>
              </a:ext>
            </a:extLst>
          </p:cNvPr>
          <p:cNvPicPr>
            <a:picLocks noChangeAspect="1"/>
          </p:cNvPicPr>
          <p:nvPr/>
        </p:nvPicPr>
        <p:blipFill rotWithShape="1">
          <a:blip r:embed="rId5">
            <a:extLst>
              <a:ext uri="{28A0092B-C50C-407E-A947-70E740481C1C}">
                <a14:useLocalDpi xmlns:a14="http://schemas.microsoft.com/office/drawing/2010/main" val="0"/>
              </a:ext>
            </a:extLst>
          </a:blip>
          <a:srcRect t="2143" b="7250"/>
          <a:stretch/>
        </p:blipFill>
        <p:spPr>
          <a:xfrm>
            <a:off x="373031" y="5866646"/>
            <a:ext cx="1184165" cy="783654"/>
          </a:xfrm>
          <a:prstGeom prst="rect">
            <a:avLst/>
          </a:prstGeom>
        </p:spPr>
      </p:pic>
      <p:pic>
        <p:nvPicPr>
          <p:cNvPr id="4" name="Picture 3">
            <a:extLst>
              <a:ext uri="{FF2B5EF4-FFF2-40B4-BE49-F238E27FC236}">
                <a16:creationId xmlns:a16="http://schemas.microsoft.com/office/drawing/2014/main" id="{27989F3B-E081-4167-BB04-A3DF485F1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229" y="104870"/>
            <a:ext cx="710320" cy="947093"/>
          </a:xfrm>
          <a:prstGeom prst="rect">
            <a:avLst/>
          </a:prstGeom>
        </p:spPr>
      </p:pic>
    </p:spTree>
    <p:extLst>
      <p:ext uri="{BB962C8B-B14F-4D97-AF65-F5344CB8AC3E}">
        <p14:creationId xmlns:p14="http://schemas.microsoft.com/office/powerpoint/2010/main" val="64652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2000</Words>
  <Application>Microsoft Office PowerPoint</Application>
  <PresentationFormat>Widescreen</PresentationFormat>
  <Paragraphs>167</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Calibri Light</vt:lpstr>
      <vt:lpstr>Bell MT</vt:lpstr>
      <vt:lpstr>Arial</vt:lpstr>
      <vt:lpstr>Tempus Sans ITC</vt:lpstr>
      <vt:lpstr>Calibri</vt:lpstr>
      <vt:lpstr>Child's 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14</cp:revision>
  <dcterms:created xsi:type="dcterms:W3CDTF">2017-09-13T13:57:35Z</dcterms:created>
  <dcterms:modified xsi:type="dcterms:W3CDTF">2020-06-16T16:48:05Z</dcterms:modified>
</cp:coreProperties>
</file>