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83" r:id="rId6"/>
    <p:sldId id="284" r:id="rId7"/>
    <p:sldId id="261" r:id="rId8"/>
    <p:sldId id="262" r:id="rId9"/>
    <p:sldId id="263" r:id="rId10"/>
    <p:sldId id="285" r:id="rId11"/>
    <p:sldId id="264" r:id="rId12"/>
    <p:sldId id="265" r:id="rId13"/>
    <p:sldId id="266" r:id="rId14"/>
    <p:sldId id="267" r:id="rId15"/>
    <p:sldId id="268" r:id="rId16"/>
    <p:sldId id="271" r:id="rId17"/>
    <p:sldId id="269" r:id="rId18"/>
    <p:sldId id="270" r:id="rId19"/>
    <p:sldId id="272" r:id="rId20"/>
    <p:sldId id="273" r:id="rId21"/>
    <p:sldId id="274" r:id="rId22"/>
    <p:sldId id="275" r:id="rId23"/>
    <p:sldId id="276" r:id="rId24"/>
    <p:sldId id="277" r:id="rId25"/>
    <p:sldId id="278" r:id="rId26"/>
    <p:sldId id="280" r:id="rId27"/>
    <p:sldId id="281" r:id="rId28"/>
    <p:sldId id="282" r:id="rId29"/>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lifornian FB" panose="0207040306080B030204" pitchFamily="18" charset="0"/>
      <p:regular r:id="rId36"/>
      <p:bold r:id="rId37"/>
      <p:italic r:id="rId38"/>
    </p:embeddedFont>
    <p:embeddedFont>
      <p:font typeface="Tahoma" panose="020B0604030504040204" pitchFamily="34" charset="0"/>
      <p:regular r:id="rId39"/>
      <p:bold r:id="rId40"/>
    </p:embeddedFont>
    <p:embeddedFont>
      <p:font typeface="Tempus Sans ITC" panose="04020404030D07020202" pitchFamily="8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E6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87C5-58D9-4806-9465-0B748E2A6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D7B4C-729B-4BBD-896C-7B33F5DB0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2B87B-3909-4FEA-9857-827F537556BC}"/>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5" name="Footer Placeholder 4">
            <a:extLst>
              <a:ext uri="{FF2B5EF4-FFF2-40B4-BE49-F238E27FC236}">
                <a16:creationId xmlns:a16="http://schemas.microsoft.com/office/drawing/2014/main" id="{78222E1F-71CC-4A69-892F-1B367555E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72122-1B7E-4DD1-8E14-2B416B59ACCA}"/>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7635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B40A-4273-40BC-A7C3-4177B5028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BFCC59-5B2A-499A-8733-A56457B1DB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61E18-E047-4347-B20F-1B5B02F8B34F}"/>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5" name="Footer Placeholder 4">
            <a:extLst>
              <a:ext uri="{FF2B5EF4-FFF2-40B4-BE49-F238E27FC236}">
                <a16:creationId xmlns:a16="http://schemas.microsoft.com/office/drawing/2014/main" id="{3E8DD67F-861E-44DB-806E-A8E76BDFD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DF9DE-5CA8-4C03-A811-FFE807A0A8FC}"/>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129099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B4CC2-218F-43F2-A41E-DE604BA33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5D315-99A8-4509-B66C-1DCBEA5830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C68B1-35EA-43E2-A8E0-BAC51BDCF65B}"/>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5" name="Footer Placeholder 4">
            <a:extLst>
              <a:ext uri="{FF2B5EF4-FFF2-40B4-BE49-F238E27FC236}">
                <a16:creationId xmlns:a16="http://schemas.microsoft.com/office/drawing/2014/main" id="{511E9197-4D59-424B-B9C7-2B5E41CE7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42B9F-686D-4F58-8172-5FE118039B09}"/>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255478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E627-44EE-477A-84AC-F8BB4F3FF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8297B-8953-410E-9074-8680394DAF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1D1D4-B397-4A82-B020-05A59F8CA757}"/>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5" name="Footer Placeholder 4">
            <a:extLst>
              <a:ext uri="{FF2B5EF4-FFF2-40B4-BE49-F238E27FC236}">
                <a16:creationId xmlns:a16="http://schemas.microsoft.com/office/drawing/2014/main" id="{DFB48786-7B8D-46BE-A3F7-C6FCD3890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FD5BA-779E-487E-B5BF-EAB795FC1A73}"/>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67850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1B08-F540-418B-B954-D716508BF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2ED87-D549-41D7-B172-25E1402F5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C81546-B0AA-4B0F-81AD-BC65DE947B3F}"/>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5" name="Footer Placeholder 4">
            <a:extLst>
              <a:ext uri="{FF2B5EF4-FFF2-40B4-BE49-F238E27FC236}">
                <a16:creationId xmlns:a16="http://schemas.microsoft.com/office/drawing/2014/main" id="{9C8D42C0-8CA9-49A6-842C-0CFEFB6F7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467EA-02CB-4A07-9D10-8CC74D22532F}"/>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112639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C2F4-257C-4E2E-80DE-468B9F86B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47DE1-B5A1-4D37-A693-92D53FDCA7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F56BB-E73D-4A75-B7E9-A59642EF85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3902-C0B6-4F93-9A3C-73D52D164703}"/>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6" name="Footer Placeholder 5">
            <a:extLst>
              <a:ext uri="{FF2B5EF4-FFF2-40B4-BE49-F238E27FC236}">
                <a16:creationId xmlns:a16="http://schemas.microsoft.com/office/drawing/2014/main" id="{0F9D287F-92CD-4B88-813F-FFF002442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A3A4C-35D4-4842-BBF0-EBED8A0C96D3}"/>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336349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5B6-D79B-431B-B6A4-6C9F05278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251BD2-AEAC-48B0-B9BD-42829AC71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CD0B11-2A4F-4431-9800-BCE7968175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26764-3961-4FA8-ABE8-F32955717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A21603-18C8-43AF-94E6-DF1DD84F7D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4E100-8AD1-48F2-95CB-A49FE27B39E6}"/>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8" name="Footer Placeholder 7">
            <a:extLst>
              <a:ext uri="{FF2B5EF4-FFF2-40B4-BE49-F238E27FC236}">
                <a16:creationId xmlns:a16="http://schemas.microsoft.com/office/drawing/2014/main" id="{325307C0-0843-4F80-A8C6-4EBC7AD7A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982060-1BAB-41ED-B1FF-1C34B2A8461C}"/>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204081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CFA5-00EB-4BBD-87DD-57D1ACE4B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FB323-D244-4F17-BFF2-22425B2DBD9E}"/>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4" name="Footer Placeholder 3">
            <a:extLst>
              <a:ext uri="{FF2B5EF4-FFF2-40B4-BE49-F238E27FC236}">
                <a16:creationId xmlns:a16="http://schemas.microsoft.com/office/drawing/2014/main" id="{C40D7AAA-52E9-471A-99D0-273D08260E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F7367-BE85-407B-AAF7-01A98ACE4B41}"/>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151192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91011-711E-444C-BF16-180207F607B9}"/>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3" name="Footer Placeholder 2">
            <a:extLst>
              <a:ext uri="{FF2B5EF4-FFF2-40B4-BE49-F238E27FC236}">
                <a16:creationId xmlns:a16="http://schemas.microsoft.com/office/drawing/2014/main" id="{D10C1BAD-3655-4BC1-9C4D-5FB812641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C4053C-5944-4582-89DA-EEB723240753}"/>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193860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3EB4-0593-4AD3-B0C0-C19D98225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AE68E-6EFE-49FF-95D6-A484C16E1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B76689-F44F-43C1-B162-864D45B25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C9D499-EAEB-4C5E-B624-770C7E780556}"/>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6" name="Footer Placeholder 5">
            <a:extLst>
              <a:ext uri="{FF2B5EF4-FFF2-40B4-BE49-F238E27FC236}">
                <a16:creationId xmlns:a16="http://schemas.microsoft.com/office/drawing/2014/main" id="{B31AAA7A-C30D-4B4E-A467-4AC4ADACB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45CBF-0C3F-42C9-A28E-BF34B0C65552}"/>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261675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FA81-3D72-4276-AA55-29EE9DCC9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FF7073-6916-49B0-A1A4-CFA46A04C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7382DC-80CB-4B63-99E4-33FA87219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661C13-4612-4A00-8943-F0F7BF67B608}"/>
              </a:ext>
            </a:extLst>
          </p:cNvPr>
          <p:cNvSpPr>
            <a:spLocks noGrp="1"/>
          </p:cNvSpPr>
          <p:nvPr>
            <p:ph type="dt" sz="half" idx="10"/>
          </p:nvPr>
        </p:nvSpPr>
        <p:spPr/>
        <p:txBody>
          <a:bodyPr/>
          <a:lstStyle/>
          <a:p>
            <a:fld id="{60ABC741-707F-408C-8915-99AAC271B8E5}" type="datetimeFigureOut">
              <a:rPr lang="en-US" smtClean="0"/>
              <a:t>6/16/2020</a:t>
            </a:fld>
            <a:endParaRPr lang="en-US"/>
          </a:p>
        </p:txBody>
      </p:sp>
      <p:sp>
        <p:nvSpPr>
          <p:cNvPr id="6" name="Footer Placeholder 5">
            <a:extLst>
              <a:ext uri="{FF2B5EF4-FFF2-40B4-BE49-F238E27FC236}">
                <a16:creationId xmlns:a16="http://schemas.microsoft.com/office/drawing/2014/main" id="{4AED5EC6-F3FE-4BB8-9610-4CCDE64DC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C3C73-B52F-4E5A-8C0E-22C55397732F}"/>
              </a:ext>
            </a:extLst>
          </p:cNvPr>
          <p:cNvSpPr>
            <a:spLocks noGrp="1"/>
          </p:cNvSpPr>
          <p:nvPr>
            <p:ph type="sldNum" sz="quarter" idx="12"/>
          </p:nvPr>
        </p:nvSpPr>
        <p:spPr/>
        <p:txBody>
          <a:bodyPr/>
          <a:lstStyle/>
          <a:p>
            <a:fld id="{20494F8F-C878-4117-A6C4-A10697D5EA7A}" type="slidenum">
              <a:rPr lang="en-US" smtClean="0"/>
              <a:t>‹#›</a:t>
            </a:fld>
            <a:endParaRPr lang="en-US"/>
          </a:p>
        </p:txBody>
      </p:sp>
    </p:spTree>
    <p:extLst>
      <p:ext uri="{BB962C8B-B14F-4D97-AF65-F5344CB8AC3E}">
        <p14:creationId xmlns:p14="http://schemas.microsoft.com/office/powerpoint/2010/main" val="254025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A1E41-2CDB-45CA-B648-54BF013EB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354773-D78B-46A9-9930-3B8D5B92A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57FC3-5A7E-4AA7-BE89-7298BF6D0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BC741-707F-408C-8915-99AAC271B8E5}" type="datetimeFigureOut">
              <a:rPr lang="en-US" smtClean="0"/>
              <a:t>6/16/2020</a:t>
            </a:fld>
            <a:endParaRPr lang="en-US"/>
          </a:p>
        </p:txBody>
      </p:sp>
      <p:sp>
        <p:nvSpPr>
          <p:cNvPr id="5" name="Footer Placeholder 4">
            <a:extLst>
              <a:ext uri="{FF2B5EF4-FFF2-40B4-BE49-F238E27FC236}">
                <a16:creationId xmlns:a16="http://schemas.microsoft.com/office/drawing/2014/main" id="{ED237C68-9EC5-420F-896D-4C1DF425D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45502B-4D25-4DFB-A08A-F2681F6EC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94F8F-C878-4117-A6C4-A10697D5EA7A}" type="slidenum">
              <a:rPr lang="en-US" smtClean="0"/>
              <a:t>‹#›</a:t>
            </a:fld>
            <a:endParaRPr lang="en-US"/>
          </a:p>
        </p:txBody>
      </p:sp>
    </p:spTree>
    <p:extLst>
      <p:ext uri="{BB962C8B-B14F-4D97-AF65-F5344CB8AC3E}">
        <p14:creationId xmlns:p14="http://schemas.microsoft.com/office/powerpoint/2010/main" val="187168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2A789-95E9-483E-8CFA-7A097B73C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7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B9F5AF-DA1C-4EB0-88F5-B802AE48A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1618" y="6488668"/>
            <a:ext cx="1600200" cy="369332"/>
          </a:xfrm>
          <a:prstGeom prst="rect">
            <a:avLst/>
          </a:prstGeom>
          <a:noFill/>
        </p:spPr>
        <p:txBody>
          <a:bodyPr wrap="square" rtlCol="0">
            <a:spAutoFit/>
          </a:bodyPr>
          <a:lstStyle/>
          <a:p>
            <a:r>
              <a:rPr lang="en-US" dirty="0">
                <a:solidFill>
                  <a:schemeClr val="bg1"/>
                </a:solidFill>
              </a:rPr>
              <a:t>Alma 39:5-8</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Abomination</a:t>
            </a:r>
          </a:p>
        </p:txBody>
      </p:sp>
      <p:grpSp>
        <p:nvGrpSpPr>
          <p:cNvPr id="15" name="Group 3">
            <a:extLst>
              <a:ext uri="{FF2B5EF4-FFF2-40B4-BE49-F238E27FC236}">
                <a16:creationId xmlns:a16="http://schemas.microsoft.com/office/drawing/2014/main" id="{57362DDC-A823-41F4-9A61-B8493AD83314}"/>
              </a:ext>
            </a:extLst>
          </p:cNvPr>
          <p:cNvGrpSpPr/>
          <p:nvPr/>
        </p:nvGrpSpPr>
        <p:grpSpPr>
          <a:xfrm>
            <a:off x="218208" y="185602"/>
            <a:ext cx="2052754" cy="2301261"/>
            <a:chOff x="71718" y="1120588"/>
            <a:chExt cx="3101939" cy="4572000"/>
          </a:xfrm>
        </p:grpSpPr>
        <p:grpSp>
          <p:nvGrpSpPr>
            <p:cNvPr id="16" name="Group 13">
              <a:extLst>
                <a:ext uri="{FF2B5EF4-FFF2-40B4-BE49-F238E27FC236}">
                  <a16:creationId xmlns:a16="http://schemas.microsoft.com/office/drawing/2014/main" id="{A1BBB3DB-D75C-4ACB-B707-FC5C642A250D}"/>
                </a:ext>
              </a:extLst>
            </p:cNvPr>
            <p:cNvGrpSpPr/>
            <p:nvPr/>
          </p:nvGrpSpPr>
          <p:grpSpPr>
            <a:xfrm>
              <a:off x="71718" y="1120588"/>
              <a:ext cx="3048000" cy="4572000"/>
              <a:chOff x="838200" y="1066800"/>
              <a:chExt cx="2438400" cy="3352800"/>
            </a:xfrm>
          </p:grpSpPr>
          <p:sp>
            <p:nvSpPr>
              <p:cNvPr id="18" name="Rounded Rectangle 61">
                <a:extLst>
                  <a:ext uri="{FF2B5EF4-FFF2-40B4-BE49-F238E27FC236}">
                    <a16:creationId xmlns:a16="http://schemas.microsoft.com/office/drawing/2014/main" id="{E03E8E53-85F0-412E-937E-18DBB156E99C}"/>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a:extLst>
                  <a:ext uri="{FF2B5EF4-FFF2-40B4-BE49-F238E27FC236}">
                    <a16:creationId xmlns:a16="http://schemas.microsoft.com/office/drawing/2014/main" id="{B3B0A0BC-BC7B-4455-81CA-A375B92415F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C40C55C2-FFEB-4626-9C75-75A06E777F8F}"/>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4">
                <a:extLst>
                  <a:ext uri="{FF2B5EF4-FFF2-40B4-BE49-F238E27FC236}">
                    <a16:creationId xmlns:a16="http://schemas.microsoft.com/office/drawing/2014/main" id="{4E6266D5-105C-4147-B92A-4B48D841137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5">
                <a:extLst>
                  <a:ext uri="{FF2B5EF4-FFF2-40B4-BE49-F238E27FC236}">
                    <a16:creationId xmlns:a16="http://schemas.microsoft.com/office/drawing/2014/main" id="{85B77EA5-0B6C-4C53-895B-CE39093255A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6">
                <a:extLst>
                  <a:ext uri="{FF2B5EF4-FFF2-40B4-BE49-F238E27FC236}">
                    <a16:creationId xmlns:a16="http://schemas.microsoft.com/office/drawing/2014/main" id="{01BDBA92-6C8A-4346-AEB2-AE81A81C9DF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7">
                <a:extLst>
                  <a:ext uri="{FF2B5EF4-FFF2-40B4-BE49-F238E27FC236}">
                    <a16:creationId xmlns:a16="http://schemas.microsoft.com/office/drawing/2014/main" id="{31784292-7CF0-4D64-9319-304ACBCB059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Plaque 8">
                <a:extLst>
                  <a:ext uri="{FF2B5EF4-FFF2-40B4-BE49-F238E27FC236}">
                    <a16:creationId xmlns:a16="http://schemas.microsoft.com/office/drawing/2014/main" id="{515E40E5-1558-427F-BDF0-2D4ED0BD1F3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9">
                <a:extLst>
                  <a:ext uri="{FF2B5EF4-FFF2-40B4-BE49-F238E27FC236}">
                    <a16:creationId xmlns:a16="http://schemas.microsoft.com/office/drawing/2014/main" id="{A0C9EDA8-3F11-4811-93A0-FC941C28AA4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10">
                <a:extLst>
                  <a:ext uri="{FF2B5EF4-FFF2-40B4-BE49-F238E27FC236}">
                    <a16:creationId xmlns:a16="http://schemas.microsoft.com/office/drawing/2014/main" id="{2302C9A0-CC22-4486-A9A2-D15A811F668A}"/>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D7162146-D5F7-4A8F-9385-7037F318410C}"/>
                </a:ext>
              </a:extLst>
            </p:cNvPr>
            <p:cNvSpPr txBox="1"/>
            <p:nvPr/>
          </p:nvSpPr>
          <p:spPr>
            <a:xfrm>
              <a:off x="794002" y="1728994"/>
              <a:ext cx="2379655" cy="2935062"/>
            </a:xfrm>
            <a:prstGeom prst="rect">
              <a:avLst/>
            </a:prstGeom>
            <a:noFill/>
          </p:spPr>
          <p:txBody>
            <a:bodyPr wrap="square" rtlCol="0">
              <a:spAutoFit/>
            </a:bodyPr>
            <a:lstStyle/>
            <a:p>
              <a:pPr algn="ctr"/>
              <a:r>
                <a:rPr lang="en-US" b="1" dirty="0"/>
                <a:t>Sexual sin is an abomination in the sight of the Lord.</a:t>
              </a:r>
              <a:endParaRPr lang="en-US" sz="16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81C5A715-7C5B-4601-B406-FFA7A8FC86E0}"/>
              </a:ext>
            </a:extLst>
          </p:cNvPr>
          <p:cNvSpPr/>
          <p:nvPr/>
        </p:nvSpPr>
        <p:spPr>
          <a:xfrm>
            <a:off x="4894118" y="840617"/>
            <a:ext cx="2389910" cy="923330"/>
          </a:xfrm>
          <a:prstGeom prst="rect">
            <a:avLst/>
          </a:prstGeom>
          <a:solidFill>
            <a:schemeClr val="accent6">
              <a:lumMod val="60000"/>
              <a:lumOff val="40000"/>
            </a:schemeClr>
          </a:solidFill>
        </p:spPr>
        <p:txBody>
          <a:bodyPr wrap="square">
            <a:spAutoFit/>
          </a:bodyPr>
          <a:lstStyle/>
          <a:p>
            <a:pPr algn="ctr"/>
            <a:r>
              <a:rPr lang="en-US" b="1" dirty="0">
                <a:solidFill>
                  <a:schemeClr val="tx2">
                    <a:lumMod val="75000"/>
                  </a:schemeClr>
                </a:solidFill>
                <a:latin typeface="Open Sans"/>
              </a:rPr>
              <a:t>something that is sinful, wicked, or awful</a:t>
            </a:r>
            <a:endParaRPr lang="en-US" b="1" dirty="0">
              <a:solidFill>
                <a:schemeClr val="tx2">
                  <a:lumMod val="75000"/>
                </a:schemeClr>
              </a:solidFill>
            </a:endParaRPr>
          </a:p>
        </p:txBody>
      </p:sp>
      <p:sp>
        <p:nvSpPr>
          <p:cNvPr id="3" name="Rectangle 2">
            <a:extLst>
              <a:ext uri="{FF2B5EF4-FFF2-40B4-BE49-F238E27FC236}">
                <a16:creationId xmlns:a16="http://schemas.microsoft.com/office/drawing/2014/main" id="{1E1638C7-9DC4-4FEF-9F5A-4C24AB5B1351}"/>
              </a:ext>
            </a:extLst>
          </p:cNvPr>
          <p:cNvSpPr/>
          <p:nvPr/>
        </p:nvSpPr>
        <p:spPr>
          <a:xfrm>
            <a:off x="2597727" y="1963111"/>
            <a:ext cx="8603673" cy="2031325"/>
          </a:xfrm>
          <a:prstGeom prst="rect">
            <a:avLst/>
          </a:prstGeom>
        </p:spPr>
        <p:txBody>
          <a:bodyPr wrap="square">
            <a:spAutoFit/>
          </a:bodyPr>
          <a:lstStyle/>
          <a:p>
            <a:r>
              <a:rPr lang="en-US" dirty="0">
                <a:solidFill>
                  <a:schemeClr val="bg1"/>
                </a:solidFill>
                <a:latin typeface="Open Sans"/>
              </a:rPr>
              <a:t>“Perhaps there is a common element in those two things—unchastity and murder. </a:t>
            </a:r>
          </a:p>
          <a:p>
            <a:endParaRPr lang="en-US" dirty="0">
              <a:solidFill>
                <a:schemeClr val="bg1"/>
              </a:solidFill>
              <a:latin typeface="Open Sans"/>
            </a:endParaRPr>
          </a:p>
          <a:p>
            <a:r>
              <a:rPr lang="en-US" dirty="0">
                <a:solidFill>
                  <a:schemeClr val="bg1"/>
                </a:solidFill>
                <a:latin typeface="Open Sans"/>
              </a:rPr>
              <a:t>Both have to do with life, which touches upon the highest of divine powers. </a:t>
            </a:r>
          </a:p>
          <a:p>
            <a:endParaRPr lang="en-US" dirty="0">
              <a:solidFill>
                <a:schemeClr val="bg1"/>
              </a:solidFill>
              <a:latin typeface="Open Sans"/>
            </a:endParaRPr>
          </a:p>
          <a:p>
            <a:r>
              <a:rPr lang="en-US" dirty="0">
                <a:solidFill>
                  <a:schemeClr val="bg1"/>
                </a:solidFill>
                <a:latin typeface="Open Sans"/>
              </a:rPr>
              <a:t>Murder involves the wrongful taking of life; sexual transgression may involve the wrongful giving of life, or the wrongful tampering with the sacred fountains of life-giving power.”</a:t>
            </a:r>
            <a:endParaRPr lang="en-US" dirty="0">
              <a:solidFill>
                <a:schemeClr val="bg1"/>
              </a:solidFill>
            </a:endParaRPr>
          </a:p>
        </p:txBody>
      </p:sp>
      <p:sp>
        <p:nvSpPr>
          <p:cNvPr id="4" name="Rectangle 3">
            <a:extLst>
              <a:ext uri="{FF2B5EF4-FFF2-40B4-BE49-F238E27FC236}">
                <a16:creationId xmlns:a16="http://schemas.microsoft.com/office/drawing/2014/main" id="{6E876C82-D5E2-4A60-A75F-2BA18991C867}"/>
              </a:ext>
            </a:extLst>
          </p:cNvPr>
          <p:cNvSpPr/>
          <p:nvPr/>
        </p:nvSpPr>
        <p:spPr>
          <a:xfrm>
            <a:off x="10308252" y="6309652"/>
            <a:ext cx="1675459" cy="369332"/>
          </a:xfrm>
          <a:prstGeom prst="rect">
            <a:avLst/>
          </a:prstGeom>
        </p:spPr>
        <p:txBody>
          <a:bodyPr wrap="none">
            <a:spAutoFit/>
          </a:bodyPr>
          <a:lstStyle/>
          <a:p>
            <a:r>
              <a:rPr lang="en-US" dirty="0">
                <a:solidFill>
                  <a:schemeClr val="bg1"/>
                </a:solidFill>
                <a:latin typeface="Open Sans"/>
              </a:rPr>
              <a:t>Bruce C. </a:t>
            </a:r>
            <a:r>
              <a:rPr lang="en-US" dirty="0" err="1">
                <a:solidFill>
                  <a:schemeClr val="bg1"/>
                </a:solidFill>
                <a:latin typeface="Open Sans"/>
              </a:rPr>
              <a:t>Hafen</a:t>
            </a:r>
            <a:endParaRPr lang="en-US" dirty="0"/>
          </a:p>
        </p:txBody>
      </p:sp>
      <p:pic>
        <p:nvPicPr>
          <p:cNvPr id="9" name="Picture 8">
            <a:extLst>
              <a:ext uri="{FF2B5EF4-FFF2-40B4-BE49-F238E27FC236}">
                <a16:creationId xmlns:a16="http://schemas.microsoft.com/office/drawing/2014/main" id="{F2CA22EF-8CC2-4489-A37A-5E3A65788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199" y="181840"/>
            <a:ext cx="1048905" cy="1395500"/>
          </a:xfrm>
          <a:prstGeom prst="rect">
            <a:avLst/>
          </a:prstGeom>
        </p:spPr>
      </p:pic>
      <p:pic>
        <p:nvPicPr>
          <p:cNvPr id="11" name="Picture 10">
            <a:extLst>
              <a:ext uri="{FF2B5EF4-FFF2-40B4-BE49-F238E27FC236}">
                <a16:creationId xmlns:a16="http://schemas.microsoft.com/office/drawing/2014/main" id="{1A3D87BE-CB7D-401F-8706-D93C2A1B2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681" y="4031326"/>
            <a:ext cx="7225145" cy="1539859"/>
          </a:xfrm>
          <a:prstGeom prst="rect">
            <a:avLst/>
          </a:prstGeom>
          <a:ln>
            <a:noFill/>
          </a:ln>
          <a:effectLst>
            <a:softEdge rad="112500"/>
          </a:effectLst>
        </p:spPr>
      </p:pic>
      <p:sp>
        <p:nvSpPr>
          <p:cNvPr id="12" name="Rectangle 11">
            <a:extLst>
              <a:ext uri="{FF2B5EF4-FFF2-40B4-BE49-F238E27FC236}">
                <a16:creationId xmlns:a16="http://schemas.microsoft.com/office/drawing/2014/main" id="{931EDF3F-A4EA-446C-A927-0B59EC709E59}"/>
              </a:ext>
            </a:extLst>
          </p:cNvPr>
          <p:cNvSpPr/>
          <p:nvPr/>
        </p:nvSpPr>
        <p:spPr>
          <a:xfrm>
            <a:off x="4283540" y="5852452"/>
            <a:ext cx="3957430" cy="369332"/>
          </a:xfrm>
          <a:prstGeom prst="rect">
            <a:avLst/>
          </a:prstGeom>
        </p:spPr>
        <p:txBody>
          <a:bodyPr wrap="none">
            <a:spAutoFit/>
          </a:bodyPr>
          <a:lstStyle/>
          <a:p>
            <a:r>
              <a:rPr lang="en-US" b="1" dirty="0">
                <a:solidFill>
                  <a:srgbClr val="FFFF00"/>
                </a:solidFill>
                <a:latin typeface="Open Sans"/>
              </a:rPr>
              <a:t>We cannot hide our sins from God.</a:t>
            </a:r>
            <a:endParaRPr lang="en-US" dirty="0">
              <a:solidFill>
                <a:srgbClr val="FFFF00"/>
              </a:solidFill>
            </a:endParaRPr>
          </a:p>
        </p:txBody>
      </p:sp>
    </p:spTree>
    <p:extLst>
      <p:ext uri="{BB962C8B-B14F-4D97-AF65-F5344CB8AC3E}">
        <p14:creationId xmlns:p14="http://schemas.microsoft.com/office/powerpoint/2010/main" val="35380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D41F35-019D-45A2-86E5-FE0A047AF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77535" y="405246"/>
            <a:ext cx="6605155" cy="5078313"/>
          </a:xfrm>
          <a:prstGeom prst="rect">
            <a:avLst/>
          </a:prstGeom>
        </p:spPr>
        <p:txBody>
          <a:bodyPr wrap="square">
            <a:spAutoFit/>
          </a:bodyPr>
          <a:lstStyle/>
          <a:p>
            <a:pPr fontAlgn="base"/>
            <a:r>
              <a:rPr lang="en-US" dirty="0">
                <a:solidFill>
                  <a:schemeClr val="bg1"/>
                </a:solidFill>
              </a:rPr>
              <a:t>“All sins shall be forgiven, except the sin against the Holy Ghost; for Jesus will save all except the sons of perdition. </a:t>
            </a:r>
          </a:p>
          <a:p>
            <a:pPr fontAlgn="base"/>
            <a:endParaRPr lang="en-US" dirty="0">
              <a:solidFill>
                <a:schemeClr val="bg1"/>
              </a:solidFill>
            </a:endParaRPr>
          </a:p>
          <a:p>
            <a:pPr fontAlgn="base"/>
            <a:r>
              <a:rPr lang="en-US" dirty="0">
                <a:solidFill>
                  <a:schemeClr val="bg1"/>
                </a:solidFill>
              </a:rPr>
              <a:t>What must a man do to commit the unpardonable sin? </a:t>
            </a:r>
          </a:p>
          <a:p>
            <a:pPr fontAlgn="base"/>
            <a:endParaRPr lang="en-US" dirty="0">
              <a:solidFill>
                <a:schemeClr val="bg1"/>
              </a:solidFill>
            </a:endParaRPr>
          </a:p>
          <a:p>
            <a:pPr fontAlgn="base"/>
            <a:r>
              <a:rPr lang="en-US" dirty="0">
                <a:solidFill>
                  <a:schemeClr val="bg1"/>
                </a:solidFill>
              </a:rPr>
              <a:t>He must receive the Holy Ghost, have the heavens opened unto him, and know God, and then sin against him. </a:t>
            </a:r>
          </a:p>
          <a:p>
            <a:pPr fontAlgn="base"/>
            <a:endParaRPr lang="en-US" dirty="0">
              <a:solidFill>
                <a:schemeClr val="bg1"/>
              </a:solidFill>
            </a:endParaRPr>
          </a:p>
          <a:p>
            <a:pPr fontAlgn="base"/>
            <a:r>
              <a:rPr lang="en-US" dirty="0">
                <a:solidFill>
                  <a:schemeClr val="bg1"/>
                </a:solidFill>
              </a:rPr>
              <a:t>After a man has sinned against the Holy Ghost, there is no repentance for him. He has got to say that the sun does not shine while he sees it; he has got to deny Jesus Christ when the heavens have been opened unto him, and to deny the plan of salvation with his eyes open to the truth of it; and from that time he begins to be an enemy. </a:t>
            </a:r>
          </a:p>
          <a:p>
            <a:pPr fontAlgn="base"/>
            <a:endParaRPr lang="en-US" dirty="0">
              <a:solidFill>
                <a:schemeClr val="bg1"/>
              </a:solidFill>
            </a:endParaRPr>
          </a:p>
          <a:p>
            <a:pPr fontAlgn="base"/>
            <a:r>
              <a:rPr lang="en-US" dirty="0">
                <a:solidFill>
                  <a:schemeClr val="bg1"/>
                </a:solidFill>
              </a:rPr>
              <a:t>This is the case with many apostates of the Church of Jesus Christ of Latter-day Saints” </a:t>
            </a:r>
          </a:p>
          <a:p>
            <a:pPr fontAlgn="base"/>
            <a:r>
              <a:rPr lang="en-US" dirty="0">
                <a:solidFill>
                  <a:schemeClr val="bg1"/>
                </a:solidFill>
              </a:rPr>
              <a:t>Joseph Smith</a:t>
            </a:r>
          </a:p>
        </p:txBody>
      </p:sp>
      <p:sp>
        <p:nvSpPr>
          <p:cNvPr id="4" name="Rectangle 3"/>
          <p:cNvSpPr/>
          <p:nvPr/>
        </p:nvSpPr>
        <p:spPr>
          <a:xfrm>
            <a:off x="7900555" y="4329545"/>
            <a:ext cx="3733800" cy="2308324"/>
          </a:xfrm>
          <a:prstGeom prst="rect">
            <a:avLst/>
          </a:prstGeom>
        </p:spPr>
        <p:txBody>
          <a:bodyPr wrap="square">
            <a:spAutoFit/>
          </a:bodyPr>
          <a:lstStyle/>
          <a:p>
            <a:r>
              <a:rPr lang="en-US" sz="2400" dirty="0">
                <a:solidFill>
                  <a:srgbClr val="FFFF00"/>
                </a:solidFill>
              </a:rPr>
              <a:t>An individual who receives a witness of the Holy Ghost and then falls away or becomes less active in the Church is not guilty of the unpardonable sin.</a:t>
            </a:r>
          </a:p>
        </p:txBody>
      </p:sp>
      <p:pic>
        <p:nvPicPr>
          <p:cNvPr id="5" name="Picture 4" descr="joseph smith1.jpg"/>
          <p:cNvPicPr>
            <a:picLocks noChangeAspect="1"/>
          </p:cNvPicPr>
          <p:nvPr/>
        </p:nvPicPr>
        <p:blipFill>
          <a:blip r:embed="rId3" cstate="print"/>
          <a:stretch>
            <a:fillRect/>
          </a:stretch>
        </p:blipFill>
        <p:spPr>
          <a:xfrm>
            <a:off x="8001000" y="457201"/>
            <a:ext cx="1914144" cy="2321015"/>
          </a:xfrm>
          <a:prstGeom prst="rect">
            <a:avLst/>
          </a:prstGeom>
        </p:spPr>
      </p:pic>
    </p:spTree>
    <p:extLst>
      <p:ext uri="{BB962C8B-B14F-4D97-AF65-F5344CB8AC3E}">
        <p14:creationId xmlns:p14="http://schemas.microsoft.com/office/powerpoint/2010/main" val="15668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B3B40-9EA0-4E59-B00D-3B9855E02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3181" y="6488668"/>
            <a:ext cx="3962400" cy="369332"/>
          </a:xfrm>
          <a:prstGeom prst="rect">
            <a:avLst/>
          </a:prstGeom>
          <a:noFill/>
        </p:spPr>
        <p:txBody>
          <a:bodyPr wrap="square" rtlCol="0">
            <a:spAutoFit/>
          </a:bodyPr>
          <a:lstStyle/>
          <a:p>
            <a:r>
              <a:rPr lang="en-US" dirty="0">
                <a:solidFill>
                  <a:schemeClr val="bg1"/>
                </a:solidFill>
              </a:rPr>
              <a:t>For the Strength of Youth</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Sexual Purity</a:t>
            </a:r>
          </a:p>
        </p:txBody>
      </p:sp>
      <p:sp>
        <p:nvSpPr>
          <p:cNvPr id="70" name="TextBox 69"/>
          <p:cNvSpPr txBox="1"/>
          <p:nvPr/>
        </p:nvSpPr>
        <p:spPr>
          <a:xfrm>
            <a:off x="540328" y="1181101"/>
            <a:ext cx="7897090" cy="4154984"/>
          </a:xfrm>
          <a:prstGeom prst="rect">
            <a:avLst/>
          </a:prstGeom>
          <a:noFill/>
        </p:spPr>
        <p:txBody>
          <a:bodyPr wrap="square" rtlCol="0">
            <a:spAutoFit/>
          </a:bodyPr>
          <a:lstStyle/>
          <a:p>
            <a:r>
              <a:rPr lang="en-US" sz="2400" dirty="0">
                <a:solidFill>
                  <a:schemeClr val="bg1"/>
                </a:solidFill>
              </a:rPr>
              <a:t>The Lord’s standard regarding sexual purity is clear and unchanging. </a:t>
            </a:r>
          </a:p>
          <a:p>
            <a:endParaRPr lang="en-US" sz="2400" dirty="0">
              <a:solidFill>
                <a:schemeClr val="bg1"/>
              </a:solidFill>
            </a:endParaRPr>
          </a:p>
          <a:p>
            <a:r>
              <a:rPr lang="en-US" sz="2400" dirty="0">
                <a:solidFill>
                  <a:schemeClr val="bg1"/>
                </a:solidFill>
              </a:rPr>
              <a:t>Do not have any sexual relations before marriage, and be completely faithful to your spouse after marriage. </a:t>
            </a:r>
          </a:p>
          <a:p>
            <a:endParaRPr lang="en-US" sz="2400" dirty="0">
              <a:solidFill>
                <a:schemeClr val="bg1"/>
              </a:solidFill>
            </a:endParaRPr>
          </a:p>
          <a:p>
            <a:r>
              <a:rPr lang="en-US" sz="2400" dirty="0">
                <a:solidFill>
                  <a:schemeClr val="bg1"/>
                </a:solidFill>
              </a:rPr>
              <a:t>Do not allow the media, your peers, or others to persuade you that sexual intimacy before marriage is acceptable. It is not.</a:t>
            </a:r>
          </a:p>
          <a:p>
            <a:endParaRPr lang="en-US" sz="2400" dirty="0">
              <a:solidFill>
                <a:schemeClr val="bg1"/>
              </a:solidFill>
            </a:endParaRPr>
          </a:p>
          <a:p>
            <a:r>
              <a:rPr lang="en-US" sz="2400" dirty="0">
                <a:solidFill>
                  <a:schemeClr val="bg1"/>
                </a:solidFill>
              </a:rPr>
              <a:t>In God’s sight, sexual sins are extremely serious. </a:t>
            </a:r>
          </a:p>
          <a:p>
            <a:r>
              <a:rPr lang="en-US" sz="2400" dirty="0">
                <a:solidFill>
                  <a:schemeClr val="bg1"/>
                </a:solidFill>
              </a:rPr>
              <a:t>They defile the sacred power God has given us to create life. </a:t>
            </a:r>
          </a:p>
        </p:txBody>
      </p:sp>
      <p:pic>
        <p:nvPicPr>
          <p:cNvPr id="16" name="Picture 15" descr="DSCN1688.JPG"/>
          <p:cNvPicPr>
            <a:picLocks noChangeAspect="1"/>
          </p:cNvPicPr>
          <p:nvPr/>
        </p:nvPicPr>
        <p:blipFill>
          <a:blip r:embed="rId3" cstate="print"/>
          <a:stretch>
            <a:fillRect/>
          </a:stretch>
        </p:blipFill>
        <p:spPr>
          <a:xfrm>
            <a:off x="8797635" y="1517071"/>
            <a:ext cx="2524991" cy="3366655"/>
          </a:xfrm>
          <a:prstGeom prst="rect">
            <a:avLst/>
          </a:prstGeom>
        </p:spPr>
      </p:pic>
    </p:spTree>
    <p:extLst>
      <p:ext uri="{BB962C8B-B14F-4D97-AF65-F5344CB8AC3E}">
        <p14:creationId xmlns:p14="http://schemas.microsoft.com/office/powerpoint/2010/main" val="35823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0">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E4F54-B319-4975-8CD7-C3C261B19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3573" y="6415932"/>
            <a:ext cx="1600200" cy="369332"/>
          </a:xfrm>
          <a:prstGeom prst="rect">
            <a:avLst/>
          </a:prstGeom>
          <a:noFill/>
        </p:spPr>
        <p:txBody>
          <a:bodyPr wrap="square" rtlCol="0">
            <a:spAutoFit/>
          </a:bodyPr>
          <a:lstStyle/>
          <a:p>
            <a:r>
              <a:rPr lang="en-US" dirty="0">
                <a:solidFill>
                  <a:schemeClr val="bg1"/>
                </a:solidFill>
              </a:rPr>
              <a:t>Alma 39:7-11</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Sensitive Issues</a:t>
            </a:r>
          </a:p>
        </p:txBody>
      </p:sp>
      <p:sp>
        <p:nvSpPr>
          <p:cNvPr id="70" name="TextBox 69"/>
          <p:cNvSpPr txBox="1"/>
          <p:nvPr/>
        </p:nvSpPr>
        <p:spPr>
          <a:xfrm>
            <a:off x="1752600" y="838201"/>
            <a:ext cx="6324600" cy="4524315"/>
          </a:xfrm>
          <a:prstGeom prst="rect">
            <a:avLst/>
          </a:prstGeom>
          <a:noFill/>
        </p:spPr>
        <p:txBody>
          <a:bodyPr wrap="square" rtlCol="0">
            <a:spAutoFit/>
          </a:bodyPr>
          <a:lstStyle/>
          <a:p>
            <a:r>
              <a:rPr lang="en-US" sz="2800" dirty="0">
                <a:solidFill>
                  <a:srgbClr val="FFFF00"/>
                </a:solidFill>
              </a:rPr>
              <a:t>Alma’s Counsel to his son:</a:t>
            </a:r>
          </a:p>
          <a:p>
            <a:endParaRPr lang="en-US" sz="2000" dirty="0">
              <a:solidFill>
                <a:schemeClr val="bg1"/>
              </a:solidFill>
            </a:endParaRPr>
          </a:p>
          <a:p>
            <a:r>
              <a:rPr lang="en-US" sz="2000" dirty="0">
                <a:solidFill>
                  <a:schemeClr val="bg1"/>
                </a:solidFill>
              </a:rPr>
              <a:t>Do not dwell on your crimes</a:t>
            </a:r>
          </a:p>
          <a:p>
            <a:endParaRPr lang="en-US" sz="2000" dirty="0">
              <a:solidFill>
                <a:schemeClr val="bg1"/>
              </a:solidFill>
            </a:endParaRPr>
          </a:p>
          <a:p>
            <a:r>
              <a:rPr lang="en-US" sz="2000" dirty="0">
                <a:solidFill>
                  <a:schemeClr val="bg1"/>
                </a:solidFill>
              </a:rPr>
              <a:t>You can not hide from of crimes</a:t>
            </a:r>
          </a:p>
          <a:p>
            <a:endParaRPr lang="en-US" sz="2000" dirty="0">
              <a:solidFill>
                <a:schemeClr val="bg1"/>
              </a:solidFill>
            </a:endParaRPr>
          </a:p>
          <a:p>
            <a:r>
              <a:rPr lang="en-US" sz="2000" dirty="0">
                <a:solidFill>
                  <a:schemeClr val="bg1"/>
                </a:solidFill>
              </a:rPr>
              <a:t>But you can repent and forsake of your sins</a:t>
            </a:r>
          </a:p>
          <a:p>
            <a:endParaRPr lang="en-US" sz="2000" dirty="0">
              <a:solidFill>
                <a:schemeClr val="bg1"/>
              </a:solidFill>
            </a:endParaRPr>
          </a:p>
          <a:p>
            <a:r>
              <a:rPr lang="en-US" sz="2000" dirty="0">
                <a:solidFill>
                  <a:schemeClr val="bg1"/>
                </a:solidFill>
              </a:rPr>
              <a:t>Take advice from your elder brothers</a:t>
            </a:r>
          </a:p>
          <a:p>
            <a:endParaRPr lang="en-US" sz="2000" dirty="0">
              <a:solidFill>
                <a:schemeClr val="bg1"/>
              </a:solidFill>
            </a:endParaRPr>
          </a:p>
          <a:p>
            <a:r>
              <a:rPr lang="en-US" sz="2000" dirty="0">
                <a:solidFill>
                  <a:schemeClr val="bg1"/>
                </a:solidFill>
              </a:rPr>
              <a:t>Do not be led away by any vain or foolish things</a:t>
            </a:r>
          </a:p>
          <a:p>
            <a:endParaRPr lang="en-US" sz="2000" dirty="0">
              <a:solidFill>
                <a:schemeClr val="bg1"/>
              </a:solidFill>
            </a:endParaRPr>
          </a:p>
          <a:p>
            <a:r>
              <a:rPr lang="en-US" sz="2000" dirty="0">
                <a:solidFill>
                  <a:schemeClr val="bg1"/>
                </a:solidFill>
              </a:rPr>
              <a:t>Do not let Satan take a hold of your heart</a:t>
            </a:r>
          </a:p>
          <a:p>
            <a:endParaRPr lang="en-US" sz="2000" dirty="0">
              <a:solidFill>
                <a:schemeClr val="bg1"/>
              </a:solidFill>
            </a:endParaRPr>
          </a:p>
        </p:txBody>
      </p:sp>
      <p:pic>
        <p:nvPicPr>
          <p:cNvPr id="3" name="Picture 2">
            <a:extLst>
              <a:ext uri="{FF2B5EF4-FFF2-40B4-BE49-F238E27FC236}">
                <a16:creationId xmlns:a16="http://schemas.microsoft.com/office/drawing/2014/main" id="{60DE69CE-58D6-48E5-B232-C705D070C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168" y="913101"/>
            <a:ext cx="2857500" cy="2143125"/>
          </a:xfrm>
          <a:prstGeom prst="rect">
            <a:avLst/>
          </a:prstGeom>
        </p:spPr>
      </p:pic>
      <p:pic>
        <p:nvPicPr>
          <p:cNvPr id="8" name="Picture 7">
            <a:extLst>
              <a:ext uri="{FF2B5EF4-FFF2-40B4-BE49-F238E27FC236}">
                <a16:creationId xmlns:a16="http://schemas.microsoft.com/office/drawing/2014/main" id="{545BCEB8-A93B-4123-A6D5-9E154CC39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923" y="3646703"/>
            <a:ext cx="2001129" cy="2338462"/>
          </a:xfrm>
          <a:prstGeom prst="rect">
            <a:avLst/>
          </a:prstGeom>
        </p:spPr>
      </p:pic>
      <p:pic>
        <p:nvPicPr>
          <p:cNvPr id="11" name="Picture 10">
            <a:extLst>
              <a:ext uri="{FF2B5EF4-FFF2-40B4-BE49-F238E27FC236}">
                <a16:creationId xmlns:a16="http://schemas.microsoft.com/office/drawing/2014/main" id="{8DC5C465-D10A-414D-B88A-21500AEEB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6008" y="5069111"/>
            <a:ext cx="1892408" cy="1513926"/>
          </a:xfrm>
          <a:prstGeom prst="rect">
            <a:avLst/>
          </a:prstGeom>
        </p:spPr>
      </p:pic>
    </p:spTree>
    <p:extLst>
      <p:ext uri="{BB962C8B-B14F-4D97-AF65-F5344CB8AC3E}">
        <p14:creationId xmlns:p14="http://schemas.microsoft.com/office/powerpoint/2010/main" val="4718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C4315B-DABB-4412-94F9-2EAC52277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0" name="TextBox 69"/>
          <p:cNvSpPr txBox="1"/>
          <p:nvPr/>
        </p:nvSpPr>
        <p:spPr>
          <a:xfrm>
            <a:off x="561109" y="228601"/>
            <a:ext cx="7990609" cy="5078313"/>
          </a:xfrm>
          <a:prstGeom prst="rect">
            <a:avLst/>
          </a:prstGeom>
          <a:noFill/>
        </p:spPr>
        <p:txBody>
          <a:bodyPr wrap="square" rtlCol="0">
            <a:spAutoFit/>
          </a:bodyPr>
          <a:lstStyle/>
          <a:p>
            <a:endParaRPr lang="en-US" sz="2000" dirty="0">
              <a:solidFill>
                <a:schemeClr val="bg1"/>
              </a:solidFill>
            </a:endParaRPr>
          </a:p>
          <a:p>
            <a:r>
              <a:rPr lang="en-US" sz="2400" dirty="0">
                <a:solidFill>
                  <a:schemeClr val="bg1"/>
                </a:solidFill>
              </a:rPr>
              <a:t>“The invitation to repent is an expression of love. … If we do not invite others to change or if we do not demand repentance of ourselves, we fail in a fundamental duty we owe to one another and to ourselves. </a:t>
            </a:r>
          </a:p>
          <a:p>
            <a:endParaRPr lang="en-US" sz="2400" dirty="0">
              <a:solidFill>
                <a:schemeClr val="bg1"/>
              </a:solidFill>
            </a:endParaRPr>
          </a:p>
          <a:p>
            <a:r>
              <a:rPr lang="en-US" sz="2400" dirty="0">
                <a:solidFill>
                  <a:schemeClr val="bg1"/>
                </a:solidFill>
              </a:rPr>
              <a:t>A permissive parent, an indulgent friend, a fearful Church leader are in reality more concerned about themselves than the welfare and happiness of those they could help. </a:t>
            </a:r>
          </a:p>
          <a:p>
            <a:endParaRPr lang="en-US" sz="2400" dirty="0">
              <a:solidFill>
                <a:schemeClr val="bg1"/>
              </a:solidFill>
            </a:endParaRPr>
          </a:p>
          <a:p>
            <a:r>
              <a:rPr lang="en-US" sz="2400" dirty="0">
                <a:solidFill>
                  <a:schemeClr val="bg1"/>
                </a:solidFill>
              </a:rPr>
              <a:t>Yes, the call to repentance is at times regarded as intolerant or offensive and may even be resented, but guided by the Spirit, it is in reality an act of genuine caring.”  </a:t>
            </a:r>
          </a:p>
          <a:p>
            <a:r>
              <a:rPr lang="en-US" sz="1600" dirty="0">
                <a:solidFill>
                  <a:schemeClr val="bg1"/>
                </a:solidFill>
              </a:rPr>
              <a:t>Elder D. Todd </a:t>
            </a:r>
            <a:r>
              <a:rPr lang="en-US" sz="1600" dirty="0" err="1">
                <a:solidFill>
                  <a:schemeClr val="bg1"/>
                </a:solidFill>
              </a:rPr>
              <a:t>Christofferson</a:t>
            </a:r>
            <a:r>
              <a:rPr lang="en-US" sz="1600" dirty="0">
                <a:solidFill>
                  <a:schemeClr val="bg1"/>
                </a:solidFill>
              </a:rPr>
              <a:t> </a:t>
            </a:r>
          </a:p>
        </p:txBody>
      </p:sp>
      <p:pic>
        <p:nvPicPr>
          <p:cNvPr id="10" name="Picture 9" descr="d. Todd Christofferson.jpg"/>
          <p:cNvPicPr>
            <a:picLocks noChangeAspect="1"/>
          </p:cNvPicPr>
          <p:nvPr/>
        </p:nvPicPr>
        <p:blipFill>
          <a:blip r:embed="rId3" cstate="print"/>
          <a:stretch>
            <a:fillRect/>
          </a:stretch>
        </p:blipFill>
        <p:spPr>
          <a:xfrm>
            <a:off x="10054936" y="4565073"/>
            <a:ext cx="1645920" cy="2057400"/>
          </a:xfrm>
          <a:prstGeom prst="rect">
            <a:avLst/>
          </a:prstGeom>
        </p:spPr>
      </p:pic>
    </p:spTree>
    <p:extLst>
      <p:ext uri="{BB962C8B-B14F-4D97-AF65-F5344CB8AC3E}">
        <p14:creationId xmlns:p14="http://schemas.microsoft.com/office/powerpoint/2010/main" val="381704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2411B9C-9FF9-4729-80B0-3C0B18FE1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Doctrinal Mastery</a:t>
            </a:r>
          </a:p>
        </p:txBody>
      </p:sp>
      <p:sp>
        <p:nvSpPr>
          <p:cNvPr id="68" name="TextBox 67"/>
          <p:cNvSpPr txBox="1"/>
          <p:nvPr/>
        </p:nvSpPr>
        <p:spPr>
          <a:xfrm>
            <a:off x="5964381" y="1413165"/>
            <a:ext cx="5153891" cy="4401205"/>
          </a:xfrm>
          <a:prstGeom prst="rect">
            <a:avLst/>
          </a:prstGeom>
          <a:noFill/>
        </p:spPr>
        <p:txBody>
          <a:bodyPr wrap="square" rtlCol="0">
            <a:spAutoFit/>
          </a:bodyPr>
          <a:lstStyle/>
          <a:p>
            <a:r>
              <a:rPr lang="en-US" sz="2800" dirty="0">
                <a:solidFill>
                  <a:schemeClr val="bg1"/>
                </a:solidFill>
              </a:rPr>
              <a:t> ”Now my son, I would that ye should repent and forsake your sins, and go no more after the lusts of your eyes, but</a:t>
            </a:r>
            <a:r>
              <a:rPr lang="en-US" sz="2800" baseline="30000" dirty="0">
                <a:solidFill>
                  <a:schemeClr val="bg1"/>
                </a:solidFill>
              </a:rPr>
              <a:t> </a:t>
            </a:r>
            <a:r>
              <a:rPr lang="en-US" sz="2800" dirty="0">
                <a:solidFill>
                  <a:schemeClr val="bg1"/>
                </a:solidFill>
              </a:rPr>
              <a:t>cross yourself in all these things; for except ye do this ye can in nowise inherit the kingdom of God. Oh, remember, and take it upon you, and cross yourself in these things.”</a:t>
            </a:r>
          </a:p>
        </p:txBody>
      </p:sp>
      <p:grpSp>
        <p:nvGrpSpPr>
          <p:cNvPr id="14" name="Group 13"/>
          <p:cNvGrpSpPr/>
          <p:nvPr/>
        </p:nvGrpSpPr>
        <p:grpSpPr>
          <a:xfrm>
            <a:off x="939868" y="1662546"/>
            <a:ext cx="2723749" cy="3408218"/>
            <a:chOff x="3048000" y="2667000"/>
            <a:chExt cx="2971800" cy="3931920"/>
          </a:xfrm>
        </p:grpSpPr>
        <p:grpSp>
          <p:nvGrpSpPr>
            <p:cNvPr id="15" name="Group 13"/>
            <p:cNvGrpSpPr/>
            <p:nvPr/>
          </p:nvGrpSpPr>
          <p:grpSpPr>
            <a:xfrm>
              <a:off x="3048000" y="2667000"/>
              <a:ext cx="2971800" cy="3931920"/>
              <a:chOff x="152400" y="152400"/>
              <a:chExt cx="4953000" cy="6553200"/>
            </a:xfrm>
          </p:grpSpPr>
          <p:sp>
            <p:nvSpPr>
              <p:cNvPr id="19" name="Rounded Rectangle 1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417015" y="4231023"/>
              <a:ext cx="2086047" cy="674631"/>
            </a:xfrm>
            <a:prstGeom prst="rect">
              <a:avLst/>
            </a:prstGeom>
            <a:noFill/>
          </p:spPr>
          <p:txBody>
            <a:bodyPr wrap="square" rtlCol="0">
              <a:spAutoFit/>
            </a:bodyPr>
            <a:lstStyle/>
            <a:p>
              <a:pPr algn="ctr"/>
              <a:r>
                <a:rPr lang="en-US" sz="3200" dirty="0">
                  <a:solidFill>
                    <a:srgbClr val="FFC000"/>
                  </a:solidFill>
                  <a:latin typeface="Californian FB" pitchFamily="18" charset="0"/>
                </a:rPr>
                <a:t>Alma 39:9</a:t>
              </a:r>
            </a:p>
          </p:txBody>
        </p:sp>
        <p:sp>
          <p:nvSpPr>
            <p:cNvPr id="17" name="TextBox 16"/>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8" name="Straight Connector 1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ight Arrow 21"/>
          <p:cNvSpPr/>
          <p:nvPr/>
        </p:nvSpPr>
        <p:spPr>
          <a:xfrm>
            <a:off x="4267200" y="2895600"/>
            <a:ext cx="1066800" cy="685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6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0-#ppt_w/2"/>
                                          </p:val>
                                        </p:tav>
                                        <p:tav tm="100000">
                                          <p:val>
                                            <p:strVal val="#ppt_x"/>
                                          </p:val>
                                        </p:tav>
                                      </p:tavLst>
                                    </p:anim>
                                    <p:anim calcmode="lin" valueType="num">
                                      <p:cBhvr additive="base">
                                        <p:cTn id="12" dur="2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250" fill="hold"/>
                                        <p:tgtEl>
                                          <p:spTgt spid="68"/>
                                        </p:tgtEl>
                                        <p:attrNameLst>
                                          <p:attrName>ppt_x</p:attrName>
                                        </p:attrNameLst>
                                      </p:cBhvr>
                                      <p:tavLst>
                                        <p:tav tm="0">
                                          <p:val>
                                            <p:strVal val="0-#ppt_w/2"/>
                                          </p:val>
                                        </p:tav>
                                        <p:tav tm="100000">
                                          <p:val>
                                            <p:strVal val="#ppt_x"/>
                                          </p:val>
                                        </p:tav>
                                      </p:tavLst>
                                    </p:anim>
                                    <p:anim calcmode="lin" valueType="num">
                                      <p:cBhvr additive="base">
                                        <p:cTn id="16" dur="125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56FE21C-A6BB-4E67-8AA6-BFFADAB46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A91AC6-672B-433C-B7CA-B015784484DC}"/>
              </a:ext>
            </a:extLst>
          </p:cNvPr>
          <p:cNvSpPr/>
          <p:nvPr/>
        </p:nvSpPr>
        <p:spPr>
          <a:xfrm>
            <a:off x="1032164" y="1066627"/>
            <a:ext cx="5379027" cy="5355312"/>
          </a:xfrm>
          <a:prstGeom prst="rect">
            <a:avLst/>
          </a:prstGeom>
        </p:spPr>
        <p:txBody>
          <a:bodyPr wrap="square">
            <a:spAutoFit/>
          </a:bodyPr>
          <a:lstStyle/>
          <a:p>
            <a:pPr fontAlgn="base"/>
            <a:r>
              <a:rPr lang="en-US" dirty="0">
                <a:solidFill>
                  <a:schemeClr val="bg1"/>
                </a:solidFill>
                <a:latin typeface="Open Sans"/>
              </a:rPr>
              <a:t>“Never do anything that could lead to sexual transgression. </a:t>
            </a:r>
          </a:p>
          <a:p>
            <a:pPr fontAlgn="base"/>
            <a:endParaRPr lang="en-US" dirty="0">
              <a:solidFill>
                <a:schemeClr val="bg1"/>
              </a:solidFill>
              <a:latin typeface="Open Sans"/>
            </a:endParaRPr>
          </a:p>
          <a:p>
            <a:pPr fontAlgn="base"/>
            <a:r>
              <a:rPr lang="en-US" dirty="0">
                <a:solidFill>
                  <a:schemeClr val="bg1"/>
                </a:solidFill>
                <a:latin typeface="Open Sans"/>
              </a:rPr>
              <a:t>Treat others with respect, not as objects used to satisfy lustful and selfish desires. Before marriage, do not participate in passionate kissing, lie on top of another person, or touch the private, sacred parts of another person’s body, with or without clothing. </a:t>
            </a:r>
          </a:p>
          <a:p>
            <a:pPr fontAlgn="base"/>
            <a:endParaRPr lang="en-US" dirty="0">
              <a:solidFill>
                <a:schemeClr val="bg1"/>
              </a:solidFill>
              <a:latin typeface="Open Sans"/>
            </a:endParaRPr>
          </a:p>
          <a:p>
            <a:pPr fontAlgn="base"/>
            <a:r>
              <a:rPr lang="en-US" dirty="0">
                <a:solidFill>
                  <a:schemeClr val="bg1"/>
                </a:solidFill>
                <a:latin typeface="Open Sans"/>
              </a:rPr>
              <a:t>Do not do anything else that arouses sexual feelings. </a:t>
            </a:r>
          </a:p>
          <a:p>
            <a:pPr fontAlgn="base"/>
            <a:endParaRPr lang="en-US" dirty="0">
              <a:solidFill>
                <a:schemeClr val="bg1"/>
              </a:solidFill>
              <a:latin typeface="Open Sans"/>
            </a:endParaRPr>
          </a:p>
          <a:p>
            <a:pPr fontAlgn="base"/>
            <a:r>
              <a:rPr lang="en-US" dirty="0">
                <a:solidFill>
                  <a:schemeClr val="bg1"/>
                </a:solidFill>
                <a:latin typeface="Open Sans"/>
              </a:rPr>
              <a:t>Do not arouse those emotions in your own body. Pay attention to the promptings of the Spirit so that you can be clean and virtuous. </a:t>
            </a:r>
          </a:p>
          <a:p>
            <a:pPr fontAlgn="base"/>
            <a:endParaRPr lang="en-US" dirty="0">
              <a:solidFill>
                <a:schemeClr val="bg1"/>
              </a:solidFill>
              <a:latin typeface="Open Sans"/>
            </a:endParaRPr>
          </a:p>
          <a:p>
            <a:pPr fontAlgn="base"/>
            <a:r>
              <a:rPr lang="en-US" dirty="0">
                <a:solidFill>
                  <a:schemeClr val="bg1"/>
                </a:solidFill>
                <a:latin typeface="Open Sans"/>
              </a:rPr>
              <a:t>The Spirit of the Lord will withdraw from one who is in sexual transgression.</a:t>
            </a:r>
            <a:endParaRPr lang="en-US" b="0" i="0" dirty="0">
              <a:solidFill>
                <a:schemeClr val="bg1"/>
              </a:solidFill>
              <a:effectLst/>
              <a:latin typeface="Open Sans"/>
            </a:endParaRPr>
          </a:p>
        </p:txBody>
      </p:sp>
      <p:sp>
        <p:nvSpPr>
          <p:cNvPr id="3" name="Rectangle 2">
            <a:extLst>
              <a:ext uri="{FF2B5EF4-FFF2-40B4-BE49-F238E27FC236}">
                <a16:creationId xmlns:a16="http://schemas.microsoft.com/office/drawing/2014/main" id="{372B65B7-A71C-41FF-BF51-E0AF5F11D849}"/>
              </a:ext>
            </a:extLst>
          </p:cNvPr>
          <p:cNvSpPr/>
          <p:nvPr/>
        </p:nvSpPr>
        <p:spPr>
          <a:xfrm>
            <a:off x="9458110" y="6488668"/>
            <a:ext cx="2733890" cy="369332"/>
          </a:xfrm>
          <a:prstGeom prst="rect">
            <a:avLst/>
          </a:prstGeom>
        </p:spPr>
        <p:txBody>
          <a:bodyPr wrap="none">
            <a:spAutoFit/>
          </a:bodyPr>
          <a:lstStyle/>
          <a:p>
            <a:r>
              <a:rPr lang="en-US" i="1" dirty="0">
                <a:solidFill>
                  <a:schemeClr val="bg1"/>
                </a:solidFill>
                <a:latin typeface="Open Sans"/>
              </a:rPr>
              <a:t>For the Strength of Youth</a:t>
            </a:r>
            <a:r>
              <a:rPr lang="en-US" dirty="0">
                <a:solidFill>
                  <a:schemeClr val="bg1"/>
                </a:solidFill>
                <a:latin typeface="Open Sans"/>
              </a:rPr>
              <a:t> </a:t>
            </a:r>
            <a:endParaRPr lang="en-US" dirty="0"/>
          </a:p>
        </p:txBody>
      </p:sp>
      <p:sp>
        <p:nvSpPr>
          <p:cNvPr id="4" name="Rectangle 3">
            <a:extLst>
              <a:ext uri="{FF2B5EF4-FFF2-40B4-BE49-F238E27FC236}">
                <a16:creationId xmlns:a16="http://schemas.microsoft.com/office/drawing/2014/main" id="{F208B9F6-ED88-459B-93C4-8D472CB8B2AD}"/>
              </a:ext>
            </a:extLst>
          </p:cNvPr>
          <p:cNvSpPr/>
          <p:nvPr/>
        </p:nvSpPr>
        <p:spPr>
          <a:xfrm>
            <a:off x="7346372" y="1062657"/>
            <a:ext cx="4540827" cy="5078313"/>
          </a:xfrm>
          <a:prstGeom prst="rect">
            <a:avLst/>
          </a:prstGeom>
        </p:spPr>
        <p:txBody>
          <a:bodyPr wrap="square">
            <a:spAutoFit/>
          </a:bodyPr>
          <a:lstStyle/>
          <a:p>
            <a:pPr fontAlgn="base"/>
            <a:r>
              <a:rPr lang="en-US" dirty="0">
                <a:solidFill>
                  <a:schemeClr val="bg1"/>
                </a:solidFill>
                <a:latin typeface="Open Sans"/>
              </a:rPr>
              <a:t>“Avoid situations that invite increased temptation, such as late-night or overnight activities away from home or activities where there is a lack of adult supervision.</a:t>
            </a:r>
          </a:p>
          <a:p>
            <a:pPr fontAlgn="base"/>
            <a:endParaRPr lang="en-US" dirty="0">
              <a:solidFill>
                <a:schemeClr val="bg1"/>
              </a:solidFill>
              <a:latin typeface="Open Sans"/>
            </a:endParaRPr>
          </a:p>
          <a:p>
            <a:pPr fontAlgn="base"/>
            <a:r>
              <a:rPr lang="en-US" dirty="0">
                <a:solidFill>
                  <a:schemeClr val="bg1"/>
                </a:solidFill>
                <a:latin typeface="Open Sans"/>
              </a:rPr>
              <a:t>Do not participate in discussions or any media that arouse sexual feelings. </a:t>
            </a:r>
          </a:p>
          <a:p>
            <a:pPr fontAlgn="base"/>
            <a:endParaRPr lang="en-US" dirty="0">
              <a:solidFill>
                <a:schemeClr val="bg1"/>
              </a:solidFill>
              <a:latin typeface="Open Sans"/>
            </a:endParaRPr>
          </a:p>
          <a:p>
            <a:pPr fontAlgn="base"/>
            <a:r>
              <a:rPr lang="en-US" dirty="0">
                <a:solidFill>
                  <a:schemeClr val="bg1"/>
                </a:solidFill>
                <a:latin typeface="Open Sans"/>
              </a:rPr>
              <a:t>Do not participate in any type of pornography. </a:t>
            </a:r>
          </a:p>
          <a:p>
            <a:pPr fontAlgn="base"/>
            <a:endParaRPr lang="en-US" dirty="0">
              <a:solidFill>
                <a:schemeClr val="bg1"/>
              </a:solidFill>
              <a:latin typeface="Open Sans"/>
            </a:endParaRPr>
          </a:p>
          <a:p>
            <a:pPr fontAlgn="base"/>
            <a:r>
              <a:rPr lang="en-US" dirty="0">
                <a:solidFill>
                  <a:schemeClr val="bg1"/>
                </a:solidFill>
                <a:latin typeface="Open Sans"/>
              </a:rPr>
              <a:t>The Spirit can help you know when you are at risk and give you the strength to remove yourself from the situation. </a:t>
            </a:r>
          </a:p>
          <a:p>
            <a:pPr fontAlgn="base"/>
            <a:endParaRPr lang="en-US" dirty="0">
              <a:solidFill>
                <a:schemeClr val="bg1"/>
              </a:solidFill>
              <a:latin typeface="Open Sans"/>
            </a:endParaRPr>
          </a:p>
          <a:p>
            <a:pPr fontAlgn="base"/>
            <a:r>
              <a:rPr lang="en-US" dirty="0">
                <a:solidFill>
                  <a:schemeClr val="bg1"/>
                </a:solidFill>
                <a:latin typeface="Open Sans"/>
              </a:rPr>
              <a:t>Have faith in and be obedient to the righteous counsel of your parents and leaders.”</a:t>
            </a:r>
          </a:p>
        </p:txBody>
      </p:sp>
      <p:sp>
        <p:nvSpPr>
          <p:cNvPr id="19" name="TextBox 18">
            <a:extLst>
              <a:ext uri="{FF2B5EF4-FFF2-40B4-BE49-F238E27FC236}">
                <a16:creationId xmlns:a16="http://schemas.microsoft.com/office/drawing/2014/main" id="{0C9B6C07-2E1E-4C74-BF1A-FDB735F1172F}"/>
              </a:ext>
            </a:extLst>
          </p:cNvPr>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Do’s and Don’ts</a:t>
            </a:r>
          </a:p>
        </p:txBody>
      </p:sp>
      <p:grpSp>
        <p:nvGrpSpPr>
          <p:cNvPr id="20" name="Group 19">
            <a:extLst>
              <a:ext uri="{FF2B5EF4-FFF2-40B4-BE49-F238E27FC236}">
                <a16:creationId xmlns:a16="http://schemas.microsoft.com/office/drawing/2014/main" id="{AFAA7F8F-9705-41CF-AEF2-654EF0D96154}"/>
              </a:ext>
            </a:extLst>
          </p:cNvPr>
          <p:cNvGrpSpPr/>
          <p:nvPr/>
        </p:nvGrpSpPr>
        <p:grpSpPr>
          <a:xfrm>
            <a:off x="249382" y="1080655"/>
            <a:ext cx="757197" cy="485620"/>
            <a:chOff x="2851842" y="4708850"/>
            <a:chExt cx="2761305" cy="1900174"/>
          </a:xfrm>
          <a:solidFill>
            <a:schemeClr val="accent6">
              <a:lumMod val="40000"/>
              <a:lumOff val="60000"/>
            </a:schemeClr>
          </a:solidFill>
        </p:grpSpPr>
        <p:sp>
          <p:nvSpPr>
            <p:cNvPr id="21" name="Freeform: Shape 20">
              <a:extLst>
                <a:ext uri="{FF2B5EF4-FFF2-40B4-BE49-F238E27FC236}">
                  <a16:creationId xmlns:a16="http://schemas.microsoft.com/office/drawing/2014/main" id="{4988D914-4011-4B8C-9F88-FA4492640D3B}"/>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2" name="Straight Connector 21">
              <a:extLst>
                <a:ext uri="{FF2B5EF4-FFF2-40B4-BE49-F238E27FC236}">
                  <a16:creationId xmlns:a16="http://schemas.microsoft.com/office/drawing/2014/main" id="{26B3B8B1-BD53-405F-9F59-04D96D75078D}"/>
                </a:ext>
              </a:extLst>
            </p:cNvPr>
            <p:cNvCxnSpPr>
              <a:cxnSpLocks/>
              <a:endCxn id="21"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EEB769-A596-4E8D-BAF5-4DCC7CA23CD7}"/>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D2C9AC1-F32B-4243-8EAE-4BF963C55368}"/>
              </a:ext>
            </a:extLst>
          </p:cNvPr>
          <p:cNvGrpSpPr/>
          <p:nvPr/>
        </p:nvGrpSpPr>
        <p:grpSpPr>
          <a:xfrm>
            <a:off x="235528" y="1856510"/>
            <a:ext cx="757197" cy="485620"/>
            <a:chOff x="2851842" y="4708850"/>
            <a:chExt cx="2761305" cy="1900174"/>
          </a:xfrm>
          <a:solidFill>
            <a:schemeClr val="accent6">
              <a:lumMod val="40000"/>
              <a:lumOff val="60000"/>
            </a:schemeClr>
          </a:solidFill>
        </p:grpSpPr>
        <p:sp>
          <p:nvSpPr>
            <p:cNvPr id="25" name="Freeform: Shape 24">
              <a:extLst>
                <a:ext uri="{FF2B5EF4-FFF2-40B4-BE49-F238E27FC236}">
                  <a16:creationId xmlns:a16="http://schemas.microsoft.com/office/drawing/2014/main" id="{CE23F7B8-9531-4080-8D93-AF3C697B6C76}"/>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6" name="Straight Connector 25">
              <a:extLst>
                <a:ext uri="{FF2B5EF4-FFF2-40B4-BE49-F238E27FC236}">
                  <a16:creationId xmlns:a16="http://schemas.microsoft.com/office/drawing/2014/main" id="{95EE460E-41C9-41B3-A34F-0CE04B6846F1}"/>
                </a:ext>
              </a:extLst>
            </p:cNvPr>
            <p:cNvCxnSpPr>
              <a:cxnSpLocks/>
              <a:endCxn id="25"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C80062-8A64-4311-9127-D56A604DAA3D}"/>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922279A-6ED3-472B-A7B7-03A4F56B9B15}"/>
              </a:ext>
            </a:extLst>
          </p:cNvPr>
          <p:cNvGrpSpPr/>
          <p:nvPr/>
        </p:nvGrpSpPr>
        <p:grpSpPr>
          <a:xfrm>
            <a:off x="152400" y="3726873"/>
            <a:ext cx="757197" cy="485620"/>
            <a:chOff x="2851842" y="4708850"/>
            <a:chExt cx="2761305" cy="1900174"/>
          </a:xfrm>
          <a:solidFill>
            <a:schemeClr val="accent6">
              <a:lumMod val="40000"/>
              <a:lumOff val="60000"/>
            </a:schemeClr>
          </a:solidFill>
        </p:grpSpPr>
        <p:sp>
          <p:nvSpPr>
            <p:cNvPr id="29" name="Freeform: Shape 28">
              <a:extLst>
                <a:ext uri="{FF2B5EF4-FFF2-40B4-BE49-F238E27FC236}">
                  <a16:creationId xmlns:a16="http://schemas.microsoft.com/office/drawing/2014/main" id="{0968AD66-2D0C-48ED-AD04-B76153558D31}"/>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0" name="Straight Connector 29">
              <a:extLst>
                <a:ext uri="{FF2B5EF4-FFF2-40B4-BE49-F238E27FC236}">
                  <a16:creationId xmlns:a16="http://schemas.microsoft.com/office/drawing/2014/main" id="{E5E89C9A-069F-4714-83D4-9E40EA720719}"/>
                </a:ext>
              </a:extLst>
            </p:cNvPr>
            <p:cNvCxnSpPr>
              <a:cxnSpLocks/>
              <a:endCxn id="29"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51BCF2-E33E-4BB7-8778-B9D9F920E19E}"/>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13045EF1-AC2A-4AB9-9F04-ADEECFBD2D9D}"/>
              </a:ext>
            </a:extLst>
          </p:cNvPr>
          <p:cNvGrpSpPr/>
          <p:nvPr/>
        </p:nvGrpSpPr>
        <p:grpSpPr>
          <a:xfrm>
            <a:off x="142009" y="4641273"/>
            <a:ext cx="757197" cy="485620"/>
            <a:chOff x="2851842" y="4708850"/>
            <a:chExt cx="2761305" cy="1900174"/>
          </a:xfrm>
          <a:solidFill>
            <a:schemeClr val="accent6">
              <a:lumMod val="40000"/>
              <a:lumOff val="60000"/>
            </a:schemeClr>
          </a:solidFill>
        </p:grpSpPr>
        <p:sp>
          <p:nvSpPr>
            <p:cNvPr id="33" name="Freeform: Shape 32">
              <a:extLst>
                <a:ext uri="{FF2B5EF4-FFF2-40B4-BE49-F238E27FC236}">
                  <a16:creationId xmlns:a16="http://schemas.microsoft.com/office/drawing/2014/main" id="{7DAA8B3F-C740-40BC-869A-54516CD72C14}"/>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4" name="Straight Connector 33">
              <a:extLst>
                <a:ext uri="{FF2B5EF4-FFF2-40B4-BE49-F238E27FC236}">
                  <a16:creationId xmlns:a16="http://schemas.microsoft.com/office/drawing/2014/main" id="{ADA93302-C72A-4B3E-9EBB-907ECAD998C2}"/>
                </a:ext>
              </a:extLst>
            </p:cNvPr>
            <p:cNvCxnSpPr>
              <a:cxnSpLocks/>
              <a:endCxn id="33"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19C3CE-FBB0-4A46-A614-103559EC7CE7}"/>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57F478D-3788-4BEB-8890-C8E92CA581F6}"/>
              </a:ext>
            </a:extLst>
          </p:cNvPr>
          <p:cNvGrpSpPr/>
          <p:nvPr/>
        </p:nvGrpSpPr>
        <p:grpSpPr>
          <a:xfrm>
            <a:off x="152400" y="5680364"/>
            <a:ext cx="757197" cy="485620"/>
            <a:chOff x="2851842" y="4708850"/>
            <a:chExt cx="2761305" cy="1900174"/>
          </a:xfrm>
          <a:solidFill>
            <a:schemeClr val="accent6">
              <a:lumMod val="40000"/>
              <a:lumOff val="60000"/>
            </a:schemeClr>
          </a:solidFill>
        </p:grpSpPr>
        <p:sp>
          <p:nvSpPr>
            <p:cNvPr id="37" name="Freeform: Shape 36">
              <a:extLst>
                <a:ext uri="{FF2B5EF4-FFF2-40B4-BE49-F238E27FC236}">
                  <a16:creationId xmlns:a16="http://schemas.microsoft.com/office/drawing/2014/main" id="{2179C998-1BC6-44E1-9E4D-75CA52E4B838}"/>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8" name="Straight Connector 37">
              <a:extLst>
                <a:ext uri="{FF2B5EF4-FFF2-40B4-BE49-F238E27FC236}">
                  <a16:creationId xmlns:a16="http://schemas.microsoft.com/office/drawing/2014/main" id="{E7311503-9785-4622-880F-2E26F209289B}"/>
                </a:ext>
              </a:extLst>
            </p:cNvPr>
            <p:cNvCxnSpPr>
              <a:cxnSpLocks/>
              <a:endCxn id="37"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0B6E00-216D-4E3A-BA0D-021B16DDF5E8}"/>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32E0FE84-A4C8-4447-A57B-956743CDCD05}"/>
              </a:ext>
            </a:extLst>
          </p:cNvPr>
          <p:cNvGrpSpPr/>
          <p:nvPr/>
        </p:nvGrpSpPr>
        <p:grpSpPr>
          <a:xfrm>
            <a:off x="6532419" y="1025237"/>
            <a:ext cx="757197" cy="485620"/>
            <a:chOff x="2851842" y="4708850"/>
            <a:chExt cx="2761305" cy="1900174"/>
          </a:xfrm>
          <a:solidFill>
            <a:schemeClr val="accent6">
              <a:lumMod val="40000"/>
              <a:lumOff val="60000"/>
            </a:schemeClr>
          </a:solidFill>
        </p:grpSpPr>
        <p:sp>
          <p:nvSpPr>
            <p:cNvPr id="41" name="Freeform: Shape 40">
              <a:extLst>
                <a:ext uri="{FF2B5EF4-FFF2-40B4-BE49-F238E27FC236}">
                  <a16:creationId xmlns:a16="http://schemas.microsoft.com/office/drawing/2014/main" id="{1635E1A2-1081-40FB-8F50-A30C401CBF98}"/>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2" name="Straight Connector 41">
              <a:extLst>
                <a:ext uri="{FF2B5EF4-FFF2-40B4-BE49-F238E27FC236}">
                  <a16:creationId xmlns:a16="http://schemas.microsoft.com/office/drawing/2014/main" id="{D66BFEAA-6008-4114-A877-A4CD9B66B5B8}"/>
                </a:ext>
              </a:extLst>
            </p:cNvPr>
            <p:cNvCxnSpPr>
              <a:cxnSpLocks/>
              <a:endCxn id="41"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253A28-1220-4910-ABAF-FD6334ECB28E}"/>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0704B97C-8F2D-4493-BFA9-FA6870ABE692}"/>
              </a:ext>
            </a:extLst>
          </p:cNvPr>
          <p:cNvGrpSpPr/>
          <p:nvPr/>
        </p:nvGrpSpPr>
        <p:grpSpPr>
          <a:xfrm>
            <a:off x="6532419" y="2365664"/>
            <a:ext cx="757197" cy="485620"/>
            <a:chOff x="2851842" y="4708850"/>
            <a:chExt cx="2761305" cy="1900174"/>
          </a:xfrm>
          <a:solidFill>
            <a:schemeClr val="accent6">
              <a:lumMod val="40000"/>
              <a:lumOff val="60000"/>
            </a:schemeClr>
          </a:solidFill>
        </p:grpSpPr>
        <p:sp>
          <p:nvSpPr>
            <p:cNvPr id="45" name="Freeform: Shape 44">
              <a:extLst>
                <a:ext uri="{FF2B5EF4-FFF2-40B4-BE49-F238E27FC236}">
                  <a16:creationId xmlns:a16="http://schemas.microsoft.com/office/drawing/2014/main" id="{C93E265D-E2F1-473E-BC61-C6220E40C8E6}"/>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6" name="Straight Connector 45">
              <a:extLst>
                <a:ext uri="{FF2B5EF4-FFF2-40B4-BE49-F238E27FC236}">
                  <a16:creationId xmlns:a16="http://schemas.microsoft.com/office/drawing/2014/main" id="{B22D7AB6-9C0A-4776-8C90-0BCFB921125A}"/>
                </a:ext>
              </a:extLst>
            </p:cNvPr>
            <p:cNvCxnSpPr>
              <a:cxnSpLocks/>
              <a:endCxn id="45"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F4FBBD-5C96-47B3-AA11-2BAEA1E20310}"/>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79B3756-3AF5-47A2-8C35-329F491D148B}"/>
              </a:ext>
            </a:extLst>
          </p:cNvPr>
          <p:cNvGrpSpPr/>
          <p:nvPr/>
        </p:nvGrpSpPr>
        <p:grpSpPr>
          <a:xfrm>
            <a:off x="6553200" y="3248891"/>
            <a:ext cx="757197" cy="485620"/>
            <a:chOff x="2851842" y="4708850"/>
            <a:chExt cx="2761305" cy="1900174"/>
          </a:xfrm>
          <a:solidFill>
            <a:schemeClr val="accent6">
              <a:lumMod val="40000"/>
              <a:lumOff val="60000"/>
            </a:schemeClr>
          </a:solidFill>
        </p:grpSpPr>
        <p:sp>
          <p:nvSpPr>
            <p:cNvPr id="49" name="Freeform: Shape 48">
              <a:extLst>
                <a:ext uri="{FF2B5EF4-FFF2-40B4-BE49-F238E27FC236}">
                  <a16:creationId xmlns:a16="http://schemas.microsoft.com/office/drawing/2014/main" id="{A4AD4279-D421-4ED9-86AB-961C8EF66495}"/>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0" name="Straight Connector 49">
              <a:extLst>
                <a:ext uri="{FF2B5EF4-FFF2-40B4-BE49-F238E27FC236}">
                  <a16:creationId xmlns:a16="http://schemas.microsoft.com/office/drawing/2014/main" id="{A06D6581-8CD9-4364-91F6-ED28256D3120}"/>
                </a:ext>
              </a:extLst>
            </p:cNvPr>
            <p:cNvCxnSpPr>
              <a:cxnSpLocks/>
              <a:endCxn id="49"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3F82BB-E45E-493A-81DF-30F7B8DF6F4A}"/>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E5CB2EA-4870-452B-A474-DE315307D7E0}"/>
              </a:ext>
            </a:extLst>
          </p:cNvPr>
          <p:cNvGrpSpPr/>
          <p:nvPr/>
        </p:nvGrpSpPr>
        <p:grpSpPr>
          <a:xfrm>
            <a:off x="6511636" y="4100946"/>
            <a:ext cx="757197" cy="485620"/>
            <a:chOff x="2851842" y="4708850"/>
            <a:chExt cx="2761305" cy="1900174"/>
          </a:xfrm>
          <a:solidFill>
            <a:schemeClr val="accent6">
              <a:lumMod val="40000"/>
              <a:lumOff val="60000"/>
            </a:schemeClr>
          </a:solidFill>
        </p:grpSpPr>
        <p:sp>
          <p:nvSpPr>
            <p:cNvPr id="53" name="Freeform: Shape 52">
              <a:extLst>
                <a:ext uri="{FF2B5EF4-FFF2-40B4-BE49-F238E27FC236}">
                  <a16:creationId xmlns:a16="http://schemas.microsoft.com/office/drawing/2014/main" id="{9DBFF8A5-28E2-4F90-A60A-E638C4044236}"/>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4" name="Straight Connector 53">
              <a:extLst>
                <a:ext uri="{FF2B5EF4-FFF2-40B4-BE49-F238E27FC236}">
                  <a16:creationId xmlns:a16="http://schemas.microsoft.com/office/drawing/2014/main" id="{7D9EA669-9880-463F-A33C-CEDD870F4430}"/>
                </a:ext>
              </a:extLst>
            </p:cNvPr>
            <p:cNvCxnSpPr>
              <a:cxnSpLocks/>
              <a:endCxn id="53"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696E1-EA62-4AFC-BE86-19F64CA8301F}"/>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2F6880C3-E202-4041-A37F-094617476D92}"/>
              </a:ext>
            </a:extLst>
          </p:cNvPr>
          <p:cNvGrpSpPr/>
          <p:nvPr/>
        </p:nvGrpSpPr>
        <p:grpSpPr>
          <a:xfrm>
            <a:off x="6490855" y="5191992"/>
            <a:ext cx="757197" cy="485620"/>
            <a:chOff x="2851842" y="4708850"/>
            <a:chExt cx="2761305" cy="1900174"/>
          </a:xfrm>
          <a:solidFill>
            <a:schemeClr val="accent6">
              <a:lumMod val="40000"/>
              <a:lumOff val="60000"/>
            </a:schemeClr>
          </a:solidFill>
        </p:grpSpPr>
        <p:sp>
          <p:nvSpPr>
            <p:cNvPr id="57" name="Freeform: Shape 56">
              <a:extLst>
                <a:ext uri="{FF2B5EF4-FFF2-40B4-BE49-F238E27FC236}">
                  <a16:creationId xmlns:a16="http://schemas.microsoft.com/office/drawing/2014/main" id="{058AB6C2-E4D5-48C4-8ACC-4BE7DA5B4E9D}"/>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8" name="Straight Connector 57">
              <a:extLst>
                <a:ext uri="{FF2B5EF4-FFF2-40B4-BE49-F238E27FC236}">
                  <a16:creationId xmlns:a16="http://schemas.microsoft.com/office/drawing/2014/main" id="{B6161A99-726E-4123-B992-2A33D698FD4F}"/>
                </a:ext>
              </a:extLst>
            </p:cNvPr>
            <p:cNvCxnSpPr>
              <a:cxnSpLocks/>
              <a:endCxn id="57"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C66A4AE-2387-4E57-B1A1-9370111B234D}"/>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93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0-#ppt_w/2"/>
                                          </p:val>
                                        </p:tav>
                                        <p:tav tm="100000">
                                          <p:val>
                                            <p:strVal val="#ppt_x"/>
                                          </p:val>
                                        </p:tav>
                                      </p:tavLst>
                                    </p:anim>
                                    <p:anim calcmode="lin" valueType="num">
                                      <p:cBhvr additive="base">
                                        <p:cTn id="1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2" presetClass="entr" presetSubtype="8"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0-#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par>
                                <p:cTn id="47" presetID="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0-#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par>
                                <p:cTn id="51" presetID="1" presetClass="exit" presetSubtype="0" fill="hold" grpId="0" nodeType="withEffect">
                                  <p:stCondLst>
                                    <p:cond delay="0"/>
                                  </p:stCondLst>
                                  <p:childTnLst>
                                    <p:set>
                                      <p:cBhvr>
                                        <p:cTn id="52" dur="1" fill="hold">
                                          <p:stCondLst>
                                            <p:cond delay="0"/>
                                          </p:stCondLst>
                                        </p:cTn>
                                        <p:tgtEl>
                                          <p:spTgt spid="2">
                                            <p:txEl>
                                              <p:pRg st="0" end="0"/>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
                                            <p:txEl>
                                              <p:pRg st="2" end="2"/>
                                            </p:txEl>
                                          </p:spTgt>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2">
                                            <p:txEl>
                                              <p:pRg st="6" end="6"/>
                                            </p:txEl>
                                          </p:spTgt>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
                                            <p:txEl>
                                              <p:pRg st="8" end="8"/>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par>
                                <p:cTn id="75" presetID="2" presetClass="entr" presetSubtype="8"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0-#ppt_w/2"/>
                                          </p:val>
                                        </p:tav>
                                        <p:tav tm="100000">
                                          <p:val>
                                            <p:strVal val="#ppt_x"/>
                                          </p:val>
                                        </p:tav>
                                      </p:tavLst>
                                    </p:anim>
                                    <p:anim calcmode="lin" valueType="num">
                                      <p:cBhvr additive="base">
                                        <p:cTn id="7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childTnLst>
                                </p:cTn>
                              </p:par>
                              <p:par>
                                <p:cTn id="83" presetID="2" presetClass="entr" presetSubtype="8"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0-#ppt_w/2"/>
                                          </p:val>
                                        </p:tav>
                                        <p:tav tm="100000">
                                          <p:val>
                                            <p:strVal val="#ppt_x"/>
                                          </p:val>
                                        </p:tav>
                                      </p:tavLst>
                                    </p:anim>
                                    <p:anim calcmode="lin" valueType="num">
                                      <p:cBhvr additive="base">
                                        <p:cTn id="8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childTnLst>
                                </p:cTn>
                              </p:par>
                              <p:par>
                                <p:cTn id="91" presetID="2" presetClass="entr" presetSubtype="8"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500" fill="hold"/>
                                        <p:tgtEl>
                                          <p:spTgt spid="52"/>
                                        </p:tgtEl>
                                        <p:attrNameLst>
                                          <p:attrName>ppt_x</p:attrName>
                                        </p:attrNameLst>
                                      </p:cBhvr>
                                      <p:tavLst>
                                        <p:tav tm="0">
                                          <p:val>
                                            <p:strVal val="0-#ppt_w/2"/>
                                          </p:val>
                                        </p:tav>
                                        <p:tav tm="100000">
                                          <p:val>
                                            <p:strVal val="#ppt_x"/>
                                          </p:val>
                                        </p:tav>
                                      </p:tavLst>
                                    </p:anim>
                                    <p:anim calcmode="lin" valueType="num">
                                      <p:cBhvr additive="base">
                                        <p:cTn id="9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xEl>
                                              <p:pRg st="8" end="8"/>
                                            </p:txEl>
                                          </p:spTgt>
                                        </p:tgtEl>
                                        <p:attrNameLst>
                                          <p:attrName>style.visibility</p:attrName>
                                        </p:attrNameLst>
                                      </p:cBhvr>
                                      <p:to>
                                        <p:strVal val="visible"/>
                                      </p:to>
                                    </p:set>
                                  </p:childTnLst>
                                </p:cTn>
                              </p:par>
                              <p:par>
                                <p:cTn id="99" presetID="2" presetClass="entr" presetSubtype="8" fill="hold"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500" fill="hold"/>
                                        <p:tgtEl>
                                          <p:spTgt spid="56"/>
                                        </p:tgtEl>
                                        <p:attrNameLst>
                                          <p:attrName>ppt_x</p:attrName>
                                        </p:attrNameLst>
                                      </p:cBhvr>
                                      <p:tavLst>
                                        <p:tav tm="0">
                                          <p:val>
                                            <p:strVal val="0-#ppt_w/2"/>
                                          </p:val>
                                        </p:tav>
                                        <p:tav tm="100000">
                                          <p:val>
                                            <p:strVal val="#ppt_x"/>
                                          </p:val>
                                        </p:tav>
                                      </p:tavLst>
                                    </p:anim>
                                    <p:anim calcmode="lin" valueType="num">
                                      <p:cBhvr additive="base">
                                        <p:cTn id="10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557D33-BAE5-4BC8-8315-DEBD04908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1600200" cy="369332"/>
          </a:xfrm>
          <a:prstGeom prst="rect">
            <a:avLst/>
          </a:prstGeom>
          <a:noFill/>
        </p:spPr>
        <p:txBody>
          <a:bodyPr wrap="square" rtlCol="0">
            <a:spAutoFit/>
          </a:bodyPr>
          <a:lstStyle/>
          <a:p>
            <a:r>
              <a:rPr lang="en-US" dirty="0">
                <a:solidFill>
                  <a:schemeClr val="bg1"/>
                </a:solidFill>
              </a:rPr>
              <a:t>Alma 39:9</a:t>
            </a:r>
          </a:p>
        </p:txBody>
      </p:sp>
      <p:sp>
        <p:nvSpPr>
          <p:cNvPr id="7" name="TextBox 6"/>
          <p:cNvSpPr txBox="1"/>
          <p:nvPr/>
        </p:nvSpPr>
        <p:spPr>
          <a:xfrm>
            <a:off x="779318" y="1291937"/>
            <a:ext cx="5143500" cy="1938992"/>
          </a:xfrm>
          <a:prstGeom prst="rect">
            <a:avLst/>
          </a:prstGeom>
          <a:no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Forsaking Your Sins</a:t>
            </a:r>
          </a:p>
          <a:p>
            <a:endParaRPr lang="en-US" sz="2000" dirty="0">
              <a:solidFill>
                <a:schemeClr val="bg1"/>
              </a:solidFill>
              <a:latin typeface="Tahoma" pitchFamily="34" charset="0"/>
              <a:ea typeface="Tahoma" pitchFamily="34" charset="0"/>
              <a:cs typeface="Tahoma" pitchFamily="34" charset="0"/>
            </a:endParaRPr>
          </a:p>
          <a:p>
            <a:r>
              <a:rPr lang="en-US" sz="2000" dirty="0">
                <a:solidFill>
                  <a:schemeClr val="bg1"/>
                </a:solidFill>
                <a:latin typeface="Tahoma" pitchFamily="34" charset="0"/>
                <a:ea typeface="Tahoma" pitchFamily="34" charset="0"/>
                <a:cs typeface="Tahoma" pitchFamily="34" charset="0"/>
              </a:rPr>
              <a:t>Going no more after the lusts of your eyes</a:t>
            </a:r>
          </a:p>
          <a:p>
            <a:endParaRPr lang="en-US" sz="2000" dirty="0">
              <a:solidFill>
                <a:schemeClr val="bg1"/>
              </a:solidFill>
              <a:latin typeface="Tahoma" pitchFamily="34" charset="0"/>
              <a:ea typeface="Tahoma" pitchFamily="34" charset="0"/>
              <a:cs typeface="Tahoma" pitchFamily="34" charset="0"/>
            </a:endParaRPr>
          </a:p>
          <a:p>
            <a:endParaRPr lang="en-US" sz="2000" dirty="0">
              <a:solidFill>
                <a:schemeClr val="bg1"/>
              </a:solidFill>
              <a:latin typeface="Tahoma" pitchFamily="34" charset="0"/>
              <a:ea typeface="Tahoma" pitchFamily="34" charset="0"/>
              <a:cs typeface="Tahoma" pitchFamily="34" charset="0"/>
            </a:endParaRPr>
          </a:p>
          <a:p>
            <a:r>
              <a:rPr lang="en-US" sz="2000" dirty="0">
                <a:solidFill>
                  <a:schemeClr val="bg1"/>
                </a:solidFill>
                <a:latin typeface="Tahoma" pitchFamily="34" charset="0"/>
                <a:ea typeface="Tahoma" pitchFamily="34" charset="0"/>
                <a:cs typeface="Tahoma" pitchFamily="34" charset="0"/>
              </a:rPr>
              <a:t>Crossing yourself in all these things</a:t>
            </a:r>
          </a:p>
        </p:txBody>
      </p:sp>
      <p:sp>
        <p:nvSpPr>
          <p:cNvPr id="17" name="TextBox 16"/>
          <p:cNvSpPr txBox="1"/>
          <p:nvPr/>
        </p:nvSpPr>
        <p:spPr>
          <a:xfrm>
            <a:off x="6057900" y="1291937"/>
            <a:ext cx="5569527" cy="1938992"/>
          </a:xfrm>
          <a:prstGeom prst="rect">
            <a:avLst/>
          </a:prstGeom>
          <a:no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To stop committing them</a:t>
            </a:r>
          </a:p>
          <a:p>
            <a:endParaRPr lang="en-US" sz="2000" dirty="0">
              <a:solidFill>
                <a:schemeClr val="bg1"/>
              </a:solidFill>
              <a:latin typeface="Tahoma" pitchFamily="34" charset="0"/>
              <a:ea typeface="Tahoma" pitchFamily="34" charset="0"/>
              <a:cs typeface="Tahoma" pitchFamily="34" charset="0"/>
            </a:endParaRPr>
          </a:p>
          <a:p>
            <a:r>
              <a:rPr lang="en-US" sz="2000" dirty="0">
                <a:solidFill>
                  <a:schemeClr val="bg1"/>
                </a:solidFill>
                <a:latin typeface="Tahoma" pitchFamily="34" charset="0"/>
                <a:ea typeface="Tahoma" pitchFamily="34" charset="0"/>
                <a:cs typeface="Tahoma" pitchFamily="34" charset="0"/>
              </a:rPr>
              <a:t>One’s who eyes are not focused on Christ…Lusting after those things of the world</a:t>
            </a:r>
          </a:p>
          <a:p>
            <a:endParaRPr lang="en-US" sz="2000" dirty="0">
              <a:solidFill>
                <a:schemeClr val="bg1"/>
              </a:solidFill>
              <a:latin typeface="Tahoma" pitchFamily="34" charset="0"/>
              <a:ea typeface="Tahoma" pitchFamily="34" charset="0"/>
              <a:cs typeface="Tahoma" pitchFamily="34" charset="0"/>
            </a:endParaRPr>
          </a:p>
          <a:p>
            <a:r>
              <a:rPr lang="en-US" sz="2000" dirty="0">
                <a:solidFill>
                  <a:schemeClr val="bg1"/>
                </a:solidFill>
                <a:latin typeface="Tahoma" pitchFamily="34" charset="0"/>
                <a:ea typeface="Tahoma" pitchFamily="34" charset="0"/>
                <a:cs typeface="Tahoma" pitchFamily="34" charset="0"/>
              </a:rPr>
              <a:t>Exercise self control</a:t>
            </a:r>
          </a:p>
        </p:txBody>
      </p:sp>
      <p:sp>
        <p:nvSpPr>
          <p:cNvPr id="21" name="TextBox 20"/>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Overcome</a:t>
            </a:r>
          </a:p>
        </p:txBody>
      </p:sp>
      <p:grpSp>
        <p:nvGrpSpPr>
          <p:cNvPr id="11" name="Group 3">
            <a:extLst>
              <a:ext uri="{FF2B5EF4-FFF2-40B4-BE49-F238E27FC236}">
                <a16:creationId xmlns:a16="http://schemas.microsoft.com/office/drawing/2014/main" id="{D30F67B6-2A60-41A0-AC61-AF941A4F3BBD}"/>
              </a:ext>
            </a:extLst>
          </p:cNvPr>
          <p:cNvGrpSpPr/>
          <p:nvPr/>
        </p:nvGrpSpPr>
        <p:grpSpPr>
          <a:xfrm>
            <a:off x="9819410" y="4269230"/>
            <a:ext cx="2031972" cy="2301261"/>
            <a:chOff x="71718" y="1120588"/>
            <a:chExt cx="3070535" cy="4572000"/>
          </a:xfrm>
        </p:grpSpPr>
        <p:grpSp>
          <p:nvGrpSpPr>
            <p:cNvPr id="12" name="Group 13">
              <a:extLst>
                <a:ext uri="{FF2B5EF4-FFF2-40B4-BE49-F238E27FC236}">
                  <a16:creationId xmlns:a16="http://schemas.microsoft.com/office/drawing/2014/main" id="{0087FFE8-51A1-495E-9FE8-7CC05F1024B1}"/>
                </a:ext>
              </a:extLst>
            </p:cNvPr>
            <p:cNvGrpSpPr/>
            <p:nvPr/>
          </p:nvGrpSpPr>
          <p:grpSpPr>
            <a:xfrm>
              <a:off x="71718" y="1120588"/>
              <a:ext cx="3048000" cy="4572000"/>
              <a:chOff x="838200" y="1066800"/>
              <a:chExt cx="2438400" cy="3352800"/>
            </a:xfrm>
          </p:grpSpPr>
          <p:sp>
            <p:nvSpPr>
              <p:cNvPr id="14" name="Rounded Rectangle 61">
                <a:extLst>
                  <a:ext uri="{FF2B5EF4-FFF2-40B4-BE49-F238E27FC236}">
                    <a16:creationId xmlns:a16="http://schemas.microsoft.com/office/drawing/2014/main" id="{8CAAB357-D8AA-4E50-8618-AFA16E05EF2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7ACC9365-5669-47E5-8954-BF2640A2C7B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65A47B98-B432-4D05-A428-6D08D3DBFFC9}"/>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51355D4F-F13E-480E-9EBB-4BE1A3F401B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A786F4B6-796F-43DD-A8D7-41461757B4A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D2C3F34D-9CDD-4640-AE16-1CAB9274313A}"/>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CD7E26E8-B4E0-476E-B766-CCF46B1AE32D}"/>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3C42026C-74C0-4EFF-AF29-5AF39CE97E7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71B6A2B9-FFD8-4D0B-9E81-6A5F56B1421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E5A6AA18-5737-4140-9065-B910EE8BF07D}"/>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6C5627F-D7A4-4297-B7D2-D5E18540D1CF}"/>
                </a:ext>
              </a:extLst>
            </p:cNvPr>
            <p:cNvSpPr txBox="1"/>
            <p:nvPr/>
          </p:nvSpPr>
          <p:spPr>
            <a:xfrm>
              <a:off x="762598" y="1254182"/>
              <a:ext cx="2379655" cy="4035708"/>
            </a:xfrm>
            <a:prstGeom prst="rect">
              <a:avLst/>
            </a:prstGeom>
            <a:noFill/>
          </p:spPr>
          <p:txBody>
            <a:bodyPr wrap="square" rtlCol="0">
              <a:spAutoFit/>
            </a:bodyPr>
            <a:lstStyle/>
            <a:p>
              <a:pPr algn="ctr"/>
              <a:r>
                <a:rPr lang="en-US" b="1" dirty="0"/>
                <a:t>We can overcome temptation and forsake our sins by exercising self-control</a:t>
              </a:r>
              <a:endParaRPr lang="en-US" sz="16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3E6C17CF-A518-40B4-923C-AFEEC7333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27" y="4245553"/>
            <a:ext cx="1778577" cy="1921302"/>
          </a:xfrm>
          <a:prstGeom prst="rect">
            <a:avLst/>
          </a:prstGeom>
        </p:spPr>
      </p:pic>
      <p:pic>
        <p:nvPicPr>
          <p:cNvPr id="6" name="Picture 5">
            <a:extLst>
              <a:ext uri="{FF2B5EF4-FFF2-40B4-BE49-F238E27FC236}">
                <a16:creationId xmlns:a16="http://schemas.microsoft.com/office/drawing/2014/main" id="{50A0F1F1-CB8B-4663-9B02-51E4F896D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8055" y="4444475"/>
            <a:ext cx="2579034" cy="1717333"/>
          </a:xfrm>
          <a:prstGeom prst="rect">
            <a:avLst/>
          </a:prstGeom>
        </p:spPr>
      </p:pic>
      <p:pic>
        <p:nvPicPr>
          <p:cNvPr id="9" name="Picture 8">
            <a:extLst>
              <a:ext uri="{FF2B5EF4-FFF2-40B4-BE49-F238E27FC236}">
                <a16:creationId xmlns:a16="http://schemas.microsoft.com/office/drawing/2014/main" id="{AF1E24F0-7177-4992-9CE1-E3127863B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080" y="4197457"/>
            <a:ext cx="4095750" cy="2305050"/>
          </a:xfrm>
          <a:prstGeom prst="rect">
            <a:avLst/>
          </a:prstGeom>
        </p:spPr>
      </p:pic>
    </p:spTree>
    <p:extLst>
      <p:ext uri="{BB962C8B-B14F-4D97-AF65-F5344CB8AC3E}">
        <p14:creationId xmlns:p14="http://schemas.microsoft.com/office/powerpoint/2010/main" val="25058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592F14-7723-4B1D-8281-9B3D31B2C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0055" y="6488668"/>
            <a:ext cx="1600200" cy="369332"/>
          </a:xfrm>
          <a:prstGeom prst="rect">
            <a:avLst/>
          </a:prstGeom>
          <a:noFill/>
        </p:spPr>
        <p:txBody>
          <a:bodyPr wrap="square" rtlCol="0">
            <a:spAutoFit/>
          </a:bodyPr>
          <a:lstStyle/>
          <a:p>
            <a:r>
              <a:rPr lang="en-US" dirty="0">
                <a:solidFill>
                  <a:schemeClr val="bg1"/>
                </a:solidFill>
              </a:rPr>
              <a:t>Alma 39:10-13</a:t>
            </a:r>
          </a:p>
        </p:txBody>
      </p:sp>
      <p:sp>
        <p:nvSpPr>
          <p:cNvPr id="7" name="TextBox 6"/>
          <p:cNvSpPr txBox="1"/>
          <p:nvPr/>
        </p:nvSpPr>
        <p:spPr>
          <a:xfrm>
            <a:off x="1828800" y="762000"/>
            <a:ext cx="8839200" cy="3785652"/>
          </a:xfrm>
          <a:prstGeom prst="rect">
            <a:avLst/>
          </a:prstGeom>
          <a:noFill/>
        </p:spPr>
        <p:txBody>
          <a:bodyPr wrap="square" rtlCol="0">
            <a:spAutoFit/>
          </a:bodyPr>
          <a:lstStyle/>
          <a:p>
            <a:pPr fontAlgn="base"/>
            <a:r>
              <a:rPr lang="en-US" sz="2000" dirty="0">
                <a:solidFill>
                  <a:srgbClr val="FFFF00"/>
                </a:solidFill>
              </a:rPr>
              <a:t>In what ways can seeking spiritual nourishment—possibly from parents, Church leaders, siblings, or trusted friends—help us to repent?</a:t>
            </a:r>
          </a:p>
          <a:p>
            <a:pPr fontAlgn="base"/>
            <a:endParaRPr lang="en-US" sz="2000" dirty="0">
              <a:solidFill>
                <a:schemeClr val="bg1"/>
              </a:solidFill>
            </a:endParaRPr>
          </a:p>
          <a:p>
            <a:pPr fontAlgn="base"/>
            <a:r>
              <a:rPr lang="en-US" sz="2000" dirty="0">
                <a:solidFill>
                  <a:schemeClr val="bg1"/>
                </a:solidFill>
              </a:rPr>
              <a:t>What does it mean to “suffer not yourself to be led away”?  (Suffer means to allow)</a:t>
            </a:r>
          </a:p>
          <a:p>
            <a:pPr fontAlgn="base"/>
            <a:endParaRPr lang="en-US" sz="2000" dirty="0">
              <a:solidFill>
                <a:schemeClr val="bg1"/>
              </a:solidFill>
            </a:endParaRPr>
          </a:p>
          <a:p>
            <a:pPr fontAlgn="base"/>
            <a:r>
              <a:rPr lang="en-US" sz="2000" dirty="0">
                <a:solidFill>
                  <a:srgbClr val="FFFF00"/>
                </a:solidFill>
              </a:rPr>
              <a:t>What are some “vain or foolish” things that you see people being led away by today?</a:t>
            </a:r>
          </a:p>
          <a:p>
            <a:pPr fontAlgn="base"/>
            <a:endParaRPr lang="en-US" sz="2000" dirty="0">
              <a:solidFill>
                <a:schemeClr val="bg1"/>
              </a:solidFill>
            </a:endParaRPr>
          </a:p>
          <a:p>
            <a:pPr fontAlgn="base"/>
            <a:r>
              <a:rPr lang="en-US" sz="2000" dirty="0">
                <a:solidFill>
                  <a:schemeClr val="bg1"/>
                </a:solidFill>
              </a:rPr>
              <a:t>What does it mean to refrain from iniquity? (To avoid sin.)</a:t>
            </a:r>
          </a:p>
          <a:p>
            <a:pPr fontAlgn="base"/>
            <a:endParaRPr lang="en-US" sz="2000" dirty="0">
              <a:solidFill>
                <a:schemeClr val="bg1"/>
              </a:solidFill>
            </a:endParaRPr>
          </a:p>
          <a:p>
            <a:pPr fontAlgn="base"/>
            <a:r>
              <a:rPr lang="en-US" sz="2000" dirty="0">
                <a:solidFill>
                  <a:srgbClr val="FFFF00"/>
                </a:solidFill>
              </a:rPr>
              <a:t>What do you think it means to “turn to the Lord with all your mind, might, and strength”?</a:t>
            </a:r>
            <a:endParaRPr lang="en-US" sz="2000" dirty="0">
              <a:solidFill>
                <a:schemeClr val="bg1"/>
              </a:solidFill>
              <a:latin typeface="Tahoma" pitchFamily="34" charset="0"/>
              <a:ea typeface="Tahoma" pitchFamily="34" charset="0"/>
              <a:cs typeface="Tahoma" pitchFamily="34" charset="0"/>
            </a:endParaRPr>
          </a:p>
        </p:txBody>
      </p:sp>
      <p:sp>
        <p:nvSpPr>
          <p:cNvPr id="21" name="TextBox 20"/>
          <p:cNvSpPr txBox="1"/>
          <p:nvPr/>
        </p:nvSpPr>
        <p:spPr>
          <a:xfrm>
            <a:off x="1676400" y="1"/>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Repentance Includes:</a:t>
            </a:r>
          </a:p>
        </p:txBody>
      </p:sp>
      <p:sp>
        <p:nvSpPr>
          <p:cNvPr id="23" name="TextBox 22"/>
          <p:cNvSpPr txBox="1"/>
          <p:nvPr/>
        </p:nvSpPr>
        <p:spPr>
          <a:xfrm>
            <a:off x="838199" y="4662054"/>
            <a:ext cx="4114800" cy="1569660"/>
          </a:xfrm>
          <a:prstGeom prst="rect">
            <a:avLst/>
          </a:prstGeom>
          <a:noFill/>
        </p:spPr>
        <p:txBody>
          <a:bodyPr wrap="square" rtlCol="0">
            <a:spAutoFit/>
          </a:bodyPr>
          <a:lstStyle/>
          <a:p>
            <a:r>
              <a:rPr lang="en-US" sz="3200" dirty="0">
                <a:solidFill>
                  <a:srgbClr val="FF0000"/>
                </a:solidFill>
              </a:rPr>
              <a:t>Turn to the Lord---usually denotes Repentance</a:t>
            </a:r>
          </a:p>
        </p:txBody>
      </p:sp>
      <p:pic>
        <p:nvPicPr>
          <p:cNvPr id="24" name="Picture 23" descr="11051446818268123459.jpg"/>
          <p:cNvPicPr>
            <a:picLocks noChangeAspect="1"/>
          </p:cNvPicPr>
          <p:nvPr/>
        </p:nvPicPr>
        <p:blipFill>
          <a:blip r:embed="rId3" cstate="print"/>
          <a:srcRect r="4348" b="9565"/>
          <a:stretch>
            <a:fillRect/>
          </a:stretch>
        </p:blipFill>
        <p:spPr>
          <a:xfrm>
            <a:off x="4696691" y="4333009"/>
            <a:ext cx="2804746" cy="2209800"/>
          </a:xfrm>
          <a:prstGeom prst="rect">
            <a:avLst/>
          </a:prstGeom>
        </p:spPr>
      </p:pic>
      <p:grpSp>
        <p:nvGrpSpPr>
          <p:cNvPr id="9" name="Group 3">
            <a:extLst>
              <a:ext uri="{FF2B5EF4-FFF2-40B4-BE49-F238E27FC236}">
                <a16:creationId xmlns:a16="http://schemas.microsoft.com/office/drawing/2014/main" id="{0D200F75-993C-4767-A31D-6B1F052AD678}"/>
              </a:ext>
            </a:extLst>
          </p:cNvPr>
          <p:cNvGrpSpPr/>
          <p:nvPr/>
        </p:nvGrpSpPr>
        <p:grpSpPr>
          <a:xfrm>
            <a:off x="8884228" y="4290012"/>
            <a:ext cx="2031972" cy="2301261"/>
            <a:chOff x="71718" y="1120588"/>
            <a:chExt cx="3070535" cy="4572000"/>
          </a:xfrm>
        </p:grpSpPr>
        <p:grpSp>
          <p:nvGrpSpPr>
            <p:cNvPr id="10" name="Group 13">
              <a:extLst>
                <a:ext uri="{FF2B5EF4-FFF2-40B4-BE49-F238E27FC236}">
                  <a16:creationId xmlns:a16="http://schemas.microsoft.com/office/drawing/2014/main" id="{4FB957B5-16DD-400F-88D5-18AC43EE374B}"/>
                </a:ext>
              </a:extLst>
            </p:cNvPr>
            <p:cNvGrpSpPr/>
            <p:nvPr/>
          </p:nvGrpSpPr>
          <p:grpSpPr>
            <a:xfrm>
              <a:off x="71718" y="1120588"/>
              <a:ext cx="3048000" cy="4572000"/>
              <a:chOff x="838200" y="1066800"/>
              <a:chExt cx="2438400" cy="3352800"/>
            </a:xfrm>
          </p:grpSpPr>
          <p:sp>
            <p:nvSpPr>
              <p:cNvPr id="12" name="Rounded Rectangle 61">
                <a:extLst>
                  <a:ext uri="{FF2B5EF4-FFF2-40B4-BE49-F238E27FC236}">
                    <a16:creationId xmlns:a16="http://schemas.microsoft.com/office/drawing/2014/main" id="{24C7BE2C-BC50-45D7-A925-FC16A14349E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id="{B4BE55BD-B616-4686-A94D-2219155B77D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58DF4755-29A8-4D7E-A50B-691EB8F29911}"/>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80384530-EB76-4C19-BEF9-6EDC38471A9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5">
                <a:extLst>
                  <a:ext uri="{FF2B5EF4-FFF2-40B4-BE49-F238E27FC236}">
                    <a16:creationId xmlns:a16="http://schemas.microsoft.com/office/drawing/2014/main" id="{BE123713-6CC0-468A-8BCD-A4584CEBE7D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6">
                <a:extLst>
                  <a:ext uri="{FF2B5EF4-FFF2-40B4-BE49-F238E27FC236}">
                    <a16:creationId xmlns:a16="http://schemas.microsoft.com/office/drawing/2014/main" id="{F02427DC-0033-4A13-8CEF-C40796B659B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7">
                <a:extLst>
                  <a:ext uri="{FF2B5EF4-FFF2-40B4-BE49-F238E27FC236}">
                    <a16:creationId xmlns:a16="http://schemas.microsoft.com/office/drawing/2014/main" id="{647F365D-2081-4589-8B4F-8004B233C79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aque 8">
                <a:extLst>
                  <a:ext uri="{FF2B5EF4-FFF2-40B4-BE49-F238E27FC236}">
                    <a16:creationId xmlns:a16="http://schemas.microsoft.com/office/drawing/2014/main" id="{792359E8-E255-4ED8-AF72-F734878FB23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9">
                <a:extLst>
                  <a:ext uri="{FF2B5EF4-FFF2-40B4-BE49-F238E27FC236}">
                    <a16:creationId xmlns:a16="http://schemas.microsoft.com/office/drawing/2014/main" id="{03CC1381-9BA2-4039-A730-D457C472601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55D2789B-5212-4E59-813F-363D26C3411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4253755-5137-4FFD-9D42-C2CF881F7C2B}"/>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Repentance includes turning to the Lord with all our mind, might, and strength and acknowledging our sins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02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10CA8-EE3F-4EF8-8201-3278A9CB3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550718" y="613064"/>
            <a:ext cx="6421582" cy="5509200"/>
          </a:xfrm>
          <a:prstGeom prst="rect">
            <a:avLst/>
          </a:prstGeom>
          <a:noFill/>
        </p:spPr>
        <p:txBody>
          <a:bodyPr wrap="square" rtlCol="0">
            <a:spAutoFit/>
          </a:bodyPr>
          <a:lstStyle/>
          <a:p>
            <a:r>
              <a:rPr lang="en-US" sz="3200" b="1" dirty="0">
                <a:solidFill>
                  <a:srgbClr val="FFFF00"/>
                </a:solidFill>
              </a:rPr>
              <a:t>Sorrow for sin</a:t>
            </a:r>
            <a:r>
              <a:rPr lang="en-US" sz="3200" dirty="0">
                <a:solidFill>
                  <a:srgbClr val="FFFF00"/>
                </a:solidFill>
              </a:rPr>
              <a:t> </a:t>
            </a:r>
          </a:p>
          <a:p>
            <a:endParaRPr lang="en-US" sz="3200" dirty="0">
              <a:solidFill>
                <a:schemeClr val="bg1"/>
              </a:solidFill>
            </a:endParaRPr>
          </a:p>
          <a:p>
            <a:r>
              <a:rPr lang="en-US" sz="3200" dirty="0">
                <a:solidFill>
                  <a:schemeClr val="bg1"/>
                </a:solidFill>
              </a:rPr>
              <a:t>“Study and ponder to determine how serious the Lord defines your transgression to be. That will bring healing sorrow and remorse. </a:t>
            </a:r>
          </a:p>
          <a:p>
            <a:endParaRPr lang="en-US" sz="3200" dirty="0">
              <a:solidFill>
                <a:schemeClr val="bg1"/>
              </a:solidFill>
            </a:endParaRPr>
          </a:p>
          <a:p>
            <a:r>
              <a:rPr lang="en-US" sz="3200" dirty="0">
                <a:solidFill>
                  <a:schemeClr val="bg1"/>
                </a:solidFill>
              </a:rPr>
              <a:t>It will also bring a sincere desire for change and a willingness to submit to every requirement for forgiveness. </a:t>
            </a:r>
            <a:endParaRPr lang="en-US" sz="3200" dirty="0">
              <a:solidFill>
                <a:schemeClr val="bg1"/>
              </a:solidFill>
              <a:latin typeface="Tahoma" pitchFamily="34" charset="0"/>
              <a:ea typeface="Tahoma" pitchFamily="34" charset="0"/>
              <a:cs typeface="Tahoma" pitchFamily="34" charset="0"/>
            </a:endParaRPr>
          </a:p>
          <a:p>
            <a:endParaRPr lang="en-US" sz="3200" dirty="0">
              <a:solidFill>
                <a:schemeClr val="bg1"/>
              </a:solidFill>
              <a:latin typeface="Tahoma" pitchFamily="34" charset="0"/>
              <a:ea typeface="Tahoma" pitchFamily="34" charset="0"/>
              <a:cs typeface="Tahoma" pitchFamily="34" charset="0"/>
            </a:endParaRPr>
          </a:p>
        </p:txBody>
      </p:sp>
      <p:pic>
        <p:nvPicPr>
          <p:cNvPr id="3" name="Picture 2">
            <a:extLst>
              <a:ext uri="{FF2B5EF4-FFF2-40B4-BE49-F238E27FC236}">
                <a16:creationId xmlns:a16="http://schemas.microsoft.com/office/drawing/2014/main" id="{3B3276E6-F799-45E4-80EF-12BCA2D85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352" y="3652403"/>
            <a:ext cx="3746580" cy="2374323"/>
          </a:xfrm>
          <a:prstGeom prst="rect">
            <a:avLst/>
          </a:prstGeom>
        </p:spPr>
      </p:pic>
      <p:sp>
        <p:nvSpPr>
          <p:cNvPr id="8" name="TextBox 7">
            <a:extLst>
              <a:ext uri="{FF2B5EF4-FFF2-40B4-BE49-F238E27FC236}">
                <a16:creationId xmlns:a16="http://schemas.microsoft.com/office/drawing/2014/main" id="{6C9F05D1-268C-48DE-BD71-60525DE9F275}"/>
              </a:ext>
            </a:extLst>
          </p:cNvPr>
          <p:cNvSpPr txBox="1"/>
          <p:nvPr/>
        </p:nvSpPr>
        <p:spPr>
          <a:xfrm>
            <a:off x="9677400" y="6352309"/>
            <a:ext cx="2514600" cy="369332"/>
          </a:xfrm>
          <a:prstGeom prst="rect">
            <a:avLst/>
          </a:prstGeom>
          <a:noFill/>
        </p:spPr>
        <p:txBody>
          <a:bodyPr wrap="square" rtlCol="0">
            <a:spAutoFit/>
          </a:bodyPr>
          <a:lstStyle/>
          <a:p>
            <a:r>
              <a:rPr lang="en-US" dirty="0">
                <a:solidFill>
                  <a:schemeClr val="bg1"/>
                </a:solidFill>
              </a:rPr>
              <a:t>Elder Richard G. Scott</a:t>
            </a:r>
          </a:p>
        </p:txBody>
      </p:sp>
      <p:pic>
        <p:nvPicPr>
          <p:cNvPr id="9" name="Picture 8" descr="richard g scott.jpg">
            <a:extLst>
              <a:ext uri="{FF2B5EF4-FFF2-40B4-BE49-F238E27FC236}">
                <a16:creationId xmlns:a16="http://schemas.microsoft.com/office/drawing/2014/main" id="{90CD0FBE-CDEC-404C-8CAA-F7C5FD3263A8}"/>
              </a:ext>
            </a:extLst>
          </p:cNvPr>
          <p:cNvPicPr>
            <a:picLocks noChangeAspect="1"/>
          </p:cNvPicPr>
          <p:nvPr/>
        </p:nvPicPr>
        <p:blipFill>
          <a:blip r:embed="rId4" cstate="print"/>
          <a:stretch>
            <a:fillRect/>
          </a:stretch>
        </p:blipFill>
        <p:spPr>
          <a:xfrm>
            <a:off x="10699846" y="187037"/>
            <a:ext cx="1118030" cy="1402772"/>
          </a:xfrm>
          <a:prstGeom prst="rect">
            <a:avLst/>
          </a:prstGeom>
        </p:spPr>
      </p:pic>
      <p:pic>
        <p:nvPicPr>
          <p:cNvPr id="6" name="Picture 5">
            <a:extLst>
              <a:ext uri="{FF2B5EF4-FFF2-40B4-BE49-F238E27FC236}">
                <a16:creationId xmlns:a16="http://schemas.microsoft.com/office/drawing/2014/main" id="{B3166A20-F5B9-4BBE-AE5B-ACAD84343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4310" y="1191489"/>
            <a:ext cx="3200402" cy="2133601"/>
          </a:xfrm>
          <a:prstGeom prst="rect">
            <a:avLst/>
          </a:prstGeom>
        </p:spPr>
      </p:pic>
    </p:spTree>
    <p:extLst>
      <p:ext uri="{BB962C8B-B14F-4D97-AF65-F5344CB8AC3E}">
        <p14:creationId xmlns:p14="http://schemas.microsoft.com/office/powerpoint/2010/main" val="23473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60ADBCFF-DF1E-43E5-B550-3BCE1030B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591800" y="6488668"/>
            <a:ext cx="1600200" cy="369332"/>
          </a:xfrm>
          <a:prstGeom prst="rect">
            <a:avLst/>
          </a:prstGeom>
          <a:noFill/>
        </p:spPr>
        <p:txBody>
          <a:bodyPr wrap="square" rtlCol="0">
            <a:spAutoFit/>
          </a:bodyPr>
          <a:lstStyle/>
          <a:p>
            <a:r>
              <a:rPr lang="en-US" dirty="0">
                <a:solidFill>
                  <a:schemeClr val="bg1"/>
                </a:solidFill>
              </a:rPr>
              <a:t>Who’s Who</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0"/>
            <a:ext cx="8763000" cy="1107996"/>
          </a:xfrm>
          <a:prstGeom prst="rect">
            <a:avLst/>
          </a:prstGeom>
          <a:noFill/>
        </p:spPr>
        <p:txBody>
          <a:bodyPr wrap="square" rtlCol="0">
            <a:spAutoFit/>
          </a:bodyPr>
          <a:lstStyle/>
          <a:p>
            <a:pPr algn="ctr"/>
            <a:r>
              <a:rPr lang="en-US" sz="6600" dirty="0" err="1">
                <a:solidFill>
                  <a:schemeClr val="bg1"/>
                </a:solidFill>
                <a:latin typeface="Tahoma" pitchFamily="34" charset="0"/>
                <a:ea typeface="Tahoma" pitchFamily="34" charset="0"/>
                <a:cs typeface="Tahoma" pitchFamily="34" charset="0"/>
              </a:rPr>
              <a:t>Corianton</a:t>
            </a:r>
            <a:endParaRPr lang="en-US" sz="6600" dirty="0">
              <a:solidFill>
                <a:schemeClr val="bg1"/>
              </a:solidFill>
              <a:latin typeface="Tahoma" pitchFamily="34" charset="0"/>
              <a:ea typeface="Tahoma" pitchFamily="34" charset="0"/>
              <a:cs typeface="Tahoma" pitchFamily="34" charset="0"/>
            </a:endParaRPr>
          </a:p>
        </p:txBody>
      </p:sp>
      <p:grpSp>
        <p:nvGrpSpPr>
          <p:cNvPr id="8" name="Group 7"/>
          <p:cNvGrpSpPr/>
          <p:nvPr/>
        </p:nvGrpSpPr>
        <p:grpSpPr>
          <a:xfrm>
            <a:off x="9491804" y="1843890"/>
            <a:ext cx="1904282" cy="3276599"/>
            <a:chOff x="5181600" y="457201"/>
            <a:chExt cx="1904282" cy="3276599"/>
          </a:xfrm>
        </p:grpSpPr>
        <p:sp>
          <p:nvSpPr>
            <p:cNvPr id="9" name="Oval 8"/>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71"/>
            <p:cNvGrpSpPr/>
            <p:nvPr/>
          </p:nvGrpSpPr>
          <p:grpSpPr>
            <a:xfrm>
              <a:off x="5410200" y="685800"/>
              <a:ext cx="1447800" cy="381000"/>
              <a:chOff x="7086600" y="914400"/>
              <a:chExt cx="1828800" cy="472130"/>
            </a:xfrm>
          </p:grpSpPr>
          <p:sp>
            <p:nvSpPr>
              <p:cNvPr id="47" name="Rounded Rectangle 46"/>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69"/>
              <p:cNvGrpSpPr/>
              <p:nvPr/>
            </p:nvGrpSpPr>
            <p:grpSpPr>
              <a:xfrm>
                <a:off x="7086600" y="914400"/>
                <a:ext cx="1828800" cy="472130"/>
                <a:chOff x="1578077" y="297425"/>
                <a:chExt cx="3603523" cy="958646"/>
              </a:xfrm>
            </p:grpSpPr>
            <p:grpSp>
              <p:nvGrpSpPr>
                <p:cNvPr id="49" name="Group 259"/>
                <p:cNvGrpSpPr/>
                <p:nvPr/>
              </p:nvGrpSpPr>
              <p:grpSpPr>
                <a:xfrm>
                  <a:off x="3352800" y="304800"/>
                  <a:ext cx="1828800" cy="951271"/>
                  <a:chOff x="3352800" y="304800"/>
                  <a:chExt cx="1828800" cy="951271"/>
                </a:xfrm>
              </p:grpSpPr>
              <p:grpSp>
                <p:nvGrpSpPr>
                  <p:cNvPr id="59" name="Group 256"/>
                  <p:cNvGrpSpPr/>
                  <p:nvPr/>
                </p:nvGrpSpPr>
                <p:grpSpPr>
                  <a:xfrm>
                    <a:off x="4267200" y="341671"/>
                    <a:ext cx="914400" cy="914400"/>
                    <a:chOff x="3352800" y="304800"/>
                    <a:chExt cx="914400" cy="914400"/>
                  </a:xfrm>
                </p:grpSpPr>
                <p:sp>
                  <p:nvSpPr>
                    <p:cNvPr id="64" name="Quad Arrow Callout 6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54"/>
                  <p:cNvGrpSpPr/>
                  <p:nvPr/>
                </p:nvGrpSpPr>
                <p:grpSpPr>
                  <a:xfrm>
                    <a:off x="3352800" y="304800"/>
                    <a:ext cx="914400" cy="914400"/>
                    <a:chOff x="3352800" y="304800"/>
                    <a:chExt cx="914400" cy="914400"/>
                  </a:xfrm>
                </p:grpSpPr>
                <p:sp>
                  <p:nvSpPr>
                    <p:cNvPr id="62" name="Quad Arrow Callout 6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Quad Arrow 60"/>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60"/>
                <p:cNvGrpSpPr/>
                <p:nvPr/>
              </p:nvGrpSpPr>
              <p:grpSpPr>
                <a:xfrm>
                  <a:off x="1578077" y="297425"/>
                  <a:ext cx="1828800" cy="951271"/>
                  <a:chOff x="3352800" y="304800"/>
                  <a:chExt cx="1828800" cy="951271"/>
                </a:xfrm>
              </p:grpSpPr>
              <p:grpSp>
                <p:nvGrpSpPr>
                  <p:cNvPr id="52" name="Group 256"/>
                  <p:cNvGrpSpPr/>
                  <p:nvPr/>
                </p:nvGrpSpPr>
                <p:grpSpPr>
                  <a:xfrm>
                    <a:off x="4267200" y="341671"/>
                    <a:ext cx="914400" cy="914400"/>
                    <a:chOff x="3352800" y="304800"/>
                    <a:chExt cx="914400" cy="914400"/>
                  </a:xfrm>
                </p:grpSpPr>
                <p:sp>
                  <p:nvSpPr>
                    <p:cNvPr id="57" name="Quad Arrow Callout 5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54"/>
                  <p:cNvGrpSpPr/>
                  <p:nvPr/>
                </p:nvGrpSpPr>
                <p:grpSpPr>
                  <a:xfrm>
                    <a:off x="3352800" y="304800"/>
                    <a:ext cx="914400" cy="914400"/>
                    <a:chOff x="3352800" y="304800"/>
                    <a:chExt cx="914400" cy="914400"/>
                  </a:xfrm>
                </p:grpSpPr>
                <p:sp>
                  <p:nvSpPr>
                    <p:cNvPr id="55" name="Quad Arrow Callout 5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Quad Arrow 50"/>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69"/>
            <p:cNvGrpSpPr/>
            <p:nvPr/>
          </p:nvGrpSpPr>
          <p:grpSpPr>
            <a:xfrm>
              <a:off x="5562600" y="3124200"/>
              <a:ext cx="1066800" cy="304800"/>
              <a:chOff x="1578077" y="297425"/>
              <a:chExt cx="3603523" cy="958646"/>
            </a:xfrm>
          </p:grpSpPr>
          <p:grpSp>
            <p:nvGrpSpPr>
              <p:cNvPr id="30" name="Group 259"/>
              <p:cNvGrpSpPr/>
              <p:nvPr/>
            </p:nvGrpSpPr>
            <p:grpSpPr>
              <a:xfrm>
                <a:off x="3352800" y="304800"/>
                <a:ext cx="1828800" cy="951271"/>
                <a:chOff x="3352800" y="304800"/>
                <a:chExt cx="1828800" cy="951271"/>
              </a:xfrm>
            </p:grpSpPr>
            <p:grpSp>
              <p:nvGrpSpPr>
                <p:cNvPr id="40" name="Group 256"/>
                <p:cNvGrpSpPr/>
                <p:nvPr/>
              </p:nvGrpSpPr>
              <p:grpSpPr>
                <a:xfrm>
                  <a:off x="4267200" y="341671"/>
                  <a:ext cx="914400" cy="914400"/>
                  <a:chOff x="3352800" y="304800"/>
                  <a:chExt cx="914400" cy="914400"/>
                </a:xfrm>
              </p:grpSpPr>
              <p:sp>
                <p:nvSpPr>
                  <p:cNvPr id="45" name="Quad Arrow Callout 4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54"/>
                <p:cNvGrpSpPr/>
                <p:nvPr/>
              </p:nvGrpSpPr>
              <p:grpSpPr>
                <a:xfrm>
                  <a:off x="3352800" y="304800"/>
                  <a:ext cx="914400" cy="914400"/>
                  <a:chOff x="3352800" y="304800"/>
                  <a:chExt cx="914400" cy="914400"/>
                </a:xfrm>
              </p:grpSpPr>
              <p:sp>
                <p:nvSpPr>
                  <p:cNvPr id="43" name="Quad Arrow Callout 4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Quad Arrow 41"/>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60"/>
              <p:cNvGrpSpPr/>
              <p:nvPr/>
            </p:nvGrpSpPr>
            <p:grpSpPr>
              <a:xfrm>
                <a:off x="1578077" y="297425"/>
                <a:ext cx="1828800" cy="951271"/>
                <a:chOff x="3352800" y="304800"/>
                <a:chExt cx="1828800" cy="951271"/>
              </a:xfrm>
            </p:grpSpPr>
            <p:grpSp>
              <p:nvGrpSpPr>
                <p:cNvPr id="33" name="Group 256"/>
                <p:cNvGrpSpPr/>
                <p:nvPr/>
              </p:nvGrpSpPr>
              <p:grpSpPr>
                <a:xfrm>
                  <a:off x="4267200" y="341671"/>
                  <a:ext cx="914400" cy="914400"/>
                  <a:chOff x="3352800" y="304800"/>
                  <a:chExt cx="914400" cy="914400"/>
                </a:xfrm>
              </p:grpSpPr>
              <p:sp>
                <p:nvSpPr>
                  <p:cNvPr id="38" name="Quad Arrow Callout 3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4"/>
                <p:cNvGrpSpPr/>
                <p:nvPr/>
              </p:nvGrpSpPr>
              <p:grpSpPr>
                <a:xfrm>
                  <a:off x="3352800" y="304800"/>
                  <a:ext cx="914400" cy="914400"/>
                  <a:chOff x="3352800" y="304800"/>
                  <a:chExt cx="914400" cy="914400"/>
                </a:xfrm>
              </p:grpSpPr>
              <p:sp>
                <p:nvSpPr>
                  <p:cNvPr id="36" name="Quad Arrow Callout 3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Quad Arrow 34"/>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Quad Arrow 31"/>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oon 22"/>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93"/>
            <p:cNvGrpSpPr/>
            <p:nvPr/>
          </p:nvGrpSpPr>
          <p:grpSpPr>
            <a:xfrm>
              <a:off x="5715000" y="1828800"/>
              <a:ext cx="228600" cy="304800"/>
              <a:chOff x="3352800" y="304800"/>
              <a:chExt cx="914400" cy="914400"/>
            </a:xfrm>
          </p:grpSpPr>
          <p:sp>
            <p:nvSpPr>
              <p:cNvPr id="28" name="Quad Arrow Callout 2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96"/>
            <p:cNvGrpSpPr/>
            <p:nvPr/>
          </p:nvGrpSpPr>
          <p:grpSpPr>
            <a:xfrm>
              <a:off x="6248400" y="1828800"/>
              <a:ext cx="228600" cy="304800"/>
              <a:chOff x="3352800" y="304800"/>
              <a:chExt cx="914400" cy="914400"/>
            </a:xfrm>
          </p:grpSpPr>
          <p:sp>
            <p:nvSpPr>
              <p:cNvPr id="26" name="Quad Arrow Callout 2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TextBox 65"/>
          <p:cNvSpPr txBox="1"/>
          <p:nvPr/>
        </p:nvSpPr>
        <p:spPr>
          <a:xfrm>
            <a:off x="162962" y="948690"/>
            <a:ext cx="8295238" cy="4524315"/>
          </a:xfrm>
          <a:prstGeom prst="rect">
            <a:avLst/>
          </a:prstGeom>
          <a:noFill/>
        </p:spPr>
        <p:txBody>
          <a:bodyPr wrap="square" rtlCol="0">
            <a:spAutoFit/>
          </a:bodyPr>
          <a:lstStyle/>
          <a:p>
            <a:r>
              <a:rPr lang="en-US" dirty="0">
                <a:solidFill>
                  <a:schemeClr val="bg2"/>
                </a:solidFill>
              </a:rPr>
              <a:t>He was the son of Alma, the grandson of Alma the elder</a:t>
            </a:r>
          </a:p>
          <a:p>
            <a:endParaRPr lang="en-US" dirty="0">
              <a:solidFill>
                <a:schemeClr val="bg2"/>
              </a:solidFill>
            </a:endParaRPr>
          </a:p>
          <a:p>
            <a:r>
              <a:rPr lang="en-US" dirty="0">
                <a:solidFill>
                  <a:schemeClr val="bg2"/>
                </a:solidFill>
              </a:rPr>
              <a:t>He accompanied his father along with his brother, </a:t>
            </a:r>
            <a:r>
              <a:rPr lang="en-US" dirty="0" err="1">
                <a:solidFill>
                  <a:schemeClr val="bg2"/>
                </a:solidFill>
              </a:rPr>
              <a:t>Shiblon</a:t>
            </a:r>
            <a:r>
              <a:rPr lang="en-US" dirty="0">
                <a:solidFill>
                  <a:schemeClr val="bg2"/>
                </a:solidFill>
              </a:rPr>
              <a:t>, Ammon, Aaron, </a:t>
            </a:r>
            <a:r>
              <a:rPr lang="en-US" dirty="0" err="1">
                <a:solidFill>
                  <a:schemeClr val="bg2"/>
                </a:solidFill>
              </a:rPr>
              <a:t>Omner</a:t>
            </a:r>
            <a:r>
              <a:rPr lang="en-US" dirty="0">
                <a:solidFill>
                  <a:schemeClr val="bg2"/>
                </a:solidFill>
              </a:rPr>
              <a:t>, </a:t>
            </a:r>
            <a:r>
              <a:rPr lang="en-US" dirty="0" err="1">
                <a:solidFill>
                  <a:schemeClr val="bg2"/>
                </a:solidFill>
              </a:rPr>
              <a:t>Amulek</a:t>
            </a:r>
            <a:r>
              <a:rPr lang="en-US" dirty="0">
                <a:solidFill>
                  <a:schemeClr val="bg2"/>
                </a:solidFill>
              </a:rPr>
              <a:t> and </a:t>
            </a:r>
            <a:r>
              <a:rPr lang="en-US" dirty="0" err="1">
                <a:solidFill>
                  <a:schemeClr val="bg2"/>
                </a:solidFill>
              </a:rPr>
              <a:t>Zeezrom</a:t>
            </a:r>
            <a:r>
              <a:rPr lang="en-US" dirty="0">
                <a:solidFill>
                  <a:schemeClr val="bg2"/>
                </a:solidFill>
              </a:rPr>
              <a:t>  about 74 BC to the </a:t>
            </a:r>
            <a:r>
              <a:rPr lang="en-US" dirty="0" err="1">
                <a:solidFill>
                  <a:schemeClr val="bg2"/>
                </a:solidFill>
              </a:rPr>
              <a:t>Zoramites</a:t>
            </a:r>
            <a:r>
              <a:rPr lang="en-US" dirty="0">
                <a:solidFill>
                  <a:schemeClr val="bg2"/>
                </a:solidFill>
              </a:rPr>
              <a:t> to the city of </a:t>
            </a:r>
            <a:r>
              <a:rPr lang="en-US" dirty="0" err="1">
                <a:solidFill>
                  <a:schemeClr val="bg2"/>
                </a:solidFill>
              </a:rPr>
              <a:t>Antionum</a:t>
            </a:r>
            <a:r>
              <a:rPr lang="en-US" dirty="0">
                <a:solidFill>
                  <a:schemeClr val="bg2"/>
                </a:solidFill>
              </a:rPr>
              <a:t> </a:t>
            </a:r>
          </a:p>
          <a:p>
            <a:endParaRPr lang="en-US" dirty="0">
              <a:solidFill>
                <a:schemeClr val="bg2"/>
              </a:solidFill>
            </a:endParaRPr>
          </a:p>
          <a:p>
            <a:r>
              <a:rPr lang="en-US" dirty="0">
                <a:solidFill>
                  <a:schemeClr val="bg2"/>
                </a:solidFill>
              </a:rPr>
              <a:t>Alma had firm word of reproof and admonition for him because of his sinful conduct</a:t>
            </a:r>
          </a:p>
          <a:p>
            <a:endParaRPr lang="en-US" dirty="0">
              <a:solidFill>
                <a:schemeClr val="bg2"/>
              </a:solidFill>
            </a:endParaRPr>
          </a:p>
          <a:p>
            <a:r>
              <a:rPr lang="en-US" dirty="0">
                <a:solidFill>
                  <a:schemeClr val="bg2"/>
                </a:solidFill>
              </a:rPr>
              <a:t>He also received instructions from Alma about the coming of the Messiah, the nature of the resurrection, and the state of the soul between death and the resurrection</a:t>
            </a:r>
          </a:p>
          <a:p>
            <a:endParaRPr lang="en-US" dirty="0">
              <a:solidFill>
                <a:schemeClr val="bg2"/>
              </a:solidFill>
            </a:endParaRPr>
          </a:p>
          <a:p>
            <a:r>
              <a:rPr lang="en-US" dirty="0">
                <a:solidFill>
                  <a:schemeClr val="bg2"/>
                </a:solidFill>
              </a:rPr>
              <a:t>He humbly repented and served a mission</a:t>
            </a:r>
          </a:p>
          <a:p>
            <a:endParaRPr lang="en-US" dirty="0">
              <a:solidFill>
                <a:schemeClr val="bg2"/>
              </a:solidFill>
            </a:endParaRPr>
          </a:p>
          <a:p>
            <a:r>
              <a:rPr lang="en-US" dirty="0">
                <a:solidFill>
                  <a:schemeClr val="bg2"/>
                </a:solidFill>
              </a:rPr>
              <a:t>In 72 BC he was in good standing among the leading brethren of the Church</a:t>
            </a:r>
          </a:p>
          <a:p>
            <a:endParaRPr lang="en-US" dirty="0">
              <a:solidFill>
                <a:schemeClr val="bg2"/>
              </a:solidFill>
            </a:endParaRPr>
          </a:p>
          <a:p>
            <a:r>
              <a:rPr lang="en-US" dirty="0">
                <a:solidFill>
                  <a:schemeClr val="bg2"/>
                </a:solidFill>
              </a:rPr>
              <a:t>He sailed into the north countries around 56 BC to 54 BC to carry provisions to a large number of people who had migrated northward (Alma 63:9-10)</a:t>
            </a:r>
          </a:p>
        </p:txBody>
      </p:sp>
    </p:spTree>
    <p:extLst>
      <p:ext uri="{BB962C8B-B14F-4D97-AF65-F5344CB8AC3E}">
        <p14:creationId xmlns:p14="http://schemas.microsoft.com/office/powerpoint/2010/main" val="26099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107E3-0D28-46AE-B357-2E601F36A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568036" y="419101"/>
            <a:ext cx="6019800" cy="6001643"/>
          </a:xfrm>
          <a:prstGeom prst="rect">
            <a:avLst/>
          </a:prstGeom>
        </p:spPr>
        <p:txBody>
          <a:bodyPr wrap="square">
            <a:spAutoFit/>
          </a:bodyPr>
          <a:lstStyle/>
          <a:p>
            <a:r>
              <a:rPr lang="en-US" sz="3200" b="1" dirty="0">
                <a:solidFill>
                  <a:srgbClr val="FFFF00"/>
                </a:solidFill>
              </a:rPr>
              <a:t>Abandonment of sin</a:t>
            </a:r>
            <a:endParaRPr lang="en-US" sz="3200" dirty="0">
              <a:solidFill>
                <a:schemeClr val="bg1"/>
              </a:solidFill>
            </a:endParaRPr>
          </a:p>
          <a:p>
            <a:endParaRPr lang="en-US" sz="3200" dirty="0">
              <a:solidFill>
                <a:schemeClr val="bg1"/>
              </a:solidFill>
            </a:endParaRPr>
          </a:p>
          <a:p>
            <a:r>
              <a:rPr lang="en-US" sz="3200" dirty="0">
                <a:solidFill>
                  <a:schemeClr val="bg1"/>
                </a:solidFill>
              </a:rPr>
              <a:t>This is an unyielding, permanent resolve to not repeat the transgression. </a:t>
            </a:r>
          </a:p>
          <a:p>
            <a:endParaRPr lang="en-US" sz="3200" dirty="0">
              <a:solidFill>
                <a:schemeClr val="bg1"/>
              </a:solidFill>
            </a:endParaRPr>
          </a:p>
          <a:p>
            <a:r>
              <a:rPr lang="en-US" sz="3200" dirty="0">
                <a:solidFill>
                  <a:schemeClr val="bg1"/>
                </a:solidFill>
              </a:rPr>
              <a:t>By keeping this commitment, the bitter aftertaste of that sin need not be experienced again. Remember: “But unto that soul who </a:t>
            </a:r>
            <a:r>
              <a:rPr lang="en-US" sz="3200" dirty="0" err="1">
                <a:solidFill>
                  <a:schemeClr val="bg1"/>
                </a:solidFill>
              </a:rPr>
              <a:t>sinneth</a:t>
            </a:r>
            <a:r>
              <a:rPr lang="en-US" sz="3200" dirty="0">
                <a:solidFill>
                  <a:schemeClr val="bg1"/>
                </a:solidFill>
              </a:rPr>
              <a:t> shall the former sins return.”</a:t>
            </a:r>
            <a:r>
              <a:rPr lang="en-US" sz="3200" baseline="30000" dirty="0">
                <a:solidFill>
                  <a:schemeClr val="bg1"/>
                </a:solidFill>
              </a:rPr>
              <a:t> </a:t>
            </a:r>
            <a:endParaRPr lang="en-US" sz="3200" dirty="0">
              <a:solidFill>
                <a:schemeClr val="bg1"/>
              </a:solidFill>
            </a:endParaRPr>
          </a:p>
        </p:txBody>
      </p:sp>
      <p:pic>
        <p:nvPicPr>
          <p:cNvPr id="3" name="Picture 2">
            <a:extLst>
              <a:ext uri="{FF2B5EF4-FFF2-40B4-BE49-F238E27FC236}">
                <a16:creationId xmlns:a16="http://schemas.microsoft.com/office/drawing/2014/main" id="{10752C8D-0E2A-4221-8839-0173A4A71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621" y="1988559"/>
            <a:ext cx="4258892" cy="3206895"/>
          </a:xfrm>
          <a:prstGeom prst="rect">
            <a:avLst/>
          </a:prstGeom>
        </p:spPr>
      </p:pic>
      <p:sp>
        <p:nvSpPr>
          <p:cNvPr id="7" name="TextBox 6">
            <a:extLst>
              <a:ext uri="{FF2B5EF4-FFF2-40B4-BE49-F238E27FC236}">
                <a16:creationId xmlns:a16="http://schemas.microsoft.com/office/drawing/2014/main" id="{E6405B18-6D46-476B-92CD-2AE51F308A31}"/>
              </a:ext>
            </a:extLst>
          </p:cNvPr>
          <p:cNvSpPr txBox="1"/>
          <p:nvPr/>
        </p:nvSpPr>
        <p:spPr>
          <a:xfrm>
            <a:off x="9677400" y="6352309"/>
            <a:ext cx="2514600" cy="369332"/>
          </a:xfrm>
          <a:prstGeom prst="rect">
            <a:avLst/>
          </a:prstGeom>
          <a:noFill/>
        </p:spPr>
        <p:txBody>
          <a:bodyPr wrap="square" rtlCol="0">
            <a:spAutoFit/>
          </a:bodyPr>
          <a:lstStyle/>
          <a:p>
            <a:r>
              <a:rPr lang="en-US" dirty="0">
                <a:solidFill>
                  <a:schemeClr val="bg1"/>
                </a:solidFill>
              </a:rPr>
              <a:t>Elder Richard G. Scott</a:t>
            </a:r>
          </a:p>
        </p:txBody>
      </p:sp>
      <p:pic>
        <p:nvPicPr>
          <p:cNvPr id="8" name="Picture 7" descr="richard g scott.jpg">
            <a:extLst>
              <a:ext uri="{FF2B5EF4-FFF2-40B4-BE49-F238E27FC236}">
                <a16:creationId xmlns:a16="http://schemas.microsoft.com/office/drawing/2014/main" id="{110977CA-B08C-478E-A5B7-AB8B36259146}"/>
              </a:ext>
            </a:extLst>
          </p:cNvPr>
          <p:cNvPicPr>
            <a:picLocks noChangeAspect="1"/>
          </p:cNvPicPr>
          <p:nvPr/>
        </p:nvPicPr>
        <p:blipFill>
          <a:blip r:embed="rId4" cstate="print"/>
          <a:stretch>
            <a:fillRect/>
          </a:stretch>
        </p:blipFill>
        <p:spPr>
          <a:xfrm>
            <a:off x="10699846" y="187037"/>
            <a:ext cx="1118030" cy="1402772"/>
          </a:xfrm>
          <a:prstGeom prst="rect">
            <a:avLst/>
          </a:prstGeom>
        </p:spPr>
      </p:pic>
    </p:spTree>
    <p:extLst>
      <p:ext uri="{BB962C8B-B14F-4D97-AF65-F5344CB8AC3E}">
        <p14:creationId xmlns:p14="http://schemas.microsoft.com/office/powerpoint/2010/main" val="25748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512C49-1F6B-4B8B-8024-8598F5F3A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342900" y="117693"/>
            <a:ext cx="7865918" cy="6001643"/>
          </a:xfrm>
          <a:prstGeom prst="rect">
            <a:avLst/>
          </a:prstGeom>
        </p:spPr>
        <p:txBody>
          <a:bodyPr wrap="square">
            <a:spAutoFit/>
          </a:bodyPr>
          <a:lstStyle/>
          <a:p>
            <a:r>
              <a:rPr lang="en-US" sz="2400" b="1" dirty="0">
                <a:solidFill>
                  <a:srgbClr val="FFFF00"/>
                </a:solidFill>
              </a:rPr>
              <a:t>Confession of sin</a:t>
            </a:r>
            <a:endParaRPr lang="en-US" sz="2400" dirty="0">
              <a:solidFill>
                <a:srgbClr val="FFFF00"/>
              </a:solidFill>
            </a:endParaRPr>
          </a:p>
          <a:p>
            <a:endParaRPr lang="en-US" sz="2400" dirty="0">
              <a:solidFill>
                <a:schemeClr val="bg1"/>
              </a:solidFill>
            </a:endParaRPr>
          </a:p>
          <a:p>
            <a:r>
              <a:rPr lang="en-US" sz="2400" dirty="0">
                <a:solidFill>
                  <a:schemeClr val="bg1"/>
                </a:solidFill>
              </a:rPr>
              <a:t>You always need to confess your sins to the Lord. If they are serious transgressions, such as immorality, they need to be confessed to a bishop or stake president.</a:t>
            </a:r>
          </a:p>
          <a:p>
            <a:endParaRPr lang="en-US" sz="2400" dirty="0">
              <a:solidFill>
                <a:schemeClr val="bg1"/>
              </a:solidFill>
            </a:endParaRPr>
          </a:p>
          <a:p>
            <a:r>
              <a:rPr lang="en-US" sz="2400" dirty="0">
                <a:solidFill>
                  <a:schemeClr val="bg1"/>
                </a:solidFill>
              </a:rPr>
              <a:t>Please understand that confession is not </a:t>
            </a:r>
          </a:p>
          <a:p>
            <a:r>
              <a:rPr lang="en-US" sz="2400" dirty="0">
                <a:solidFill>
                  <a:schemeClr val="bg1"/>
                </a:solidFill>
              </a:rPr>
              <a:t>repentance. It is an essential step, but is not of </a:t>
            </a:r>
          </a:p>
          <a:p>
            <a:r>
              <a:rPr lang="en-US" sz="2400" dirty="0">
                <a:solidFill>
                  <a:schemeClr val="bg1"/>
                </a:solidFill>
              </a:rPr>
              <a:t>itself adequate.</a:t>
            </a:r>
          </a:p>
          <a:p>
            <a:endParaRPr lang="en-US" sz="2400" dirty="0">
              <a:solidFill>
                <a:schemeClr val="bg1"/>
              </a:solidFill>
            </a:endParaRPr>
          </a:p>
          <a:p>
            <a:r>
              <a:rPr lang="en-US" sz="2400" dirty="0">
                <a:solidFill>
                  <a:schemeClr val="bg1"/>
                </a:solidFill>
              </a:rPr>
              <a:t>Partial confession by mentioning lesser mistakes will not help you resolve a more serious, undisclosed transgression. </a:t>
            </a:r>
          </a:p>
          <a:p>
            <a:endParaRPr lang="en-US" sz="2400" dirty="0">
              <a:solidFill>
                <a:schemeClr val="bg1"/>
              </a:solidFill>
            </a:endParaRPr>
          </a:p>
          <a:p>
            <a:r>
              <a:rPr lang="en-US" sz="2400" dirty="0">
                <a:solidFill>
                  <a:schemeClr val="bg1"/>
                </a:solidFill>
              </a:rPr>
              <a:t>Essential to forgiveness is a willingness to fully disclose to the Lord and, where necessary, His priesthood judge </a:t>
            </a:r>
            <a:r>
              <a:rPr lang="en-US" sz="2400" i="1" dirty="0">
                <a:solidFill>
                  <a:schemeClr val="bg1"/>
                </a:solidFill>
              </a:rPr>
              <a:t>all</a:t>
            </a:r>
            <a:r>
              <a:rPr lang="en-US" sz="2400" dirty="0">
                <a:solidFill>
                  <a:schemeClr val="bg1"/>
                </a:solidFill>
              </a:rPr>
              <a:t> that you have done.</a:t>
            </a:r>
          </a:p>
        </p:txBody>
      </p:sp>
      <p:pic>
        <p:nvPicPr>
          <p:cNvPr id="3" name="Picture 2">
            <a:extLst>
              <a:ext uri="{FF2B5EF4-FFF2-40B4-BE49-F238E27FC236}">
                <a16:creationId xmlns:a16="http://schemas.microsoft.com/office/drawing/2014/main" id="{8727A6C0-366A-4FF2-8679-8D809138C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861" y="1741342"/>
            <a:ext cx="2181225" cy="3105150"/>
          </a:xfrm>
          <a:prstGeom prst="rect">
            <a:avLst/>
          </a:prstGeom>
        </p:spPr>
      </p:pic>
      <p:sp>
        <p:nvSpPr>
          <p:cNvPr id="7" name="TextBox 6">
            <a:extLst>
              <a:ext uri="{FF2B5EF4-FFF2-40B4-BE49-F238E27FC236}">
                <a16:creationId xmlns:a16="http://schemas.microsoft.com/office/drawing/2014/main" id="{6B2FFD4D-A2BF-4F80-BF10-CEBFF690559E}"/>
              </a:ext>
            </a:extLst>
          </p:cNvPr>
          <p:cNvSpPr txBox="1"/>
          <p:nvPr/>
        </p:nvSpPr>
        <p:spPr>
          <a:xfrm>
            <a:off x="9677400" y="6352309"/>
            <a:ext cx="2514600" cy="369332"/>
          </a:xfrm>
          <a:prstGeom prst="rect">
            <a:avLst/>
          </a:prstGeom>
          <a:noFill/>
        </p:spPr>
        <p:txBody>
          <a:bodyPr wrap="square" rtlCol="0">
            <a:spAutoFit/>
          </a:bodyPr>
          <a:lstStyle/>
          <a:p>
            <a:r>
              <a:rPr lang="en-US" dirty="0">
                <a:solidFill>
                  <a:schemeClr val="bg1"/>
                </a:solidFill>
              </a:rPr>
              <a:t>Elder Richard G. Scott</a:t>
            </a:r>
          </a:p>
        </p:txBody>
      </p:sp>
      <p:pic>
        <p:nvPicPr>
          <p:cNvPr id="8" name="Picture 7" descr="richard g scott.jpg">
            <a:extLst>
              <a:ext uri="{FF2B5EF4-FFF2-40B4-BE49-F238E27FC236}">
                <a16:creationId xmlns:a16="http://schemas.microsoft.com/office/drawing/2014/main" id="{6C9F064C-F9DE-4245-8AE0-415F9CEB01B9}"/>
              </a:ext>
            </a:extLst>
          </p:cNvPr>
          <p:cNvPicPr>
            <a:picLocks noChangeAspect="1"/>
          </p:cNvPicPr>
          <p:nvPr/>
        </p:nvPicPr>
        <p:blipFill>
          <a:blip r:embed="rId4" cstate="print"/>
          <a:stretch>
            <a:fillRect/>
          </a:stretch>
        </p:blipFill>
        <p:spPr>
          <a:xfrm>
            <a:off x="11083378" y="145474"/>
            <a:ext cx="869579" cy="1091045"/>
          </a:xfrm>
          <a:prstGeom prst="rect">
            <a:avLst/>
          </a:prstGeom>
        </p:spPr>
      </p:pic>
    </p:spTree>
    <p:extLst>
      <p:ext uri="{BB962C8B-B14F-4D97-AF65-F5344CB8AC3E}">
        <p14:creationId xmlns:p14="http://schemas.microsoft.com/office/powerpoint/2010/main" val="5117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A20064-118C-4D64-A4EA-FD351E5A0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p:cNvSpPr/>
          <p:nvPr/>
        </p:nvSpPr>
        <p:spPr>
          <a:xfrm>
            <a:off x="325582" y="408711"/>
            <a:ext cx="5690754" cy="5016758"/>
          </a:xfrm>
          <a:prstGeom prst="rect">
            <a:avLst/>
          </a:prstGeom>
        </p:spPr>
        <p:txBody>
          <a:bodyPr wrap="square">
            <a:spAutoFit/>
          </a:bodyPr>
          <a:lstStyle/>
          <a:p>
            <a:r>
              <a:rPr lang="en-US" sz="3200" b="1" dirty="0">
                <a:solidFill>
                  <a:srgbClr val="FFFF00"/>
                </a:solidFill>
              </a:rPr>
              <a:t>Restitution for sin</a:t>
            </a:r>
            <a:r>
              <a:rPr lang="en-US" sz="3200" dirty="0">
                <a:solidFill>
                  <a:srgbClr val="FFFF00"/>
                </a:solidFill>
              </a:rPr>
              <a:t> </a:t>
            </a:r>
          </a:p>
          <a:p>
            <a:endParaRPr lang="en-US" sz="3200" dirty="0">
              <a:solidFill>
                <a:schemeClr val="bg1"/>
              </a:solidFill>
            </a:endParaRPr>
          </a:p>
          <a:p>
            <a:r>
              <a:rPr lang="en-US" sz="3200" dirty="0">
                <a:solidFill>
                  <a:schemeClr val="bg1"/>
                </a:solidFill>
              </a:rPr>
              <a:t>You must restore as far as possible all that which is stolen, damaged, or defiled. </a:t>
            </a:r>
          </a:p>
          <a:p>
            <a:endParaRPr lang="en-US" sz="3200" dirty="0">
              <a:solidFill>
                <a:schemeClr val="bg1"/>
              </a:solidFill>
            </a:endParaRPr>
          </a:p>
          <a:p>
            <a:r>
              <a:rPr lang="en-US" sz="3200" dirty="0">
                <a:solidFill>
                  <a:schemeClr val="bg1"/>
                </a:solidFill>
              </a:rPr>
              <a:t>Willing restitution is concrete evidence to the Lord that you are committed to do all you can to repent.</a:t>
            </a:r>
          </a:p>
        </p:txBody>
      </p:sp>
      <p:pic>
        <p:nvPicPr>
          <p:cNvPr id="3" name="Picture 2">
            <a:extLst>
              <a:ext uri="{FF2B5EF4-FFF2-40B4-BE49-F238E27FC236}">
                <a16:creationId xmlns:a16="http://schemas.microsoft.com/office/drawing/2014/main" id="{FF801F58-02EF-41B8-86E1-E3381472AAE5}"/>
              </a:ext>
            </a:extLst>
          </p:cNvPr>
          <p:cNvPicPr>
            <a:picLocks noChangeAspect="1"/>
          </p:cNvPicPr>
          <p:nvPr/>
        </p:nvPicPr>
        <p:blipFill rotWithShape="1">
          <a:blip r:embed="rId3">
            <a:extLst>
              <a:ext uri="{28A0092B-C50C-407E-A947-70E740481C1C}">
                <a14:useLocalDpi xmlns:a14="http://schemas.microsoft.com/office/drawing/2010/main" val="0"/>
              </a:ext>
            </a:extLst>
          </a:blip>
          <a:srcRect t="1456" r="49927"/>
          <a:stretch/>
        </p:blipFill>
        <p:spPr>
          <a:xfrm>
            <a:off x="6281305" y="1371600"/>
            <a:ext cx="2384713" cy="3839007"/>
          </a:xfrm>
          <a:prstGeom prst="rect">
            <a:avLst/>
          </a:prstGeom>
        </p:spPr>
      </p:pic>
      <p:sp>
        <p:nvSpPr>
          <p:cNvPr id="7" name="TextBox 6">
            <a:extLst>
              <a:ext uri="{FF2B5EF4-FFF2-40B4-BE49-F238E27FC236}">
                <a16:creationId xmlns:a16="http://schemas.microsoft.com/office/drawing/2014/main" id="{481468FC-3855-4F01-9E38-75CC6CDA4903}"/>
              </a:ext>
            </a:extLst>
          </p:cNvPr>
          <p:cNvSpPr txBox="1"/>
          <p:nvPr/>
        </p:nvSpPr>
        <p:spPr>
          <a:xfrm>
            <a:off x="9677400" y="6352309"/>
            <a:ext cx="2514600" cy="369332"/>
          </a:xfrm>
          <a:prstGeom prst="rect">
            <a:avLst/>
          </a:prstGeom>
          <a:noFill/>
        </p:spPr>
        <p:txBody>
          <a:bodyPr wrap="square" rtlCol="0">
            <a:spAutoFit/>
          </a:bodyPr>
          <a:lstStyle/>
          <a:p>
            <a:r>
              <a:rPr lang="en-US" dirty="0">
                <a:solidFill>
                  <a:schemeClr val="bg1"/>
                </a:solidFill>
              </a:rPr>
              <a:t>Elder Richard G. Scott</a:t>
            </a:r>
          </a:p>
        </p:txBody>
      </p:sp>
      <p:pic>
        <p:nvPicPr>
          <p:cNvPr id="8" name="Picture 7" descr="richard g scott.jpg">
            <a:extLst>
              <a:ext uri="{FF2B5EF4-FFF2-40B4-BE49-F238E27FC236}">
                <a16:creationId xmlns:a16="http://schemas.microsoft.com/office/drawing/2014/main" id="{450DFF39-92D5-4C1F-ADB0-7EF14FF985E5}"/>
              </a:ext>
            </a:extLst>
          </p:cNvPr>
          <p:cNvPicPr>
            <a:picLocks noChangeAspect="1"/>
          </p:cNvPicPr>
          <p:nvPr/>
        </p:nvPicPr>
        <p:blipFill>
          <a:blip r:embed="rId4" cstate="print"/>
          <a:stretch>
            <a:fillRect/>
          </a:stretch>
        </p:blipFill>
        <p:spPr>
          <a:xfrm>
            <a:off x="11199166" y="166255"/>
            <a:ext cx="712227" cy="893618"/>
          </a:xfrm>
          <a:prstGeom prst="rect">
            <a:avLst/>
          </a:prstGeom>
        </p:spPr>
      </p:pic>
      <p:pic>
        <p:nvPicPr>
          <p:cNvPr id="9" name="Picture 8">
            <a:extLst>
              <a:ext uri="{FF2B5EF4-FFF2-40B4-BE49-F238E27FC236}">
                <a16:creationId xmlns:a16="http://schemas.microsoft.com/office/drawing/2014/main" id="{ED683F19-EC40-4FC8-85B1-3170BB6DB16E}"/>
              </a:ext>
            </a:extLst>
          </p:cNvPr>
          <p:cNvPicPr>
            <a:picLocks noChangeAspect="1"/>
          </p:cNvPicPr>
          <p:nvPr/>
        </p:nvPicPr>
        <p:blipFill rotWithShape="1">
          <a:blip r:embed="rId3">
            <a:extLst>
              <a:ext uri="{28A0092B-C50C-407E-A947-70E740481C1C}">
                <a14:useLocalDpi xmlns:a14="http://schemas.microsoft.com/office/drawing/2010/main" val="0"/>
              </a:ext>
            </a:extLst>
          </a:blip>
          <a:srcRect l="50800" t="478"/>
          <a:stretch/>
        </p:blipFill>
        <p:spPr>
          <a:xfrm>
            <a:off x="8666017" y="1340427"/>
            <a:ext cx="2343151" cy="3877108"/>
          </a:xfrm>
          <a:prstGeom prst="rect">
            <a:avLst/>
          </a:prstGeom>
        </p:spPr>
      </p:pic>
    </p:spTree>
    <p:extLst>
      <p:ext uri="{BB962C8B-B14F-4D97-AF65-F5344CB8AC3E}">
        <p14:creationId xmlns:p14="http://schemas.microsoft.com/office/powerpoint/2010/main" val="401189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5A3BD-EBED-4CA2-A54C-95B70F0D4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p:cNvSpPr/>
          <p:nvPr/>
        </p:nvSpPr>
        <p:spPr>
          <a:xfrm>
            <a:off x="432955" y="346363"/>
            <a:ext cx="6019800" cy="4832092"/>
          </a:xfrm>
          <a:prstGeom prst="rect">
            <a:avLst/>
          </a:prstGeom>
        </p:spPr>
        <p:txBody>
          <a:bodyPr wrap="square">
            <a:spAutoFit/>
          </a:bodyPr>
          <a:lstStyle/>
          <a:p>
            <a:r>
              <a:rPr lang="en-US" sz="2800" b="1" dirty="0">
                <a:solidFill>
                  <a:srgbClr val="FFFF00"/>
                </a:solidFill>
              </a:rPr>
              <a:t>Obedience to </a:t>
            </a:r>
            <a:r>
              <a:rPr lang="en-US" sz="2800" b="1" i="1" dirty="0">
                <a:solidFill>
                  <a:srgbClr val="FFFF00"/>
                </a:solidFill>
              </a:rPr>
              <a:t>all</a:t>
            </a:r>
            <a:r>
              <a:rPr lang="en-US" sz="2800" b="1" dirty="0">
                <a:solidFill>
                  <a:srgbClr val="FFFF00"/>
                </a:solidFill>
              </a:rPr>
              <a:t> the commandments</a:t>
            </a:r>
            <a:endParaRPr lang="en-US" sz="2800" dirty="0">
              <a:solidFill>
                <a:srgbClr val="FFFF00"/>
              </a:solidFill>
            </a:endParaRPr>
          </a:p>
          <a:p>
            <a:endParaRPr lang="en-US" sz="2800" dirty="0">
              <a:solidFill>
                <a:schemeClr val="bg1"/>
              </a:solidFill>
            </a:endParaRPr>
          </a:p>
          <a:p>
            <a:r>
              <a:rPr lang="en-US" sz="2800" dirty="0">
                <a:solidFill>
                  <a:schemeClr val="bg1"/>
                </a:solidFill>
              </a:rPr>
              <a:t>Full obedience brings the complete power of the gospel into your life with strength to focus on the abandonment of specific sins. </a:t>
            </a:r>
          </a:p>
          <a:p>
            <a:endParaRPr lang="en-US" sz="2800" dirty="0">
              <a:solidFill>
                <a:schemeClr val="bg1"/>
              </a:solidFill>
            </a:endParaRPr>
          </a:p>
          <a:p>
            <a:r>
              <a:rPr lang="en-US" sz="2800" dirty="0">
                <a:solidFill>
                  <a:schemeClr val="bg1"/>
                </a:solidFill>
              </a:rPr>
              <a:t>It includes things you might not initially consider part of repentance, such as attending meetings, paying tithing, giving service, and forgiving others. </a:t>
            </a:r>
          </a:p>
        </p:txBody>
      </p:sp>
      <p:pic>
        <p:nvPicPr>
          <p:cNvPr id="3" name="Picture 2">
            <a:extLst>
              <a:ext uri="{FF2B5EF4-FFF2-40B4-BE49-F238E27FC236}">
                <a16:creationId xmlns:a16="http://schemas.microsoft.com/office/drawing/2014/main" id="{9E7163A4-6B4E-4E9F-AD15-EF217270E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524" y="1706274"/>
            <a:ext cx="4294549" cy="3219018"/>
          </a:xfrm>
          <a:prstGeom prst="rect">
            <a:avLst/>
          </a:prstGeom>
        </p:spPr>
      </p:pic>
      <p:sp>
        <p:nvSpPr>
          <p:cNvPr id="7" name="TextBox 6">
            <a:extLst>
              <a:ext uri="{FF2B5EF4-FFF2-40B4-BE49-F238E27FC236}">
                <a16:creationId xmlns:a16="http://schemas.microsoft.com/office/drawing/2014/main" id="{CBB7061C-F0EB-42B8-80FD-3D383213417A}"/>
              </a:ext>
            </a:extLst>
          </p:cNvPr>
          <p:cNvSpPr txBox="1"/>
          <p:nvPr/>
        </p:nvSpPr>
        <p:spPr>
          <a:xfrm>
            <a:off x="9677400" y="6352309"/>
            <a:ext cx="2514600" cy="369332"/>
          </a:xfrm>
          <a:prstGeom prst="rect">
            <a:avLst/>
          </a:prstGeom>
          <a:noFill/>
        </p:spPr>
        <p:txBody>
          <a:bodyPr wrap="square" rtlCol="0">
            <a:spAutoFit/>
          </a:bodyPr>
          <a:lstStyle/>
          <a:p>
            <a:r>
              <a:rPr lang="en-US" dirty="0">
                <a:solidFill>
                  <a:schemeClr val="bg1"/>
                </a:solidFill>
              </a:rPr>
              <a:t>Elder Richard G. Scott</a:t>
            </a:r>
          </a:p>
        </p:txBody>
      </p:sp>
      <p:pic>
        <p:nvPicPr>
          <p:cNvPr id="8" name="Picture 7" descr="richard g scott.jpg">
            <a:extLst>
              <a:ext uri="{FF2B5EF4-FFF2-40B4-BE49-F238E27FC236}">
                <a16:creationId xmlns:a16="http://schemas.microsoft.com/office/drawing/2014/main" id="{7E4D4BDA-EA1D-4F8A-A399-D565F36CE02C}"/>
              </a:ext>
            </a:extLst>
          </p:cNvPr>
          <p:cNvPicPr>
            <a:picLocks noChangeAspect="1"/>
          </p:cNvPicPr>
          <p:nvPr/>
        </p:nvPicPr>
        <p:blipFill>
          <a:blip r:embed="rId4" cstate="print"/>
          <a:stretch>
            <a:fillRect/>
          </a:stretch>
        </p:blipFill>
        <p:spPr>
          <a:xfrm>
            <a:off x="11147679" y="155864"/>
            <a:ext cx="836452" cy="1049481"/>
          </a:xfrm>
          <a:prstGeom prst="rect">
            <a:avLst/>
          </a:prstGeom>
        </p:spPr>
      </p:pic>
    </p:spTree>
    <p:extLst>
      <p:ext uri="{BB962C8B-B14F-4D97-AF65-F5344CB8AC3E}">
        <p14:creationId xmlns:p14="http://schemas.microsoft.com/office/powerpoint/2010/main" val="12253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76C5C-740A-4352-B216-C72ADE926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p:cNvSpPr/>
          <p:nvPr/>
        </p:nvSpPr>
        <p:spPr>
          <a:xfrm>
            <a:off x="599209" y="401782"/>
            <a:ext cx="5257800" cy="5016758"/>
          </a:xfrm>
          <a:prstGeom prst="rect">
            <a:avLst/>
          </a:prstGeom>
        </p:spPr>
        <p:txBody>
          <a:bodyPr wrap="square">
            <a:spAutoFit/>
          </a:bodyPr>
          <a:lstStyle/>
          <a:p>
            <a:r>
              <a:rPr lang="en-US" sz="3200" b="1" dirty="0">
                <a:solidFill>
                  <a:srgbClr val="FFFF00"/>
                </a:solidFill>
              </a:rPr>
              <a:t>Restitution for sin</a:t>
            </a:r>
            <a:r>
              <a:rPr lang="en-US" sz="3200" dirty="0">
                <a:solidFill>
                  <a:srgbClr val="FFFF00"/>
                </a:solidFill>
              </a:rPr>
              <a:t> </a:t>
            </a:r>
          </a:p>
          <a:p>
            <a:endParaRPr lang="en-US" sz="3200" dirty="0">
              <a:solidFill>
                <a:schemeClr val="bg1"/>
              </a:solidFill>
            </a:endParaRPr>
          </a:p>
          <a:p>
            <a:r>
              <a:rPr lang="en-US" sz="3200" dirty="0">
                <a:solidFill>
                  <a:schemeClr val="bg1"/>
                </a:solidFill>
              </a:rPr>
              <a:t>You must restore as far as possible all that which is stolen, damaged, or defiled. </a:t>
            </a:r>
          </a:p>
          <a:p>
            <a:endParaRPr lang="en-US" sz="3200" dirty="0">
              <a:solidFill>
                <a:schemeClr val="bg1"/>
              </a:solidFill>
            </a:endParaRPr>
          </a:p>
          <a:p>
            <a:r>
              <a:rPr lang="en-US" sz="3200" dirty="0">
                <a:solidFill>
                  <a:schemeClr val="bg1"/>
                </a:solidFill>
              </a:rPr>
              <a:t>Willing restitution is concrete evidence to the Lord that you are committed to do all you can to repent.”</a:t>
            </a:r>
          </a:p>
        </p:txBody>
      </p:sp>
      <p:sp>
        <p:nvSpPr>
          <p:cNvPr id="6" name="TextBox 5"/>
          <p:cNvSpPr txBox="1"/>
          <p:nvPr/>
        </p:nvSpPr>
        <p:spPr>
          <a:xfrm>
            <a:off x="9677400" y="6352309"/>
            <a:ext cx="2514600" cy="369332"/>
          </a:xfrm>
          <a:prstGeom prst="rect">
            <a:avLst/>
          </a:prstGeom>
          <a:noFill/>
        </p:spPr>
        <p:txBody>
          <a:bodyPr wrap="square" rtlCol="0">
            <a:spAutoFit/>
          </a:bodyPr>
          <a:lstStyle/>
          <a:p>
            <a:r>
              <a:rPr lang="en-US" dirty="0">
                <a:solidFill>
                  <a:schemeClr val="bg1"/>
                </a:solidFill>
              </a:rPr>
              <a:t>Elder Richard G. Scott</a:t>
            </a:r>
          </a:p>
        </p:txBody>
      </p:sp>
      <p:pic>
        <p:nvPicPr>
          <p:cNvPr id="7" name="Picture 6" descr="richard g scott.jpg"/>
          <p:cNvPicPr>
            <a:picLocks noChangeAspect="1"/>
          </p:cNvPicPr>
          <p:nvPr/>
        </p:nvPicPr>
        <p:blipFill>
          <a:blip r:embed="rId3" cstate="print"/>
          <a:stretch>
            <a:fillRect/>
          </a:stretch>
        </p:blipFill>
        <p:spPr>
          <a:xfrm>
            <a:off x="141285" y="5756564"/>
            <a:ext cx="745353" cy="935181"/>
          </a:xfrm>
          <a:prstGeom prst="rect">
            <a:avLst/>
          </a:prstGeom>
        </p:spPr>
      </p:pic>
      <p:grpSp>
        <p:nvGrpSpPr>
          <p:cNvPr id="11" name="Group 10">
            <a:extLst>
              <a:ext uri="{FF2B5EF4-FFF2-40B4-BE49-F238E27FC236}">
                <a16:creationId xmlns:a16="http://schemas.microsoft.com/office/drawing/2014/main" id="{4EDACDC5-0F75-4A61-9AA2-1A48E498CB01}"/>
              </a:ext>
            </a:extLst>
          </p:cNvPr>
          <p:cNvGrpSpPr/>
          <p:nvPr/>
        </p:nvGrpSpPr>
        <p:grpSpPr>
          <a:xfrm>
            <a:off x="5809514" y="1138342"/>
            <a:ext cx="848139" cy="1200329"/>
            <a:chOff x="4306957" y="1951465"/>
            <a:chExt cx="848139" cy="1200329"/>
          </a:xfrm>
        </p:grpSpPr>
        <p:sp>
          <p:nvSpPr>
            <p:cNvPr id="26" name="Rectangle 25">
              <a:extLst>
                <a:ext uri="{FF2B5EF4-FFF2-40B4-BE49-F238E27FC236}">
                  <a16:creationId xmlns:a16="http://schemas.microsoft.com/office/drawing/2014/main" id="{ECBECB87-51CD-43A7-B0F3-0BC9C19DCE0F}"/>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2BDA030-9679-45B3-9D1B-B330ADF41D2C}"/>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12" name="Group 11">
            <a:extLst>
              <a:ext uri="{FF2B5EF4-FFF2-40B4-BE49-F238E27FC236}">
                <a16:creationId xmlns:a16="http://schemas.microsoft.com/office/drawing/2014/main" id="{4489C26C-F64C-4F23-BB1A-12D2DB1AB2BE}"/>
              </a:ext>
            </a:extLst>
          </p:cNvPr>
          <p:cNvGrpSpPr/>
          <p:nvPr/>
        </p:nvGrpSpPr>
        <p:grpSpPr>
          <a:xfrm>
            <a:off x="5818855" y="286288"/>
            <a:ext cx="848139" cy="1200329"/>
            <a:chOff x="4306957" y="1951465"/>
            <a:chExt cx="848139" cy="1200329"/>
          </a:xfrm>
        </p:grpSpPr>
        <p:sp>
          <p:nvSpPr>
            <p:cNvPr id="24" name="Rectangle 23">
              <a:extLst>
                <a:ext uri="{FF2B5EF4-FFF2-40B4-BE49-F238E27FC236}">
                  <a16:creationId xmlns:a16="http://schemas.microsoft.com/office/drawing/2014/main" id="{78DAFABA-6629-4D51-B32D-0963B273F194}"/>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30D78AE-94E9-4322-8DA1-42B75218AE92}"/>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13" name="Group 12">
            <a:extLst>
              <a:ext uri="{FF2B5EF4-FFF2-40B4-BE49-F238E27FC236}">
                <a16:creationId xmlns:a16="http://schemas.microsoft.com/office/drawing/2014/main" id="{4FC0C6C1-C7F2-487F-A22A-4C0A9D442F99}"/>
              </a:ext>
            </a:extLst>
          </p:cNvPr>
          <p:cNvGrpSpPr/>
          <p:nvPr/>
        </p:nvGrpSpPr>
        <p:grpSpPr>
          <a:xfrm>
            <a:off x="5803641" y="2021568"/>
            <a:ext cx="848139" cy="1200329"/>
            <a:chOff x="4306957" y="1951465"/>
            <a:chExt cx="848139" cy="1200329"/>
          </a:xfrm>
        </p:grpSpPr>
        <p:sp>
          <p:nvSpPr>
            <p:cNvPr id="21" name="Rectangle 20">
              <a:extLst>
                <a:ext uri="{FF2B5EF4-FFF2-40B4-BE49-F238E27FC236}">
                  <a16:creationId xmlns:a16="http://schemas.microsoft.com/office/drawing/2014/main" id="{3FCB979B-1039-40A0-82C1-AB572E893DB7}"/>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92066CE-8839-4396-93E1-BF1F20848896}"/>
                </a:ext>
              </a:extLst>
            </p:cNvPr>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P</a:t>
              </a:r>
            </a:p>
          </p:txBody>
        </p:sp>
      </p:grpSp>
      <p:grpSp>
        <p:nvGrpSpPr>
          <p:cNvPr id="14" name="Group 13">
            <a:extLst>
              <a:ext uri="{FF2B5EF4-FFF2-40B4-BE49-F238E27FC236}">
                <a16:creationId xmlns:a16="http://schemas.microsoft.com/office/drawing/2014/main" id="{D01DCE11-8653-4B7C-A6CD-2B9D1453C178}"/>
              </a:ext>
            </a:extLst>
          </p:cNvPr>
          <p:cNvGrpSpPr/>
          <p:nvPr/>
        </p:nvGrpSpPr>
        <p:grpSpPr>
          <a:xfrm>
            <a:off x="5777138" y="2869859"/>
            <a:ext cx="848139" cy="1200329"/>
            <a:chOff x="4306957" y="1951465"/>
            <a:chExt cx="848139" cy="1200329"/>
          </a:xfrm>
        </p:grpSpPr>
        <p:sp>
          <p:nvSpPr>
            <p:cNvPr id="19" name="Rectangle 18">
              <a:extLst>
                <a:ext uri="{FF2B5EF4-FFF2-40B4-BE49-F238E27FC236}">
                  <a16:creationId xmlns:a16="http://schemas.microsoft.com/office/drawing/2014/main" id="{261E4F84-B103-4612-BF5C-643CC25B2AB6}"/>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6251DB-F989-4447-9453-2AFB17D02DC4}"/>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15" name="Group 14">
            <a:extLst>
              <a:ext uri="{FF2B5EF4-FFF2-40B4-BE49-F238E27FC236}">
                <a16:creationId xmlns:a16="http://schemas.microsoft.com/office/drawing/2014/main" id="{96735B79-E889-42B0-B5A8-31373CD8BA2C}"/>
              </a:ext>
            </a:extLst>
          </p:cNvPr>
          <p:cNvGrpSpPr/>
          <p:nvPr/>
        </p:nvGrpSpPr>
        <p:grpSpPr>
          <a:xfrm>
            <a:off x="5792197" y="3756848"/>
            <a:ext cx="848139" cy="1200329"/>
            <a:chOff x="4306957" y="1951465"/>
            <a:chExt cx="848139" cy="1200329"/>
          </a:xfrm>
        </p:grpSpPr>
        <p:sp>
          <p:nvSpPr>
            <p:cNvPr id="17" name="Rectangle 16">
              <a:extLst>
                <a:ext uri="{FF2B5EF4-FFF2-40B4-BE49-F238E27FC236}">
                  <a16:creationId xmlns:a16="http://schemas.microsoft.com/office/drawing/2014/main" id="{7DD9C00C-9D3C-4597-9E6A-2693A421C002}"/>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4F0413C-7046-493F-B996-C3B4C4B5E751}"/>
                </a:ext>
              </a:extLst>
            </p:cNvPr>
            <p:cNvSpPr txBox="1"/>
            <p:nvPr/>
          </p:nvSpPr>
          <p:spPr>
            <a:xfrm>
              <a:off x="4373214" y="1951465"/>
              <a:ext cx="649357" cy="1200329"/>
            </a:xfrm>
            <a:prstGeom prst="rect">
              <a:avLst/>
            </a:prstGeom>
            <a:noFill/>
          </p:spPr>
          <p:txBody>
            <a:bodyPr wrap="square" rtlCol="0">
              <a:spAutoFit/>
            </a:bodyPr>
            <a:lstStyle/>
            <a:p>
              <a:r>
                <a:rPr lang="en-US" sz="7200" dirty="0">
                  <a:solidFill>
                    <a:schemeClr val="bg1"/>
                  </a:solidFill>
                </a:rPr>
                <a:t>N</a:t>
              </a:r>
            </a:p>
          </p:txBody>
        </p:sp>
      </p:grpSp>
      <p:grpSp>
        <p:nvGrpSpPr>
          <p:cNvPr id="28" name="Group 27">
            <a:extLst>
              <a:ext uri="{FF2B5EF4-FFF2-40B4-BE49-F238E27FC236}">
                <a16:creationId xmlns:a16="http://schemas.microsoft.com/office/drawing/2014/main" id="{9E6E659C-B289-4CB8-B9C6-5332E09A5483}"/>
              </a:ext>
            </a:extLst>
          </p:cNvPr>
          <p:cNvGrpSpPr/>
          <p:nvPr/>
        </p:nvGrpSpPr>
        <p:grpSpPr>
          <a:xfrm>
            <a:off x="6667446" y="293216"/>
            <a:ext cx="848139" cy="1200329"/>
            <a:chOff x="4306957" y="1951465"/>
            <a:chExt cx="848139" cy="1200329"/>
          </a:xfrm>
        </p:grpSpPr>
        <p:sp>
          <p:nvSpPr>
            <p:cNvPr id="29" name="Rectangle 28">
              <a:extLst>
                <a:ext uri="{FF2B5EF4-FFF2-40B4-BE49-F238E27FC236}">
                  <a16:creationId xmlns:a16="http://schemas.microsoft.com/office/drawing/2014/main" id="{9D97871E-69FF-4231-9CB8-187034CD786B}"/>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1B68A7B-5D76-4F7E-B0B6-E0526427E25B}"/>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31" name="Group 30">
            <a:extLst>
              <a:ext uri="{FF2B5EF4-FFF2-40B4-BE49-F238E27FC236}">
                <a16:creationId xmlns:a16="http://schemas.microsoft.com/office/drawing/2014/main" id="{1DB801D5-A1D5-4BBD-97A3-CC570B87D861}"/>
              </a:ext>
            </a:extLst>
          </p:cNvPr>
          <p:cNvGrpSpPr/>
          <p:nvPr/>
        </p:nvGrpSpPr>
        <p:grpSpPr>
          <a:xfrm>
            <a:off x="7561065" y="293215"/>
            <a:ext cx="848139" cy="1200329"/>
            <a:chOff x="4306957" y="1951465"/>
            <a:chExt cx="848139" cy="1200329"/>
          </a:xfrm>
        </p:grpSpPr>
        <p:sp>
          <p:nvSpPr>
            <p:cNvPr id="32" name="Rectangle 31">
              <a:extLst>
                <a:ext uri="{FF2B5EF4-FFF2-40B4-BE49-F238E27FC236}">
                  <a16:creationId xmlns:a16="http://schemas.microsoft.com/office/drawing/2014/main" id="{D4A58184-1C77-476F-B028-9EA0EA9798CE}"/>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955877A-ECAF-4BB2-BCAA-C99F3E6D6376}"/>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S</a:t>
              </a:r>
            </a:p>
          </p:txBody>
        </p:sp>
      </p:grpSp>
      <p:grpSp>
        <p:nvGrpSpPr>
          <p:cNvPr id="34" name="Group 33">
            <a:extLst>
              <a:ext uri="{FF2B5EF4-FFF2-40B4-BE49-F238E27FC236}">
                <a16:creationId xmlns:a16="http://schemas.microsoft.com/office/drawing/2014/main" id="{C4577C68-7735-48A0-9F33-86AB5D4908A9}"/>
              </a:ext>
            </a:extLst>
          </p:cNvPr>
          <p:cNvGrpSpPr/>
          <p:nvPr/>
        </p:nvGrpSpPr>
        <p:grpSpPr>
          <a:xfrm>
            <a:off x="8444292" y="282825"/>
            <a:ext cx="848139" cy="1200329"/>
            <a:chOff x="4306957" y="1951465"/>
            <a:chExt cx="848139" cy="1200329"/>
          </a:xfrm>
        </p:grpSpPr>
        <p:sp>
          <p:nvSpPr>
            <p:cNvPr id="35" name="Rectangle 34">
              <a:extLst>
                <a:ext uri="{FF2B5EF4-FFF2-40B4-BE49-F238E27FC236}">
                  <a16:creationId xmlns:a16="http://schemas.microsoft.com/office/drawing/2014/main" id="{E072C457-D638-4DC0-BAB0-A99E236E7B00}"/>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AA277C2-CEEF-4376-865E-EDC3C0DFBACB}"/>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T</a:t>
              </a:r>
            </a:p>
          </p:txBody>
        </p:sp>
      </p:grpSp>
      <p:grpSp>
        <p:nvGrpSpPr>
          <p:cNvPr id="37" name="Group 36">
            <a:extLst>
              <a:ext uri="{FF2B5EF4-FFF2-40B4-BE49-F238E27FC236}">
                <a16:creationId xmlns:a16="http://schemas.microsoft.com/office/drawing/2014/main" id="{462CB686-15E1-4BF1-80CB-09563971290E}"/>
              </a:ext>
            </a:extLst>
          </p:cNvPr>
          <p:cNvGrpSpPr/>
          <p:nvPr/>
        </p:nvGrpSpPr>
        <p:grpSpPr>
          <a:xfrm>
            <a:off x="9327519" y="293215"/>
            <a:ext cx="848139" cy="1200329"/>
            <a:chOff x="4306957" y="1951465"/>
            <a:chExt cx="848139" cy="1200329"/>
          </a:xfrm>
        </p:grpSpPr>
        <p:sp>
          <p:nvSpPr>
            <p:cNvPr id="38" name="Rectangle 37">
              <a:extLst>
                <a:ext uri="{FF2B5EF4-FFF2-40B4-BE49-F238E27FC236}">
                  <a16:creationId xmlns:a16="http://schemas.microsoft.com/office/drawing/2014/main" id="{C0C67EF5-E726-4F2A-A5B3-1DB6C39F6980}"/>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8D56492-FBA8-47D4-BBF6-FD9FD643E903}"/>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O</a:t>
              </a:r>
            </a:p>
          </p:txBody>
        </p:sp>
      </p:grpSp>
      <p:grpSp>
        <p:nvGrpSpPr>
          <p:cNvPr id="40" name="Group 39">
            <a:extLst>
              <a:ext uri="{FF2B5EF4-FFF2-40B4-BE49-F238E27FC236}">
                <a16:creationId xmlns:a16="http://schemas.microsoft.com/office/drawing/2014/main" id="{FA20DAA7-6213-43BB-802B-95CA3E683D6E}"/>
              </a:ext>
            </a:extLst>
          </p:cNvPr>
          <p:cNvGrpSpPr/>
          <p:nvPr/>
        </p:nvGrpSpPr>
        <p:grpSpPr>
          <a:xfrm>
            <a:off x="10200355" y="272433"/>
            <a:ext cx="848139" cy="1200329"/>
            <a:chOff x="4306957" y="1951465"/>
            <a:chExt cx="848139" cy="1200329"/>
          </a:xfrm>
        </p:grpSpPr>
        <p:sp>
          <p:nvSpPr>
            <p:cNvPr id="41" name="Rectangle 40">
              <a:extLst>
                <a:ext uri="{FF2B5EF4-FFF2-40B4-BE49-F238E27FC236}">
                  <a16:creationId xmlns:a16="http://schemas.microsoft.com/office/drawing/2014/main" id="{32EB664D-A3C1-4317-B739-9522A1BBF17F}"/>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5914472-B747-4752-821A-D45476CC36D3}"/>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43" name="Group 42">
            <a:extLst>
              <a:ext uri="{FF2B5EF4-FFF2-40B4-BE49-F238E27FC236}">
                <a16:creationId xmlns:a16="http://schemas.microsoft.com/office/drawing/2014/main" id="{63800D58-F71C-4D23-A2B0-E043C22DB54A}"/>
              </a:ext>
            </a:extLst>
          </p:cNvPr>
          <p:cNvGrpSpPr/>
          <p:nvPr/>
        </p:nvGrpSpPr>
        <p:grpSpPr>
          <a:xfrm>
            <a:off x="11062801" y="272433"/>
            <a:ext cx="848139" cy="1200329"/>
            <a:chOff x="4306957" y="1951465"/>
            <a:chExt cx="848139" cy="1200329"/>
          </a:xfrm>
        </p:grpSpPr>
        <p:sp>
          <p:nvSpPr>
            <p:cNvPr id="44" name="Rectangle 43">
              <a:extLst>
                <a:ext uri="{FF2B5EF4-FFF2-40B4-BE49-F238E27FC236}">
                  <a16:creationId xmlns:a16="http://schemas.microsoft.com/office/drawing/2014/main" id="{CC25DCCD-C916-4201-8517-2737994B5828}"/>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EA7A4CE-9039-45D9-90B9-B83E0EB3A771}"/>
                </a:ext>
              </a:extLst>
            </p:cNvPr>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46" name="Group 45">
            <a:extLst>
              <a:ext uri="{FF2B5EF4-FFF2-40B4-BE49-F238E27FC236}">
                <a16:creationId xmlns:a16="http://schemas.microsoft.com/office/drawing/2014/main" id="{0DA7548C-057E-4FB3-9AA4-D482B2C8DC80}"/>
              </a:ext>
            </a:extLst>
          </p:cNvPr>
          <p:cNvGrpSpPr/>
          <p:nvPr/>
        </p:nvGrpSpPr>
        <p:grpSpPr>
          <a:xfrm>
            <a:off x="5799125" y="4615830"/>
            <a:ext cx="848139" cy="1200329"/>
            <a:chOff x="4306957" y="1951465"/>
            <a:chExt cx="848139" cy="1200329"/>
          </a:xfrm>
        </p:grpSpPr>
        <p:sp>
          <p:nvSpPr>
            <p:cNvPr id="47" name="Rectangle 46">
              <a:extLst>
                <a:ext uri="{FF2B5EF4-FFF2-40B4-BE49-F238E27FC236}">
                  <a16:creationId xmlns:a16="http://schemas.microsoft.com/office/drawing/2014/main" id="{4AA1B992-5ED3-4BA0-BC58-045B1C15A43F}"/>
                </a:ext>
              </a:extLst>
            </p:cNvPr>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F719F00-32EF-4ABA-9DBD-DF9DBEDE5FAE}"/>
                </a:ext>
              </a:extLst>
            </p:cNvPr>
            <p:cNvSpPr txBox="1"/>
            <p:nvPr/>
          </p:nvSpPr>
          <p:spPr>
            <a:xfrm>
              <a:off x="4373214" y="1951465"/>
              <a:ext cx="649357" cy="1200329"/>
            </a:xfrm>
            <a:prstGeom prst="rect">
              <a:avLst/>
            </a:prstGeom>
            <a:noFill/>
          </p:spPr>
          <p:txBody>
            <a:bodyPr wrap="square" rtlCol="0">
              <a:spAutoFit/>
            </a:bodyPr>
            <a:lstStyle/>
            <a:p>
              <a:r>
                <a:rPr lang="en-US" sz="7200" dirty="0">
                  <a:solidFill>
                    <a:schemeClr val="bg1"/>
                  </a:solidFill>
                </a:rPr>
                <a:t>T</a:t>
              </a:r>
            </a:p>
          </p:txBody>
        </p:sp>
      </p:grpSp>
      <p:grpSp>
        <p:nvGrpSpPr>
          <p:cNvPr id="4" name="Group 3">
            <a:extLst>
              <a:ext uri="{FF2B5EF4-FFF2-40B4-BE49-F238E27FC236}">
                <a16:creationId xmlns:a16="http://schemas.microsoft.com/office/drawing/2014/main" id="{48C71A92-FE75-41B2-B3B3-4A33CC07FE1F}"/>
              </a:ext>
            </a:extLst>
          </p:cNvPr>
          <p:cNvGrpSpPr/>
          <p:nvPr/>
        </p:nvGrpSpPr>
        <p:grpSpPr>
          <a:xfrm>
            <a:off x="7501266" y="1485899"/>
            <a:ext cx="3128633" cy="4646485"/>
            <a:chOff x="7501266" y="1485899"/>
            <a:chExt cx="3128633" cy="4646485"/>
          </a:xfrm>
        </p:grpSpPr>
        <p:pic>
          <p:nvPicPr>
            <p:cNvPr id="3" name="Picture 2">
              <a:extLst>
                <a:ext uri="{FF2B5EF4-FFF2-40B4-BE49-F238E27FC236}">
                  <a16:creationId xmlns:a16="http://schemas.microsoft.com/office/drawing/2014/main" id="{ED0990B7-D76C-40F8-B527-51CFC6E5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266" y="1485899"/>
              <a:ext cx="3128633" cy="4646485"/>
            </a:xfrm>
            <a:prstGeom prst="rect">
              <a:avLst/>
            </a:prstGeom>
          </p:spPr>
        </p:pic>
        <p:sp>
          <p:nvSpPr>
            <p:cNvPr id="52" name="TextBox 51">
              <a:extLst>
                <a:ext uri="{FF2B5EF4-FFF2-40B4-BE49-F238E27FC236}">
                  <a16:creationId xmlns:a16="http://schemas.microsoft.com/office/drawing/2014/main" id="{C47A6C4F-83F3-43B2-BFB2-701CF58C9662}"/>
                </a:ext>
              </a:extLst>
            </p:cNvPr>
            <p:cNvSpPr txBox="1"/>
            <p:nvPr/>
          </p:nvSpPr>
          <p:spPr>
            <a:xfrm>
              <a:off x="7595754" y="5912427"/>
              <a:ext cx="2514600" cy="215444"/>
            </a:xfrm>
            <a:prstGeom prst="rect">
              <a:avLst/>
            </a:prstGeom>
            <a:noFill/>
          </p:spPr>
          <p:txBody>
            <a:bodyPr wrap="square" rtlCol="0">
              <a:spAutoFit/>
            </a:bodyPr>
            <a:lstStyle/>
            <a:p>
              <a:r>
                <a:rPr lang="en-US" sz="800" dirty="0" err="1">
                  <a:solidFill>
                    <a:schemeClr val="bg1"/>
                  </a:solidFill>
                </a:rPr>
                <a:t>Yongsung</a:t>
              </a:r>
              <a:r>
                <a:rPr lang="en-US" sz="800" dirty="0">
                  <a:solidFill>
                    <a:schemeClr val="bg1"/>
                  </a:solidFill>
                </a:rPr>
                <a:t> Kim</a:t>
              </a:r>
            </a:p>
          </p:txBody>
        </p:sp>
      </p:grpSp>
    </p:spTree>
    <p:extLst>
      <p:ext uri="{BB962C8B-B14F-4D97-AF65-F5344CB8AC3E}">
        <p14:creationId xmlns:p14="http://schemas.microsoft.com/office/powerpoint/2010/main" val="427165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2ABBDC-4BED-489E-B4A8-1C54044C7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p:cNvSpPr/>
          <p:nvPr/>
        </p:nvSpPr>
        <p:spPr>
          <a:xfrm>
            <a:off x="1188027" y="374073"/>
            <a:ext cx="9545782" cy="5355312"/>
          </a:xfrm>
          <a:prstGeom prst="rect">
            <a:avLst/>
          </a:prstGeom>
        </p:spPr>
        <p:txBody>
          <a:bodyPr wrap="square">
            <a:spAutoFit/>
          </a:bodyPr>
          <a:lstStyle/>
          <a:p>
            <a:r>
              <a:rPr lang="en-US" dirty="0">
                <a:solidFill>
                  <a:schemeClr val="bg1"/>
                </a:solidFill>
              </a:rPr>
              <a:t> “Only repentance leads to the sunlit uplands of a better life. And, of course, only through repentance do we gain access to the atoning grace of Jesus Christ and salvation. Repentance is a divine gift, and there should be a smile on our faces when we speak of it. It points us to freedom, confidence, and peace. Rather than interrupting the celebration, the gift of repentance is the cause for true celebration.</a:t>
            </a:r>
          </a:p>
          <a:p>
            <a:endParaRPr lang="en-US" dirty="0">
              <a:solidFill>
                <a:schemeClr val="bg1"/>
              </a:solidFill>
            </a:endParaRPr>
          </a:p>
          <a:p>
            <a:pPr fontAlgn="base"/>
            <a:r>
              <a:rPr lang="en-US" dirty="0">
                <a:solidFill>
                  <a:schemeClr val="bg1"/>
                </a:solidFill>
              </a:rPr>
              <a:t>“Repentance exists as an option only because of the Atonement of Jesus Christ. It is His infinite sacrifice that ‘</a:t>
            </a:r>
            <a:r>
              <a:rPr lang="en-US" dirty="0" err="1">
                <a:solidFill>
                  <a:schemeClr val="bg1"/>
                </a:solidFill>
              </a:rPr>
              <a:t>bringeth</a:t>
            </a:r>
            <a:r>
              <a:rPr lang="en-US" dirty="0">
                <a:solidFill>
                  <a:schemeClr val="bg1"/>
                </a:solidFill>
              </a:rPr>
              <a:t> about means unto men that they may have faith unto repentance’ (Alma 34:15). Repentance is the necessary condition, and the grace of Christ is the power by which ‘mercy can satisfy the demands of justice’ (Alma 34:16). …</a:t>
            </a:r>
          </a:p>
          <a:p>
            <a:pPr fontAlgn="base"/>
            <a:endParaRPr lang="en-US" dirty="0">
              <a:solidFill>
                <a:schemeClr val="bg1"/>
              </a:solidFill>
            </a:endParaRPr>
          </a:p>
          <a:p>
            <a:pPr fontAlgn="base"/>
            <a:r>
              <a:rPr lang="en-US" dirty="0">
                <a:solidFill>
                  <a:schemeClr val="bg1"/>
                </a:solidFill>
              </a:rPr>
              <a:t>“… Repentance requires a seriousness of purpose and a willingness to persevere, even through pain. Attempts to create a list of specific steps of repentance may be helpful to some, but it may also lead to a mechanical, check-off-the-boxes approach with no real feeling or change. True repentance is not superficial. </a:t>
            </a:r>
          </a:p>
          <a:p>
            <a:pPr fontAlgn="base"/>
            <a:endParaRPr lang="en-US" dirty="0">
              <a:solidFill>
                <a:schemeClr val="bg1"/>
              </a:solidFill>
            </a:endParaRPr>
          </a:p>
          <a:p>
            <a:pPr fontAlgn="base"/>
            <a:r>
              <a:rPr lang="en-US" dirty="0">
                <a:solidFill>
                  <a:schemeClr val="bg1"/>
                </a:solidFill>
              </a:rPr>
              <a:t>The Lord gives two overarching requirements: ‘By this ye may know if a man </a:t>
            </a:r>
            <a:r>
              <a:rPr lang="en-US" dirty="0" err="1">
                <a:solidFill>
                  <a:schemeClr val="bg1"/>
                </a:solidFill>
              </a:rPr>
              <a:t>repenteth</a:t>
            </a:r>
            <a:r>
              <a:rPr lang="en-US" dirty="0">
                <a:solidFill>
                  <a:schemeClr val="bg1"/>
                </a:solidFill>
              </a:rPr>
              <a:t> of his sins—behold, he will confess them and forsake them’ (D&amp;C 58:43)”</a:t>
            </a:r>
          </a:p>
          <a:p>
            <a:pPr fontAlgn="base"/>
            <a:r>
              <a:rPr lang="en-US" dirty="0">
                <a:solidFill>
                  <a:schemeClr val="bg1"/>
                </a:solidFill>
              </a:rPr>
              <a:t>Elder D. Todd </a:t>
            </a:r>
            <a:r>
              <a:rPr lang="en-US" dirty="0" err="1">
                <a:solidFill>
                  <a:schemeClr val="bg1"/>
                </a:solidFill>
              </a:rPr>
              <a:t>Christofferson</a:t>
            </a:r>
            <a:endParaRPr lang="en-US" dirty="0">
              <a:solidFill>
                <a:schemeClr val="bg1"/>
              </a:solidFill>
            </a:endParaRPr>
          </a:p>
        </p:txBody>
      </p:sp>
      <p:pic>
        <p:nvPicPr>
          <p:cNvPr id="8" name="Picture 7" descr="d. Todd Christofferson.jpg"/>
          <p:cNvPicPr>
            <a:picLocks noChangeAspect="1"/>
          </p:cNvPicPr>
          <p:nvPr/>
        </p:nvPicPr>
        <p:blipFill>
          <a:blip r:embed="rId3" cstate="print"/>
          <a:stretch>
            <a:fillRect/>
          </a:stretch>
        </p:blipFill>
        <p:spPr>
          <a:xfrm>
            <a:off x="10584873" y="5205846"/>
            <a:ext cx="1170432" cy="1463040"/>
          </a:xfrm>
          <a:prstGeom prst="rect">
            <a:avLst/>
          </a:prstGeom>
        </p:spPr>
      </p:pic>
    </p:spTree>
    <p:extLst>
      <p:ext uri="{BB962C8B-B14F-4D97-AF65-F5344CB8AC3E}">
        <p14:creationId xmlns:p14="http://schemas.microsoft.com/office/powerpoint/2010/main" val="21280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F50CF8-EC9C-45B3-B697-9E642C037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9354" y="0"/>
            <a:ext cx="11200645"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Chastity: What Are The Limits (3:59)</a:t>
            </a:r>
          </a:p>
          <a:p>
            <a:r>
              <a:rPr lang="en-US" dirty="0">
                <a:solidFill>
                  <a:schemeClr val="bg1"/>
                </a:solidFill>
              </a:rPr>
              <a:t>I Choose to Be Pure (4:20)</a:t>
            </a:r>
          </a:p>
          <a:p>
            <a:endParaRPr lang="en-US" dirty="0">
              <a:solidFill>
                <a:srgbClr val="FFFF00"/>
              </a:solidFill>
            </a:endParaRPr>
          </a:p>
          <a:p>
            <a:r>
              <a:rPr lang="en-US" dirty="0">
                <a:solidFill>
                  <a:schemeClr val="bg1"/>
                </a:solidFill>
              </a:rPr>
              <a:t>The Book of Mormon Who’s Who Ed J. </a:t>
            </a:r>
            <a:r>
              <a:rPr lang="en-US" dirty="0" err="1">
                <a:solidFill>
                  <a:schemeClr val="bg1"/>
                </a:solidFill>
              </a:rPr>
              <a:t>Pinegar</a:t>
            </a:r>
            <a:r>
              <a:rPr lang="en-US" dirty="0">
                <a:solidFill>
                  <a:schemeClr val="bg1"/>
                </a:solidFill>
              </a:rPr>
              <a:t> and Richard J. Allen pg. 93-94,68-69</a:t>
            </a:r>
          </a:p>
          <a:p>
            <a:endParaRPr lang="en-US" dirty="0">
              <a:solidFill>
                <a:schemeClr val="bg1"/>
              </a:solidFill>
              <a:latin typeface="Open Sans"/>
            </a:endParaRPr>
          </a:p>
          <a:p>
            <a:r>
              <a:rPr lang="en-US" dirty="0">
                <a:solidFill>
                  <a:schemeClr val="bg1"/>
                </a:solidFill>
                <a:latin typeface="Open Sans"/>
              </a:rPr>
              <a:t>Bruce C. </a:t>
            </a:r>
            <a:r>
              <a:rPr lang="en-US" dirty="0" err="1">
                <a:solidFill>
                  <a:schemeClr val="bg1"/>
                </a:solidFill>
                <a:latin typeface="Open Sans"/>
              </a:rPr>
              <a:t>Hafen</a:t>
            </a:r>
            <a:r>
              <a:rPr lang="en-US" dirty="0">
                <a:solidFill>
                  <a:schemeClr val="bg1"/>
                </a:solidFill>
                <a:latin typeface="Open Sans"/>
              </a:rPr>
              <a:t>, “The Gospel and Romantic Love,” </a:t>
            </a:r>
            <a:r>
              <a:rPr lang="en-US" i="1" dirty="0">
                <a:solidFill>
                  <a:schemeClr val="bg1"/>
                </a:solidFill>
                <a:latin typeface="Open Sans"/>
              </a:rPr>
              <a:t>New Era,</a:t>
            </a:r>
            <a:r>
              <a:rPr lang="en-US" dirty="0">
                <a:solidFill>
                  <a:schemeClr val="bg1"/>
                </a:solidFill>
                <a:latin typeface="Open Sans"/>
              </a:rPr>
              <a:t> Feb. 2002, 10 </a:t>
            </a:r>
          </a:p>
          <a:p>
            <a:endParaRPr lang="en-US" dirty="0">
              <a:solidFill>
                <a:schemeClr val="bg1"/>
              </a:solidFill>
            </a:endParaRPr>
          </a:p>
          <a:p>
            <a:r>
              <a:rPr lang="en-US" dirty="0">
                <a:solidFill>
                  <a:schemeClr val="bg1"/>
                </a:solidFill>
              </a:rPr>
              <a:t>Joseph Smith in </a:t>
            </a:r>
            <a:r>
              <a:rPr lang="en-US" i="1" dirty="0">
                <a:solidFill>
                  <a:schemeClr val="bg1"/>
                </a:solidFill>
              </a:rPr>
              <a:t>History of the Church,</a:t>
            </a:r>
            <a:r>
              <a:rPr lang="en-US" dirty="0">
                <a:solidFill>
                  <a:schemeClr val="bg1"/>
                </a:solidFill>
              </a:rPr>
              <a:t> 6:314</a:t>
            </a:r>
          </a:p>
          <a:p>
            <a:endParaRPr lang="en-US" dirty="0">
              <a:solidFill>
                <a:schemeClr val="bg1"/>
              </a:solidFill>
            </a:endParaRPr>
          </a:p>
          <a:p>
            <a:r>
              <a:rPr lang="en-US" dirty="0">
                <a:solidFill>
                  <a:schemeClr val="bg1"/>
                </a:solidFill>
              </a:rPr>
              <a:t>Joseph Fielding McConkie and Robert L. Millet Doctrinal Commentary on the Book of Mormon Vol. 3 pg. 288</a:t>
            </a:r>
          </a:p>
          <a:p>
            <a:endParaRPr lang="en-US" dirty="0">
              <a:solidFill>
                <a:schemeClr val="bg1"/>
              </a:solidFill>
            </a:endParaRPr>
          </a:p>
          <a:p>
            <a:r>
              <a:rPr lang="en-US" dirty="0">
                <a:solidFill>
                  <a:schemeClr val="bg1"/>
                </a:solidFill>
              </a:rPr>
              <a:t>For the Strength of Youth Booklet (2011) p. 36 </a:t>
            </a:r>
          </a:p>
          <a:p>
            <a:endParaRPr lang="en-US" dirty="0">
              <a:solidFill>
                <a:schemeClr val="bg1"/>
              </a:solidFill>
            </a:endParaRPr>
          </a:p>
          <a:p>
            <a:r>
              <a:rPr lang="en-US" dirty="0">
                <a:solidFill>
                  <a:schemeClr val="bg1"/>
                </a:solidFill>
              </a:rPr>
              <a:t>Elder D. Todd </a:t>
            </a:r>
            <a:r>
              <a:rPr lang="en-US" dirty="0" err="1">
                <a:solidFill>
                  <a:schemeClr val="bg1"/>
                </a:solidFill>
              </a:rPr>
              <a:t>Christofferson</a:t>
            </a:r>
            <a:r>
              <a:rPr lang="en-US" dirty="0">
                <a:solidFill>
                  <a:schemeClr val="bg1"/>
                </a:solidFill>
              </a:rPr>
              <a:t> (“The Divine Gift of Repentance,”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39).</a:t>
            </a:r>
          </a:p>
          <a:p>
            <a:endParaRPr lang="en-US" dirty="0">
              <a:solidFill>
                <a:schemeClr val="bg1"/>
              </a:solidFill>
            </a:endParaRPr>
          </a:p>
          <a:p>
            <a:pPr fontAlgn="base"/>
            <a:r>
              <a:rPr lang="en-US" dirty="0">
                <a:solidFill>
                  <a:schemeClr val="bg1"/>
                </a:solidFill>
              </a:rPr>
              <a:t>Elder Richard G. Scott </a:t>
            </a:r>
            <a:r>
              <a:rPr lang="en-US" i="1" dirty="0">
                <a:solidFill>
                  <a:schemeClr val="bg1"/>
                </a:solidFill>
              </a:rPr>
              <a:t>Finding Forgiveness </a:t>
            </a:r>
            <a:r>
              <a:rPr lang="en-US" dirty="0">
                <a:solidFill>
                  <a:schemeClr val="bg1"/>
                </a:solidFill>
              </a:rPr>
              <a:t>May 1995 Gen. Conf.</a:t>
            </a:r>
          </a:p>
          <a:p>
            <a:pPr fontAlgn="base"/>
            <a:endParaRPr lang="en-US" dirty="0">
              <a:solidFill>
                <a:schemeClr val="bg1"/>
              </a:solidFill>
            </a:endParaRPr>
          </a:p>
          <a:p>
            <a:pPr fontAlgn="base"/>
            <a:r>
              <a:rPr lang="en-US" dirty="0">
                <a:solidFill>
                  <a:schemeClr val="bg1"/>
                </a:solidFill>
              </a:rPr>
              <a:t>Elder D. Todd </a:t>
            </a:r>
            <a:r>
              <a:rPr lang="en-US" dirty="0" err="1">
                <a:solidFill>
                  <a:schemeClr val="bg1"/>
                </a:solidFill>
              </a:rPr>
              <a:t>Christofferson</a:t>
            </a:r>
            <a:r>
              <a:rPr lang="en-US" dirty="0">
                <a:solidFill>
                  <a:schemeClr val="bg1"/>
                </a:solidFill>
              </a:rPr>
              <a:t>  (“The Divine Gift of Repentance,” </a:t>
            </a:r>
            <a:r>
              <a:rPr lang="en-US" i="1" dirty="0">
                <a:solidFill>
                  <a:schemeClr val="bg1"/>
                </a:solidFill>
              </a:rPr>
              <a:t>Ensign</a:t>
            </a:r>
            <a:r>
              <a:rPr lang="en-US" dirty="0">
                <a:solidFill>
                  <a:schemeClr val="bg1"/>
                </a:solidFill>
              </a:rPr>
              <a:t> or </a:t>
            </a:r>
            <a:r>
              <a:rPr lang="en-US" i="1" dirty="0" err="1">
                <a:solidFill>
                  <a:schemeClr val="bg1"/>
                </a:solidFill>
              </a:rPr>
              <a:t>Liahona,</a:t>
            </a:r>
            <a:r>
              <a:rPr lang="en-US" dirty="0" err="1">
                <a:solidFill>
                  <a:schemeClr val="bg1"/>
                </a:solidFill>
              </a:rPr>
              <a:t>Nov</a:t>
            </a:r>
            <a:r>
              <a:rPr lang="en-US" dirty="0">
                <a:solidFill>
                  <a:schemeClr val="bg1"/>
                </a:solidFill>
              </a:rPr>
              <a:t>. 2011, 38, 40).</a:t>
            </a:r>
          </a:p>
          <a:p>
            <a:pPr fontAlgn="base"/>
            <a:endParaRPr lang="en-US" dirty="0">
              <a:solidFill>
                <a:schemeClr val="bg1"/>
              </a:solidFill>
            </a:endParaRPr>
          </a:p>
          <a:p>
            <a:endParaRPr lang="en-US" dirty="0">
              <a:solidFill>
                <a:schemeClr val="bg1"/>
              </a:solidFill>
            </a:endParaRPr>
          </a:p>
        </p:txBody>
      </p:sp>
      <p:sp>
        <p:nvSpPr>
          <p:cNvPr id="7" name="Footer Placeholder 14">
            <a:extLst>
              <a:ext uri="{FF2B5EF4-FFF2-40B4-BE49-F238E27FC236}">
                <a16:creationId xmlns:a16="http://schemas.microsoft.com/office/drawing/2014/main" id="{79071205-6D4E-413E-B870-19F50C85AC66}"/>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CC8A5865-0C4C-4C5D-855E-6601E5B6D811}"/>
              </a:ext>
            </a:extLst>
          </p:cNvPr>
          <p:cNvGrpSpPr/>
          <p:nvPr/>
        </p:nvGrpSpPr>
        <p:grpSpPr>
          <a:xfrm>
            <a:off x="3773540" y="547255"/>
            <a:ext cx="798459" cy="1011382"/>
            <a:chOff x="7543800" y="3810000"/>
            <a:chExt cx="1143000" cy="1447800"/>
          </a:xfrm>
        </p:grpSpPr>
        <p:sp>
          <p:nvSpPr>
            <p:cNvPr id="9" name="Trapezoid 8">
              <a:extLst>
                <a:ext uri="{FF2B5EF4-FFF2-40B4-BE49-F238E27FC236}">
                  <a16:creationId xmlns:a16="http://schemas.microsoft.com/office/drawing/2014/main" id="{721786F0-A7F7-403B-A473-62E7DABAA13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D9D9105C-79C5-48F4-A3B6-C33EF4CFF31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D17478ED-1B17-4631-AB60-FCEA12EDCA5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7">
              <a:extLst>
                <a:ext uri="{FF2B5EF4-FFF2-40B4-BE49-F238E27FC236}">
                  <a16:creationId xmlns:a16="http://schemas.microsoft.com/office/drawing/2014/main" id="{ECF61D48-127C-4F8E-A586-5CA26B9134C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C57FEECF-2F71-440B-8766-75D6EFC23ACE}"/>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2114C1A7-0796-49CA-AD11-5F58DC3FB89F}"/>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EC1EBCD1-0AFF-4133-BE5E-CBA4374D784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831B2E-8A72-4B65-84EF-36E569C0672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3D26ED-1E3C-4759-9FBD-4126B3929C6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1DDCDFE-2BE5-4636-872D-961F5EFDEC1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D34BFEE6-1FA9-40E5-9719-093ACBE4CBB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21E22D02-B7F1-442F-A3AC-A548AA0FFC2C}"/>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91F67947-75DF-45F0-9714-F2ECE8E3CC4F}"/>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3433FD00-999D-4608-83E2-C8214AF35AD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76C7FAD-1BA9-4571-BA14-CDBCCDBD610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0AD9583-FBF3-4F23-A67E-2AF9AB893F2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78598FC-2125-4DDE-ADDB-6BE1BD0A581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6B786A0F-1448-45AC-875E-F353AA91103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62985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76" y="2333685"/>
            <a:ext cx="9144000" cy="4524315"/>
          </a:xfrm>
          <a:prstGeom prst="rect">
            <a:avLst/>
          </a:prstGeom>
        </p:spPr>
        <p:txBody>
          <a:bodyPr wrap="square">
            <a:spAutoFit/>
          </a:bodyPr>
          <a:lstStyle/>
          <a:p>
            <a:pPr fontAlgn="base"/>
            <a:r>
              <a:rPr lang="en-US" dirty="0"/>
              <a:t>Elder Jeffrey R. Holland of the Quorum of the Twelve Apostles spoke of the seriousness and the consequences of sexual sin:</a:t>
            </a:r>
          </a:p>
          <a:p>
            <a:pPr fontAlgn="base"/>
            <a:r>
              <a:rPr lang="en-US" dirty="0"/>
              <a:t>“By assigning such seriousness to a physical appetite so universally bestowed, what is God trying to tell us about its place in His plan for all men and women? I submit to you He is doing precisely that—commenting about the very plan of life itself. Clearly among His greatest concerns regarding mortality are how one gets into this world and how one gets out of it. He has set very strict limits in these matters. …</a:t>
            </a:r>
          </a:p>
          <a:p>
            <a:pPr fontAlgn="base"/>
            <a:r>
              <a:rPr lang="en-US" dirty="0"/>
              <a:t>“</a:t>
            </a:r>
            <a:r>
              <a:rPr lang="en-US" i="1" dirty="0"/>
              <a:t>The body is an essential part of the soul.</a:t>
            </a:r>
            <a:r>
              <a:rPr lang="en-US" dirty="0"/>
              <a:t> This distinctive and very important Latter-day Saint doctrine underscores why sexual sin is so serious. We declare that one who uses the God-given body of another without divine sanction abuses the very soul of that individual, abuses the central purpose and processes of life, ‘the very key’ to life, as President Boyd K. Packer once called it [see </a:t>
            </a:r>
            <a:r>
              <a:rPr lang="en-US" i="1" dirty="0"/>
              <a:t>Ensign,</a:t>
            </a:r>
            <a:r>
              <a:rPr lang="en-US" dirty="0"/>
              <a:t> July 1972, 113]. In exploiting the body of another—which means exploiting his or her soul—one desecrates the Atonement of Christ, which saved that soul and which makes possible the gift of eternal life. And when one mocks the Son of Righteousness, one steps into a realm of heat hotter and holier than the noonday sun. You cannot do so and not be burned.</a:t>
            </a:r>
          </a:p>
        </p:txBody>
      </p:sp>
      <p:sp>
        <p:nvSpPr>
          <p:cNvPr id="3" name="Rectangle 2"/>
          <p:cNvSpPr/>
          <p:nvPr/>
        </p:nvSpPr>
        <p:spPr>
          <a:xfrm>
            <a:off x="581891" y="838201"/>
            <a:ext cx="6428509" cy="923330"/>
          </a:xfrm>
          <a:prstGeom prst="rect">
            <a:avLst/>
          </a:prstGeom>
        </p:spPr>
        <p:txBody>
          <a:bodyPr wrap="square">
            <a:spAutoFit/>
          </a:bodyPr>
          <a:lstStyle/>
          <a:p>
            <a:pPr fontAlgn="base"/>
            <a:r>
              <a:rPr lang="en-US" dirty="0"/>
              <a:t>Sexual Sin</a:t>
            </a:r>
          </a:p>
          <a:p>
            <a:pPr fontAlgn="base"/>
            <a:r>
              <a:rPr lang="en-US" dirty="0"/>
              <a:t>(Alma 39:3) Elder Jeffrey R. Holland teaches the spiritual dangers and damages caused by sexual sin. (1:46)</a:t>
            </a:r>
          </a:p>
        </p:txBody>
      </p:sp>
      <p:grpSp>
        <p:nvGrpSpPr>
          <p:cNvPr id="4" name="Group 3"/>
          <p:cNvGrpSpPr/>
          <p:nvPr/>
        </p:nvGrpSpPr>
        <p:grpSpPr>
          <a:xfrm>
            <a:off x="6858000" y="381000"/>
            <a:ext cx="1143000" cy="1447800"/>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32"/>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3"/>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p:cNvSpPr txBox="1"/>
          <p:nvPr/>
        </p:nvSpPr>
        <p:spPr>
          <a:xfrm>
            <a:off x="8077200" y="990601"/>
            <a:ext cx="2209800" cy="646331"/>
          </a:xfrm>
          <a:prstGeom prst="rect">
            <a:avLst/>
          </a:prstGeom>
          <a:noFill/>
        </p:spPr>
        <p:txBody>
          <a:bodyPr wrap="square" rtlCol="0">
            <a:spAutoFit/>
          </a:bodyPr>
          <a:lstStyle/>
          <a:p>
            <a:r>
              <a:rPr lang="en-US" dirty="0"/>
              <a:t>If you can find this video….It is very good</a:t>
            </a:r>
          </a:p>
        </p:txBody>
      </p:sp>
      <p:sp>
        <p:nvSpPr>
          <p:cNvPr id="24" name="TextBox 23"/>
          <p:cNvSpPr txBox="1"/>
          <p:nvPr/>
        </p:nvSpPr>
        <p:spPr>
          <a:xfrm>
            <a:off x="1524000" y="1"/>
            <a:ext cx="3810530" cy="769441"/>
          </a:xfrm>
          <a:prstGeom prst="rect">
            <a:avLst/>
          </a:prstGeom>
          <a:noFill/>
        </p:spPr>
        <p:txBody>
          <a:bodyPr wrap="none" rtlCol="0">
            <a:spAutoFit/>
          </a:bodyPr>
          <a:lstStyle/>
          <a:p>
            <a:r>
              <a:rPr lang="en-US" sz="4400" dirty="0">
                <a:solidFill>
                  <a:srgbClr val="FF0000"/>
                </a:solidFill>
              </a:rPr>
              <a:t>Other Materials</a:t>
            </a:r>
          </a:p>
        </p:txBody>
      </p:sp>
    </p:spTree>
    <p:extLst>
      <p:ext uri="{BB962C8B-B14F-4D97-AF65-F5344CB8AC3E}">
        <p14:creationId xmlns:p14="http://schemas.microsoft.com/office/powerpoint/2010/main" val="1560169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604" y="0"/>
            <a:ext cx="10396396" cy="5632311"/>
          </a:xfrm>
          <a:prstGeom prst="rect">
            <a:avLst/>
          </a:prstGeom>
        </p:spPr>
        <p:txBody>
          <a:bodyPr wrap="square">
            <a:spAutoFit/>
          </a:bodyPr>
          <a:lstStyle/>
          <a:p>
            <a:pPr fontAlgn="base"/>
            <a:r>
              <a:rPr lang="en-US" dirty="0"/>
              <a:t>“Please, never say: ‘Who does it hurt? Why not a little freedom? I can transgress now and repent later.’ Please don’t be so foolish and so cruel. You cannot with impunity ‘crucify Christ afresh.’ [See Hebrews 6:6.] ‘Flee fornication,’ Paul cries [see 1 Corinthians 6:18], and flee </a:t>
            </a:r>
            <a:r>
              <a:rPr lang="en-US" i="1" dirty="0"/>
              <a:t>‘anything like unto it,’</a:t>
            </a:r>
            <a:r>
              <a:rPr lang="en-US" dirty="0"/>
              <a:t> the Doctrine and Covenants adds [see D&amp;C 59:6; emphasis added]. Why? Well, for one reason because of the incalculable suffering in both body and spirit endured by the Savior of the world so that we </a:t>
            </a:r>
            <a:r>
              <a:rPr lang="en-US" i="1" dirty="0"/>
              <a:t>could</a:t>
            </a:r>
            <a:r>
              <a:rPr lang="en-US" dirty="0"/>
              <a:t> flee [see especially D&amp;C 19:15–20]. We owe Him something for that. Indeed, we owe Him everything for that. ‘Ye are not your own,’ Paul says. ‘Ye [have been] bought with a price: therefore </a:t>
            </a:r>
            <a:r>
              <a:rPr lang="en-US" i="1" dirty="0"/>
              <a:t>glorify God in your body, and in your spirit, which are God’s.</a:t>
            </a:r>
            <a:r>
              <a:rPr lang="en-US" dirty="0"/>
              <a:t>’ [1 Corinthians 6:19–20; emphasis added; see also vv. 13–18.] In sexual transgression the soul is at stake—the body and the spirit. …</a:t>
            </a:r>
          </a:p>
          <a:p>
            <a:pPr fontAlgn="base"/>
            <a:r>
              <a:rPr lang="en-US" dirty="0"/>
              <a:t>“</a:t>
            </a:r>
            <a:r>
              <a:rPr lang="en-US" i="1" dirty="0"/>
              <a:t>In matters of human intimacy, you must wait!</a:t>
            </a:r>
            <a:r>
              <a:rPr lang="en-US" dirty="0"/>
              <a:t> You must wait until you can give everything, and you cannot give everything until you are legally and lawfully married. To give illicitly that which is not yours to give (remember, ‘you are not your own’) and to give only part of that which cannot be followed with the gift of your whole self is emotional Russian roulette. If you persist in pursuing physical satisfaction without the sanction of heaven, you run the terrible risk of such spiritual, psychic damage that you may undermine </a:t>
            </a:r>
            <a:r>
              <a:rPr lang="en-US" i="1" dirty="0"/>
              <a:t>both</a:t>
            </a:r>
            <a:r>
              <a:rPr lang="en-US" dirty="0"/>
              <a:t> your longing for physical intimacy </a:t>
            </a:r>
            <a:r>
              <a:rPr lang="en-US" i="1" dirty="0"/>
              <a:t>and</a:t>
            </a:r>
            <a:r>
              <a:rPr lang="en-US" dirty="0"/>
              <a:t> your ability to give wholehearted devotion to a later, truer love. You may come to that truer moment of ordained love, of real union, only to discover to your horror that what you should have saved you have spent, and that only God’s grace can recover the piecemeal dissipation of the virtue you so casually gave away. On your wedding day the very best gift you can give your eternal companion is your very best self—clean and pure and worthy of such purity in return” </a:t>
            </a:r>
          </a:p>
          <a:p>
            <a:pPr fontAlgn="base"/>
            <a:r>
              <a:rPr lang="en-US" dirty="0"/>
              <a:t>Jeffrey R. Holland (“Personal Purity,” </a:t>
            </a:r>
            <a:r>
              <a:rPr lang="en-US" i="1" dirty="0"/>
              <a:t>Ensign,</a:t>
            </a:r>
            <a:r>
              <a:rPr lang="en-US" dirty="0"/>
              <a:t> Nov. 1998, 76–77).</a:t>
            </a:r>
          </a:p>
        </p:txBody>
      </p:sp>
    </p:spTree>
    <p:extLst>
      <p:ext uri="{BB962C8B-B14F-4D97-AF65-F5344CB8AC3E}">
        <p14:creationId xmlns:p14="http://schemas.microsoft.com/office/powerpoint/2010/main" val="134676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E18C0061-C83F-40CA-9DB1-111FEA6DC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7873" y="6488668"/>
            <a:ext cx="1600200" cy="369332"/>
          </a:xfrm>
          <a:prstGeom prst="rect">
            <a:avLst/>
          </a:prstGeom>
          <a:noFill/>
        </p:spPr>
        <p:txBody>
          <a:bodyPr wrap="square" rtlCol="0">
            <a:spAutoFit/>
          </a:bodyPr>
          <a:lstStyle/>
          <a:p>
            <a:r>
              <a:rPr lang="en-US" dirty="0">
                <a:solidFill>
                  <a:schemeClr val="bg1"/>
                </a:solidFill>
              </a:rPr>
              <a:t>Alma 39:1-3</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Tahoma" pitchFamily="34" charset="0"/>
                <a:ea typeface="Tahoma" pitchFamily="34" charset="0"/>
                <a:cs typeface="Tahoma" pitchFamily="34" charset="0"/>
              </a:rPr>
              <a:t>Disobedience</a:t>
            </a:r>
          </a:p>
        </p:txBody>
      </p:sp>
      <p:sp>
        <p:nvSpPr>
          <p:cNvPr id="68" name="TextBox 67"/>
          <p:cNvSpPr txBox="1"/>
          <p:nvPr/>
        </p:nvSpPr>
        <p:spPr>
          <a:xfrm>
            <a:off x="2133600" y="1981200"/>
            <a:ext cx="4419600" cy="1569660"/>
          </a:xfrm>
          <a:prstGeom prst="rect">
            <a:avLst/>
          </a:prstGeom>
          <a:noFill/>
        </p:spPr>
        <p:txBody>
          <a:bodyPr wrap="square" rtlCol="0">
            <a:spAutoFit/>
          </a:bodyPr>
          <a:lstStyle/>
          <a:p>
            <a:r>
              <a:rPr lang="en-US" sz="2400" dirty="0">
                <a:solidFill>
                  <a:schemeClr val="bg1"/>
                </a:solidFill>
              </a:rPr>
              <a:t>While the group was on their mission </a:t>
            </a:r>
            <a:r>
              <a:rPr lang="en-US" sz="2400" dirty="0" err="1">
                <a:solidFill>
                  <a:schemeClr val="bg1"/>
                </a:solidFill>
              </a:rPr>
              <a:t>Corianton</a:t>
            </a:r>
            <a:r>
              <a:rPr lang="en-US" sz="2400" dirty="0">
                <a:solidFill>
                  <a:schemeClr val="bg1"/>
                </a:solidFill>
              </a:rPr>
              <a:t> went over to the land of </a:t>
            </a:r>
            <a:r>
              <a:rPr lang="en-US" sz="2400" dirty="0" err="1">
                <a:solidFill>
                  <a:schemeClr val="bg1"/>
                </a:solidFill>
              </a:rPr>
              <a:t>Siron</a:t>
            </a:r>
            <a:r>
              <a:rPr lang="en-US" sz="2400" dirty="0">
                <a:solidFill>
                  <a:schemeClr val="bg1"/>
                </a:solidFill>
              </a:rPr>
              <a:t> and associated himself with the harlot Isabel</a:t>
            </a:r>
          </a:p>
        </p:txBody>
      </p:sp>
      <p:grpSp>
        <p:nvGrpSpPr>
          <p:cNvPr id="71" name="Group 70"/>
          <p:cNvGrpSpPr/>
          <p:nvPr/>
        </p:nvGrpSpPr>
        <p:grpSpPr>
          <a:xfrm>
            <a:off x="3505200" y="3810000"/>
            <a:ext cx="1295400" cy="2133600"/>
            <a:chOff x="5181600" y="457201"/>
            <a:chExt cx="1904282" cy="3276599"/>
          </a:xfrm>
        </p:grpSpPr>
        <p:sp>
          <p:nvSpPr>
            <p:cNvPr id="72" name="Oval 71"/>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71"/>
            <p:cNvGrpSpPr/>
            <p:nvPr/>
          </p:nvGrpSpPr>
          <p:grpSpPr>
            <a:xfrm>
              <a:off x="5410200" y="685800"/>
              <a:ext cx="1447800" cy="381000"/>
              <a:chOff x="7086600" y="914400"/>
              <a:chExt cx="1828800" cy="472130"/>
            </a:xfrm>
          </p:grpSpPr>
          <p:sp>
            <p:nvSpPr>
              <p:cNvPr id="110" name="Rounded Rectangle 109"/>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269"/>
              <p:cNvGrpSpPr/>
              <p:nvPr/>
            </p:nvGrpSpPr>
            <p:grpSpPr>
              <a:xfrm>
                <a:off x="7086600" y="914400"/>
                <a:ext cx="1828800" cy="472130"/>
                <a:chOff x="1578077" y="297425"/>
                <a:chExt cx="3603523" cy="958646"/>
              </a:xfrm>
            </p:grpSpPr>
            <p:grpSp>
              <p:nvGrpSpPr>
                <p:cNvPr id="112" name="Group 259"/>
                <p:cNvGrpSpPr/>
                <p:nvPr/>
              </p:nvGrpSpPr>
              <p:grpSpPr>
                <a:xfrm>
                  <a:off x="3352800" y="304800"/>
                  <a:ext cx="1828800" cy="951271"/>
                  <a:chOff x="3352800" y="304800"/>
                  <a:chExt cx="1828800" cy="951271"/>
                </a:xfrm>
              </p:grpSpPr>
              <p:grpSp>
                <p:nvGrpSpPr>
                  <p:cNvPr id="122" name="Group 256"/>
                  <p:cNvGrpSpPr/>
                  <p:nvPr/>
                </p:nvGrpSpPr>
                <p:grpSpPr>
                  <a:xfrm>
                    <a:off x="4267200" y="341671"/>
                    <a:ext cx="914400" cy="914400"/>
                    <a:chOff x="3352800" y="304800"/>
                    <a:chExt cx="914400" cy="914400"/>
                  </a:xfrm>
                </p:grpSpPr>
                <p:sp>
                  <p:nvSpPr>
                    <p:cNvPr id="127" name="Quad Arrow Callout 12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254"/>
                  <p:cNvGrpSpPr/>
                  <p:nvPr/>
                </p:nvGrpSpPr>
                <p:grpSpPr>
                  <a:xfrm>
                    <a:off x="3352800" y="304800"/>
                    <a:ext cx="914400" cy="914400"/>
                    <a:chOff x="3352800" y="304800"/>
                    <a:chExt cx="914400" cy="914400"/>
                  </a:xfrm>
                </p:grpSpPr>
                <p:sp>
                  <p:nvSpPr>
                    <p:cNvPr id="125" name="Quad Arrow Callout 12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Quad Arrow 123"/>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60"/>
                <p:cNvGrpSpPr/>
                <p:nvPr/>
              </p:nvGrpSpPr>
              <p:grpSpPr>
                <a:xfrm>
                  <a:off x="1578077" y="297425"/>
                  <a:ext cx="1828800" cy="951271"/>
                  <a:chOff x="3352800" y="304800"/>
                  <a:chExt cx="1828800" cy="951271"/>
                </a:xfrm>
              </p:grpSpPr>
              <p:grpSp>
                <p:nvGrpSpPr>
                  <p:cNvPr id="115" name="Group 256"/>
                  <p:cNvGrpSpPr/>
                  <p:nvPr/>
                </p:nvGrpSpPr>
                <p:grpSpPr>
                  <a:xfrm>
                    <a:off x="4267200" y="341671"/>
                    <a:ext cx="914400" cy="914400"/>
                    <a:chOff x="3352800" y="304800"/>
                    <a:chExt cx="914400" cy="914400"/>
                  </a:xfrm>
                </p:grpSpPr>
                <p:sp>
                  <p:nvSpPr>
                    <p:cNvPr id="120" name="Quad Arrow Callout 11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12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54"/>
                  <p:cNvGrpSpPr/>
                  <p:nvPr/>
                </p:nvGrpSpPr>
                <p:grpSpPr>
                  <a:xfrm>
                    <a:off x="3352800" y="304800"/>
                    <a:ext cx="914400" cy="914400"/>
                    <a:chOff x="3352800" y="304800"/>
                    <a:chExt cx="914400" cy="914400"/>
                  </a:xfrm>
                </p:grpSpPr>
                <p:sp>
                  <p:nvSpPr>
                    <p:cNvPr id="118" name="Quad Arrow Callout 11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Quad Arrow 116"/>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Quad Arrow 113"/>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269"/>
            <p:cNvGrpSpPr/>
            <p:nvPr/>
          </p:nvGrpSpPr>
          <p:grpSpPr>
            <a:xfrm>
              <a:off x="5562600" y="3124200"/>
              <a:ext cx="1066800" cy="304800"/>
              <a:chOff x="1578077" y="297425"/>
              <a:chExt cx="3603523" cy="958646"/>
            </a:xfrm>
          </p:grpSpPr>
          <p:grpSp>
            <p:nvGrpSpPr>
              <p:cNvPr id="93" name="Group 259"/>
              <p:cNvGrpSpPr/>
              <p:nvPr/>
            </p:nvGrpSpPr>
            <p:grpSpPr>
              <a:xfrm>
                <a:off x="3352800" y="304800"/>
                <a:ext cx="1828800" cy="951271"/>
                <a:chOff x="3352800" y="304800"/>
                <a:chExt cx="1828800" cy="951271"/>
              </a:xfrm>
            </p:grpSpPr>
            <p:grpSp>
              <p:nvGrpSpPr>
                <p:cNvPr id="103" name="Group 256"/>
                <p:cNvGrpSpPr/>
                <p:nvPr/>
              </p:nvGrpSpPr>
              <p:grpSpPr>
                <a:xfrm>
                  <a:off x="4267200" y="341671"/>
                  <a:ext cx="914400" cy="914400"/>
                  <a:chOff x="3352800" y="304800"/>
                  <a:chExt cx="914400" cy="914400"/>
                </a:xfrm>
              </p:grpSpPr>
              <p:sp>
                <p:nvSpPr>
                  <p:cNvPr id="108" name="Quad Arrow Callout 10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4"/>
                <p:cNvGrpSpPr/>
                <p:nvPr/>
              </p:nvGrpSpPr>
              <p:grpSpPr>
                <a:xfrm>
                  <a:off x="3352800" y="304800"/>
                  <a:ext cx="914400" cy="914400"/>
                  <a:chOff x="3352800" y="304800"/>
                  <a:chExt cx="914400" cy="914400"/>
                </a:xfrm>
              </p:grpSpPr>
              <p:sp>
                <p:nvSpPr>
                  <p:cNvPr id="106" name="Quad Arrow Callout 10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104"/>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60"/>
              <p:cNvGrpSpPr/>
              <p:nvPr/>
            </p:nvGrpSpPr>
            <p:grpSpPr>
              <a:xfrm>
                <a:off x="1578077" y="297425"/>
                <a:ext cx="1828800" cy="951271"/>
                <a:chOff x="3352800" y="304800"/>
                <a:chExt cx="1828800" cy="951271"/>
              </a:xfrm>
            </p:grpSpPr>
            <p:grpSp>
              <p:nvGrpSpPr>
                <p:cNvPr id="96" name="Group 256"/>
                <p:cNvGrpSpPr/>
                <p:nvPr/>
              </p:nvGrpSpPr>
              <p:grpSpPr>
                <a:xfrm>
                  <a:off x="4267200" y="341671"/>
                  <a:ext cx="914400" cy="914400"/>
                  <a:chOff x="3352800" y="304800"/>
                  <a:chExt cx="914400" cy="914400"/>
                </a:xfrm>
              </p:grpSpPr>
              <p:sp>
                <p:nvSpPr>
                  <p:cNvPr id="101" name="Quad Arrow Callout 1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54"/>
                <p:cNvGrpSpPr/>
                <p:nvPr/>
              </p:nvGrpSpPr>
              <p:grpSpPr>
                <a:xfrm>
                  <a:off x="3352800" y="304800"/>
                  <a:ext cx="914400" cy="914400"/>
                  <a:chOff x="3352800" y="304800"/>
                  <a:chExt cx="914400" cy="914400"/>
                </a:xfrm>
              </p:grpSpPr>
              <p:sp>
                <p:nvSpPr>
                  <p:cNvPr id="99" name="Quad Arrow Callout 9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Quad Arrow 97"/>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Quad Arrow 94"/>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Moon 85"/>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293"/>
            <p:cNvGrpSpPr/>
            <p:nvPr/>
          </p:nvGrpSpPr>
          <p:grpSpPr>
            <a:xfrm>
              <a:off x="5715000" y="1828800"/>
              <a:ext cx="228600" cy="304800"/>
              <a:chOff x="3352800" y="304800"/>
              <a:chExt cx="914400" cy="914400"/>
            </a:xfrm>
          </p:grpSpPr>
          <p:sp>
            <p:nvSpPr>
              <p:cNvPr id="91" name="Quad Arrow Callout 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96"/>
            <p:cNvGrpSpPr/>
            <p:nvPr/>
          </p:nvGrpSpPr>
          <p:grpSpPr>
            <a:xfrm>
              <a:off x="6248400" y="1828800"/>
              <a:ext cx="228600" cy="304800"/>
              <a:chOff x="3352800" y="304800"/>
              <a:chExt cx="914400" cy="914400"/>
            </a:xfrm>
          </p:grpSpPr>
          <p:sp>
            <p:nvSpPr>
              <p:cNvPr id="89" name="Quad Arrow Callout 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a:extLst>
              <a:ext uri="{FF2B5EF4-FFF2-40B4-BE49-F238E27FC236}">
                <a16:creationId xmlns:a16="http://schemas.microsoft.com/office/drawing/2014/main" id="{BD0BEFCF-BFA8-472E-9582-4C5408570211}"/>
              </a:ext>
            </a:extLst>
          </p:cNvPr>
          <p:cNvGrpSpPr/>
          <p:nvPr/>
        </p:nvGrpSpPr>
        <p:grpSpPr>
          <a:xfrm>
            <a:off x="6626759" y="1009616"/>
            <a:ext cx="5565241" cy="5633545"/>
            <a:chOff x="3341988" y="882869"/>
            <a:chExt cx="5460439" cy="5633545"/>
          </a:xfrm>
        </p:grpSpPr>
        <p:sp>
          <p:nvSpPr>
            <p:cNvPr id="70" name="Diamond 69">
              <a:extLst>
                <a:ext uri="{FF2B5EF4-FFF2-40B4-BE49-F238E27FC236}">
                  <a16:creationId xmlns:a16="http://schemas.microsoft.com/office/drawing/2014/main" id="{12FD5D6B-39CA-467A-9C39-B144488E1CE6}"/>
                </a:ext>
              </a:extLst>
            </p:cNvPr>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B1BBA690-4DD6-425F-8984-95698DCBFA33}"/>
                </a:ext>
              </a:extLst>
            </p:cNvPr>
            <p:cNvGrpSpPr/>
            <p:nvPr/>
          </p:nvGrpSpPr>
          <p:grpSpPr>
            <a:xfrm>
              <a:off x="3341988" y="882869"/>
              <a:ext cx="5107068" cy="5633545"/>
              <a:chOff x="1298448" y="521822"/>
              <a:chExt cx="5824728" cy="6425187"/>
            </a:xfrm>
          </p:grpSpPr>
          <p:sp>
            <p:nvSpPr>
              <p:cNvPr id="178" name="Rectangle: Rounded Corners 177">
                <a:extLst>
                  <a:ext uri="{FF2B5EF4-FFF2-40B4-BE49-F238E27FC236}">
                    <a16:creationId xmlns:a16="http://schemas.microsoft.com/office/drawing/2014/main" id="{964CB0C9-2F53-429F-B3DC-442B1E822299}"/>
                  </a:ext>
                </a:extLst>
              </p:cNvPr>
              <p:cNvSpPr/>
              <p:nvPr/>
            </p:nvSpPr>
            <p:spPr>
              <a:xfrm>
                <a:off x="1298448" y="557784"/>
                <a:ext cx="5824728" cy="6382512"/>
              </a:xfrm>
              <a:prstGeom prst="roundRect">
                <a:avLst>
                  <a:gd name="adj" fmla="val 118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B86DC818-DE6F-4538-A01A-F53553400C1A}"/>
                  </a:ext>
                </a:extLst>
              </p:cNvPr>
              <p:cNvGrpSpPr/>
              <p:nvPr/>
            </p:nvGrpSpPr>
            <p:grpSpPr>
              <a:xfrm>
                <a:off x="1554480" y="521822"/>
                <a:ext cx="5385815" cy="6425187"/>
                <a:chOff x="237745" y="1149049"/>
                <a:chExt cx="3685036" cy="4396186"/>
              </a:xfrm>
            </p:grpSpPr>
            <p:sp>
              <p:nvSpPr>
                <p:cNvPr id="180" name="Freeform: Shape 179">
                  <a:extLst>
                    <a:ext uri="{FF2B5EF4-FFF2-40B4-BE49-F238E27FC236}">
                      <a16:creationId xmlns:a16="http://schemas.microsoft.com/office/drawing/2014/main" id="{8396885C-F075-42B7-89BB-BDC2F43AF511}"/>
                    </a:ext>
                  </a:extLst>
                </p:cNvPr>
                <p:cNvSpPr/>
                <p:nvPr/>
              </p:nvSpPr>
              <p:spPr>
                <a:xfrm>
                  <a:off x="246888" y="1149049"/>
                  <a:ext cx="3675893" cy="4396186"/>
                </a:xfrm>
                <a:custGeom>
                  <a:avLst/>
                  <a:gdLst>
                    <a:gd name="connsiteX0" fmla="*/ 448056 w 3675893"/>
                    <a:gd name="connsiteY0" fmla="*/ 27432 h 4111307"/>
                    <a:gd name="connsiteX1" fmla="*/ 448056 w 3675893"/>
                    <a:gd name="connsiteY1" fmla="*/ 27432 h 4111307"/>
                    <a:gd name="connsiteX2" fmla="*/ 466344 w 3675893"/>
                    <a:gd name="connsiteY2" fmla="*/ 109728 h 4111307"/>
                    <a:gd name="connsiteX3" fmla="*/ 457200 w 3675893"/>
                    <a:gd name="connsiteY3" fmla="*/ 137160 h 4111307"/>
                    <a:gd name="connsiteX4" fmla="*/ 448056 w 3675893"/>
                    <a:gd name="connsiteY4" fmla="*/ 173736 h 4111307"/>
                    <a:gd name="connsiteX5" fmla="*/ 429768 w 3675893"/>
                    <a:gd name="connsiteY5" fmla="*/ 228600 h 4111307"/>
                    <a:gd name="connsiteX6" fmla="*/ 411480 w 3675893"/>
                    <a:gd name="connsiteY6" fmla="*/ 301752 h 4111307"/>
                    <a:gd name="connsiteX7" fmla="*/ 411480 w 3675893"/>
                    <a:gd name="connsiteY7" fmla="*/ 804672 h 4111307"/>
                    <a:gd name="connsiteX8" fmla="*/ 438912 w 3675893"/>
                    <a:gd name="connsiteY8" fmla="*/ 905256 h 4111307"/>
                    <a:gd name="connsiteX9" fmla="*/ 448056 w 3675893"/>
                    <a:gd name="connsiteY9" fmla="*/ 932688 h 4111307"/>
                    <a:gd name="connsiteX10" fmla="*/ 493776 w 3675893"/>
                    <a:gd name="connsiteY10" fmla="*/ 1014984 h 4111307"/>
                    <a:gd name="connsiteX11" fmla="*/ 521208 w 3675893"/>
                    <a:gd name="connsiteY11" fmla="*/ 1042416 h 4111307"/>
                    <a:gd name="connsiteX12" fmla="*/ 621792 w 3675893"/>
                    <a:gd name="connsiteY12" fmla="*/ 1078992 h 4111307"/>
                    <a:gd name="connsiteX13" fmla="*/ 649224 w 3675893"/>
                    <a:gd name="connsiteY13" fmla="*/ 1088136 h 4111307"/>
                    <a:gd name="connsiteX14" fmla="*/ 676656 w 3675893"/>
                    <a:gd name="connsiteY14" fmla="*/ 1097280 h 4111307"/>
                    <a:gd name="connsiteX15" fmla="*/ 722376 w 3675893"/>
                    <a:gd name="connsiteY15" fmla="*/ 1106424 h 4111307"/>
                    <a:gd name="connsiteX16" fmla="*/ 758952 w 3675893"/>
                    <a:gd name="connsiteY16" fmla="*/ 1115568 h 4111307"/>
                    <a:gd name="connsiteX17" fmla="*/ 822960 w 3675893"/>
                    <a:gd name="connsiteY17" fmla="*/ 1124712 h 4111307"/>
                    <a:gd name="connsiteX18" fmla="*/ 877824 w 3675893"/>
                    <a:gd name="connsiteY18" fmla="*/ 1143000 h 4111307"/>
                    <a:gd name="connsiteX19" fmla="*/ 914400 w 3675893"/>
                    <a:gd name="connsiteY19" fmla="*/ 1152144 h 4111307"/>
                    <a:gd name="connsiteX20" fmla="*/ 969264 w 3675893"/>
                    <a:gd name="connsiteY20" fmla="*/ 1170432 h 4111307"/>
                    <a:gd name="connsiteX21" fmla="*/ 987552 w 3675893"/>
                    <a:gd name="connsiteY21" fmla="*/ 1197864 h 4111307"/>
                    <a:gd name="connsiteX22" fmla="*/ 1051560 w 3675893"/>
                    <a:gd name="connsiteY22" fmla="*/ 1261872 h 4111307"/>
                    <a:gd name="connsiteX23" fmla="*/ 1069848 w 3675893"/>
                    <a:gd name="connsiteY23" fmla="*/ 1316736 h 4111307"/>
                    <a:gd name="connsiteX24" fmla="*/ 1078992 w 3675893"/>
                    <a:gd name="connsiteY24" fmla="*/ 1344168 h 4111307"/>
                    <a:gd name="connsiteX25" fmla="*/ 1097280 w 3675893"/>
                    <a:gd name="connsiteY25" fmla="*/ 1371600 h 4111307"/>
                    <a:gd name="connsiteX26" fmla="*/ 1097280 w 3675893"/>
                    <a:gd name="connsiteY26" fmla="*/ 1499616 h 4111307"/>
                    <a:gd name="connsiteX27" fmla="*/ 1005840 w 3675893"/>
                    <a:gd name="connsiteY27" fmla="*/ 1545336 h 4111307"/>
                    <a:gd name="connsiteX28" fmla="*/ 932688 w 3675893"/>
                    <a:gd name="connsiteY28" fmla="*/ 1554480 h 4111307"/>
                    <a:gd name="connsiteX29" fmla="*/ 822960 w 3675893"/>
                    <a:gd name="connsiteY29" fmla="*/ 1572768 h 4111307"/>
                    <a:gd name="connsiteX30" fmla="*/ 768096 w 3675893"/>
                    <a:gd name="connsiteY30" fmla="*/ 1581912 h 4111307"/>
                    <a:gd name="connsiteX31" fmla="*/ 704088 w 3675893"/>
                    <a:gd name="connsiteY31" fmla="*/ 1591056 h 4111307"/>
                    <a:gd name="connsiteX32" fmla="*/ 512064 w 3675893"/>
                    <a:gd name="connsiteY32" fmla="*/ 1600200 h 4111307"/>
                    <a:gd name="connsiteX33" fmla="*/ 402336 w 3675893"/>
                    <a:gd name="connsiteY33" fmla="*/ 1618488 h 4111307"/>
                    <a:gd name="connsiteX34" fmla="*/ 365760 w 3675893"/>
                    <a:gd name="connsiteY34" fmla="*/ 1627632 h 4111307"/>
                    <a:gd name="connsiteX35" fmla="*/ 310896 w 3675893"/>
                    <a:gd name="connsiteY35" fmla="*/ 1645920 h 4111307"/>
                    <a:gd name="connsiteX36" fmla="*/ 283464 w 3675893"/>
                    <a:gd name="connsiteY36" fmla="*/ 1655064 h 4111307"/>
                    <a:gd name="connsiteX37" fmla="*/ 246888 w 3675893"/>
                    <a:gd name="connsiteY37" fmla="*/ 1682496 h 4111307"/>
                    <a:gd name="connsiteX38" fmla="*/ 219456 w 3675893"/>
                    <a:gd name="connsiteY38" fmla="*/ 1700784 h 4111307"/>
                    <a:gd name="connsiteX39" fmla="*/ 173736 w 3675893"/>
                    <a:gd name="connsiteY39" fmla="*/ 1746504 h 4111307"/>
                    <a:gd name="connsiteX40" fmla="*/ 137160 w 3675893"/>
                    <a:gd name="connsiteY40" fmla="*/ 1801368 h 4111307"/>
                    <a:gd name="connsiteX41" fmla="*/ 109728 w 3675893"/>
                    <a:gd name="connsiteY41" fmla="*/ 1856232 h 4111307"/>
                    <a:gd name="connsiteX42" fmla="*/ 82296 w 3675893"/>
                    <a:gd name="connsiteY42" fmla="*/ 2002536 h 4111307"/>
                    <a:gd name="connsiteX43" fmla="*/ 73152 w 3675893"/>
                    <a:gd name="connsiteY43" fmla="*/ 2340864 h 4111307"/>
                    <a:gd name="connsiteX44" fmla="*/ 54864 w 3675893"/>
                    <a:gd name="connsiteY44" fmla="*/ 2551176 h 4111307"/>
                    <a:gd name="connsiteX45" fmla="*/ 36576 w 3675893"/>
                    <a:gd name="connsiteY45" fmla="*/ 2734056 h 4111307"/>
                    <a:gd name="connsiteX46" fmla="*/ 18288 w 3675893"/>
                    <a:gd name="connsiteY46" fmla="*/ 3172968 h 4111307"/>
                    <a:gd name="connsiteX47" fmla="*/ 0 w 3675893"/>
                    <a:gd name="connsiteY47" fmla="*/ 3456432 h 4111307"/>
                    <a:gd name="connsiteX48" fmla="*/ 9144 w 3675893"/>
                    <a:gd name="connsiteY48" fmla="*/ 3858768 h 4111307"/>
                    <a:gd name="connsiteX49" fmla="*/ 36576 w 3675893"/>
                    <a:gd name="connsiteY49" fmla="*/ 3886200 h 4111307"/>
                    <a:gd name="connsiteX50" fmla="*/ 100584 w 3675893"/>
                    <a:gd name="connsiteY50" fmla="*/ 3931920 h 4111307"/>
                    <a:gd name="connsiteX51" fmla="*/ 128016 w 3675893"/>
                    <a:gd name="connsiteY51" fmla="*/ 3941064 h 4111307"/>
                    <a:gd name="connsiteX52" fmla="*/ 173736 w 3675893"/>
                    <a:gd name="connsiteY52" fmla="*/ 3968496 h 4111307"/>
                    <a:gd name="connsiteX53" fmla="*/ 228600 w 3675893"/>
                    <a:gd name="connsiteY53" fmla="*/ 3986784 h 4111307"/>
                    <a:gd name="connsiteX54" fmla="*/ 256032 w 3675893"/>
                    <a:gd name="connsiteY54" fmla="*/ 4005072 h 4111307"/>
                    <a:gd name="connsiteX55" fmla="*/ 310896 w 3675893"/>
                    <a:gd name="connsiteY55" fmla="*/ 4014216 h 4111307"/>
                    <a:gd name="connsiteX56" fmla="*/ 338328 w 3675893"/>
                    <a:gd name="connsiteY56" fmla="*/ 4023360 h 4111307"/>
                    <a:gd name="connsiteX57" fmla="*/ 640080 w 3675893"/>
                    <a:gd name="connsiteY57" fmla="*/ 4032504 h 4111307"/>
                    <a:gd name="connsiteX58" fmla="*/ 731520 w 3675893"/>
                    <a:gd name="connsiteY58" fmla="*/ 4041648 h 4111307"/>
                    <a:gd name="connsiteX59" fmla="*/ 786384 w 3675893"/>
                    <a:gd name="connsiteY59" fmla="*/ 4059936 h 4111307"/>
                    <a:gd name="connsiteX60" fmla="*/ 886968 w 3675893"/>
                    <a:gd name="connsiteY60" fmla="*/ 4069080 h 4111307"/>
                    <a:gd name="connsiteX61" fmla="*/ 1490472 w 3675893"/>
                    <a:gd name="connsiteY61" fmla="*/ 4096512 h 4111307"/>
                    <a:gd name="connsiteX62" fmla="*/ 1600200 w 3675893"/>
                    <a:gd name="connsiteY62" fmla="*/ 4105656 h 4111307"/>
                    <a:gd name="connsiteX63" fmla="*/ 2734056 w 3675893"/>
                    <a:gd name="connsiteY63" fmla="*/ 4087368 h 4111307"/>
                    <a:gd name="connsiteX64" fmla="*/ 2825496 w 3675893"/>
                    <a:gd name="connsiteY64" fmla="*/ 4059936 h 4111307"/>
                    <a:gd name="connsiteX65" fmla="*/ 2862072 w 3675893"/>
                    <a:gd name="connsiteY65" fmla="*/ 4050792 h 4111307"/>
                    <a:gd name="connsiteX66" fmla="*/ 2944368 w 3675893"/>
                    <a:gd name="connsiteY66" fmla="*/ 4041648 h 4111307"/>
                    <a:gd name="connsiteX67" fmla="*/ 2990088 w 3675893"/>
                    <a:gd name="connsiteY67" fmla="*/ 4032504 h 4111307"/>
                    <a:gd name="connsiteX68" fmla="*/ 3209544 w 3675893"/>
                    <a:gd name="connsiteY68" fmla="*/ 4023360 h 4111307"/>
                    <a:gd name="connsiteX69" fmla="*/ 3300984 w 3675893"/>
                    <a:gd name="connsiteY69" fmla="*/ 4005072 h 4111307"/>
                    <a:gd name="connsiteX70" fmla="*/ 3374136 w 3675893"/>
                    <a:gd name="connsiteY70" fmla="*/ 3986784 h 4111307"/>
                    <a:gd name="connsiteX71" fmla="*/ 3401568 w 3675893"/>
                    <a:gd name="connsiteY71" fmla="*/ 3977640 h 4111307"/>
                    <a:gd name="connsiteX72" fmla="*/ 3456432 w 3675893"/>
                    <a:gd name="connsiteY72" fmla="*/ 3968496 h 4111307"/>
                    <a:gd name="connsiteX73" fmla="*/ 3520440 w 3675893"/>
                    <a:gd name="connsiteY73" fmla="*/ 3950208 h 4111307"/>
                    <a:gd name="connsiteX74" fmla="*/ 3557016 w 3675893"/>
                    <a:gd name="connsiteY74" fmla="*/ 3941064 h 4111307"/>
                    <a:gd name="connsiteX75" fmla="*/ 3584448 w 3675893"/>
                    <a:gd name="connsiteY75" fmla="*/ 3922776 h 4111307"/>
                    <a:gd name="connsiteX76" fmla="*/ 3602736 w 3675893"/>
                    <a:gd name="connsiteY76" fmla="*/ 3867912 h 4111307"/>
                    <a:gd name="connsiteX77" fmla="*/ 3621024 w 3675893"/>
                    <a:gd name="connsiteY77" fmla="*/ 3840480 h 4111307"/>
                    <a:gd name="connsiteX78" fmla="*/ 3630168 w 3675893"/>
                    <a:gd name="connsiteY78" fmla="*/ 3803904 h 4111307"/>
                    <a:gd name="connsiteX79" fmla="*/ 3639312 w 3675893"/>
                    <a:gd name="connsiteY79" fmla="*/ 3758184 h 4111307"/>
                    <a:gd name="connsiteX80" fmla="*/ 3657600 w 3675893"/>
                    <a:gd name="connsiteY80" fmla="*/ 3712464 h 4111307"/>
                    <a:gd name="connsiteX81" fmla="*/ 3675888 w 3675893"/>
                    <a:gd name="connsiteY81" fmla="*/ 3529584 h 4111307"/>
                    <a:gd name="connsiteX82" fmla="*/ 3657600 w 3675893"/>
                    <a:gd name="connsiteY82" fmla="*/ 3072384 h 4111307"/>
                    <a:gd name="connsiteX83" fmla="*/ 3648456 w 3675893"/>
                    <a:gd name="connsiteY83" fmla="*/ 3044952 h 4111307"/>
                    <a:gd name="connsiteX84" fmla="*/ 3639312 w 3675893"/>
                    <a:gd name="connsiteY84" fmla="*/ 3008376 h 4111307"/>
                    <a:gd name="connsiteX85" fmla="*/ 3621024 w 3675893"/>
                    <a:gd name="connsiteY85" fmla="*/ 2962656 h 4111307"/>
                    <a:gd name="connsiteX86" fmla="*/ 3602736 w 3675893"/>
                    <a:gd name="connsiteY86" fmla="*/ 2889504 h 4111307"/>
                    <a:gd name="connsiteX87" fmla="*/ 3584448 w 3675893"/>
                    <a:gd name="connsiteY87" fmla="*/ 2843784 h 4111307"/>
                    <a:gd name="connsiteX88" fmla="*/ 3575304 w 3675893"/>
                    <a:gd name="connsiteY88" fmla="*/ 2807208 h 4111307"/>
                    <a:gd name="connsiteX89" fmla="*/ 3557016 w 3675893"/>
                    <a:gd name="connsiteY89" fmla="*/ 2752344 h 4111307"/>
                    <a:gd name="connsiteX90" fmla="*/ 3547872 w 3675893"/>
                    <a:gd name="connsiteY90" fmla="*/ 2624328 h 4111307"/>
                    <a:gd name="connsiteX91" fmla="*/ 3538728 w 3675893"/>
                    <a:gd name="connsiteY91" fmla="*/ 2596896 h 4111307"/>
                    <a:gd name="connsiteX92" fmla="*/ 3529584 w 3675893"/>
                    <a:gd name="connsiteY92" fmla="*/ 2459736 h 4111307"/>
                    <a:gd name="connsiteX93" fmla="*/ 3557016 w 3675893"/>
                    <a:gd name="connsiteY93" fmla="*/ 1920240 h 4111307"/>
                    <a:gd name="connsiteX94" fmla="*/ 3566160 w 3675893"/>
                    <a:gd name="connsiteY94" fmla="*/ 1892808 h 4111307"/>
                    <a:gd name="connsiteX95" fmla="*/ 3547872 w 3675893"/>
                    <a:gd name="connsiteY95" fmla="*/ 1700784 h 4111307"/>
                    <a:gd name="connsiteX96" fmla="*/ 3447288 w 3675893"/>
                    <a:gd name="connsiteY96" fmla="*/ 1581912 h 4111307"/>
                    <a:gd name="connsiteX97" fmla="*/ 3419856 w 3675893"/>
                    <a:gd name="connsiteY97" fmla="*/ 1563624 h 4111307"/>
                    <a:gd name="connsiteX98" fmla="*/ 3364992 w 3675893"/>
                    <a:gd name="connsiteY98" fmla="*/ 1545336 h 4111307"/>
                    <a:gd name="connsiteX99" fmla="*/ 3328416 w 3675893"/>
                    <a:gd name="connsiteY99" fmla="*/ 1527048 h 4111307"/>
                    <a:gd name="connsiteX100" fmla="*/ 3118104 w 3675893"/>
                    <a:gd name="connsiteY100" fmla="*/ 1517904 h 4111307"/>
                    <a:gd name="connsiteX101" fmla="*/ 2898648 w 3675893"/>
                    <a:gd name="connsiteY101" fmla="*/ 1499616 h 4111307"/>
                    <a:gd name="connsiteX102" fmla="*/ 2816352 w 3675893"/>
                    <a:gd name="connsiteY102" fmla="*/ 1472184 h 4111307"/>
                    <a:gd name="connsiteX103" fmla="*/ 2761488 w 3675893"/>
                    <a:gd name="connsiteY103" fmla="*/ 1453896 h 4111307"/>
                    <a:gd name="connsiteX104" fmla="*/ 2734056 w 3675893"/>
                    <a:gd name="connsiteY104" fmla="*/ 1426464 h 4111307"/>
                    <a:gd name="connsiteX105" fmla="*/ 2679192 w 3675893"/>
                    <a:gd name="connsiteY105" fmla="*/ 1389888 h 4111307"/>
                    <a:gd name="connsiteX106" fmla="*/ 2651760 w 3675893"/>
                    <a:gd name="connsiteY106" fmla="*/ 1362456 h 4111307"/>
                    <a:gd name="connsiteX107" fmla="*/ 2642616 w 3675893"/>
                    <a:gd name="connsiteY107" fmla="*/ 1335024 h 4111307"/>
                    <a:gd name="connsiteX108" fmla="*/ 2642616 w 3675893"/>
                    <a:gd name="connsiteY108" fmla="*/ 1197864 h 4111307"/>
                    <a:gd name="connsiteX109" fmla="*/ 2788920 w 3675893"/>
                    <a:gd name="connsiteY109" fmla="*/ 1188720 h 4111307"/>
                    <a:gd name="connsiteX110" fmla="*/ 2852928 w 3675893"/>
                    <a:gd name="connsiteY110" fmla="*/ 1170432 h 4111307"/>
                    <a:gd name="connsiteX111" fmla="*/ 2916936 w 3675893"/>
                    <a:gd name="connsiteY111" fmla="*/ 1161288 h 4111307"/>
                    <a:gd name="connsiteX112" fmla="*/ 2944368 w 3675893"/>
                    <a:gd name="connsiteY112" fmla="*/ 1152144 h 4111307"/>
                    <a:gd name="connsiteX113" fmla="*/ 3035808 w 3675893"/>
                    <a:gd name="connsiteY113" fmla="*/ 1133856 h 4111307"/>
                    <a:gd name="connsiteX114" fmla="*/ 3090672 w 3675893"/>
                    <a:gd name="connsiteY114" fmla="*/ 1115568 h 4111307"/>
                    <a:gd name="connsiteX115" fmla="*/ 3136392 w 3675893"/>
                    <a:gd name="connsiteY115" fmla="*/ 1106424 h 4111307"/>
                    <a:gd name="connsiteX116" fmla="*/ 3191256 w 3675893"/>
                    <a:gd name="connsiteY116" fmla="*/ 1088136 h 4111307"/>
                    <a:gd name="connsiteX117" fmla="*/ 3218688 w 3675893"/>
                    <a:gd name="connsiteY117" fmla="*/ 1060704 h 4111307"/>
                    <a:gd name="connsiteX118" fmla="*/ 3246120 w 3675893"/>
                    <a:gd name="connsiteY118" fmla="*/ 1042416 h 4111307"/>
                    <a:gd name="connsiteX119" fmla="*/ 3291840 w 3675893"/>
                    <a:gd name="connsiteY119" fmla="*/ 996696 h 4111307"/>
                    <a:gd name="connsiteX120" fmla="*/ 3328416 w 3675893"/>
                    <a:gd name="connsiteY120" fmla="*/ 914400 h 4111307"/>
                    <a:gd name="connsiteX121" fmla="*/ 3328416 w 3675893"/>
                    <a:gd name="connsiteY121" fmla="*/ 566928 h 4111307"/>
                    <a:gd name="connsiteX122" fmla="*/ 3319272 w 3675893"/>
                    <a:gd name="connsiteY122" fmla="*/ 539496 h 4111307"/>
                    <a:gd name="connsiteX123" fmla="*/ 3310128 w 3675893"/>
                    <a:gd name="connsiteY123" fmla="*/ 457200 h 4111307"/>
                    <a:gd name="connsiteX124" fmla="*/ 3300984 w 3675893"/>
                    <a:gd name="connsiteY124" fmla="*/ 429768 h 4111307"/>
                    <a:gd name="connsiteX125" fmla="*/ 3291840 w 3675893"/>
                    <a:gd name="connsiteY125" fmla="*/ 374904 h 4111307"/>
                    <a:gd name="connsiteX126" fmla="*/ 3282696 w 3675893"/>
                    <a:gd name="connsiteY126" fmla="*/ 237744 h 4111307"/>
                    <a:gd name="connsiteX127" fmla="*/ 3273552 w 3675893"/>
                    <a:gd name="connsiteY127" fmla="*/ 128016 h 4111307"/>
                    <a:gd name="connsiteX128" fmla="*/ 3218688 w 3675893"/>
                    <a:gd name="connsiteY128" fmla="*/ 91440 h 4111307"/>
                    <a:gd name="connsiteX129" fmla="*/ 3163824 w 3675893"/>
                    <a:gd name="connsiteY129" fmla="*/ 54864 h 4111307"/>
                    <a:gd name="connsiteX130" fmla="*/ 2807208 w 3675893"/>
                    <a:gd name="connsiteY130" fmla="*/ 45720 h 4111307"/>
                    <a:gd name="connsiteX131" fmla="*/ 2359152 w 3675893"/>
                    <a:gd name="connsiteY131" fmla="*/ 27432 h 4111307"/>
                    <a:gd name="connsiteX132" fmla="*/ 2258568 w 3675893"/>
                    <a:gd name="connsiteY132" fmla="*/ 18288 h 4111307"/>
                    <a:gd name="connsiteX133" fmla="*/ 2103120 w 3675893"/>
                    <a:gd name="connsiteY133" fmla="*/ 0 h 4111307"/>
                    <a:gd name="connsiteX134" fmla="*/ 576072 w 3675893"/>
                    <a:gd name="connsiteY134" fmla="*/ 9144 h 4111307"/>
                    <a:gd name="connsiteX135" fmla="*/ 521208 w 3675893"/>
                    <a:gd name="connsiteY135" fmla="*/ 36576 h 4111307"/>
                    <a:gd name="connsiteX136" fmla="*/ 448056 w 3675893"/>
                    <a:gd name="connsiteY136" fmla="*/ 27432 h 411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75893" h="4111307">
                      <a:moveTo>
                        <a:pt x="448056" y="27432"/>
                      </a:moveTo>
                      <a:lnTo>
                        <a:pt x="448056" y="27432"/>
                      </a:lnTo>
                      <a:cubicBezTo>
                        <a:pt x="454152" y="54864"/>
                        <a:pt x="464010" y="81724"/>
                        <a:pt x="466344" y="109728"/>
                      </a:cubicBezTo>
                      <a:cubicBezTo>
                        <a:pt x="467144" y="119333"/>
                        <a:pt x="459848" y="127892"/>
                        <a:pt x="457200" y="137160"/>
                      </a:cubicBezTo>
                      <a:cubicBezTo>
                        <a:pt x="453748" y="149244"/>
                        <a:pt x="451667" y="161699"/>
                        <a:pt x="448056" y="173736"/>
                      </a:cubicBezTo>
                      <a:cubicBezTo>
                        <a:pt x="442517" y="192200"/>
                        <a:pt x="434443" y="209898"/>
                        <a:pt x="429768" y="228600"/>
                      </a:cubicBezTo>
                      <a:lnTo>
                        <a:pt x="411480" y="301752"/>
                      </a:lnTo>
                      <a:cubicBezTo>
                        <a:pt x="387988" y="513176"/>
                        <a:pt x="395946" y="408562"/>
                        <a:pt x="411480" y="804672"/>
                      </a:cubicBezTo>
                      <a:cubicBezTo>
                        <a:pt x="412629" y="833968"/>
                        <a:pt x="430315" y="879466"/>
                        <a:pt x="438912" y="905256"/>
                      </a:cubicBezTo>
                      <a:lnTo>
                        <a:pt x="448056" y="932688"/>
                      </a:lnTo>
                      <a:cubicBezTo>
                        <a:pt x="459554" y="967183"/>
                        <a:pt x="462334" y="983542"/>
                        <a:pt x="493776" y="1014984"/>
                      </a:cubicBezTo>
                      <a:cubicBezTo>
                        <a:pt x="502920" y="1024128"/>
                        <a:pt x="510242" y="1035562"/>
                        <a:pt x="521208" y="1042416"/>
                      </a:cubicBezTo>
                      <a:cubicBezTo>
                        <a:pt x="535749" y="1051504"/>
                        <a:pt x="608994" y="1074726"/>
                        <a:pt x="621792" y="1078992"/>
                      </a:cubicBezTo>
                      <a:lnTo>
                        <a:pt x="649224" y="1088136"/>
                      </a:lnTo>
                      <a:cubicBezTo>
                        <a:pt x="658368" y="1091184"/>
                        <a:pt x="667205" y="1095390"/>
                        <a:pt x="676656" y="1097280"/>
                      </a:cubicBezTo>
                      <a:cubicBezTo>
                        <a:pt x="691896" y="1100328"/>
                        <a:pt x="707204" y="1103053"/>
                        <a:pt x="722376" y="1106424"/>
                      </a:cubicBezTo>
                      <a:cubicBezTo>
                        <a:pt x="734644" y="1109150"/>
                        <a:pt x="746587" y="1113320"/>
                        <a:pt x="758952" y="1115568"/>
                      </a:cubicBezTo>
                      <a:cubicBezTo>
                        <a:pt x="780157" y="1119423"/>
                        <a:pt x="801624" y="1121664"/>
                        <a:pt x="822960" y="1124712"/>
                      </a:cubicBezTo>
                      <a:cubicBezTo>
                        <a:pt x="841248" y="1130808"/>
                        <a:pt x="859122" y="1138325"/>
                        <a:pt x="877824" y="1143000"/>
                      </a:cubicBezTo>
                      <a:cubicBezTo>
                        <a:pt x="890016" y="1146048"/>
                        <a:pt x="902363" y="1148533"/>
                        <a:pt x="914400" y="1152144"/>
                      </a:cubicBezTo>
                      <a:cubicBezTo>
                        <a:pt x="932864" y="1157683"/>
                        <a:pt x="969264" y="1170432"/>
                        <a:pt x="969264" y="1170432"/>
                      </a:cubicBezTo>
                      <a:cubicBezTo>
                        <a:pt x="975360" y="1179576"/>
                        <a:pt x="978970" y="1190999"/>
                        <a:pt x="987552" y="1197864"/>
                      </a:cubicBezTo>
                      <a:cubicBezTo>
                        <a:pt x="1033543" y="1234657"/>
                        <a:pt x="1014866" y="1151789"/>
                        <a:pt x="1051560" y="1261872"/>
                      </a:cubicBezTo>
                      <a:lnTo>
                        <a:pt x="1069848" y="1316736"/>
                      </a:lnTo>
                      <a:cubicBezTo>
                        <a:pt x="1072896" y="1325880"/>
                        <a:pt x="1073645" y="1336148"/>
                        <a:pt x="1078992" y="1344168"/>
                      </a:cubicBezTo>
                      <a:lnTo>
                        <a:pt x="1097280" y="1371600"/>
                      </a:lnTo>
                      <a:cubicBezTo>
                        <a:pt x="1105467" y="1412534"/>
                        <a:pt x="1119453" y="1458437"/>
                        <a:pt x="1097280" y="1499616"/>
                      </a:cubicBezTo>
                      <a:cubicBezTo>
                        <a:pt x="1082952" y="1526226"/>
                        <a:pt x="1034583" y="1540545"/>
                        <a:pt x="1005840" y="1545336"/>
                      </a:cubicBezTo>
                      <a:cubicBezTo>
                        <a:pt x="981601" y="1549376"/>
                        <a:pt x="956990" y="1550835"/>
                        <a:pt x="932688" y="1554480"/>
                      </a:cubicBezTo>
                      <a:cubicBezTo>
                        <a:pt x="896018" y="1559981"/>
                        <a:pt x="859536" y="1566672"/>
                        <a:pt x="822960" y="1572768"/>
                      </a:cubicBezTo>
                      <a:cubicBezTo>
                        <a:pt x="804672" y="1575816"/>
                        <a:pt x="786450" y="1579290"/>
                        <a:pt x="768096" y="1581912"/>
                      </a:cubicBezTo>
                      <a:cubicBezTo>
                        <a:pt x="746760" y="1584960"/>
                        <a:pt x="725586" y="1589520"/>
                        <a:pt x="704088" y="1591056"/>
                      </a:cubicBezTo>
                      <a:cubicBezTo>
                        <a:pt x="640170" y="1595622"/>
                        <a:pt x="576072" y="1597152"/>
                        <a:pt x="512064" y="1600200"/>
                      </a:cubicBezTo>
                      <a:cubicBezTo>
                        <a:pt x="458629" y="1607834"/>
                        <a:pt x="450471" y="1607791"/>
                        <a:pt x="402336" y="1618488"/>
                      </a:cubicBezTo>
                      <a:cubicBezTo>
                        <a:pt x="390068" y="1621214"/>
                        <a:pt x="377797" y="1624021"/>
                        <a:pt x="365760" y="1627632"/>
                      </a:cubicBezTo>
                      <a:cubicBezTo>
                        <a:pt x="347296" y="1633171"/>
                        <a:pt x="329184" y="1639824"/>
                        <a:pt x="310896" y="1645920"/>
                      </a:cubicBezTo>
                      <a:lnTo>
                        <a:pt x="283464" y="1655064"/>
                      </a:lnTo>
                      <a:cubicBezTo>
                        <a:pt x="271272" y="1664208"/>
                        <a:pt x="259289" y="1673638"/>
                        <a:pt x="246888" y="1682496"/>
                      </a:cubicBezTo>
                      <a:cubicBezTo>
                        <a:pt x="237945" y="1688884"/>
                        <a:pt x="227227" y="1693013"/>
                        <a:pt x="219456" y="1700784"/>
                      </a:cubicBezTo>
                      <a:cubicBezTo>
                        <a:pt x="158496" y="1761744"/>
                        <a:pt x="246888" y="1697736"/>
                        <a:pt x="173736" y="1746504"/>
                      </a:cubicBezTo>
                      <a:cubicBezTo>
                        <a:pt x="161544" y="1764792"/>
                        <a:pt x="144111" y="1780516"/>
                        <a:pt x="137160" y="1801368"/>
                      </a:cubicBezTo>
                      <a:cubicBezTo>
                        <a:pt x="124541" y="1839226"/>
                        <a:pt x="133363" y="1820780"/>
                        <a:pt x="109728" y="1856232"/>
                      </a:cubicBezTo>
                      <a:cubicBezTo>
                        <a:pt x="97370" y="1905663"/>
                        <a:pt x="85597" y="1948625"/>
                        <a:pt x="82296" y="2002536"/>
                      </a:cubicBezTo>
                      <a:cubicBezTo>
                        <a:pt x="75402" y="2115142"/>
                        <a:pt x="78786" y="2228188"/>
                        <a:pt x="73152" y="2340864"/>
                      </a:cubicBezTo>
                      <a:cubicBezTo>
                        <a:pt x="69638" y="2411145"/>
                        <a:pt x="58996" y="2480929"/>
                        <a:pt x="54864" y="2551176"/>
                      </a:cubicBezTo>
                      <a:cubicBezTo>
                        <a:pt x="45154" y="2716246"/>
                        <a:pt x="62134" y="2657382"/>
                        <a:pt x="36576" y="2734056"/>
                      </a:cubicBezTo>
                      <a:cubicBezTo>
                        <a:pt x="30480" y="2880360"/>
                        <a:pt x="24558" y="3026671"/>
                        <a:pt x="18288" y="3172968"/>
                      </a:cubicBezTo>
                      <a:cubicBezTo>
                        <a:pt x="8858" y="3393004"/>
                        <a:pt x="16159" y="3311001"/>
                        <a:pt x="0" y="3456432"/>
                      </a:cubicBezTo>
                      <a:cubicBezTo>
                        <a:pt x="3048" y="3590544"/>
                        <a:pt x="-2232" y="3725105"/>
                        <a:pt x="9144" y="3858768"/>
                      </a:cubicBezTo>
                      <a:cubicBezTo>
                        <a:pt x="10241" y="3871653"/>
                        <a:pt x="26758" y="3877784"/>
                        <a:pt x="36576" y="3886200"/>
                      </a:cubicBezTo>
                      <a:cubicBezTo>
                        <a:pt x="42375" y="3891170"/>
                        <a:pt x="89005" y="3926131"/>
                        <a:pt x="100584" y="3931920"/>
                      </a:cubicBezTo>
                      <a:cubicBezTo>
                        <a:pt x="109205" y="3936231"/>
                        <a:pt x="119395" y="3936753"/>
                        <a:pt x="128016" y="3941064"/>
                      </a:cubicBezTo>
                      <a:cubicBezTo>
                        <a:pt x="143912" y="3949012"/>
                        <a:pt x="157556" y="3961142"/>
                        <a:pt x="173736" y="3968496"/>
                      </a:cubicBezTo>
                      <a:cubicBezTo>
                        <a:pt x="191285" y="3976473"/>
                        <a:pt x="212560" y="3976091"/>
                        <a:pt x="228600" y="3986784"/>
                      </a:cubicBezTo>
                      <a:cubicBezTo>
                        <a:pt x="237744" y="3992880"/>
                        <a:pt x="245606" y="4001597"/>
                        <a:pt x="256032" y="4005072"/>
                      </a:cubicBezTo>
                      <a:cubicBezTo>
                        <a:pt x="273621" y="4010935"/>
                        <a:pt x="292797" y="4010194"/>
                        <a:pt x="310896" y="4014216"/>
                      </a:cubicBezTo>
                      <a:cubicBezTo>
                        <a:pt x="320305" y="4016307"/>
                        <a:pt x="328704" y="4022825"/>
                        <a:pt x="338328" y="4023360"/>
                      </a:cubicBezTo>
                      <a:cubicBezTo>
                        <a:pt x="438803" y="4028942"/>
                        <a:pt x="539496" y="4029456"/>
                        <a:pt x="640080" y="4032504"/>
                      </a:cubicBezTo>
                      <a:cubicBezTo>
                        <a:pt x="670560" y="4035552"/>
                        <a:pt x="701413" y="4036003"/>
                        <a:pt x="731520" y="4041648"/>
                      </a:cubicBezTo>
                      <a:cubicBezTo>
                        <a:pt x="750467" y="4045201"/>
                        <a:pt x="767400" y="4056586"/>
                        <a:pt x="786384" y="4059936"/>
                      </a:cubicBezTo>
                      <a:cubicBezTo>
                        <a:pt x="819538" y="4065787"/>
                        <a:pt x="853440" y="4066032"/>
                        <a:pt x="886968" y="4069080"/>
                      </a:cubicBezTo>
                      <a:cubicBezTo>
                        <a:pt x="1131651" y="4130251"/>
                        <a:pt x="934989" y="4086935"/>
                        <a:pt x="1490472" y="4096512"/>
                      </a:cubicBezTo>
                      <a:cubicBezTo>
                        <a:pt x="1527048" y="4099560"/>
                        <a:pt x="1563497" y="4105656"/>
                        <a:pt x="1600200" y="4105656"/>
                      </a:cubicBezTo>
                      <a:cubicBezTo>
                        <a:pt x="2563276" y="4105656"/>
                        <a:pt x="2300601" y="4126773"/>
                        <a:pt x="2734056" y="4087368"/>
                      </a:cubicBezTo>
                      <a:cubicBezTo>
                        <a:pt x="2775719" y="4073480"/>
                        <a:pt x="2767922" y="4075638"/>
                        <a:pt x="2825496" y="4059936"/>
                      </a:cubicBezTo>
                      <a:cubicBezTo>
                        <a:pt x="2837620" y="4056629"/>
                        <a:pt x="2849651" y="4052703"/>
                        <a:pt x="2862072" y="4050792"/>
                      </a:cubicBezTo>
                      <a:cubicBezTo>
                        <a:pt x="2889352" y="4046595"/>
                        <a:pt x="2917045" y="4045551"/>
                        <a:pt x="2944368" y="4041648"/>
                      </a:cubicBezTo>
                      <a:cubicBezTo>
                        <a:pt x="2959754" y="4039450"/>
                        <a:pt x="2974583" y="4033573"/>
                        <a:pt x="2990088" y="4032504"/>
                      </a:cubicBezTo>
                      <a:cubicBezTo>
                        <a:pt x="3063130" y="4027467"/>
                        <a:pt x="3136392" y="4026408"/>
                        <a:pt x="3209544" y="4023360"/>
                      </a:cubicBezTo>
                      <a:cubicBezTo>
                        <a:pt x="3240024" y="4017264"/>
                        <a:pt x="3271495" y="4014902"/>
                        <a:pt x="3300984" y="4005072"/>
                      </a:cubicBezTo>
                      <a:cubicBezTo>
                        <a:pt x="3363690" y="3984170"/>
                        <a:pt x="3285862" y="4008853"/>
                        <a:pt x="3374136" y="3986784"/>
                      </a:cubicBezTo>
                      <a:cubicBezTo>
                        <a:pt x="3383487" y="3984446"/>
                        <a:pt x="3392159" y="3979731"/>
                        <a:pt x="3401568" y="3977640"/>
                      </a:cubicBezTo>
                      <a:cubicBezTo>
                        <a:pt x="3419667" y="3973618"/>
                        <a:pt x="3438367" y="3972665"/>
                        <a:pt x="3456432" y="3968496"/>
                      </a:cubicBezTo>
                      <a:cubicBezTo>
                        <a:pt x="3478054" y="3963506"/>
                        <a:pt x="3499032" y="3956047"/>
                        <a:pt x="3520440" y="3950208"/>
                      </a:cubicBezTo>
                      <a:cubicBezTo>
                        <a:pt x="3532564" y="3946901"/>
                        <a:pt x="3544824" y="3944112"/>
                        <a:pt x="3557016" y="3941064"/>
                      </a:cubicBezTo>
                      <a:cubicBezTo>
                        <a:pt x="3566160" y="3934968"/>
                        <a:pt x="3578623" y="3932095"/>
                        <a:pt x="3584448" y="3922776"/>
                      </a:cubicBezTo>
                      <a:cubicBezTo>
                        <a:pt x="3594665" y="3906429"/>
                        <a:pt x="3592043" y="3883952"/>
                        <a:pt x="3602736" y="3867912"/>
                      </a:cubicBezTo>
                      <a:lnTo>
                        <a:pt x="3621024" y="3840480"/>
                      </a:lnTo>
                      <a:cubicBezTo>
                        <a:pt x="3624072" y="3828288"/>
                        <a:pt x="3627442" y="3816172"/>
                        <a:pt x="3630168" y="3803904"/>
                      </a:cubicBezTo>
                      <a:cubicBezTo>
                        <a:pt x="3633539" y="3788732"/>
                        <a:pt x="3634846" y="3773070"/>
                        <a:pt x="3639312" y="3758184"/>
                      </a:cubicBezTo>
                      <a:cubicBezTo>
                        <a:pt x="3644029" y="3742462"/>
                        <a:pt x="3651504" y="3727704"/>
                        <a:pt x="3657600" y="3712464"/>
                      </a:cubicBezTo>
                      <a:cubicBezTo>
                        <a:pt x="3660644" y="3685069"/>
                        <a:pt x="3676221" y="3549876"/>
                        <a:pt x="3675888" y="3529584"/>
                      </a:cubicBezTo>
                      <a:cubicBezTo>
                        <a:pt x="3673388" y="3377083"/>
                        <a:pt x="3666220" y="3224662"/>
                        <a:pt x="3657600" y="3072384"/>
                      </a:cubicBezTo>
                      <a:cubicBezTo>
                        <a:pt x="3657055" y="3062761"/>
                        <a:pt x="3651104" y="3054220"/>
                        <a:pt x="3648456" y="3044952"/>
                      </a:cubicBezTo>
                      <a:cubicBezTo>
                        <a:pt x="3645004" y="3032868"/>
                        <a:pt x="3643286" y="3020298"/>
                        <a:pt x="3639312" y="3008376"/>
                      </a:cubicBezTo>
                      <a:cubicBezTo>
                        <a:pt x="3634121" y="2992804"/>
                        <a:pt x="3625851" y="2978344"/>
                        <a:pt x="3621024" y="2962656"/>
                      </a:cubicBezTo>
                      <a:cubicBezTo>
                        <a:pt x="3613632" y="2938633"/>
                        <a:pt x="3612071" y="2912841"/>
                        <a:pt x="3602736" y="2889504"/>
                      </a:cubicBezTo>
                      <a:cubicBezTo>
                        <a:pt x="3596640" y="2874264"/>
                        <a:pt x="3589639" y="2859356"/>
                        <a:pt x="3584448" y="2843784"/>
                      </a:cubicBezTo>
                      <a:cubicBezTo>
                        <a:pt x="3580474" y="2831862"/>
                        <a:pt x="3578915" y="2819245"/>
                        <a:pt x="3575304" y="2807208"/>
                      </a:cubicBezTo>
                      <a:cubicBezTo>
                        <a:pt x="3569765" y="2788744"/>
                        <a:pt x="3557016" y="2752344"/>
                        <a:pt x="3557016" y="2752344"/>
                      </a:cubicBezTo>
                      <a:cubicBezTo>
                        <a:pt x="3553968" y="2709672"/>
                        <a:pt x="3552871" y="2666816"/>
                        <a:pt x="3547872" y="2624328"/>
                      </a:cubicBezTo>
                      <a:cubicBezTo>
                        <a:pt x="3546746" y="2614755"/>
                        <a:pt x="3539792" y="2606476"/>
                        <a:pt x="3538728" y="2596896"/>
                      </a:cubicBezTo>
                      <a:cubicBezTo>
                        <a:pt x="3533668" y="2551355"/>
                        <a:pt x="3532632" y="2505456"/>
                        <a:pt x="3529584" y="2459736"/>
                      </a:cubicBezTo>
                      <a:cubicBezTo>
                        <a:pt x="3533143" y="2281775"/>
                        <a:pt x="3507195" y="2094614"/>
                        <a:pt x="3557016" y="1920240"/>
                      </a:cubicBezTo>
                      <a:cubicBezTo>
                        <a:pt x="3559664" y="1910972"/>
                        <a:pt x="3563112" y="1901952"/>
                        <a:pt x="3566160" y="1892808"/>
                      </a:cubicBezTo>
                      <a:cubicBezTo>
                        <a:pt x="3564628" y="1866764"/>
                        <a:pt x="3567583" y="1753347"/>
                        <a:pt x="3547872" y="1700784"/>
                      </a:cubicBezTo>
                      <a:cubicBezTo>
                        <a:pt x="3529497" y="1651785"/>
                        <a:pt x="3490091" y="1610448"/>
                        <a:pt x="3447288" y="1581912"/>
                      </a:cubicBezTo>
                      <a:cubicBezTo>
                        <a:pt x="3438144" y="1575816"/>
                        <a:pt x="3429899" y="1568087"/>
                        <a:pt x="3419856" y="1563624"/>
                      </a:cubicBezTo>
                      <a:cubicBezTo>
                        <a:pt x="3402240" y="1555795"/>
                        <a:pt x="3382890" y="1552495"/>
                        <a:pt x="3364992" y="1545336"/>
                      </a:cubicBezTo>
                      <a:cubicBezTo>
                        <a:pt x="3352336" y="1540274"/>
                        <a:pt x="3341964" y="1528553"/>
                        <a:pt x="3328416" y="1527048"/>
                      </a:cubicBezTo>
                      <a:cubicBezTo>
                        <a:pt x="3258675" y="1519299"/>
                        <a:pt x="3188208" y="1520952"/>
                        <a:pt x="3118104" y="1517904"/>
                      </a:cubicBezTo>
                      <a:cubicBezTo>
                        <a:pt x="2946521" y="1493392"/>
                        <a:pt x="3210936" y="1529358"/>
                        <a:pt x="2898648" y="1499616"/>
                      </a:cubicBezTo>
                      <a:cubicBezTo>
                        <a:pt x="2870467" y="1496932"/>
                        <a:pt x="2841977" y="1481502"/>
                        <a:pt x="2816352" y="1472184"/>
                      </a:cubicBezTo>
                      <a:cubicBezTo>
                        <a:pt x="2798235" y="1465596"/>
                        <a:pt x="2761488" y="1453896"/>
                        <a:pt x="2761488" y="1453896"/>
                      </a:cubicBezTo>
                      <a:cubicBezTo>
                        <a:pt x="2752344" y="1444752"/>
                        <a:pt x="2744264" y="1434403"/>
                        <a:pt x="2734056" y="1426464"/>
                      </a:cubicBezTo>
                      <a:cubicBezTo>
                        <a:pt x="2716706" y="1412970"/>
                        <a:pt x="2694734" y="1405430"/>
                        <a:pt x="2679192" y="1389888"/>
                      </a:cubicBezTo>
                      <a:lnTo>
                        <a:pt x="2651760" y="1362456"/>
                      </a:lnTo>
                      <a:cubicBezTo>
                        <a:pt x="2648712" y="1353312"/>
                        <a:pt x="2644707" y="1344433"/>
                        <a:pt x="2642616" y="1335024"/>
                      </a:cubicBezTo>
                      <a:cubicBezTo>
                        <a:pt x="2637329" y="1311233"/>
                        <a:pt x="2618927" y="1211798"/>
                        <a:pt x="2642616" y="1197864"/>
                      </a:cubicBezTo>
                      <a:cubicBezTo>
                        <a:pt x="2684733" y="1173089"/>
                        <a:pt x="2740152" y="1191768"/>
                        <a:pt x="2788920" y="1188720"/>
                      </a:cubicBezTo>
                      <a:cubicBezTo>
                        <a:pt x="2812423" y="1180886"/>
                        <a:pt x="2827668" y="1175025"/>
                        <a:pt x="2852928" y="1170432"/>
                      </a:cubicBezTo>
                      <a:cubicBezTo>
                        <a:pt x="2874133" y="1166577"/>
                        <a:pt x="2895600" y="1164336"/>
                        <a:pt x="2916936" y="1161288"/>
                      </a:cubicBezTo>
                      <a:cubicBezTo>
                        <a:pt x="2926080" y="1158240"/>
                        <a:pt x="2934976" y="1154311"/>
                        <a:pt x="2944368" y="1152144"/>
                      </a:cubicBezTo>
                      <a:cubicBezTo>
                        <a:pt x="2974656" y="1145155"/>
                        <a:pt x="3006319" y="1143686"/>
                        <a:pt x="3035808" y="1133856"/>
                      </a:cubicBezTo>
                      <a:cubicBezTo>
                        <a:pt x="3054096" y="1127760"/>
                        <a:pt x="3071769" y="1119349"/>
                        <a:pt x="3090672" y="1115568"/>
                      </a:cubicBezTo>
                      <a:cubicBezTo>
                        <a:pt x="3105912" y="1112520"/>
                        <a:pt x="3121398" y="1110513"/>
                        <a:pt x="3136392" y="1106424"/>
                      </a:cubicBezTo>
                      <a:cubicBezTo>
                        <a:pt x="3154990" y="1101352"/>
                        <a:pt x="3191256" y="1088136"/>
                        <a:pt x="3191256" y="1088136"/>
                      </a:cubicBezTo>
                      <a:cubicBezTo>
                        <a:pt x="3200400" y="1078992"/>
                        <a:pt x="3208754" y="1068983"/>
                        <a:pt x="3218688" y="1060704"/>
                      </a:cubicBezTo>
                      <a:cubicBezTo>
                        <a:pt x="3227131" y="1053669"/>
                        <a:pt x="3238349" y="1050187"/>
                        <a:pt x="3246120" y="1042416"/>
                      </a:cubicBezTo>
                      <a:cubicBezTo>
                        <a:pt x="3307080" y="981456"/>
                        <a:pt x="3218688" y="1045464"/>
                        <a:pt x="3291840" y="996696"/>
                      </a:cubicBezTo>
                      <a:cubicBezTo>
                        <a:pt x="3313603" y="931406"/>
                        <a:pt x="3299435" y="957872"/>
                        <a:pt x="3328416" y="914400"/>
                      </a:cubicBezTo>
                      <a:cubicBezTo>
                        <a:pt x="3352463" y="770119"/>
                        <a:pt x="3344138" y="842071"/>
                        <a:pt x="3328416" y="566928"/>
                      </a:cubicBezTo>
                      <a:cubicBezTo>
                        <a:pt x="3327866" y="557305"/>
                        <a:pt x="3322320" y="548640"/>
                        <a:pt x="3319272" y="539496"/>
                      </a:cubicBezTo>
                      <a:cubicBezTo>
                        <a:pt x="3316224" y="512064"/>
                        <a:pt x="3314666" y="484425"/>
                        <a:pt x="3310128" y="457200"/>
                      </a:cubicBezTo>
                      <a:cubicBezTo>
                        <a:pt x="3308543" y="447693"/>
                        <a:pt x="3303075" y="439177"/>
                        <a:pt x="3300984" y="429768"/>
                      </a:cubicBezTo>
                      <a:cubicBezTo>
                        <a:pt x="3296962" y="411669"/>
                        <a:pt x="3294888" y="393192"/>
                        <a:pt x="3291840" y="374904"/>
                      </a:cubicBezTo>
                      <a:cubicBezTo>
                        <a:pt x="3288792" y="329184"/>
                        <a:pt x="3286081" y="283440"/>
                        <a:pt x="3282696" y="237744"/>
                      </a:cubicBezTo>
                      <a:cubicBezTo>
                        <a:pt x="3279985" y="201142"/>
                        <a:pt x="3283009" y="163480"/>
                        <a:pt x="3273552" y="128016"/>
                      </a:cubicBezTo>
                      <a:cubicBezTo>
                        <a:pt x="3265082" y="96253"/>
                        <a:pt x="3239175" y="102821"/>
                        <a:pt x="3218688" y="91440"/>
                      </a:cubicBezTo>
                      <a:cubicBezTo>
                        <a:pt x="3199475" y="80766"/>
                        <a:pt x="3185796" y="55427"/>
                        <a:pt x="3163824" y="54864"/>
                      </a:cubicBezTo>
                      <a:lnTo>
                        <a:pt x="2807208" y="45720"/>
                      </a:lnTo>
                      <a:cubicBezTo>
                        <a:pt x="2573574" y="22357"/>
                        <a:pt x="2839062" y="46628"/>
                        <a:pt x="2359152" y="27432"/>
                      </a:cubicBezTo>
                      <a:cubicBezTo>
                        <a:pt x="2325513" y="26086"/>
                        <a:pt x="2292096" y="21336"/>
                        <a:pt x="2258568" y="18288"/>
                      </a:cubicBezTo>
                      <a:cubicBezTo>
                        <a:pt x="2198951" y="6365"/>
                        <a:pt x="2176163" y="0"/>
                        <a:pt x="2103120" y="0"/>
                      </a:cubicBezTo>
                      <a:lnTo>
                        <a:pt x="576072" y="9144"/>
                      </a:lnTo>
                      <a:cubicBezTo>
                        <a:pt x="525777" y="25909"/>
                        <a:pt x="570841" y="8215"/>
                        <a:pt x="521208" y="36576"/>
                      </a:cubicBezTo>
                      <a:cubicBezTo>
                        <a:pt x="469540" y="66101"/>
                        <a:pt x="460248" y="28956"/>
                        <a:pt x="448056" y="27432"/>
                      </a:cubicBezTo>
                      <a:close/>
                    </a:path>
                  </a:pathLst>
                </a:custGeom>
                <a:solidFill>
                  <a:srgbClr val="B08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F9E3153E-8FF7-46A7-9C53-2D093DA74184}"/>
                    </a:ext>
                  </a:extLst>
                </p:cNvPr>
                <p:cNvGrpSpPr/>
                <p:nvPr/>
              </p:nvGrpSpPr>
              <p:grpSpPr>
                <a:xfrm>
                  <a:off x="237745" y="3553969"/>
                  <a:ext cx="777240" cy="543506"/>
                  <a:chOff x="3480816" y="1417320"/>
                  <a:chExt cx="4105975" cy="2871216"/>
                </a:xfrm>
              </p:grpSpPr>
              <p:grpSp>
                <p:nvGrpSpPr>
                  <p:cNvPr id="1192" name="Group 1191">
                    <a:extLst>
                      <a:ext uri="{FF2B5EF4-FFF2-40B4-BE49-F238E27FC236}">
                        <a16:creationId xmlns:a16="http://schemas.microsoft.com/office/drawing/2014/main" id="{16C44590-F035-4B19-9B08-A5C26628D8BB}"/>
                      </a:ext>
                    </a:extLst>
                  </p:cNvPr>
                  <p:cNvGrpSpPr/>
                  <p:nvPr/>
                </p:nvGrpSpPr>
                <p:grpSpPr>
                  <a:xfrm>
                    <a:off x="4489705" y="1779294"/>
                    <a:ext cx="1630864" cy="1887450"/>
                    <a:chOff x="7653422" y="1435608"/>
                    <a:chExt cx="2769586" cy="3757446"/>
                  </a:xfrm>
                </p:grpSpPr>
                <p:sp>
                  <p:nvSpPr>
                    <p:cNvPr id="1202" name="Rectangle 2">
                      <a:extLst>
                        <a:ext uri="{FF2B5EF4-FFF2-40B4-BE49-F238E27FC236}">
                          <a16:creationId xmlns:a16="http://schemas.microsoft.com/office/drawing/2014/main" id="{E07B26DF-44D7-476F-80D0-BADFF22A4E0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Freeform: Shape 1202">
                      <a:extLst>
                        <a:ext uri="{FF2B5EF4-FFF2-40B4-BE49-F238E27FC236}">
                          <a16:creationId xmlns:a16="http://schemas.microsoft.com/office/drawing/2014/main" id="{65B17C07-7950-4C28-BD97-9C3A3DED726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93" name="Group 1192">
                    <a:extLst>
                      <a:ext uri="{FF2B5EF4-FFF2-40B4-BE49-F238E27FC236}">
                        <a16:creationId xmlns:a16="http://schemas.microsoft.com/office/drawing/2014/main" id="{33A74FAA-E244-4E7F-BBD7-4C68805FF5FD}"/>
                      </a:ext>
                    </a:extLst>
                  </p:cNvPr>
                  <p:cNvGrpSpPr/>
                  <p:nvPr/>
                </p:nvGrpSpPr>
                <p:grpSpPr>
                  <a:xfrm>
                    <a:off x="5218177" y="1636776"/>
                    <a:ext cx="1822482" cy="2109216"/>
                    <a:chOff x="7653422" y="1435608"/>
                    <a:chExt cx="2769586" cy="3757446"/>
                  </a:xfrm>
                </p:grpSpPr>
                <p:sp>
                  <p:nvSpPr>
                    <p:cNvPr id="1200" name="Rectangle 2">
                      <a:extLst>
                        <a:ext uri="{FF2B5EF4-FFF2-40B4-BE49-F238E27FC236}">
                          <a16:creationId xmlns:a16="http://schemas.microsoft.com/office/drawing/2014/main" id="{9DC209A5-2727-484F-87B6-31BDDD6E731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Freeform: Shape 1200">
                      <a:extLst>
                        <a:ext uri="{FF2B5EF4-FFF2-40B4-BE49-F238E27FC236}">
                          <a16:creationId xmlns:a16="http://schemas.microsoft.com/office/drawing/2014/main" id="{36D3852F-0213-48A7-9688-6651D142869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94" name="Group 1193">
                    <a:extLst>
                      <a:ext uri="{FF2B5EF4-FFF2-40B4-BE49-F238E27FC236}">
                        <a16:creationId xmlns:a16="http://schemas.microsoft.com/office/drawing/2014/main" id="{6E6064EE-8F14-4245-A150-ECE3CD92D3E9}"/>
                      </a:ext>
                    </a:extLst>
                  </p:cNvPr>
                  <p:cNvGrpSpPr/>
                  <p:nvPr/>
                </p:nvGrpSpPr>
                <p:grpSpPr>
                  <a:xfrm>
                    <a:off x="3480816" y="1417320"/>
                    <a:ext cx="2162223" cy="2502408"/>
                    <a:chOff x="7653422" y="1435608"/>
                    <a:chExt cx="2769586" cy="3757446"/>
                  </a:xfrm>
                </p:grpSpPr>
                <p:sp>
                  <p:nvSpPr>
                    <p:cNvPr id="1198" name="Rectangle 2">
                      <a:extLst>
                        <a:ext uri="{FF2B5EF4-FFF2-40B4-BE49-F238E27FC236}">
                          <a16:creationId xmlns:a16="http://schemas.microsoft.com/office/drawing/2014/main" id="{0932C926-A065-4D68-9DB1-CFC85D61A4C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Freeform: Shape 1198">
                      <a:extLst>
                        <a:ext uri="{FF2B5EF4-FFF2-40B4-BE49-F238E27FC236}">
                          <a16:creationId xmlns:a16="http://schemas.microsoft.com/office/drawing/2014/main" id="{86A0FA69-2289-48FE-B39F-5721531D899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95" name="Group 1194">
                    <a:extLst>
                      <a:ext uri="{FF2B5EF4-FFF2-40B4-BE49-F238E27FC236}">
                        <a16:creationId xmlns:a16="http://schemas.microsoft.com/office/drawing/2014/main" id="{829AC363-77FC-4E26-A6D4-745B863F99BD}"/>
                      </a:ext>
                    </a:extLst>
                  </p:cNvPr>
                  <p:cNvGrpSpPr/>
                  <p:nvPr/>
                </p:nvGrpSpPr>
                <p:grpSpPr>
                  <a:xfrm>
                    <a:off x="5394961" y="1751862"/>
                    <a:ext cx="2191830" cy="2536674"/>
                    <a:chOff x="7653422" y="1435608"/>
                    <a:chExt cx="2769586" cy="3757446"/>
                  </a:xfrm>
                </p:grpSpPr>
                <p:sp>
                  <p:nvSpPr>
                    <p:cNvPr id="1196" name="Rectangle 2">
                      <a:extLst>
                        <a:ext uri="{FF2B5EF4-FFF2-40B4-BE49-F238E27FC236}">
                          <a16:creationId xmlns:a16="http://schemas.microsoft.com/office/drawing/2014/main" id="{16055545-C364-46E9-81D7-CD249ADEAA2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Freeform: Shape 1196">
                      <a:extLst>
                        <a:ext uri="{FF2B5EF4-FFF2-40B4-BE49-F238E27FC236}">
                          <a16:creationId xmlns:a16="http://schemas.microsoft.com/office/drawing/2014/main" id="{E6FF24CE-AC28-406B-B347-5B6C42C4404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82" name="Group 181">
                  <a:extLst>
                    <a:ext uri="{FF2B5EF4-FFF2-40B4-BE49-F238E27FC236}">
                      <a16:creationId xmlns:a16="http://schemas.microsoft.com/office/drawing/2014/main" id="{C722C464-156D-48D3-A0CC-480641F01F85}"/>
                    </a:ext>
                  </a:extLst>
                </p:cNvPr>
                <p:cNvGrpSpPr/>
                <p:nvPr/>
              </p:nvGrpSpPr>
              <p:grpSpPr>
                <a:xfrm>
                  <a:off x="403558" y="3645409"/>
                  <a:ext cx="294723" cy="505968"/>
                  <a:chOff x="1241184" y="770000"/>
                  <a:chExt cx="2405441" cy="4129562"/>
                </a:xfrm>
              </p:grpSpPr>
              <p:grpSp>
                <p:nvGrpSpPr>
                  <p:cNvPr id="1100" name="Group 1099">
                    <a:extLst>
                      <a:ext uri="{FF2B5EF4-FFF2-40B4-BE49-F238E27FC236}">
                        <a16:creationId xmlns:a16="http://schemas.microsoft.com/office/drawing/2014/main" id="{00E77C8A-EFB1-476D-B354-0129E0548F6E}"/>
                      </a:ext>
                    </a:extLst>
                  </p:cNvPr>
                  <p:cNvGrpSpPr/>
                  <p:nvPr/>
                </p:nvGrpSpPr>
                <p:grpSpPr>
                  <a:xfrm>
                    <a:off x="2133600" y="2743200"/>
                    <a:ext cx="1295400" cy="990600"/>
                    <a:chOff x="4567827" y="970271"/>
                    <a:chExt cx="1595182" cy="1230216"/>
                  </a:xfrm>
                </p:grpSpPr>
                <p:grpSp>
                  <p:nvGrpSpPr>
                    <p:cNvPr id="1180" name="Group 1179">
                      <a:extLst>
                        <a:ext uri="{FF2B5EF4-FFF2-40B4-BE49-F238E27FC236}">
                          <a16:creationId xmlns:a16="http://schemas.microsoft.com/office/drawing/2014/main" id="{0A75EA4C-C3C9-4C37-865A-CF4E9AC70015}"/>
                        </a:ext>
                      </a:extLst>
                    </p:cNvPr>
                    <p:cNvGrpSpPr/>
                    <p:nvPr/>
                  </p:nvGrpSpPr>
                  <p:grpSpPr>
                    <a:xfrm>
                      <a:off x="4567827" y="970271"/>
                      <a:ext cx="1176558" cy="776349"/>
                      <a:chOff x="4567827" y="970271"/>
                      <a:chExt cx="1176558" cy="776349"/>
                    </a:xfrm>
                    <a:solidFill>
                      <a:schemeClr val="accent3">
                        <a:lumMod val="50000"/>
                      </a:schemeClr>
                    </a:solidFill>
                  </p:grpSpPr>
                  <p:sp>
                    <p:nvSpPr>
                      <p:cNvPr id="1187" name="Round Diagonal Corner Rectangle 2">
                        <a:extLst>
                          <a:ext uri="{FF2B5EF4-FFF2-40B4-BE49-F238E27FC236}">
                            <a16:creationId xmlns:a16="http://schemas.microsoft.com/office/drawing/2014/main" id="{6D45F779-2C6F-484F-8C60-C23972CBCE4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Round Diagonal Corner Rectangle 3">
                        <a:extLst>
                          <a:ext uri="{FF2B5EF4-FFF2-40B4-BE49-F238E27FC236}">
                            <a16:creationId xmlns:a16="http://schemas.microsoft.com/office/drawing/2014/main" id="{03A6AE44-5993-4A00-BB77-B01DAD68D1F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Round Diagonal Corner Rectangle 4">
                        <a:extLst>
                          <a:ext uri="{FF2B5EF4-FFF2-40B4-BE49-F238E27FC236}">
                            <a16:creationId xmlns:a16="http://schemas.microsoft.com/office/drawing/2014/main" id="{CA964B4A-6B9D-4FD7-AC68-17BA4DAB50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Round Diagonal Corner Rectangle 5">
                        <a:extLst>
                          <a:ext uri="{FF2B5EF4-FFF2-40B4-BE49-F238E27FC236}">
                            <a16:creationId xmlns:a16="http://schemas.microsoft.com/office/drawing/2014/main" id="{C0C2F995-AF51-4DC7-9C10-0D4F8E98CAE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Round Diagonal Corner Rectangle 6">
                        <a:extLst>
                          <a:ext uri="{FF2B5EF4-FFF2-40B4-BE49-F238E27FC236}">
                            <a16:creationId xmlns:a16="http://schemas.microsoft.com/office/drawing/2014/main" id="{BF6E7F37-18B6-404E-8FE4-ABCAE413DB2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1" name="Group 1180">
                      <a:extLst>
                        <a:ext uri="{FF2B5EF4-FFF2-40B4-BE49-F238E27FC236}">
                          <a16:creationId xmlns:a16="http://schemas.microsoft.com/office/drawing/2014/main" id="{9FE6E587-065F-4823-B254-FE31101032C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82" name="Round Diagonal Corner Rectangle 9">
                        <a:extLst>
                          <a:ext uri="{FF2B5EF4-FFF2-40B4-BE49-F238E27FC236}">
                            <a16:creationId xmlns:a16="http://schemas.microsoft.com/office/drawing/2014/main" id="{F77DA544-49E9-41EA-9AE3-FCE61487A13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Round Diagonal Corner Rectangle 10">
                        <a:extLst>
                          <a:ext uri="{FF2B5EF4-FFF2-40B4-BE49-F238E27FC236}">
                            <a16:creationId xmlns:a16="http://schemas.microsoft.com/office/drawing/2014/main" id="{D5646774-6D9C-46EB-AA79-F63CCC70E98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ound Diagonal Corner Rectangle 11">
                        <a:extLst>
                          <a:ext uri="{FF2B5EF4-FFF2-40B4-BE49-F238E27FC236}">
                            <a16:creationId xmlns:a16="http://schemas.microsoft.com/office/drawing/2014/main" id="{F89AAFB4-C568-4C84-BB9D-D573C67ABE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ound Diagonal Corner Rectangle 12">
                        <a:extLst>
                          <a:ext uri="{FF2B5EF4-FFF2-40B4-BE49-F238E27FC236}">
                            <a16:creationId xmlns:a16="http://schemas.microsoft.com/office/drawing/2014/main" id="{A1D60B18-D35F-4BEC-9ED9-BED1CD25E27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ound Diagonal Corner Rectangle 13">
                        <a:extLst>
                          <a:ext uri="{FF2B5EF4-FFF2-40B4-BE49-F238E27FC236}">
                            <a16:creationId xmlns:a16="http://schemas.microsoft.com/office/drawing/2014/main" id="{AA8A4CCB-79AB-44BB-9716-073C299D6BB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1" name="Double Wave 1100">
                    <a:extLst>
                      <a:ext uri="{FF2B5EF4-FFF2-40B4-BE49-F238E27FC236}">
                        <a16:creationId xmlns:a16="http://schemas.microsoft.com/office/drawing/2014/main" id="{02EDE18C-4E65-4F73-A5F4-194E08C051D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2" name="Group 1101">
                    <a:extLst>
                      <a:ext uri="{FF2B5EF4-FFF2-40B4-BE49-F238E27FC236}">
                        <a16:creationId xmlns:a16="http://schemas.microsoft.com/office/drawing/2014/main" id="{8B49157A-B7E9-4C69-AE1D-4C88E1AE97D5}"/>
                      </a:ext>
                    </a:extLst>
                  </p:cNvPr>
                  <p:cNvGrpSpPr/>
                  <p:nvPr/>
                </p:nvGrpSpPr>
                <p:grpSpPr>
                  <a:xfrm rot="3721982">
                    <a:off x="2072705" y="1965154"/>
                    <a:ext cx="1219200" cy="940256"/>
                    <a:chOff x="4567827" y="970271"/>
                    <a:chExt cx="1595182" cy="1230216"/>
                  </a:xfrm>
                </p:grpSpPr>
                <p:grpSp>
                  <p:nvGrpSpPr>
                    <p:cNvPr id="1168" name="Group 7">
                      <a:extLst>
                        <a:ext uri="{FF2B5EF4-FFF2-40B4-BE49-F238E27FC236}">
                          <a16:creationId xmlns:a16="http://schemas.microsoft.com/office/drawing/2014/main" id="{5A9440B3-2EFC-4A68-99D0-4329712A23CD}"/>
                        </a:ext>
                      </a:extLst>
                    </p:cNvPr>
                    <p:cNvGrpSpPr/>
                    <p:nvPr/>
                  </p:nvGrpSpPr>
                  <p:grpSpPr>
                    <a:xfrm>
                      <a:off x="4567827" y="970271"/>
                      <a:ext cx="1176558" cy="776349"/>
                      <a:chOff x="4567827" y="970271"/>
                      <a:chExt cx="1176558" cy="776349"/>
                    </a:xfrm>
                    <a:solidFill>
                      <a:schemeClr val="accent3">
                        <a:lumMod val="50000"/>
                      </a:schemeClr>
                    </a:solidFill>
                  </p:grpSpPr>
                  <p:sp>
                    <p:nvSpPr>
                      <p:cNvPr id="1175" name="Round Diagonal Corner Rectangle 2">
                        <a:extLst>
                          <a:ext uri="{FF2B5EF4-FFF2-40B4-BE49-F238E27FC236}">
                            <a16:creationId xmlns:a16="http://schemas.microsoft.com/office/drawing/2014/main" id="{AA94F254-0318-4BA1-85B1-1172EB64CC8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Round Diagonal Corner Rectangle 3">
                        <a:extLst>
                          <a:ext uri="{FF2B5EF4-FFF2-40B4-BE49-F238E27FC236}">
                            <a16:creationId xmlns:a16="http://schemas.microsoft.com/office/drawing/2014/main" id="{8172D0E7-6E12-4EFD-A8ED-E2C4E00B339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Round Diagonal Corner Rectangle 4">
                        <a:extLst>
                          <a:ext uri="{FF2B5EF4-FFF2-40B4-BE49-F238E27FC236}">
                            <a16:creationId xmlns:a16="http://schemas.microsoft.com/office/drawing/2014/main" id="{407F9A3E-4E83-4109-B221-BC417FF57F1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Round Diagonal Corner Rectangle 5">
                        <a:extLst>
                          <a:ext uri="{FF2B5EF4-FFF2-40B4-BE49-F238E27FC236}">
                            <a16:creationId xmlns:a16="http://schemas.microsoft.com/office/drawing/2014/main" id="{36BEAC29-3F67-4BB4-8AC0-F2BBFC830C6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Round Diagonal Corner Rectangle 6">
                        <a:extLst>
                          <a:ext uri="{FF2B5EF4-FFF2-40B4-BE49-F238E27FC236}">
                            <a16:creationId xmlns:a16="http://schemas.microsoft.com/office/drawing/2014/main" id="{6953F223-0EC8-4B52-A09F-223112BAD4F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9" name="Group 8">
                      <a:extLst>
                        <a:ext uri="{FF2B5EF4-FFF2-40B4-BE49-F238E27FC236}">
                          <a16:creationId xmlns:a16="http://schemas.microsoft.com/office/drawing/2014/main" id="{EC2544ED-6788-4491-83E1-D07AE02BA5E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70" name="Round Diagonal Corner Rectangle 18">
                        <a:extLst>
                          <a:ext uri="{FF2B5EF4-FFF2-40B4-BE49-F238E27FC236}">
                            <a16:creationId xmlns:a16="http://schemas.microsoft.com/office/drawing/2014/main" id="{4E25B2E4-4006-467C-BB6D-C93B8FB91A3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ound Diagonal Corner Rectangle 19">
                        <a:extLst>
                          <a:ext uri="{FF2B5EF4-FFF2-40B4-BE49-F238E27FC236}">
                            <a16:creationId xmlns:a16="http://schemas.microsoft.com/office/drawing/2014/main" id="{5E675D02-CEDF-482F-8AFC-D1FFCC78D20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Round Diagonal Corner Rectangle 20">
                        <a:extLst>
                          <a:ext uri="{FF2B5EF4-FFF2-40B4-BE49-F238E27FC236}">
                            <a16:creationId xmlns:a16="http://schemas.microsoft.com/office/drawing/2014/main" id="{5FFA8D8A-26A7-4ACE-83B3-E8B6F8756A4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Round Diagonal Corner Rectangle 21">
                        <a:extLst>
                          <a:ext uri="{FF2B5EF4-FFF2-40B4-BE49-F238E27FC236}">
                            <a16:creationId xmlns:a16="http://schemas.microsoft.com/office/drawing/2014/main" id="{95455080-9B16-4EC9-8A0F-5F1960FAB3F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Round Diagonal Corner Rectangle 22">
                        <a:extLst>
                          <a:ext uri="{FF2B5EF4-FFF2-40B4-BE49-F238E27FC236}">
                            <a16:creationId xmlns:a16="http://schemas.microsoft.com/office/drawing/2014/main" id="{6FD7E8F0-7D39-4ED9-B994-023D2BCC1EF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3" name="Group 1102">
                    <a:extLst>
                      <a:ext uri="{FF2B5EF4-FFF2-40B4-BE49-F238E27FC236}">
                        <a16:creationId xmlns:a16="http://schemas.microsoft.com/office/drawing/2014/main" id="{A994BF48-F9D1-4253-87BC-59D5B16B3EE4}"/>
                      </a:ext>
                    </a:extLst>
                  </p:cNvPr>
                  <p:cNvGrpSpPr/>
                  <p:nvPr/>
                </p:nvGrpSpPr>
                <p:grpSpPr>
                  <a:xfrm rot="20253845">
                    <a:off x="1241184" y="1553241"/>
                    <a:ext cx="1595182" cy="1230216"/>
                    <a:chOff x="4567827" y="970271"/>
                    <a:chExt cx="1595182" cy="1230216"/>
                  </a:xfrm>
                </p:grpSpPr>
                <p:grpSp>
                  <p:nvGrpSpPr>
                    <p:cNvPr id="1156" name="Group 7">
                      <a:extLst>
                        <a:ext uri="{FF2B5EF4-FFF2-40B4-BE49-F238E27FC236}">
                          <a16:creationId xmlns:a16="http://schemas.microsoft.com/office/drawing/2014/main" id="{5B03F308-7CB1-4CFF-900C-5294F1EAF2D5}"/>
                        </a:ext>
                      </a:extLst>
                    </p:cNvPr>
                    <p:cNvGrpSpPr/>
                    <p:nvPr/>
                  </p:nvGrpSpPr>
                  <p:grpSpPr>
                    <a:xfrm>
                      <a:off x="4567827" y="970271"/>
                      <a:ext cx="1176558" cy="776349"/>
                      <a:chOff x="4567827" y="970271"/>
                      <a:chExt cx="1176558" cy="776349"/>
                    </a:xfrm>
                    <a:solidFill>
                      <a:schemeClr val="accent3">
                        <a:lumMod val="50000"/>
                      </a:schemeClr>
                    </a:solidFill>
                  </p:grpSpPr>
                  <p:sp>
                    <p:nvSpPr>
                      <p:cNvPr id="1163" name="Round Diagonal Corner Rectangle 2">
                        <a:extLst>
                          <a:ext uri="{FF2B5EF4-FFF2-40B4-BE49-F238E27FC236}">
                            <a16:creationId xmlns:a16="http://schemas.microsoft.com/office/drawing/2014/main" id="{0758A3B8-BC32-4270-AD22-3FF0BF18A84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Round Diagonal Corner Rectangle 3">
                        <a:extLst>
                          <a:ext uri="{FF2B5EF4-FFF2-40B4-BE49-F238E27FC236}">
                            <a16:creationId xmlns:a16="http://schemas.microsoft.com/office/drawing/2014/main" id="{4386B552-32D5-4387-84FB-7052FF87470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ound Diagonal Corner Rectangle 4">
                        <a:extLst>
                          <a:ext uri="{FF2B5EF4-FFF2-40B4-BE49-F238E27FC236}">
                            <a16:creationId xmlns:a16="http://schemas.microsoft.com/office/drawing/2014/main" id="{5CA84C7A-5C27-46E2-A170-CECB99E504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Round Diagonal Corner Rectangle 5">
                        <a:extLst>
                          <a:ext uri="{FF2B5EF4-FFF2-40B4-BE49-F238E27FC236}">
                            <a16:creationId xmlns:a16="http://schemas.microsoft.com/office/drawing/2014/main" id="{8175972D-326E-421D-8C80-56DAB5E29AA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Round Diagonal Corner Rectangle 6">
                        <a:extLst>
                          <a:ext uri="{FF2B5EF4-FFF2-40B4-BE49-F238E27FC236}">
                            <a16:creationId xmlns:a16="http://schemas.microsoft.com/office/drawing/2014/main" id="{F88D8A45-5248-4733-8214-FE319C35486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7" name="Group 8">
                      <a:extLst>
                        <a:ext uri="{FF2B5EF4-FFF2-40B4-BE49-F238E27FC236}">
                          <a16:creationId xmlns:a16="http://schemas.microsoft.com/office/drawing/2014/main" id="{45C35E50-39C7-49BF-882C-D0C5C0B28E9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58" name="Round Diagonal Corner Rectangle 31">
                        <a:extLst>
                          <a:ext uri="{FF2B5EF4-FFF2-40B4-BE49-F238E27FC236}">
                            <a16:creationId xmlns:a16="http://schemas.microsoft.com/office/drawing/2014/main" id="{41714566-12D1-42F7-9E77-C32501C3E56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Round Diagonal Corner Rectangle 32">
                        <a:extLst>
                          <a:ext uri="{FF2B5EF4-FFF2-40B4-BE49-F238E27FC236}">
                            <a16:creationId xmlns:a16="http://schemas.microsoft.com/office/drawing/2014/main" id="{DEF064A1-993B-4931-8293-9F9499845CD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Round Diagonal Corner Rectangle 33">
                        <a:extLst>
                          <a:ext uri="{FF2B5EF4-FFF2-40B4-BE49-F238E27FC236}">
                            <a16:creationId xmlns:a16="http://schemas.microsoft.com/office/drawing/2014/main" id="{E040B3F3-6AFC-4767-B0FD-252D37965C1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Round Diagonal Corner Rectangle 34">
                        <a:extLst>
                          <a:ext uri="{FF2B5EF4-FFF2-40B4-BE49-F238E27FC236}">
                            <a16:creationId xmlns:a16="http://schemas.microsoft.com/office/drawing/2014/main" id="{73C2D369-0560-4B56-9327-FF73AB6C02D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ound Diagonal Corner Rectangle 35">
                        <a:extLst>
                          <a:ext uri="{FF2B5EF4-FFF2-40B4-BE49-F238E27FC236}">
                            <a16:creationId xmlns:a16="http://schemas.microsoft.com/office/drawing/2014/main" id="{8D7531CE-1ED1-4C6F-92C5-589C60D687A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4" name="Group 1103">
                    <a:extLst>
                      <a:ext uri="{FF2B5EF4-FFF2-40B4-BE49-F238E27FC236}">
                        <a16:creationId xmlns:a16="http://schemas.microsoft.com/office/drawing/2014/main" id="{5C00370A-4ABD-45E8-87A2-4E18212A51AA}"/>
                      </a:ext>
                    </a:extLst>
                  </p:cNvPr>
                  <p:cNvGrpSpPr/>
                  <p:nvPr/>
                </p:nvGrpSpPr>
                <p:grpSpPr>
                  <a:xfrm rot="8113811">
                    <a:off x="1943792" y="770000"/>
                    <a:ext cx="1446415" cy="1355079"/>
                    <a:chOff x="4567827" y="970271"/>
                    <a:chExt cx="1595182" cy="1230216"/>
                  </a:xfrm>
                </p:grpSpPr>
                <p:grpSp>
                  <p:nvGrpSpPr>
                    <p:cNvPr id="1144" name="Group 7">
                      <a:extLst>
                        <a:ext uri="{FF2B5EF4-FFF2-40B4-BE49-F238E27FC236}">
                          <a16:creationId xmlns:a16="http://schemas.microsoft.com/office/drawing/2014/main" id="{82331079-6CB3-4088-A589-34A1D2642BD7}"/>
                        </a:ext>
                      </a:extLst>
                    </p:cNvPr>
                    <p:cNvGrpSpPr/>
                    <p:nvPr/>
                  </p:nvGrpSpPr>
                  <p:grpSpPr>
                    <a:xfrm>
                      <a:off x="4567827" y="970271"/>
                      <a:ext cx="1176558" cy="776349"/>
                      <a:chOff x="4567827" y="970271"/>
                      <a:chExt cx="1176558" cy="776349"/>
                    </a:xfrm>
                    <a:solidFill>
                      <a:schemeClr val="accent3">
                        <a:lumMod val="50000"/>
                      </a:schemeClr>
                    </a:solidFill>
                  </p:grpSpPr>
                  <p:sp>
                    <p:nvSpPr>
                      <p:cNvPr id="1151" name="Round Diagonal Corner Rectangle 2">
                        <a:extLst>
                          <a:ext uri="{FF2B5EF4-FFF2-40B4-BE49-F238E27FC236}">
                            <a16:creationId xmlns:a16="http://schemas.microsoft.com/office/drawing/2014/main" id="{B198667B-66E4-4B69-B6ED-F5DFC0D13B8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Round Diagonal Corner Rectangle 3">
                        <a:extLst>
                          <a:ext uri="{FF2B5EF4-FFF2-40B4-BE49-F238E27FC236}">
                            <a16:creationId xmlns:a16="http://schemas.microsoft.com/office/drawing/2014/main" id="{6B0487CC-FDD3-405E-B44B-170D6E239F7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ound Diagonal Corner Rectangle 4">
                        <a:extLst>
                          <a:ext uri="{FF2B5EF4-FFF2-40B4-BE49-F238E27FC236}">
                            <a16:creationId xmlns:a16="http://schemas.microsoft.com/office/drawing/2014/main" id="{D68844C7-5175-4658-9B0A-788275FCF2E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Round Diagonal Corner Rectangle 5">
                        <a:extLst>
                          <a:ext uri="{FF2B5EF4-FFF2-40B4-BE49-F238E27FC236}">
                            <a16:creationId xmlns:a16="http://schemas.microsoft.com/office/drawing/2014/main" id="{F1346CD9-DB5D-4E2E-95F7-A0384921B4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Round Diagonal Corner Rectangle 6">
                        <a:extLst>
                          <a:ext uri="{FF2B5EF4-FFF2-40B4-BE49-F238E27FC236}">
                            <a16:creationId xmlns:a16="http://schemas.microsoft.com/office/drawing/2014/main" id="{AAF0CCE6-7EE2-4C01-A4AB-E126CB48E88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5" name="Group 8">
                      <a:extLst>
                        <a:ext uri="{FF2B5EF4-FFF2-40B4-BE49-F238E27FC236}">
                          <a16:creationId xmlns:a16="http://schemas.microsoft.com/office/drawing/2014/main" id="{92FA6C94-0627-4385-802D-20C5D0BA07C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46" name="Round Diagonal Corner Rectangle 44">
                        <a:extLst>
                          <a:ext uri="{FF2B5EF4-FFF2-40B4-BE49-F238E27FC236}">
                            <a16:creationId xmlns:a16="http://schemas.microsoft.com/office/drawing/2014/main" id="{D3178205-B015-47C4-BABF-BB58F53E081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Round Diagonal Corner Rectangle 45">
                        <a:extLst>
                          <a:ext uri="{FF2B5EF4-FFF2-40B4-BE49-F238E27FC236}">
                            <a16:creationId xmlns:a16="http://schemas.microsoft.com/office/drawing/2014/main" id="{8655FFA7-1C9D-4CBE-8959-EFA24EA52B5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Round Diagonal Corner Rectangle 46">
                        <a:extLst>
                          <a:ext uri="{FF2B5EF4-FFF2-40B4-BE49-F238E27FC236}">
                            <a16:creationId xmlns:a16="http://schemas.microsoft.com/office/drawing/2014/main" id="{5438D888-6CB3-4816-A137-27983E8B77C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Round Diagonal Corner Rectangle 47">
                        <a:extLst>
                          <a:ext uri="{FF2B5EF4-FFF2-40B4-BE49-F238E27FC236}">
                            <a16:creationId xmlns:a16="http://schemas.microsoft.com/office/drawing/2014/main" id="{6D970761-BB6C-4829-BFF0-6494A474723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Round Diagonal Corner Rectangle 48">
                        <a:extLst>
                          <a:ext uri="{FF2B5EF4-FFF2-40B4-BE49-F238E27FC236}">
                            <a16:creationId xmlns:a16="http://schemas.microsoft.com/office/drawing/2014/main" id="{EA77638A-2FDA-4983-8B07-811D732B0DC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5" name="Group 1104">
                    <a:extLst>
                      <a:ext uri="{FF2B5EF4-FFF2-40B4-BE49-F238E27FC236}">
                        <a16:creationId xmlns:a16="http://schemas.microsoft.com/office/drawing/2014/main" id="{2422C013-9185-4DFD-B5CB-57EFE0671807}"/>
                      </a:ext>
                    </a:extLst>
                  </p:cNvPr>
                  <p:cNvGrpSpPr/>
                  <p:nvPr/>
                </p:nvGrpSpPr>
                <p:grpSpPr>
                  <a:xfrm rot="8113811">
                    <a:off x="1438523" y="2207715"/>
                    <a:ext cx="1390153" cy="762604"/>
                    <a:chOff x="4567827" y="970271"/>
                    <a:chExt cx="1595182" cy="1230216"/>
                  </a:xfrm>
                </p:grpSpPr>
                <p:grpSp>
                  <p:nvGrpSpPr>
                    <p:cNvPr id="1132" name="Group 7">
                      <a:extLst>
                        <a:ext uri="{FF2B5EF4-FFF2-40B4-BE49-F238E27FC236}">
                          <a16:creationId xmlns:a16="http://schemas.microsoft.com/office/drawing/2014/main" id="{366B2450-4C50-4D21-B6C2-5CA8A75C679B}"/>
                        </a:ext>
                      </a:extLst>
                    </p:cNvPr>
                    <p:cNvGrpSpPr/>
                    <p:nvPr/>
                  </p:nvGrpSpPr>
                  <p:grpSpPr>
                    <a:xfrm>
                      <a:off x="4567827" y="970271"/>
                      <a:ext cx="1176558" cy="776349"/>
                      <a:chOff x="4567827" y="970271"/>
                      <a:chExt cx="1176558" cy="776349"/>
                    </a:xfrm>
                    <a:solidFill>
                      <a:schemeClr val="accent3">
                        <a:lumMod val="50000"/>
                      </a:schemeClr>
                    </a:solidFill>
                  </p:grpSpPr>
                  <p:sp>
                    <p:nvSpPr>
                      <p:cNvPr id="1139" name="Round Diagonal Corner Rectangle 2">
                        <a:extLst>
                          <a:ext uri="{FF2B5EF4-FFF2-40B4-BE49-F238E27FC236}">
                            <a16:creationId xmlns:a16="http://schemas.microsoft.com/office/drawing/2014/main" id="{0D857691-F363-44D7-92A6-756FD9FC8E7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Round Diagonal Corner Rectangle 3">
                        <a:extLst>
                          <a:ext uri="{FF2B5EF4-FFF2-40B4-BE49-F238E27FC236}">
                            <a16:creationId xmlns:a16="http://schemas.microsoft.com/office/drawing/2014/main" id="{757E6689-B706-4EAE-A5C6-3014B72940F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Round Diagonal Corner Rectangle 4">
                        <a:extLst>
                          <a:ext uri="{FF2B5EF4-FFF2-40B4-BE49-F238E27FC236}">
                            <a16:creationId xmlns:a16="http://schemas.microsoft.com/office/drawing/2014/main" id="{1EC20A28-8BCB-4541-833F-991675A3658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Round Diagonal Corner Rectangle 5">
                        <a:extLst>
                          <a:ext uri="{FF2B5EF4-FFF2-40B4-BE49-F238E27FC236}">
                            <a16:creationId xmlns:a16="http://schemas.microsoft.com/office/drawing/2014/main" id="{1490452D-C321-4BC6-BA0A-3DB2FED521E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Round Diagonal Corner Rectangle 6">
                        <a:extLst>
                          <a:ext uri="{FF2B5EF4-FFF2-40B4-BE49-F238E27FC236}">
                            <a16:creationId xmlns:a16="http://schemas.microsoft.com/office/drawing/2014/main" id="{71D4235E-1DA1-4C69-B23B-FDAF1312DFB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3" name="Group 8">
                      <a:extLst>
                        <a:ext uri="{FF2B5EF4-FFF2-40B4-BE49-F238E27FC236}">
                          <a16:creationId xmlns:a16="http://schemas.microsoft.com/office/drawing/2014/main" id="{2EAA72ED-93EA-4CC9-9DFD-222D4EAE536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34" name="Round Diagonal Corner Rectangle 57">
                        <a:extLst>
                          <a:ext uri="{FF2B5EF4-FFF2-40B4-BE49-F238E27FC236}">
                            <a16:creationId xmlns:a16="http://schemas.microsoft.com/office/drawing/2014/main" id="{72370AE9-00E9-4E78-B0C9-9B7A6A6605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ound Diagonal Corner Rectangle 58">
                        <a:extLst>
                          <a:ext uri="{FF2B5EF4-FFF2-40B4-BE49-F238E27FC236}">
                            <a16:creationId xmlns:a16="http://schemas.microsoft.com/office/drawing/2014/main" id="{F901879C-D07A-4EE1-8648-365635432F4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ound Diagonal Corner Rectangle 59">
                        <a:extLst>
                          <a:ext uri="{FF2B5EF4-FFF2-40B4-BE49-F238E27FC236}">
                            <a16:creationId xmlns:a16="http://schemas.microsoft.com/office/drawing/2014/main" id="{4143597A-ACB9-4FCA-9ECB-6F9CB1641F7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ound Diagonal Corner Rectangle 60">
                        <a:extLst>
                          <a:ext uri="{FF2B5EF4-FFF2-40B4-BE49-F238E27FC236}">
                            <a16:creationId xmlns:a16="http://schemas.microsoft.com/office/drawing/2014/main" id="{33183F28-C9AE-49AE-8C18-BF000C0B113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ound Diagonal Corner Rectangle 61">
                        <a:extLst>
                          <a:ext uri="{FF2B5EF4-FFF2-40B4-BE49-F238E27FC236}">
                            <a16:creationId xmlns:a16="http://schemas.microsoft.com/office/drawing/2014/main" id="{C24E7D9C-8EEC-48CD-83B9-7B5D5BDEBAA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6" name="Group 1105">
                    <a:extLst>
                      <a:ext uri="{FF2B5EF4-FFF2-40B4-BE49-F238E27FC236}">
                        <a16:creationId xmlns:a16="http://schemas.microsoft.com/office/drawing/2014/main" id="{6BF180CA-4FC1-4769-A540-A28D9A349528}"/>
                      </a:ext>
                    </a:extLst>
                  </p:cNvPr>
                  <p:cNvGrpSpPr/>
                  <p:nvPr/>
                </p:nvGrpSpPr>
                <p:grpSpPr>
                  <a:xfrm rot="9089938">
                    <a:off x="2556363" y="1661184"/>
                    <a:ext cx="1090262" cy="771324"/>
                    <a:chOff x="4567827" y="970271"/>
                    <a:chExt cx="1595182" cy="1230216"/>
                  </a:xfrm>
                </p:grpSpPr>
                <p:grpSp>
                  <p:nvGrpSpPr>
                    <p:cNvPr id="1120" name="Group 7">
                      <a:extLst>
                        <a:ext uri="{FF2B5EF4-FFF2-40B4-BE49-F238E27FC236}">
                          <a16:creationId xmlns:a16="http://schemas.microsoft.com/office/drawing/2014/main" id="{3F223801-0C73-4C1E-A17B-5D0F9F45827F}"/>
                        </a:ext>
                      </a:extLst>
                    </p:cNvPr>
                    <p:cNvGrpSpPr/>
                    <p:nvPr/>
                  </p:nvGrpSpPr>
                  <p:grpSpPr>
                    <a:xfrm>
                      <a:off x="4567827" y="970271"/>
                      <a:ext cx="1176558" cy="776349"/>
                      <a:chOff x="4567827" y="970271"/>
                      <a:chExt cx="1176558" cy="776349"/>
                    </a:xfrm>
                    <a:solidFill>
                      <a:schemeClr val="accent3">
                        <a:lumMod val="50000"/>
                      </a:schemeClr>
                    </a:solidFill>
                  </p:grpSpPr>
                  <p:sp>
                    <p:nvSpPr>
                      <p:cNvPr id="1127" name="Round Diagonal Corner Rectangle 2">
                        <a:extLst>
                          <a:ext uri="{FF2B5EF4-FFF2-40B4-BE49-F238E27FC236}">
                            <a16:creationId xmlns:a16="http://schemas.microsoft.com/office/drawing/2014/main" id="{33908D57-EC58-4CCE-B2F0-8F7114498E5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ound Diagonal Corner Rectangle 3">
                        <a:extLst>
                          <a:ext uri="{FF2B5EF4-FFF2-40B4-BE49-F238E27FC236}">
                            <a16:creationId xmlns:a16="http://schemas.microsoft.com/office/drawing/2014/main" id="{39C3C21F-B37D-4345-B6D9-C397CBD3379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Round Diagonal Corner Rectangle 4">
                        <a:extLst>
                          <a:ext uri="{FF2B5EF4-FFF2-40B4-BE49-F238E27FC236}">
                            <a16:creationId xmlns:a16="http://schemas.microsoft.com/office/drawing/2014/main" id="{7B11A70C-4743-449E-8795-89A477EFBB7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ound Diagonal Corner Rectangle 5">
                        <a:extLst>
                          <a:ext uri="{FF2B5EF4-FFF2-40B4-BE49-F238E27FC236}">
                            <a16:creationId xmlns:a16="http://schemas.microsoft.com/office/drawing/2014/main" id="{5171ECE8-87EB-48DD-B074-3145B44DBC6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ound Diagonal Corner Rectangle 6">
                        <a:extLst>
                          <a:ext uri="{FF2B5EF4-FFF2-40B4-BE49-F238E27FC236}">
                            <a16:creationId xmlns:a16="http://schemas.microsoft.com/office/drawing/2014/main" id="{1BD5F2F0-C485-4354-943F-D75D441FC88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1" name="Group 8">
                      <a:extLst>
                        <a:ext uri="{FF2B5EF4-FFF2-40B4-BE49-F238E27FC236}">
                          <a16:creationId xmlns:a16="http://schemas.microsoft.com/office/drawing/2014/main" id="{711D8B28-8BBD-4C12-A341-2A1E628F464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22" name="Round Diagonal Corner Rectangle 70">
                        <a:extLst>
                          <a:ext uri="{FF2B5EF4-FFF2-40B4-BE49-F238E27FC236}">
                            <a16:creationId xmlns:a16="http://schemas.microsoft.com/office/drawing/2014/main" id="{223B53B6-4641-40FB-AABF-054E496D3CA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ound Diagonal Corner Rectangle 71">
                        <a:extLst>
                          <a:ext uri="{FF2B5EF4-FFF2-40B4-BE49-F238E27FC236}">
                            <a16:creationId xmlns:a16="http://schemas.microsoft.com/office/drawing/2014/main" id="{98D4BEDD-8502-4F97-B99B-89950F14956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ound Diagonal Corner Rectangle 72">
                        <a:extLst>
                          <a:ext uri="{FF2B5EF4-FFF2-40B4-BE49-F238E27FC236}">
                            <a16:creationId xmlns:a16="http://schemas.microsoft.com/office/drawing/2014/main" id="{89D73FD1-A9C4-4409-84E3-E391E9B0243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ound Diagonal Corner Rectangle 73">
                        <a:extLst>
                          <a:ext uri="{FF2B5EF4-FFF2-40B4-BE49-F238E27FC236}">
                            <a16:creationId xmlns:a16="http://schemas.microsoft.com/office/drawing/2014/main" id="{00AB2BEF-71F4-4C47-92CC-A6746587DEE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ound Diagonal Corner Rectangle 74">
                        <a:extLst>
                          <a:ext uri="{FF2B5EF4-FFF2-40B4-BE49-F238E27FC236}">
                            <a16:creationId xmlns:a16="http://schemas.microsoft.com/office/drawing/2014/main" id="{A3F50428-2A4A-4194-A94A-1B4108AE4CE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7" name="Group 1106">
                    <a:extLst>
                      <a:ext uri="{FF2B5EF4-FFF2-40B4-BE49-F238E27FC236}">
                        <a16:creationId xmlns:a16="http://schemas.microsoft.com/office/drawing/2014/main" id="{72763B9B-9D53-45DF-BFFD-9A2A626DB65B}"/>
                      </a:ext>
                    </a:extLst>
                  </p:cNvPr>
                  <p:cNvGrpSpPr/>
                  <p:nvPr/>
                </p:nvGrpSpPr>
                <p:grpSpPr>
                  <a:xfrm rot="13486189" flipH="1">
                    <a:off x="1389306" y="2685691"/>
                    <a:ext cx="1345945" cy="1037421"/>
                    <a:chOff x="4567827" y="970271"/>
                    <a:chExt cx="1595182" cy="1230216"/>
                  </a:xfrm>
                </p:grpSpPr>
                <p:grpSp>
                  <p:nvGrpSpPr>
                    <p:cNvPr id="1108" name="Group 7">
                      <a:extLst>
                        <a:ext uri="{FF2B5EF4-FFF2-40B4-BE49-F238E27FC236}">
                          <a16:creationId xmlns:a16="http://schemas.microsoft.com/office/drawing/2014/main" id="{45E9FD41-FB6A-4AC9-8AAF-D04FF56068E9}"/>
                        </a:ext>
                      </a:extLst>
                    </p:cNvPr>
                    <p:cNvGrpSpPr/>
                    <p:nvPr/>
                  </p:nvGrpSpPr>
                  <p:grpSpPr>
                    <a:xfrm>
                      <a:off x="4567827" y="970271"/>
                      <a:ext cx="1176558" cy="776349"/>
                      <a:chOff x="4567827" y="970271"/>
                      <a:chExt cx="1176558" cy="776349"/>
                    </a:xfrm>
                    <a:solidFill>
                      <a:schemeClr val="accent3">
                        <a:lumMod val="50000"/>
                      </a:schemeClr>
                    </a:solidFill>
                  </p:grpSpPr>
                  <p:sp>
                    <p:nvSpPr>
                      <p:cNvPr id="1115" name="Round Diagonal Corner Rectangle 2">
                        <a:extLst>
                          <a:ext uri="{FF2B5EF4-FFF2-40B4-BE49-F238E27FC236}">
                            <a16:creationId xmlns:a16="http://schemas.microsoft.com/office/drawing/2014/main" id="{6C3ECECF-B6E7-4806-BCA2-20F460DBD89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Round Diagonal Corner Rectangle 3">
                        <a:extLst>
                          <a:ext uri="{FF2B5EF4-FFF2-40B4-BE49-F238E27FC236}">
                            <a16:creationId xmlns:a16="http://schemas.microsoft.com/office/drawing/2014/main" id="{739C949A-0EBF-4D61-BB31-173FFA719A8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ound Diagonal Corner Rectangle 4">
                        <a:extLst>
                          <a:ext uri="{FF2B5EF4-FFF2-40B4-BE49-F238E27FC236}">
                            <a16:creationId xmlns:a16="http://schemas.microsoft.com/office/drawing/2014/main" id="{3B5037E0-D802-4972-8903-7B45C481C12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ound Diagonal Corner Rectangle 5">
                        <a:extLst>
                          <a:ext uri="{FF2B5EF4-FFF2-40B4-BE49-F238E27FC236}">
                            <a16:creationId xmlns:a16="http://schemas.microsoft.com/office/drawing/2014/main" id="{C0CDA3C0-5364-4237-998A-37F60653585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ound Diagonal Corner Rectangle 6">
                        <a:extLst>
                          <a:ext uri="{FF2B5EF4-FFF2-40B4-BE49-F238E27FC236}">
                            <a16:creationId xmlns:a16="http://schemas.microsoft.com/office/drawing/2014/main" id="{4E869554-FFAD-40B5-95E9-5220CDC13FC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9" name="Group 8">
                      <a:extLst>
                        <a:ext uri="{FF2B5EF4-FFF2-40B4-BE49-F238E27FC236}">
                          <a16:creationId xmlns:a16="http://schemas.microsoft.com/office/drawing/2014/main" id="{C09D42BE-4773-4E5A-BFF1-A6C07B804E3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10" name="Round Diagonal Corner Rectangle 83">
                        <a:extLst>
                          <a:ext uri="{FF2B5EF4-FFF2-40B4-BE49-F238E27FC236}">
                            <a16:creationId xmlns:a16="http://schemas.microsoft.com/office/drawing/2014/main" id="{5D1019D0-FAE3-4BFA-ABCA-10CC099703C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ound Diagonal Corner Rectangle 84">
                        <a:extLst>
                          <a:ext uri="{FF2B5EF4-FFF2-40B4-BE49-F238E27FC236}">
                            <a16:creationId xmlns:a16="http://schemas.microsoft.com/office/drawing/2014/main" id="{9CA2CEE0-1731-47D5-9B61-213D0D1F828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ound Diagonal Corner Rectangle 85">
                        <a:extLst>
                          <a:ext uri="{FF2B5EF4-FFF2-40B4-BE49-F238E27FC236}">
                            <a16:creationId xmlns:a16="http://schemas.microsoft.com/office/drawing/2014/main" id="{ADDEFCE1-4E76-48C6-8453-D3F0769972D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ound Diagonal Corner Rectangle 86">
                        <a:extLst>
                          <a:ext uri="{FF2B5EF4-FFF2-40B4-BE49-F238E27FC236}">
                            <a16:creationId xmlns:a16="http://schemas.microsoft.com/office/drawing/2014/main" id="{A7971F7B-EDC9-4FD2-BAE6-CF52734F2CC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ound Diagonal Corner Rectangle 87">
                        <a:extLst>
                          <a:ext uri="{FF2B5EF4-FFF2-40B4-BE49-F238E27FC236}">
                            <a16:creationId xmlns:a16="http://schemas.microsoft.com/office/drawing/2014/main" id="{027F0E3D-A276-4494-8D2F-A8BF0485265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182">
                  <a:extLst>
                    <a:ext uri="{FF2B5EF4-FFF2-40B4-BE49-F238E27FC236}">
                      <a16:creationId xmlns:a16="http://schemas.microsoft.com/office/drawing/2014/main" id="{E8C339E0-C10B-44C4-9C90-7448E5F71A8A}"/>
                    </a:ext>
                  </a:extLst>
                </p:cNvPr>
                <p:cNvGrpSpPr/>
                <p:nvPr/>
              </p:nvGrpSpPr>
              <p:grpSpPr>
                <a:xfrm>
                  <a:off x="783337" y="3642361"/>
                  <a:ext cx="777240" cy="543506"/>
                  <a:chOff x="3480816" y="1417320"/>
                  <a:chExt cx="4105975" cy="2871216"/>
                </a:xfrm>
              </p:grpSpPr>
              <p:grpSp>
                <p:nvGrpSpPr>
                  <p:cNvPr id="1088" name="Group 1087">
                    <a:extLst>
                      <a:ext uri="{FF2B5EF4-FFF2-40B4-BE49-F238E27FC236}">
                        <a16:creationId xmlns:a16="http://schemas.microsoft.com/office/drawing/2014/main" id="{E9D84350-BFEB-4E75-A508-D017A22D15EA}"/>
                      </a:ext>
                    </a:extLst>
                  </p:cNvPr>
                  <p:cNvGrpSpPr/>
                  <p:nvPr/>
                </p:nvGrpSpPr>
                <p:grpSpPr>
                  <a:xfrm>
                    <a:off x="4489705" y="1779294"/>
                    <a:ext cx="1630864" cy="1887450"/>
                    <a:chOff x="7653422" y="1435608"/>
                    <a:chExt cx="2769586" cy="3757446"/>
                  </a:xfrm>
                </p:grpSpPr>
                <p:sp>
                  <p:nvSpPr>
                    <p:cNvPr id="1098" name="Rectangle 2">
                      <a:extLst>
                        <a:ext uri="{FF2B5EF4-FFF2-40B4-BE49-F238E27FC236}">
                          <a16:creationId xmlns:a16="http://schemas.microsoft.com/office/drawing/2014/main" id="{C4B910FF-3FC8-48E9-8B22-934ECD16ECA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Freeform: Shape 1098">
                      <a:extLst>
                        <a:ext uri="{FF2B5EF4-FFF2-40B4-BE49-F238E27FC236}">
                          <a16:creationId xmlns:a16="http://schemas.microsoft.com/office/drawing/2014/main" id="{A2156478-9CFE-42CA-BA0E-13678472629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9" name="Group 1088">
                    <a:extLst>
                      <a:ext uri="{FF2B5EF4-FFF2-40B4-BE49-F238E27FC236}">
                        <a16:creationId xmlns:a16="http://schemas.microsoft.com/office/drawing/2014/main" id="{26170441-6975-4E61-92EE-66276ED46B91}"/>
                      </a:ext>
                    </a:extLst>
                  </p:cNvPr>
                  <p:cNvGrpSpPr/>
                  <p:nvPr/>
                </p:nvGrpSpPr>
                <p:grpSpPr>
                  <a:xfrm>
                    <a:off x="5218177" y="1636776"/>
                    <a:ext cx="1822482" cy="2109216"/>
                    <a:chOff x="7653422" y="1435608"/>
                    <a:chExt cx="2769586" cy="3757446"/>
                  </a:xfrm>
                </p:grpSpPr>
                <p:sp>
                  <p:nvSpPr>
                    <p:cNvPr id="1096" name="Rectangle 2">
                      <a:extLst>
                        <a:ext uri="{FF2B5EF4-FFF2-40B4-BE49-F238E27FC236}">
                          <a16:creationId xmlns:a16="http://schemas.microsoft.com/office/drawing/2014/main" id="{CF58A925-3CB9-4B39-AE24-EAF4F45C8F5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Freeform: Shape 1096">
                      <a:extLst>
                        <a:ext uri="{FF2B5EF4-FFF2-40B4-BE49-F238E27FC236}">
                          <a16:creationId xmlns:a16="http://schemas.microsoft.com/office/drawing/2014/main" id="{040AC2AC-B3F6-40A7-A0B8-3D2CAD59C48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0" name="Group 1089">
                    <a:extLst>
                      <a:ext uri="{FF2B5EF4-FFF2-40B4-BE49-F238E27FC236}">
                        <a16:creationId xmlns:a16="http://schemas.microsoft.com/office/drawing/2014/main" id="{CC02415A-2D26-470C-BD25-E1439EC1BFF8}"/>
                      </a:ext>
                    </a:extLst>
                  </p:cNvPr>
                  <p:cNvGrpSpPr/>
                  <p:nvPr/>
                </p:nvGrpSpPr>
                <p:grpSpPr>
                  <a:xfrm>
                    <a:off x="3480816" y="1417320"/>
                    <a:ext cx="2162223" cy="2502408"/>
                    <a:chOff x="7653422" y="1435608"/>
                    <a:chExt cx="2769586" cy="3757446"/>
                  </a:xfrm>
                </p:grpSpPr>
                <p:sp>
                  <p:nvSpPr>
                    <p:cNvPr id="1094" name="Rectangle 2">
                      <a:extLst>
                        <a:ext uri="{FF2B5EF4-FFF2-40B4-BE49-F238E27FC236}">
                          <a16:creationId xmlns:a16="http://schemas.microsoft.com/office/drawing/2014/main" id="{4BD052EF-2454-4BA7-AA05-D84089BA2F6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Freeform: Shape 1094">
                      <a:extLst>
                        <a:ext uri="{FF2B5EF4-FFF2-40B4-BE49-F238E27FC236}">
                          <a16:creationId xmlns:a16="http://schemas.microsoft.com/office/drawing/2014/main" id="{1ADF5EF5-7D05-4B49-91DE-9912E3A7740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1" name="Group 1090">
                    <a:extLst>
                      <a:ext uri="{FF2B5EF4-FFF2-40B4-BE49-F238E27FC236}">
                        <a16:creationId xmlns:a16="http://schemas.microsoft.com/office/drawing/2014/main" id="{68328C72-396D-4703-9DDF-9F367357D8D7}"/>
                      </a:ext>
                    </a:extLst>
                  </p:cNvPr>
                  <p:cNvGrpSpPr/>
                  <p:nvPr/>
                </p:nvGrpSpPr>
                <p:grpSpPr>
                  <a:xfrm>
                    <a:off x="5394961" y="1751862"/>
                    <a:ext cx="2191830" cy="2536674"/>
                    <a:chOff x="7653422" y="1435608"/>
                    <a:chExt cx="2769586" cy="3757446"/>
                  </a:xfrm>
                </p:grpSpPr>
                <p:sp>
                  <p:nvSpPr>
                    <p:cNvPr id="1092" name="Rectangle 2">
                      <a:extLst>
                        <a:ext uri="{FF2B5EF4-FFF2-40B4-BE49-F238E27FC236}">
                          <a16:creationId xmlns:a16="http://schemas.microsoft.com/office/drawing/2014/main" id="{97417ABA-9138-46E5-A59B-5957C60E5AC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reeform: Shape 1092">
                      <a:extLst>
                        <a:ext uri="{FF2B5EF4-FFF2-40B4-BE49-F238E27FC236}">
                          <a16:creationId xmlns:a16="http://schemas.microsoft.com/office/drawing/2014/main" id="{E8488D2A-08D5-4584-ABB2-7D65252048D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84" name="Group 183">
                  <a:extLst>
                    <a:ext uri="{FF2B5EF4-FFF2-40B4-BE49-F238E27FC236}">
                      <a16:creationId xmlns:a16="http://schemas.microsoft.com/office/drawing/2014/main" id="{4ED566D6-99DA-4AAE-BFB8-024C7637CAC8}"/>
                    </a:ext>
                  </a:extLst>
                </p:cNvPr>
                <p:cNvGrpSpPr/>
                <p:nvPr/>
              </p:nvGrpSpPr>
              <p:grpSpPr>
                <a:xfrm>
                  <a:off x="949150" y="3733801"/>
                  <a:ext cx="294723" cy="505968"/>
                  <a:chOff x="1241184" y="770000"/>
                  <a:chExt cx="2405441" cy="4129562"/>
                </a:xfrm>
              </p:grpSpPr>
              <p:grpSp>
                <p:nvGrpSpPr>
                  <p:cNvPr id="996" name="Group 995">
                    <a:extLst>
                      <a:ext uri="{FF2B5EF4-FFF2-40B4-BE49-F238E27FC236}">
                        <a16:creationId xmlns:a16="http://schemas.microsoft.com/office/drawing/2014/main" id="{8655AD2B-DA91-408F-8029-B5887D3BB05E}"/>
                      </a:ext>
                    </a:extLst>
                  </p:cNvPr>
                  <p:cNvGrpSpPr/>
                  <p:nvPr/>
                </p:nvGrpSpPr>
                <p:grpSpPr>
                  <a:xfrm>
                    <a:off x="2133600" y="2743200"/>
                    <a:ext cx="1295400" cy="990600"/>
                    <a:chOff x="4567827" y="970271"/>
                    <a:chExt cx="1595182" cy="1230216"/>
                  </a:xfrm>
                </p:grpSpPr>
                <p:grpSp>
                  <p:nvGrpSpPr>
                    <p:cNvPr id="1076" name="Group 1075">
                      <a:extLst>
                        <a:ext uri="{FF2B5EF4-FFF2-40B4-BE49-F238E27FC236}">
                          <a16:creationId xmlns:a16="http://schemas.microsoft.com/office/drawing/2014/main" id="{D43EF384-ABCB-4907-A19C-7960B9D095F3}"/>
                        </a:ext>
                      </a:extLst>
                    </p:cNvPr>
                    <p:cNvGrpSpPr/>
                    <p:nvPr/>
                  </p:nvGrpSpPr>
                  <p:grpSpPr>
                    <a:xfrm>
                      <a:off x="4567827" y="970271"/>
                      <a:ext cx="1176558" cy="776349"/>
                      <a:chOff x="4567827" y="970271"/>
                      <a:chExt cx="1176558" cy="776349"/>
                    </a:xfrm>
                    <a:solidFill>
                      <a:schemeClr val="accent3">
                        <a:lumMod val="50000"/>
                      </a:schemeClr>
                    </a:solidFill>
                  </p:grpSpPr>
                  <p:sp>
                    <p:nvSpPr>
                      <p:cNvPr id="1083" name="Round Diagonal Corner Rectangle 2">
                        <a:extLst>
                          <a:ext uri="{FF2B5EF4-FFF2-40B4-BE49-F238E27FC236}">
                            <a16:creationId xmlns:a16="http://schemas.microsoft.com/office/drawing/2014/main" id="{D2C6819A-E2F5-4233-A6F8-0FDA8CF926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 Diagonal Corner Rectangle 3">
                        <a:extLst>
                          <a:ext uri="{FF2B5EF4-FFF2-40B4-BE49-F238E27FC236}">
                            <a16:creationId xmlns:a16="http://schemas.microsoft.com/office/drawing/2014/main" id="{2954EC75-4AC0-4132-8126-1886602DF7C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 Diagonal Corner Rectangle 4">
                        <a:extLst>
                          <a:ext uri="{FF2B5EF4-FFF2-40B4-BE49-F238E27FC236}">
                            <a16:creationId xmlns:a16="http://schemas.microsoft.com/office/drawing/2014/main" id="{D8966DC2-07AE-49EB-9732-12AC437C7C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 Diagonal Corner Rectangle 5">
                        <a:extLst>
                          <a:ext uri="{FF2B5EF4-FFF2-40B4-BE49-F238E27FC236}">
                            <a16:creationId xmlns:a16="http://schemas.microsoft.com/office/drawing/2014/main" id="{4726AFCF-9250-4695-94BB-6A71B8E5C02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ound Diagonal Corner Rectangle 6">
                        <a:extLst>
                          <a:ext uri="{FF2B5EF4-FFF2-40B4-BE49-F238E27FC236}">
                            <a16:creationId xmlns:a16="http://schemas.microsoft.com/office/drawing/2014/main" id="{4BFD7004-0F89-466A-86EA-9C0D07B7CC1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7" name="Group 1076">
                      <a:extLst>
                        <a:ext uri="{FF2B5EF4-FFF2-40B4-BE49-F238E27FC236}">
                          <a16:creationId xmlns:a16="http://schemas.microsoft.com/office/drawing/2014/main" id="{BAD5F3D6-1DDF-4E0C-A0F8-9FE2599C44D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8" name="Round Diagonal Corner Rectangle 9">
                        <a:extLst>
                          <a:ext uri="{FF2B5EF4-FFF2-40B4-BE49-F238E27FC236}">
                            <a16:creationId xmlns:a16="http://schemas.microsoft.com/office/drawing/2014/main" id="{3D202B88-6D4A-45E8-AF2E-B13132513E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 Diagonal Corner Rectangle 10">
                        <a:extLst>
                          <a:ext uri="{FF2B5EF4-FFF2-40B4-BE49-F238E27FC236}">
                            <a16:creationId xmlns:a16="http://schemas.microsoft.com/office/drawing/2014/main" id="{333E413F-24AF-4215-B4EC-356AB873579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ound Diagonal Corner Rectangle 11">
                        <a:extLst>
                          <a:ext uri="{FF2B5EF4-FFF2-40B4-BE49-F238E27FC236}">
                            <a16:creationId xmlns:a16="http://schemas.microsoft.com/office/drawing/2014/main" id="{C1633862-38FE-47F3-8F5E-A9C905BB926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ound Diagonal Corner Rectangle 12">
                        <a:extLst>
                          <a:ext uri="{FF2B5EF4-FFF2-40B4-BE49-F238E27FC236}">
                            <a16:creationId xmlns:a16="http://schemas.microsoft.com/office/drawing/2014/main" id="{33D8C04C-2284-4139-BDBE-C007A3FD3DB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ound Diagonal Corner Rectangle 13">
                        <a:extLst>
                          <a:ext uri="{FF2B5EF4-FFF2-40B4-BE49-F238E27FC236}">
                            <a16:creationId xmlns:a16="http://schemas.microsoft.com/office/drawing/2014/main" id="{B90DFC52-9FE0-4685-B792-8523B0D7FD6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7" name="Double Wave 996">
                    <a:extLst>
                      <a:ext uri="{FF2B5EF4-FFF2-40B4-BE49-F238E27FC236}">
                        <a16:creationId xmlns:a16="http://schemas.microsoft.com/office/drawing/2014/main" id="{5CE41F6C-08F8-418A-8B93-1FF8018F1D12}"/>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8" name="Group 997">
                    <a:extLst>
                      <a:ext uri="{FF2B5EF4-FFF2-40B4-BE49-F238E27FC236}">
                        <a16:creationId xmlns:a16="http://schemas.microsoft.com/office/drawing/2014/main" id="{459B9AAC-5EA7-4343-9D36-9CE84E17BC87}"/>
                      </a:ext>
                    </a:extLst>
                  </p:cNvPr>
                  <p:cNvGrpSpPr/>
                  <p:nvPr/>
                </p:nvGrpSpPr>
                <p:grpSpPr>
                  <a:xfrm rot="3721982">
                    <a:off x="2072705" y="1965154"/>
                    <a:ext cx="1219200" cy="940256"/>
                    <a:chOff x="4567827" y="970271"/>
                    <a:chExt cx="1595182" cy="1230216"/>
                  </a:xfrm>
                </p:grpSpPr>
                <p:grpSp>
                  <p:nvGrpSpPr>
                    <p:cNvPr id="1064" name="Group 7">
                      <a:extLst>
                        <a:ext uri="{FF2B5EF4-FFF2-40B4-BE49-F238E27FC236}">
                          <a16:creationId xmlns:a16="http://schemas.microsoft.com/office/drawing/2014/main" id="{BF7822A3-9AE8-4EC7-9FA3-7BADE111CF92}"/>
                        </a:ext>
                      </a:extLst>
                    </p:cNvPr>
                    <p:cNvGrpSpPr/>
                    <p:nvPr/>
                  </p:nvGrpSpPr>
                  <p:grpSpPr>
                    <a:xfrm>
                      <a:off x="4567827" y="970271"/>
                      <a:ext cx="1176558" cy="776349"/>
                      <a:chOff x="4567827" y="970271"/>
                      <a:chExt cx="1176558" cy="776349"/>
                    </a:xfrm>
                    <a:solidFill>
                      <a:schemeClr val="accent3">
                        <a:lumMod val="50000"/>
                      </a:schemeClr>
                    </a:solidFill>
                  </p:grpSpPr>
                  <p:sp>
                    <p:nvSpPr>
                      <p:cNvPr id="1071" name="Round Diagonal Corner Rectangle 2">
                        <a:extLst>
                          <a:ext uri="{FF2B5EF4-FFF2-40B4-BE49-F238E27FC236}">
                            <a16:creationId xmlns:a16="http://schemas.microsoft.com/office/drawing/2014/main" id="{A7ED9526-CA5A-4218-8C8C-2B500A2FB0C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 Diagonal Corner Rectangle 3">
                        <a:extLst>
                          <a:ext uri="{FF2B5EF4-FFF2-40B4-BE49-F238E27FC236}">
                            <a16:creationId xmlns:a16="http://schemas.microsoft.com/office/drawing/2014/main" id="{DF68DB0C-52D4-4E31-B139-7839E5A571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 Diagonal Corner Rectangle 4">
                        <a:extLst>
                          <a:ext uri="{FF2B5EF4-FFF2-40B4-BE49-F238E27FC236}">
                            <a16:creationId xmlns:a16="http://schemas.microsoft.com/office/drawing/2014/main" id="{41E2EF45-446C-490E-BC15-AA6C2C5BCB1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 Diagonal Corner Rectangle 5">
                        <a:extLst>
                          <a:ext uri="{FF2B5EF4-FFF2-40B4-BE49-F238E27FC236}">
                            <a16:creationId xmlns:a16="http://schemas.microsoft.com/office/drawing/2014/main" id="{8E2B3A27-16DB-4F72-B19C-A088D4BD37D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ound Diagonal Corner Rectangle 6">
                        <a:extLst>
                          <a:ext uri="{FF2B5EF4-FFF2-40B4-BE49-F238E27FC236}">
                            <a16:creationId xmlns:a16="http://schemas.microsoft.com/office/drawing/2014/main" id="{79414770-9DEA-497F-8108-810A7800A4E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8">
                      <a:extLst>
                        <a:ext uri="{FF2B5EF4-FFF2-40B4-BE49-F238E27FC236}">
                          <a16:creationId xmlns:a16="http://schemas.microsoft.com/office/drawing/2014/main" id="{29DA27BE-8570-4C64-88AD-76333A4C8F4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66" name="Round Diagonal Corner Rectangle 18">
                        <a:extLst>
                          <a:ext uri="{FF2B5EF4-FFF2-40B4-BE49-F238E27FC236}">
                            <a16:creationId xmlns:a16="http://schemas.microsoft.com/office/drawing/2014/main" id="{001EAB1B-2DA9-42B9-AA2F-9233231D9B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 Diagonal Corner Rectangle 19">
                        <a:extLst>
                          <a:ext uri="{FF2B5EF4-FFF2-40B4-BE49-F238E27FC236}">
                            <a16:creationId xmlns:a16="http://schemas.microsoft.com/office/drawing/2014/main" id="{20FD9AEB-30B3-4724-902B-5C07F01B21A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ound Diagonal Corner Rectangle 20">
                        <a:extLst>
                          <a:ext uri="{FF2B5EF4-FFF2-40B4-BE49-F238E27FC236}">
                            <a16:creationId xmlns:a16="http://schemas.microsoft.com/office/drawing/2014/main" id="{6EACD4AB-9914-4F26-BF7D-96F825CD89B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 Diagonal Corner Rectangle 21">
                        <a:extLst>
                          <a:ext uri="{FF2B5EF4-FFF2-40B4-BE49-F238E27FC236}">
                            <a16:creationId xmlns:a16="http://schemas.microsoft.com/office/drawing/2014/main" id="{25472283-92EC-4CA6-A57E-79FBD4D368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ound Diagonal Corner Rectangle 22">
                        <a:extLst>
                          <a:ext uri="{FF2B5EF4-FFF2-40B4-BE49-F238E27FC236}">
                            <a16:creationId xmlns:a16="http://schemas.microsoft.com/office/drawing/2014/main" id="{53485A34-7665-4A54-8AD7-EB3359394BD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9" name="Group 998">
                    <a:extLst>
                      <a:ext uri="{FF2B5EF4-FFF2-40B4-BE49-F238E27FC236}">
                        <a16:creationId xmlns:a16="http://schemas.microsoft.com/office/drawing/2014/main" id="{81C60E5D-D460-44AA-82E1-7C0FA7E3DF6E}"/>
                      </a:ext>
                    </a:extLst>
                  </p:cNvPr>
                  <p:cNvGrpSpPr/>
                  <p:nvPr/>
                </p:nvGrpSpPr>
                <p:grpSpPr>
                  <a:xfrm rot="20253845">
                    <a:off x="1241184" y="1553241"/>
                    <a:ext cx="1595182" cy="1230216"/>
                    <a:chOff x="4567827" y="970271"/>
                    <a:chExt cx="1595182" cy="1230216"/>
                  </a:xfrm>
                </p:grpSpPr>
                <p:grpSp>
                  <p:nvGrpSpPr>
                    <p:cNvPr id="1052" name="Group 7">
                      <a:extLst>
                        <a:ext uri="{FF2B5EF4-FFF2-40B4-BE49-F238E27FC236}">
                          <a16:creationId xmlns:a16="http://schemas.microsoft.com/office/drawing/2014/main" id="{6E704EEF-EB84-400C-92E7-B35280772C0F}"/>
                        </a:ext>
                      </a:extLst>
                    </p:cNvPr>
                    <p:cNvGrpSpPr/>
                    <p:nvPr/>
                  </p:nvGrpSpPr>
                  <p:grpSpPr>
                    <a:xfrm>
                      <a:off x="4567827" y="970271"/>
                      <a:ext cx="1176558" cy="776349"/>
                      <a:chOff x="4567827" y="970271"/>
                      <a:chExt cx="1176558" cy="776349"/>
                    </a:xfrm>
                    <a:solidFill>
                      <a:schemeClr val="accent3">
                        <a:lumMod val="50000"/>
                      </a:schemeClr>
                    </a:solidFill>
                  </p:grpSpPr>
                  <p:sp>
                    <p:nvSpPr>
                      <p:cNvPr id="1059" name="Round Diagonal Corner Rectangle 2">
                        <a:extLst>
                          <a:ext uri="{FF2B5EF4-FFF2-40B4-BE49-F238E27FC236}">
                            <a16:creationId xmlns:a16="http://schemas.microsoft.com/office/drawing/2014/main" id="{AB28961C-38FF-41E6-9C88-9825F4EAA7F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 Diagonal Corner Rectangle 3">
                        <a:extLst>
                          <a:ext uri="{FF2B5EF4-FFF2-40B4-BE49-F238E27FC236}">
                            <a16:creationId xmlns:a16="http://schemas.microsoft.com/office/drawing/2014/main" id="{1F5CC950-4277-485E-8A24-27D7976B4A9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ound Diagonal Corner Rectangle 4">
                        <a:extLst>
                          <a:ext uri="{FF2B5EF4-FFF2-40B4-BE49-F238E27FC236}">
                            <a16:creationId xmlns:a16="http://schemas.microsoft.com/office/drawing/2014/main" id="{6E7E3912-749C-4254-B7C3-A02CD236197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 Diagonal Corner Rectangle 5">
                        <a:extLst>
                          <a:ext uri="{FF2B5EF4-FFF2-40B4-BE49-F238E27FC236}">
                            <a16:creationId xmlns:a16="http://schemas.microsoft.com/office/drawing/2014/main" id="{9F606E3B-7DC2-4B7D-9331-10E81CAE144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ound Diagonal Corner Rectangle 6">
                        <a:extLst>
                          <a:ext uri="{FF2B5EF4-FFF2-40B4-BE49-F238E27FC236}">
                            <a16:creationId xmlns:a16="http://schemas.microsoft.com/office/drawing/2014/main" id="{6298F9C4-E2D9-4B87-9448-B7D5CA93642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8">
                      <a:extLst>
                        <a:ext uri="{FF2B5EF4-FFF2-40B4-BE49-F238E27FC236}">
                          <a16:creationId xmlns:a16="http://schemas.microsoft.com/office/drawing/2014/main" id="{E14EA3F5-0488-4FCC-B5AE-E633896BFD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54" name="Round Diagonal Corner Rectangle 31">
                        <a:extLst>
                          <a:ext uri="{FF2B5EF4-FFF2-40B4-BE49-F238E27FC236}">
                            <a16:creationId xmlns:a16="http://schemas.microsoft.com/office/drawing/2014/main" id="{095B3556-1592-463E-906E-5164A2893B5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 Diagonal Corner Rectangle 32">
                        <a:extLst>
                          <a:ext uri="{FF2B5EF4-FFF2-40B4-BE49-F238E27FC236}">
                            <a16:creationId xmlns:a16="http://schemas.microsoft.com/office/drawing/2014/main" id="{132A20CD-ECD0-4F78-8F16-089B51F6BD3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ound Diagonal Corner Rectangle 33">
                        <a:extLst>
                          <a:ext uri="{FF2B5EF4-FFF2-40B4-BE49-F238E27FC236}">
                            <a16:creationId xmlns:a16="http://schemas.microsoft.com/office/drawing/2014/main" id="{133AF7B8-BC4C-4AA6-9FBA-FA2EA1F8123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ound Diagonal Corner Rectangle 34">
                        <a:extLst>
                          <a:ext uri="{FF2B5EF4-FFF2-40B4-BE49-F238E27FC236}">
                            <a16:creationId xmlns:a16="http://schemas.microsoft.com/office/drawing/2014/main" id="{543410B6-6059-437A-9494-4BFDC5D3438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ound Diagonal Corner Rectangle 35">
                        <a:extLst>
                          <a:ext uri="{FF2B5EF4-FFF2-40B4-BE49-F238E27FC236}">
                            <a16:creationId xmlns:a16="http://schemas.microsoft.com/office/drawing/2014/main" id="{5A8D88EF-124D-4FA9-818D-80A245E96BD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0" name="Group 999">
                    <a:extLst>
                      <a:ext uri="{FF2B5EF4-FFF2-40B4-BE49-F238E27FC236}">
                        <a16:creationId xmlns:a16="http://schemas.microsoft.com/office/drawing/2014/main" id="{BBF2E196-0F22-43F6-BBAF-D98E68B3B317}"/>
                      </a:ext>
                    </a:extLst>
                  </p:cNvPr>
                  <p:cNvGrpSpPr/>
                  <p:nvPr/>
                </p:nvGrpSpPr>
                <p:grpSpPr>
                  <a:xfrm rot="8113811">
                    <a:off x="1943792" y="770000"/>
                    <a:ext cx="1446415" cy="1355079"/>
                    <a:chOff x="4567827" y="970271"/>
                    <a:chExt cx="1595182" cy="1230216"/>
                  </a:xfrm>
                </p:grpSpPr>
                <p:grpSp>
                  <p:nvGrpSpPr>
                    <p:cNvPr id="1040" name="Group 7">
                      <a:extLst>
                        <a:ext uri="{FF2B5EF4-FFF2-40B4-BE49-F238E27FC236}">
                          <a16:creationId xmlns:a16="http://schemas.microsoft.com/office/drawing/2014/main" id="{4AF21E60-D3CA-43F7-B525-76DA1AE2060D}"/>
                        </a:ext>
                      </a:extLst>
                    </p:cNvPr>
                    <p:cNvGrpSpPr/>
                    <p:nvPr/>
                  </p:nvGrpSpPr>
                  <p:grpSpPr>
                    <a:xfrm>
                      <a:off x="4567827" y="970271"/>
                      <a:ext cx="1176558" cy="776349"/>
                      <a:chOff x="4567827" y="970271"/>
                      <a:chExt cx="1176558" cy="776349"/>
                    </a:xfrm>
                    <a:solidFill>
                      <a:schemeClr val="accent3">
                        <a:lumMod val="50000"/>
                      </a:schemeClr>
                    </a:solidFill>
                  </p:grpSpPr>
                  <p:sp>
                    <p:nvSpPr>
                      <p:cNvPr id="1047" name="Round Diagonal Corner Rectangle 2">
                        <a:extLst>
                          <a:ext uri="{FF2B5EF4-FFF2-40B4-BE49-F238E27FC236}">
                            <a16:creationId xmlns:a16="http://schemas.microsoft.com/office/drawing/2014/main" id="{A5819670-4FD2-45EC-8977-94F7B4AE2B3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ound Diagonal Corner Rectangle 3">
                        <a:extLst>
                          <a:ext uri="{FF2B5EF4-FFF2-40B4-BE49-F238E27FC236}">
                            <a16:creationId xmlns:a16="http://schemas.microsoft.com/office/drawing/2014/main" id="{0C6FC74C-795B-4ABE-84B5-EE875E7F2E2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4">
                        <a:extLst>
                          <a:ext uri="{FF2B5EF4-FFF2-40B4-BE49-F238E27FC236}">
                            <a16:creationId xmlns:a16="http://schemas.microsoft.com/office/drawing/2014/main" id="{61054DD4-B49C-46A9-BB32-F23082EB0718}"/>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5">
                        <a:extLst>
                          <a:ext uri="{FF2B5EF4-FFF2-40B4-BE49-F238E27FC236}">
                            <a16:creationId xmlns:a16="http://schemas.microsoft.com/office/drawing/2014/main" id="{75461A7F-BCBD-4CD6-84BE-69E2D3DFB0A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ound Diagonal Corner Rectangle 6">
                        <a:extLst>
                          <a:ext uri="{FF2B5EF4-FFF2-40B4-BE49-F238E27FC236}">
                            <a16:creationId xmlns:a16="http://schemas.microsoft.com/office/drawing/2014/main" id="{57DF6DBE-76FD-40D9-99D0-0F608AF13B0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8">
                      <a:extLst>
                        <a:ext uri="{FF2B5EF4-FFF2-40B4-BE49-F238E27FC236}">
                          <a16:creationId xmlns:a16="http://schemas.microsoft.com/office/drawing/2014/main" id="{3B3536C8-EBF8-4CD9-B2C3-AB56044CBC6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42" name="Round Diagonal Corner Rectangle 44">
                        <a:extLst>
                          <a:ext uri="{FF2B5EF4-FFF2-40B4-BE49-F238E27FC236}">
                            <a16:creationId xmlns:a16="http://schemas.microsoft.com/office/drawing/2014/main" id="{C49C173A-47C2-408A-904A-9DAC8F5C5D3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 Diagonal Corner Rectangle 45">
                        <a:extLst>
                          <a:ext uri="{FF2B5EF4-FFF2-40B4-BE49-F238E27FC236}">
                            <a16:creationId xmlns:a16="http://schemas.microsoft.com/office/drawing/2014/main" id="{4370F6F5-C888-4468-B6AA-335A2B68AF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 Diagonal Corner Rectangle 46">
                        <a:extLst>
                          <a:ext uri="{FF2B5EF4-FFF2-40B4-BE49-F238E27FC236}">
                            <a16:creationId xmlns:a16="http://schemas.microsoft.com/office/drawing/2014/main" id="{F105A075-3774-4F3B-A509-BCE7D8B7F7D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ound Diagonal Corner Rectangle 47">
                        <a:extLst>
                          <a:ext uri="{FF2B5EF4-FFF2-40B4-BE49-F238E27FC236}">
                            <a16:creationId xmlns:a16="http://schemas.microsoft.com/office/drawing/2014/main" id="{B471BB1A-1F56-4371-8524-570CDFE8ECA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ound Diagonal Corner Rectangle 48">
                        <a:extLst>
                          <a:ext uri="{FF2B5EF4-FFF2-40B4-BE49-F238E27FC236}">
                            <a16:creationId xmlns:a16="http://schemas.microsoft.com/office/drawing/2014/main" id="{B6B48620-09C2-4DB8-9F94-1E389DA41D7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1" name="Group 1000">
                    <a:extLst>
                      <a:ext uri="{FF2B5EF4-FFF2-40B4-BE49-F238E27FC236}">
                        <a16:creationId xmlns:a16="http://schemas.microsoft.com/office/drawing/2014/main" id="{03C0F553-F66E-4AAD-A843-45827543DD65}"/>
                      </a:ext>
                    </a:extLst>
                  </p:cNvPr>
                  <p:cNvGrpSpPr/>
                  <p:nvPr/>
                </p:nvGrpSpPr>
                <p:grpSpPr>
                  <a:xfrm rot="8113811">
                    <a:off x="1438523" y="2207715"/>
                    <a:ext cx="1390153" cy="762604"/>
                    <a:chOff x="4567827" y="970271"/>
                    <a:chExt cx="1595182" cy="1230216"/>
                  </a:xfrm>
                </p:grpSpPr>
                <p:grpSp>
                  <p:nvGrpSpPr>
                    <p:cNvPr id="1028" name="Group 7">
                      <a:extLst>
                        <a:ext uri="{FF2B5EF4-FFF2-40B4-BE49-F238E27FC236}">
                          <a16:creationId xmlns:a16="http://schemas.microsoft.com/office/drawing/2014/main" id="{EFF232D1-E1D6-4C55-A19F-5F9B038C9BB9}"/>
                        </a:ext>
                      </a:extLst>
                    </p:cNvPr>
                    <p:cNvGrpSpPr/>
                    <p:nvPr/>
                  </p:nvGrpSpPr>
                  <p:grpSpPr>
                    <a:xfrm>
                      <a:off x="4567827" y="970271"/>
                      <a:ext cx="1176558" cy="776349"/>
                      <a:chOff x="4567827" y="970271"/>
                      <a:chExt cx="1176558" cy="776349"/>
                    </a:xfrm>
                    <a:solidFill>
                      <a:schemeClr val="accent3">
                        <a:lumMod val="50000"/>
                      </a:schemeClr>
                    </a:solidFill>
                  </p:grpSpPr>
                  <p:sp>
                    <p:nvSpPr>
                      <p:cNvPr id="1035" name="Round Diagonal Corner Rectangle 2">
                        <a:extLst>
                          <a:ext uri="{FF2B5EF4-FFF2-40B4-BE49-F238E27FC236}">
                            <a16:creationId xmlns:a16="http://schemas.microsoft.com/office/drawing/2014/main" id="{5396713F-A636-49FB-8E05-C337913046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3">
                        <a:extLst>
                          <a:ext uri="{FF2B5EF4-FFF2-40B4-BE49-F238E27FC236}">
                            <a16:creationId xmlns:a16="http://schemas.microsoft.com/office/drawing/2014/main" id="{BF527139-ABB5-4229-83C9-043841520AD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 Diagonal Corner Rectangle 4">
                        <a:extLst>
                          <a:ext uri="{FF2B5EF4-FFF2-40B4-BE49-F238E27FC236}">
                            <a16:creationId xmlns:a16="http://schemas.microsoft.com/office/drawing/2014/main" id="{84397AD8-CBA4-4625-A106-56111E65A38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ound Diagonal Corner Rectangle 5">
                        <a:extLst>
                          <a:ext uri="{FF2B5EF4-FFF2-40B4-BE49-F238E27FC236}">
                            <a16:creationId xmlns:a16="http://schemas.microsoft.com/office/drawing/2014/main" id="{C3AF3582-97DB-40BA-90AC-5398F84201C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ound Diagonal Corner Rectangle 6">
                        <a:extLst>
                          <a:ext uri="{FF2B5EF4-FFF2-40B4-BE49-F238E27FC236}">
                            <a16:creationId xmlns:a16="http://schemas.microsoft.com/office/drawing/2014/main" id="{B7457CCF-CFCB-46D7-8DF7-FF6B8B39DEA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8">
                      <a:extLst>
                        <a:ext uri="{FF2B5EF4-FFF2-40B4-BE49-F238E27FC236}">
                          <a16:creationId xmlns:a16="http://schemas.microsoft.com/office/drawing/2014/main" id="{529EEFB6-5CB1-435A-A414-1FC02CAFFD4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30" name="Round Diagonal Corner Rectangle 57">
                        <a:extLst>
                          <a:ext uri="{FF2B5EF4-FFF2-40B4-BE49-F238E27FC236}">
                            <a16:creationId xmlns:a16="http://schemas.microsoft.com/office/drawing/2014/main" id="{723D274B-0B04-4963-B9BB-55572EFC1E8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ound Diagonal Corner Rectangle 58">
                        <a:extLst>
                          <a:ext uri="{FF2B5EF4-FFF2-40B4-BE49-F238E27FC236}">
                            <a16:creationId xmlns:a16="http://schemas.microsoft.com/office/drawing/2014/main" id="{351993F2-48C8-4285-8C34-A82D6D102CA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ound Diagonal Corner Rectangle 59">
                        <a:extLst>
                          <a:ext uri="{FF2B5EF4-FFF2-40B4-BE49-F238E27FC236}">
                            <a16:creationId xmlns:a16="http://schemas.microsoft.com/office/drawing/2014/main" id="{01D06C1B-975F-4394-996C-FECA5F1953F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 Diagonal Corner Rectangle 60">
                        <a:extLst>
                          <a:ext uri="{FF2B5EF4-FFF2-40B4-BE49-F238E27FC236}">
                            <a16:creationId xmlns:a16="http://schemas.microsoft.com/office/drawing/2014/main" id="{856AAB0F-746A-48FE-B409-C15A4325D77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ound Diagonal Corner Rectangle 61">
                        <a:extLst>
                          <a:ext uri="{FF2B5EF4-FFF2-40B4-BE49-F238E27FC236}">
                            <a16:creationId xmlns:a16="http://schemas.microsoft.com/office/drawing/2014/main" id="{DCFC3FF6-41B1-4BDA-9740-CFFBEE01901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2" name="Group 1001">
                    <a:extLst>
                      <a:ext uri="{FF2B5EF4-FFF2-40B4-BE49-F238E27FC236}">
                        <a16:creationId xmlns:a16="http://schemas.microsoft.com/office/drawing/2014/main" id="{A1A1BD6B-44DC-40FD-98A2-9D47D1A53EF7}"/>
                      </a:ext>
                    </a:extLst>
                  </p:cNvPr>
                  <p:cNvGrpSpPr/>
                  <p:nvPr/>
                </p:nvGrpSpPr>
                <p:grpSpPr>
                  <a:xfrm rot="9089938">
                    <a:off x="2556363" y="1661184"/>
                    <a:ext cx="1090262" cy="771324"/>
                    <a:chOff x="4567827" y="970271"/>
                    <a:chExt cx="1595182" cy="1230216"/>
                  </a:xfrm>
                </p:grpSpPr>
                <p:grpSp>
                  <p:nvGrpSpPr>
                    <p:cNvPr id="1016" name="Group 7">
                      <a:extLst>
                        <a:ext uri="{FF2B5EF4-FFF2-40B4-BE49-F238E27FC236}">
                          <a16:creationId xmlns:a16="http://schemas.microsoft.com/office/drawing/2014/main" id="{84C609CC-6420-44DF-8F47-4EE25D5592FA}"/>
                        </a:ext>
                      </a:extLst>
                    </p:cNvPr>
                    <p:cNvGrpSpPr/>
                    <p:nvPr/>
                  </p:nvGrpSpPr>
                  <p:grpSpPr>
                    <a:xfrm>
                      <a:off x="4567827" y="970271"/>
                      <a:ext cx="1176558" cy="776349"/>
                      <a:chOff x="4567827" y="970271"/>
                      <a:chExt cx="1176558" cy="776349"/>
                    </a:xfrm>
                    <a:solidFill>
                      <a:schemeClr val="accent3">
                        <a:lumMod val="50000"/>
                      </a:schemeClr>
                    </a:solidFill>
                  </p:grpSpPr>
                  <p:sp>
                    <p:nvSpPr>
                      <p:cNvPr id="1023" name="Round Diagonal Corner Rectangle 2">
                        <a:extLst>
                          <a:ext uri="{FF2B5EF4-FFF2-40B4-BE49-F238E27FC236}">
                            <a16:creationId xmlns:a16="http://schemas.microsoft.com/office/drawing/2014/main" id="{1143D42C-8EC1-4698-BE48-D849FB958DF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 Diagonal Corner Rectangle 3">
                        <a:extLst>
                          <a:ext uri="{FF2B5EF4-FFF2-40B4-BE49-F238E27FC236}">
                            <a16:creationId xmlns:a16="http://schemas.microsoft.com/office/drawing/2014/main" id="{DA0B3A0B-6489-407B-909F-152116743B9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ound Diagonal Corner Rectangle 4">
                        <a:extLst>
                          <a:ext uri="{FF2B5EF4-FFF2-40B4-BE49-F238E27FC236}">
                            <a16:creationId xmlns:a16="http://schemas.microsoft.com/office/drawing/2014/main" id="{951BF6E5-6DCE-468A-981B-3D6C54BD056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ound Diagonal Corner Rectangle 5">
                        <a:extLst>
                          <a:ext uri="{FF2B5EF4-FFF2-40B4-BE49-F238E27FC236}">
                            <a16:creationId xmlns:a16="http://schemas.microsoft.com/office/drawing/2014/main" id="{7B155E62-E9EE-4B6B-B50E-BFF5861FDFE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6">
                        <a:extLst>
                          <a:ext uri="{FF2B5EF4-FFF2-40B4-BE49-F238E27FC236}">
                            <a16:creationId xmlns:a16="http://schemas.microsoft.com/office/drawing/2014/main" id="{75C74D4E-E995-47EC-9B71-E806AB47034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7" name="Group 8">
                      <a:extLst>
                        <a:ext uri="{FF2B5EF4-FFF2-40B4-BE49-F238E27FC236}">
                          <a16:creationId xmlns:a16="http://schemas.microsoft.com/office/drawing/2014/main" id="{F2002E43-A5B9-4E57-9F72-F27E2F6B7C9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8" name="Round Diagonal Corner Rectangle 70">
                        <a:extLst>
                          <a:ext uri="{FF2B5EF4-FFF2-40B4-BE49-F238E27FC236}">
                            <a16:creationId xmlns:a16="http://schemas.microsoft.com/office/drawing/2014/main" id="{CD08B954-13ED-41C8-800D-C71101B37DA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ound Diagonal Corner Rectangle 71">
                        <a:extLst>
                          <a:ext uri="{FF2B5EF4-FFF2-40B4-BE49-F238E27FC236}">
                            <a16:creationId xmlns:a16="http://schemas.microsoft.com/office/drawing/2014/main" id="{19969B17-42DC-45A0-8264-AC169886550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ound Diagonal Corner Rectangle 72">
                        <a:extLst>
                          <a:ext uri="{FF2B5EF4-FFF2-40B4-BE49-F238E27FC236}">
                            <a16:creationId xmlns:a16="http://schemas.microsoft.com/office/drawing/2014/main" id="{49728D54-CE4C-4D4C-9F85-D0E4424D054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73">
                        <a:extLst>
                          <a:ext uri="{FF2B5EF4-FFF2-40B4-BE49-F238E27FC236}">
                            <a16:creationId xmlns:a16="http://schemas.microsoft.com/office/drawing/2014/main" id="{4EE76BE2-84DE-434D-BC3D-8DA74E86AD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 Diagonal Corner Rectangle 74">
                        <a:extLst>
                          <a:ext uri="{FF2B5EF4-FFF2-40B4-BE49-F238E27FC236}">
                            <a16:creationId xmlns:a16="http://schemas.microsoft.com/office/drawing/2014/main" id="{198FADFF-2B18-4DA5-ACBC-3290D123228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3" name="Group 1002">
                    <a:extLst>
                      <a:ext uri="{FF2B5EF4-FFF2-40B4-BE49-F238E27FC236}">
                        <a16:creationId xmlns:a16="http://schemas.microsoft.com/office/drawing/2014/main" id="{2BFEDF42-1A28-4BFE-AFD4-89C370D0C8C7}"/>
                      </a:ext>
                    </a:extLst>
                  </p:cNvPr>
                  <p:cNvGrpSpPr/>
                  <p:nvPr/>
                </p:nvGrpSpPr>
                <p:grpSpPr>
                  <a:xfrm rot="13486189" flipH="1">
                    <a:off x="1389306" y="2685691"/>
                    <a:ext cx="1345945" cy="1037421"/>
                    <a:chOff x="4567827" y="970271"/>
                    <a:chExt cx="1595182" cy="1230216"/>
                  </a:xfrm>
                </p:grpSpPr>
                <p:grpSp>
                  <p:nvGrpSpPr>
                    <p:cNvPr id="1004" name="Group 7">
                      <a:extLst>
                        <a:ext uri="{FF2B5EF4-FFF2-40B4-BE49-F238E27FC236}">
                          <a16:creationId xmlns:a16="http://schemas.microsoft.com/office/drawing/2014/main" id="{C7A386BF-DE46-4061-9ABC-1FD2F0F296BB}"/>
                        </a:ext>
                      </a:extLst>
                    </p:cNvPr>
                    <p:cNvGrpSpPr/>
                    <p:nvPr/>
                  </p:nvGrpSpPr>
                  <p:grpSpPr>
                    <a:xfrm>
                      <a:off x="4567827" y="970271"/>
                      <a:ext cx="1176558" cy="776349"/>
                      <a:chOff x="4567827" y="970271"/>
                      <a:chExt cx="1176558" cy="776349"/>
                    </a:xfrm>
                    <a:solidFill>
                      <a:schemeClr val="accent3">
                        <a:lumMod val="50000"/>
                      </a:schemeClr>
                    </a:solidFill>
                  </p:grpSpPr>
                  <p:sp>
                    <p:nvSpPr>
                      <p:cNvPr id="1011" name="Round Diagonal Corner Rectangle 2">
                        <a:extLst>
                          <a:ext uri="{FF2B5EF4-FFF2-40B4-BE49-F238E27FC236}">
                            <a16:creationId xmlns:a16="http://schemas.microsoft.com/office/drawing/2014/main" id="{A665E19D-C8BC-467E-B421-98A5457DB99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ound Diagonal Corner Rectangle 3">
                        <a:extLst>
                          <a:ext uri="{FF2B5EF4-FFF2-40B4-BE49-F238E27FC236}">
                            <a16:creationId xmlns:a16="http://schemas.microsoft.com/office/drawing/2014/main" id="{2FA31FD2-B4EA-4BC6-8D5E-971B08BB338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Round Diagonal Corner Rectangle 4">
                        <a:extLst>
                          <a:ext uri="{FF2B5EF4-FFF2-40B4-BE49-F238E27FC236}">
                            <a16:creationId xmlns:a16="http://schemas.microsoft.com/office/drawing/2014/main" id="{BF855046-5957-447A-9916-32A22D8FDE6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ound Diagonal Corner Rectangle 5">
                        <a:extLst>
                          <a:ext uri="{FF2B5EF4-FFF2-40B4-BE49-F238E27FC236}">
                            <a16:creationId xmlns:a16="http://schemas.microsoft.com/office/drawing/2014/main" id="{7C6A87B8-7D97-450D-A9E6-EA48A37FD74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6">
                        <a:extLst>
                          <a:ext uri="{FF2B5EF4-FFF2-40B4-BE49-F238E27FC236}">
                            <a16:creationId xmlns:a16="http://schemas.microsoft.com/office/drawing/2014/main" id="{91B0D5B8-B3E4-4CF0-AA32-A7D5F99A227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5" name="Group 8">
                      <a:extLst>
                        <a:ext uri="{FF2B5EF4-FFF2-40B4-BE49-F238E27FC236}">
                          <a16:creationId xmlns:a16="http://schemas.microsoft.com/office/drawing/2014/main" id="{74175991-A78F-4679-ACE8-D3D66EE0274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6" name="Round Diagonal Corner Rectangle 83">
                        <a:extLst>
                          <a:ext uri="{FF2B5EF4-FFF2-40B4-BE49-F238E27FC236}">
                            <a16:creationId xmlns:a16="http://schemas.microsoft.com/office/drawing/2014/main" id="{BB992B4C-2CB6-463B-8830-B5F64A764DD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ound Diagonal Corner Rectangle 84">
                        <a:extLst>
                          <a:ext uri="{FF2B5EF4-FFF2-40B4-BE49-F238E27FC236}">
                            <a16:creationId xmlns:a16="http://schemas.microsoft.com/office/drawing/2014/main" id="{08536746-0F99-49E5-A3B9-3853DA8D39C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Round Diagonal Corner Rectangle 85">
                        <a:extLst>
                          <a:ext uri="{FF2B5EF4-FFF2-40B4-BE49-F238E27FC236}">
                            <a16:creationId xmlns:a16="http://schemas.microsoft.com/office/drawing/2014/main" id="{875E0857-499E-4C11-9B78-90C8514332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86">
                        <a:extLst>
                          <a:ext uri="{FF2B5EF4-FFF2-40B4-BE49-F238E27FC236}">
                            <a16:creationId xmlns:a16="http://schemas.microsoft.com/office/drawing/2014/main" id="{39297447-D304-4929-994B-9C61EFBE50D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ound Diagonal Corner Rectangle 87">
                        <a:extLst>
                          <a:ext uri="{FF2B5EF4-FFF2-40B4-BE49-F238E27FC236}">
                            <a16:creationId xmlns:a16="http://schemas.microsoft.com/office/drawing/2014/main" id="{DA32DA08-6D76-4207-AEDB-4F35730C481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5" name="Group 184">
                  <a:extLst>
                    <a:ext uri="{FF2B5EF4-FFF2-40B4-BE49-F238E27FC236}">
                      <a16:creationId xmlns:a16="http://schemas.microsoft.com/office/drawing/2014/main" id="{9BF6E892-F1E1-4643-9B6C-07E079893757}"/>
                    </a:ext>
                  </a:extLst>
                </p:cNvPr>
                <p:cNvGrpSpPr/>
                <p:nvPr/>
              </p:nvGrpSpPr>
              <p:grpSpPr>
                <a:xfrm>
                  <a:off x="2996185" y="3587497"/>
                  <a:ext cx="777240" cy="543506"/>
                  <a:chOff x="3480816" y="1417320"/>
                  <a:chExt cx="4105975" cy="2871216"/>
                </a:xfrm>
              </p:grpSpPr>
              <p:grpSp>
                <p:nvGrpSpPr>
                  <p:cNvPr id="984" name="Group 983">
                    <a:extLst>
                      <a:ext uri="{FF2B5EF4-FFF2-40B4-BE49-F238E27FC236}">
                        <a16:creationId xmlns:a16="http://schemas.microsoft.com/office/drawing/2014/main" id="{4A870FD5-B7EB-4A39-AE51-E298FE7F35E9}"/>
                      </a:ext>
                    </a:extLst>
                  </p:cNvPr>
                  <p:cNvGrpSpPr/>
                  <p:nvPr/>
                </p:nvGrpSpPr>
                <p:grpSpPr>
                  <a:xfrm>
                    <a:off x="4489705" y="1779294"/>
                    <a:ext cx="1630864" cy="1887450"/>
                    <a:chOff x="7653422" y="1435608"/>
                    <a:chExt cx="2769586" cy="3757446"/>
                  </a:xfrm>
                </p:grpSpPr>
                <p:sp>
                  <p:nvSpPr>
                    <p:cNvPr id="994" name="Rectangle 2">
                      <a:extLst>
                        <a:ext uri="{FF2B5EF4-FFF2-40B4-BE49-F238E27FC236}">
                          <a16:creationId xmlns:a16="http://schemas.microsoft.com/office/drawing/2014/main" id="{30B6857B-F588-4FB9-8B48-EDCE4A80287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Freeform: Shape 994">
                      <a:extLst>
                        <a:ext uri="{FF2B5EF4-FFF2-40B4-BE49-F238E27FC236}">
                          <a16:creationId xmlns:a16="http://schemas.microsoft.com/office/drawing/2014/main" id="{70A7E84A-C962-451B-B68C-B1B073E5F24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5" name="Group 984">
                    <a:extLst>
                      <a:ext uri="{FF2B5EF4-FFF2-40B4-BE49-F238E27FC236}">
                        <a16:creationId xmlns:a16="http://schemas.microsoft.com/office/drawing/2014/main" id="{C1D7A45B-7D0B-4D4A-84FB-51E40AB38426}"/>
                      </a:ext>
                    </a:extLst>
                  </p:cNvPr>
                  <p:cNvGrpSpPr/>
                  <p:nvPr/>
                </p:nvGrpSpPr>
                <p:grpSpPr>
                  <a:xfrm>
                    <a:off x="5218177" y="1636776"/>
                    <a:ext cx="1822482" cy="2109216"/>
                    <a:chOff x="7653422" y="1435608"/>
                    <a:chExt cx="2769586" cy="3757446"/>
                  </a:xfrm>
                </p:grpSpPr>
                <p:sp>
                  <p:nvSpPr>
                    <p:cNvPr id="992" name="Rectangle 2">
                      <a:extLst>
                        <a:ext uri="{FF2B5EF4-FFF2-40B4-BE49-F238E27FC236}">
                          <a16:creationId xmlns:a16="http://schemas.microsoft.com/office/drawing/2014/main" id="{3A23047B-5157-4963-9AA9-C1400C43908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Freeform: Shape 992">
                      <a:extLst>
                        <a:ext uri="{FF2B5EF4-FFF2-40B4-BE49-F238E27FC236}">
                          <a16:creationId xmlns:a16="http://schemas.microsoft.com/office/drawing/2014/main" id="{20155BD1-9B12-486C-86AE-09F93AC1B64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6" name="Group 985">
                    <a:extLst>
                      <a:ext uri="{FF2B5EF4-FFF2-40B4-BE49-F238E27FC236}">
                        <a16:creationId xmlns:a16="http://schemas.microsoft.com/office/drawing/2014/main" id="{A2651C82-50B9-4838-86D2-9BF2B229D0D2}"/>
                      </a:ext>
                    </a:extLst>
                  </p:cNvPr>
                  <p:cNvGrpSpPr/>
                  <p:nvPr/>
                </p:nvGrpSpPr>
                <p:grpSpPr>
                  <a:xfrm>
                    <a:off x="3480816" y="1417320"/>
                    <a:ext cx="2162223" cy="2502408"/>
                    <a:chOff x="7653422" y="1435608"/>
                    <a:chExt cx="2769586" cy="3757446"/>
                  </a:xfrm>
                </p:grpSpPr>
                <p:sp>
                  <p:nvSpPr>
                    <p:cNvPr id="990" name="Rectangle 2">
                      <a:extLst>
                        <a:ext uri="{FF2B5EF4-FFF2-40B4-BE49-F238E27FC236}">
                          <a16:creationId xmlns:a16="http://schemas.microsoft.com/office/drawing/2014/main" id="{AAC87971-9F5E-4BB5-A663-951F1365131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Freeform: Shape 990">
                      <a:extLst>
                        <a:ext uri="{FF2B5EF4-FFF2-40B4-BE49-F238E27FC236}">
                          <a16:creationId xmlns:a16="http://schemas.microsoft.com/office/drawing/2014/main" id="{0A2F1594-D65A-4D50-9D61-EF06641D7E4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7" name="Group 986">
                    <a:extLst>
                      <a:ext uri="{FF2B5EF4-FFF2-40B4-BE49-F238E27FC236}">
                        <a16:creationId xmlns:a16="http://schemas.microsoft.com/office/drawing/2014/main" id="{A9AE8F2A-1D33-4D7F-8286-AD6F667342B1}"/>
                      </a:ext>
                    </a:extLst>
                  </p:cNvPr>
                  <p:cNvGrpSpPr/>
                  <p:nvPr/>
                </p:nvGrpSpPr>
                <p:grpSpPr>
                  <a:xfrm>
                    <a:off x="5394961" y="1751862"/>
                    <a:ext cx="2191830" cy="2536674"/>
                    <a:chOff x="7653422" y="1435608"/>
                    <a:chExt cx="2769586" cy="3757446"/>
                  </a:xfrm>
                </p:grpSpPr>
                <p:sp>
                  <p:nvSpPr>
                    <p:cNvPr id="988" name="Rectangle 2">
                      <a:extLst>
                        <a:ext uri="{FF2B5EF4-FFF2-40B4-BE49-F238E27FC236}">
                          <a16:creationId xmlns:a16="http://schemas.microsoft.com/office/drawing/2014/main" id="{C52742E0-0CB1-40A8-908F-F5FFED65310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Freeform: Shape 988">
                      <a:extLst>
                        <a:ext uri="{FF2B5EF4-FFF2-40B4-BE49-F238E27FC236}">
                          <a16:creationId xmlns:a16="http://schemas.microsoft.com/office/drawing/2014/main" id="{72A6E073-9F8E-4317-BACB-5193F78947D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86" name="Group 185">
                  <a:extLst>
                    <a:ext uri="{FF2B5EF4-FFF2-40B4-BE49-F238E27FC236}">
                      <a16:creationId xmlns:a16="http://schemas.microsoft.com/office/drawing/2014/main" id="{6273A6D2-F21B-46AE-B4CC-5FECD062B83E}"/>
                    </a:ext>
                  </a:extLst>
                </p:cNvPr>
                <p:cNvGrpSpPr/>
                <p:nvPr/>
              </p:nvGrpSpPr>
              <p:grpSpPr>
                <a:xfrm>
                  <a:off x="3161998" y="3678937"/>
                  <a:ext cx="294723" cy="505968"/>
                  <a:chOff x="1241184" y="770000"/>
                  <a:chExt cx="2405441" cy="4129562"/>
                </a:xfrm>
              </p:grpSpPr>
              <p:grpSp>
                <p:nvGrpSpPr>
                  <p:cNvPr id="892" name="Group 891">
                    <a:extLst>
                      <a:ext uri="{FF2B5EF4-FFF2-40B4-BE49-F238E27FC236}">
                        <a16:creationId xmlns:a16="http://schemas.microsoft.com/office/drawing/2014/main" id="{5AB7811B-D5C0-4687-800F-A4421B31514F}"/>
                      </a:ext>
                    </a:extLst>
                  </p:cNvPr>
                  <p:cNvGrpSpPr/>
                  <p:nvPr/>
                </p:nvGrpSpPr>
                <p:grpSpPr>
                  <a:xfrm>
                    <a:off x="2133600" y="2743200"/>
                    <a:ext cx="1295400" cy="990600"/>
                    <a:chOff x="4567827" y="970271"/>
                    <a:chExt cx="1595182" cy="1230216"/>
                  </a:xfrm>
                </p:grpSpPr>
                <p:grpSp>
                  <p:nvGrpSpPr>
                    <p:cNvPr id="972" name="Group 971">
                      <a:extLst>
                        <a:ext uri="{FF2B5EF4-FFF2-40B4-BE49-F238E27FC236}">
                          <a16:creationId xmlns:a16="http://schemas.microsoft.com/office/drawing/2014/main" id="{7EE6A160-6C20-42A1-96CF-0C70C8264D1B}"/>
                        </a:ext>
                      </a:extLst>
                    </p:cNvPr>
                    <p:cNvGrpSpPr/>
                    <p:nvPr/>
                  </p:nvGrpSpPr>
                  <p:grpSpPr>
                    <a:xfrm>
                      <a:off x="4567827" y="970271"/>
                      <a:ext cx="1176558" cy="776349"/>
                      <a:chOff x="4567827" y="970271"/>
                      <a:chExt cx="1176558" cy="776349"/>
                    </a:xfrm>
                    <a:solidFill>
                      <a:schemeClr val="accent3">
                        <a:lumMod val="50000"/>
                      </a:schemeClr>
                    </a:solidFill>
                  </p:grpSpPr>
                  <p:sp>
                    <p:nvSpPr>
                      <p:cNvPr id="979" name="Round Diagonal Corner Rectangle 2">
                        <a:extLst>
                          <a:ext uri="{FF2B5EF4-FFF2-40B4-BE49-F238E27FC236}">
                            <a16:creationId xmlns:a16="http://schemas.microsoft.com/office/drawing/2014/main" id="{524DDBD9-F5EA-40F4-B47F-6944B88BF55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ound Diagonal Corner Rectangle 3">
                        <a:extLst>
                          <a:ext uri="{FF2B5EF4-FFF2-40B4-BE49-F238E27FC236}">
                            <a16:creationId xmlns:a16="http://schemas.microsoft.com/office/drawing/2014/main" id="{DA9B5F07-D0A4-4FB7-8DE6-C8FB535137D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ound Diagonal Corner Rectangle 4">
                        <a:extLst>
                          <a:ext uri="{FF2B5EF4-FFF2-40B4-BE49-F238E27FC236}">
                            <a16:creationId xmlns:a16="http://schemas.microsoft.com/office/drawing/2014/main" id="{CB99D71F-3A63-4216-B1F3-1001AE12AF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ound Diagonal Corner Rectangle 5">
                        <a:extLst>
                          <a:ext uri="{FF2B5EF4-FFF2-40B4-BE49-F238E27FC236}">
                            <a16:creationId xmlns:a16="http://schemas.microsoft.com/office/drawing/2014/main" id="{32C66876-2441-4052-8F31-132A90504FD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ound Diagonal Corner Rectangle 6">
                        <a:extLst>
                          <a:ext uri="{FF2B5EF4-FFF2-40B4-BE49-F238E27FC236}">
                            <a16:creationId xmlns:a16="http://schemas.microsoft.com/office/drawing/2014/main" id="{09845F86-5766-4FBC-9077-6F7674406DE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3" name="Group 972">
                      <a:extLst>
                        <a:ext uri="{FF2B5EF4-FFF2-40B4-BE49-F238E27FC236}">
                          <a16:creationId xmlns:a16="http://schemas.microsoft.com/office/drawing/2014/main" id="{F3BBEC2A-C462-4EFE-9679-3A35D982578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74" name="Round Diagonal Corner Rectangle 9">
                        <a:extLst>
                          <a:ext uri="{FF2B5EF4-FFF2-40B4-BE49-F238E27FC236}">
                            <a16:creationId xmlns:a16="http://schemas.microsoft.com/office/drawing/2014/main" id="{9B2AD395-357E-4AB1-8149-029CBD40FD9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 Diagonal Corner Rectangle 10">
                        <a:extLst>
                          <a:ext uri="{FF2B5EF4-FFF2-40B4-BE49-F238E27FC236}">
                            <a16:creationId xmlns:a16="http://schemas.microsoft.com/office/drawing/2014/main" id="{782DE434-E136-44B9-B73F-C43DD64153F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ound Diagonal Corner Rectangle 11">
                        <a:extLst>
                          <a:ext uri="{FF2B5EF4-FFF2-40B4-BE49-F238E27FC236}">
                            <a16:creationId xmlns:a16="http://schemas.microsoft.com/office/drawing/2014/main" id="{700CB9F4-17A1-4C6D-A503-2C2ADA50C3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Round Diagonal Corner Rectangle 12">
                        <a:extLst>
                          <a:ext uri="{FF2B5EF4-FFF2-40B4-BE49-F238E27FC236}">
                            <a16:creationId xmlns:a16="http://schemas.microsoft.com/office/drawing/2014/main" id="{344BBE34-3A44-42B2-B7B3-5EB08710DBA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Round Diagonal Corner Rectangle 13">
                        <a:extLst>
                          <a:ext uri="{FF2B5EF4-FFF2-40B4-BE49-F238E27FC236}">
                            <a16:creationId xmlns:a16="http://schemas.microsoft.com/office/drawing/2014/main" id="{71E6F4A3-EBB8-42BA-8B01-E378FEB16F8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3" name="Double Wave 892">
                    <a:extLst>
                      <a:ext uri="{FF2B5EF4-FFF2-40B4-BE49-F238E27FC236}">
                        <a16:creationId xmlns:a16="http://schemas.microsoft.com/office/drawing/2014/main" id="{F937216E-AF1F-4D84-BE6B-C6F9C14C4DC8}"/>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4" name="Group 893">
                    <a:extLst>
                      <a:ext uri="{FF2B5EF4-FFF2-40B4-BE49-F238E27FC236}">
                        <a16:creationId xmlns:a16="http://schemas.microsoft.com/office/drawing/2014/main" id="{1D523274-9B08-4DFB-98CE-7A1248324BA8}"/>
                      </a:ext>
                    </a:extLst>
                  </p:cNvPr>
                  <p:cNvGrpSpPr/>
                  <p:nvPr/>
                </p:nvGrpSpPr>
                <p:grpSpPr>
                  <a:xfrm rot="3721982">
                    <a:off x="2072705" y="1965154"/>
                    <a:ext cx="1219200" cy="940256"/>
                    <a:chOff x="4567827" y="970271"/>
                    <a:chExt cx="1595182" cy="1230216"/>
                  </a:xfrm>
                </p:grpSpPr>
                <p:grpSp>
                  <p:nvGrpSpPr>
                    <p:cNvPr id="960" name="Group 7">
                      <a:extLst>
                        <a:ext uri="{FF2B5EF4-FFF2-40B4-BE49-F238E27FC236}">
                          <a16:creationId xmlns:a16="http://schemas.microsoft.com/office/drawing/2014/main" id="{BD120D0C-16BA-40A7-8927-598AA212F7F9}"/>
                        </a:ext>
                      </a:extLst>
                    </p:cNvPr>
                    <p:cNvGrpSpPr/>
                    <p:nvPr/>
                  </p:nvGrpSpPr>
                  <p:grpSpPr>
                    <a:xfrm>
                      <a:off x="4567827" y="970271"/>
                      <a:ext cx="1176558" cy="776349"/>
                      <a:chOff x="4567827" y="970271"/>
                      <a:chExt cx="1176558" cy="776349"/>
                    </a:xfrm>
                    <a:solidFill>
                      <a:schemeClr val="accent3">
                        <a:lumMod val="50000"/>
                      </a:schemeClr>
                    </a:solidFill>
                  </p:grpSpPr>
                  <p:sp>
                    <p:nvSpPr>
                      <p:cNvPr id="967" name="Round Diagonal Corner Rectangle 2">
                        <a:extLst>
                          <a:ext uri="{FF2B5EF4-FFF2-40B4-BE49-F238E27FC236}">
                            <a16:creationId xmlns:a16="http://schemas.microsoft.com/office/drawing/2014/main" id="{8DB1BD47-993C-43C2-865F-75B41C44755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 Diagonal Corner Rectangle 3">
                        <a:extLst>
                          <a:ext uri="{FF2B5EF4-FFF2-40B4-BE49-F238E27FC236}">
                            <a16:creationId xmlns:a16="http://schemas.microsoft.com/office/drawing/2014/main" id="{D42EA245-B941-481B-982A-3ADB38249F8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ound Diagonal Corner Rectangle 4">
                        <a:extLst>
                          <a:ext uri="{FF2B5EF4-FFF2-40B4-BE49-F238E27FC236}">
                            <a16:creationId xmlns:a16="http://schemas.microsoft.com/office/drawing/2014/main" id="{A15CC703-5B31-4333-9591-CC257E9E677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ound Diagonal Corner Rectangle 5">
                        <a:extLst>
                          <a:ext uri="{FF2B5EF4-FFF2-40B4-BE49-F238E27FC236}">
                            <a16:creationId xmlns:a16="http://schemas.microsoft.com/office/drawing/2014/main" id="{70104501-DE59-434E-B0AC-421493A9442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ound Diagonal Corner Rectangle 6">
                        <a:extLst>
                          <a:ext uri="{FF2B5EF4-FFF2-40B4-BE49-F238E27FC236}">
                            <a16:creationId xmlns:a16="http://schemas.microsoft.com/office/drawing/2014/main" id="{2CA9C0ED-8411-4CA7-9738-28AF5BB7F73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8">
                      <a:extLst>
                        <a:ext uri="{FF2B5EF4-FFF2-40B4-BE49-F238E27FC236}">
                          <a16:creationId xmlns:a16="http://schemas.microsoft.com/office/drawing/2014/main" id="{73BBCC47-32D2-4E31-99E1-E3A69CD385C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2" name="Round Diagonal Corner Rectangle 18">
                        <a:extLst>
                          <a:ext uri="{FF2B5EF4-FFF2-40B4-BE49-F238E27FC236}">
                            <a16:creationId xmlns:a16="http://schemas.microsoft.com/office/drawing/2014/main" id="{58C17873-1D13-4370-9004-6442E5D7926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ound Diagonal Corner Rectangle 19">
                        <a:extLst>
                          <a:ext uri="{FF2B5EF4-FFF2-40B4-BE49-F238E27FC236}">
                            <a16:creationId xmlns:a16="http://schemas.microsoft.com/office/drawing/2014/main" id="{21814CBE-BC1C-4453-B1AD-F6D73FB3912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ound Diagonal Corner Rectangle 20">
                        <a:extLst>
                          <a:ext uri="{FF2B5EF4-FFF2-40B4-BE49-F238E27FC236}">
                            <a16:creationId xmlns:a16="http://schemas.microsoft.com/office/drawing/2014/main" id="{DB0B6CC7-D601-411C-A84A-2468383FC0B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ound Diagonal Corner Rectangle 21">
                        <a:extLst>
                          <a:ext uri="{FF2B5EF4-FFF2-40B4-BE49-F238E27FC236}">
                            <a16:creationId xmlns:a16="http://schemas.microsoft.com/office/drawing/2014/main" id="{FD1B8A61-5772-4B7A-8A83-D4FFB8C8666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ound Diagonal Corner Rectangle 22">
                        <a:extLst>
                          <a:ext uri="{FF2B5EF4-FFF2-40B4-BE49-F238E27FC236}">
                            <a16:creationId xmlns:a16="http://schemas.microsoft.com/office/drawing/2014/main" id="{8B5DC100-CAB3-4BD6-82DF-4F3FC7CB966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5" name="Group 894">
                    <a:extLst>
                      <a:ext uri="{FF2B5EF4-FFF2-40B4-BE49-F238E27FC236}">
                        <a16:creationId xmlns:a16="http://schemas.microsoft.com/office/drawing/2014/main" id="{5F5312E3-66DA-4A01-84B1-DCE85DB6DF6A}"/>
                      </a:ext>
                    </a:extLst>
                  </p:cNvPr>
                  <p:cNvGrpSpPr/>
                  <p:nvPr/>
                </p:nvGrpSpPr>
                <p:grpSpPr>
                  <a:xfrm rot="20253845">
                    <a:off x="1241184" y="1553241"/>
                    <a:ext cx="1595182" cy="1230216"/>
                    <a:chOff x="4567827" y="970271"/>
                    <a:chExt cx="1595182" cy="1230216"/>
                  </a:xfrm>
                </p:grpSpPr>
                <p:grpSp>
                  <p:nvGrpSpPr>
                    <p:cNvPr id="948" name="Group 7">
                      <a:extLst>
                        <a:ext uri="{FF2B5EF4-FFF2-40B4-BE49-F238E27FC236}">
                          <a16:creationId xmlns:a16="http://schemas.microsoft.com/office/drawing/2014/main" id="{F64A5D42-FA3D-4510-A9E0-BBCC6BE14DC9}"/>
                        </a:ext>
                      </a:extLst>
                    </p:cNvPr>
                    <p:cNvGrpSpPr/>
                    <p:nvPr/>
                  </p:nvGrpSpPr>
                  <p:grpSpPr>
                    <a:xfrm>
                      <a:off x="4567827" y="970271"/>
                      <a:ext cx="1176558" cy="776349"/>
                      <a:chOff x="4567827" y="970271"/>
                      <a:chExt cx="1176558" cy="776349"/>
                    </a:xfrm>
                    <a:solidFill>
                      <a:schemeClr val="accent3">
                        <a:lumMod val="50000"/>
                      </a:schemeClr>
                    </a:solidFill>
                  </p:grpSpPr>
                  <p:sp>
                    <p:nvSpPr>
                      <p:cNvPr id="955" name="Round Diagonal Corner Rectangle 2">
                        <a:extLst>
                          <a:ext uri="{FF2B5EF4-FFF2-40B4-BE49-F238E27FC236}">
                            <a16:creationId xmlns:a16="http://schemas.microsoft.com/office/drawing/2014/main" id="{D9B71C94-83BA-4AF5-9327-18F58CDC25D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ound Diagonal Corner Rectangle 3">
                        <a:extLst>
                          <a:ext uri="{FF2B5EF4-FFF2-40B4-BE49-F238E27FC236}">
                            <a16:creationId xmlns:a16="http://schemas.microsoft.com/office/drawing/2014/main" id="{8FAD9BFF-7059-4ECD-BC44-2045B30DD73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ound Diagonal Corner Rectangle 4">
                        <a:extLst>
                          <a:ext uri="{FF2B5EF4-FFF2-40B4-BE49-F238E27FC236}">
                            <a16:creationId xmlns:a16="http://schemas.microsoft.com/office/drawing/2014/main" id="{4AE430C4-5C47-4D94-947D-51D20333485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 Diagonal Corner Rectangle 5">
                        <a:extLst>
                          <a:ext uri="{FF2B5EF4-FFF2-40B4-BE49-F238E27FC236}">
                            <a16:creationId xmlns:a16="http://schemas.microsoft.com/office/drawing/2014/main" id="{E6FBD3AD-F670-40E8-B07A-C494A0BED32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 Diagonal Corner Rectangle 6">
                        <a:extLst>
                          <a:ext uri="{FF2B5EF4-FFF2-40B4-BE49-F238E27FC236}">
                            <a16:creationId xmlns:a16="http://schemas.microsoft.com/office/drawing/2014/main" id="{13D99342-0210-45F3-A8D2-5F517924B85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8">
                      <a:extLst>
                        <a:ext uri="{FF2B5EF4-FFF2-40B4-BE49-F238E27FC236}">
                          <a16:creationId xmlns:a16="http://schemas.microsoft.com/office/drawing/2014/main" id="{99E48DB6-8559-4BBD-8409-695E81514E0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50" name="Round Diagonal Corner Rectangle 31">
                        <a:extLst>
                          <a:ext uri="{FF2B5EF4-FFF2-40B4-BE49-F238E27FC236}">
                            <a16:creationId xmlns:a16="http://schemas.microsoft.com/office/drawing/2014/main" id="{6FEEA837-60CB-4465-B626-E81802DE318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 Diagonal Corner Rectangle 32">
                        <a:extLst>
                          <a:ext uri="{FF2B5EF4-FFF2-40B4-BE49-F238E27FC236}">
                            <a16:creationId xmlns:a16="http://schemas.microsoft.com/office/drawing/2014/main" id="{2214C1BB-4B3E-46DB-A406-17BBF6E5E3A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 Diagonal Corner Rectangle 33">
                        <a:extLst>
                          <a:ext uri="{FF2B5EF4-FFF2-40B4-BE49-F238E27FC236}">
                            <a16:creationId xmlns:a16="http://schemas.microsoft.com/office/drawing/2014/main" id="{8A8738A4-48AA-487D-B29C-73A2A39717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 Diagonal Corner Rectangle 34">
                        <a:extLst>
                          <a:ext uri="{FF2B5EF4-FFF2-40B4-BE49-F238E27FC236}">
                            <a16:creationId xmlns:a16="http://schemas.microsoft.com/office/drawing/2014/main" id="{856CE987-8ECD-483B-AE2A-AEC892D9021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 Diagonal Corner Rectangle 35">
                        <a:extLst>
                          <a:ext uri="{FF2B5EF4-FFF2-40B4-BE49-F238E27FC236}">
                            <a16:creationId xmlns:a16="http://schemas.microsoft.com/office/drawing/2014/main" id="{893E4AD4-5D37-4672-8028-9EE2E148931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6" name="Group 895">
                    <a:extLst>
                      <a:ext uri="{FF2B5EF4-FFF2-40B4-BE49-F238E27FC236}">
                        <a16:creationId xmlns:a16="http://schemas.microsoft.com/office/drawing/2014/main" id="{DE90CEF7-4222-4492-898C-80D908A4FC3B}"/>
                      </a:ext>
                    </a:extLst>
                  </p:cNvPr>
                  <p:cNvGrpSpPr/>
                  <p:nvPr/>
                </p:nvGrpSpPr>
                <p:grpSpPr>
                  <a:xfrm rot="8113811">
                    <a:off x="1943792" y="770000"/>
                    <a:ext cx="1446415" cy="1355079"/>
                    <a:chOff x="4567827" y="970271"/>
                    <a:chExt cx="1595182" cy="1230216"/>
                  </a:xfrm>
                </p:grpSpPr>
                <p:grpSp>
                  <p:nvGrpSpPr>
                    <p:cNvPr id="936" name="Group 7">
                      <a:extLst>
                        <a:ext uri="{FF2B5EF4-FFF2-40B4-BE49-F238E27FC236}">
                          <a16:creationId xmlns:a16="http://schemas.microsoft.com/office/drawing/2014/main" id="{97D2465B-F50D-42A8-BC2B-06C0A8A394F2}"/>
                        </a:ext>
                      </a:extLst>
                    </p:cNvPr>
                    <p:cNvGrpSpPr/>
                    <p:nvPr/>
                  </p:nvGrpSpPr>
                  <p:grpSpPr>
                    <a:xfrm>
                      <a:off x="4567827" y="970271"/>
                      <a:ext cx="1176558" cy="776349"/>
                      <a:chOff x="4567827" y="970271"/>
                      <a:chExt cx="1176558" cy="776349"/>
                    </a:xfrm>
                    <a:solidFill>
                      <a:schemeClr val="accent3">
                        <a:lumMod val="50000"/>
                      </a:schemeClr>
                    </a:solidFill>
                  </p:grpSpPr>
                  <p:sp>
                    <p:nvSpPr>
                      <p:cNvPr id="943" name="Round Diagonal Corner Rectangle 2">
                        <a:extLst>
                          <a:ext uri="{FF2B5EF4-FFF2-40B4-BE49-F238E27FC236}">
                            <a16:creationId xmlns:a16="http://schemas.microsoft.com/office/drawing/2014/main" id="{2224BA44-E372-4BEB-883E-D962F77537D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ound Diagonal Corner Rectangle 3">
                        <a:extLst>
                          <a:ext uri="{FF2B5EF4-FFF2-40B4-BE49-F238E27FC236}">
                            <a16:creationId xmlns:a16="http://schemas.microsoft.com/office/drawing/2014/main" id="{BC051E37-9131-49DA-BE72-F3F7BF3D107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ound Diagonal Corner Rectangle 4">
                        <a:extLst>
                          <a:ext uri="{FF2B5EF4-FFF2-40B4-BE49-F238E27FC236}">
                            <a16:creationId xmlns:a16="http://schemas.microsoft.com/office/drawing/2014/main" id="{0DAC1CF0-3C02-4C49-B161-38B3E1DF813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ound Diagonal Corner Rectangle 5">
                        <a:extLst>
                          <a:ext uri="{FF2B5EF4-FFF2-40B4-BE49-F238E27FC236}">
                            <a16:creationId xmlns:a16="http://schemas.microsoft.com/office/drawing/2014/main" id="{4D5873B0-0D5E-4179-BAB8-3C6970AAAA6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ound Diagonal Corner Rectangle 6">
                        <a:extLst>
                          <a:ext uri="{FF2B5EF4-FFF2-40B4-BE49-F238E27FC236}">
                            <a16:creationId xmlns:a16="http://schemas.microsoft.com/office/drawing/2014/main" id="{DDA9B3CC-DF16-4ECA-86C9-AE5E92E0A01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7" name="Group 8">
                      <a:extLst>
                        <a:ext uri="{FF2B5EF4-FFF2-40B4-BE49-F238E27FC236}">
                          <a16:creationId xmlns:a16="http://schemas.microsoft.com/office/drawing/2014/main" id="{2ADB695B-45FE-4C1B-A6C0-3D01821CF38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38" name="Round Diagonal Corner Rectangle 44">
                        <a:extLst>
                          <a:ext uri="{FF2B5EF4-FFF2-40B4-BE49-F238E27FC236}">
                            <a16:creationId xmlns:a16="http://schemas.microsoft.com/office/drawing/2014/main" id="{44B3795D-51D7-42D3-BA50-F213083E6D0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ound Diagonal Corner Rectangle 45">
                        <a:extLst>
                          <a:ext uri="{FF2B5EF4-FFF2-40B4-BE49-F238E27FC236}">
                            <a16:creationId xmlns:a16="http://schemas.microsoft.com/office/drawing/2014/main" id="{6380190D-8C66-47C3-8EAA-37FDE3FE386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ound Diagonal Corner Rectangle 46">
                        <a:extLst>
                          <a:ext uri="{FF2B5EF4-FFF2-40B4-BE49-F238E27FC236}">
                            <a16:creationId xmlns:a16="http://schemas.microsoft.com/office/drawing/2014/main" id="{6CB07509-D468-43E6-8942-D8BF7E80389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ound Diagonal Corner Rectangle 47">
                        <a:extLst>
                          <a:ext uri="{FF2B5EF4-FFF2-40B4-BE49-F238E27FC236}">
                            <a16:creationId xmlns:a16="http://schemas.microsoft.com/office/drawing/2014/main" id="{71859800-B3BD-4131-A217-EC8307B44D5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ound Diagonal Corner Rectangle 48">
                        <a:extLst>
                          <a:ext uri="{FF2B5EF4-FFF2-40B4-BE49-F238E27FC236}">
                            <a16:creationId xmlns:a16="http://schemas.microsoft.com/office/drawing/2014/main" id="{34875111-741C-4DF0-894C-A5B509B3CE0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7" name="Group 896">
                    <a:extLst>
                      <a:ext uri="{FF2B5EF4-FFF2-40B4-BE49-F238E27FC236}">
                        <a16:creationId xmlns:a16="http://schemas.microsoft.com/office/drawing/2014/main" id="{A15FC314-66CE-415D-B26E-C1A7B36C8809}"/>
                      </a:ext>
                    </a:extLst>
                  </p:cNvPr>
                  <p:cNvGrpSpPr/>
                  <p:nvPr/>
                </p:nvGrpSpPr>
                <p:grpSpPr>
                  <a:xfrm rot="8113811">
                    <a:off x="1438523" y="2207715"/>
                    <a:ext cx="1390153" cy="762604"/>
                    <a:chOff x="4567827" y="970271"/>
                    <a:chExt cx="1595182" cy="1230216"/>
                  </a:xfrm>
                </p:grpSpPr>
                <p:grpSp>
                  <p:nvGrpSpPr>
                    <p:cNvPr id="924" name="Group 7">
                      <a:extLst>
                        <a:ext uri="{FF2B5EF4-FFF2-40B4-BE49-F238E27FC236}">
                          <a16:creationId xmlns:a16="http://schemas.microsoft.com/office/drawing/2014/main" id="{8499F139-C9F0-4E02-9877-65EEB2A65E8F}"/>
                        </a:ext>
                      </a:extLst>
                    </p:cNvPr>
                    <p:cNvGrpSpPr/>
                    <p:nvPr/>
                  </p:nvGrpSpPr>
                  <p:grpSpPr>
                    <a:xfrm>
                      <a:off x="4567827" y="970271"/>
                      <a:ext cx="1176558" cy="776349"/>
                      <a:chOff x="4567827" y="970271"/>
                      <a:chExt cx="1176558" cy="776349"/>
                    </a:xfrm>
                    <a:solidFill>
                      <a:schemeClr val="accent3">
                        <a:lumMod val="50000"/>
                      </a:schemeClr>
                    </a:solidFill>
                  </p:grpSpPr>
                  <p:sp>
                    <p:nvSpPr>
                      <p:cNvPr id="931" name="Round Diagonal Corner Rectangle 2">
                        <a:extLst>
                          <a:ext uri="{FF2B5EF4-FFF2-40B4-BE49-F238E27FC236}">
                            <a16:creationId xmlns:a16="http://schemas.microsoft.com/office/drawing/2014/main" id="{12141531-7DB2-440A-9528-386431077A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ound Diagonal Corner Rectangle 3">
                        <a:extLst>
                          <a:ext uri="{FF2B5EF4-FFF2-40B4-BE49-F238E27FC236}">
                            <a16:creationId xmlns:a16="http://schemas.microsoft.com/office/drawing/2014/main" id="{D78EC5B2-886C-4133-BEF3-CD8EFBAB7A5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ound Diagonal Corner Rectangle 4">
                        <a:extLst>
                          <a:ext uri="{FF2B5EF4-FFF2-40B4-BE49-F238E27FC236}">
                            <a16:creationId xmlns:a16="http://schemas.microsoft.com/office/drawing/2014/main" id="{1344BE78-D54B-49E6-96E5-B82B274D96D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ound Diagonal Corner Rectangle 5">
                        <a:extLst>
                          <a:ext uri="{FF2B5EF4-FFF2-40B4-BE49-F238E27FC236}">
                            <a16:creationId xmlns:a16="http://schemas.microsoft.com/office/drawing/2014/main" id="{9B929E87-7DD9-4B2A-9BF7-F0243CC6CDD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ound Diagonal Corner Rectangle 6">
                        <a:extLst>
                          <a:ext uri="{FF2B5EF4-FFF2-40B4-BE49-F238E27FC236}">
                            <a16:creationId xmlns:a16="http://schemas.microsoft.com/office/drawing/2014/main" id="{41949437-B161-490F-A664-740C6388E33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5" name="Group 8">
                      <a:extLst>
                        <a:ext uri="{FF2B5EF4-FFF2-40B4-BE49-F238E27FC236}">
                          <a16:creationId xmlns:a16="http://schemas.microsoft.com/office/drawing/2014/main" id="{5AC74016-2BB4-4490-BCDB-3F7DD7E867E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26" name="Round Diagonal Corner Rectangle 57">
                        <a:extLst>
                          <a:ext uri="{FF2B5EF4-FFF2-40B4-BE49-F238E27FC236}">
                            <a16:creationId xmlns:a16="http://schemas.microsoft.com/office/drawing/2014/main" id="{A0265AFC-46EA-445C-9B5E-51AA1B3DA82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ound Diagonal Corner Rectangle 58">
                        <a:extLst>
                          <a:ext uri="{FF2B5EF4-FFF2-40B4-BE49-F238E27FC236}">
                            <a16:creationId xmlns:a16="http://schemas.microsoft.com/office/drawing/2014/main" id="{98963386-4FCC-41A7-ACA9-C0AA0BE4DBA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ound Diagonal Corner Rectangle 59">
                        <a:extLst>
                          <a:ext uri="{FF2B5EF4-FFF2-40B4-BE49-F238E27FC236}">
                            <a16:creationId xmlns:a16="http://schemas.microsoft.com/office/drawing/2014/main" id="{93010128-06AD-4054-9915-D3DF6ABD51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ound Diagonal Corner Rectangle 60">
                        <a:extLst>
                          <a:ext uri="{FF2B5EF4-FFF2-40B4-BE49-F238E27FC236}">
                            <a16:creationId xmlns:a16="http://schemas.microsoft.com/office/drawing/2014/main" id="{5B821A07-9260-45D5-91D7-5CC8BB0EA60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ound Diagonal Corner Rectangle 61">
                        <a:extLst>
                          <a:ext uri="{FF2B5EF4-FFF2-40B4-BE49-F238E27FC236}">
                            <a16:creationId xmlns:a16="http://schemas.microsoft.com/office/drawing/2014/main" id="{05554FB9-D3F6-4562-9A12-42005E9185C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8" name="Group 897">
                    <a:extLst>
                      <a:ext uri="{FF2B5EF4-FFF2-40B4-BE49-F238E27FC236}">
                        <a16:creationId xmlns:a16="http://schemas.microsoft.com/office/drawing/2014/main" id="{0762E88F-18EB-4B62-9348-2F871AF42474}"/>
                      </a:ext>
                    </a:extLst>
                  </p:cNvPr>
                  <p:cNvGrpSpPr/>
                  <p:nvPr/>
                </p:nvGrpSpPr>
                <p:grpSpPr>
                  <a:xfrm rot="9089938">
                    <a:off x="2556363" y="1661184"/>
                    <a:ext cx="1090262" cy="771324"/>
                    <a:chOff x="4567827" y="970271"/>
                    <a:chExt cx="1595182" cy="1230216"/>
                  </a:xfrm>
                </p:grpSpPr>
                <p:grpSp>
                  <p:nvGrpSpPr>
                    <p:cNvPr id="912" name="Group 7">
                      <a:extLst>
                        <a:ext uri="{FF2B5EF4-FFF2-40B4-BE49-F238E27FC236}">
                          <a16:creationId xmlns:a16="http://schemas.microsoft.com/office/drawing/2014/main" id="{65F19BB9-832D-4C6D-93D2-D34D9D549665}"/>
                        </a:ext>
                      </a:extLst>
                    </p:cNvPr>
                    <p:cNvGrpSpPr/>
                    <p:nvPr/>
                  </p:nvGrpSpPr>
                  <p:grpSpPr>
                    <a:xfrm>
                      <a:off x="4567827" y="970271"/>
                      <a:ext cx="1176558" cy="776349"/>
                      <a:chOff x="4567827" y="970271"/>
                      <a:chExt cx="1176558" cy="776349"/>
                    </a:xfrm>
                    <a:solidFill>
                      <a:schemeClr val="accent3">
                        <a:lumMod val="50000"/>
                      </a:schemeClr>
                    </a:solidFill>
                  </p:grpSpPr>
                  <p:sp>
                    <p:nvSpPr>
                      <p:cNvPr id="919" name="Round Diagonal Corner Rectangle 2">
                        <a:extLst>
                          <a:ext uri="{FF2B5EF4-FFF2-40B4-BE49-F238E27FC236}">
                            <a16:creationId xmlns:a16="http://schemas.microsoft.com/office/drawing/2014/main" id="{B0123C91-94A6-4AB5-A0C3-133F6D022C8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ound Diagonal Corner Rectangle 3">
                        <a:extLst>
                          <a:ext uri="{FF2B5EF4-FFF2-40B4-BE49-F238E27FC236}">
                            <a16:creationId xmlns:a16="http://schemas.microsoft.com/office/drawing/2014/main" id="{C1023568-A639-4DBF-82B6-7035F19F065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ound Diagonal Corner Rectangle 4">
                        <a:extLst>
                          <a:ext uri="{FF2B5EF4-FFF2-40B4-BE49-F238E27FC236}">
                            <a16:creationId xmlns:a16="http://schemas.microsoft.com/office/drawing/2014/main" id="{43A29E0A-BE5D-4A01-B786-9430AC7CD0F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 Diagonal Corner Rectangle 5">
                        <a:extLst>
                          <a:ext uri="{FF2B5EF4-FFF2-40B4-BE49-F238E27FC236}">
                            <a16:creationId xmlns:a16="http://schemas.microsoft.com/office/drawing/2014/main" id="{FBE4F422-E23B-43E5-89DC-B4D9EF7C68E4}"/>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 Diagonal Corner Rectangle 6">
                        <a:extLst>
                          <a:ext uri="{FF2B5EF4-FFF2-40B4-BE49-F238E27FC236}">
                            <a16:creationId xmlns:a16="http://schemas.microsoft.com/office/drawing/2014/main" id="{1646DBA1-B0E7-4939-BDE9-0D25D406CF8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3" name="Group 8">
                      <a:extLst>
                        <a:ext uri="{FF2B5EF4-FFF2-40B4-BE49-F238E27FC236}">
                          <a16:creationId xmlns:a16="http://schemas.microsoft.com/office/drawing/2014/main" id="{04B5636E-933F-403A-AB3B-CA6E321211B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14" name="Round Diagonal Corner Rectangle 70">
                        <a:extLst>
                          <a:ext uri="{FF2B5EF4-FFF2-40B4-BE49-F238E27FC236}">
                            <a16:creationId xmlns:a16="http://schemas.microsoft.com/office/drawing/2014/main" id="{C1FB1707-E3FD-4DDF-8B1C-042123E3D8D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ound Diagonal Corner Rectangle 71">
                        <a:extLst>
                          <a:ext uri="{FF2B5EF4-FFF2-40B4-BE49-F238E27FC236}">
                            <a16:creationId xmlns:a16="http://schemas.microsoft.com/office/drawing/2014/main" id="{11176990-C94D-46DD-9233-2954E43B2D6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ound Diagonal Corner Rectangle 72">
                        <a:extLst>
                          <a:ext uri="{FF2B5EF4-FFF2-40B4-BE49-F238E27FC236}">
                            <a16:creationId xmlns:a16="http://schemas.microsoft.com/office/drawing/2014/main" id="{A1BB84DE-3F1D-49E8-812A-C3646EA8FE0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73">
                        <a:extLst>
                          <a:ext uri="{FF2B5EF4-FFF2-40B4-BE49-F238E27FC236}">
                            <a16:creationId xmlns:a16="http://schemas.microsoft.com/office/drawing/2014/main" id="{4BDBDE6A-1E5E-468F-B1F8-FDA54E16E39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 Diagonal Corner Rectangle 74">
                        <a:extLst>
                          <a:ext uri="{FF2B5EF4-FFF2-40B4-BE49-F238E27FC236}">
                            <a16:creationId xmlns:a16="http://schemas.microsoft.com/office/drawing/2014/main" id="{EE6FF15B-3D50-479B-9723-C0031D7E763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9" name="Group 898">
                    <a:extLst>
                      <a:ext uri="{FF2B5EF4-FFF2-40B4-BE49-F238E27FC236}">
                        <a16:creationId xmlns:a16="http://schemas.microsoft.com/office/drawing/2014/main" id="{2ECEAF12-6D2B-44E6-87BB-900A2841DCD6}"/>
                      </a:ext>
                    </a:extLst>
                  </p:cNvPr>
                  <p:cNvGrpSpPr/>
                  <p:nvPr/>
                </p:nvGrpSpPr>
                <p:grpSpPr>
                  <a:xfrm rot="13486189" flipH="1">
                    <a:off x="1389306" y="2685691"/>
                    <a:ext cx="1345945" cy="1037421"/>
                    <a:chOff x="4567827" y="970271"/>
                    <a:chExt cx="1595182" cy="1230216"/>
                  </a:xfrm>
                </p:grpSpPr>
                <p:grpSp>
                  <p:nvGrpSpPr>
                    <p:cNvPr id="900" name="Group 7">
                      <a:extLst>
                        <a:ext uri="{FF2B5EF4-FFF2-40B4-BE49-F238E27FC236}">
                          <a16:creationId xmlns:a16="http://schemas.microsoft.com/office/drawing/2014/main" id="{8A79513A-88F1-4EBD-88F7-D4EFAFD338E1}"/>
                        </a:ext>
                      </a:extLst>
                    </p:cNvPr>
                    <p:cNvGrpSpPr/>
                    <p:nvPr/>
                  </p:nvGrpSpPr>
                  <p:grpSpPr>
                    <a:xfrm>
                      <a:off x="4567827" y="970271"/>
                      <a:ext cx="1176558" cy="776349"/>
                      <a:chOff x="4567827" y="970271"/>
                      <a:chExt cx="1176558" cy="776349"/>
                    </a:xfrm>
                    <a:solidFill>
                      <a:schemeClr val="accent3">
                        <a:lumMod val="50000"/>
                      </a:schemeClr>
                    </a:solidFill>
                  </p:grpSpPr>
                  <p:sp>
                    <p:nvSpPr>
                      <p:cNvPr id="907" name="Round Diagonal Corner Rectangle 2">
                        <a:extLst>
                          <a:ext uri="{FF2B5EF4-FFF2-40B4-BE49-F238E27FC236}">
                            <a16:creationId xmlns:a16="http://schemas.microsoft.com/office/drawing/2014/main" id="{A91B2A04-34C4-4694-B155-BB8254B4B4C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ound Diagonal Corner Rectangle 3">
                        <a:extLst>
                          <a:ext uri="{FF2B5EF4-FFF2-40B4-BE49-F238E27FC236}">
                            <a16:creationId xmlns:a16="http://schemas.microsoft.com/office/drawing/2014/main" id="{71138B7B-403A-4A1B-97AA-A22CE46E8B6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ound Diagonal Corner Rectangle 4">
                        <a:extLst>
                          <a:ext uri="{FF2B5EF4-FFF2-40B4-BE49-F238E27FC236}">
                            <a16:creationId xmlns:a16="http://schemas.microsoft.com/office/drawing/2014/main" id="{560F801F-1F85-409B-91D7-562C613713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 Diagonal Corner Rectangle 5">
                        <a:extLst>
                          <a:ext uri="{FF2B5EF4-FFF2-40B4-BE49-F238E27FC236}">
                            <a16:creationId xmlns:a16="http://schemas.microsoft.com/office/drawing/2014/main" id="{AE3FDE39-A99E-4B98-B173-EF1F4B29F0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6">
                        <a:extLst>
                          <a:ext uri="{FF2B5EF4-FFF2-40B4-BE49-F238E27FC236}">
                            <a16:creationId xmlns:a16="http://schemas.microsoft.com/office/drawing/2014/main" id="{EDAD1D08-D830-40B0-A4C1-17ED024C45F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1" name="Group 8">
                      <a:extLst>
                        <a:ext uri="{FF2B5EF4-FFF2-40B4-BE49-F238E27FC236}">
                          <a16:creationId xmlns:a16="http://schemas.microsoft.com/office/drawing/2014/main" id="{74619F7A-2212-485D-95DC-9E1AF0568EF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02" name="Round Diagonal Corner Rectangle 83">
                        <a:extLst>
                          <a:ext uri="{FF2B5EF4-FFF2-40B4-BE49-F238E27FC236}">
                            <a16:creationId xmlns:a16="http://schemas.microsoft.com/office/drawing/2014/main" id="{B8AA7DCC-ED46-40B6-A0EC-B1D0DA0E65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ound Diagonal Corner Rectangle 84">
                        <a:extLst>
                          <a:ext uri="{FF2B5EF4-FFF2-40B4-BE49-F238E27FC236}">
                            <a16:creationId xmlns:a16="http://schemas.microsoft.com/office/drawing/2014/main" id="{BF5CFF96-1E7D-40B3-8003-A0D95109C16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ound Diagonal Corner Rectangle 85">
                        <a:extLst>
                          <a:ext uri="{FF2B5EF4-FFF2-40B4-BE49-F238E27FC236}">
                            <a16:creationId xmlns:a16="http://schemas.microsoft.com/office/drawing/2014/main" id="{9B1F6A08-B445-4014-9657-5704EC048F0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86">
                        <a:extLst>
                          <a:ext uri="{FF2B5EF4-FFF2-40B4-BE49-F238E27FC236}">
                            <a16:creationId xmlns:a16="http://schemas.microsoft.com/office/drawing/2014/main" id="{669782D2-4FA5-4EE4-8E24-38739FF8CFC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 Diagonal Corner Rectangle 87">
                        <a:extLst>
                          <a:ext uri="{FF2B5EF4-FFF2-40B4-BE49-F238E27FC236}">
                            <a16:creationId xmlns:a16="http://schemas.microsoft.com/office/drawing/2014/main" id="{C1761080-4BF9-4791-B905-6FD4C4638E3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7" name="Group 186">
                  <a:extLst>
                    <a:ext uri="{FF2B5EF4-FFF2-40B4-BE49-F238E27FC236}">
                      <a16:creationId xmlns:a16="http://schemas.microsoft.com/office/drawing/2014/main" id="{51FC6F07-6FC8-42B7-9EA5-8F275F4C5445}"/>
                    </a:ext>
                  </a:extLst>
                </p:cNvPr>
                <p:cNvGrpSpPr/>
                <p:nvPr/>
              </p:nvGrpSpPr>
              <p:grpSpPr>
                <a:xfrm>
                  <a:off x="2557273" y="3642361"/>
                  <a:ext cx="777240" cy="543506"/>
                  <a:chOff x="3480816" y="1417320"/>
                  <a:chExt cx="4105975" cy="2871216"/>
                </a:xfrm>
              </p:grpSpPr>
              <p:grpSp>
                <p:nvGrpSpPr>
                  <p:cNvPr id="880" name="Group 879">
                    <a:extLst>
                      <a:ext uri="{FF2B5EF4-FFF2-40B4-BE49-F238E27FC236}">
                        <a16:creationId xmlns:a16="http://schemas.microsoft.com/office/drawing/2014/main" id="{6507172C-BC68-464C-8C1A-97DB7024408D}"/>
                      </a:ext>
                    </a:extLst>
                  </p:cNvPr>
                  <p:cNvGrpSpPr/>
                  <p:nvPr/>
                </p:nvGrpSpPr>
                <p:grpSpPr>
                  <a:xfrm>
                    <a:off x="4489705" y="1779294"/>
                    <a:ext cx="1630864" cy="1887450"/>
                    <a:chOff x="7653422" y="1435608"/>
                    <a:chExt cx="2769586" cy="3757446"/>
                  </a:xfrm>
                </p:grpSpPr>
                <p:sp>
                  <p:nvSpPr>
                    <p:cNvPr id="890" name="Rectangle 2">
                      <a:extLst>
                        <a:ext uri="{FF2B5EF4-FFF2-40B4-BE49-F238E27FC236}">
                          <a16:creationId xmlns:a16="http://schemas.microsoft.com/office/drawing/2014/main" id="{EB34E250-F7BF-4E92-9621-E1991DAEC75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reeform: Shape 890">
                      <a:extLst>
                        <a:ext uri="{FF2B5EF4-FFF2-40B4-BE49-F238E27FC236}">
                          <a16:creationId xmlns:a16="http://schemas.microsoft.com/office/drawing/2014/main" id="{0FE3C651-2981-460A-AE56-12051E7C540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81" name="Group 880">
                    <a:extLst>
                      <a:ext uri="{FF2B5EF4-FFF2-40B4-BE49-F238E27FC236}">
                        <a16:creationId xmlns:a16="http://schemas.microsoft.com/office/drawing/2014/main" id="{3944DA12-7CE0-4212-A106-3C2DC533C56D}"/>
                      </a:ext>
                    </a:extLst>
                  </p:cNvPr>
                  <p:cNvGrpSpPr/>
                  <p:nvPr/>
                </p:nvGrpSpPr>
                <p:grpSpPr>
                  <a:xfrm>
                    <a:off x="5218177" y="1636776"/>
                    <a:ext cx="1822482" cy="2109216"/>
                    <a:chOff x="7653422" y="1435608"/>
                    <a:chExt cx="2769586" cy="3757446"/>
                  </a:xfrm>
                </p:grpSpPr>
                <p:sp>
                  <p:nvSpPr>
                    <p:cNvPr id="888" name="Rectangle 2">
                      <a:extLst>
                        <a:ext uri="{FF2B5EF4-FFF2-40B4-BE49-F238E27FC236}">
                          <a16:creationId xmlns:a16="http://schemas.microsoft.com/office/drawing/2014/main" id="{D9798113-ADF1-41B0-AD8A-EEB1576FEC4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Freeform: Shape 888">
                      <a:extLst>
                        <a:ext uri="{FF2B5EF4-FFF2-40B4-BE49-F238E27FC236}">
                          <a16:creationId xmlns:a16="http://schemas.microsoft.com/office/drawing/2014/main" id="{771DEA8A-A4EE-485B-BA93-4B49DE900D8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82" name="Group 881">
                    <a:extLst>
                      <a:ext uri="{FF2B5EF4-FFF2-40B4-BE49-F238E27FC236}">
                        <a16:creationId xmlns:a16="http://schemas.microsoft.com/office/drawing/2014/main" id="{918F5D5E-AD91-4CF2-ADC1-52FC82B10AAA}"/>
                      </a:ext>
                    </a:extLst>
                  </p:cNvPr>
                  <p:cNvGrpSpPr/>
                  <p:nvPr/>
                </p:nvGrpSpPr>
                <p:grpSpPr>
                  <a:xfrm>
                    <a:off x="3480816" y="1417320"/>
                    <a:ext cx="2162223" cy="2502408"/>
                    <a:chOff x="7653422" y="1435608"/>
                    <a:chExt cx="2769586" cy="3757446"/>
                  </a:xfrm>
                </p:grpSpPr>
                <p:sp>
                  <p:nvSpPr>
                    <p:cNvPr id="886" name="Rectangle 2">
                      <a:extLst>
                        <a:ext uri="{FF2B5EF4-FFF2-40B4-BE49-F238E27FC236}">
                          <a16:creationId xmlns:a16="http://schemas.microsoft.com/office/drawing/2014/main" id="{4DAB08B5-EEC2-4F20-8FA5-A05CEE4AFAF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Freeform: Shape 886">
                      <a:extLst>
                        <a:ext uri="{FF2B5EF4-FFF2-40B4-BE49-F238E27FC236}">
                          <a16:creationId xmlns:a16="http://schemas.microsoft.com/office/drawing/2014/main" id="{BB214427-BE4A-42E1-8032-B60ADB29E76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83" name="Group 882">
                    <a:extLst>
                      <a:ext uri="{FF2B5EF4-FFF2-40B4-BE49-F238E27FC236}">
                        <a16:creationId xmlns:a16="http://schemas.microsoft.com/office/drawing/2014/main" id="{0FB21C6D-A22C-475D-8544-D6A02D8A3012}"/>
                      </a:ext>
                    </a:extLst>
                  </p:cNvPr>
                  <p:cNvGrpSpPr/>
                  <p:nvPr/>
                </p:nvGrpSpPr>
                <p:grpSpPr>
                  <a:xfrm>
                    <a:off x="5394961" y="1751862"/>
                    <a:ext cx="2191830" cy="2536674"/>
                    <a:chOff x="7653422" y="1435608"/>
                    <a:chExt cx="2769586" cy="3757446"/>
                  </a:xfrm>
                </p:grpSpPr>
                <p:sp>
                  <p:nvSpPr>
                    <p:cNvPr id="884" name="Rectangle 2">
                      <a:extLst>
                        <a:ext uri="{FF2B5EF4-FFF2-40B4-BE49-F238E27FC236}">
                          <a16:creationId xmlns:a16="http://schemas.microsoft.com/office/drawing/2014/main" id="{7BC80655-7EE8-47FE-B067-B00243CBAB2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Freeform: Shape 884">
                      <a:extLst>
                        <a:ext uri="{FF2B5EF4-FFF2-40B4-BE49-F238E27FC236}">
                          <a16:creationId xmlns:a16="http://schemas.microsoft.com/office/drawing/2014/main" id="{A5DBD337-56BF-4C4D-920E-62A23A09F4A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88" name="Group 187">
                  <a:extLst>
                    <a:ext uri="{FF2B5EF4-FFF2-40B4-BE49-F238E27FC236}">
                      <a16:creationId xmlns:a16="http://schemas.microsoft.com/office/drawing/2014/main" id="{808091C8-43D9-4CB2-BC79-6F29ABE812A9}"/>
                    </a:ext>
                  </a:extLst>
                </p:cNvPr>
                <p:cNvGrpSpPr/>
                <p:nvPr/>
              </p:nvGrpSpPr>
              <p:grpSpPr>
                <a:xfrm>
                  <a:off x="2723086" y="3733801"/>
                  <a:ext cx="294723" cy="505968"/>
                  <a:chOff x="1241184" y="770000"/>
                  <a:chExt cx="2405441" cy="4129562"/>
                </a:xfrm>
              </p:grpSpPr>
              <p:grpSp>
                <p:nvGrpSpPr>
                  <p:cNvPr id="788" name="Group 787">
                    <a:extLst>
                      <a:ext uri="{FF2B5EF4-FFF2-40B4-BE49-F238E27FC236}">
                        <a16:creationId xmlns:a16="http://schemas.microsoft.com/office/drawing/2014/main" id="{D21FE835-B765-4E9F-987C-366B8953FAB8}"/>
                      </a:ext>
                    </a:extLst>
                  </p:cNvPr>
                  <p:cNvGrpSpPr/>
                  <p:nvPr/>
                </p:nvGrpSpPr>
                <p:grpSpPr>
                  <a:xfrm>
                    <a:off x="2133600" y="2743200"/>
                    <a:ext cx="1295400" cy="990600"/>
                    <a:chOff x="4567827" y="970271"/>
                    <a:chExt cx="1595182" cy="1230216"/>
                  </a:xfrm>
                </p:grpSpPr>
                <p:grpSp>
                  <p:nvGrpSpPr>
                    <p:cNvPr id="868" name="Group 867">
                      <a:extLst>
                        <a:ext uri="{FF2B5EF4-FFF2-40B4-BE49-F238E27FC236}">
                          <a16:creationId xmlns:a16="http://schemas.microsoft.com/office/drawing/2014/main" id="{2A75E928-224C-4365-AC43-81E004E5094B}"/>
                        </a:ext>
                      </a:extLst>
                    </p:cNvPr>
                    <p:cNvGrpSpPr/>
                    <p:nvPr/>
                  </p:nvGrpSpPr>
                  <p:grpSpPr>
                    <a:xfrm>
                      <a:off x="4567827" y="970271"/>
                      <a:ext cx="1176558" cy="776349"/>
                      <a:chOff x="4567827" y="970271"/>
                      <a:chExt cx="1176558" cy="776349"/>
                    </a:xfrm>
                    <a:solidFill>
                      <a:schemeClr val="accent3">
                        <a:lumMod val="50000"/>
                      </a:schemeClr>
                    </a:solidFill>
                  </p:grpSpPr>
                  <p:sp>
                    <p:nvSpPr>
                      <p:cNvPr id="875" name="Round Diagonal Corner Rectangle 2">
                        <a:extLst>
                          <a:ext uri="{FF2B5EF4-FFF2-40B4-BE49-F238E27FC236}">
                            <a16:creationId xmlns:a16="http://schemas.microsoft.com/office/drawing/2014/main" id="{87A21ABA-F8FD-4E54-BEAB-5C2240EC46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 Diagonal Corner Rectangle 3">
                        <a:extLst>
                          <a:ext uri="{FF2B5EF4-FFF2-40B4-BE49-F238E27FC236}">
                            <a16:creationId xmlns:a16="http://schemas.microsoft.com/office/drawing/2014/main" id="{24882CDA-8E7F-4240-B3FC-39711304E6A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 Diagonal Corner Rectangle 4">
                        <a:extLst>
                          <a:ext uri="{FF2B5EF4-FFF2-40B4-BE49-F238E27FC236}">
                            <a16:creationId xmlns:a16="http://schemas.microsoft.com/office/drawing/2014/main" id="{7E923CC8-A1D2-48DF-B3AD-E5471D24C0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ound Diagonal Corner Rectangle 5">
                        <a:extLst>
                          <a:ext uri="{FF2B5EF4-FFF2-40B4-BE49-F238E27FC236}">
                            <a16:creationId xmlns:a16="http://schemas.microsoft.com/office/drawing/2014/main" id="{CF77B9D2-E499-48CA-9EEC-7FC578F2E28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 Diagonal Corner Rectangle 6">
                        <a:extLst>
                          <a:ext uri="{FF2B5EF4-FFF2-40B4-BE49-F238E27FC236}">
                            <a16:creationId xmlns:a16="http://schemas.microsoft.com/office/drawing/2014/main" id="{9CF0C7D3-2428-4106-B363-5277F04DC79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868">
                      <a:extLst>
                        <a:ext uri="{FF2B5EF4-FFF2-40B4-BE49-F238E27FC236}">
                          <a16:creationId xmlns:a16="http://schemas.microsoft.com/office/drawing/2014/main" id="{8EE231EB-D3F2-40D5-8BEB-E57D962DEA2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70" name="Round Diagonal Corner Rectangle 9">
                        <a:extLst>
                          <a:ext uri="{FF2B5EF4-FFF2-40B4-BE49-F238E27FC236}">
                            <a16:creationId xmlns:a16="http://schemas.microsoft.com/office/drawing/2014/main" id="{A5B87984-57DF-4B6C-A6DA-ECA6369A8C3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 Diagonal Corner Rectangle 10">
                        <a:extLst>
                          <a:ext uri="{FF2B5EF4-FFF2-40B4-BE49-F238E27FC236}">
                            <a16:creationId xmlns:a16="http://schemas.microsoft.com/office/drawing/2014/main" id="{567072B7-1BD2-4E4A-9D47-09A5CF4D1AE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 Diagonal Corner Rectangle 11">
                        <a:extLst>
                          <a:ext uri="{FF2B5EF4-FFF2-40B4-BE49-F238E27FC236}">
                            <a16:creationId xmlns:a16="http://schemas.microsoft.com/office/drawing/2014/main" id="{E071DAF9-F5D0-4B80-9D6F-C41139BF52D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ound Diagonal Corner Rectangle 12">
                        <a:extLst>
                          <a:ext uri="{FF2B5EF4-FFF2-40B4-BE49-F238E27FC236}">
                            <a16:creationId xmlns:a16="http://schemas.microsoft.com/office/drawing/2014/main" id="{3A2C8039-F150-4B7B-85D2-6C60457942A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 Diagonal Corner Rectangle 13">
                        <a:extLst>
                          <a:ext uri="{FF2B5EF4-FFF2-40B4-BE49-F238E27FC236}">
                            <a16:creationId xmlns:a16="http://schemas.microsoft.com/office/drawing/2014/main" id="{35F0AE39-091A-478E-AAB5-C3621469B76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9" name="Double Wave 788">
                    <a:extLst>
                      <a:ext uri="{FF2B5EF4-FFF2-40B4-BE49-F238E27FC236}">
                        <a16:creationId xmlns:a16="http://schemas.microsoft.com/office/drawing/2014/main" id="{0E9A958E-DE01-4D85-AE88-7B8EF2CC6FFB}"/>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0" name="Group 789">
                    <a:extLst>
                      <a:ext uri="{FF2B5EF4-FFF2-40B4-BE49-F238E27FC236}">
                        <a16:creationId xmlns:a16="http://schemas.microsoft.com/office/drawing/2014/main" id="{D39C8B05-940C-4FBC-AB5E-B43FC907D847}"/>
                      </a:ext>
                    </a:extLst>
                  </p:cNvPr>
                  <p:cNvGrpSpPr/>
                  <p:nvPr/>
                </p:nvGrpSpPr>
                <p:grpSpPr>
                  <a:xfrm rot="3721982">
                    <a:off x="2072705" y="1965154"/>
                    <a:ext cx="1219200" cy="940256"/>
                    <a:chOff x="4567827" y="970271"/>
                    <a:chExt cx="1595182" cy="1230216"/>
                  </a:xfrm>
                </p:grpSpPr>
                <p:grpSp>
                  <p:nvGrpSpPr>
                    <p:cNvPr id="856" name="Group 7">
                      <a:extLst>
                        <a:ext uri="{FF2B5EF4-FFF2-40B4-BE49-F238E27FC236}">
                          <a16:creationId xmlns:a16="http://schemas.microsoft.com/office/drawing/2014/main" id="{F20B411C-4D5B-4336-A246-3C363BAA9C81}"/>
                        </a:ext>
                      </a:extLst>
                    </p:cNvPr>
                    <p:cNvGrpSpPr/>
                    <p:nvPr/>
                  </p:nvGrpSpPr>
                  <p:grpSpPr>
                    <a:xfrm>
                      <a:off x="4567827" y="970271"/>
                      <a:ext cx="1176558" cy="776349"/>
                      <a:chOff x="4567827" y="970271"/>
                      <a:chExt cx="1176558" cy="776349"/>
                    </a:xfrm>
                    <a:solidFill>
                      <a:schemeClr val="accent3">
                        <a:lumMod val="50000"/>
                      </a:schemeClr>
                    </a:solidFill>
                  </p:grpSpPr>
                  <p:sp>
                    <p:nvSpPr>
                      <p:cNvPr id="863" name="Round Diagonal Corner Rectangle 2">
                        <a:extLst>
                          <a:ext uri="{FF2B5EF4-FFF2-40B4-BE49-F238E27FC236}">
                            <a16:creationId xmlns:a16="http://schemas.microsoft.com/office/drawing/2014/main" id="{A52A9FC1-1432-4ABC-A9A7-0FE54178B58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 Diagonal Corner Rectangle 3">
                        <a:extLst>
                          <a:ext uri="{FF2B5EF4-FFF2-40B4-BE49-F238E27FC236}">
                            <a16:creationId xmlns:a16="http://schemas.microsoft.com/office/drawing/2014/main" id="{46142190-DB35-4D04-8F8A-21023EAE47B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 Diagonal Corner Rectangle 4">
                        <a:extLst>
                          <a:ext uri="{FF2B5EF4-FFF2-40B4-BE49-F238E27FC236}">
                            <a16:creationId xmlns:a16="http://schemas.microsoft.com/office/drawing/2014/main" id="{4F7875E0-D6C6-4543-B815-F729AD3349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 Diagonal Corner Rectangle 5">
                        <a:extLst>
                          <a:ext uri="{FF2B5EF4-FFF2-40B4-BE49-F238E27FC236}">
                            <a16:creationId xmlns:a16="http://schemas.microsoft.com/office/drawing/2014/main" id="{39344503-1CF2-4C6C-B6FA-20EBA08C7F5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ound Diagonal Corner Rectangle 6">
                        <a:extLst>
                          <a:ext uri="{FF2B5EF4-FFF2-40B4-BE49-F238E27FC236}">
                            <a16:creationId xmlns:a16="http://schemas.microsoft.com/office/drawing/2014/main" id="{A5D0CCA0-8A92-4FF0-8E7A-3F43D3A3855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7" name="Group 8">
                      <a:extLst>
                        <a:ext uri="{FF2B5EF4-FFF2-40B4-BE49-F238E27FC236}">
                          <a16:creationId xmlns:a16="http://schemas.microsoft.com/office/drawing/2014/main" id="{45363640-A885-4B67-850D-B672D592CB9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8" name="Round Diagonal Corner Rectangle 18">
                        <a:extLst>
                          <a:ext uri="{FF2B5EF4-FFF2-40B4-BE49-F238E27FC236}">
                            <a16:creationId xmlns:a16="http://schemas.microsoft.com/office/drawing/2014/main" id="{BD8D0A28-3628-4E9C-932B-FF2E8C22113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 Diagonal Corner Rectangle 19">
                        <a:extLst>
                          <a:ext uri="{FF2B5EF4-FFF2-40B4-BE49-F238E27FC236}">
                            <a16:creationId xmlns:a16="http://schemas.microsoft.com/office/drawing/2014/main" id="{70D6A5FE-C8EE-4DDC-9A4B-2D871A587D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 Diagonal Corner Rectangle 20">
                        <a:extLst>
                          <a:ext uri="{FF2B5EF4-FFF2-40B4-BE49-F238E27FC236}">
                            <a16:creationId xmlns:a16="http://schemas.microsoft.com/office/drawing/2014/main" id="{521B845B-1AE4-49A5-936F-7A54C2F4C04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ound Diagonal Corner Rectangle 21">
                        <a:extLst>
                          <a:ext uri="{FF2B5EF4-FFF2-40B4-BE49-F238E27FC236}">
                            <a16:creationId xmlns:a16="http://schemas.microsoft.com/office/drawing/2014/main" id="{3D2B4CE0-975F-4EA7-B73F-1B51C57150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ound Diagonal Corner Rectangle 22">
                        <a:extLst>
                          <a:ext uri="{FF2B5EF4-FFF2-40B4-BE49-F238E27FC236}">
                            <a16:creationId xmlns:a16="http://schemas.microsoft.com/office/drawing/2014/main" id="{D2A03B84-BB85-424F-A3DE-ED03F35CC69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1" name="Group 790">
                    <a:extLst>
                      <a:ext uri="{FF2B5EF4-FFF2-40B4-BE49-F238E27FC236}">
                        <a16:creationId xmlns:a16="http://schemas.microsoft.com/office/drawing/2014/main" id="{8901F9AD-F81C-4FC4-951B-CDFED6581441}"/>
                      </a:ext>
                    </a:extLst>
                  </p:cNvPr>
                  <p:cNvGrpSpPr/>
                  <p:nvPr/>
                </p:nvGrpSpPr>
                <p:grpSpPr>
                  <a:xfrm rot="20253845">
                    <a:off x="1241184" y="1553241"/>
                    <a:ext cx="1595182" cy="1230216"/>
                    <a:chOff x="4567827" y="970271"/>
                    <a:chExt cx="1595182" cy="1230216"/>
                  </a:xfrm>
                </p:grpSpPr>
                <p:grpSp>
                  <p:nvGrpSpPr>
                    <p:cNvPr id="844" name="Group 7">
                      <a:extLst>
                        <a:ext uri="{FF2B5EF4-FFF2-40B4-BE49-F238E27FC236}">
                          <a16:creationId xmlns:a16="http://schemas.microsoft.com/office/drawing/2014/main" id="{2F686BDD-5F7F-4547-82AF-2986628A7AE9}"/>
                        </a:ext>
                      </a:extLst>
                    </p:cNvPr>
                    <p:cNvGrpSpPr/>
                    <p:nvPr/>
                  </p:nvGrpSpPr>
                  <p:grpSpPr>
                    <a:xfrm>
                      <a:off x="4567827" y="970271"/>
                      <a:ext cx="1176558" cy="776349"/>
                      <a:chOff x="4567827" y="970271"/>
                      <a:chExt cx="1176558" cy="776349"/>
                    </a:xfrm>
                    <a:solidFill>
                      <a:schemeClr val="accent3">
                        <a:lumMod val="50000"/>
                      </a:schemeClr>
                    </a:solidFill>
                  </p:grpSpPr>
                  <p:sp>
                    <p:nvSpPr>
                      <p:cNvPr id="851" name="Round Diagonal Corner Rectangle 2">
                        <a:extLst>
                          <a:ext uri="{FF2B5EF4-FFF2-40B4-BE49-F238E27FC236}">
                            <a16:creationId xmlns:a16="http://schemas.microsoft.com/office/drawing/2014/main" id="{8AB1829C-BEEA-4C01-B066-32E2F646A6A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 Diagonal Corner Rectangle 3">
                        <a:extLst>
                          <a:ext uri="{FF2B5EF4-FFF2-40B4-BE49-F238E27FC236}">
                            <a16:creationId xmlns:a16="http://schemas.microsoft.com/office/drawing/2014/main" id="{61C5DA18-7E73-4DA9-BFCF-F961B90EFE0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ound Diagonal Corner Rectangle 4">
                        <a:extLst>
                          <a:ext uri="{FF2B5EF4-FFF2-40B4-BE49-F238E27FC236}">
                            <a16:creationId xmlns:a16="http://schemas.microsoft.com/office/drawing/2014/main" id="{E8BF9DF1-2036-49CE-8D23-0EF6BD6A7F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5">
                        <a:extLst>
                          <a:ext uri="{FF2B5EF4-FFF2-40B4-BE49-F238E27FC236}">
                            <a16:creationId xmlns:a16="http://schemas.microsoft.com/office/drawing/2014/main" id="{50870066-BC47-42D1-8DC0-482CD95FDFB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 Diagonal Corner Rectangle 6">
                        <a:extLst>
                          <a:ext uri="{FF2B5EF4-FFF2-40B4-BE49-F238E27FC236}">
                            <a16:creationId xmlns:a16="http://schemas.microsoft.com/office/drawing/2014/main" id="{DB45AFA7-15D4-4D6F-BEB0-50BBA36B60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5" name="Group 8">
                      <a:extLst>
                        <a:ext uri="{FF2B5EF4-FFF2-40B4-BE49-F238E27FC236}">
                          <a16:creationId xmlns:a16="http://schemas.microsoft.com/office/drawing/2014/main" id="{A9D943F0-3997-425C-BA13-B45F5E5FAA7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46" name="Round Diagonal Corner Rectangle 31">
                        <a:extLst>
                          <a:ext uri="{FF2B5EF4-FFF2-40B4-BE49-F238E27FC236}">
                            <a16:creationId xmlns:a16="http://schemas.microsoft.com/office/drawing/2014/main" id="{10066160-668C-471B-9FEB-A2E4447CE3A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ound Diagonal Corner Rectangle 32">
                        <a:extLst>
                          <a:ext uri="{FF2B5EF4-FFF2-40B4-BE49-F238E27FC236}">
                            <a16:creationId xmlns:a16="http://schemas.microsoft.com/office/drawing/2014/main" id="{689E038C-D3BF-4D72-B49D-42552A1FB87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 Diagonal Corner Rectangle 33">
                        <a:extLst>
                          <a:ext uri="{FF2B5EF4-FFF2-40B4-BE49-F238E27FC236}">
                            <a16:creationId xmlns:a16="http://schemas.microsoft.com/office/drawing/2014/main" id="{A98E1AC7-C4BC-4DB5-AB62-679E547BE81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ound Diagonal Corner Rectangle 34">
                        <a:extLst>
                          <a:ext uri="{FF2B5EF4-FFF2-40B4-BE49-F238E27FC236}">
                            <a16:creationId xmlns:a16="http://schemas.microsoft.com/office/drawing/2014/main" id="{92304873-DA98-4A85-88B0-693242653F9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 Diagonal Corner Rectangle 35">
                        <a:extLst>
                          <a:ext uri="{FF2B5EF4-FFF2-40B4-BE49-F238E27FC236}">
                            <a16:creationId xmlns:a16="http://schemas.microsoft.com/office/drawing/2014/main" id="{64DD6655-8FD0-4972-B294-8488D1E327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2" name="Group 791">
                    <a:extLst>
                      <a:ext uri="{FF2B5EF4-FFF2-40B4-BE49-F238E27FC236}">
                        <a16:creationId xmlns:a16="http://schemas.microsoft.com/office/drawing/2014/main" id="{F36F389E-BBC9-4ACB-B35F-415DC6B21AF2}"/>
                      </a:ext>
                    </a:extLst>
                  </p:cNvPr>
                  <p:cNvGrpSpPr/>
                  <p:nvPr/>
                </p:nvGrpSpPr>
                <p:grpSpPr>
                  <a:xfrm rot="8113811">
                    <a:off x="1943792" y="770000"/>
                    <a:ext cx="1446415" cy="1355079"/>
                    <a:chOff x="4567827" y="970271"/>
                    <a:chExt cx="1595182" cy="1230216"/>
                  </a:xfrm>
                </p:grpSpPr>
                <p:grpSp>
                  <p:nvGrpSpPr>
                    <p:cNvPr id="832" name="Group 7">
                      <a:extLst>
                        <a:ext uri="{FF2B5EF4-FFF2-40B4-BE49-F238E27FC236}">
                          <a16:creationId xmlns:a16="http://schemas.microsoft.com/office/drawing/2014/main" id="{92C49D8D-43C4-4DB8-AC69-FED09F1A41A8}"/>
                        </a:ext>
                      </a:extLst>
                    </p:cNvPr>
                    <p:cNvGrpSpPr/>
                    <p:nvPr/>
                  </p:nvGrpSpPr>
                  <p:grpSpPr>
                    <a:xfrm>
                      <a:off x="4567827" y="970271"/>
                      <a:ext cx="1176558" cy="776349"/>
                      <a:chOff x="4567827" y="970271"/>
                      <a:chExt cx="1176558" cy="776349"/>
                    </a:xfrm>
                    <a:solidFill>
                      <a:schemeClr val="accent3">
                        <a:lumMod val="50000"/>
                      </a:schemeClr>
                    </a:solidFill>
                  </p:grpSpPr>
                  <p:sp>
                    <p:nvSpPr>
                      <p:cNvPr id="839" name="Round Diagonal Corner Rectangle 2">
                        <a:extLst>
                          <a:ext uri="{FF2B5EF4-FFF2-40B4-BE49-F238E27FC236}">
                            <a16:creationId xmlns:a16="http://schemas.microsoft.com/office/drawing/2014/main" id="{DC35F389-E0F3-4DF4-9F11-1794DC5E20B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ound Diagonal Corner Rectangle 3">
                        <a:extLst>
                          <a:ext uri="{FF2B5EF4-FFF2-40B4-BE49-F238E27FC236}">
                            <a16:creationId xmlns:a16="http://schemas.microsoft.com/office/drawing/2014/main" id="{F996332C-D961-4778-BBE4-9155CF2C46C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ound Diagonal Corner Rectangle 4">
                        <a:extLst>
                          <a:ext uri="{FF2B5EF4-FFF2-40B4-BE49-F238E27FC236}">
                            <a16:creationId xmlns:a16="http://schemas.microsoft.com/office/drawing/2014/main" id="{3D8E6200-CE7A-4191-8E58-BDB6046F158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 Diagonal Corner Rectangle 5">
                        <a:extLst>
                          <a:ext uri="{FF2B5EF4-FFF2-40B4-BE49-F238E27FC236}">
                            <a16:creationId xmlns:a16="http://schemas.microsoft.com/office/drawing/2014/main" id="{6EC388D6-C927-4711-A468-DE18B20CCFB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ound Diagonal Corner Rectangle 6">
                        <a:extLst>
                          <a:ext uri="{FF2B5EF4-FFF2-40B4-BE49-F238E27FC236}">
                            <a16:creationId xmlns:a16="http://schemas.microsoft.com/office/drawing/2014/main" id="{1AC63220-DBBA-44E3-AEC8-EA7660163BA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3" name="Group 8">
                      <a:extLst>
                        <a:ext uri="{FF2B5EF4-FFF2-40B4-BE49-F238E27FC236}">
                          <a16:creationId xmlns:a16="http://schemas.microsoft.com/office/drawing/2014/main" id="{6799EE1E-4478-4291-A0FA-5BE48AEB25F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34" name="Round Diagonal Corner Rectangle 44">
                        <a:extLst>
                          <a:ext uri="{FF2B5EF4-FFF2-40B4-BE49-F238E27FC236}">
                            <a16:creationId xmlns:a16="http://schemas.microsoft.com/office/drawing/2014/main" id="{1A719FF6-4F83-4796-A8BD-4803E6E2C08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ound Diagonal Corner Rectangle 45">
                        <a:extLst>
                          <a:ext uri="{FF2B5EF4-FFF2-40B4-BE49-F238E27FC236}">
                            <a16:creationId xmlns:a16="http://schemas.microsoft.com/office/drawing/2014/main" id="{41F10339-A947-42F1-B0A1-78743708914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ound Diagonal Corner Rectangle 46">
                        <a:extLst>
                          <a:ext uri="{FF2B5EF4-FFF2-40B4-BE49-F238E27FC236}">
                            <a16:creationId xmlns:a16="http://schemas.microsoft.com/office/drawing/2014/main" id="{FB46D657-071B-49C3-AADF-59D0D982DA6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ound Diagonal Corner Rectangle 47">
                        <a:extLst>
                          <a:ext uri="{FF2B5EF4-FFF2-40B4-BE49-F238E27FC236}">
                            <a16:creationId xmlns:a16="http://schemas.microsoft.com/office/drawing/2014/main" id="{9E4954C0-136B-4F31-9EFD-F5C9E1B9181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ound Diagonal Corner Rectangle 48">
                        <a:extLst>
                          <a:ext uri="{FF2B5EF4-FFF2-40B4-BE49-F238E27FC236}">
                            <a16:creationId xmlns:a16="http://schemas.microsoft.com/office/drawing/2014/main" id="{B11371B5-4B89-481F-BE58-C0C6491423D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3" name="Group 792">
                    <a:extLst>
                      <a:ext uri="{FF2B5EF4-FFF2-40B4-BE49-F238E27FC236}">
                        <a16:creationId xmlns:a16="http://schemas.microsoft.com/office/drawing/2014/main" id="{E6AEDCF3-F279-4096-B613-997CDFEA50CE}"/>
                      </a:ext>
                    </a:extLst>
                  </p:cNvPr>
                  <p:cNvGrpSpPr/>
                  <p:nvPr/>
                </p:nvGrpSpPr>
                <p:grpSpPr>
                  <a:xfrm rot="8113811">
                    <a:off x="1438523" y="2207715"/>
                    <a:ext cx="1390153" cy="762604"/>
                    <a:chOff x="4567827" y="970271"/>
                    <a:chExt cx="1595182" cy="1230216"/>
                  </a:xfrm>
                </p:grpSpPr>
                <p:grpSp>
                  <p:nvGrpSpPr>
                    <p:cNvPr id="820" name="Group 7">
                      <a:extLst>
                        <a:ext uri="{FF2B5EF4-FFF2-40B4-BE49-F238E27FC236}">
                          <a16:creationId xmlns:a16="http://schemas.microsoft.com/office/drawing/2014/main" id="{41743954-27E6-4750-B547-BC15F5E16982}"/>
                        </a:ext>
                      </a:extLst>
                    </p:cNvPr>
                    <p:cNvGrpSpPr/>
                    <p:nvPr/>
                  </p:nvGrpSpPr>
                  <p:grpSpPr>
                    <a:xfrm>
                      <a:off x="4567827" y="970271"/>
                      <a:ext cx="1176558" cy="776349"/>
                      <a:chOff x="4567827" y="970271"/>
                      <a:chExt cx="1176558" cy="776349"/>
                    </a:xfrm>
                    <a:solidFill>
                      <a:schemeClr val="accent3">
                        <a:lumMod val="50000"/>
                      </a:schemeClr>
                    </a:solidFill>
                  </p:grpSpPr>
                  <p:sp>
                    <p:nvSpPr>
                      <p:cNvPr id="827" name="Round Diagonal Corner Rectangle 2">
                        <a:extLst>
                          <a:ext uri="{FF2B5EF4-FFF2-40B4-BE49-F238E27FC236}">
                            <a16:creationId xmlns:a16="http://schemas.microsoft.com/office/drawing/2014/main" id="{A6A851CE-4963-4219-BD2D-8D8C1123D5B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ound Diagonal Corner Rectangle 3">
                        <a:extLst>
                          <a:ext uri="{FF2B5EF4-FFF2-40B4-BE49-F238E27FC236}">
                            <a16:creationId xmlns:a16="http://schemas.microsoft.com/office/drawing/2014/main" id="{2C64255B-DEEA-43E8-94FB-86D9F89C6FF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ound Diagonal Corner Rectangle 4">
                        <a:extLst>
                          <a:ext uri="{FF2B5EF4-FFF2-40B4-BE49-F238E27FC236}">
                            <a16:creationId xmlns:a16="http://schemas.microsoft.com/office/drawing/2014/main" id="{D4924D4F-835E-426E-8CCB-9C43B09722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ound Diagonal Corner Rectangle 5">
                        <a:extLst>
                          <a:ext uri="{FF2B5EF4-FFF2-40B4-BE49-F238E27FC236}">
                            <a16:creationId xmlns:a16="http://schemas.microsoft.com/office/drawing/2014/main" id="{1814D17E-BDC1-41AE-A6B6-EEC4FE356F9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ound Diagonal Corner Rectangle 6">
                        <a:extLst>
                          <a:ext uri="{FF2B5EF4-FFF2-40B4-BE49-F238E27FC236}">
                            <a16:creationId xmlns:a16="http://schemas.microsoft.com/office/drawing/2014/main" id="{CCF05F6F-F5A8-460D-816E-F226EA2B93E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8">
                      <a:extLst>
                        <a:ext uri="{FF2B5EF4-FFF2-40B4-BE49-F238E27FC236}">
                          <a16:creationId xmlns:a16="http://schemas.microsoft.com/office/drawing/2014/main" id="{C9E590E5-8F69-4742-95D1-18051034DEF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22" name="Round Diagonal Corner Rectangle 57">
                        <a:extLst>
                          <a:ext uri="{FF2B5EF4-FFF2-40B4-BE49-F238E27FC236}">
                            <a16:creationId xmlns:a16="http://schemas.microsoft.com/office/drawing/2014/main" id="{7E7602D1-0A76-47AA-ACC7-1F8DBCCC7EA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ound Diagonal Corner Rectangle 58">
                        <a:extLst>
                          <a:ext uri="{FF2B5EF4-FFF2-40B4-BE49-F238E27FC236}">
                            <a16:creationId xmlns:a16="http://schemas.microsoft.com/office/drawing/2014/main" id="{13B17E4B-79F8-462D-8694-F98995BBE34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ound Diagonal Corner Rectangle 59">
                        <a:extLst>
                          <a:ext uri="{FF2B5EF4-FFF2-40B4-BE49-F238E27FC236}">
                            <a16:creationId xmlns:a16="http://schemas.microsoft.com/office/drawing/2014/main" id="{4009AE1D-CB0D-45F9-937A-A2366C42259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ound Diagonal Corner Rectangle 60">
                        <a:extLst>
                          <a:ext uri="{FF2B5EF4-FFF2-40B4-BE49-F238E27FC236}">
                            <a16:creationId xmlns:a16="http://schemas.microsoft.com/office/drawing/2014/main" id="{2F837CA2-1E13-4510-8BA8-E7009AA538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ound Diagonal Corner Rectangle 61">
                        <a:extLst>
                          <a:ext uri="{FF2B5EF4-FFF2-40B4-BE49-F238E27FC236}">
                            <a16:creationId xmlns:a16="http://schemas.microsoft.com/office/drawing/2014/main" id="{2233E430-A5A1-498B-99A8-A07500C1838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4" name="Group 793">
                    <a:extLst>
                      <a:ext uri="{FF2B5EF4-FFF2-40B4-BE49-F238E27FC236}">
                        <a16:creationId xmlns:a16="http://schemas.microsoft.com/office/drawing/2014/main" id="{BC3AA8A9-AEEA-44F6-AD82-F044ED789AB9}"/>
                      </a:ext>
                    </a:extLst>
                  </p:cNvPr>
                  <p:cNvGrpSpPr/>
                  <p:nvPr/>
                </p:nvGrpSpPr>
                <p:grpSpPr>
                  <a:xfrm rot="9089938">
                    <a:off x="2556363" y="1661184"/>
                    <a:ext cx="1090262" cy="771324"/>
                    <a:chOff x="4567827" y="970271"/>
                    <a:chExt cx="1595182" cy="1230216"/>
                  </a:xfrm>
                </p:grpSpPr>
                <p:grpSp>
                  <p:nvGrpSpPr>
                    <p:cNvPr id="808" name="Group 7">
                      <a:extLst>
                        <a:ext uri="{FF2B5EF4-FFF2-40B4-BE49-F238E27FC236}">
                          <a16:creationId xmlns:a16="http://schemas.microsoft.com/office/drawing/2014/main" id="{CF8EA090-1F14-46F1-AE7B-435237C3CA7B}"/>
                        </a:ext>
                      </a:extLst>
                    </p:cNvPr>
                    <p:cNvGrpSpPr/>
                    <p:nvPr/>
                  </p:nvGrpSpPr>
                  <p:grpSpPr>
                    <a:xfrm>
                      <a:off x="4567827" y="970271"/>
                      <a:ext cx="1176558" cy="776349"/>
                      <a:chOff x="4567827" y="970271"/>
                      <a:chExt cx="1176558" cy="776349"/>
                    </a:xfrm>
                    <a:solidFill>
                      <a:schemeClr val="accent3">
                        <a:lumMod val="50000"/>
                      </a:schemeClr>
                    </a:solidFill>
                  </p:grpSpPr>
                  <p:sp>
                    <p:nvSpPr>
                      <p:cNvPr id="815" name="Round Diagonal Corner Rectangle 2">
                        <a:extLst>
                          <a:ext uri="{FF2B5EF4-FFF2-40B4-BE49-F238E27FC236}">
                            <a16:creationId xmlns:a16="http://schemas.microsoft.com/office/drawing/2014/main" id="{7BCF6DE9-991F-4293-9A58-76C38A59FA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ound Diagonal Corner Rectangle 3">
                        <a:extLst>
                          <a:ext uri="{FF2B5EF4-FFF2-40B4-BE49-F238E27FC236}">
                            <a16:creationId xmlns:a16="http://schemas.microsoft.com/office/drawing/2014/main" id="{9A3D5C05-2B34-4AD8-8E92-256761CAEDC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ound Diagonal Corner Rectangle 4">
                        <a:extLst>
                          <a:ext uri="{FF2B5EF4-FFF2-40B4-BE49-F238E27FC236}">
                            <a16:creationId xmlns:a16="http://schemas.microsoft.com/office/drawing/2014/main" id="{6EE678E8-6F52-4BA5-B1B9-094843DFDC8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ound Diagonal Corner Rectangle 5">
                        <a:extLst>
                          <a:ext uri="{FF2B5EF4-FFF2-40B4-BE49-F238E27FC236}">
                            <a16:creationId xmlns:a16="http://schemas.microsoft.com/office/drawing/2014/main" id="{91CCF98D-F76C-4ECD-8C1D-46EBF08842D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ound Diagonal Corner Rectangle 6">
                        <a:extLst>
                          <a:ext uri="{FF2B5EF4-FFF2-40B4-BE49-F238E27FC236}">
                            <a16:creationId xmlns:a16="http://schemas.microsoft.com/office/drawing/2014/main" id="{F965CE3E-EA66-454D-B087-861CA53499D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9" name="Group 8">
                      <a:extLst>
                        <a:ext uri="{FF2B5EF4-FFF2-40B4-BE49-F238E27FC236}">
                          <a16:creationId xmlns:a16="http://schemas.microsoft.com/office/drawing/2014/main" id="{F5E1BC4F-5BA4-4CB7-A798-98521B6FEF4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10" name="Round Diagonal Corner Rectangle 70">
                        <a:extLst>
                          <a:ext uri="{FF2B5EF4-FFF2-40B4-BE49-F238E27FC236}">
                            <a16:creationId xmlns:a16="http://schemas.microsoft.com/office/drawing/2014/main" id="{A0ABB212-1C80-4028-A29A-673B809806B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ound Diagonal Corner Rectangle 71">
                        <a:extLst>
                          <a:ext uri="{FF2B5EF4-FFF2-40B4-BE49-F238E27FC236}">
                            <a16:creationId xmlns:a16="http://schemas.microsoft.com/office/drawing/2014/main" id="{5A724680-9134-4A3E-BD32-21E520C1EDA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72">
                        <a:extLst>
                          <a:ext uri="{FF2B5EF4-FFF2-40B4-BE49-F238E27FC236}">
                            <a16:creationId xmlns:a16="http://schemas.microsoft.com/office/drawing/2014/main" id="{DC9E5035-EC03-4E81-BFFB-106AC2D159E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73">
                        <a:extLst>
                          <a:ext uri="{FF2B5EF4-FFF2-40B4-BE49-F238E27FC236}">
                            <a16:creationId xmlns:a16="http://schemas.microsoft.com/office/drawing/2014/main" id="{42CD7755-5784-4AE1-A4DC-7048940CCB4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ound Diagonal Corner Rectangle 74">
                        <a:extLst>
                          <a:ext uri="{FF2B5EF4-FFF2-40B4-BE49-F238E27FC236}">
                            <a16:creationId xmlns:a16="http://schemas.microsoft.com/office/drawing/2014/main" id="{CC97BA30-594E-4A38-9B4C-E41C8B3AAE3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5" name="Group 794">
                    <a:extLst>
                      <a:ext uri="{FF2B5EF4-FFF2-40B4-BE49-F238E27FC236}">
                        <a16:creationId xmlns:a16="http://schemas.microsoft.com/office/drawing/2014/main" id="{AF4F9950-A3D9-4421-8AD8-8ACC37ACA396}"/>
                      </a:ext>
                    </a:extLst>
                  </p:cNvPr>
                  <p:cNvGrpSpPr/>
                  <p:nvPr/>
                </p:nvGrpSpPr>
                <p:grpSpPr>
                  <a:xfrm rot="13486189" flipH="1">
                    <a:off x="1389306" y="2685691"/>
                    <a:ext cx="1345945" cy="1037421"/>
                    <a:chOff x="4567827" y="970271"/>
                    <a:chExt cx="1595182" cy="1230216"/>
                  </a:xfrm>
                </p:grpSpPr>
                <p:grpSp>
                  <p:nvGrpSpPr>
                    <p:cNvPr id="796" name="Group 7">
                      <a:extLst>
                        <a:ext uri="{FF2B5EF4-FFF2-40B4-BE49-F238E27FC236}">
                          <a16:creationId xmlns:a16="http://schemas.microsoft.com/office/drawing/2014/main" id="{85103C9A-9177-43F3-A361-0DDE03EF6F63}"/>
                        </a:ext>
                      </a:extLst>
                    </p:cNvPr>
                    <p:cNvGrpSpPr/>
                    <p:nvPr/>
                  </p:nvGrpSpPr>
                  <p:grpSpPr>
                    <a:xfrm>
                      <a:off x="4567827" y="970271"/>
                      <a:ext cx="1176558" cy="776349"/>
                      <a:chOff x="4567827" y="970271"/>
                      <a:chExt cx="1176558" cy="776349"/>
                    </a:xfrm>
                    <a:solidFill>
                      <a:schemeClr val="accent3">
                        <a:lumMod val="50000"/>
                      </a:schemeClr>
                    </a:solidFill>
                  </p:grpSpPr>
                  <p:sp>
                    <p:nvSpPr>
                      <p:cNvPr id="803" name="Round Diagonal Corner Rectangle 2">
                        <a:extLst>
                          <a:ext uri="{FF2B5EF4-FFF2-40B4-BE49-F238E27FC236}">
                            <a16:creationId xmlns:a16="http://schemas.microsoft.com/office/drawing/2014/main" id="{51376664-1205-45F7-9209-FE89B90BAFC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ound Diagonal Corner Rectangle 3">
                        <a:extLst>
                          <a:ext uri="{FF2B5EF4-FFF2-40B4-BE49-F238E27FC236}">
                            <a16:creationId xmlns:a16="http://schemas.microsoft.com/office/drawing/2014/main" id="{380CE23B-D452-4D69-AA8F-F56D2E26ED2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ound Diagonal Corner Rectangle 4">
                        <a:extLst>
                          <a:ext uri="{FF2B5EF4-FFF2-40B4-BE49-F238E27FC236}">
                            <a16:creationId xmlns:a16="http://schemas.microsoft.com/office/drawing/2014/main" id="{754D17F1-D5FE-4446-ADBB-26DC84E513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 Diagonal Corner Rectangle 5">
                        <a:extLst>
                          <a:ext uri="{FF2B5EF4-FFF2-40B4-BE49-F238E27FC236}">
                            <a16:creationId xmlns:a16="http://schemas.microsoft.com/office/drawing/2014/main" id="{8FC7C9BF-E9BA-4253-81AF-B404D4E47CA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ound Diagonal Corner Rectangle 6">
                        <a:extLst>
                          <a:ext uri="{FF2B5EF4-FFF2-40B4-BE49-F238E27FC236}">
                            <a16:creationId xmlns:a16="http://schemas.microsoft.com/office/drawing/2014/main" id="{C9C34DBA-9D98-449F-972D-F5D20740473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7" name="Group 8">
                      <a:extLst>
                        <a:ext uri="{FF2B5EF4-FFF2-40B4-BE49-F238E27FC236}">
                          <a16:creationId xmlns:a16="http://schemas.microsoft.com/office/drawing/2014/main" id="{683BD48F-DAE8-4E05-8D2D-CD6D80AF7FC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98" name="Round Diagonal Corner Rectangle 83">
                        <a:extLst>
                          <a:ext uri="{FF2B5EF4-FFF2-40B4-BE49-F238E27FC236}">
                            <a16:creationId xmlns:a16="http://schemas.microsoft.com/office/drawing/2014/main" id="{333D4FA3-C521-4680-A831-60D5D9CC7C1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ound Diagonal Corner Rectangle 84">
                        <a:extLst>
                          <a:ext uri="{FF2B5EF4-FFF2-40B4-BE49-F238E27FC236}">
                            <a16:creationId xmlns:a16="http://schemas.microsoft.com/office/drawing/2014/main" id="{CA91C30B-A532-4B7E-9666-91BF7EACBD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 Diagonal Corner Rectangle 85">
                        <a:extLst>
                          <a:ext uri="{FF2B5EF4-FFF2-40B4-BE49-F238E27FC236}">
                            <a16:creationId xmlns:a16="http://schemas.microsoft.com/office/drawing/2014/main" id="{500D843E-F242-4753-9F99-F7BAFED6586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86">
                        <a:extLst>
                          <a:ext uri="{FF2B5EF4-FFF2-40B4-BE49-F238E27FC236}">
                            <a16:creationId xmlns:a16="http://schemas.microsoft.com/office/drawing/2014/main" id="{BD80CA30-7D09-4D8C-B874-28C4DED668B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 Diagonal Corner Rectangle 87">
                        <a:extLst>
                          <a:ext uri="{FF2B5EF4-FFF2-40B4-BE49-F238E27FC236}">
                            <a16:creationId xmlns:a16="http://schemas.microsoft.com/office/drawing/2014/main" id="{6A73EF44-6895-42C1-B7BC-7BDA15E97FA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9" name="Group 188">
                  <a:extLst>
                    <a:ext uri="{FF2B5EF4-FFF2-40B4-BE49-F238E27FC236}">
                      <a16:creationId xmlns:a16="http://schemas.microsoft.com/office/drawing/2014/main" id="{C58F75C5-811A-4085-A8D3-6588A43D0E92}"/>
                    </a:ext>
                  </a:extLst>
                </p:cNvPr>
                <p:cNvGrpSpPr/>
                <p:nvPr/>
              </p:nvGrpSpPr>
              <p:grpSpPr>
                <a:xfrm>
                  <a:off x="1753822" y="3742945"/>
                  <a:ext cx="294723" cy="505968"/>
                  <a:chOff x="1241184" y="770000"/>
                  <a:chExt cx="2405441" cy="4129562"/>
                </a:xfrm>
              </p:grpSpPr>
              <p:grpSp>
                <p:nvGrpSpPr>
                  <p:cNvPr id="696" name="Group 695">
                    <a:extLst>
                      <a:ext uri="{FF2B5EF4-FFF2-40B4-BE49-F238E27FC236}">
                        <a16:creationId xmlns:a16="http://schemas.microsoft.com/office/drawing/2014/main" id="{7B33118F-40CE-4881-9A96-F65F5CC3C417}"/>
                      </a:ext>
                    </a:extLst>
                  </p:cNvPr>
                  <p:cNvGrpSpPr/>
                  <p:nvPr/>
                </p:nvGrpSpPr>
                <p:grpSpPr>
                  <a:xfrm>
                    <a:off x="2133600" y="2743200"/>
                    <a:ext cx="1295400" cy="990600"/>
                    <a:chOff x="4567827" y="970271"/>
                    <a:chExt cx="1595182" cy="1230216"/>
                  </a:xfrm>
                </p:grpSpPr>
                <p:grpSp>
                  <p:nvGrpSpPr>
                    <p:cNvPr id="776" name="Group 775">
                      <a:extLst>
                        <a:ext uri="{FF2B5EF4-FFF2-40B4-BE49-F238E27FC236}">
                          <a16:creationId xmlns:a16="http://schemas.microsoft.com/office/drawing/2014/main" id="{00E9FDFF-0867-4BB7-B3ED-1D0687164070}"/>
                        </a:ext>
                      </a:extLst>
                    </p:cNvPr>
                    <p:cNvGrpSpPr/>
                    <p:nvPr/>
                  </p:nvGrpSpPr>
                  <p:grpSpPr>
                    <a:xfrm>
                      <a:off x="4567827" y="970271"/>
                      <a:ext cx="1176558" cy="776349"/>
                      <a:chOff x="4567827" y="970271"/>
                      <a:chExt cx="1176558" cy="776349"/>
                    </a:xfrm>
                    <a:solidFill>
                      <a:schemeClr val="accent3">
                        <a:lumMod val="50000"/>
                      </a:schemeClr>
                    </a:solidFill>
                  </p:grpSpPr>
                  <p:sp>
                    <p:nvSpPr>
                      <p:cNvPr id="783" name="Round Diagonal Corner Rectangle 2">
                        <a:extLst>
                          <a:ext uri="{FF2B5EF4-FFF2-40B4-BE49-F238E27FC236}">
                            <a16:creationId xmlns:a16="http://schemas.microsoft.com/office/drawing/2014/main" id="{30FB013E-84A1-4425-8A8F-8C66D2E3FF1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 Diagonal Corner Rectangle 3">
                        <a:extLst>
                          <a:ext uri="{FF2B5EF4-FFF2-40B4-BE49-F238E27FC236}">
                            <a16:creationId xmlns:a16="http://schemas.microsoft.com/office/drawing/2014/main" id="{5A1EB2A0-E993-4A1A-A3BA-6DC5090A47A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ound Diagonal Corner Rectangle 4">
                        <a:extLst>
                          <a:ext uri="{FF2B5EF4-FFF2-40B4-BE49-F238E27FC236}">
                            <a16:creationId xmlns:a16="http://schemas.microsoft.com/office/drawing/2014/main" id="{FDB37F99-8835-44BC-90C0-6292713AA2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ound Diagonal Corner Rectangle 5">
                        <a:extLst>
                          <a:ext uri="{FF2B5EF4-FFF2-40B4-BE49-F238E27FC236}">
                            <a16:creationId xmlns:a16="http://schemas.microsoft.com/office/drawing/2014/main" id="{21F5EE3F-5CC5-4B48-859D-E3AF71A827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ound Diagonal Corner Rectangle 6">
                        <a:extLst>
                          <a:ext uri="{FF2B5EF4-FFF2-40B4-BE49-F238E27FC236}">
                            <a16:creationId xmlns:a16="http://schemas.microsoft.com/office/drawing/2014/main" id="{2061FFE2-A756-4E8F-9F7E-2B7E399FB0D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776">
                      <a:extLst>
                        <a:ext uri="{FF2B5EF4-FFF2-40B4-BE49-F238E27FC236}">
                          <a16:creationId xmlns:a16="http://schemas.microsoft.com/office/drawing/2014/main" id="{ED750481-3152-4F11-85AC-5235A3E3024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8" name="Round Diagonal Corner Rectangle 9">
                        <a:extLst>
                          <a:ext uri="{FF2B5EF4-FFF2-40B4-BE49-F238E27FC236}">
                            <a16:creationId xmlns:a16="http://schemas.microsoft.com/office/drawing/2014/main" id="{8A625532-B1C9-4DF1-8B75-5E157F805BF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10">
                        <a:extLst>
                          <a:ext uri="{FF2B5EF4-FFF2-40B4-BE49-F238E27FC236}">
                            <a16:creationId xmlns:a16="http://schemas.microsoft.com/office/drawing/2014/main" id="{C6E1BAD0-C7F6-4EEC-8153-ADABEF5C745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ound Diagonal Corner Rectangle 11">
                        <a:extLst>
                          <a:ext uri="{FF2B5EF4-FFF2-40B4-BE49-F238E27FC236}">
                            <a16:creationId xmlns:a16="http://schemas.microsoft.com/office/drawing/2014/main" id="{9ACDA35D-E4B9-43A4-8096-021D0D2B4DF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ound Diagonal Corner Rectangle 12">
                        <a:extLst>
                          <a:ext uri="{FF2B5EF4-FFF2-40B4-BE49-F238E27FC236}">
                            <a16:creationId xmlns:a16="http://schemas.microsoft.com/office/drawing/2014/main" id="{F550EA12-B559-46E2-90B7-6D558FDC916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ound Diagonal Corner Rectangle 13">
                        <a:extLst>
                          <a:ext uri="{FF2B5EF4-FFF2-40B4-BE49-F238E27FC236}">
                            <a16:creationId xmlns:a16="http://schemas.microsoft.com/office/drawing/2014/main" id="{C125098F-06AC-4546-8D73-E76B9EE4E6D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7" name="Double Wave 696">
                    <a:extLst>
                      <a:ext uri="{FF2B5EF4-FFF2-40B4-BE49-F238E27FC236}">
                        <a16:creationId xmlns:a16="http://schemas.microsoft.com/office/drawing/2014/main" id="{F039E403-C4CD-4749-B5E6-094163B03879}"/>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8" name="Group 697">
                    <a:extLst>
                      <a:ext uri="{FF2B5EF4-FFF2-40B4-BE49-F238E27FC236}">
                        <a16:creationId xmlns:a16="http://schemas.microsoft.com/office/drawing/2014/main" id="{0263F754-59F0-496C-A5F6-F7BE159D5E2D}"/>
                      </a:ext>
                    </a:extLst>
                  </p:cNvPr>
                  <p:cNvGrpSpPr/>
                  <p:nvPr/>
                </p:nvGrpSpPr>
                <p:grpSpPr>
                  <a:xfrm rot="3721982">
                    <a:off x="2072705" y="1965154"/>
                    <a:ext cx="1219200" cy="940256"/>
                    <a:chOff x="4567827" y="970271"/>
                    <a:chExt cx="1595182" cy="1230216"/>
                  </a:xfrm>
                </p:grpSpPr>
                <p:grpSp>
                  <p:nvGrpSpPr>
                    <p:cNvPr id="764" name="Group 7">
                      <a:extLst>
                        <a:ext uri="{FF2B5EF4-FFF2-40B4-BE49-F238E27FC236}">
                          <a16:creationId xmlns:a16="http://schemas.microsoft.com/office/drawing/2014/main" id="{AD5FCD5E-C8C2-4D43-A804-74B717555329}"/>
                        </a:ext>
                      </a:extLst>
                    </p:cNvPr>
                    <p:cNvGrpSpPr/>
                    <p:nvPr/>
                  </p:nvGrpSpPr>
                  <p:grpSpPr>
                    <a:xfrm>
                      <a:off x="4567827" y="970271"/>
                      <a:ext cx="1176558" cy="776349"/>
                      <a:chOff x="4567827" y="970271"/>
                      <a:chExt cx="1176558" cy="776349"/>
                    </a:xfrm>
                    <a:solidFill>
                      <a:schemeClr val="accent3">
                        <a:lumMod val="50000"/>
                      </a:schemeClr>
                    </a:solidFill>
                  </p:grpSpPr>
                  <p:sp>
                    <p:nvSpPr>
                      <p:cNvPr id="771" name="Round Diagonal Corner Rectangle 2">
                        <a:extLst>
                          <a:ext uri="{FF2B5EF4-FFF2-40B4-BE49-F238E27FC236}">
                            <a16:creationId xmlns:a16="http://schemas.microsoft.com/office/drawing/2014/main" id="{4C631C34-196D-4DE7-87E4-12574275E8C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 Diagonal Corner Rectangle 3">
                        <a:extLst>
                          <a:ext uri="{FF2B5EF4-FFF2-40B4-BE49-F238E27FC236}">
                            <a16:creationId xmlns:a16="http://schemas.microsoft.com/office/drawing/2014/main" id="{5765D98D-E4D9-4CB9-BAAB-EE338F1D49D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ound Diagonal Corner Rectangle 4">
                        <a:extLst>
                          <a:ext uri="{FF2B5EF4-FFF2-40B4-BE49-F238E27FC236}">
                            <a16:creationId xmlns:a16="http://schemas.microsoft.com/office/drawing/2014/main" id="{2954B899-1378-4A6E-958C-C4D29F6C861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5">
                        <a:extLst>
                          <a:ext uri="{FF2B5EF4-FFF2-40B4-BE49-F238E27FC236}">
                            <a16:creationId xmlns:a16="http://schemas.microsoft.com/office/drawing/2014/main" id="{DE44AB5A-1C0D-4261-ABD1-A33C0D6503A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 Diagonal Corner Rectangle 6">
                        <a:extLst>
                          <a:ext uri="{FF2B5EF4-FFF2-40B4-BE49-F238E27FC236}">
                            <a16:creationId xmlns:a16="http://schemas.microsoft.com/office/drawing/2014/main" id="{3E56576A-111F-4CD9-95DA-4A734D82FDB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8">
                      <a:extLst>
                        <a:ext uri="{FF2B5EF4-FFF2-40B4-BE49-F238E27FC236}">
                          <a16:creationId xmlns:a16="http://schemas.microsoft.com/office/drawing/2014/main" id="{145D6632-E5C0-4C40-8D19-16F03F59A46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6" name="Round Diagonal Corner Rectangle 18">
                        <a:extLst>
                          <a:ext uri="{FF2B5EF4-FFF2-40B4-BE49-F238E27FC236}">
                            <a16:creationId xmlns:a16="http://schemas.microsoft.com/office/drawing/2014/main" id="{3A18B442-15E3-4E60-96BC-D960F619AC0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19">
                        <a:extLst>
                          <a:ext uri="{FF2B5EF4-FFF2-40B4-BE49-F238E27FC236}">
                            <a16:creationId xmlns:a16="http://schemas.microsoft.com/office/drawing/2014/main" id="{C170A022-2DA3-451A-BCBE-30C67662FE2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20">
                        <a:extLst>
                          <a:ext uri="{FF2B5EF4-FFF2-40B4-BE49-F238E27FC236}">
                            <a16:creationId xmlns:a16="http://schemas.microsoft.com/office/drawing/2014/main" id="{91DD583F-34A2-4492-9832-7A432D3D94D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21">
                        <a:extLst>
                          <a:ext uri="{FF2B5EF4-FFF2-40B4-BE49-F238E27FC236}">
                            <a16:creationId xmlns:a16="http://schemas.microsoft.com/office/drawing/2014/main" id="{E1447DCF-FA96-47E1-AA2E-47BFA1C8331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 Diagonal Corner Rectangle 22">
                        <a:extLst>
                          <a:ext uri="{FF2B5EF4-FFF2-40B4-BE49-F238E27FC236}">
                            <a16:creationId xmlns:a16="http://schemas.microsoft.com/office/drawing/2014/main" id="{192FE615-F9F8-4F93-A8B1-B47E8B0C2CB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9" name="Group 698">
                    <a:extLst>
                      <a:ext uri="{FF2B5EF4-FFF2-40B4-BE49-F238E27FC236}">
                        <a16:creationId xmlns:a16="http://schemas.microsoft.com/office/drawing/2014/main" id="{7FC535FE-E585-47D4-9217-0C4554119770}"/>
                      </a:ext>
                    </a:extLst>
                  </p:cNvPr>
                  <p:cNvGrpSpPr/>
                  <p:nvPr/>
                </p:nvGrpSpPr>
                <p:grpSpPr>
                  <a:xfrm rot="20253845">
                    <a:off x="1241184" y="1553241"/>
                    <a:ext cx="1595182" cy="1230216"/>
                    <a:chOff x="4567827" y="970271"/>
                    <a:chExt cx="1595182" cy="1230216"/>
                  </a:xfrm>
                </p:grpSpPr>
                <p:grpSp>
                  <p:nvGrpSpPr>
                    <p:cNvPr id="752" name="Group 7">
                      <a:extLst>
                        <a:ext uri="{FF2B5EF4-FFF2-40B4-BE49-F238E27FC236}">
                          <a16:creationId xmlns:a16="http://schemas.microsoft.com/office/drawing/2014/main" id="{DEAF5E7A-B69B-44AD-847E-5A7F8A43A412}"/>
                        </a:ext>
                      </a:extLst>
                    </p:cNvPr>
                    <p:cNvGrpSpPr/>
                    <p:nvPr/>
                  </p:nvGrpSpPr>
                  <p:grpSpPr>
                    <a:xfrm>
                      <a:off x="4567827" y="970271"/>
                      <a:ext cx="1176558" cy="776349"/>
                      <a:chOff x="4567827" y="970271"/>
                      <a:chExt cx="1176558" cy="776349"/>
                    </a:xfrm>
                    <a:solidFill>
                      <a:schemeClr val="accent3">
                        <a:lumMod val="50000"/>
                      </a:schemeClr>
                    </a:solidFill>
                  </p:grpSpPr>
                  <p:sp>
                    <p:nvSpPr>
                      <p:cNvPr id="759" name="Round Diagonal Corner Rectangle 2">
                        <a:extLst>
                          <a:ext uri="{FF2B5EF4-FFF2-40B4-BE49-F238E27FC236}">
                            <a16:creationId xmlns:a16="http://schemas.microsoft.com/office/drawing/2014/main" id="{BA0FA2B6-6677-414A-8151-768C94E7AB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 Diagonal Corner Rectangle 3">
                        <a:extLst>
                          <a:ext uri="{FF2B5EF4-FFF2-40B4-BE49-F238E27FC236}">
                            <a16:creationId xmlns:a16="http://schemas.microsoft.com/office/drawing/2014/main" id="{0F6B9B69-B83C-4A24-B72A-EA6EFE44EB2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 Diagonal Corner Rectangle 4">
                        <a:extLst>
                          <a:ext uri="{FF2B5EF4-FFF2-40B4-BE49-F238E27FC236}">
                            <a16:creationId xmlns:a16="http://schemas.microsoft.com/office/drawing/2014/main" id="{108148A8-D5C2-4556-91FF-E55088847DA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5">
                        <a:extLst>
                          <a:ext uri="{FF2B5EF4-FFF2-40B4-BE49-F238E27FC236}">
                            <a16:creationId xmlns:a16="http://schemas.microsoft.com/office/drawing/2014/main" id="{60EF2107-92AE-4D76-A46A-7365FFD2B2A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 Diagonal Corner Rectangle 6">
                        <a:extLst>
                          <a:ext uri="{FF2B5EF4-FFF2-40B4-BE49-F238E27FC236}">
                            <a16:creationId xmlns:a16="http://schemas.microsoft.com/office/drawing/2014/main" id="{D4CB0B5A-05ED-418D-BE96-8006D1CEDA1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8">
                      <a:extLst>
                        <a:ext uri="{FF2B5EF4-FFF2-40B4-BE49-F238E27FC236}">
                          <a16:creationId xmlns:a16="http://schemas.microsoft.com/office/drawing/2014/main" id="{1C8021E3-A6D3-4FB2-8732-18DC7794D01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4" name="Round Diagonal Corner Rectangle 31">
                        <a:extLst>
                          <a:ext uri="{FF2B5EF4-FFF2-40B4-BE49-F238E27FC236}">
                            <a16:creationId xmlns:a16="http://schemas.microsoft.com/office/drawing/2014/main" id="{D8AE49C7-E3CA-426F-9B0B-AFFD2F7215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32">
                        <a:extLst>
                          <a:ext uri="{FF2B5EF4-FFF2-40B4-BE49-F238E27FC236}">
                            <a16:creationId xmlns:a16="http://schemas.microsoft.com/office/drawing/2014/main" id="{BE43404D-E590-4069-9984-14434FBE810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33">
                        <a:extLst>
                          <a:ext uri="{FF2B5EF4-FFF2-40B4-BE49-F238E27FC236}">
                            <a16:creationId xmlns:a16="http://schemas.microsoft.com/office/drawing/2014/main" id="{B5E3DF3C-3CBB-454D-B4A3-D6BE2323A8C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 Diagonal Corner Rectangle 34">
                        <a:extLst>
                          <a:ext uri="{FF2B5EF4-FFF2-40B4-BE49-F238E27FC236}">
                            <a16:creationId xmlns:a16="http://schemas.microsoft.com/office/drawing/2014/main" id="{0B9742EE-EA28-43C9-A68C-488C0136F0D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 Diagonal Corner Rectangle 35">
                        <a:extLst>
                          <a:ext uri="{FF2B5EF4-FFF2-40B4-BE49-F238E27FC236}">
                            <a16:creationId xmlns:a16="http://schemas.microsoft.com/office/drawing/2014/main" id="{6ABDB92C-AC35-41E8-9A71-A3D82548120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0" name="Group 699">
                    <a:extLst>
                      <a:ext uri="{FF2B5EF4-FFF2-40B4-BE49-F238E27FC236}">
                        <a16:creationId xmlns:a16="http://schemas.microsoft.com/office/drawing/2014/main" id="{AFDCA05B-EA1B-445A-96E9-AAD59B1A651C}"/>
                      </a:ext>
                    </a:extLst>
                  </p:cNvPr>
                  <p:cNvGrpSpPr/>
                  <p:nvPr/>
                </p:nvGrpSpPr>
                <p:grpSpPr>
                  <a:xfrm rot="8113811">
                    <a:off x="1943792" y="770000"/>
                    <a:ext cx="1446415" cy="1355079"/>
                    <a:chOff x="4567827" y="970271"/>
                    <a:chExt cx="1595182" cy="1230216"/>
                  </a:xfrm>
                </p:grpSpPr>
                <p:grpSp>
                  <p:nvGrpSpPr>
                    <p:cNvPr id="740" name="Group 7">
                      <a:extLst>
                        <a:ext uri="{FF2B5EF4-FFF2-40B4-BE49-F238E27FC236}">
                          <a16:creationId xmlns:a16="http://schemas.microsoft.com/office/drawing/2014/main" id="{FC7C22E3-54AA-43FD-8B2A-376575296BFD}"/>
                        </a:ext>
                      </a:extLst>
                    </p:cNvPr>
                    <p:cNvGrpSpPr/>
                    <p:nvPr/>
                  </p:nvGrpSpPr>
                  <p:grpSpPr>
                    <a:xfrm>
                      <a:off x="4567827" y="970271"/>
                      <a:ext cx="1176558" cy="776349"/>
                      <a:chOff x="4567827" y="970271"/>
                      <a:chExt cx="1176558" cy="776349"/>
                    </a:xfrm>
                    <a:solidFill>
                      <a:schemeClr val="accent3">
                        <a:lumMod val="50000"/>
                      </a:schemeClr>
                    </a:solidFill>
                  </p:grpSpPr>
                  <p:sp>
                    <p:nvSpPr>
                      <p:cNvPr id="747" name="Round Diagonal Corner Rectangle 2">
                        <a:extLst>
                          <a:ext uri="{FF2B5EF4-FFF2-40B4-BE49-F238E27FC236}">
                            <a16:creationId xmlns:a16="http://schemas.microsoft.com/office/drawing/2014/main" id="{9EB77037-665D-4BCF-A917-590071BCEC5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 Diagonal Corner Rectangle 3">
                        <a:extLst>
                          <a:ext uri="{FF2B5EF4-FFF2-40B4-BE49-F238E27FC236}">
                            <a16:creationId xmlns:a16="http://schemas.microsoft.com/office/drawing/2014/main" id="{97428E7E-1CA8-4684-9D76-BF186DB8BC0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4">
                        <a:extLst>
                          <a:ext uri="{FF2B5EF4-FFF2-40B4-BE49-F238E27FC236}">
                            <a16:creationId xmlns:a16="http://schemas.microsoft.com/office/drawing/2014/main" id="{F8FD261E-C6AA-4AFA-B2F0-BBB50527A32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5">
                        <a:extLst>
                          <a:ext uri="{FF2B5EF4-FFF2-40B4-BE49-F238E27FC236}">
                            <a16:creationId xmlns:a16="http://schemas.microsoft.com/office/drawing/2014/main" id="{3C1876D2-8327-4908-ABF0-10BF2386B7A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6">
                        <a:extLst>
                          <a:ext uri="{FF2B5EF4-FFF2-40B4-BE49-F238E27FC236}">
                            <a16:creationId xmlns:a16="http://schemas.microsoft.com/office/drawing/2014/main" id="{D681678F-1496-41CF-8F01-7CC2D8387D5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1" name="Group 8">
                      <a:extLst>
                        <a:ext uri="{FF2B5EF4-FFF2-40B4-BE49-F238E27FC236}">
                          <a16:creationId xmlns:a16="http://schemas.microsoft.com/office/drawing/2014/main" id="{B1A07760-ECA2-4691-B1C8-56D10B655D2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2" name="Round Diagonal Corner Rectangle 44">
                        <a:extLst>
                          <a:ext uri="{FF2B5EF4-FFF2-40B4-BE49-F238E27FC236}">
                            <a16:creationId xmlns:a16="http://schemas.microsoft.com/office/drawing/2014/main" id="{BBDC86C7-4ED1-446D-BE03-32E30392BF1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45">
                        <a:extLst>
                          <a:ext uri="{FF2B5EF4-FFF2-40B4-BE49-F238E27FC236}">
                            <a16:creationId xmlns:a16="http://schemas.microsoft.com/office/drawing/2014/main" id="{DED42D85-9D32-44D4-A09D-706B3E2A41E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46">
                        <a:extLst>
                          <a:ext uri="{FF2B5EF4-FFF2-40B4-BE49-F238E27FC236}">
                            <a16:creationId xmlns:a16="http://schemas.microsoft.com/office/drawing/2014/main" id="{481C563B-6159-4D02-8AFD-18CF16C0223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47">
                        <a:extLst>
                          <a:ext uri="{FF2B5EF4-FFF2-40B4-BE49-F238E27FC236}">
                            <a16:creationId xmlns:a16="http://schemas.microsoft.com/office/drawing/2014/main" id="{C2C6BFBF-157B-4930-8EB2-095F38B2E8F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48">
                        <a:extLst>
                          <a:ext uri="{FF2B5EF4-FFF2-40B4-BE49-F238E27FC236}">
                            <a16:creationId xmlns:a16="http://schemas.microsoft.com/office/drawing/2014/main" id="{3CBAB40F-A053-4DB7-B4BC-76E1869EBD1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1" name="Group 700">
                    <a:extLst>
                      <a:ext uri="{FF2B5EF4-FFF2-40B4-BE49-F238E27FC236}">
                        <a16:creationId xmlns:a16="http://schemas.microsoft.com/office/drawing/2014/main" id="{20B0998F-0B1D-47C6-B3DB-831F9402359E}"/>
                      </a:ext>
                    </a:extLst>
                  </p:cNvPr>
                  <p:cNvGrpSpPr/>
                  <p:nvPr/>
                </p:nvGrpSpPr>
                <p:grpSpPr>
                  <a:xfrm rot="8113811">
                    <a:off x="1438523" y="2207715"/>
                    <a:ext cx="1390153" cy="762604"/>
                    <a:chOff x="4567827" y="970271"/>
                    <a:chExt cx="1595182" cy="1230216"/>
                  </a:xfrm>
                </p:grpSpPr>
                <p:grpSp>
                  <p:nvGrpSpPr>
                    <p:cNvPr id="728" name="Group 7">
                      <a:extLst>
                        <a:ext uri="{FF2B5EF4-FFF2-40B4-BE49-F238E27FC236}">
                          <a16:creationId xmlns:a16="http://schemas.microsoft.com/office/drawing/2014/main" id="{9E2DC64F-DB8B-43F2-909F-89ED3324E672}"/>
                        </a:ext>
                      </a:extLst>
                    </p:cNvPr>
                    <p:cNvGrpSpPr/>
                    <p:nvPr/>
                  </p:nvGrpSpPr>
                  <p:grpSpPr>
                    <a:xfrm>
                      <a:off x="4567827" y="970271"/>
                      <a:ext cx="1176558" cy="776349"/>
                      <a:chOff x="4567827" y="970271"/>
                      <a:chExt cx="1176558" cy="776349"/>
                    </a:xfrm>
                    <a:solidFill>
                      <a:schemeClr val="accent3">
                        <a:lumMod val="50000"/>
                      </a:schemeClr>
                    </a:solidFill>
                  </p:grpSpPr>
                  <p:sp>
                    <p:nvSpPr>
                      <p:cNvPr id="735" name="Round Diagonal Corner Rectangle 2">
                        <a:extLst>
                          <a:ext uri="{FF2B5EF4-FFF2-40B4-BE49-F238E27FC236}">
                            <a16:creationId xmlns:a16="http://schemas.microsoft.com/office/drawing/2014/main" id="{D6AB0605-09A2-48A6-AD60-AB3396980D5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3">
                        <a:extLst>
                          <a:ext uri="{FF2B5EF4-FFF2-40B4-BE49-F238E27FC236}">
                            <a16:creationId xmlns:a16="http://schemas.microsoft.com/office/drawing/2014/main" id="{5FA13E66-70E7-4920-927B-031EEE70824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4">
                        <a:extLst>
                          <a:ext uri="{FF2B5EF4-FFF2-40B4-BE49-F238E27FC236}">
                            <a16:creationId xmlns:a16="http://schemas.microsoft.com/office/drawing/2014/main" id="{97139411-2733-4D35-96A0-A83B2CF7D68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5">
                        <a:extLst>
                          <a:ext uri="{FF2B5EF4-FFF2-40B4-BE49-F238E27FC236}">
                            <a16:creationId xmlns:a16="http://schemas.microsoft.com/office/drawing/2014/main" id="{9261161E-8D2C-432C-9B23-2DEE485AB72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6">
                        <a:extLst>
                          <a:ext uri="{FF2B5EF4-FFF2-40B4-BE49-F238E27FC236}">
                            <a16:creationId xmlns:a16="http://schemas.microsoft.com/office/drawing/2014/main" id="{3F24290B-32E2-44B8-90B6-E9245A15A08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8">
                      <a:extLst>
                        <a:ext uri="{FF2B5EF4-FFF2-40B4-BE49-F238E27FC236}">
                          <a16:creationId xmlns:a16="http://schemas.microsoft.com/office/drawing/2014/main" id="{8FA77914-4B5A-4E11-8C0D-672549A06B0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0" name="Round Diagonal Corner Rectangle 57">
                        <a:extLst>
                          <a:ext uri="{FF2B5EF4-FFF2-40B4-BE49-F238E27FC236}">
                            <a16:creationId xmlns:a16="http://schemas.microsoft.com/office/drawing/2014/main" id="{F48F3BFB-4EB8-4D73-A1C7-5E47EF34F7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ound Diagonal Corner Rectangle 58">
                        <a:extLst>
                          <a:ext uri="{FF2B5EF4-FFF2-40B4-BE49-F238E27FC236}">
                            <a16:creationId xmlns:a16="http://schemas.microsoft.com/office/drawing/2014/main" id="{FA649400-9D76-41E0-80B5-B3F74CA62D1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59">
                        <a:extLst>
                          <a:ext uri="{FF2B5EF4-FFF2-40B4-BE49-F238E27FC236}">
                            <a16:creationId xmlns:a16="http://schemas.microsoft.com/office/drawing/2014/main" id="{7FEED166-8234-4019-9FEB-1CB107C40D5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60">
                        <a:extLst>
                          <a:ext uri="{FF2B5EF4-FFF2-40B4-BE49-F238E27FC236}">
                            <a16:creationId xmlns:a16="http://schemas.microsoft.com/office/drawing/2014/main" id="{A6D66075-0902-44FB-8D82-E9D87F0D052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61">
                        <a:extLst>
                          <a:ext uri="{FF2B5EF4-FFF2-40B4-BE49-F238E27FC236}">
                            <a16:creationId xmlns:a16="http://schemas.microsoft.com/office/drawing/2014/main" id="{4481F480-89BA-4126-8519-E807CFD709A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2" name="Group 701">
                    <a:extLst>
                      <a:ext uri="{FF2B5EF4-FFF2-40B4-BE49-F238E27FC236}">
                        <a16:creationId xmlns:a16="http://schemas.microsoft.com/office/drawing/2014/main" id="{82FE75C8-980A-4069-B82E-5054CDC7ED99}"/>
                      </a:ext>
                    </a:extLst>
                  </p:cNvPr>
                  <p:cNvGrpSpPr/>
                  <p:nvPr/>
                </p:nvGrpSpPr>
                <p:grpSpPr>
                  <a:xfrm rot="9089938">
                    <a:off x="2556363" y="1661184"/>
                    <a:ext cx="1090262" cy="771324"/>
                    <a:chOff x="4567827" y="970271"/>
                    <a:chExt cx="1595182" cy="1230216"/>
                  </a:xfrm>
                </p:grpSpPr>
                <p:grpSp>
                  <p:nvGrpSpPr>
                    <p:cNvPr id="716" name="Group 7">
                      <a:extLst>
                        <a:ext uri="{FF2B5EF4-FFF2-40B4-BE49-F238E27FC236}">
                          <a16:creationId xmlns:a16="http://schemas.microsoft.com/office/drawing/2014/main" id="{3E0EA9F7-6282-4CFF-B13F-627A39155B40}"/>
                        </a:ext>
                      </a:extLst>
                    </p:cNvPr>
                    <p:cNvGrpSpPr/>
                    <p:nvPr/>
                  </p:nvGrpSpPr>
                  <p:grpSpPr>
                    <a:xfrm>
                      <a:off x="4567827" y="970271"/>
                      <a:ext cx="1176558" cy="776349"/>
                      <a:chOff x="4567827" y="970271"/>
                      <a:chExt cx="1176558" cy="776349"/>
                    </a:xfrm>
                    <a:solidFill>
                      <a:schemeClr val="accent3">
                        <a:lumMod val="50000"/>
                      </a:schemeClr>
                    </a:solidFill>
                  </p:grpSpPr>
                  <p:sp>
                    <p:nvSpPr>
                      <p:cNvPr id="723" name="Round Diagonal Corner Rectangle 2">
                        <a:extLst>
                          <a:ext uri="{FF2B5EF4-FFF2-40B4-BE49-F238E27FC236}">
                            <a16:creationId xmlns:a16="http://schemas.microsoft.com/office/drawing/2014/main" id="{CE10620A-5318-4BD7-818D-93C7146B29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ound Diagonal Corner Rectangle 3">
                        <a:extLst>
                          <a:ext uri="{FF2B5EF4-FFF2-40B4-BE49-F238E27FC236}">
                            <a16:creationId xmlns:a16="http://schemas.microsoft.com/office/drawing/2014/main" id="{1B1C1E9B-6DCE-443D-B45F-24F9D0BA99B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ound Diagonal Corner Rectangle 4">
                        <a:extLst>
                          <a:ext uri="{FF2B5EF4-FFF2-40B4-BE49-F238E27FC236}">
                            <a16:creationId xmlns:a16="http://schemas.microsoft.com/office/drawing/2014/main" id="{410711C2-F789-4558-A7D0-2FA9ADD1B31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5">
                        <a:extLst>
                          <a:ext uri="{FF2B5EF4-FFF2-40B4-BE49-F238E27FC236}">
                            <a16:creationId xmlns:a16="http://schemas.microsoft.com/office/drawing/2014/main" id="{F6183559-EB48-44E0-BF01-C7DB25A6CDA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6">
                        <a:extLst>
                          <a:ext uri="{FF2B5EF4-FFF2-40B4-BE49-F238E27FC236}">
                            <a16:creationId xmlns:a16="http://schemas.microsoft.com/office/drawing/2014/main" id="{889886A5-1325-4CCC-85DC-AC4A334F716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8">
                      <a:extLst>
                        <a:ext uri="{FF2B5EF4-FFF2-40B4-BE49-F238E27FC236}">
                          <a16:creationId xmlns:a16="http://schemas.microsoft.com/office/drawing/2014/main" id="{307962F4-BA20-4F2D-9A02-EB187D95465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8" name="Round Diagonal Corner Rectangle 70">
                        <a:extLst>
                          <a:ext uri="{FF2B5EF4-FFF2-40B4-BE49-F238E27FC236}">
                            <a16:creationId xmlns:a16="http://schemas.microsoft.com/office/drawing/2014/main" id="{EF84E2AF-3264-4E24-A71C-010D22C9CFD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 Diagonal Corner Rectangle 71">
                        <a:extLst>
                          <a:ext uri="{FF2B5EF4-FFF2-40B4-BE49-F238E27FC236}">
                            <a16:creationId xmlns:a16="http://schemas.microsoft.com/office/drawing/2014/main" id="{F484527A-2C15-4B8D-9203-455B3BDEF02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72">
                        <a:extLst>
                          <a:ext uri="{FF2B5EF4-FFF2-40B4-BE49-F238E27FC236}">
                            <a16:creationId xmlns:a16="http://schemas.microsoft.com/office/drawing/2014/main" id="{9F930880-99AD-4524-9EB9-B63BFBE7835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73">
                        <a:extLst>
                          <a:ext uri="{FF2B5EF4-FFF2-40B4-BE49-F238E27FC236}">
                            <a16:creationId xmlns:a16="http://schemas.microsoft.com/office/drawing/2014/main" id="{B1F8DB22-409D-4198-BE6C-89A6FE172A2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74">
                        <a:extLst>
                          <a:ext uri="{FF2B5EF4-FFF2-40B4-BE49-F238E27FC236}">
                            <a16:creationId xmlns:a16="http://schemas.microsoft.com/office/drawing/2014/main" id="{A23377F3-9748-4C6F-8392-9794062300D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3" name="Group 702">
                    <a:extLst>
                      <a:ext uri="{FF2B5EF4-FFF2-40B4-BE49-F238E27FC236}">
                        <a16:creationId xmlns:a16="http://schemas.microsoft.com/office/drawing/2014/main" id="{3D6BF42B-76B4-4D66-A53A-142A507A7329}"/>
                      </a:ext>
                    </a:extLst>
                  </p:cNvPr>
                  <p:cNvGrpSpPr/>
                  <p:nvPr/>
                </p:nvGrpSpPr>
                <p:grpSpPr>
                  <a:xfrm rot="13486189" flipH="1">
                    <a:off x="1389306" y="2685691"/>
                    <a:ext cx="1345945" cy="1037421"/>
                    <a:chOff x="4567827" y="970271"/>
                    <a:chExt cx="1595182" cy="1230216"/>
                  </a:xfrm>
                </p:grpSpPr>
                <p:grpSp>
                  <p:nvGrpSpPr>
                    <p:cNvPr id="704" name="Group 7">
                      <a:extLst>
                        <a:ext uri="{FF2B5EF4-FFF2-40B4-BE49-F238E27FC236}">
                          <a16:creationId xmlns:a16="http://schemas.microsoft.com/office/drawing/2014/main" id="{33F935D8-60FA-475D-82CB-A24DFB6C736A}"/>
                        </a:ext>
                      </a:extLst>
                    </p:cNvPr>
                    <p:cNvGrpSpPr/>
                    <p:nvPr/>
                  </p:nvGrpSpPr>
                  <p:grpSpPr>
                    <a:xfrm>
                      <a:off x="4567827" y="970271"/>
                      <a:ext cx="1176558" cy="776349"/>
                      <a:chOff x="4567827" y="970271"/>
                      <a:chExt cx="1176558" cy="776349"/>
                    </a:xfrm>
                    <a:solidFill>
                      <a:schemeClr val="accent3">
                        <a:lumMod val="50000"/>
                      </a:schemeClr>
                    </a:solidFill>
                  </p:grpSpPr>
                  <p:sp>
                    <p:nvSpPr>
                      <p:cNvPr id="711" name="Round Diagonal Corner Rectangle 2">
                        <a:extLst>
                          <a:ext uri="{FF2B5EF4-FFF2-40B4-BE49-F238E27FC236}">
                            <a16:creationId xmlns:a16="http://schemas.microsoft.com/office/drawing/2014/main" id="{26CE2F2A-85D5-436B-9BB4-C1E76334EA5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 Diagonal Corner Rectangle 3">
                        <a:extLst>
                          <a:ext uri="{FF2B5EF4-FFF2-40B4-BE49-F238E27FC236}">
                            <a16:creationId xmlns:a16="http://schemas.microsoft.com/office/drawing/2014/main" id="{7ED1B3A9-3FEF-4CBB-831F-0FAC1849DE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 Diagonal Corner Rectangle 4">
                        <a:extLst>
                          <a:ext uri="{FF2B5EF4-FFF2-40B4-BE49-F238E27FC236}">
                            <a16:creationId xmlns:a16="http://schemas.microsoft.com/office/drawing/2014/main" id="{CF69E17C-42E7-4A4C-90A3-45DA379708F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5">
                        <a:extLst>
                          <a:ext uri="{FF2B5EF4-FFF2-40B4-BE49-F238E27FC236}">
                            <a16:creationId xmlns:a16="http://schemas.microsoft.com/office/drawing/2014/main" id="{372015C4-3282-489F-864A-A87370F3F9D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6">
                        <a:extLst>
                          <a:ext uri="{FF2B5EF4-FFF2-40B4-BE49-F238E27FC236}">
                            <a16:creationId xmlns:a16="http://schemas.microsoft.com/office/drawing/2014/main" id="{CFEBAC91-1653-4C96-AB71-152291882F0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8">
                      <a:extLst>
                        <a:ext uri="{FF2B5EF4-FFF2-40B4-BE49-F238E27FC236}">
                          <a16:creationId xmlns:a16="http://schemas.microsoft.com/office/drawing/2014/main" id="{75649146-BF91-43ED-9D40-6C8EE750AD4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6" name="Round Diagonal Corner Rectangle 83">
                        <a:extLst>
                          <a:ext uri="{FF2B5EF4-FFF2-40B4-BE49-F238E27FC236}">
                            <a16:creationId xmlns:a16="http://schemas.microsoft.com/office/drawing/2014/main" id="{CDBFB1B1-6B60-4A71-A408-07759347417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 Diagonal Corner Rectangle 84">
                        <a:extLst>
                          <a:ext uri="{FF2B5EF4-FFF2-40B4-BE49-F238E27FC236}">
                            <a16:creationId xmlns:a16="http://schemas.microsoft.com/office/drawing/2014/main" id="{070AD260-4FEB-403C-AC51-57AC27495CC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85">
                        <a:extLst>
                          <a:ext uri="{FF2B5EF4-FFF2-40B4-BE49-F238E27FC236}">
                            <a16:creationId xmlns:a16="http://schemas.microsoft.com/office/drawing/2014/main" id="{61C381D2-CFF1-415E-B2CF-39568D1A3FB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86">
                        <a:extLst>
                          <a:ext uri="{FF2B5EF4-FFF2-40B4-BE49-F238E27FC236}">
                            <a16:creationId xmlns:a16="http://schemas.microsoft.com/office/drawing/2014/main" id="{BB41CA9E-B3E3-4D81-8B48-71BD9F27E74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87">
                        <a:extLst>
                          <a:ext uri="{FF2B5EF4-FFF2-40B4-BE49-F238E27FC236}">
                            <a16:creationId xmlns:a16="http://schemas.microsoft.com/office/drawing/2014/main" id="{B3D76BFA-9576-4496-8F85-57C30020D91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0" name="Group 189">
                  <a:extLst>
                    <a:ext uri="{FF2B5EF4-FFF2-40B4-BE49-F238E27FC236}">
                      <a16:creationId xmlns:a16="http://schemas.microsoft.com/office/drawing/2014/main" id="{D5C62ACA-2880-4303-B711-41D87334C23C}"/>
                    </a:ext>
                  </a:extLst>
                </p:cNvPr>
                <p:cNvGrpSpPr/>
                <p:nvPr/>
              </p:nvGrpSpPr>
              <p:grpSpPr>
                <a:xfrm>
                  <a:off x="2054353" y="3678937"/>
                  <a:ext cx="777240" cy="543506"/>
                  <a:chOff x="3480816" y="1417320"/>
                  <a:chExt cx="4105975" cy="2871216"/>
                </a:xfrm>
              </p:grpSpPr>
              <p:grpSp>
                <p:nvGrpSpPr>
                  <p:cNvPr id="684" name="Group 683">
                    <a:extLst>
                      <a:ext uri="{FF2B5EF4-FFF2-40B4-BE49-F238E27FC236}">
                        <a16:creationId xmlns:a16="http://schemas.microsoft.com/office/drawing/2014/main" id="{06139BE2-96F2-4709-856E-04F475891B15}"/>
                      </a:ext>
                    </a:extLst>
                  </p:cNvPr>
                  <p:cNvGrpSpPr/>
                  <p:nvPr/>
                </p:nvGrpSpPr>
                <p:grpSpPr>
                  <a:xfrm>
                    <a:off x="4489705" y="1779294"/>
                    <a:ext cx="1630864" cy="1887450"/>
                    <a:chOff x="7653422" y="1435608"/>
                    <a:chExt cx="2769586" cy="3757446"/>
                  </a:xfrm>
                </p:grpSpPr>
                <p:sp>
                  <p:nvSpPr>
                    <p:cNvPr id="694" name="Rectangle 2">
                      <a:extLst>
                        <a:ext uri="{FF2B5EF4-FFF2-40B4-BE49-F238E27FC236}">
                          <a16:creationId xmlns:a16="http://schemas.microsoft.com/office/drawing/2014/main" id="{D7012648-9172-4707-A342-8C6399C8405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Freeform: Shape 694">
                      <a:extLst>
                        <a:ext uri="{FF2B5EF4-FFF2-40B4-BE49-F238E27FC236}">
                          <a16:creationId xmlns:a16="http://schemas.microsoft.com/office/drawing/2014/main" id="{CE2BAAF7-F915-49B6-AF94-7E97A848D39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5" name="Group 684">
                    <a:extLst>
                      <a:ext uri="{FF2B5EF4-FFF2-40B4-BE49-F238E27FC236}">
                        <a16:creationId xmlns:a16="http://schemas.microsoft.com/office/drawing/2014/main" id="{B5DF75F6-C409-4276-9430-A8EC27FEF557}"/>
                      </a:ext>
                    </a:extLst>
                  </p:cNvPr>
                  <p:cNvGrpSpPr/>
                  <p:nvPr/>
                </p:nvGrpSpPr>
                <p:grpSpPr>
                  <a:xfrm>
                    <a:off x="5218177" y="1636776"/>
                    <a:ext cx="1822482" cy="2109216"/>
                    <a:chOff x="7653422" y="1435608"/>
                    <a:chExt cx="2769586" cy="3757446"/>
                  </a:xfrm>
                </p:grpSpPr>
                <p:sp>
                  <p:nvSpPr>
                    <p:cNvPr id="692" name="Rectangle 2">
                      <a:extLst>
                        <a:ext uri="{FF2B5EF4-FFF2-40B4-BE49-F238E27FC236}">
                          <a16:creationId xmlns:a16="http://schemas.microsoft.com/office/drawing/2014/main" id="{E5363901-C6BC-41FC-8DBA-C1B1401DE76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reeform: Shape 692">
                      <a:extLst>
                        <a:ext uri="{FF2B5EF4-FFF2-40B4-BE49-F238E27FC236}">
                          <a16:creationId xmlns:a16="http://schemas.microsoft.com/office/drawing/2014/main" id="{C9F3D724-4826-42FC-AE94-8107E27F0A4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6" name="Group 685">
                    <a:extLst>
                      <a:ext uri="{FF2B5EF4-FFF2-40B4-BE49-F238E27FC236}">
                        <a16:creationId xmlns:a16="http://schemas.microsoft.com/office/drawing/2014/main" id="{56C3304E-D679-41EA-A300-B2B54118BA67}"/>
                      </a:ext>
                    </a:extLst>
                  </p:cNvPr>
                  <p:cNvGrpSpPr/>
                  <p:nvPr/>
                </p:nvGrpSpPr>
                <p:grpSpPr>
                  <a:xfrm>
                    <a:off x="3480816" y="1417320"/>
                    <a:ext cx="2162223" cy="2502408"/>
                    <a:chOff x="7653422" y="1435608"/>
                    <a:chExt cx="2769586" cy="3757446"/>
                  </a:xfrm>
                </p:grpSpPr>
                <p:sp>
                  <p:nvSpPr>
                    <p:cNvPr id="690" name="Rectangle 2">
                      <a:extLst>
                        <a:ext uri="{FF2B5EF4-FFF2-40B4-BE49-F238E27FC236}">
                          <a16:creationId xmlns:a16="http://schemas.microsoft.com/office/drawing/2014/main" id="{4E0A5CBF-94A0-4A2E-9ACA-3D4C3B3F279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Freeform: Shape 690">
                      <a:extLst>
                        <a:ext uri="{FF2B5EF4-FFF2-40B4-BE49-F238E27FC236}">
                          <a16:creationId xmlns:a16="http://schemas.microsoft.com/office/drawing/2014/main" id="{AC15E78C-B0D1-496F-839B-D9A8A082EE0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7" name="Group 686">
                    <a:extLst>
                      <a:ext uri="{FF2B5EF4-FFF2-40B4-BE49-F238E27FC236}">
                        <a16:creationId xmlns:a16="http://schemas.microsoft.com/office/drawing/2014/main" id="{E4752144-E89F-4026-9BED-070B0AECACC2}"/>
                      </a:ext>
                    </a:extLst>
                  </p:cNvPr>
                  <p:cNvGrpSpPr/>
                  <p:nvPr/>
                </p:nvGrpSpPr>
                <p:grpSpPr>
                  <a:xfrm>
                    <a:off x="5394961" y="1751862"/>
                    <a:ext cx="2191830" cy="2536674"/>
                    <a:chOff x="7653422" y="1435608"/>
                    <a:chExt cx="2769586" cy="3757446"/>
                  </a:xfrm>
                </p:grpSpPr>
                <p:sp>
                  <p:nvSpPr>
                    <p:cNvPr id="688" name="Rectangle 2">
                      <a:extLst>
                        <a:ext uri="{FF2B5EF4-FFF2-40B4-BE49-F238E27FC236}">
                          <a16:creationId xmlns:a16="http://schemas.microsoft.com/office/drawing/2014/main" id="{440546ED-4D41-417E-8DD6-3DF39E5D006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Freeform: Shape 688">
                      <a:extLst>
                        <a:ext uri="{FF2B5EF4-FFF2-40B4-BE49-F238E27FC236}">
                          <a16:creationId xmlns:a16="http://schemas.microsoft.com/office/drawing/2014/main" id="{EFEE4EEF-A0A1-4037-AF8D-D642EA4FFA5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91" name="Group 190">
                  <a:extLst>
                    <a:ext uri="{FF2B5EF4-FFF2-40B4-BE49-F238E27FC236}">
                      <a16:creationId xmlns:a16="http://schemas.microsoft.com/office/drawing/2014/main" id="{BF32160E-317E-4AF0-92C6-97A311B60AAE}"/>
                    </a:ext>
                  </a:extLst>
                </p:cNvPr>
                <p:cNvGrpSpPr/>
                <p:nvPr/>
              </p:nvGrpSpPr>
              <p:grpSpPr>
                <a:xfrm>
                  <a:off x="2220166" y="3770377"/>
                  <a:ext cx="294723" cy="505968"/>
                  <a:chOff x="1241184" y="770000"/>
                  <a:chExt cx="2405441" cy="4129562"/>
                </a:xfrm>
              </p:grpSpPr>
              <p:grpSp>
                <p:nvGrpSpPr>
                  <p:cNvPr id="592" name="Group 591">
                    <a:extLst>
                      <a:ext uri="{FF2B5EF4-FFF2-40B4-BE49-F238E27FC236}">
                        <a16:creationId xmlns:a16="http://schemas.microsoft.com/office/drawing/2014/main" id="{B4E4051F-2D59-4C4B-906C-D5EC758EF8C2}"/>
                      </a:ext>
                    </a:extLst>
                  </p:cNvPr>
                  <p:cNvGrpSpPr/>
                  <p:nvPr/>
                </p:nvGrpSpPr>
                <p:grpSpPr>
                  <a:xfrm>
                    <a:off x="2133600" y="2743200"/>
                    <a:ext cx="1295400" cy="990600"/>
                    <a:chOff x="4567827" y="970271"/>
                    <a:chExt cx="1595182" cy="1230216"/>
                  </a:xfrm>
                </p:grpSpPr>
                <p:grpSp>
                  <p:nvGrpSpPr>
                    <p:cNvPr id="672" name="Group 671">
                      <a:extLst>
                        <a:ext uri="{FF2B5EF4-FFF2-40B4-BE49-F238E27FC236}">
                          <a16:creationId xmlns:a16="http://schemas.microsoft.com/office/drawing/2014/main" id="{1D4BE886-B3AA-428B-B650-A076C629FBE5}"/>
                        </a:ext>
                      </a:extLst>
                    </p:cNvPr>
                    <p:cNvGrpSpPr/>
                    <p:nvPr/>
                  </p:nvGrpSpPr>
                  <p:grpSpPr>
                    <a:xfrm>
                      <a:off x="4567827" y="970271"/>
                      <a:ext cx="1176558" cy="776349"/>
                      <a:chOff x="4567827" y="970271"/>
                      <a:chExt cx="1176558" cy="776349"/>
                    </a:xfrm>
                    <a:solidFill>
                      <a:schemeClr val="accent3">
                        <a:lumMod val="50000"/>
                      </a:schemeClr>
                    </a:solidFill>
                  </p:grpSpPr>
                  <p:sp>
                    <p:nvSpPr>
                      <p:cNvPr id="679" name="Round Diagonal Corner Rectangle 2">
                        <a:extLst>
                          <a:ext uri="{FF2B5EF4-FFF2-40B4-BE49-F238E27FC236}">
                            <a16:creationId xmlns:a16="http://schemas.microsoft.com/office/drawing/2014/main" id="{943EA8D6-69F4-4ADD-9B89-4F3A0D566DA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3">
                        <a:extLst>
                          <a:ext uri="{FF2B5EF4-FFF2-40B4-BE49-F238E27FC236}">
                            <a16:creationId xmlns:a16="http://schemas.microsoft.com/office/drawing/2014/main" id="{845350F2-0301-4462-8D8E-A7BCBE1327F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 Diagonal Corner Rectangle 4">
                        <a:extLst>
                          <a:ext uri="{FF2B5EF4-FFF2-40B4-BE49-F238E27FC236}">
                            <a16:creationId xmlns:a16="http://schemas.microsoft.com/office/drawing/2014/main" id="{7E0276C5-DF4F-4014-A50E-29B5E84A73D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 Diagonal Corner Rectangle 5">
                        <a:extLst>
                          <a:ext uri="{FF2B5EF4-FFF2-40B4-BE49-F238E27FC236}">
                            <a16:creationId xmlns:a16="http://schemas.microsoft.com/office/drawing/2014/main" id="{09A0B685-09A1-4F0E-AF03-C28810AA21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ound Diagonal Corner Rectangle 6">
                        <a:extLst>
                          <a:ext uri="{FF2B5EF4-FFF2-40B4-BE49-F238E27FC236}">
                            <a16:creationId xmlns:a16="http://schemas.microsoft.com/office/drawing/2014/main" id="{22157FCC-363D-4ABC-AD80-FBFF5FCD634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672">
                      <a:extLst>
                        <a:ext uri="{FF2B5EF4-FFF2-40B4-BE49-F238E27FC236}">
                          <a16:creationId xmlns:a16="http://schemas.microsoft.com/office/drawing/2014/main" id="{8EF8336E-ADC7-4897-909B-5BC8469A85E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4" name="Round Diagonal Corner Rectangle 9">
                        <a:extLst>
                          <a:ext uri="{FF2B5EF4-FFF2-40B4-BE49-F238E27FC236}">
                            <a16:creationId xmlns:a16="http://schemas.microsoft.com/office/drawing/2014/main" id="{4A33A266-F79B-4E0F-BFA9-050D15D4FFD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10">
                        <a:extLst>
                          <a:ext uri="{FF2B5EF4-FFF2-40B4-BE49-F238E27FC236}">
                            <a16:creationId xmlns:a16="http://schemas.microsoft.com/office/drawing/2014/main" id="{76811F3D-9E4A-4E09-9EA5-D437ACB5275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11">
                        <a:extLst>
                          <a:ext uri="{FF2B5EF4-FFF2-40B4-BE49-F238E27FC236}">
                            <a16:creationId xmlns:a16="http://schemas.microsoft.com/office/drawing/2014/main" id="{E21FAF93-A446-4E0D-9FEF-8B45D5692F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12">
                        <a:extLst>
                          <a:ext uri="{FF2B5EF4-FFF2-40B4-BE49-F238E27FC236}">
                            <a16:creationId xmlns:a16="http://schemas.microsoft.com/office/drawing/2014/main" id="{31B59FFE-144B-4B7F-B5F4-B628246DCB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ound Diagonal Corner Rectangle 13">
                        <a:extLst>
                          <a:ext uri="{FF2B5EF4-FFF2-40B4-BE49-F238E27FC236}">
                            <a16:creationId xmlns:a16="http://schemas.microsoft.com/office/drawing/2014/main" id="{6729A1D4-0C5A-4F70-8D6A-51773DAE66E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3" name="Double Wave 592">
                    <a:extLst>
                      <a:ext uri="{FF2B5EF4-FFF2-40B4-BE49-F238E27FC236}">
                        <a16:creationId xmlns:a16="http://schemas.microsoft.com/office/drawing/2014/main" id="{4252FFF9-01A0-4036-8A62-32D1CD02095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593">
                    <a:extLst>
                      <a:ext uri="{FF2B5EF4-FFF2-40B4-BE49-F238E27FC236}">
                        <a16:creationId xmlns:a16="http://schemas.microsoft.com/office/drawing/2014/main" id="{207E216B-B2FB-4D16-948E-6FB41A8A2957}"/>
                      </a:ext>
                    </a:extLst>
                  </p:cNvPr>
                  <p:cNvGrpSpPr/>
                  <p:nvPr/>
                </p:nvGrpSpPr>
                <p:grpSpPr>
                  <a:xfrm rot="3721982">
                    <a:off x="2072705" y="1965154"/>
                    <a:ext cx="1219200" cy="940256"/>
                    <a:chOff x="4567827" y="970271"/>
                    <a:chExt cx="1595182" cy="1230216"/>
                  </a:xfrm>
                </p:grpSpPr>
                <p:grpSp>
                  <p:nvGrpSpPr>
                    <p:cNvPr id="660" name="Group 7">
                      <a:extLst>
                        <a:ext uri="{FF2B5EF4-FFF2-40B4-BE49-F238E27FC236}">
                          <a16:creationId xmlns:a16="http://schemas.microsoft.com/office/drawing/2014/main" id="{0D06642B-25A1-440A-A028-1F501E19BF79}"/>
                        </a:ext>
                      </a:extLst>
                    </p:cNvPr>
                    <p:cNvGrpSpPr/>
                    <p:nvPr/>
                  </p:nvGrpSpPr>
                  <p:grpSpPr>
                    <a:xfrm>
                      <a:off x="4567827" y="970271"/>
                      <a:ext cx="1176558" cy="776349"/>
                      <a:chOff x="4567827" y="970271"/>
                      <a:chExt cx="1176558" cy="776349"/>
                    </a:xfrm>
                    <a:solidFill>
                      <a:schemeClr val="accent3">
                        <a:lumMod val="50000"/>
                      </a:schemeClr>
                    </a:solidFill>
                  </p:grpSpPr>
                  <p:sp>
                    <p:nvSpPr>
                      <p:cNvPr id="667" name="Round Diagonal Corner Rectangle 2">
                        <a:extLst>
                          <a:ext uri="{FF2B5EF4-FFF2-40B4-BE49-F238E27FC236}">
                            <a16:creationId xmlns:a16="http://schemas.microsoft.com/office/drawing/2014/main" id="{EB0282A1-CD5D-4849-B395-9F665E697E7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3">
                        <a:extLst>
                          <a:ext uri="{FF2B5EF4-FFF2-40B4-BE49-F238E27FC236}">
                            <a16:creationId xmlns:a16="http://schemas.microsoft.com/office/drawing/2014/main" id="{4437F714-3D7F-405B-A360-2AF2D0E7B80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4">
                        <a:extLst>
                          <a:ext uri="{FF2B5EF4-FFF2-40B4-BE49-F238E27FC236}">
                            <a16:creationId xmlns:a16="http://schemas.microsoft.com/office/drawing/2014/main" id="{8B797237-BAC5-4AF4-80D1-384036EA6D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5">
                        <a:extLst>
                          <a:ext uri="{FF2B5EF4-FFF2-40B4-BE49-F238E27FC236}">
                            <a16:creationId xmlns:a16="http://schemas.microsoft.com/office/drawing/2014/main" id="{178DDFBC-B29B-4922-8A16-80DF02ACB8F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 Diagonal Corner Rectangle 6">
                        <a:extLst>
                          <a:ext uri="{FF2B5EF4-FFF2-40B4-BE49-F238E27FC236}">
                            <a16:creationId xmlns:a16="http://schemas.microsoft.com/office/drawing/2014/main" id="{FF857F2C-50BE-4F79-8D6B-9F533A16866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8">
                      <a:extLst>
                        <a:ext uri="{FF2B5EF4-FFF2-40B4-BE49-F238E27FC236}">
                          <a16:creationId xmlns:a16="http://schemas.microsoft.com/office/drawing/2014/main" id="{3A631B63-EF7E-40FF-B5FB-C43934CC22C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2" name="Round Diagonal Corner Rectangle 18">
                        <a:extLst>
                          <a:ext uri="{FF2B5EF4-FFF2-40B4-BE49-F238E27FC236}">
                            <a16:creationId xmlns:a16="http://schemas.microsoft.com/office/drawing/2014/main" id="{4F1C07C0-0EBE-4B8D-B94B-7F9817E62ED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19">
                        <a:extLst>
                          <a:ext uri="{FF2B5EF4-FFF2-40B4-BE49-F238E27FC236}">
                            <a16:creationId xmlns:a16="http://schemas.microsoft.com/office/drawing/2014/main" id="{091061ED-3CF9-4647-89A5-3F124A6EEDE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20">
                        <a:extLst>
                          <a:ext uri="{FF2B5EF4-FFF2-40B4-BE49-F238E27FC236}">
                            <a16:creationId xmlns:a16="http://schemas.microsoft.com/office/drawing/2014/main" id="{4F7B90E4-1F99-4487-A47F-55C17C29228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 Diagonal Corner Rectangle 21">
                        <a:extLst>
                          <a:ext uri="{FF2B5EF4-FFF2-40B4-BE49-F238E27FC236}">
                            <a16:creationId xmlns:a16="http://schemas.microsoft.com/office/drawing/2014/main" id="{07C22316-7A33-42A9-A9EE-435B02BE77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 Diagonal Corner Rectangle 22">
                        <a:extLst>
                          <a:ext uri="{FF2B5EF4-FFF2-40B4-BE49-F238E27FC236}">
                            <a16:creationId xmlns:a16="http://schemas.microsoft.com/office/drawing/2014/main" id="{9326A948-3FC6-49EE-90E7-9EEF4C7629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5" name="Group 594">
                    <a:extLst>
                      <a:ext uri="{FF2B5EF4-FFF2-40B4-BE49-F238E27FC236}">
                        <a16:creationId xmlns:a16="http://schemas.microsoft.com/office/drawing/2014/main" id="{01BF4C30-C17A-4BFA-83B5-E54BF7CD3A48}"/>
                      </a:ext>
                    </a:extLst>
                  </p:cNvPr>
                  <p:cNvGrpSpPr/>
                  <p:nvPr/>
                </p:nvGrpSpPr>
                <p:grpSpPr>
                  <a:xfrm rot="20253845">
                    <a:off x="1241184" y="1553241"/>
                    <a:ext cx="1595182" cy="1230216"/>
                    <a:chOff x="4567827" y="970271"/>
                    <a:chExt cx="1595182" cy="1230216"/>
                  </a:xfrm>
                </p:grpSpPr>
                <p:grpSp>
                  <p:nvGrpSpPr>
                    <p:cNvPr id="648" name="Group 7">
                      <a:extLst>
                        <a:ext uri="{FF2B5EF4-FFF2-40B4-BE49-F238E27FC236}">
                          <a16:creationId xmlns:a16="http://schemas.microsoft.com/office/drawing/2014/main" id="{B0BD9EFC-063F-418D-8401-EE4D4BD0D1A5}"/>
                        </a:ext>
                      </a:extLst>
                    </p:cNvPr>
                    <p:cNvGrpSpPr/>
                    <p:nvPr/>
                  </p:nvGrpSpPr>
                  <p:grpSpPr>
                    <a:xfrm>
                      <a:off x="4567827" y="970271"/>
                      <a:ext cx="1176558" cy="776349"/>
                      <a:chOff x="4567827" y="970271"/>
                      <a:chExt cx="1176558" cy="776349"/>
                    </a:xfrm>
                    <a:solidFill>
                      <a:schemeClr val="accent3">
                        <a:lumMod val="50000"/>
                      </a:schemeClr>
                    </a:solidFill>
                  </p:grpSpPr>
                  <p:sp>
                    <p:nvSpPr>
                      <p:cNvPr id="655" name="Round Diagonal Corner Rectangle 2">
                        <a:extLst>
                          <a:ext uri="{FF2B5EF4-FFF2-40B4-BE49-F238E27FC236}">
                            <a16:creationId xmlns:a16="http://schemas.microsoft.com/office/drawing/2014/main" id="{BD7A5A0F-CB5C-4EF8-A284-430C8BAED08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 Diagonal Corner Rectangle 3">
                        <a:extLst>
                          <a:ext uri="{FF2B5EF4-FFF2-40B4-BE49-F238E27FC236}">
                            <a16:creationId xmlns:a16="http://schemas.microsoft.com/office/drawing/2014/main" id="{C8461FF4-7FC4-4894-B047-5FC84B4F150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4">
                        <a:extLst>
                          <a:ext uri="{FF2B5EF4-FFF2-40B4-BE49-F238E27FC236}">
                            <a16:creationId xmlns:a16="http://schemas.microsoft.com/office/drawing/2014/main" id="{7708120C-7FA5-4018-A85C-8A84913CE8E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5">
                        <a:extLst>
                          <a:ext uri="{FF2B5EF4-FFF2-40B4-BE49-F238E27FC236}">
                            <a16:creationId xmlns:a16="http://schemas.microsoft.com/office/drawing/2014/main" id="{07EF9BF0-275F-499C-8649-B8E3E68BC84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 Diagonal Corner Rectangle 6">
                        <a:extLst>
                          <a:ext uri="{FF2B5EF4-FFF2-40B4-BE49-F238E27FC236}">
                            <a16:creationId xmlns:a16="http://schemas.microsoft.com/office/drawing/2014/main" id="{8DA2E120-B8C4-4CA2-9996-BE186156D28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8">
                      <a:extLst>
                        <a:ext uri="{FF2B5EF4-FFF2-40B4-BE49-F238E27FC236}">
                          <a16:creationId xmlns:a16="http://schemas.microsoft.com/office/drawing/2014/main" id="{4F69CEC6-25FE-453E-BDEB-97DC7015913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0" name="Round Diagonal Corner Rectangle 31">
                        <a:extLst>
                          <a:ext uri="{FF2B5EF4-FFF2-40B4-BE49-F238E27FC236}">
                            <a16:creationId xmlns:a16="http://schemas.microsoft.com/office/drawing/2014/main" id="{2B2A2A5A-7F0A-43EB-B1C8-32CFA7237D4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32">
                        <a:extLst>
                          <a:ext uri="{FF2B5EF4-FFF2-40B4-BE49-F238E27FC236}">
                            <a16:creationId xmlns:a16="http://schemas.microsoft.com/office/drawing/2014/main" id="{865BD0CF-5507-4147-8E40-D7101FA8B93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33">
                        <a:extLst>
                          <a:ext uri="{FF2B5EF4-FFF2-40B4-BE49-F238E27FC236}">
                            <a16:creationId xmlns:a16="http://schemas.microsoft.com/office/drawing/2014/main" id="{752C6F30-1405-4FBE-B638-4B1DF00750C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 Diagonal Corner Rectangle 34">
                        <a:extLst>
                          <a:ext uri="{FF2B5EF4-FFF2-40B4-BE49-F238E27FC236}">
                            <a16:creationId xmlns:a16="http://schemas.microsoft.com/office/drawing/2014/main" id="{FCBDFA96-5507-4A82-8733-32FE16B0AE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35">
                        <a:extLst>
                          <a:ext uri="{FF2B5EF4-FFF2-40B4-BE49-F238E27FC236}">
                            <a16:creationId xmlns:a16="http://schemas.microsoft.com/office/drawing/2014/main" id="{FBD8C9E7-FB47-4CE2-8037-0388B8E79EF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6" name="Group 595">
                    <a:extLst>
                      <a:ext uri="{FF2B5EF4-FFF2-40B4-BE49-F238E27FC236}">
                        <a16:creationId xmlns:a16="http://schemas.microsoft.com/office/drawing/2014/main" id="{33EB86C1-99B9-4083-A0D0-4F00451D1270}"/>
                      </a:ext>
                    </a:extLst>
                  </p:cNvPr>
                  <p:cNvGrpSpPr/>
                  <p:nvPr/>
                </p:nvGrpSpPr>
                <p:grpSpPr>
                  <a:xfrm rot="8113811">
                    <a:off x="1943792" y="770000"/>
                    <a:ext cx="1446415" cy="1355079"/>
                    <a:chOff x="4567827" y="970271"/>
                    <a:chExt cx="1595182" cy="1230216"/>
                  </a:xfrm>
                </p:grpSpPr>
                <p:grpSp>
                  <p:nvGrpSpPr>
                    <p:cNvPr id="636" name="Group 7">
                      <a:extLst>
                        <a:ext uri="{FF2B5EF4-FFF2-40B4-BE49-F238E27FC236}">
                          <a16:creationId xmlns:a16="http://schemas.microsoft.com/office/drawing/2014/main" id="{92A53BB5-E2F4-45FD-9416-E3E56C740489}"/>
                        </a:ext>
                      </a:extLst>
                    </p:cNvPr>
                    <p:cNvGrpSpPr/>
                    <p:nvPr/>
                  </p:nvGrpSpPr>
                  <p:grpSpPr>
                    <a:xfrm>
                      <a:off x="4567827" y="970271"/>
                      <a:ext cx="1176558" cy="776349"/>
                      <a:chOff x="4567827" y="970271"/>
                      <a:chExt cx="1176558" cy="776349"/>
                    </a:xfrm>
                    <a:solidFill>
                      <a:schemeClr val="accent3">
                        <a:lumMod val="50000"/>
                      </a:schemeClr>
                    </a:solidFill>
                  </p:grpSpPr>
                  <p:sp>
                    <p:nvSpPr>
                      <p:cNvPr id="643" name="Round Diagonal Corner Rectangle 2">
                        <a:extLst>
                          <a:ext uri="{FF2B5EF4-FFF2-40B4-BE49-F238E27FC236}">
                            <a16:creationId xmlns:a16="http://schemas.microsoft.com/office/drawing/2014/main" id="{9129C201-1C49-441A-9B1A-9794E0203AA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3">
                        <a:extLst>
                          <a:ext uri="{FF2B5EF4-FFF2-40B4-BE49-F238E27FC236}">
                            <a16:creationId xmlns:a16="http://schemas.microsoft.com/office/drawing/2014/main" id="{7697B385-E14A-4988-A2EA-2AAB4F56453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4">
                        <a:extLst>
                          <a:ext uri="{FF2B5EF4-FFF2-40B4-BE49-F238E27FC236}">
                            <a16:creationId xmlns:a16="http://schemas.microsoft.com/office/drawing/2014/main" id="{DC34D4B4-F153-4748-A4E4-9E329309032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5">
                        <a:extLst>
                          <a:ext uri="{FF2B5EF4-FFF2-40B4-BE49-F238E27FC236}">
                            <a16:creationId xmlns:a16="http://schemas.microsoft.com/office/drawing/2014/main" id="{02C2B5FF-D492-4D0C-8D1F-4A43531BD8B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6">
                        <a:extLst>
                          <a:ext uri="{FF2B5EF4-FFF2-40B4-BE49-F238E27FC236}">
                            <a16:creationId xmlns:a16="http://schemas.microsoft.com/office/drawing/2014/main" id="{30AA171E-C62D-40FD-9C8C-2E6CD71493F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8">
                      <a:extLst>
                        <a:ext uri="{FF2B5EF4-FFF2-40B4-BE49-F238E27FC236}">
                          <a16:creationId xmlns:a16="http://schemas.microsoft.com/office/drawing/2014/main" id="{AE6980BB-F808-4969-94E2-980C5DE61E6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8" name="Round Diagonal Corner Rectangle 44">
                        <a:extLst>
                          <a:ext uri="{FF2B5EF4-FFF2-40B4-BE49-F238E27FC236}">
                            <a16:creationId xmlns:a16="http://schemas.microsoft.com/office/drawing/2014/main" id="{3FE78A59-42B9-4E61-AD06-2CFE5AF0538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 Diagonal Corner Rectangle 45">
                        <a:extLst>
                          <a:ext uri="{FF2B5EF4-FFF2-40B4-BE49-F238E27FC236}">
                            <a16:creationId xmlns:a16="http://schemas.microsoft.com/office/drawing/2014/main" id="{ABA082D2-F72C-47C6-840A-975521A6BD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46">
                        <a:extLst>
                          <a:ext uri="{FF2B5EF4-FFF2-40B4-BE49-F238E27FC236}">
                            <a16:creationId xmlns:a16="http://schemas.microsoft.com/office/drawing/2014/main" id="{F645BA5D-9E65-4C1A-BF70-38638A5BBDA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47">
                        <a:extLst>
                          <a:ext uri="{FF2B5EF4-FFF2-40B4-BE49-F238E27FC236}">
                            <a16:creationId xmlns:a16="http://schemas.microsoft.com/office/drawing/2014/main" id="{4E3B552B-E708-4CD1-9470-A8FF3C7956F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48">
                        <a:extLst>
                          <a:ext uri="{FF2B5EF4-FFF2-40B4-BE49-F238E27FC236}">
                            <a16:creationId xmlns:a16="http://schemas.microsoft.com/office/drawing/2014/main" id="{954819CE-3666-42ED-8E14-19B11EF3A55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7" name="Group 596">
                    <a:extLst>
                      <a:ext uri="{FF2B5EF4-FFF2-40B4-BE49-F238E27FC236}">
                        <a16:creationId xmlns:a16="http://schemas.microsoft.com/office/drawing/2014/main" id="{7A6F6E91-664C-4AA6-8EBE-61ADCAE8594B}"/>
                      </a:ext>
                    </a:extLst>
                  </p:cNvPr>
                  <p:cNvGrpSpPr/>
                  <p:nvPr/>
                </p:nvGrpSpPr>
                <p:grpSpPr>
                  <a:xfrm rot="8113811">
                    <a:off x="1438523" y="2207715"/>
                    <a:ext cx="1390153" cy="762604"/>
                    <a:chOff x="4567827" y="970271"/>
                    <a:chExt cx="1595182" cy="1230216"/>
                  </a:xfrm>
                </p:grpSpPr>
                <p:grpSp>
                  <p:nvGrpSpPr>
                    <p:cNvPr id="624" name="Group 7">
                      <a:extLst>
                        <a:ext uri="{FF2B5EF4-FFF2-40B4-BE49-F238E27FC236}">
                          <a16:creationId xmlns:a16="http://schemas.microsoft.com/office/drawing/2014/main" id="{8F8CB85D-0806-4C1C-B063-139C864B8614}"/>
                        </a:ext>
                      </a:extLst>
                    </p:cNvPr>
                    <p:cNvGrpSpPr/>
                    <p:nvPr/>
                  </p:nvGrpSpPr>
                  <p:grpSpPr>
                    <a:xfrm>
                      <a:off x="4567827" y="970271"/>
                      <a:ext cx="1176558" cy="776349"/>
                      <a:chOff x="4567827" y="970271"/>
                      <a:chExt cx="1176558" cy="776349"/>
                    </a:xfrm>
                    <a:solidFill>
                      <a:schemeClr val="accent3">
                        <a:lumMod val="50000"/>
                      </a:schemeClr>
                    </a:solidFill>
                  </p:grpSpPr>
                  <p:sp>
                    <p:nvSpPr>
                      <p:cNvPr id="631" name="Round Diagonal Corner Rectangle 2">
                        <a:extLst>
                          <a:ext uri="{FF2B5EF4-FFF2-40B4-BE49-F238E27FC236}">
                            <a16:creationId xmlns:a16="http://schemas.microsoft.com/office/drawing/2014/main" id="{B138469F-6CC2-4448-BFEA-4DB2492DA3C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 Diagonal Corner Rectangle 3">
                        <a:extLst>
                          <a:ext uri="{FF2B5EF4-FFF2-40B4-BE49-F238E27FC236}">
                            <a16:creationId xmlns:a16="http://schemas.microsoft.com/office/drawing/2014/main" id="{BB2C7912-850A-4775-975B-99EF8CF346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 Diagonal Corner Rectangle 4">
                        <a:extLst>
                          <a:ext uri="{FF2B5EF4-FFF2-40B4-BE49-F238E27FC236}">
                            <a16:creationId xmlns:a16="http://schemas.microsoft.com/office/drawing/2014/main" id="{B86B7017-09E8-427F-B8AD-6AC77EBE4F4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5">
                        <a:extLst>
                          <a:ext uri="{FF2B5EF4-FFF2-40B4-BE49-F238E27FC236}">
                            <a16:creationId xmlns:a16="http://schemas.microsoft.com/office/drawing/2014/main" id="{1B45227F-DADB-4EC3-88BB-349A82ECED9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6">
                        <a:extLst>
                          <a:ext uri="{FF2B5EF4-FFF2-40B4-BE49-F238E27FC236}">
                            <a16:creationId xmlns:a16="http://schemas.microsoft.com/office/drawing/2014/main" id="{001A09BE-81DA-43B8-B302-AD2260CE942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8">
                      <a:extLst>
                        <a:ext uri="{FF2B5EF4-FFF2-40B4-BE49-F238E27FC236}">
                          <a16:creationId xmlns:a16="http://schemas.microsoft.com/office/drawing/2014/main" id="{666A217C-8AAF-456B-A1DC-5BF53AB8A1C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6" name="Round Diagonal Corner Rectangle 57">
                        <a:extLst>
                          <a:ext uri="{FF2B5EF4-FFF2-40B4-BE49-F238E27FC236}">
                            <a16:creationId xmlns:a16="http://schemas.microsoft.com/office/drawing/2014/main" id="{69C22DDB-8998-47F5-8327-3BEA5D55D31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 Diagonal Corner Rectangle 58">
                        <a:extLst>
                          <a:ext uri="{FF2B5EF4-FFF2-40B4-BE49-F238E27FC236}">
                            <a16:creationId xmlns:a16="http://schemas.microsoft.com/office/drawing/2014/main" id="{D0EE39B9-9FF5-41DF-A9A1-B6BE90C0FD3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59">
                        <a:extLst>
                          <a:ext uri="{FF2B5EF4-FFF2-40B4-BE49-F238E27FC236}">
                            <a16:creationId xmlns:a16="http://schemas.microsoft.com/office/drawing/2014/main" id="{02C03686-85CB-4B3C-93AE-F1A3261C77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60">
                        <a:extLst>
                          <a:ext uri="{FF2B5EF4-FFF2-40B4-BE49-F238E27FC236}">
                            <a16:creationId xmlns:a16="http://schemas.microsoft.com/office/drawing/2014/main" id="{DDC5DA2E-F5FA-4CD2-AD79-6BF79B32B72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61">
                        <a:extLst>
                          <a:ext uri="{FF2B5EF4-FFF2-40B4-BE49-F238E27FC236}">
                            <a16:creationId xmlns:a16="http://schemas.microsoft.com/office/drawing/2014/main" id="{14377002-70C0-4687-8F84-603F694E75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8" name="Group 597">
                    <a:extLst>
                      <a:ext uri="{FF2B5EF4-FFF2-40B4-BE49-F238E27FC236}">
                        <a16:creationId xmlns:a16="http://schemas.microsoft.com/office/drawing/2014/main" id="{140FC462-9BA9-4A26-A784-51AAB71BC071}"/>
                      </a:ext>
                    </a:extLst>
                  </p:cNvPr>
                  <p:cNvGrpSpPr/>
                  <p:nvPr/>
                </p:nvGrpSpPr>
                <p:grpSpPr>
                  <a:xfrm rot="9089938">
                    <a:off x="2556363" y="1661184"/>
                    <a:ext cx="1090262" cy="771324"/>
                    <a:chOff x="4567827" y="970271"/>
                    <a:chExt cx="1595182" cy="1230216"/>
                  </a:xfrm>
                </p:grpSpPr>
                <p:grpSp>
                  <p:nvGrpSpPr>
                    <p:cNvPr id="612" name="Group 7">
                      <a:extLst>
                        <a:ext uri="{FF2B5EF4-FFF2-40B4-BE49-F238E27FC236}">
                          <a16:creationId xmlns:a16="http://schemas.microsoft.com/office/drawing/2014/main" id="{A2D88BF5-02FA-462D-9183-8D5FC383DB26}"/>
                        </a:ext>
                      </a:extLst>
                    </p:cNvPr>
                    <p:cNvGrpSpPr/>
                    <p:nvPr/>
                  </p:nvGrpSpPr>
                  <p:grpSpPr>
                    <a:xfrm>
                      <a:off x="4567827" y="970271"/>
                      <a:ext cx="1176558" cy="776349"/>
                      <a:chOff x="4567827" y="970271"/>
                      <a:chExt cx="1176558" cy="776349"/>
                    </a:xfrm>
                    <a:solidFill>
                      <a:schemeClr val="accent3">
                        <a:lumMod val="50000"/>
                      </a:schemeClr>
                    </a:solidFill>
                  </p:grpSpPr>
                  <p:sp>
                    <p:nvSpPr>
                      <p:cNvPr id="619" name="Round Diagonal Corner Rectangle 2">
                        <a:extLst>
                          <a:ext uri="{FF2B5EF4-FFF2-40B4-BE49-F238E27FC236}">
                            <a16:creationId xmlns:a16="http://schemas.microsoft.com/office/drawing/2014/main" id="{CD9660F7-FD66-487E-9A75-ACE8EE6316B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 Diagonal Corner Rectangle 3">
                        <a:extLst>
                          <a:ext uri="{FF2B5EF4-FFF2-40B4-BE49-F238E27FC236}">
                            <a16:creationId xmlns:a16="http://schemas.microsoft.com/office/drawing/2014/main" id="{FAC2DB7D-0E4D-4DA3-859E-A77FAF07670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 Diagonal Corner Rectangle 4">
                        <a:extLst>
                          <a:ext uri="{FF2B5EF4-FFF2-40B4-BE49-F238E27FC236}">
                            <a16:creationId xmlns:a16="http://schemas.microsoft.com/office/drawing/2014/main" id="{5E8380F4-EFED-4479-BAB7-2DB09696C16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5">
                        <a:extLst>
                          <a:ext uri="{FF2B5EF4-FFF2-40B4-BE49-F238E27FC236}">
                            <a16:creationId xmlns:a16="http://schemas.microsoft.com/office/drawing/2014/main" id="{4A0A3F6A-7F52-4FE0-B547-663B2ED014E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6">
                        <a:extLst>
                          <a:ext uri="{FF2B5EF4-FFF2-40B4-BE49-F238E27FC236}">
                            <a16:creationId xmlns:a16="http://schemas.microsoft.com/office/drawing/2014/main" id="{69287FF0-76EC-4884-BD5E-8B1C74DE620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8">
                      <a:extLst>
                        <a:ext uri="{FF2B5EF4-FFF2-40B4-BE49-F238E27FC236}">
                          <a16:creationId xmlns:a16="http://schemas.microsoft.com/office/drawing/2014/main" id="{CA19B1EB-DB71-4DB1-8D45-A3E29F0A867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4" name="Round Diagonal Corner Rectangle 70">
                        <a:extLst>
                          <a:ext uri="{FF2B5EF4-FFF2-40B4-BE49-F238E27FC236}">
                            <a16:creationId xmlns:a16="http://schemas.microsoft.com/office/drawing/2014/main" id="{D9C0ECB2-AFF1-4555-81B0-597105DD095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 Diagonal Corner Rectangle 71">
                        <a:extLst>
                          <a:ext uri="{FF2B5EF4-FFF2-40B4-BE49-F238E27FC236}">
                            <a16:creationId xmlns:a16="http://schemas.microsoft.com/office/drawing/2014/main" id="{3930533A-DA71-4B59-8E34-F2F6485610B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72">
                        <a:extLst>
                          <a:ext uri="{FF2B5EF4-FFF2-40B4-BE49-F238E27FC236}">
                            <a16:creationId xmlns:a16="http://schemas.microsoft.com/office/drawing/2014/main" id="{107A6C09-F1AB-4603-8C22-B98E8D5013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73">
                        <a:extLst>
                          <a:ext uri="{FF2B5EF4-FFF2-40B4-BE49-F238E27FC236}">
                            <a16:creationId xmlns:a16="http://schemas.microsoft.com/office/drawing/2014/main" id="{03B4DAE7-2F73-40DD-AEE3-463455A813C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74">
                        <a:extLst>
                          <a:ext uri="{FF2B5EF4-FFF2-40B4-BE49-F238E27FC236}">
                            <a16:creationId xmlns:a16="http://schemas.microsoft.com/office/drawing/2014/main" id="{C75A09A3-D7E7-4830-8E17-20D76424D0D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9" name="Group 598">
                    <a:extLst>
                      <a:ext uri="{FF2B5EF4-FFF2-40B4-BE49-F238E27FC236}">
                        <a16:creationId xmlns:a16="http://schemas.microsoft.com/office/drawing/2014/main" id="{E7A64A82-F637-4249-B820-4C068A3F9867}"/>
                      </a:ext>
                    </a:extLst>
                  </p:cNvPr>
                  <p:cNvGrpSpPr/>
                  <p:nvPr/>
                </p:nvGrpSpPr>
                <p:grpSpPr>
                  <a:xfrm rot="13486189" flipH="1">
                    <a:off x="1389306" y="2685691"/>
                    <a:ext cx="1345945" cy="1037421"/>
                    <a:chOff x="4567827" y="970271"/>
                    <a:chExt cx="1595182" cy="1230216"/>
                  </a:xfrm>
                </p:grpSpPr>
                <p:grpSp>
                  <p:nvGrpSpPr>
                    <p:cNvPr id="600" name="Group 7">
                      <a:extLst>
                        <a:ext uri="{FF2B5EF4-FFF2-40B4-BE49-F238E27FC236}">
                          <a16:creationId xmlns:a16="http://schemas.microsoft.com/office/drawing/2014/main" id="{3E04AE68-5D6B-410F-A00E-CC0BA745299A}"/>
                        </a:ext>
                      </a:extLst>
                    </p:cNvPr>
                    <p:cNvGrpSpPr/>
                    <p:nvPr/>
                  </p:nvGrpSpPr>
                  <p:grpSpPr>
                    <a:xfrm>
                      <a:off x="4567827" y="970271"/>
                      <a:ext cx="1176558" cy="776349"/>
                      <a:chOff x="4567827" y="970271"/>
                      <a:chExt cx="1176558" cy="776349"/>
                    </a:xfrm>
                    <a:solidFill>
                      <a:schemeClr val="accent3">
                        <a:lumMod val="50000"/>
                      </a:schemeClr>
                    </a:solidFill>
                  </p:grpSpPr>
                  <p:sp>
                    <p:nvSpPr>
                      <p:cNvPr id="607" name="Round Diagonal Corner Rectangle 2">
                        <a:extLst>
                          <a:ext uri="{FF2B5EF4-FFF2-40B4-BE49-F238E27FC236}">
                            <a16:creationId xmlns:a16="http://schemas.microsoft.com/office/drawing/2014/main" id="{C3A773B0-6022-4D20-B369-C871899BCEC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 Diagonal Corner Rectangle 3">
                        <a:extLst>
                          <a:ext uri="{FF2B5EF4-FFF2-40B4-BE49-F238E27FC236}">
                            <a16:creationId xmlns:a16="http://schemas.microsoft.com/office/drawing/2014/main" id="{D9467C46-A4F0-47C2-B1B3-33D8A7F593A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4">
                        <a:extLst>
                          <a:ext uri="{FF2B5EF4-FFF2-40B4-BE49-F238E27FC236}">
                            <a16:creationId xmlns:a16="http://schemas.microsoft.com/office/drawing/2014/main" id="{729D91AD-E057-43BB-A6E0-6FCEB1ABE69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5">
                        <a:extLst>
                          <a:ext uri="{FF2B5EF4-FFF2-40B4-BE49-F238E27FC236}">
                            <a16:creationId xmlns:a16="http://schemas.microsoft.com/office/drawing/2014/main" id="{E04C4938-250C-41B6-B227-EA81673CC5D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6">
                        <a:extLst>
                          <a:ext uri="{FF2B5EF4-FFF2-40B4-BE49-F238E27FC236}">
                            <a16:creationId xmlns:a16="http://schemas.microsoft.com/office/drawing/2014/main" id="{17A0DCE2-EA01-4DB9-AF30-A0EA59860B2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8">
                      <a:extLst>
                        <a:ext uri="{FF2B5EF4-FFF2-40B4-BE49-F238E27FC236}">
                          <a16:creationId xmlns:a16="http://schemas.microsoft.com/office/drawing/2014/main" id="{D93E3A2A-4256-4F96-BF1D-1A2861DFB88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2" name="Round Diagonal Corner Rectangle 83">
                        <a:extLst>
                          <a:ext uri="{FF2B5EF4-FFF2-40B4-BE49-F238E27FC236}">
                            <a16:creationId xmlns:a16="http://schemas.microsoft.com/office/drawing/2014/main" id="{3C709A1B-90A6-400D-A0DA-4D5BF771D0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84">
                        <a:extLst>
                          <a:ext uri="{FF2B5EF4-FFF2-40B4-BE49-F238E27FC236}">
                            <a16:creationId xmlns:a16="http://schemas.microsoft.com/office/drawing/2014/main" id="{C488907B-6B7F-44E9-AA25-E11BD45DDE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85">
                        <a:extLst>
                          <a:ext uri="{FF2B5EF4-FFF2-40B4-BE49-F238E27FC236}">
                            <a16:creationId xmlns:a16="http://schemas.microsoft.com/office/drawing/2014/main" id="{E9F2B174-79D3-4E90-86AF-CC3FAE5553C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86">
                        <a:extLst>
                          <a:ext uri="{FF2B5EF4-FFF2-40B4-BE49-F238E27FC236}">
                            <a16:creationId xmlns:a16="http://schemas.microsoft.com/office/drawing/2014/main" id="{BCBF3DCB-C0C9-494F-81E8-2FC4CCD535A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87">
                        <a:extLst>
                          <a:ext uri="{FF2B5EF4-FFF2-40B4-BE49-F238E27FC236}">
                            <a16:creationId xmlns:a16="http://schemas.microsoft.com/office/drawing/2014/main" id="{1446152C-8344-4E41-9C4F-176F20194BE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2" name="Group 191">
                  <a:extLst>
                    <a:ext uri="{FF2B5EF4-FFF2-40B4-BE49-F238E27FC236}">
                      <a16:creationId xmlns:a16="http://schemas.microsoft.com/office/drawing/2014/main" id="{4D8550DD-CF15-47BE-B6EA-C3220257952D}"/>
                    </a:ext>
                  </a:extLst>
                </p:cNvPr>
                <p:cNvGrpSpPr/>
                <p:nvPr/>
              </p:nvGrpSpPr>
              <p:grpSpPr>
                <a:xfrm>
                  <a:off x="1185673" y="3752089"/>
                  <a:ext cx="777240" cy="543506"/>
                  <a:chOff x="3480816" y="1417320"/>
                  <a:chExt cx="4105975" cy="2871216"/>
                </a:xfrm>
              </p:grpSpPr>
              <p:grpSp>
                <p:nvGrpSpPr>
                  <p:cNvPr id="580" name="Group 579">
                    <a:extLst>
                      <a:ext uri="{FF2B5EF4-FFF2-40B4-BE49-F238E27FC236}">
                        <a16:creationId xmlns:a16="http://schemas.microsoft.com/office/drawing/2014/main" id="{172716C4-843C-4C2D-99A9-F5F23BD7E5AA}"/>
                      </a:ext>
                    </a:extLst>
                  </p:cNvPr>
                  <p:cNvGrpSpPr/>
                  <p:nvPr/>
                </p:nvGrpSpPr>
                <p:grpSpPr>
                  <a:xfrm>
                    <a:off x="4489705" y="1779294"/>
                    <a:ext cx="1630864" cy="1887450"/>
                    <a:chOff x="7653422" y="1435608"/>
                    <a:chExt cx="2769586" cy="3757446"/>
                  </a:xfrm>
                </p:grpSpPr>
                <p:sp>
                  <p:nvSpPr>
                    <p:cNvPr id="590" name="Rectangle 2">
                      <a:extLst>
                        <a:ext uri="{FF2B5EF4-FFF2-40B4-BE49-F238E27FC236}">
                          <a16:creationId xmlns:a16="http://schemas.microsoft.com/office/drawing/2014/main" id="{78A9B264-2C5D-437A-AE5C-5E9DFBF25F6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reeform: Shape 590">
                      <a:extLst>
                        <a:ext uri="{FF2B5EF4-FFF2-40B4-BE49-F238E27FC236}">
                          <a16:creationId xmlns:a16="http://schemas.microsoft.com/office/drawing/2014/main" id="{5BF4CA83-1A9A-4C7A-BBBD-8268A4B85FE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1" name="Group 580">
                    <a:extLst>
                      <a:ext uri="{FF2B5EF4-FFF2-40B4-BE49-F238E27FC236}">
                        <a16:creationId xmlns:a16="http://schemas.microsoft.com/office/drawing/2014/main" id="{4543F7EC-636D-4ED4-AF26-F1FFC5D00A17}"/>
                      </a:ext>
                    </a:extLst>
                  </p:cNvPr>
                  <p:cNvGrpSpPr/>
                  <p:nvPr/>
                </p:nvGrpSpPr>
                <p:grpSpPr>
                  <a:xfrm>
                    <a:off x="5218177" y="1636776"/>
                    <a:ext cx="1822482" cy="2109216"/>
                    <a:chOff x="7653422" y="1435608"/>
                    <a:chExt cx="2769586" cy="3757446"/>
                  </a:xfrm>
                </p:grpSpPr>
                <p:sp>
                  <p:nvSpPr>
                    <p:cNvPr id="588" name="Rectangle 2">
                      <a:extLst>
                        <a:ext uri="{FF2B5EF4-FFF2-40B4-BE49-F238E27FC236}">
                          <a16:creationId xmlns:a16="http://schemas.microsoft.com/office/drawing/2014/main" id="{89BA0DCA-214C-4565-BBAF-4A4CF57FD3A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Freeform: Shape 588">
                      <a:extLst>
                        <a:ext uri="{FF2B5EF4-FFF2-40B4-BE49-F238E27FC236}">
                          <a16:creationId xmlns:a16="http://schemas.microsoft.com/office/drawing/2014/main" id="{90314083-5F0F-4618-8572-0EB2729273E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2" name="Group 581">
                    <a:extLst>
                      <a:ext uri="{FF2B5EF4-FFF2-40B4-BE49-F238E27FC236}">
                        <a16:creationId xmlns:a16="http://schemas.microsoft.com/office/drawing/2014/main" id="{8E727599-CCDD-4EF8-A6FA-4DF1A415B7E7}"/>
                      </a:ext>
                    </a:extLst>
                  </p:cNvPr>
                  <p:cNvGrpSpPr/>
                  <p:nvPr/>
                </p:nvGrpSpPr>
                <p:grpSpPr>
                  <a:xfrm>
                    <a:off x="3480816" y="1417320"/>
                    <a:ext cx="2162223" cy="2502408"/>
                    <a:chOff x="7653422" y="1435608"/>
                    <a:chExt cx="2769586" cy="3757446"/>
                  </a:xfrm>
                </p:grpSpPr>
                <p:sp>
                  <p:nvSpPr>
                    <p:cNvPr id="586" name="Rectangle 2">
                      <a:extLst>
                        <a:ext uri="{FF2B5EF4-FFF2-40B4-BE49-F238E27FC236}">
                          <a16:creationId xmlns:a16="http://schemas.microsoft.com/office/drawing/2014/main" id="{ED2B6E30-AB63-44F4-B057-01DD35CB49A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reeform: Shape 586">
                      <a:extLst>
                        <a:ext uri="{FF2B5EF4-FFF2-40B4-BE49-F238E27FC236}">
                          <a16:creationId xmlns:a16="http://schemas.microsoft.com/office/drawing/2014/main" id="{4C3B478A-375E-42DE-B6CF-A095BCEF760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3" name="Group 582">
                    <a:extLst>
                      <a:ext uri="{FF2B5EF4-FFF2-40B4-BE49-F238E27FC236}">
                        <a16:creationId xmlns:a16="http://schemas.microsoft.com/office/drawing/2014/main" id="{A9AB79E6-0E80-4228-AB37-4E8F99DF99F0}"/>
                      </a:ext>
                    </a:extLst>
                  </p:cNvPr>
                  <p:cNvGrpSpPr/>
                  <p:nvPr/>
                </p:nvGrpSpPr>
                <p:grpSpPr>
                  <a:xfrm>
                    <a:off x="5394961" y="1751862"/>
                    <a:ext cx="2191830" cy="2536674"/>
                    <a:chOff x="7653422" y="1435608"/>
                    <a:chExt cx="2769586" cy="3757446"/>
                  </a:xfrm>
                </p:grpSpPr>
                <p:sp>
                  <p:nvSpPr>
                    <p:cNvPr id="584" name="Rectangle 2">
                      <a:extLst>
                        <a:ext uri="{FF2B5EF4-FFF2-40B4-BE49-F238E27FC236}">
                          <a16:creationId xmlns:a16="http://schemas.microsoft.com/office/drawing/2014/main" id="{70B538A9-1E4E-484F-943B-30565261ED2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reeform: Shape 584">
                      <a:extLst>
                        <a:ext uri="{FF2B5EF4-FFF2-40B4-BE49-F238E27FC236}">
                          <a16:creationId xmlns:a16="http://schemas.microsoft.com/office/drawing/2014/main" id="{23A17B50-CC78-442E-99F9-A20451D8744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93" name="Group 192">
                  <a:extLst>
                    <a:ext uri="{FF2B5EF4-FFF2-40B4-BE49-F238E27FC236}">
                      <a16:creationId xmlns:a16="http://schemas.microsoft.com/office/drawing/2014/main" id="{3E84F04D-1D5D-437E-B745-DFDE95230DCF}"/>
                    </a:ext>
                  </a:extLst>
                </p:cNvPr>
                <p:cNvGrpSpPr/>
                <p:nvPr/>
              </p:nvGrpSpPr>
              <p:grpSpPr>
                <a:xfrm>
                  <a:off x="1351486" y="3843529"/>
                  <a:ext cx="294723" cy="505968"/>
                  <a:chOff x="1241184" y="770000"/>
                  <a:chExt cx="2405441" cy="4129562"/>
                </a:xfrm>
              </p:grpSpPr>
              <p:grpSp>
                <p:nvGrpSpPr>
                  <p:cNvPr id="488" name="Group 487">
                    <a:extLst>
                      <a:ext uri="{FF2B5EF4-FFF2-40B4-BE49-F238E27FC236}">
                        <a16:creationId xmlns:a16="http://schemas.microsoft.com/office/drawing/2014/main" id="{54927643-B8D2-4C00-9A32-0BFC43CFE465}"/>
                      </a:ext>
                    </a:extLst>
                  </p:cNvPr>
                  <p:cNvGrpSpPr/>
                  <p:nvPr/>
                </p:nvGrpSpPr>
                <p:grpSpPr>
                  <a:xfrm>
                    <a:off x="2133600" y="2743200"/>
                    <a:ext cx="1295400" cy="990600"/>
                    <a:chOff x="4567827" y="970271"/>
                    <a:chExt cx="1595182" cy="1230216"/>
                  </a:xfrm>
                </p:grpSpPr>
                <p:grpSp>
                  <p:nvGrpSpPr>
                    <p:cNvPr id="568" name="Group 567">
                      <a:extLst>
                        <a:ext uri="{FF2B5EF4-FFF2-40B4-BE49-F238E27FC236}">
                          <a16:creationId xmlns:a16="http://schemas.microsoft.com/office/drawing/2014/main" id="{D9E88B4B-005C-4A0D-AE63-715730F4E20A}"/>
                        </a:ext>
                      </a:extLst>
                    </p:cNvPr>
                    <p:cNvGrpSpPr/>
                    <p:nvPr/>
                  </p:nvGrpSpPr>
                  <p:grpSpPr>
                    <a:xfrm>
                      <a:off x="4567827" y="970271"/>
                      <a:ext cx="1176558" cy="776349"/>
                      <a:chOff x="4567827" y="970271"/>
                      <a:chExt cx="1176558" cy="776349"/>
                    </a:xfrm>
                    <a:solidFill>
                      <a:schemeClr val="accent3">
                        <a:lumMod val="50000"/>
                      </a:schemeClr>
                    </a:solidFill>
                  </p:grpSpPr>
                  <p:sp>
                    <p:nvSpPr>
                      <p:cNvPr id="575" name="Round Diagonal Corner Rectangle 2">
                        <a:extLst>
                          <a:ext uri="{FF2B5EF4-FFF2-40B4-BE49-F238E27FC236}">
                            <a16:creationId xmlns:a16="http://schemas.microsoft.com/office/drawing/2014/main" id="{CB88926E-AA74-4ADB-B4A9-E7DAA2C4D5D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3">
                        <a:extLst>
                          <a:ext uri="{FF2B5EF4-FFF2-40B4-BE49-F238E27FC236}">
                            <a16:creationId xmlns:a16="http://schemas.microsoft.com/office/drawing/2014/main" id="{65A29128-B0D6-4A84-819A-F5C19674371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 Diagonal Corner Rectangle 4">
                        <a:extLst>
                          <a:ext uri="{FF2B5EF4-FFF2-40B4-BE49-F238E27FC236}">
                            <a16:creationId xmlns:a16="http://schemas.microsoft.com/office/drawing/2014/main" id="{5A8774BD-C64C-4413-9AEF-D91FD7A26B4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 Diagonal Corner Rectangle 5">
                        <a:extLst>
                          <a:ext uri="{FF2B5EF4-FFF2-40B4-BE49-F238E27FC236}">
                            <a16:creationId xmlns:a16="http://schemas.microsoft.com/office/drawing/2014/main" id="{2962F8D3-DA78-40CD-BE6E-47E7C8CD3C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 Diagonal Corner Rectangle 6">
                        <a:extLst>
                          <a:ext uri="{FF2B5EF4-FFF2-40B4-BE49-F238E27FC236}">
                            <a16:creationId xmlns:a16="http://schemas.microsoft.com/office/drawing/2014/main" id="{543B4A1C-7C01-4004-95C3-7E0B15C210C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568">
                      <a:extLst>
                        <a:ext uri="{FF2B5EF4-FFF2-40B4-BE49-F238E27FC236}">
                          <a16:creationId xmlns:a16="http://schemas.microsoft.com/office/drawing/2014/main" id="{8EF451E2-6E5C-42A7-BBFF-DB14AFE1ADE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0" name="Round Diagonal Corner Rectangle 9">
                        <a:extLst>
                          <a:ext uri="{FF2B5EF4-FFF2-40B4-BE49-F238E27FC236}">
                            <a16:creationId xmlns:a16="http://schemas.microsoft.com/office/drawing/2014/main" id="{87A57313-C27F-4CC6-A197-A7EBECB7507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10">
                        <a:extLst>
                          <a:ext uri="{FF2B5EF4-FFF2-40B4-BE49-F238E27FC236}">
                            <a16:creationId xmlns:a16="http://schemas.microsoft.com/office/drawing/2014/main" id="{B0823A5F-F973-45E9-939E-A4EC590E88B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11">
                        <a:extLst>
                          <a:ext uri="{FF2B5EF4-FFF2-40B4-BE49-F238E27FC236}">
                            <a16:creationId xmlns:a16="http://schemas.microsoft.com/office/drawing/2014/main" id="{2BC08539-BA16-4AF2-AB0F-5D44C196561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12">
                        <a:extLst>
                          <a:ext uri="{FF2B5EF4-FFF2-40B4-BE49-F238E27FC236}">
                            <a16:creationId xmlns:a16="http://schemas.microsoft.com/office/drawing/2014/main" id="{120C97AF-CB65-4D02-9E7A-CA3AB7492F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13">
                        <a:extLst>
                          <a:ext uri="{FF2B5EF4-FFF2-40B4-BE49-F238E27FC236}">
                            <a16:creationId xmlns:a16="http://schemas.microsoft.com/office/drawing/2014/main" id="{FA2A5C9E-07A2-4FF6-91DD-456DE9DF88E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9" name="Double Wave 488">
                    <a:extLst>
                      <a:ext uri="{FF2B5EF4-FFF2-40B4-BE49-F238E27FC236}">
                        <a16:creationId xmlns:a16="http://schemas.microsoft.com/office/drawing/2014/main" id="{2943F766-D05C-4DF3-83FC-F9E02EC15EB8}"/>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0" name="Group 489">
                    <a:extLst>
                      <a:ext uri="{FF2B5EF4-FFF2-40B4-BE49-F238E27FC236}">
                        <a16:creationId xmlns:a16="http://schemas.microsoft.com/office/drawing/2014/main" id="{060F7089-B6A5-4C17-90FB-229A2A032E07}"/>
                      </a:ext>
                    </a:extLst>
                  </p:cNvPr>
                  <p:cNvGrpSpPr/>
                  <p:nvPr/>
                </p:nvGrpSpPr>
                <p:grpSpPr>
                  <a:xfrm rot="3721982">
                    <a:off x="2072705" y="1965154"/>
                    <a:ext cx="1219200" cy="940256"/>
                    <a:chOff x="4567827" y="970271"/>
                    <a:chExt cx="1595182" cy="1230216"/>
                  </a:xfrm>
                </p:grpSpPr>
                <p:grpSp>
                  <p:nvGrpSpPr>
                    <p:cNvPr id="556" name="Group 7">
                      <a:extLst>
                        <a:ext uri="{FF2B5EF4-FFF2-40B4-BE49-F238E27FC236}">
                          <a16:creationId xmlns:a16="http://schemas.microsoft.com/office/drawing/2014/main" id="{E7C835A8-0B48-46B0-AF6D-C9E7988F1040}"/>
                        </a:ext>
                      </a:extLst>
                    </p:cNvPr>
                    <p:cNvGrpSpPr/>
                    <p:nvPr/>
                  </p:nvGrpSpPr>
                  <p:grpSpPr>
                    <a:xfrm>
                      <a:off x="4567827" y="970271"/>
                      <a:ext cx="1176558" cy="776349"/>
                      <a:chOff x="4567827" y="970271"/>
                      <a:chExt cx="1176558" cy="776349"/>
                    </a:xfrm>
                    <a:solidFill>
                      <a:schemeClr val="accent3">
                        <a:lumMod val="50000"/>
                      </a:schemeClr>
                    </a:solidFill>
                  </p:grpSpPr>
                  <p:sp>
                    <p:nvSpPr>
                      <p:cNvPr id="563" name="Round Diagonal Corner Rectangle 2">
                        <a:extLst>
                          <a:ext uri="{FF2B5EF4-FFF2-40B4-BE49-F238E27FC236}">
                            <a16:creationId xmlns:a16="http://schemas.microsoft.com/office/drawing/2014/main" id="{C8035E35-EA75-49BA-88B9-5537D253D76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3">
                        <a:extLst>
                          <a:ext uri="{FF2B5EF4-FFF2-40B4-BE49-F238E27FC236}">
                            <a16:creationId xmlns:a16="http://schemas.microsoft.com/office/drawing/2014/main" id="{59D6CA8B-22FF-446B-97BE-D9A614BC55F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 Diagonal Corner Rectangle 4">
                        <a:extLst>
                          <a:ext uri="{FF2B5EF4-FFF2-40B4-BE49-F238E27FC236}">
                            <a16:creationId xmlns:a16="http://schemas.microsoft.com/office/drawing/2014/main" id="{595B0D8E-A29C-4072-A639-6A541AB1FDE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5">
                        <a:extLst>
                          <a:ext uri="{FF2B5EF4-FFF2-40B4-BE49-F238E27FC236}">
                            <a16:creationId xmlns:a16="http://schemas.microsoft.com/office/drawing/2014/main" id="{B1566C41-8CCA-44FA-B570-A36D6137A0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 Diagonal Corner Rectangle 6">
                        <a:extLst>
                          <a:ext uri="{FF2B5EF4-FFF2-40B4-BE49-F238E27FC236}">
                            <a16:creationId xmlns:a16="http://schemas.microsoft.com/office/drawing/2014/main" id="{3624A098-B202-4F4A-9088-7157CBC2405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7" name="Group 8">
                      <a:extLst>
                        <a:ext uri="{FF2B5EF4-FFF2-40B4-BE49-F238E27FC236}">
                          <a16:creationId xmlns:a16="http://schemas.microsoft.com/office/drawing/2014/main" id="{FF744F64-D3C4-4D9B-ADDC-9AF92F6378B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8" name="Round Diagonal Corner Rectangle 18">
                        <a:extLst>
                          <a:ext uri="{FF2B5EF4-FFF2-40B4-BE49-F238E27FC236}">
                            <a16:creationId xmlns:a16="http://schemas.microsoft.com/office/drawing/2014/main" id="{9B586262-DE0F-42A7-8E19-51D7BAC3F21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19">
                        <a:extLst>
                          <a:ext uri="{FF2B5EF4-FFF2-40B4-BE49-F238E27FC236}">
                            <a16:creationId xmlns:a16="http://schemas.microsoft.com/office/drawing/2014/main" id="{BEA6DE63-6B1D-4213-9322-CD57338E975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20">
                        <a:extLst>
                          <a:ext uri="{FF2B5EF4-FFF2-40B4-BE49-F238E27FC236}">
                            <a16:creationId xmlns:a16="http://schemas.microsoft.com/office/drawing/2014/main" id="{606CE2F8-D666-4606-BD10-5DE673BEA26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 Diagonal Corner Rectangle 21">
                        <a:extLst>
                          <a:ext uri="{FF2B5EF4-FFF2-40B4-BE49-F238E27FC236}">
                            <a16:creationId xmlns:a16="http://schemas.microsoft.com/office/drawing/2014/main" id="{AA377046-F262-49B8-8AEA-A3974447245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 Diagonal Corner Rectangle 22">
                        <a:extLst>
                          <a:ext uri="{FF2B5EF4-FFF2-40B4-BE49-F238E27FC236}">
                            <a16:creationId xmlns:a16="http://schemas.microsoft.com/office/drawing/2014/main" id="{E41C1B28-55E4-4B42-AF1F-0FCA5E1F5D2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1" name="Group 490">
                    <a:extLst>
                      <a:ext uri="{FF2B5EF4-FFF2-40B4-BE49-F238E27FC236}">
                        <a16:creationId xmlns:a16="http://schemas.microsoft.com/office/drawing/2014/main" id="{192FD212-6CA3-4E72-96BA-713C9CC8B9FC}"/>
                      </a:ext>
                    </a:extLst>
                  </p:cNvPr>
                  <p:cNvGrpSpPr/>
                  <p:nvPr/>
                </p:nvGrpSpPr>
                <p:grpSpPr>
                  <a:xfrm rot="20253845">
                    <a:off x="1241184" y="1553241"/>
                    <a:ext cx="1595182" cy="1230216"/>
                    <a:chOff x="4567827" y="970271"/>
                    <a:chExt cx="1595182" cy="1230216"/>
                  </a:xfrm>
                </p:grpSpPr>
                <p:grpSp>
                  <p:nvGrpSpPr>
                    <p:cNvPr id="544" name="Group 7">
                      <a:extLst>
                        <a:ext uri="{FF2B5EF4-FFF2-40B4-BE49-F238E27FC236}">
                          <a16:creationId xmlns:a16="http://schemas.microsoft.com/office/drawing/2014/main" id="{8B2BD163-02B8-4501-AAD5-AC723C4D019E}"/>
                        </a:ext>
                      </a:extLst>
                    </p:cNvPr>
                    <p:cNvGrpSpPr/>
                    <p:nvPr/>
                  </p:nvGrpSpPr>
                  <p:grpSpPr>
                    <a:xfrm>
                      <a:off x="4567827" y="970271"/>
                      <a:ext cx="1176558" cy="776349"/>
                      <a:chOff x="4567827" y="970271"/>
                      <a:chExt cx="1176558" cy="776349"/>
                    </a:xfrm>
                    <a:solidFill>
                      <a:schemeClr val="accent3">
                        <a:lumMod val="50000"/>
                      </a:schemeClr>
                    </a:solidFill>
                  </p:grpSpPr>
                  <p:sp>
                    <p:nvSpPr>
                      <p:cNvPr id="551" name="Round Diagonal Corner Rectangle 2">
                        <a:extLst>
                          <a:ext uri="{FF2B5EF4-FFF2-40B4-BE49-F238E27FC236}">
                            <a16:creationId xmlns:a16="http://schemas.microsoft.com/office/drawing/2014/main" id="{35084431-E8FE-4AC9-BA17-4A37252A6E9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 Diagonal Corner Rectangle 3">
                        <a:extLst>
                          <a:ext uri="{FF2B5EF4-FFF2-40B4-BE49-F238E27FC236}">
                            <a16:creationId xmlns:a16="http://schemas.microsoft.com/office/drawing/2014/main" id="{27204FE2-5CB5-4C1D-8E21-E12D40A688F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 Diagonal Corner Rectangle 4">
                        <a:extLst>
                          <a:ext uri="{FF2B5EF4-FFF2-40B4-BE49-F238E27FC236}">
                            <a16:creationId xmlns:a16="http://schemas.microsoft.com/office/drawing/2014/main" id="{0D0ECC5F-E1E3-47F9-A60C-21F64EB10F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5">
                        <a:extLst>
                          <a:ext uri="{FF2B5EF4-FFF2-40B4-BE49-F238E27FC236}">
                            <a16:creationId xmlns:a16="http://schemas.microsoft.com/office/drawing/2014/main" id="{C4CF5DD4-F467-40A5-81F7-13CF1DF8E4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 Diagonal Corner Rectangle 6">
                        <a:extLst>
                          <a:ext uri="{FF2B5EF4-FFF2-40B4-BE49-F238E27FC236}">
                            <a16:creationId xmlns:a16="http://schemas.microsoft.com/office/drawing/2014/main" id="{1A06C6BD-AC47-4909-B10E-58620811C53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8">
                      <a:extLst>
                        <a:ext uri="{FF2B5EF4-FFF2-40B4-BE49-F238E27FC236}">
                          <a16:creationId xmlns:a16="http://schemas.microsoft.com/office/drawing/2014/main" id="{9679AFA8-4573-482B-A35F-66AB6963ADD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46" name="Round Diagonal Corner Rectangle 31">
                        <a:extLst>
                          <a:ext uri="{FF2B5EF4-FFF2-40B4-BE49-F238E27FC236}">
                            <a16:creationId xmlns:a16="http://schemas.microsoft.com/office/drawing/2014/main" id="{6B70E893-C44B-402F-8771-2A0BEAA7D31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32">
                        <a:extLst>
                          <a:ext uri="{FF2B5EF4-FFF2-40B4-BE49-F238E27FC236}">
                            <a16:creationId xmlns:a16="http://schemas.microsoft.com/office/drawing/2014/main" id="{3211E284-0B29-44E9-900E-18135D3D5D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33">
                        <a:extLst>
                          <a:ext uri="{FF2B5EF4-FFF2-40B4-BE49-F238E27FC236}">
                            <a16:creationId xmlns:a16="http://schemas.microsoft.com/office/drawing/2014/main" id="{5985BB87-CA36-46D6-AA41-36B8FE89883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34">
                        <a:extLst>
                          <a:ext uri="{FF2B5EF4-FFF2-40B4-BE49-F238E27FC236}">
                            <a16:creationId xmlns:a16="http://schemas.microsoft.com/office/drawing/2014/main" id="{A1FBD62A-32C5-4A62-800C-CAF76CC9536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 Diagonal Corner Rectangle 35">
                        <a:extLst>
                          <a:ext uri="{FF2B5EF4-FFF2-40B4-BE49-F238E27FC236}">
                            <a16:creationId xmlns:a16="http://schemas.microsoft.com/office/drawing/2014/main" id="{4C273061-FC84-4C28-AABE-30323DE703D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2" name="Group 491">
                    <a:extLst>
                      <a:ext uri="{FF2B5EF4-FFF2-40B4-BE49-F238E27FC236}">
                        <a16:creationId xmlns:a16="http://schemas.microsoft.com/office/drawing/2014/main" id="{77EB0E8A-4CE1-4CDB-9668-3946F4C051A8}"/>
                      </a:ext>
                    </a:extLst>
                  </p:cNvPr>
                  <p:cNvGrpSpPr/>
                  <p:nvPr/>
                </p:nvGrpSpPr>
                <p:grpSpPr>
                  <a:xfrm rot="8113811">
                    <a:off x="1943792" y="770000"/>
                    <a:ext cx="1446415" cy="1355079"/>
                    <a:chOff x="4567827" y="970271"/>
                    <a:chExt cx="1595182" cy="1230216"/>
                  </a:xfrm>
                </p:grpSpPr>
                <p:grpSp>
                  <p:nvGrpSpPr>
                    <p:cNvPr id="532" name="Group 7">
                      <a:extLst>
                        <a:ext uri="{FF2B5EF4-FFF2-40B4-BE49-F238E27FC236}">
                          <a16:creationId xmlns:a16="http://schemas.microsoft.com/office/drawing/2014/main" id="{E781D607-F370-46BF-8F2C-8591B72508D7}"/>
                        </a:ext>
                      </a:extLst>
                    </p:cNvPr>
                    <p:cNvGrpSpPr/>
                    <p:nvPr/>
                  </p:nvGrpSpPr>
                  <p:grpSpPr>
                    <a:xfrm>
                      <a:off x="4567827" y="970271"/>
                      <a:ext cx="1176558" cy="776349"/>
                      <a:chOff x="4567827" y="970271"/>
                      <a:chExt cx="1176558" cy="776349"/>
                    </a:xfrm>
                    <a:solidFill>
                      <a:schemeClr val="accent3">
                        <a:lumMod val="50000"/>
                      </a:schemeClr>
                    </a:solidFill>
                  </p:grpSpPr>
                  <p:sp>
                    <p:nvSpPr>
                      <p:cNvPr id="539" name="Round Diagonal Corner Rectangle 2">
                        <a:extLst>
                          <a:ext uri="{FF2B5EF4-FFF2-40B4-BE49-F238E27FC236}">
                            <a16:creationId xmlns:a16="http://schemas.microsoft.com/office/drawing/2014/main" id="{1411550F-01EE-4A15-BE9B-A94B299254B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3">
                        <a:extLst>
                          <a:ext uri="{FF2B5EF4-FFF2-40B4-BE49-F238E27FC236}">
                            <a16:creationId xmlns:a16="http://schemas.microsoft.com/office/drawing/2014/main" id="{0AADC380-8B31-4D7C-B11F-041B2FD1E06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4">
                        <a:extLst>
                          <a:ext uri="{FF2B5EF4-FFF2-40B4-BE49-F238E27FC236}">
                            <a16:creationId xmlns:a16="http://schemas.microsoft.com/office/drawing/2014/main" id="{79342223-3E93-4758-AC90-A1E3822EFF9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5">
                        <a:extLst>
                          <a:ext uri="{FF2B5EF4-FFF2-40B4-BE49-F238E27FC236}">
                            <a16:creationId xmlns:a16="http://schemas.microsoft.com/office/drawing/2014/main" id="{032803F0-AEB5-4EF6-AE82-24FB8476EE5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6">
                        <a:extLst>
                          <a:ext uri="{FF2B5EF4-FFF2-40B4-BE49-F238E27FC236}">
                            <a16:creationId xmlns:a16="http://schemas.microsoft.com/office/drawing/2014/main" id="{CAB623A6-5497-4457-9305-70D3B9560E0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8">
                      <a:extLst>
                        <a:ext uri="{FF2B5EF4-FFF2-40B4-BE49-F238E27FC236}">
                          <a16:creationId xmlns:a16="http://schemas.microsoft.com/office/drawing/2014/main" id="{A8991050-B89F-4206-8921-BF20F2C2204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4" name="Round Diagonal Corner Rectangle 44">
                        <a:extLst>
                          <a:ext uri="{FF2B5EF4-FFF2-40B4-BE49-F238E27FC236}">
                            <a16:creationId xmlns:a16="http://schemas.microsoft.com/office/drawing/2014/main" id="{05901869-9247-460F-AC8F-9930453707B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 Diagonal Corner Rectangle 45">
                        <a:extLst>
                          <a:ext uri="{FF2B5EF4-FFF2-40B4-BE49-F238E27FC236}">
                            <a16:creationId xmlns:a16="http://schemas.microsoft.com/office/drawing/2014/main" id="{B83F35FE-8916-47E4-9350-F9A88B46C88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46">
                        <a:extLst>
                          <a:ext uri="{FF2B5EF4-FFF2-40B4-BE49-F238E27FC236}">
                            <a16:creationId xmlns:a16="http://schemas.microsoft.com/office/drawing/2014/main" id="{BDDABC40-D36A-4A8B-9278-1FE2258DE27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47">
                        <a:extLst>
                          <a:ext uri="{FF2B5EF4-FFF2-40B4-BE49-F238E27FC236}">
                            <a16:creationId xmlns:a16="http://schemas.microsoft.com/office/drawing/2014/main" id="{8249E171-B2EE-4B74-9C29-A771FFC4443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48">
                        <a:extLst>
                          <a:ext uri="{FF2B5EF4-FFF2-40B4-BE49-F238E27FC236}">
                            <a16:creationId xmlns:a16="http://schemas.microsoft.com/office/drawing/2014/main" id="{70B8474F-B5DD-4F24-803F-2AE995F9C87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3" name="Group 492">
                    <a:extLst>
                      <a:ext uri="{FF2B5EF4-FFF2-40B4-BE49-F238E27FC236}">
                        <a16:creationId xmlns:a16="http://schemas.microsoft.com/office/drawing/2014/main" id="{9B86B458-E97B-4C40-8246-F45E122765F2}"/>
                      </a:ext>
                    </a:extLst>
                  </p:cNvPr>
                  <p:cNvGrpSpPr/>
                  <p:nvPr/>
                </p:nvGrpSpPr>
                <p:grpSpPr>
                  <a:xfrm rot="8113811">
                    <a:off x="1438523" y="2207715"/>
                    <a:ext cx="1390153" cy="762604"/>
                    <a:chOff x="4567827" y="970271"/>
                    <a:chExt cx="1595182" cy="1230216"/>
                  </a:xfrm>
                </p:grpSpPr>
                <p:grpSp>
                  <p:nvGrpSpPr>
                    <p:cNvPr id="520" name="Group 7">
                      <a:extLst>
                        <a:ext uri="{FF2B5EF4-FFF2-40B4-BE49-F238E27FC236}">
                          <a16:creationId xmlns:a16="http://schemas.microsoft.com/office/drawing/2014/main" id="{E17BB1A9-EAA8-44D8-B20E-9D28C7BF757D}"/>
                        </a:ext>
                      </a:extLst>
                    </p:cNvPr>
                    <p:cNvGrpSpPr/>
                    <p:nvPr/>
                  </p:nvGrpSpPr>
                  <p:grpSpPr>
                    <a:xfrm>
                      <a:off x="4567827" y="970271"/>
                      <a:ext cx="1176558" cy="776349"/>
                      <a:chOff x="4567827" y="970271"/>
                      <a:chExt cx="1176558" cy="776349"/>
                    </a:xfrm>
                    <a:solidFill>
                      <a:schemeClr val="accent3">
                        <a:lumMod val="50000"/>
                      </a:schemeClr>
                    </a:solidFill>
                  </p:grpSpPr>
                  <p:sp>
                    <p:nvSpPr>
                      <p:cNvPr id="527" name="Round Diagonal Corner Rectangle 2">
                        <a:extLst>
                          <a:ext uri="{FF2B5EF4-FFF2-40B4-BE49-F238E27FC236}">
                            <a16:creationId xmlns:a16="http://schemas.microsoft.com/office/drawing/2014/main" id="{2F80736B-83AD-4068-BFFE-146ECA8762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 Diagonal Corner Rectangle 3">
                        <a:extLst>
                          <a:ext uri="{FF2B5EF4-FFF2-40B4-BE49-F238E27FC236}">
                            <a16:creationId xmlns:a16="http://schemas.microsoft.com/office/drawing/2014/main" id="{C6FB9ED3-BFDE-4AF1-8883-30EE174E6DB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 Diagonal Corner Rectangle 4">
                        <a:extLst>
                          <a:ext uri="{FF2B5EF4-FFF2-40B4-BE49-F238E27FC236}">
                            <a16:creationId xmlns:a16="http://schemas.microsoft.com/office/drawing/2014/main" id="{2CCDEF28-F032-4A8F-90D4-DF3AF5B2DC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5">
                        <a:extLst>
                          <a:ext uri="{FF2B5EF4-FFF2-40B4-BE49-F238E27FC236}">
                            <a16:creationId xmlns:a16="http://schemas.microsoft.com/office/drawing/2014/main" id="{29DC395A-AB00-4217-B606-B32CA4066DE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6">
                        <a:extLst>
                          <a:ext uri="{FF2B5EF4-FFF2-40B4-BE49-F238E27FC236}">
                            <a16:creationId xmlns:a16="http://schemas.microsoft.com/office/drawing/2014/main" id="{DBC0A29B-6419-429D-9E12-C71316F080F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8">
                      <a:extLst>
                        <a:ext uri="{FF2B5EF4-FFF2-40B4-BE49-F238E27FC236}">
                          <a16:creationId xmlns:a16="http://schemas.microsoft.com/office/drawing/2014/main" id="{7185F380-DE79-48C4-A268-E35AF32354F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2" name="Round Diagonal Corner Rectangle 57">
                        <a:extLst>
                          <a:ext uri="{FF2B5EF4-FFF2-40B4-BE49-F238E27FC236}">
                            <a16:creationId xmlns:a16="http://schemas.microsoft.com/office/drawing/2014/main" id="{DBE960D7-6CA7-4016-A717-2F9B3B59F67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 Diagonal Corner Rectangle 58">
                        <a:extLst>
                          <a:ext uri="{FF2B5EF4-FFF2-40B4-BE49-F238E27FC236}">
                            <a16:creationId xmlns:a16="http://schemas.microsoft.com/office/drawing/2014/main" id="{018BA302-25CC-4E11-86E7-4384682CB8D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59">
                        <a:extLst>
                          <a:ext uri="{FF2B5EF4-FFF2-40B4-BE49-F238E27FC236}">
                            <a16:creationId xmlns:a16="http://schemas.microsoft.com/office/drawing/2014/main" id="{1822B9E6-550D-4466-A3E5-256701E1C4E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60">
                        <a:extLst>
                          <a:ext uri="{FF2B5EF4-FFF2-40B4-BE49-F238E27FC236}">
                            <a16:creationId xmlns:a16="http://schemas.microsoft.com/office/drawing/2014/main" id="{9434CFD1-91E9-480D-927E-898F9F2355D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61">
                        <a:extLst>
                          <a:ext uri="{FF2B5EF4-FFF2-40B4-BE49-F238E27FC236}">
                            <a16:creationId xmlns:a16="http://schemas.microsoft.com/office/drawing/2014/main" id="{D24ABE92-08E1-4737-931F-F0DB19D6FBE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4" name="Group 493">
                    <a:extLst>
                      <a:ext uri="{FF2B5EF4-FFF2-40B4-BE49-F238E27FC236}">
                        <a16:creationId xmlns:a16="http://schemas.microsoft.com/office/drawing/2014/main" id="{C23F40BF-3C33-434D-9BD5-93D2DC87C31E}"/>
                      </a:ext>
                    </a:extLst>
                  </p:cNvPr>
                  <p:cNvGrpSpPr/>
                  <p:nvPr/>
                </p:nvGrpSpPr>
                <p:grpSpPr>
                  <a:xfrm rot="9089938">
                    <a:off x="2556363" y="1661184"/>
                    <a:ext cx="1090262" cy="771324"/>
                    <a:chOff x="4567827" y="970271"/>
                    <a:chExt cx="1595182" cy="1230216"/>
                  </a:xfrm>
                </p:grpSpPr>
                <p:grpSp>
                  <p:nvGrpSpPr>
                    <p:cNvPr id="508" name="Group 7">
                      <a:extLst>
                        <a:ext uri="{FF2B5EF4-FFF2-40B4-BE49-F238E27FC236}">
                          <a16:creationId xmlns:a16="http://schemas.microsoft.com/office/drawing/2014/main" id="{51CA65B2-74BC-4E46-9BE7-42E65DED6C1E}"/>
                        </a:ext>
                      </a:extLst>
                    </p:cNvPr>
                    <p:cNvGrpSpPr/>
                    <p:nvPr/>
                  </p:nvGrpSpPr>
                  <p:grpSpPr>
                    <a:xfrm>
                      <a:off x="4567827" y="970271"/>
                      <a:ext cx="1176558" cy="776349"/>
                      <a:chOff x="4567827" y="970271"/>
                      <a:chExt cx="1176558" cy="776349"/>
                    </a:xfrm>
                    <a:solidFill>
                      <a:schemeClr val="accent3">
                        <a:lumMod val="50000"/>
                      </a:schemeClr>
                    </a:solidFill>
                  </p:grpSpPr>
                  <p:sp>
                    <p:nvSpPr>
                      <p:cNvPr id="515" name="Round Diagonal Corner Rectangle 2">
                        <a:extLst>
                          <a:ext uri="{FF2B5EF4-FFF2-40B4-BE49-F238E27FC236}">
                            <a16:creationId xmlns:a16="http://schemas.microsoft.com/office/drawing/2014/main" id="{8A27E75A-57DE-47E7-930D-9BD8F4D918E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 Diagonal Corner Rectangle 3">
                        <a:extLst>
                          <a:ext uri="{FF2B5EF4-FFF2-40B4-BE49-F238E27FC236}">
                            <a16:creationId xmlns:a16="http://schemas.microsoft.com/office/drawing/2014/main" id="{EBB5D66D-284C-47AA-AD2B-6F339D1AB72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 Diagonal Corner Rectangle 4">
                        <a:extLst>
                          <a:ext uri="{FF2B5EF4-FFF2-40B4-BE49-F238E27FC236}">
                            <a16:creationId xmlns:a16="http://schemas.microsoft.com/office/drawing/2014/main" id="{35D5CB60-8635-443C-965C-3AD2029D3C5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5">
                        <a:extLst>
                          <a:ext uri="{FF2B5EF4-FFF2-40B4-BE49-F238E27FC236}">
                            <a16:creationId xmlns:a16="http://schemas.microsoft.com/office/drawing/2014/main" id="{5CA46142-7170-42BC-B6F1-B76E73DD3A9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6">
                        <a:extLst>
                          <a:ext uri="{FF2B5EF4-FFF2-40B4-BE49-F238E27FC236}">
                            <a16:creationId xmlns:a16="http://schemas.microsoft.com/office/drawing/2014/main" id="{5785FAD5-6720-4F9B-A295-2E6BFE2B83E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8">
                      <a:extLst>
                        <a:ext uri="{FF2B5EF4-FFF2-40B4-BE49-F238E27FC236}">
                          <a16:creationId xmlns:a16="http://schemas.microsoft.com/office/drawing/2014/main" id="{9021C538-94ED-4CE7-9297-266606C64D4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0" name="Round Diagonal Corner Rectangle 70">
                        <a:extLst>
                          <a:ext uri="{FF2B5EF4-FFF2-40B4-BE49-F238E27FC236}">
                            <a16:creationId xmlns:a16="http://schemas.microsoft.com/office/drawing/2014/main" id="{24D3FF46-C82D-461A-BB6B-EB9BA0BEB13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71">
                        <a:extLst>
                          <a:ext uri="{FF2B5EF4-FFF2-40B4-BE49-F238E27FC236}">
                            <a16:creationId xmlns:a16="http://schemas.microsoft.com/office/drawing/2014/main" id="{2C955AB0-8CC3-409F-9588-8E95422A7C4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72">
                        <a:extLst>
                          <a:ext uri="{FF2B5EF4-FFF2-40B4-BE49-F238E27FC236}">
                            <a16:creationId xmlns:a16="http://schemas.microsoft.com/office/drawing/2014/main" id="{7FC3CF3B-59A3-4DE3-A7BB-BC920A814E6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73">
                        <a:extLst>
                          <a:ext uri="{FF2B5EF4-FFF2-40B4-BE49-F238E27FC236}">
                            <a16:creationId xmlns:a16="http://schemas.microsoft.com/office/drawing/2014/main" id="{495FD1F7-3868-4EB0-A86B-1C7C68CE207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74">
                        <a:extLst>
                          <a:ext uri="{FF2B5EF4-FFF2-40B4-BE49-F238E27FC236}">
                            <a16:creationId xmlns:a16="http://schemas.microsoft.com/office/drawing/2014/main" id="{3DEFEF59-35CA-47CF-B50C-8BBCBB013CE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5" name="Group 494">
                    <a:extLst>
                      <a:ext uri="{FF2B5EF4-FFF2-40B4-BE49-F238E27FC236}">
                        <a16:creationId xmlns:a16="http://schemas.microsoft.com/office/drawing/2014/main" id="{78EA5B38-BBF1-4F88-9C3F-829780CEAA54}"/>
                      </a:ext>
                    </a:extLst>
                  </p:cNvPr>
                  <p:cNvGrpSpPr/>
                  <p:nvPr/>
                </p:nvGrpSpPr>
                <p:grpSpPr>
                  <a:xfrm rot="13486189" flipH="1">
                    <a:off x="1389306" y="2685691"/>
                    <a:ext cx="1345945" cy="1037421"/>
                    <a:chOff x="4567827" y="970271"/>
                    <a:chExt cx="1595182" cy="1230216"/>
                  </a:xfrm>
                </p:grpSpPr>
                <p:grpSp>
                  <p:nvGrpSpPr>
                    <p:cNvPr id="496" name="Group 7">
                      <a:extLst>
                        <a:ext uri="{FF2B5EF4-FFF2-40B4-BE49-F238E27FC236}">
                          <a16:creationId xmlns:a16="http://schemas.microsoft.com/office/drawing/2014/main" id="{D6FD95C7-A8A8-400D-A175-F450E54D168E}"/>
                        </a:ext>
                      </a:extLst>
                    </p:cNvPr>
                    <p:cNvGrpSpPr/>
                    <p:nvPr/>
                  </p:nvGrpSpPr>
                  <p:grpSpPr>
                    <a:xfrm>
                      <a:off x="4567827" y="970271"/>
                      <a:ext cx="1176558" cy="776349"/>
                      <a:chOff x="4567827" y="970271"/>
                      <a:chExt cx="1176558" cy="776349"/>
                    </a:xfrm>
                    <a:solidFill>
                      <a:schemeClr val="accent3">
                        <a:lumMod val="50000"/>
                      </a:schemeClr>
                    </a:solidFill>
                  </p:grpSpPr>
                  <p:sp>
                    <p:nvSpPr>
                      <p:cNvPr id="503" name="Round Diagonal Corner Rectangle 2">
                        <a:extLst>
                          <a:ext uri="{FF2B5EF4-FFF2-40B4-BE49-F238E27FC236}">
                            <a16:creationId xmlns:a16="http://schemas.microsoft.com/office/drawing/2014/main" id="{AAD4D24B-07B2-483F-BFCC-60CA70FDFC2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 Diagonal Corner Rectangle 3">
                        <a:extLst>
                          <a:ext uri="{FF2B5EF4-FFF2-40B4-BE49-F238E27FC236}">
                            <a16:creationId xmlns:a16="http://schemas.microsoft.com/office/drawing/2014/main" id="{7024D0FC-6AA2-4BBB-8FB8-C1FBD44E753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 Diagonal Corner Rectangle 4">
                        <a:extLst>
                          <a:ext uri="{FF2B5EF4-FFF2-40B4-BE49-F238E27FC236}">
                            <a16:creationId xmlns:a16="http://schemas.microsoft.com/office/drawing/2014/main" id="{186976FA-9FE1-4E0D-8A40-85937C7B39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5">
                        <a:extLst>
                          <a:ext uri="{FF2B5EF4-FFF2-40B4-BE49-F238E27FC236}">
                            <a16:creationId xmlns:a16="http://schemas.microsoft.com/office/drawing/2014/main" id="{490506D8-1362-44F1-B98E-0EEC7F2A807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6">
                        <a:extLst>
                          <a:ext uri="{FF2B5EF4-FFF2-40B4-BE49-F238E27FC236}">
                            <a16:creationId xmlns:a16="http://schemas.microsoft.com/office/drawing/2014/main" id="{5295267F-3AA7-4329-A34E-D2E20567D6D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8">
                      <a:extLst>
                        <a:ext uri="{FF2B5EF4-FFF2-40B4-BE49-F238E27FC236}">
                          <a16:creationId xmlns:a16="http://schemas.microsoft.com/office/drawing/2014/main" id="{611409F0-2CF4-4676-BA0C-42C67C0B3BB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8" name="Round Diagonal Corner Rectangle 83">
                        <a:extLst>
                          <a:ext uri="{FF2B5EF4-FFF2-40B4-BE49-F238E27FC236}">
                            <a16:creationId xmlns:a16="http://schemas.microsoft.com/office/drawing/2014/main" id="{6EAEB1E7-6FBE-4804-A393-C2ACE8624CF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Diagonal Corner Rectangle 84">
                        <a:extLst>
                          <a:ext uri="{FF2B5EF4-FFF2-40B4-BE49-F238E27FC236}">
                            <a16:creationId xmlns:a16="http://schemas.microsoft.com/office/drawing/2014/main" id="{05C5C9F8-B892-4148-BE82-BAAF7B9886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85">
                        <a:extLst>
                          <a:ext uri="{FF2B5EF4-FFF2-40B4-BE49-F238E27FC236}">
                            <a16:creationId xmlns:a16="http://schemas.microsoft.com/office/drawing/2014/main" id="{34AA02C9-519C-4706-B0E9-7781D2BBD60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86">
                        <a:extLst>
                          <a:ext uri="{FF2B5EF4-FFF2-40B4-BE49-F238E27FC236}">
                            <a16:creationId xmlns:a16="http://schemas.microsoft.com/office/drawing/2014/main" id="{6961DCC1-2A87-4E0F-82F1-79F2B46DF05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87">
                        <a:extLst>
                          <a:ext uri="{FF2B5EF4-FFF2-40B4-BE49-F238E27FC236}">
                            <a16:creationId xmlns:a16="http://schemas.microsoft.com/office/drawing/2014/main" id="{C3E7A5C7-D8B4-43AF-8FEE-1AEE671F182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4" name="Group 193">
                  <a:extLst>
                    <a:ext uri="{FF2B5EF4-FFF2-40B4-BE49-F238E27FC236}">
                      <a16:creationId xmlns:a16="http://schemas.microsoft.com/office/drawing/2014/main" id="{D5D8744F-B701-4B2A-8372-F5B820EE4EF6}"/>
                    </a:ext>
                  </a:extLst>
                </p:cNvPr>
                <p:cNvGrpSpPr/>
                <p:nvPr/>
              </p:nvGrpSpPr>
              <p:grpSpPr>
                <a:xfrm>
                  <a:off x="1307592" y="4419601"/>
                  <a:ext cx="554736" cy="622134"/>
                  <a:chOff x="228600" y="152400"/>
                  <a:chExt cx="6172200" cy="6629400"/>
                </a:xfrm>
              </p:grpSpPr>
              <p:sp>
                <p:nvSpPr>
                  <p:cNvPr id="435" name="Rounded Rectangle 2">
                    <a:extLst>
                      <a:ext uri="{FF2B5EF4-FFF2-40B4-BE49-F238E27FC236}">
                        <a16:creationId xmlns:a16="http://schemas.microsoft.com/office/drawing/2014/main" id="{F0685B58-B17B-432B-91E5-DD320D7CF599}"/>
                      </a:ext>
                    </a:extLst>
                  </p:cNvPr>
                  <p:cNvSpPr/>
                  <p:nvPr/>
                </p:nvSpPr>
                <p:spPr>
                  <a:xfrm>
                    <a:off x="2667000" y="533400"/>
                    <a:ext cx="13716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3">
                    <a:extLst>
                      <a:ext uri="{FF2B5EF4-FFF2-40B4-BE49-F238E27FC236}">
                        <a16:creationId xmlns:a16="http://schemas.microsoft.com/office/drawing/2014/main" id="{96F27C4E-0A94-4D35-9547-67CF85CE0F1D}"/>
                      </a:ext>
                    </a:extLst>
                  </p:cNvPr>
                  <p:cNvSpPr/>
                  <p:nvPr/>
                </p:nvSpPr>
                <p:spPr>
                  <a:xfrm>
                    <a:off x="2209800" y="990600"/>
                    <a:ext cx="22860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4">
                    <a:extLst>
                      <a:ext uri="{FF2B5EF4-FFF2-40B4-BE49-F238E27FC236}">
                        <a16:creationId xmlns:a16="http://schemas.microsoft.com/office/drawing/2014/main" id="{DD05C5D9-3B56-4B74-A517-B57E70DC046C}"/>
                      </a:ext>
                    </a:extLst>
                  </p:cNvPr>
                  <p:cNvSpPr/>
                  <p:nvPr/>
                </p:nvSpPr>
                <p:spPr>
                  <a:xfrm>
                    <a:off x="2133600" y="1600200"/>
                    <a:ext cx="2438400" cy="1295400"/>
                  </a:xfrm>
                  <a:prstGeom prst="roundRect">
                    <a:avLst>
                      <a:gd name="adj" fmla="val 6750"/>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5">
                    <a:extLst>
                      <a:ext uri="{FF2B5EF4-FFF2-40B4-BE49-F238E27FC236}">
                        <a16:creationId xmlns:a16="http://schemas.microsoft.com/office/drawing/2014/main" id="{28F14A08-2BE9-43D5-9FE8-D9BB76284699}"/>
                      </a:ext>
                    </a:extLst>
                  </p:cNvPr>
                  <p:cNvSpPr/>
                  <p:nvPr/>
                </p:nvSpPr>
                <p:spPr>
                  <a:xfrm>
                    <a:off x="2133600" y="2514600"/>
                    <a:ext cx="2514600" cy="457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6">
                    <a:extLst>
                      <a:ext uri="{FF2B5EF4-FFF2-40B4-BE49-F238E27FC236}">
                        <a16:creationId xmlns:a16="http://schemas.microsoft.com/office/drawing/2014/main" id="{ABCBEFBA-865A-412A-943C-C9F48F7E764C}"/>
                      </a:ext>
                    </a:extLst>
                  </p:cNvPr>
                  <p:cNvSpPr/>
                  <p:nvPr/>
                </p:nvSpPr>
                <p:spPr>
                  <a:xfrm>
                    <a:off x="1828800" y="2895600"/>
                    <a:ext cx="31242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7">
                    <a:extLst>
                      <a:ext uri="{FF2B5EF4-FFF2-40B4-BE49-F238E27FC236}">
                        <a16:creationId xmlns:a16="http://schemas.microsoft.com/office/drawing/2014/main" id="{4CEB3220-B293-4F67-B482-A8CF57E01CCB}"/>
                      </a:ext>
                    </a:extLst>
                  </p:cNvPr>
                  <p:cNvSpPr/>
                  <p:nvPr/>
                </p:nvSpPr>
                <p:spPr>
                  <a:xfrm>
                    <a:off x="3124200" y="1600200"/>
                    <a:ext cx="609600" cy="914400"/>
                  </a:xfrm>
                  <a:prstGeom prst="roundRect">
                    <a:avLst>
                      <a:gd name="adj"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8">
                    <a:extLst>
                      <a:ext uri="{FF2B5EF4-FFF2-40B4-BE49-F238E27FC236}">
                        <a16:creationId xmlns:a16="http://schemas.microsoft.com/office/drawing/2014/main" id="{89921864-E7E7-403E-BA39-8F8D42280652}"/>
                      </a:ext>
                    </a:extLst>
                  </p:cNvPr>
                  <p:cNvSpPr/>
                  <p:nvPr/>
                </p:nvSpPr>
                <p:spPr>
                  <a:xfrm>
                    <a:off x="1524000" y="3505200"/>
                    <a:ext cx="37338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9">
                    <a:extLst>
                      <a:ext uri="{FF2B5EF4-FFF2-40B4-BE49-F238E27FC236}">
                        <a16:creationId xmlns:a16="http://schemas.microsoft.com/office/drawing/2014/main" id="{AA4A177A-1231-4941-B6C7-56BEEFCC645C}"/>
                      </a:ext>
                    </a:extLst>
                  </p:cNvPr>
                  <p:cNvSpPr/>
                  <p:nvPr/>
                </p:nvSpPr>
                <p:spPr>
                  <a:xfrm>
                    <a:off x="1066800" y="4114800"/>
                    <a:ext cx="4572000" cy="6858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10">
                    <a:extLst>
                      <a:ext uri="{FF2B5EF4-FFF2-40B4-BE49-F238E27FC236}">
                        <a16:creationId xmlns:a16="http://schemas.microsoft.com/office/drawing/2014/main" id="{1DDF73AD-6B24-4438-8C04-356AC58E49E1}"/>
                      </a:ext>
                    </a:extLst>
                  </p:cNvPr>
                  <p:cNvSpPr/>
                  <p:nvPr/>
                </p:nvSpPr>
                <p:spPr>
                  <a:xfrm>
                    <a:off x="685800" y="4800600"/>
                    <a:ext cx="5334000" cy="838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11">
                    <a:extLst>
                      <a:ext uri="{FF2B5EF4-FFF2-40B4-BE49-F238E27FC236}">
                        <a16:creationId xmlns:a16="http://schemas.microsoft.com/office/drawing/2014/main" id="{E05C55C2-5E95-470E-8AFE-0ADEC18CA7B9}"/>
                      </a:ext>
                    </a:extLst>
                  </p:cNvPr>
                  <p:cNvSpPr/>
                  <p:nvPr/>
                </p:nvSpPr>
                <p:spPr>
                  <a:xfrm>
                    <a:off x="228600" y="5638800"/>
                    <a:ext cx="6172200" cy="914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12">
                    <a:extLst>
                      <a:ext uri="{FF2B5EF4-FFF2-40B4-BE49-F238E27FC236}">
                        <a16:creationId xmlns:a16="http://schemas.microsoft.com/office/drawing/2014/main" id="{281A281C-DB84-476C-8AB4-161C3046D98F}"/>
                      </a:ext>
                    </a:extLst>
                  </p:cNvPr>
                  <p:cNvSpPr/>
                  <p:nvPr/>
                </p:nvSpPr>
                <p:spPr>
                  <a:xfrm>
                    <a:off x="2133600" y="1524000"/>
                    <a:ext cx="2438400" cy="152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a:extLst>
                      <a:ext uri="{FF2B5EF4-FFF2-40B4-BE49-F238E27FC236}">
                        <a16:creationId xmlns:a16="http://schemas.microsoft.com/office/drawing/2014/main" id="{AC224FFA-AB44-494E-838B-45332C9BACBA}"/>
                      </a:ext>
                    </a:extLst>
                  </p:cNvPr>
                  <p:cNvSpPr/>
                  <p:nvPr/>
                </p:nvSpPr>
                <p:spPr>
                  <a:xfrm>
                    <a:off x="2362200" y="2514600"/>
                    <a:ext cx="2209800" cy="4267200"/>
                  </a:xfrm>
                  <a:prstGeom prst="trapezoid">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7" name="Straight Connector 446">
                    <a:extLst>
                      <a:ext uri="{FF2B5EF4-FFF2-40B4-BE49-F238E27FC236}">
                        <a16:creationId xmlns:a16="http://schemas.microsoft.com/office/drawing/2014/main" id="{03E4BB2B-1A8A-48CA-A63B-191783F47ECF}"/>
                      </a:ext>
                    </a:extLst>
                  </p:cNvPr>
                  <p:cNvCxnSpPr/>
                  <p:nvPr/>
                </p:nvCxnSpPr>
                <p:spPr>
                  <a:xfrm>
                    <a:off x="2895600" y="2590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18C33A6E-8D73-4CC3-B3C9-C7ACC2389BD2}"/>
                      </a:ext>
                    </a:extLst>
                  </p:cNvPr>
                  <p:cNvCxnSpPr/>
                  <p:nvPr/>
                </p:nvCxnSpPr>
                <p:spPr>
                  <a:xfrm>
                    <a:off x="3124200" y="2971800"/>
                    <a:ext cx="68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78E83B0-1C2C-48E0-B946-C78E1AB5439F}"/>
                      </a:ext>
                    </a:extLst>
                  </p:cNvPr>
                  <p:cNvCxnSpPr/>
                  <p:nvPr/>
                </p:nvCxnSpPr>
                <p:spPr>
                  <a:xfrm>
                    <a:off x="3124200" y="31242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8C8B2BCE-0F35-418E-B130-B365B8704A83}"/>
                      </a:ext>
                    </a:extLst>
                  </p:cNvPr>
                  <p:cNvCxnSpPr/>
                  <p:nvPr/>
                </p:nvCxnSpPr>
                <p:spPr>
                  <a:xfrm>
                    <a:off x="3048000" y="32766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F13621DF-3685-4B36-A9D0-F24E13548DA4}"/>
                      </a:ext>
                    </a:extLst>
                  </p:cNvPr>
                  <p:cNvCxnSpPr/>
                  <p:nvPr/>
                </p:nvCxnSpPr>
                <p:spPr>
                  <a:xfrm>
                    <a:off x="2971800" y="3429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E1309BBE-836F-4042-AF88-B5F7170F8616}"/>
                      </a:ext>
                    </a:extLst>
                  </p:cNvPr>
                  <p:cNvCxnSpPr/>
                  <p:nvPr/>
                </p:nvCxnSpPr>
                <p:spPr>
                  <a:xfrm>
                    <a:off x="2895600" y="6324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0EAA8EA-851A-4BF0-A17A-31208B779165}"/>
                      </a:ext>
                    </a:extLst>
                  </p:cNvPr>
                  <p:cNvCxnSpPr/>
                  <p:nvPr/>
                </p:nvCxnSpPr>
                <p:spPr>
                  <a:xfrm>
                    <a:off x="2895600" y="6172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D8CAEE7B-1F22-4D44-9B7A-9C358DCA46DF}"/>
                      </a:ext>
                    </a:extLst>
                  </p:cNvPr>
                  <p:cNvCxnSpPr/>
                  <p:nvPr/>
                </p:nvCxnSpPr>
                <p:spPr>
                  <a:xfrm>
                    <a:off x="2895600" y="6019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E7665A3C-AC42-40A0-9A70-A1A06E4B73B0}"/>
                      </a:ext>
                    </a:extLst>
                  </p:cNvPr>
                  <p:cNvCxnSpPr/>
                  <p:nvPr/>
                </p:nvCxnSpPr>
                <p:spPr>
                  <a:xfrm>
                    <a:off x="2895600" y="5867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CBF4EBF4-4140-472F-87D6-C392683C6299}"/>
                      </a:ext>
                    </a:extLst>
                  </p:cNvPr>
                  <p:cNvCxnSpPr/>
                  <p:nvPr/>
                </p:nvCxnSpPr>
                <p:spPr>
                  <a:xfrm>
                    <a:off x="2895600" y="5715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1A7FD91D-1E0A-4A3D-9D67-C428DC51F3B3}"/>
                      </a:ext>
                    </a:extLst>
                  </p:cNvPr>
                  <p:cNvCxnSpPr/>
                  <p:nvPr/>
                </p:nvCxnSpPr>
                <p:spPr>
                  <a:xfrm>
                    <a:off x="2895600" y="5562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9DB4220D-609A-4418-9842-2BFE09E2A0B0}"/>
                      </a:ext>
                    </a:extLst>
                  </p:cNvPr>
                  <p:cNvCxnSpPr/>
                  <p:nvPr/>
                </p:nvCxnSpPr>
                <p:spPr>
                  <a:xfrm>
                    <a:off x="2895600" y="5410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03BD8504-5D61-4737-A462-788B8CD6C348}"/>
                      </a:ext>
                    </a:extLst>
                  </p:cNvPr>
                  <p:cNvCxnSpPr/>
                  <p:nvPr/>
                </p:nvCxnSpPr>
                <p:spPr>
                  <a:xfrm>
                    <a:off x="2895600" y="5257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4DE1EA8-0656-42AC-9845-08C268BC659A}"/>
                      </a:ext>
                    </a:extLst>
                  </p:cNvPr>
                  <p:cNvCxnSpPr/>
                  <p:nvPr/>
                </p:nvCxnSpPr>
                <p:spPr>
                  <a:xfrm>
                    <a:off x="2895600" y="5105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81828CFE-22DB-4ADD-93E2-821D1040FAA4}"/>
                      </a:ext>
                    </a:extLst>
                  </p:cNvPr>
                  <p:cNvCxnSpPr/>
                  <p:nvPr/>
                </p:nvCxnSpPr>
                <p:spPr>
                  <a:xfrm>
                    <a:off x="2895600" y="4953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26B78E47-B6B5-4102-BADB-7F649CE0EB66}"/>
                      </a:ext>
                    </a:extLst>
                  </p:cNvPr>
                  <p:cNvCxnSpPr/>
                  <p:nvPr/>
                </p:nvCxnSpPr>
                <p:spPr>
                  <a:xfrm>
                    <a:off x="2895600" y="4800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81800E3-B3CE-4EAB-AA74-894DC7C7A5AF}"/>
                      </a:ext>
                    </a:extLst>
                  </p:cNvPr>
                  <p:cNvCxnSpPr/>
                  <p:nvPr/>
                </p:nvCxnSpPr>
                <p:spPr>
                  <a:xfrm>
                    <a:off x="2895600" y="4648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6E4A34F0-17A9-47F2-968F-71C6E04CD526}"/>
                      </a:ext>
                    </a:extLst>
                  </p:cNvPr>
                  <p:cNvCxnSpPr/>
                  <p:nvPr/>
                </p:nvCxnSpPr>
                <p:spPr>
                  <a:xfrm>
                    <a:off x="2895600" y="4495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9B36B84A-101C-49D1-8405-7E9CD32D2C21}"/>
                      </a:ext>
                    </a:extLst>
                  </p:cNvPr>
                  <p:cNvCxnSpPr/>
                  <p:nvPr/>
                </p:nvCxnSpPr>
                <p:spPr>
                  <a:xfrm>
                    <a:off x="2971800" y="43434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BC45B742-0EAB-40CA-901C-8FAFA1C0CDB9}"/>
                      </a:ext>
                    </a:extLst>
                  </p:cNvPr>
                  <p:cNvCxnSpPr/>
                  <p:nvPr/>
                </p:nvCxnSpPr>
                <p:spPr>
                  <a:xfrm>
                    <a:off x="2971800" y="41910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5283498D-6BCE-45CF-8987-E31BA1DF8C93}"/>
                      </a:ext>
                    </a:extLst>
                  </p:cNvPr>
                  <p:cNvCxnSpPr/>
                  <p:nvPr/>
                </p:nvCxnSpPr>
                <p:spPr>
                  <a:xfrm>
                    <a:off x="3048000" y="40386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4781E1C7-25E7-4B78-86A2-5C4D0342D04D}"/>
                      </a:ext>
                    </a:extLst>
                  </p:cNvPr>
                  <p:cNvCxnSpPr/>
                  <p:nvPr/>
                </p:nvCxnSpPr>
                <p:spPr>
                  <a:xfrm>
                    <a:off x="3048000" y="38862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0FA2EDA3-0D54-41BF-B21B-59BD728A46AC}"/>
                      </a:ext>
                    </a:extLst>
                  </p:cNvPr>
                  <p:cNvCxnSpPr/>
                  <p:nvPr/>
                </p:nvCxnSpPr>
                <p:spPr>
                  <a:xfrm>
                    <a:off x="2971800" y="37338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2F7DC0D2-C569-48B0-AA37-E42B516072AA}"/>
                      </a:ext>
                    </a:extLst>
                  </p:cNvPr>
                  <p:cNvCxnSpPr/>
                  <p:nvPr/>
                </p:nvCxnSpPr>
                <p:spPr>
                  <a:xfrm>
                    <a:off x="2971800" y="3581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7418326D-5B88-4181-84F0-5BBC649A4EAA}"/>
                      </a:ext>
                    </a:extLst>
                  </p:cNvPr>
                  <p:cNvCxnSpPr/>
                  <p:nvPr/>
                </p:nvCxnSpPr>
                <p:spPr>
                  <a:xfrm>
                    <a:off x="3048000" y="2819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619B1072-78B5-4042-8261-F2E44A3946AE}"/>
                      </a:ext>
                    </a:extLst>
                  </p:cNvPr>
                  <p:cNvCxnSpPr/>
                  <p:nvPr/>
                </p:nvCxnSpPr>
                <p:spPr>
                  <a:xfrm>
                    <a:off x="3048000" y="2667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73" name="Rounded Rectangle 40">
                    <a:extLst>
                      <a:ext uri="{FF2B5EF4-FFF2-40B4-BE49-F238E27FC236}">
                        <a16:creationId xmlns:a16="http://schemas.microsoft.com/office/drawing/2014/main" id="{64D3393E-5B81-43B4-847F-0CDFA6C37B79}"/>
                      </a:ext>
                    </a:extLst>
                  </p:cNvPr>
                  <p:cNvSpPr/>
                  <p:nvPr/>
                </p:nvSpPr>
                <p:spPr>
                  <a:xfrm>
                    <a:off x="21336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1">
                    <a:extLst>
                      <a:ext uri="{FF2B5EF4-FFF2-40B4-BE49-F238E27FC236}">
                        <a16:creationId xmlns:a16="http://schemas.microsoft.com/office/drawing/2014/main" id="{8BF41CC9-E463-4FB6-A4C0-A4812065A1E6}"/>
                      </a:ext>
                    </a:extLst>
                  </p:cNvPr>
                  <p:cNvSpPr/>
                  <p:nvPr/>
                </p:nvSpPr>
                <p:spPr>
                  <a:xfrm>
                    <a:off x="2514600" y="6553200"/>
                    <a:ext cx="4572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2">
                    <a:extLst>
                      <a:ext uri="{FF2B5EF4-FFF2-40B4-BE49-F238E27FC236}">
                        <a16:creationId xmlns:a16="http://schemas.microsoft.com/office/drawing/2014/main" id="{2285EA8C-1FDD-4FAB-9575-132BF2049777}"/>
                      </a:ext>
                    </a:extLst>
                  </p:cNvPr>
                  <p:cNvSpPr/>
                  <p:nvPr/>
                </p:nvSpPr>
                <p:spPr>
                  <a:xfrm>
                    <a:off x="2133600" y="6400800"/>
                    <a:ext cx="533400" cy="1524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3">
                    <a:extLst>
                      <a:ext uri="{FF2B5EF4-FFF2-40B4-BE49-F238E27FC236}">
                        <a16:creationId xmlns:a16="http://schemas.microsoft.com/office/drawing/2014/main" id="{9C90DF7F-DB98-4A43-9163-E7E5E7D3D8F3}"/>
                      </a:ext>
                    </a:extLst>
                  </p:cNvPr>
                  <p:cNvSpPr/>
                  <p:nvPr/>
                </p:nvSpPr>
                <p:spPr>
                  <a:xfrm>
                    <a:off x="4267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4">
                    <a:extLst>
                      <a:ext uri="{FF2B5EF4-FFF2-40B4-BE49-F238E27FC236}">
                        <a16:creationId xmlns:a16="http://schemas.microsoft.com/office/drawing/2014/main" id="{4CB5C4BA-24FE-442B-9788-BACF09AA3FDE}"/>
                      </a:ext>
                    </a:extLst>
                  </p:cNvPr>
                  <p:cNvSpPr/>
                  <p:nvPr/>
                </p:nvSpPr>
                <p:spPr>
                  <a:xfrm>
                    <a:off x="3886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5">
                    <a:extLst>
                      <a:ext uri="{FF2B5EF4-FFF2-40B4-BE49-F238E27FC236}">
                        <a16:creationId xmlns:a16="http://schemas.microsoft.com/office/drawing/2014/main" id="{0C68C9B5-2DD8-4AC5-B461-7A24205DDD99}"/>
                      </a:ext>
                    </a:extLst>
                  </p:cNvPr>
                  <p:cNvSpPr/>
                  <p:nvPr/>
                </p:nvSpPr>
                <p:spPr>
                  <a:xfrm>
                    <a:off x="4114800" y="63246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6">
                    <a:extLst>
                      <a:ext uri="{FF2B5EF4-FFF2-40B4-BE49-F238E27FC236}">
                        <a16:creationId xmlns:a16="http://schemas.microsoft.com/office/drawing/2014/main" id="{41486DE9-02E2-4CE5-9CAA-FD900EB5416C}"/>
                      </a:ext>
                    </a:extLst>
                  </p:cNvPr>
                  <p:cNvSpPr/>
                  <p:nvPr/>
                </p:nvSpPr>
                <p:spPr>
                  <a:xfrm>
                    <a:off x="4495800" y="6324600"/>
                    <a:ext cx="1524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
                    <a:extLst>
                      <a:ext uri="{FF2B5EF4-FFF2-40B4-BE49-F238E27FC236}">
                        <a16:creationId xmlns:a16="http://schemas.microsoft.com/office/drawing/2014/main" id="{3426CBB2-C359-4BA0-A4D6-7944D1F930EC}"/>
                      </a:ext>
                    </a:extLst>
                  </p:cNvPr>
                  <p:cNvSpPr/>
                  <p:nvPr/>
                </p:nvSpPr>
                <p:spPr>
                  <a:xfrm>
                    <a:off x="4267200" y="60960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
                    <a:extLst>
                      <a:ext uri="{FF2B5EF4-FFF2-40B4-BE49-F238E27FC236}">
                        <a16:creationId xmlns:a16="http://schemas.microsoft.com/office/drawing/2014/main" id="{1487CD81-AD37-4A25-990C-6D11C707BE14}"/>
                      </a:ext>
                    </a:extLst>
                  </p:cNvPr>
                  <p:cNvSpPr/>
                  <p:nvPr/>
                </p:nvSpPr>
                <p:spPr>
                  <a:xfrm>
                    <a:off x="2133600" y="6172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95">
                    <a:extLst>
                      <a:ext uri="{FF2B5EF4-FFF2-40B4-BE49-F238E27FC236}">
                        <a16:creationId xmlns:a16="http://schemas.microsoft.com/office/drawing/2014/main" id="{0B2C4F56-A51C-4926-9528-9048C1AA36CA}"/>
                      </a:ext>
                    </a:extLst>
                  </p:cNvPr>
                  <p:cNvGrpSpPr/>
                  <p:nvPr/>
                </p:nvGrpSpPr>
                <p:grpSpPr>
                  <a:xfrm>
                    <a:off x="2743200" y="152400"/>
                    <a:ext cx="1219200" cy="457200"/>
                    <a:chOff x="457200" y="6858000"/>
                    <a:chExt cx="685800" cy="1447800"/>
                  </a:xfrm>
                </p:grpSpPr>
                <p:grpSp>
                  <p:nvGrpSpPr>
                    <p:cNvPr id="483" name="Group 92">
                      <a:extLst>
                        <a:ext uri="{FF2B5EF4-FFF2-40B4-BE49-F238E27FC236}">
                          <a16:creationId xmlns:a16="http://schemas.microsoft.com/office/drawing/2014/main" id="{C44E7D56-C539-40BB-AE43-5714AD87B827}"/>
                        </a:ext>
                      </a:extLst>
                    </p:cNvPr>
                    <p:cNvGrpSpPr/>
                    <p:nvPr/>
                  </p:nvGrpSpPr>
                  <p:grpSpPr>
                    <a:xfrm>
                      <a:off x="533400" y="6858000"/>
                      <a:ext cx="533400" cy="1371600"/>
                      <a:chOff x="1219200" y="6858000"/>
                      <a:chExt cx="533400" cy="1371600"/>
                    </a:xfrm>
                  </p:grpSpPr>
                  <p:sp>
                    <p:nvSpPr>
                      <p:cNvPr id="485" name="Rounded Rectangle 53">
                        <a:extLst>
                          <a:ext uri="{FF2B5EF4-FFF2-40B4-BE49-F238E27FC236}">
                            <a16:creationId xmlns:a16="http://schemas.microsoft.com/office/drawing/2014/main" id="{1AF05090-AB0B-4526-9FDE-ECA069221FF6}"/>
                          </a:ext>
                        </a:extLst>
                      </p:cNvPr>
                      <p:cNvSpPr/>
                      <p:nvPr/>
                    </p:nvSpPr>
                    <p:spPr>
                      <a:xfrm>
                        <a:off x="1219200" y="7391400"/>
                        <a:ext cx="533400" cy="8382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a:extLst>
                          <a:ext uri="{FF2B5EF4-FFF2-40B4-BE49-F238E27FC236}">
                            <a16:creationId xmlns:a16="http://schemas.microsoft.com/office/drawing/2014/main" id="{8785AD42-D367-40AC-B950-DF0FF8F3CF88}"/>
                          </a:ext>
                        </a:extLst>
                      </p:cNvPr>
                      <p:cNvSpPr/>
                      <p:nvPr/>
                    </p:nvSpPr>
                    <p:spPr>
                      <a:xfrm>
                        <a:off x="1219200" y="68580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a:extLst>
                          <a:ext uri="{FF2B5EF4-FFF2-40B4-BE49-F238E27FC236}">
                            <a16:creationId xmlns:a16="http://schemas.microsoft.com/office/drawing/2014/main" id="{0FB2DDA3-EF92-4191-AD21-A1C5C76880C7}"/>
                          </a:ext>
                        </a:extLst>
                      </p:cNvPr>
                      <p:cNvSpPr/>
                      <p:nvPr/>
                    </p:nvSpPr>
                    <p:spPr>
                      <a:xfrm>
                        <a:off x="1219200" y="71628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4" name="Rounded Rectangle 52">
                      <a:extLst>
                        <a:ext uri="{FF2B5EF4-FFF2-40B4-BE49-F238E27FC236}">
                          <a16:creationId xmlns:a16="http://schemas.microsoft.com/office/drawing/2014/main" id="{22C63C48-140A-419D-A7ED-C20F0A0D9F4C}"/>
                        </a:ext>
                      </a:extLst>
                    </p:cNvPr>
                    <p:cNvSpPr/>
                    <p:nvPr/>
                  </p:nvSpPr>
                  <p:spPr>
                    <a:xfrm>
                      <a:off x="457200" y="8077200"/>
                      <a:ext cx="6858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Freeform: Shape 194">
                  <a:extLst>
                    <a:ext uri="{FF2B5EF4-FFF2-40B4-BE49-F238E27FC236}">
                      <a16:creationId xmlns:a16="http://schemas.microsoft.com/office/drawing/2014/main" id="{CD7E760D-BF06-455F-921D-E8F8090A3C36}"/>
                    </a:ext>
                  </a:extLst>
                </p:cNvPr>
                <p:cNvSpPr/>
                <p:nvPr/>
              </p:nvSpPr>
              <p:spPr>
                <a:xfrm>
                  <a:off x="1197261" y="1917356"/>
                  <a:ext cx="759555" cy="432652"/>
                </a:xfrm>
                <a:custGeom>
                  <a:avLst/>
                  <a:gdLst>
                    <a:gd name="connsiteX0" fmla="*/ 348075 w 759555"/>
                    <a:gd name="connsiteY0" fmla="*/ 12028 h 432652"/>
                    <a:gd name="connsiteX1" fmla="*/ 348075 w 759555"/>
                    <a:gd name="connsiteY1" fmla="*/ 12028 h 432652"/>
                    <a:gd name="connsiteX2" fmla="*/ 284067 w 759555"/>
                    <a:gd name="connsiteY2" fmla="*/ 66892 h 432652"/>
                    <a:gd name="connsiteX3" fmla="*/ 220059 w 759555"/>
                    <a:gd name="connsiteY3" fmla="*/ 76036 h 432652"/>
                    <a:gd name="connsiteX4" fmla="*/ 137763 w 759555"/>
                    <a:gd name="connsiteY4" fmla="*/ 85180 h 432652"/>
                    <a:gd name="connsiteX5" fmla="*/ 82899 w 759555"/>
                    <a:gd name="connsiteY5" fmla="*/ 103468 h 432652"/>
                    <a:gd name="connsiteX6" fmla="*/ 37179 w 759555"/>
                    <a:gd name="connsiteY6" fmla="*/ 149188 h 432652"/>
                    <a:gd name="connsiteX7" fmla="*/ 28035 w 759555"/>
                    <a:gd name="connsiteY7" fmla="*/ 176620 h 432652"/>
                    <a:gd name="connsiteX8" fmla="*/ 18891 w 759555"/>
                    <a:gd name="connsiteY8" fmla="*/ 213196 h 432652"/>
                    <a:gd name="connsiteX9" fmla="*/ 603 w 759555"/>
                    <a:gd name="connsiteY9" fmla="*/ 268060 h 432652"/>
                    <a:gd name="connsiteX10" fmla="*/ 9747 w 759555"/>
                    <a:gd name="connsiteY10" fmla="*/ 386932 h 432652"/>
                    <a:gd name="connsiteX11" fmla="*/ 64611 w 759555"/>
                    <a:gd name="connsiteY11" fmla="*/ 405220 h 432652"/>
                    <a:gd name="connsiteX12" fmla="*/ 119475 w 759555"/>
                    <a:gd name="connsiteY12" fmla="*/ 432652 h 432652"/>
                    <a:gd name="connsiteX13" fmla="*/ 402939 w 759555"/>
                    <a:gd name="connsiteY13" fmla="*/ 423508 h 432652"/>
                    <a:gd name="connsiteX14" fmla="*/ 466947 w 759555"/>
                    <a:gd name="connsiteY14" fmla="*/ 414364 h 432652"/>
                    <a:gd name="connsiteX15" fmla="*/ 521811 w 759555"/>
                    <a:gd name="connsiteY15" fmla="*/ 396076 h 432652"/>
                    <a:gd name="connsiteX16" fmla="*/ 549243 w 759555"/>
                    <a:gd name="connsiteY16" fmla="*/ 386932 h 432652"/>
                    <a:gd name="connsiteX17" fmla="*/ 613251 w 759555"/>
                    <a:gd name="connsiteY17" fmla="*/ 350356 h 432652"/>
                    <a:gd name="connsiteX18" fmla="*/ 658971 w 759555"/>
                    <a:gd name="connsiteY18" fmla="*/ 304636 h 432652"/>
                    <a:gd name="connsiteX19" fmla="*/ 677259 w 759555"/>
                    <a:gd name="connsiteY19" fmla="*/ 277204 h 432652"/>
                    <a:gd name="connsiteX20" fmla="*/ 704691 w 759555"/>
                    <a:gd name="connsiteY20" fmla="*/ 249772 h 432652"/>
                    <a:gd name="connsiteX21" fmla="*/ 741267 w 759555"/>
                    <a:gd name="connsiteY21" fmla="*/ 194908 h 432652"/>
                    <a:gd name="connsiteX22" fmla="*/ 759555 w 759555"/>
                    <a:gd name="connsiteY22" fmla="*/ 130900 h 432652"/>
                    <a:gd name="connsiteX23" fmla="*/ 750411 w 759555"/>
                    <a:gd name="connsiteY23" fmla="*/ 66892 h 432652"/>
                    <a:gd name="connsiteX24" fmla="*/ 695547 w 759555"/>
                    <a:gd name="connsiteY24" fmla="*/ 48604 h 432652"/>
                    <a:gd name="connsiteX25" fmla="*/ 348075 w 759555"/>
                    <a:gd name="connsiteY25" fmla="*/ 12028 h 4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555" h="432652">
                      <a:moveTo>
                        <a:pt x="348075" y="12028"/>
                      </a:moveTo>
                      <a:lnTo>
                        <a:pt x="348075" y="12028"/>
                      </a:lnTo>
                      <a:cubicBezTo>
                        <a:pt x="326739" y="30316"/>
                        <a:pt x="309201" y="54325"/>
                        <a:pt x="284067" y="66892"/>
                      </a:cubicBezTo>
                      <a:cubicBezTo>
                        <a:pt x="264790" y="76531"/>
                        <a:pt x="241445" y="73363"/>
                        <a:pt x="220059" y="76036"/>
                      </a:cubicBezTo>
                      <a:cubicBezTo>
                        <a:pt x="192671" y="79459"/>
                        <a:pt x="165195" y="82132"/>
                        <a:pt x="137763" y="85180"/>
                      </a:cubicBezTo>
                      <a:cubicBezTo>
                        <a:pt x="119475" y="91276"/>
                        <a:pt x="93592" y="87428"/>
                        <a:pt x="82899" y="103468"/>
                      </a:cubicBezTo>
                      <a:cubicBezTo>
                        <a:pt x="58515" y="140044"/>
                        <a:pt x="73755" y="124804"/>
                        <a:pt x="37179" y="149188"/>
                      </a:cubicBezTo>
                      <a:cubicBezTo>
                        <a:pt x="34131" y="158332"/>
                        <a:pt x="30683" y="167352"/>
                        <a:pt x="28035" y="176620"/>
                      </a:cubicBezTo>
                      <a:cubicBezTo>
                        <a:pt x="24583" y="188704"/>
                        <a:pt x="22502" y="201159"/>
                        <a:pt x="18891" y="213196"/>
                      </a:cubicBezTo>
                      <a:cubicBezTo>
                        <a:pt x="13352" y="231660"/>
                        <a:pt x="603" y="268060"/>
                        <a:pt x="603" y="268060"/>
                      </a:cubicBezTo>
                      <a:cubicBezTo>
                        <a:pt x="3651" y="307684"/>
                        <a:pt x="-7059" y="350919"/>
                        <a:pt x="9747" y="386932"/>
                      </a:cubicBezTo>
                      <a:cubicBezTo>
                        <a:pt x="17899" y="404401"/>
                        <a:pt x="46995" y="397391"/>
                        <a:pt x="64611" y="405220"/>
                      </a:cubicBezTo>
                      <a:cubicBezTo>
                        <a:pt x="170966" y="452489"/>
                        <a:pt x="19431" y="399304"/>
                        <a:pt x="119475" y="432652"/>
                      </a:cubicBezTo>
                      <a:cubicBezTo>
                        <a:pt x="213963" y="429604"/>
                        <a:pt x="308533" y="428477"/>
                        <a:pt x="402939" y="423508"/>
                      </a:cubicBezTo>
                      <a:cubicBezTo>
                        <a:pt x="424462" y="422375"/>
                        <a:pt x="445946" y="419210"/>
                        <a:pt x="466947" y="414364"/>
                      </a:cubicBezTo>
                      <a:cubicBezTo>
                        <a:pt x="485731" y="410029"/>
                        <a:pt x="503523" y="402172"/>
                        <a:pt x="521811" y="396076"/>
                      </a:cubicBezTo>
                      <a:cubicBezTo>
                        <a:pt x="530955" y="393028"/>
                        <a:pt x="540622" y="391243"/>
                        <a:pt x="549243" y="386932"/>
                      </a:cubicBezTo>
                      <a:cubicBezTo>
                        <a:pt x="595649" y="363729"/>
                        <a:pt x="574477" y="376205"/>
                        <a:pt x="613251" y="350356"/>
                      </a:cubicBezTo>
                      <a:cubicBezTo>
                        <a:pt x="662019" y="277204"/>
                        <a:pt x="598011" y="365596"/>
                        <a:pt x="658971" y="304636"/>
                      </a:cubicBezTo>
                      <a:cubicBezTo>
                        <a:pt x="666742" y="296865"/>
                        <a:pt x="670224" y="285647"/>
                        <a:pt x="677259" y="277204"/>
                      </a:cubicBezTo>
                      <a:cubicBezTo>
                        <a:pt x="685538" y="267270"/>
                        <a:pt x="695547" y="258916"/>
                        <a:pt x="704691" y="249772"/>
                      </a:cubicBezTo>
                      <a:cubicBezTo>
                        <a:pt x="726433" y="184545"/>
                        <a:pt x="695604" y="263403"/>
                        <a:pt x="741267" y="194908"/>
                      </a:cubicBezTo>
                      <a:cubicBezTo>
                        <a:pt x="746514" y="187037"/>
                        <a:pt x="758336" y="135777"/>
                        <a:pt x="759555" y="130900"/>
                      </a:cubicBezTo>
                      <a:cubicBezTo>
                        <a:pt x="756507" y="109564"/>
                        <a:pt x="763643" y="83905"/>
                        <a:pt x="750411" y="66892"/>
                      </a:cubicBezTo>
                      <a:cubicBezTo>
                        <a:pt x="738576" y="51675"/>
                        <a:pt x="711587" y="59297"/>
                        <a:pt x="695547" y="48604"/>
                      </a:cubicBezTo>
                      <a:cubicBezTo>
                        <a:pt x="566671" y="-37313"/>
                        <a:pt x="405987" y="18124"/>
                        <a:pt x="348075" y="12028"/>
                      </a:cubicBezTo>
                      <a:close/>
                    </a:path>
                  </a:pathLst>
                </a:custGeom>
                <a:solidFill>
                  <a:srgbClr val="EE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DE2F89FF-52A3-465B-87D5-CBBCF380FA5F}"/>
                    </a:ext>
                  </a:extLst>
                </p:cNvPr>
                <p:cNvSpPr/>
                <p:nvPr/>
              </p:nvSpPr>
              <p:spPr>
                <a:xfrm>
                  <a:off x="2010964" y="2615184"/>
                  <a:ext cx="860252" cy="1216152"/>
                </a:xfrm>
                <a:custGeom>
                  <a:avLst/>
                  <a:gdLst>
                    <a:gd name="connsiteX0" fmla="*/ 860252 w 860252"/>
                    <a:gd name="connsiteY0" fmla="*/ 0 h 1216152"/>
                    <a:gd name="connsiteX1" fmla="*/ 777956 w 860252"/>
                    <a:gd name="connsiteY1" fmla="*/ 36576 h 1216152"/>
                    <a:gd name="connsiteX2" fmla="*/ 713948 w 860252"/>
                    <a:gd name="connsiteY2" fmla="*/ 73152 h 1216152"/>
                    <a:gd name="connsiteX3" fmla="*/ 677372 w 860252"/>
                    <a:gd name="connsiteY3" fmla="*/ 82296 h 1216152"/>
                    <a:gd name="connsiteX4" fmla="*/ 622508 w 860252"/>
                    <a:gd name="connsiteY4" fmla="*/ 109728 h 1216152"/>
                    <a:gd name="connsiteX5" fmla="*/ 585932 w 860252"/>
                    <a:gd name="connsiteY5" fmla="*/ 128016 h 1216152"/>
                    <a:gd name="connsiteX6" fmla="*/ 558500 w 860252"/>
                    <a:gd name="connsiteY6" fmla="*/ 137160 h 1216152"/>
                    <a:gd name="connsiteX7" fmla="*/ 531068 w 860252"/>
                    <a:gd name="connsiteY7" fmla="*/ 155448 h 1216152"/>
                    <a:gd name="connsiteX8" fmla="*/ 494492 w 860252"/>
                    <a:gd name="connsiteY8" fmla="*/ 173736 h 1216152"/>
                    <a:gd name="connsiteX9" fmla="*/ 439628 w 860252"/>
                    <a:gd name="connsiteY9" fmla="*/ 210312 h 1216152"/>
                    <a:gd name="connsiteX10" fmla="*/ 384764 w 860252"/>
                    <a:gd name="connsiteY10" fmla="*/ 228600 h 1216152"/>
                    <a:gd name="connsiteX11" fmla="*/ 366476 w 860252"/>
                    <a:gd name="connsiteY11" fmla="*/ 256032 h 1216152"/>
                    <a:gd name="connsiteX12" fmla="*/ 339044 w 860252"/>
                    <a:gd name="connsiteY12" fmla="*/ 265176 h 1216152"/>
                    <a:gd name="connsiteX13" fmla="*/ 311612 w 860252"/>
                    <a:gd name="connsiteY13" fmla="*/ 283464 h 1216152"/>
                    <a:gd name="connsiteX14" fmla="*/ 256748 w 860252"/>
                    <a:gd name="connsiteY14" fmla="*/ 329184 h 1216152"/>
                    <a:gd name="connsiteX15" fmla="*/ 247604 w 860252"/>
                    <a:gd name="connsiteY15" fmla="*/ 356616 h 1216152"/>
                    <a:gd name="connsiteX16" fmla="*/ 192740 w 860252"/>
                    <a:gd name="connsiteY16" fmla="*/ 393192 h 1216152"/>
                    <a:gd name="connsiteX17" fmla="*/ 147020 w 860252"/>
                    <a:gd name="connsiteY17" fmla="*/ 448056 h 1216152"/>
                    <a:gd name="connsiteX18" fmla="*/ 110444 w 860252"/>
                    <a:gd name="connsiteY18" fmla="*/ 502920 h 1216152"/>
                    <a:gd name="connsiteX19" fmla="*/ 92156 w 860252"/>
                    <a:gd name="connsiteY19" fmla="*/ 530352 h 1216152"/>
                    <a:gd name="connsiteX20" fmla="*/ 73868 w 860252"/>
                    <a:gd name="connsiteY20" fmla="*/ 585216 h 1216152"/>
                    <a:gd name="connsiteX21" fmla="*/ 55580 w 860252"/>
                    <a:gd name="connsiteY21" fmla="*/ 612648 h 1216152"/>
                    <a:gd name="connsiteX22" fmla="*/ 19004 w 860252"/>
                    <a:gd name="connsiteY22" fmla="*/ 694944 h 1216152"/>
                    <a:gd name="connsiteX23" fmla="*/ 716 w 860252"/>
                    <a:gd name="connsiteY23" fmla="*/ 969264 h 1216152"/>
                    <a:gd name="connsiteX24" fmla="*/ 716 w 860252"/>
                    <a:gd name="connsiteY24" fmla="*/ 1216152 h 12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252" h="1216152">
                      <a:moveTo>
                        <a:pt x="860252" y="0"/>
                      </a:moveTo>
                      <a:cubicBezTo>
                        <a:pt x="827593" y="13063"/>
                        <a:pt x="807856" y="19490"/>
                        <a:pt x="777956" y="36576"/>
                      </a:cubicBezTo>
                      <a:cubicBezTo>
                        <a:pt x="744191" y="55870"/>
                        <a:pt x="754140" y="58080"/>
                        <a:pt x="713948" y="73152"/>
                      </a:cubicBezTo>
                      <a:cubicBezTo>
                        <a:pt x="702181" y="77565"/>
                        <a:pt x="689564" y="79248"/>
                        <a:pt x="677372" y="82296"/>
                      </a:cubicBezTo>
                      <a:cubicBezTo>
                        <a:pt x="624654" y="117441"/>
                        <a:pt x="675509" y="87013"/>
                        <a:pt x="622508" y="109728"/>
                      </a:cubicBezTo>
                      <a:cubicBezTo>
                        <a:pt x="609979" y="115098"/>
                        <a:pt x="598461" y="122646"/>
                        <a:pt x="585932" y="128016"/>
                      </a:cubicBezTo>
                      <a:cubicBezTo>
                        <a:pt x="577073" y="131813"/>
                        <a:pt x="567121" y="132849"/>
                        <a:pt x="558500" y="137160"/>
                      </a:cubicBezTo>
                      <a:cubicBezTo>
                        <a:pt x="548670" y="142075"/>
                        <a:pt x="540610" y="149996"/>
                        <a:pt x="531068" y="155448"/>
                      </a:cubicBezTo>
                      <a:cubicBezTo>
                        <a:pt x="519233" y="162211"/>
                        <a:pt x="506181" y="166723"/>
                        <a:pt x="494492" y="173736"/>
                      </a:cubicBezTo>
                      <a:cubicBezTo>
                        <a:pt x="475645" y="185044"/>
                        <a:pt x="460480" y="203361"/>
                        <a:pt x="439628" y="210312"/>
                      </a:cubicBezTo>
                      <a:lnTo>
                        <a:pt x="384764" y="228600"/>
                      </a:lnTo>
                      <a:cubicBezTo>
                        <a:pt x="378668" y="237744"/>
                        <a:pt x="375058" y="249167"/>
                        <a:pt x="366476" y="256032"/>
                      </a:cubicBezTo>
                      <a:cubicBezTo>
                        <a:pt x="358950" y="262053"/>
                        <a:pt x="347665" y="260865"/>
                        <a:pt x="339044" y="265176"/>
                      </a:cubicBezTo>
                      <a:cubicBezTo>
                        <a:pt x="329214" y="270091"/>
                        <a:pt x="320055" y="276429"/>
                        <a:pt x="311612" y="283464"/>
                      </a:cubicBezTo>
                      <a:cubicBezTo>
                        <a:pt x="241206" y="342136"/>
                        <a:pt x="324856" y="283778"/>
                        <a:pt x="256748" y="329184"/>
                      </a:cubicBezTo>
                      <a:cubicBezTo>
                        <a:pt x="253700" y="338328"/>
                        <a:pt x="254420" y="349800"/>
                        <a:pt x="247604" y="356616"/>
                      </a:cubicBezTo>
                      <a:cubicBezTo>
                        <a:pt x="232062" y="372158"/>
                        <a:pt x="192740" y="393192"/>
                        <a:pt x="192740" y="393192"/>
                      </a:cubicBezTo>
                      <a:cubicBezTo>
                        <a:pt x="127390" y="491217"/>
                        <a:pt x="229160" y="342447"/>
                        <a:pt x="147020" y="448056"/>
                      </a:cubicBezTo>
                      <a:cubicBezTo>
                        <a:pt x="133526" y="465406"/>
                        <a:pt x="122636" y="484632"/>
                        <a:pt x="110444" y="502920"/>
                      </a:cubicBezTo>
                      <a:cubicBezTo>
                        <a:pt x="104348" y="512064"/>
                        <a:pt x="95631" y="519926"/>
                        <a:pt x="92156" y="530352"/>
                      </a:cubicBezTo>
                      <a:cubicBezTo>
                        <a:pt x="86060" y="548640"/>
                        <a:pt x="84561" y="569176"/>
                        <a:pt x="73868" y="585216"/>
                      </a:cubicBezTo>
                      <a:cubicBezTo>
                        <a:pt x="67772" y="594360"/>
                        <a:pt x="60043" y="602605"/>
                        <a:pt x="55580" y="612648"/>
                      </a:cubicBezTo>
                      <a:cubicBezTo>
                        <a:pt x="12053" y="710583"/>
                        <a:pt x="60392" y="632862"/>
                        <a:pt x="19004" y="694944"/>
                      </a:cubicBezTo>
                      <a:cubicBezTo>
                        <a:pt x="-670" y="812988"/>
                        <a:pt x="4682" y="766981"/>
                        <a:pt x="716" y="969264"/>
                      </a:cubicBezTo>
                      <a:cubicBezTo>
                        <a:pt x="-897" y="1051544"/>
                        <a:pt x="716" y="1133856"/>
                        <a:pt x="716" y="1216152"/>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F4B6CBAC-AC93-4894-B63E-C0C2CF6B2DB4}"/>
                    </a:ext>
                  </a:extLst>
                </p:cNvPr>
                <p:cNvGrpSpPr/>
                <p:nvPr/>
              </p:nvGrpSpPr>
              <p:grpSpPr>
                <a:xfrm>
                  <a:off x="1778986" y="3693047"/>
                  <a:ext cx="586262" cy="501964"/>
                  <a:chOff x="4489705" y="1636776"/>
                  <a:chExt cx="3097086" cy="2651760"/>
                </a:xfrm>
              </p:grpSpPr>
              <p:grpSp>
                <p:nvGrpSpPr>
                  <p:cNvPr id="426" name="Group 425">
                    <a:extLst>
                      <a:ext uri="{FF2B5EF4-FFF2-40B4-BE49-F238E27FC236}">
                        <a16:creationId xmlns:a16="http://schemas.microsoft.com/office/drawing/2014/main" id="{41F56DB1-3226-433E-9A2A-4E74E63D79F9}"/>
                      </a:ext>
                    </a:extLst>
                  </p:cNvPr>
                  <p:cNvGrpSpPr/>
                  <p:nvPr/>
                </p:nvGrpSpPr>
                <p:grpSpPr>
                  <a:xfrm>
                    <a:off x="4489705" y="1779294"/>
                    <a:ext cx="1630864" cy="1887450"/>
                    <a:chOff x="7653422" y="1435608"/>
                    <a:chExt cx="2769586" cy="3757446"/>
                  </a:xfrm>
                </p:grpSpPr>
                <p:sp>
                  <p:nvSpPr>
                    <p:cNvPr id="433" name="Rectangle 2">
                      <a:extLst>
                        <a:ext uri="{FF2B5EF4-FFF2-40B4-BE49-F238E27FC236}">
                          <a16:creationId xmlns:a16="http://schemas.microsoft.com/office/drawing/2014/main" id="{9D8F8424-7D38-4E02-91A2-785C54DA0EE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F67A7E6B-1EA7-4232-9BE2-77CA7DFAC16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7" name="Group 426">
                    <a:extLst>
                      <a:ext uri="{FF2B5EF4-FFF2-40B4-BE49-F238E27FC236}">
                        <a16:creationId xmlns:a16="http://schemas.microsoft.com/office/drawing/2014/main" id="{9D92262E-9249-4925-8953-981D072F5D11}"/>
                      </a:ext>
                    </a:extLst>
                  </p:cNvPr>
                  <p:cNvGrpSpPr/>
                  <p:nvPr/>
                </p:nvGrpSpPr>
                <p:grpSpPr>
                  <a:xfrm>
                    <a:off x="5218177" y="1636776"/>
                    <a:ext cx="1822482" cy="2109216"/>
                    <a:chOff x="7653422" y="1435608"/>
                    <a:chExt cx="2769586" cy="3757446"/>
                  </a:xfrm>
                </p:grpSpPr>
                <p:sp>
                  <p:nvSpPr>
                    <p:cNvPr id="431" name="Rectangle 2">
                      <a:extLst>
                        <a:ext uri="{FF2B5EF4-FFF2-40B4-BE49-F238E27FC236}">
                          <a16:creationId xmlns:a16="http://schemas.microsoft.com/office/drawing/2014/main" id="{CAE91034-F61F-4A95-A6AE-33CBAB28135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398A5079-7E65-4DC8-A018-376D738CC44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8" name="Group 427">
                    <a:extLst>
                      <a:ext uri="{FF2B5EF4-FFF2-40B4-BE49-F238E27FC236}">
                        <a16:creationId xmlns:a16="http://schemas.microsoft.com/office/drawing/2014/main" id="{AD2F1545-28B0-4999-92DC-6099F1920891}"/>
                      </a:ext>
                    </a:extLst>
                  </p:cNvPr>
                  <p:cNvGrpSpPr/>
                  <p:nvPr/>
                </p:nvGrpSpPr>
                <p:grpSpPr>
                  <a:xfrm>
                    <a:off x="5394961" y="1751862"/>
                    <a:ext cx="2191830" cy="2536674"/>
                    <a:chOff x="7653422" y="1435608"/>
                    <a:chExt cx="2769586" cy="3757446"/>
                  </a:xfrm>
                </p:grpSpPr>
                <p:sp>
                  <p:nvSpPr>
                    <p:cNvPr id="429" name="Rectangle 2">
                      <a:extLst>
                        <a:ext uri="{FF2B5EF4-FFF2-40B4-BE49-F238E27FC236}">
                          <a16:creationId xmlns:a16="http://schemas.microsoft.com/office/drawing/2014/main" id="{3DEE70CF-DBAA-4D48-B86F-F2C3A326CAD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759BAAC1-15BD-4484-8C81-7FF98F50AF8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98" name="Group 226">
                  <a:extLst>
                    <a:ext uri="{FF2B5EF4-FFF2-40B4-BE49-F238E27FC236}">
                      <a16:creationId xmlns:a16="http://schemas.microsoft.com/office/drawing/2014/main" id="{FBAD7DCA-48E1-48F6-8B07-8D273A1BB3D8}"/>
                    </a:ext>
                  </a:extLst>
                </p:cNvPr>
                <p:cNvGrpSpPr/>
                <p:nvPr/>
              </p:nvGrpSpPr>
              <p:grpSpPr>
                <a:xfrm>
                  <a:off x="1069849" y="2923032"/>
                  <a:ext cx="1059540" cy="423672"/>
                  <a:chOff x="1447800" y="1066800"/>
                  <a:chExt cx="5335815" cy="2133600"/>
                </a:xfrm>
              </p:grpSpPr>
              <p:grpSp>
                <p:nvGrpSpPr>
                  <p:cNvPr id="203" name="Group 58">
                    <a:extLst>
                      <a:ext uri="{FF2B5EF4-FFF2-40B4-BE49-F238E27FC236}">
                        <a16:creationId xmlns:a16="http://schemas.microsoft.com/office/drawing/2014/main" id="{1FD749E5-FE0A-4090-A994-4BA7D09B5FD2}"/>
                      </a:ext>
                    </a:extLst>
                  </p:cNvPr>
                  <p:cNvGrpSpPr/>
                  <p:nvPr/>
                </p:nvGrpSpPr>
                <p:grpSpPr>
                  <a:xfrm>
                    <a:off x="1447800" y="1295400"/>
                    <a:ext cx="1158228" cy="1905000"/>
                    <a:chOff x="1747738" y="1143000"/>
                    <a:chExt cx="2675816" cy="5410200"/>
                  </a:xfrm>
                </p:grpSpPr>
                <p:sp>
                  <p:nvSpPr>
                    <p:cNvPr id="370" name="Wave 369">
                      <a:extLst>
                        <a:ext uri="{FF2B5EF4-FFF2-40B4-BE49-F238E27FC236}">
                          <a16:creationId xmlns:a16="http://schemas.microsoft.com/office/drawing/2014/main" id="{543FC814-C3B2-49ED-86ED-5A032074DF17}"/>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Wave 370">
                      <a:extLst>
                        <a:ext uri="{FF2B5EF4-FFF2-40B4-BE49-F238E27FC236}">
                          <a16:creationId xmlns:a16="http://schemas.microsoft.com/office/drawing/2014/main" id="{6CA56AA9-5C58-4918-A332-B3057F92CC31}"/>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2">
                      <a:extLst>
                        <a:ext uri="{FF2B5EF4-FFF2-40B4-BE49-F238E27FC236}">
                          <a16:creationId xmlns:a16="http://schemas.microsoft.com/office/drawing/2014/main" id="{7646678A-08F0-43FA-AB63-356E98FC8A78}"/>
                        </a:ext>
                      </a:extLst>
                    </p:cNvPr>
                    <p:cNvGrpSpPr/>
                    <p:nvPr/>
                  </p:nvGrpSpPr>
                  <p:grpSpPr>
                    <a:xfrm>
                      <a:off x="2468899" y="3115235"/>
                      <a:ext cx="1004332" cy="932329"/>
                      <a:chOff x="3253121" y="1066802"/>
                      <a:chExt cx="2384351" cy="1922552"/>
                    </a:xfrm>
                    <a:solidFill>
                      <a:schemeClr val="bg2">
                        <a:lumMod val="50000"/>
                      </a:schemeClr>
                    </a:solidFill>
                  </p:grpSpPr>
                  <p:sp>
                    <p:nvSpPr>
                      <p:cNvPr id="418" name="Teardrop 417">
                        <a:extLst>
                          <a:ext uri="{FF2B5EF4-FFF2-40B4-BE49-F238E27FC236}">
                            <a16:creationId xmlns:a16="http://schemas.microsoft.com/office/drawing/2014/main" id="{41D8BFF1-D18D-4131-80CA-EC4DBEDFE003}"/>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
                        <a:extLst>
                          <a:ext uri="{FF2B5EF4-FFF2-40B4-BE49-F238E27FC236}">
                            <a16:creationId xmlns:a16="http://schemas.microsoft.com/office/drawing/2014/main" id="{D099D7FE-26B2-4734-B649-1C586803B56D}"/>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5">
                        <a:extLst>
                          <a:ext uri="{FF2B5EF4-FFF2-40B4-BE49-F238E27FC236}">
                            <a16:creationId xmlns:a16="http://schemas.microsoft.com/office/drawing/2014/main" id="{5651F59E-6985-4090-A78C-246AF76071EA}"/>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6">
                        <a:extLst>
                          <a:ext uri="{FF2B5EF4-FFF2-40B4-BE49-F238E27FC236}">
                            <a16:creationId xmlns:a16="http://schemas.microsoft.com/office/drawing/2014/main" id="{E0DA6F22-9938-43BE-99A3-0B039725C355}"/>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7">
                        <a:extLst>
                          <a:ext uri="{FF2B5EF4-FFF2-40B4-BE49-F238E27FC236}">
                            <a16:creationId xmlns:a16="http://schemas.microsoft.com/office/drawing/2014/main" id="{60016B63-E18D-42B7-80EB-5D56942D2F02}"/>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8">
                        <a:extLst>
                          <a:ext uri="{FF2B5EF4-FFF2-40B4-BE49-F238E27FC236}">
                            <a16:creationId xmlns:a16="http://schemas.microsoft.com/office/drawing/2014/main" id="{F817D036-E3DB-431F-A968-463C8CA1C3DC}"/>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9">
                        <a:extLst>
                          <a:ext uri="{FF2B5EF4-FFF2-40B4-BE49-F238E27FC236}">
                            <a16:creationId xmlns:a16="http://schemas.microsoft.com/office/drawing/2014/main" id="{A95E483F-6B07-42AE-8C10-45D557648D58}"/>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10">
                        <a:extLst>
                          <a:ext uri="{FF2B5EF4-FFF2-40B4-BE49-F238E27FC236}">
                            <a16:creationId xmlns:a16="http://schemas.microsoft.com/office/drawing/2014/main" id="{EC43DA7F-13CE-4693-996E-B623DEC3B37F}"/>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1">
                      <a:extLst>
                        <a:ext uri="{FF2B5EF4-FFF2-40B4-BE49-F238E27FC236}">
                          <a16:creationId xmlns:a16="http://schemas.microsoft.com/office/drawing/2014/main" id="{B2E44F96-650D-407F-B06F-E4B7A314B6C0}"/>
                        </a:ext>
                      </a:extLst>
                    </p:cNvPr>
                    <p:cNvGrpSpPr/>
                    <p:nvPr/>
                  </p:nvGrpSpPr>
                  <p:grpSpPr>
                    <a:xfrm rot="3249924">
                      <a:off x="1735936" y="2283796"/>
                      <a:ext cx="1118259" cy="1094656"/>
                      <a:chOff x="3253123" y="1066800"/>
                      <a:chExt cx="2384352" cy="1922552"/>
                    </a:xfrm>
                  </p:grpSpPr>
                  <p:sp>
                    <p:nvSpPr>
                      <p:cNvPr id="410" name="Teardrop 409">
                        <a:extLst>
                          <a:ext uri="{FF2B5EF4-FFF2-40B4-BE49-F238E27FC236}">
                            <a16:creationId xmlns:a16="http://schemas.microsoft.com/office/drawing/2014/main" id="{470EF896-9498-40B2-B356-2BCA48AE45FF}"/>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a:extLst>
                          <a:ext uri="{FF2B5EF4-FFF2-40B4-BE49-F238E27FC236}">
                            <a16:creationId xmlns:a16="http://schemas.microsoft.com/office/drawing/2014/main" id="{C5E03CA7-1914-421E-AE6B-57556774DD74}"/>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a:extLst>
                          <a:ext uri="{FF2B5EF4-FFF2-40B4-BE49-F238E27FC236}">
                            <a16:creationId xmlns:a16="http://schemas.microsoft.com/office/drawing/2014/main" id="{6DFF09B9-6FF3-4C11-96DC-2721A155CCB4}"/>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a:extLst>
                          <a:ext uri="{FF2B5EF4-FFF2-40B4-BE49-F238E27FC236}">
                            <a16:creationId xmlns:a16="http://schemas.microsoft.com/office/drawing/2014/main" id="{F5F5F14A-7FC9-4DCF-B3FF-511471CE6FA5}"/>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a:extLst>
                          <a:ext uri="{FF2B5EF4-FFF2-40B4-BE49-F238E27FC236}">
                            <a16:creationId xmlns:a16="http://schemas.microsoft.com/office/drawing/2014/main" id="{BE952104-2838-460F-A468-B4D85EE498D3}"/>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a:extLst>
                          <a:ext uri="{FF2B5EF4-FFF2-40B4-BE49-F238E27FC236}">
                            <a16:creationId xmlns:a16="http://schemas.microsoft.com/office/drawing/2014/main" id="{93058945-E48F-4A46-9ACE-50C0F85BC887}"/>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a:extLst>
                          <a:ext uri="{FF2B5EF4-FFF2-40B4-BE49-F238E27FC236}">
                            <a16:creationId xmlns:a16="http://schemas.microsoft.com/office/drawing/2014/main" id="{A1E56E4C-1BAE-4E78-A590-5809B42A9FDF}"/>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81377A0E-0EB1-4DFF-B28A-25537FAB6CD1}"/>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22">
                      <a:extLst>
                        <a:ext uri="{FF2B5EF4-FFF2-40B4-BE49-F238E27FC236}">
                          <a16:creationId xmlns:a16="http://schemas.microsoft.com/office/drawing/2014/main" id="{56502089-1641-43A0-AB6B-27A11458219A}"/>
                        </a:ext>
                      </a:extLst>
                    </p:cNvPr>
                    <p:cNvGrpSpPr/>
                    <p:nvPr/>
                  </p:nvGrpSpPr>
                  <p:grpSpPr>
                    <a:xfrm rot="5400000">
                      <a:off x="2045598" y="1154802"/>
                      <a:ext cx="1118259" cy="1094656"/>
                      <a:chOff x="3253123" y="1066800"/>
                      <a:chExt cx="2384352" cy="1922552"/>
                    </a:xfrm>
                  </p:grpSpPr>
                  <p:sp>
                    <p:nvSpPr>
                      <p:cNvPr id="402" name="Teardrop 401">
                        <a:extLst>
                          <a:ext uri="{FF2B5EF4-FFF2-40B4-BE49-F238E27FC236}">
                            <a16:creationId xmlns:a16="http://schemas.microsoft.com/office/drawing/2014/main" id="{964F097E-E47C-4F6A-A8A0-0C32FCD82D29}"/>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a:extLst>
                          <a:ext uri="{FF2B5EF4-FFF2-40B4-BE49-F238E27FC236}">
                            <a16:creationId xmlns:a16="http://schemas.microsoft.com/office/drawing/2014/main" id="{1A2B90BB-761B-4D71-AB9C-FD2F9446608F}"/>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a:extLst>
                          <a:ext uri="{FF2B5EF4-FFF2-40B4-BE49-F238E27FC236}">
                            <a16:creationId xmlns:a16="http://schemas.microsoft.com/office/drawing/2014/main" id="{AEC3F473-10CA-4996-B4F2-E65E78B3BB6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a:extLst>
                          <a:ext uri="{FF2B5EF4-FFF2-40B4-BE49-F238E27FC236}">
                            <a16:creationId xmlns:a16="http://schemas.microsoft.com/office/drawing/2014/main" id="{764E4760-B4A6-49B6-93CE-FACA535116B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a:extLst>
                          <a:ext uri="{FF2B5EF4-FFF2-40B4-BE49-F238E27FC236}">
                            <a16:creationId xmlns:a16="http://schemas.microsoft.com/office/drawing/2014/main" id="{D237AA0D-1A5E-4DC6-A970-DAD51FC1CF7C}"/>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a:extLst>
                          <a:ext uri="{FF2B5EF4-FFF2-40B4-BE49-F238E27FC236}">
                            <a16:creationId xmlns:a16="http://schemas.microsoft.com/office/drawing/2014/main" id="{0EA9D0F6-A570-467C-B94D-C5A248D1FB5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a:extLst>
                          <a:ext uri="{FF2B5EF4-FFF2-40B4-BE49-F238E27FC236}">
                            <a16:creationId xmlns:a16="http://schemas.microsoft.com/office/drawing/2014/main" id="{4865860B-A136-40A6-91FF-941876D6ABFD}"/>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141B5356-C8EA-442E-885A-533B64EC6EE5}"/>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1">
                      <a:extLst>
                        <a:ext uri="{FF2B5EF4-FFF2-40B4-BE49-F238E27FC236}">
                          <a16:creationId xmlns:a16="http://schemas.microsoft.com/office/drawing/2014/main" id="{B4CCFCEF-AB38-4E37-89DF-5F4D46C8713C}"/>
                        </a:ext>
                      </a:extLst>
                    </p:cNvPr>
                    <p:cNvGrpSpPr/>
                    <p:nvPr/>
                  </p:nvGrpSpPr>
                  <p:grpSpPr>
                    <a:xfrm rot="18371763">
                      <a:off x="3184558" y="1293913"/>
                      <a:ext cx="1118259" cy="1094656"/>
                      <a:chOff x="3253123" y="1066800"/>
                      <a:chExt cx="2384352" cy="1922552"/>
                    </a:xfrm>
                  </p:grpSpPr>
                  <p:sp>
                    <p:nvSpPr>
                      <p:cNvPr id="394" name="Teardrop 393">
                        <a:extLst>
                          <a:ext uri="{FF2B5EF4-FFF2-40B4-BE49-F238E27FC236}">
                            <a16:creationId xmlns:a16="http://schemas.microsoft.com/office/drawing/2014/main" id="{2B24D01C-4647-4BBA-973A-2CB96DC2D285}"/>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a:extLst>
                          <a:ext uri="{FF2B5EF4-FFF2-40B4-BE49-F238E27FC236}">
                            <a16:creationId xmlns:a16="http://schemas.microsoft.com/office/drawing/2014/main" id="{DBD24524-4E8A-401F-8A6E-06542DA3A07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a:extLst>
                          <a:ext uri="{FF2B5EF4-FFF2-40B4-BE49-F238E27FC236}">
                            <a16:creationId xmlns:a16="http://schemas.microsoft.com/office/drawing/2014/main" id="{6D9B8AC2-CFF0-4411-B958-76EE8FBB80D9}"/>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a:extLst>
                          <a:ext uri="{FF2B5EF4-FFF2-40B4-BE49-F238E27FC236}">
                            <a16:creationId xmlns:a16="http://schemas.microsoft.com/office/drawing/2014/main" id="{64EA08F2-F769-4C9D-B88D-0C25E730248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a:extLst>
                          <a:ext uri="{FF2B5EF4-FFF2-40B4-BE49-F238E27FC236}">
                            <a16:creationId xmlns:a16="http://schemas.microsoft.com/office/drawing/2014/main" id="{E6370408-8FC3-4A1A-B776-AE66892C483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a:extLst>
                          <a:ext uri="{FF2B5EF4-FFF2-40B4-BE49-F238E27FC236}">
                            <a16:creationId xmlns:a16="http://schemas.microsoft.com/office/drawing/2014/main" id="{93EF7FB7-DE6B-4EF7-ADE4-81E2C3BAD14D}"/>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a:extLst>
                          <a:ext uri="{FF2B5EF4-FFF2-40B4-BE49-F238E27FC236}">
                            <a16:creationId xmlns:a16="http://schemas.microsoft.com/office/drawing/2014/main" id="{D431C0C0-FE64-457B-8283-717558CBF2CF}"/>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4AE8042F-2F65-4C00-8742-7F3BA6411DA8}"/>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40">
                      <a:extLst>
                        <a:ext uri="{FF2B5EF4-FFF2-40B4-BE49-F238E27FC236}">
                          <a16:creationId xmlns:a16="http://schemas.microsoft.com/office/drawing/2014/main" id="{C94DAB23-E116-4E20-974A-6FF18B94F08E}"/>
                        </a:ext>
                      </a:extLst>
                    </p:cNvPr>
                    <p:cNvGrpSpPr/>
                    <p:nvPr/>
                  </p:nvGrpSpPr>
                  <p:grpSpPr>
                    <a:xfrm rot="19164313">
                      <a:off x="3150199" y="2320851"/>
                      <a:ext cx="1273355" cy="1253498"/>
                      <a:chOff x="3253123" y="1066800"/>
                      <a:chExt cx="2384352" cy="1922552"/>
                    </a:xfrm>
                  </p:grpSpPr>
                  <p:sp>
                    <p:nvSpPr>
                      <p:cNvPr id="386" name="Teardrop 385">
                        <a:extLst>
                          <a:ext uri="{FF2B5EF4-FFF2-40B4-BE49-F238E27FC236}">
                            <a16:creationId xmlns:a16="http://schemas.microsoft.com/office/drawing/2014/main" id="{2D19979C-B9EA-4C3C-8737-F789BB330B4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a:extLst>
                          <a:ext uri="{FF2B5EF4-FFF2-40B4-BE49-F238E27FC236}">
                            <a16:creationId xmlns:a16="http://schemas.microsoft.com/office/drawing/2014/main" id="{7E4F8B01-7F59-4AF6-9B3E-46D37C3885F8}"/>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a:extLst>
                          <a:ext uri="{FF2B5EF4-FFF2-40B4-BE49-F238E27FC236}">
                            <a16:creationId xmlns:a16="http://schemas.microsoft.com/office/drawing/2014/main" id="{3AB9CF2A-65DE-4B45-A192-59791DE207AE}"/>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a:extLst>
                          <a:ext uri="{FF2B5EF4-FFF2-40B4-BE49-F238E27FC236}">
                            <a16:creationId xmlns:a16="http://schemas.microsoft.com/office/drawing/2014/main" id="{C4DAA50E-CBBD-4F88-B32A-543A5E56407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a:extLst>
                          <a:ext uri="{FF2B5EF4-FFF2-40B4-BE49-F238E27FC236}">
                            <a16:creationId xmlns:a16="http://schemas.microsoft.com/office/drawing/2014/main" id="{982B768C-45FC-4887-A615-D7FC20ACF129}"/>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a:extLst>
                          <a:ext uri="{FF2B5EF4-FFF2-40B4-BE49-F238E27FC236}">
                            <a16:creationId xmlns:a16="http://schemas.microsoft.com/office/drawing/2014/main" id="{F38CEAB6-5CDD-4CEE-911B-F44377DF4EBD}"/>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a:extLst>
                          <a:ext uri="{FF2B5EF4-FFF2-40B4-BE49-F238E27FC236}">
                            <a16:creationId xmlns:a16="http://schemas.microsoft.com/office/drawing/2014/main" id="{44ACE96B-C574-4F05-A839-042BDC1E543E}"/>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5237D615-A81B-467E-85EA-5FF5463FE8F0}"/>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49">
                      <a:extLst>
                        <a:ext uri="{FF2B5EF4-FFF2-40B4-BE49-F238E27FC236}">
                          <a16:creationId xmlns:a16="http://schemas.microsoft.com/office/drawing/2014/main" id="{E155ECEA-540F-414B-831A-39C8C6175506}"/>
                        </a:ext>
                      </a:extLst>
                    </p:cNvPr>
                    <p:cNvGrpSpPr/>
                    <p:nvPr/>
                  </p:nvGrpSpPr>
                  <p:grpSpPr>
                    <a:xfrm rot="1063382">
                      <a:off x="2473119" y="2046587"/>
                      <a:ext cx="1069843" cy="895533"/>
                      <a:chOff x="3253123" y="1066800"/>
                      <a:chExt cx="2384352" cy="1922552"/>
                    </a:xfrm>
                  </p:grpSpPr>
                  <p:sp>
                    <p:nvSpPr>
                      <p:cNvPr id="378" name="Teardrop 377">
                        <a:extLst>
                          <a:ext uri="{FF2B5EF4-FFF2-40B4-BE49-F238E27FC236}">
                            <a16:creationId xmlns:a16="http://schemas.microsoft.com/office/drawing/2014/main" id="{BBD0AD1E-885F-4F40-9AC9-C54463EBF90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a:extLst>
                          <a:ext uri="{FF2B5EF4-FFF2-40B4-BE49-F238E27FC236}">
                            <a16:creationId xmlns:a16="http://schemas.microsoft.com/office/drawing/2014/main" id="{3128684E-D3C1-4338-8596-1543704ED128}"/>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a:extLst>
                          <a:ext uri="{FF2B5EF4-FFF2-40B4-BE49-F238E27FC236}">
                            <a16:creationId xmlns:a16="http://schemas.microsoft.com/office/drawing/2014/main" id="{F6E42F7F-6F3C-4110-BB2C-74AF0BA1A8D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a:extLst>
                          <a:ext uri="{FF2B5EF4-FFF2-40B4-BE49-F238E27FC236}">
                            <a16:creationId xmlns:a16="http://schemas.microsoft.com/office/drawing/2014/main" id="{AC02E6F8-59D0-4376-BB83-3F463D91A69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a:extLst>
                          <a:ext uri="{FF2B5EF4-FFF2-40B4-BE49-F238E27FC236}">
                            <a16:creationId xmlns:a16="http://schemas.microsoft.com/office/drawing/2014/main" id="{0D08471B-EA72-41FD-BB01-C11E818EFF4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a:extLst>
                          <a:ext uri="{FF2B5EF4-FFF2-40B4-BE49-F238E27FC236}">
                            <a16:creationId xmlns:a16="http://schemas.microsoft.com/office/drawing/2014/main" id="{BBCD028C-CD93-4CCE-BAA5-96C4CD1BDBD2}"/>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a:extLst>
                          <a:ext uri="{FF2B5EF4-FFF2-40B4-BE49-F238E27FC236}">
                            <a16:creationId xmlns:a16="http://schemas.microsoft.com/office/drawing/2014/main" id="{772F9987-CD17-4559-A73C-770F40DEC168}"/>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6E9BF578-E568-4741-AF22-B29C1D15B62C}"/>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54">
                    <a:extLst>
                      <a:ext uri="{FF2B5EF4-FFF2-40B4-BE49-F238E27FC236}">
                        <a16:creationId xmlns:a16="http://schemas.microsoft.com/office/drawing/2014/main" id="{A3757865-EB8A-4095-BB56-722B36822D8F}"/>
                      </a:ext>
                    </a:extLst>
                  </p:cNvPr>
                  <p:cNvGrpSpPr/>
                  <p:nvPr/>
                </p:nvGrpSpPr>
                <p:grpSpPr>
                  <a:xfrm>
                    <a:off x="1600200" y="1295400"/>
                    <a:ext cx="4419600" cy="1905000"/>
                    <a:chOff x="1600200" y="1295400"/>
                    <a:chExt cx="4419600" cy="1905000"/>
                  </a:xfrm>
                </p:grpSpPr>
                <p:sp>
                  <p:nvSpPr>
                    <p:cNvPr id="319" name="Trapezoid 318">
                      <a:extLst>
                        <a:ext uri="{FF2B5EF4-FFF2-40B4-BE49-F238E27FC236}">
                          <a16:creationId xmlns:a16="http://schemas.microsoft.com/office/drawing/2014/main" id="{262730C6-5E1C-46D4-A866-6728057A4100}"/>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76050B5-CDCC-4BDD-B42D-28AF386B1B0A}"/>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5">
                      <a:extLst>
                        <a:ext uri="{FF2B5EF4-FFF2-40B4-BE49-F238E27FC236}">
                          <a16:creationId xmlns:a16="http://schemas.microsoft.com/office/drawing/2014/main" id="{EAC252F2-F683-4EED-B36B-4B78ABD4073F}"/>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6">
                      <a:extLst>
                        <a:ext uri="{FF2B5EF4-FFF2-40B4-BE49-F238E27FC236}">
                          <a16:creationId xmlns:a16="http://schemas.microsoft.com/office/drawing/2014/main" id="{776E94DF-8B8E-47F4-B551-43E42F80B97E}"/>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9">
                      <a:extLst>
                        <a:ext uri="{FF2B5EF4-FFF2-40B4-BE49-F238E27FC236}">
                          <a16:creationId xmlns:a16="http://schemas.microsoft.com/office/drawing/2014/main" id="{D01FA3A9-2962-421C-854D-77D9E47715D9}"/>
                        </a:ext>
                      </a:extLst>
                    </p:cNvPr>
                    <p:cNvGrpSpPr/>
                    <p:nvPr/>
                  </p:nvGrpSpPr>
                  <p:grpSpPr>
                    <a:xfrm>
                      <a:off x="2362200" y="1676400"/>
                      <a:ext cx="381000" cy="457200"/>
                      <a:chOff x="2362200" y="1676400"/>
                      <a:chExt cx="381000" cy="457200"/>
                    </a:xfrm>
                  </p:grpSpPr>
                  <p:sp>
                    <p:nvSpPr>
                      <p:cNvPr id="368" name="Multiply 7">
                        <a:extLst>
                          <a:ext uri="{FF2B5EF4-FFF2-40B4-BE49-F238E27FC236}">
                            <a16:creationId xmlns:a16="http://schemas.microsoft.com/office/drawing/2014/main" id="{56DCDD76-1009-4224-B177-1AF3063AE21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a:extLst>
                          <a:ext uri="{FF2B5EF4-FFF2-40B4-BE49-F238E27FC236}">
                            <a16:creationId xmlns:a16="http://schemas.microsoft.com/office/drawing/2014/main" id="{21BABDB8-70C9-4130-9888-3BBEEBEE9EC0}"/>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0">
                      <a:extLst>
                        <a:ext uri="{FF2B5EF4-FFF2-40B4-BE49-F238E27FC236}">
                          <a16:creationId xmlns:a16="http://schemas.microsoft.com/office/drawing/2014/main" id="{AC5A9DE4-552E-44D6-8FCC-67A066979B0F}"/>
                        </a:ext>
                      </a:extLst>
                    </p:cNvPr>
                    <p:cNvGrpSpPr/>
                    <p:nvPr/>
                  </p:nvGrpSpPr>
                  <p:grpSpPr>
                    <a:xfrm>
                      <a:off x="2743200" y="1676400"/>
                      <a:ext cx="381000" cy="457200"/>
                      <a:chOff x="2362200" y="1676400"/>
                      <a:chExt cx="381000" cy="457200"/>
                    </a:xfrm>
                  </p:grpSpPr>
                  <p:sp>
                    <p:nvSpPr>
                      <p:cNvPr id="366" name="Multiply 11">
                        <a:extLst>
                          <a:ext uri="{FF2B5EF4-FFF2-40B4-BE49-F238E27FC236}">
                            <a16:creationId xmlns:a16="http://schemas.microsoft.com/office/drawing/2014/main" id="{4711D9FE-4860-4B8A-90C5-77794C823C83}"/>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a:extLst>
                          <a:ext uri="{FF2B5EF4-FFF2-40B4-BE49-F238E27FC236}">
                            <a16:creationId xmlns:a16="http://schemas.microsoft.com/office/drawing/2014/main" id="{869A935B-E456-4F89-819E-1EC4AB6ECD0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3">
                      <a:extLst>
                        <a:ext uri="{FF2B5EF4-FFF2-40B4-BE49-F238E27FC236}">
                          <a16:creationId xmlns:a16="http://schemas.microsoft.com/office/drawing/2014/main" id="{DD9E65BE-D517-4D46-BD4E-37D6D7ED446C}"/>
                        </a:ext>
                      </a:extLst>
                    </p:cNvPr>
                    <p:cNvGrpSpPr/>
                    <p:nvPr/>
                  </p:nvGrpSpPr>
                  <p:grpSpPr>
                    <a:xfrm>
                      <a:off x="3124200" y="1676400"/>
                      <a:ext cx="381000" cy="457200"/>
                      <a:chOff x="2362200" y="1676400"/>
                      <a:chExt cx="381000" cy="457200"/>
                    </a:xfrm>
                  </p:grpSpPr>
                  <p:sp>
                    <p:nvSpPr>
                      <p:cNvPr id="364" name="Multiply 14">
                        <a:extLst>
                          <a:ext uri="{FF2B5EF4-FFF2-40B4-BE49-F238E27FC236}">
                            <a16:creationId xmlns:a16="http://schemas.microsoft.com/office/drawing/2014/main" id="{101D920A-2198-4AEF-B114-9E6B52F01235}"/>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Diamond 364">
                        <a:extLst>
                          <a:ext uri="{FF2B5EF4-FFF2-40B4-BE49-F238E27FC236}">
                            <a16:creationId xmlns:a16="http://schemas.microsoft.com/office/drawing/2014/main" id="{89BAC9D9-A469-41C5-AD8D-41D551D67CDA}"/>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16">
                      <a:extLst>
                        <a:ext uri="{FF2B5EF4-FFF2-40B4-BE49-F238E27FC236}">
                          <a16:creationId xmlns:a16="http://schemas.microsoft.com/office/drawing/2014/main" id="{927483D0-109C-4D82-AD79-A63F888C9233}"/>
                        </a:ext>
                      </a:extLst>
                    </p:cNvPr>
                    <p:cNvGrpSpPr/>
                    <p:nvPr/>
                  </p:nvGrpSpPr>
                  <p:grpSpPr>
                    <a:xfrm>
                      <a:off x="3505200" y="1676400"/>
                      <a:ext cx="381000" cy="457200"/>
                      <a:chOff x="2362200" y="1676400"/>
                      <a:chExt cx="381000" cy="457200"/>
                    </a:xfrm>
                  </p:grpSpPr>
                  <p:sp>
                    <p:nvSpPr>
                      <p:cNvPr id="362" name="Multiply 17">
                        <a:extLst>
                          <a:ext uri="{FF2B5EF4-FFF2-40B4-BE49-F238E27FC236}">
                            <a16:creationId xmlns:a16="http://schemas.microsoft.com/office/drawing/2014/main" id="{FB11A3ED-D700-4D13-AF6F-F33F01628DB3}"/>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a:extLst>
                          <a:ext uri="{FF2B5EF4-FFF2-40B4-BE49-F238E27FC236}">
                            <a16:creationId xmlns:a16="http://schemas.microsoft.com/office/drawing/2014/main" id="{BA58880D-E2C8-48A1-95C8-5C908CEB9B4B}"/>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9">
                      <a:extLst>
                        <a:ext uri="{FF2B5EF4-FFF2-40B4-BE49-F238E27FC236}">
                          <a16:creationId xmlns:a16="http://schemas.microsoft.com/office/drawing/2014/main" id="{BADD595B-DB94-46B9-9F5F-F9D08260AACB}"/>
                        </a:ext>
                      </a:extLst>
                    </p:cNvPr>
                    <p:cNvGrpSpPr/>
                    <p:nvPr/>
                  </p:nvGrpSpPr>
                  <p:grpSpPr>
                    <a:xfrm>
                      <a:off x="3886200" y="1676400"/>
                      <a:ext cx="381000" cy="457200"/>
                      <a:chOff x="2362200" y="1676400"/>
                      <a:chExt cx="381000" cy="457200"/>
                    </a:xfrm>
                  </p:grpSpPr>
                  <p:sp>
                    <p:nvSpPr>
                      <p:cNvPr id="360" name="Multiply 20">
                        <a:extLst>
                          <a:ext uri="{FF2B5EF4-FFF2-40B4-BE49-F238E27FC236}">
                            <a16:creationId xmlns:a16="http://schemas.microsoft.com/office/drawing/2014/main" id="{F5FD1706-EB99-49A7-862D-EAE37018D53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a:extLst>
                          <a:ext uri="{FF2B5EF4-FFF2-40B4-BE49-F238E27FC236}">
                            <a16:creationId xmlns:a16="http://schemas.microsoft.com/office/drawing/2014/main" id="{0160696D-B39C-4FB9-8198-3A110A463C68}"/>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22">
                      <a:extLst>
                        <a:ext uri="{FF2B5EF4-FFF2-40B4-BE49-F238E27FC236}">
                          <a16:creationId xmlns:a16="http://schemas.microsoft.com/office/drawing/2014/main" id="{B9CC6F6D-F07F-4466-928B-C377D19F3F10}"/>
                        </a:ext>
                      </a:extLst>
                    </p:cNvPr>
                    <p:cNvGrpSpPr/>
                    <p:nvPr/>
                  </p:nvGrpSpPr>
                  <p:grpSpPr>
                    <a:xfrm>
                      <a:off x="4267200" y="1676400"/>
                      <a:ext cx="381000" cy="457200"/>
                      <a:chOff x="2362200" y="1676400"/>
                      <a:chExt cx="381000" cy="457200"/>
                    </a:xfrm>
                  </p:grpSpPr>
                  <p:sp>
                    <p:nvSpPr>
                      <p:cNvPr id="358" name="Multiply 23">
                        <a:extLst>
                          <a:ext uri="{FF2B5EF4-FFF2-40B4-BE49-F238E27FC236}">
                            <a16:creationId xmlns:a16="http://schemas.microsoft.com/office/drawing/2014/main" id="{7C7930C0-78E8-4646-B4C8-6C9E993F9F7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a:extLst>
                          <a:ext uri="{FF2B5EF4-FFF2-40B4-BE49-F238E27FC236}">
                            <a16:creationId xmlns:a16="http://schemas.microsoft.com/office/drawing/2014/main" id="{7F7F426F-1A4A-4577-89BB-962B97C47DC8}"/>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25">
                      <a:extLst>
                        <a:ext uri="{FF2B5EF4-FFF2-40B4-BE49-F238E27FC236}">
                          <a16:creationId xmlns:a16="http://schemas.microsoft.com/office/drawing/2014/main" id="{7DD28AC8-B598-49A5-957D-E4D461897123}"/>
                        </a:ext>
                      </a:extLst>
                    </p:cNvPr>
                    <p:cNvGrpSpPr/>
                    <p:nvPr/>
                  </p:nvGrpSpPr>
                  <p:grpSpPr>
                    <a:xfrm>
                      <a:off x="4648200" y="1676400"/>
                      <a:ext cx="381000" cy="457200"/>
                      <a:chOff x="2362200" y="1676400"/>
                      <a:chExt cx="381000" cy="457200"/>
                    </a:xfrm>
                  </p:grpSpPr>
                  <p:sp>
                    <p:nvSpPr>
                      <p:cNvPr id="356" name="Multiply 26">
                        <a:extLst>
                          <a:ext uri="{FF2B5EF4-FFF2-40B4-BE49-F238E27FC236}">
                            <a16:creationId xmlns:a16="http://schemas.microsoft.com/office/drawing/2014/main" id="{54BAFFE6-56B1-4C2A-A417-B9C17F98CFE2}"/>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a:extLst>
                          <a:ext uri="{FF2B5EF4-FFF2-40B4-BE49-F238E27FC236}">
                            <a16:creationId xmlns:a16="http://schemas.microsoft.com/office/drawing/2014/main" id="{E9AF0F44-D036-463E-9182-7CD3A367CB4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28">
                      <a:extLst>
                        <a:ext uri="{FF2B5EF4-FFF2-40B4-BE49-F238E27FC236}">
                          <a16:creationId xmlns:a16="http://schemas.microsoft.com/office/drawing/2014/main" id="{7001D523-CF59-44B2-BACF-0B38D6A8F456}"/>
                        </a:ext>
                      </a:extLst>
                    </p:cNvPr>
                    <p:cNvGrpSpPr/>
                    <p:nvPr/>
                  </p:nvGrpSpPr>
                  <p:grpSpPr>
                    <a:xfrm>
                      <a:off x="5001491" y="1676400"/>
                      <a:ext cx="381000" cy="457200"/>
                      <a:chOff x="2362200" y="1676400"/>
                      <a:chExt cx="381000" cy="457200"/>
                    </a:xfrm>
                  </p:grpSpPr>
                  <p:sp>
                    <p:nvSpPr>
                      <p:cNvPr id="354" name="Multiply 29">
                        <a:extLst>
                          <a:ext uri="{FF2B5EF4-FFF2-40B4-BE49-F238E27FC236}">
                            <a16:creationId xmlns:a16="http://schemas.microsoft.com/office/drawing/2014/main" id="{74266E1B-1197-4014-9DCD-35C95946A092}"/>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a:extLst>
                          <a:ext uri="{FF2B5EF4-FFF2-40B4-BE49-F238E27FC236}">
                            <a16:creationId xmlns:a16="http://schemas.microsoft.com/office/drawing/2014/main" id="{AEB714D7-F1D6-4AA3-827C-E66C33BCE604}"/>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Rounded Rectangle 31">
                      <a:extLst>
                        <a:ext uri="{FF2B5EF4-FFF2-40B4-BE49-F238E27FC236}">
                          <a16:creationId xmlns:a16="http://schemas.microsoft.com/office/drawing/2014/main" id="{9892BB1E-583B-465B-A8D3-CBEE65B5B776}"/>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2">
                      <a:extLst>
                        <a:ext uri="{FF2B5EF4-FFF2-40B4-BE49-F238E27FC236}">
                          <a16:creationId xmlns:a16="http://schemas.microsoft.com/office/drawing/2014/main" id="{19C54A8E-F9EA-4C9E-9AC6-F2C0194922D3}"/>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
                      <a:extLst>
                        <a:ext uri="{FF2B5EF4-FFF2-40B4-BE49-F238E27FC236}">
                          <a16:creationId xmlns:a16="http://schemas.microsoft.com/office/drawing/2014/main" id="{81C6E92C-2CBE-4BDE-AACD-C92399B41D8C}"/>
                        </a:ext>
                      </a:extLst>
                    </p:cNvPr>
                    <p:cNvGrpSpPr/>
                    <p:nvPr/>
                  </p:nvGrpSpPr>
                  <p:grpSpPr>
                    <a:xfrm>
                      <a:off x="3643746" y="1828800"/>
                      <a:ext cx="304800" cy="535709"/>
                      <a:chOff x="2362200" y="1676400"/>
                      <a:chExt cx="381000" cy="457200"/>
                    </a:xfrm>
                  </p:grpSpPr>
                  <p:sp>
                    <p:nvSpPr>
                      <p:cNvPr id="352" name="Multiply 34">
                        <a:extLst>
                          <a:ext uri="{FF2B5EF4-FFF2-40B4-BE49-F238E27FC236}">
                            <a16:creationId xmlns:a16="http://schemas.microsoft.com/office/drawing/2014/main" id="{887DB463-FEF6-4816-AC03-B54036D611CF}"/>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a:extLst>
                          <a:ext uri="{FF2B5EF4-FFF2-40B4-BE49-F238E27FC236}">
                            <a16:creationId xmlns:a16="http://schemas.microsoft.com/office/drawing/2014/main" id="{83F6EDED-FB93-49CB-B114-B383E50D836B}"/>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Rounded Rectangle 36">
                      <a:extLst>
                        <a:ext uri="{FF2B5EF4-FFF2-40B4-BE49-F238E27FC236}">
                          <a16:creationId xmlns:a16="http://schemas.microsoft.com/office/drawing/2014/main" id="{2D649EBA-D0A1-4003-9197-D701644E56CC}"/>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ed Rectangle 37">
                      <a:extLst>
                        <a:ext uri="{FF2B5EF4-FFF2-40B4-BE49-F238E27FC236}">
                          <a16:creationId xmlns:a16="http://schemas.microsoft.com/office/drawing/2014/main" id="{4E9F0D0C-7B69-49B5-BB8C-4ABA352FCFC1}"/>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38">
                      <a:extLst>
                        <a:ext uri="{FF2B5EF4-FFF2-40B4-BE49-F238E27FC236}">
                          <a16:creationId xmlns:a16="http://schemas.microsoft.com/office/drawing/2014/main" id="{B1650609-5A26-4290-A252-91714BC19DF2}"/>
                        </a:ext>
                      </a:extLst>
                    </p:cNvPr>
                    <p:cNvGrpSpPr/>
                    <p:nvPr/>
                  </p:nvGrpSpPr>
                  <p:grpSpPr>
                    <a:xfrm>
                      <a:off x="3657600" y="1295400"/>
                      <a:ext cx="304800" cy="535709"/>
                      <a:chOff x="2362200" y="1676400"/>
                      <a:chExt cx="381000" cy="457200"/>
                    </a:xfrm>
                  </p:grpSpPr>
                  <p:sp>
                    <p:nvSpPr>
                      <p:cNvPr id="350" name="Multiply 39">
                        <a:extLst>
                          <a:ext uri="{FF2B5EF4-FFF2-40B4-BE49-F238E27FC236}">
                            <a16:creationId xmlns:a16="http://schemas.microsoft.com/office/drawing/2014/main" id="{2752BBB0-184D-4EEA-B96E-B18888643405}"/>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a:extLst>
                          <a:ext uri="{FF2B5EF4-FFF2-40B4-BE49-F238E27FC236}">
                            <a16:creationId xmlns:a16="http://schemas.microsoft.com/office/drawing/2014/main" id="{81D71188-3CBC-4D63-9179-02E2D550E56F}"/>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7" name="Trapezoid 336">
                      <a:extLst>
                        <a:ext uri="{FF2B5EF4-FFF2-40B4-BE49-F238E27FC236}">
                          <a16:creationId xmlns:a16="http://schemas.microsoft.com/office/drawing/2014/main" id="{DF83B734-C37E-4992-B787-DDA83D98BBFA}"/>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a:extLst>
                        <a:ext uri="{FF2B5EF4-FFF2-40B4-BE49-F238E27FC236}">
                          <a16:creationId xmlns:a16="http://schemas.microsoft.com/office/drawing/2014/main" id="{846AC9EB-A41C-44AE-A4A7-4173D20969BD}"/>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a:extLst>
                        <a:ext uri="{FF2B5EF4-FFF2-40B4-BE49-F238E27FC236}">
                          <a16:creationId xmlns:a16="http://schemas.microsoft.com/office/drawing/2014/main" id="{83895689-726C-4135-ABB5-60F1D96BE8A2}"/>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44">
                      <a:extLst>
                        <a:ext uri="{FF2B5EF4-FFF2-40B4-BE49-F238E27FC236}">
                          <a16:creationId xmlns:a16="http://schemas.microsoft.com/office/drawing/2014/main" id="{8AE1BF98-04D7-4AD7-9384-B3EA838E6679}"/>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45">
                      <a:extLst>
                        <a:ext uri="{FF2B5EF4-FFF2-40B4-BE49-F238E27FC236}">
                          <a16:creationId xmlns:a16="http://schemas.microsoft.com/office/drawing/2014/main" id="{2397E992-3F47-4A2C-B69C-06502957389E}"/>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Collate 341">
                      <a:extLst>
                        <a:ext uri="{FF2B5EF4-FFF2-40B4-BE49-F238E27FC236}">
                          <a16:creationId xmlns:a16="http://schemas.microsoft.com/office/drawing/2014/main" id="{5A076EF3-27D0-451D-BF4B-0CB195CC3419}"/>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Flowchart: Collate 342">
                      <a:extLst>
                        <a:ext uri="{FF2B5EF4-FFF2-40B4-BE49-F238E27FC236}">
                          <a16:creationId xmlns:a16="http://schemas.microsoft.com/office/drawing/2014/main" id="{E3517FDD-EC05-41A0-9601-9714F41F0987}"/>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4" name="Group 48">
                      <a:extLst>
                        <a:ext uri="{FF2B5EF4-FFF2-40B4-BE49-F238E27FC236}">
                          <a16:creationId xmlns:a16="http://schemas.microsoft.com/office/drawing/2014/main" id="{BE94FF55-C913-4AD2-B172-8913DDBF090D}"/>
                        </a:ext>
                      </a:extLst>
                    </p:cNvPr>
                    <p:cNvGrpSpPr/>
                    <p:nvPr/>
                  </p:nvGrpSpPr>
                  <p:grpSpPr>
                    <a:xfrm>
                      <a:off x="3352800" y="2286000"/>
                      <a:ext cx="304800" cy="365760"/>
                      <a:chOff x="2362200" y="1676400"/>
                      <a:chExt cx="381000" cy="457200"/>
                    </a:xfrm>
                  </p:grpSpPr>
                  <p:sp>
                    <p:nvSpPr>
                      <p:cNvPr id="348" name="Multiply 49">
                        <a:extLst>
                          <a:ext uri="{FF2B5EF4-FFF2-40B4-BE49-F238E27FC236}">
                            <a16:creationId xmlns:a16="http://schemas.microsoft.com/office/drawing/2014/main" id="{FA8E4F87-AFDD-4690-B1B4-8D3BEF91EB1B}"/>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a:extLst>
                          <a:ext uri="{FF2B5EF4-FFF2-40B4-BE49-F238E27FC236}">
                            <a16:creationId xmlns:a16="http://schemas.microsoft.com/office/drawing/2014/main" id="{F6935440-FF4F-4D9C-A987-E00ADAF8EE0A}"/>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51">
                      <a:extLst>
                        <a:ext uri="{FF2B5EF4-FFF2-40B4-BE49-F238E27FC236}">
                          <a16:creationId xmlns:a16="http://schemas.microsoft.com/office/drawing/2014/main" id="{2B0687B9-9BB9-4924-95EE-95F6F8F5109B}"/>
                        </a:ext>
                      </a:extLst>
                    </p:cNvPr>
                    <p:cNvGrpSpPr/>
                    <p:nvPr/>
                  </p:nvGrpSpPr>
                  <p:grpSpPr>
                    <a:xfrm>
                      <a:off x="3962400" y="2286000"/>
                      <a:ext cx="304800" cy="365760"/>
                      <a:chOff x="2362200" y="1676400"/>
                      <a:chExt cx="381000" cy="457200"/>
                    </a:xfrm>
                  </p:grpSpPr>
                  <p:sp>
                    <p:nvSpPr>
                      <p:cNvPr id="346" name="Multiply 52">
                        <a:extLst>
                          <a:ext uri="{FF2B5EF4-FFF2-40B4-BE49-F238E27FC236}">
                            <a16:creationId xmlns:a16="http://schemas.microsoft.com/office/drawing/2014/main" id="{262D50F0-1D33-418C-A711-A9F55D3D65D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a:extLst>
                          <a:ext uri="{FF2B5EF4-FFF2-40B4-BE49-F238E27FC236}">
                            <a16:creationId xmlns:a16="http://schemas.microsoft.com/office/drawing/2014/main" id="{3BBB5588-201B-40E7-8821-390274AD77B9}"/>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58">
                    <a:extLst>
                      <a:ext uri="{FF2B5EF4-FFF2-40B4-BE49-F238E27FC236}">
                        <a16:creationId xmlns:a16="http://schemas.microsoft.com/office/drawing/2014/main" id="{56BB55F5-66C0-4072-A3E0-BDB48E5320B2}"/>
                      </a:ext>
                    </a:extLst>
                  </p:cNvPr>
                  <p:cNvGrpSpPr/>
                  <p:nvPr/>
                </p:nvGrpSpPr>
                <p:grpSpPr>
                  <a:xfrm flipH="1">
                    <a:off x="5257800" y="1676400"/>
                    <a:ext cx="926582" cy="1524000"/>
                    <a:chOff x="1747738" y="1143000"/>
                    <a:chExt cx="2675816" cy="5410200"/>
                  </a:xfrm>
                </p:grpSpPr>
                <p:sp>
                  <p:nvSpPr>
                    <p:cNvPr id="263" name="Wave 262">
                      <a:extLst>
                        <a:ext uri="{FF2B5EF4-FFF2-40B4-BE49-F238E27FC236}">
                          <a16:creationId xmlns:a16="http://schemas.microsoft.com/office/drawing/2014/main" id="{9B4C45F9-286B-4A7A-88D6-91A5F3F3F88E}"/>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Wave 263">
                      <a:extLst>
                        <a:ext uri="{FF2B5EF4-FFF2-40B4-BE49-F238E27FC236}">
                          <a16:creationId xmlns:a16="http://schemas.microsoft.com/office/drawing/2014/main" id="{9853E4D2-062E-472F-ACA3-02E9A9A93684}"/>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
                      <a:extLst>
                        <a:ext uri="{FF2B5EF4-FFF2-40B4-BE49-F238E27FC236}">
                          <a16:creationId xmlns:a16="http://schemas.microsoft.com/office/drawing/2014/main" id="{D4024A08-257F-416D-943C-B223A6BC3B78}"/>
                        </a:ext>
                      </a:extLst>
                    </p:cNvPr>
                    <p:cNvGrpSpPr/>
                    <p:nvPr/>
                  </p:nvGrpSpPr>
                  <p:grpSpPr>
                    <a:xfrm>
                      <a:off x="2468899" y="3115235"/>
                      <a:ext cx="1004332" cy="932329"/>
                      <a:chOff x="3253121" y="1066802"/>
                      <a:chExt cx="2384351" cy="1922552"/>
                    </a:xfrm>
                    <a:solidFill>
                      <a:schemeClr val="bg2">
                        <a:lumMod val="50000"/>
                      </a:schemeClr>
                    </a:solidFill>
                  </p:grpSpPr>
                  <p:sp>
                    <p:nvSpPr>
                      <p:cNvPr id="311" name="Teardrop 310">
                        <a:extLst>
                          <a:ext uri="{FF2B5EF4-FFF2-40B4-BE49-F238E27FC236}">
                            <a16:creationId xmlns:a16="http://schemas.microsoft.com/office/drawing/2014/main" id="{7F40ABAE-5C38-472C-819B-4D0794703FC6}"/>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4">
                        <a:extLst>
                          <a:ext uri="{FF2B5EF4-FFF2-40B4-BE49-F238E27FC236}">
                            <a16:creationId xmlns:a16="http://schemas.microsoft.com/office/drawing/2014/main" id="{D3007576-7272-4450-8A44-4AA20879CF1B}"/>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5">
                        <a:extLst>
                          <a:ext uri="{FF2B5EF4-FFF2-40B4-BE49-F238E27FC236}">
                            <a16:creationId xmlns:a16="http://schemas.microsoft.com/office/drawing/2014/main" id="{62F502F1-A9E6-4ECA-8818-028CA2E37330}"/>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6">
                        <a:extLst>
                          <a:ext uri="{FF2B5EF4-FFF2-40B4-BE49-F238E27FC236}">
                            <a16:creationId xmlns:a16="http://schemas.microsoft.com/office/drawing/2014/main" id="{7D5921B8-C49F-4C76-8A5C-1C32F4663D5D}"/>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7">
                        <a:extLst>
                          <a:ext uri="{FF2B5EF4-FFF2-40B4-BE49-F238E27FC236}">
                            <a16:creationId xmlns:a16="http://schemas.microsoft.com/office/drawing/2014/main" id="{DB1AE550-6AC4-4896-8E1B-4EEF3CB50F1C}"/>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8">
                        <a:extLst>
                          <a:ext uri="{FF2B5EF4-FFF2-40B4-BE49-F238E27FC236}">
                            <a16:creationId xmlns:a16="http://schemas.microsoft.com/office/drawing/2014/main" id="{4F5E25C5-7047-437D-9FEA-8ADEC6380BC6}"/>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9">
                        <a:extLst>
                          <a:ext uri="{FF2B5EF4-FFF2-40B4-BE49-F238E27FC236}">
                            <a16:creationId xmlns:a16="http://schemas.microsoft.com/office/drawing/2014/main" id="{28CB2FAD-2B60-44A4-9806-7AC68A569B34}"/>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10">
                        <a:extLst>
                          <a:ext uri="{FF2B5EF4-FFF2-40B4-BE49-F238E27FC236}">
                            <a16:creationId xmlns:a16="http://schemas.microsoft.com/office/drawing/2014/main" id="{C0D3FEC0-018F-4A6B-9FFE-C375C1C7B95D}"/>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1">
                      <a:extLst>
                        <a:ext uri="{FF2B5EF4-FFF2-40B4-BE49-F238E27FC236}">
                          <a16:creationId xmlns:a16="http://schemas.microsoft.com/office/drawing/2014/main" id="{6FADD047-07D2-4C37-A0A8-9CB2E089A27E}"/>
                        </a:ext>
                      </a:extLst>
                    </p:cNvPr>
                    <p:cNvGrpSpPr/>
                    <p:nvPr/>
                  </p:nvGrpSpPr>
                  <p:grpSpPr>
                    <a:xfrm rot="3249924">
                      <a:off x="1735936" y="2283796"/>
                      <a:ext cx="1118259" cy="1094656"/>
                      <a:chOff x="3253123" y="1066800"/>
                      <a:chExt cx="2384352" cy="1922552"/>
                    </a:xfrm>
                  </p:grpSpPr>
                  <p:sp>
                    <p:nvSpPr>
                      <p:cNvPr id="303" name="Teardrop 302">
                        <a:extLst>
                          <a:ext uri="{FF2B5EF4-FFF2-40B4-BE49-F238E27FC236}">
                            <a16:creationId xmlns:a16="http://schemas.microsoft.com/office/drawing/2014/main" id="{4CE4CC96-F21F-4027-98F1-CD574BC56AD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a:extLst>
                          <a:ext uri="{FF2B5EF4-FFF2-40B4-BE49-F238E27FC236}">
                            <a16:creationId xmlns:a16="http://schemas.microsoft.com/office/drawing/2014/main" id="{E5527043-D4E3-4995-B408-6D5E19DBBE71}"/>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a:extLst>
                          <a:ext uri="{FF2B5EF4-FFF2-40B4-BE49-F238E27FC236}">
                            <a16:creationId xmlns:a16="http://schemas.microsoft.com/office/drawing/2014/main" id="{7CAFE369-F184-473C-95B4-DDA010855DDE}"/>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a:extLst>
                          <a:ext uri="{FF2B5EF4-FFF2-40B4-BE49-F238E27FC236}">
                            <a16:creationId xmlns:a16="http://schemas.microsoft.com/office/drawing/2014/main" id="{36443E4D-6775-4B9C-8147-63F4F43BC8BD}"/>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a:extLst>
                          <a:ext uri="{FF2B5EF4-FFF2-40B4-BE49-F238E27FC236}">
                            <a16:creationId xmlns:a16="http://schemas.microsoft.com/office/drawing/2014/main" id="{B5726842-EA2A-4A8F-89A6-6A42EF3A69E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a:extLst>
                          <a:ext uri="{FF2B5EF4-FFF2-40B4-BE49-F238E27FC236}">
                            <a16:creationId xmlns:a16="http://schemas.microsoft.com/office/drawing/2014/main" id="{B0FBEAD1-1978-4CD5-80F3-C9F188C7C666}"/>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a:extLst>
                          <a:ext uri="{FF2B5EF4-FFF2-40B4-BE49-F238E27FC236}">
                            <a16:creationId xmlns:a16="http://schemas.microsoft.com/office/drawing/2014/main" id="{AEB690A5-8AF9-4DD9-87C8-025ED1AF626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B553513E-CC6A-4BDE-A52A-28C8AF525044}"/>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2">
                      <a:extLst>
                        <a:ext uri="{FF2B5EF4-FFF2-40B4-BE49-F238E27FC236}">
                          <a16:creationId xmlns:a16="http://schemas.microsoft.com/office/drawing/2014/main" id="{870EEF00-A4CD-4D73-ABA6-A578EE927C4C}"/>
                        </a:ext>
                      </a:extLst>
                    </p:cNvPr>
                    <p:cNvGrpSpPr/>
                    <p:nvPr/>
                  </p:nvGrpSpPr>
                  <p:grpSpPr>
                    <a:xfrm rot="5400000">
                      <a:off x="2045598" y="1154802"/>
                      <a:ext cx="1118259" cy="1094656"/>
                      <a:chOff x="3253123" y="1066800"/>
                      <a:chExt cx="2384352" cy="1922552"/>
                    </a:xfrm>
                  </p:grpSpPr>
                  <p:sp>
                    <p:nvSpPr>
                      <p:cNvPr id="295" name="Teardrop 294">
                        <a:extLst>
                          <a:ext uri="{FF2B5EF4-FFF2-40B4-BE49-F238E27FC236}">
                            <a16:creationId xmlns:a16="http://schemas.microsoft.com/office/drawing/2014/main" id="{D65F22D0-3797-4EB0-9448-84F2D31CFBE0}"/>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a:extLst>
                          <a:ext uri="{FF2B5EF4-FFF2-40B4-BE49-F238E27FC236}">
                            <a16:creationId xmlns:a16="http://schemas.microsoft.com/office/drawing/2014/main" id="{902DE453-3B58-41DF-A47B-14AA1946072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a:extLst>
                          <a:ext uri="{FF2B5EF4-FFF2-40B4-BE49-F238E27FC236}">
                            <a16:creationId xmlns:a16="http://schemas.microsoft.com/office/drawing/2014/main" id="{540BE843-C9BA-40DC-88FA-41BBFB518DA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a:extLst>
                          <a:ext uri="{FF2B5EF4-FFF2-40B4-BE49-F238E27FC236}">
                            <a16:creationId xmlns:a16="http://schemas.microsoft.com/office/drawing/2014/main" id="{EC964F5D-1A1E-4784-8C88-972B9103A9BA}"/>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a:extLst>
                          <a:ext uri="{FF2B5EF4-FFF2-40B4-BE49-F238E27FC236}">
                            <a16:creationId xmlns:a16="http://schemas.microsoft.com/office/drawing/2014/main" id="{C9E42BC8-7F9A-4463-AA71-2A899E05998E}"/>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a:extLst>
                          <a:ext uri="{FF2B5EF4-FFF2-40B4-BE49-F238E27FC236}">
                            <a16:creationId xmlns:a16="http://schemas.microsoft.com/office/drawing/2014/main" id="{C6E60755-ECF8-429A-B26E-12E58AE0A289}"/>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a:extLst>
                          <a:ext uri="{FF2B5EF4-FFF2-40B4-BE49-F238E27FC236}">
                            <a16:creationId xmlns:a16="http://schemas.microsoft.com/office/drawing/2014/main" id="{D3B62478-0B0E-4253-93AA-DDADAC5676FA}"/>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19E446BB-AAB4-48C2-B823-34AB796EEFF8}"/>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31">
                      <a:extLst>
                        <a:ext uri="{FF2B5EF4-FFF2-40B4-BE49-F238E27FC236}">
                          <a16:creationId xmlns:a16="http://schemas.microsoft.com/office/drawing/2014/main" id="{0FD9A70C-8F48-4D54-9130-E36E2C7AAF34}"/>
                        </a:ext>
                      </a:extLst>
                    </p:cNvPr>
                    <p:cNvGrpSpPr/>
                    <p:nvPr/>
                  </p:nvGrpSpPr>
                  <p:grpSpPr>
                    <a:xfrm rot="18371763">
                      <a:off x="3184558" y="1293913"/>
                      <a:ext cx="1118259" cy="1094656"/>
                      <a:chOff x="3253123" y="1066800"/>
                      <a:chExt cx="2384352" cy="1922552"/>
                    </a:xfrm>
                  </p:grpSpPr>
                  <p:sp>
                    <p:nvSpPr>
                      <p:cNvPr id="287" name="Teardrop 286">
                        <a:extLst>
                          <a:ext uri="{FF2B5EF4-FFF2-40B4-BE49-F238E27FC236}">
                            <a16:creationId xmlns:a16="http://schemas.microsoft.com/office/drawing/2014/main" id="{827252A1-0062-46C0-9D9D-FED1D9B9060E}"/>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a:extLst>
                          <a:ext uri="{FF2B5EF4-FFF2-40B4-BE49-F238E27FC236}">
                            <a16:creationId xmlns:a16="http://schemas.microsoft.com/office/drawing/2014/main" id="{9DC27575-43FE-4AA1-ABDD-BBC835A160FA}"/>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a:extLst>
                          <a:ext uri="{FF2B5EF4-FFF2-40B4-BE49-F238E27FC236}">
                            <a16:creationId xmlns:a16="http://schemas.microsoft.com/office/drawing/2014/main" id="{726DEB42-D693-4062-9F60-B91F12FEDBC9}"/>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a:extLst>
                          <a:ext uri="{FF2B5EF4-FFF2-40B4-BE49-F238E27FC236}">
                            <a16:creationId xmlns:a16="http://schemas.microsoft.com/office/drawing/2014/main" id="{928450F6-B982-49EE-A4B4-7F25D9CFA0BA}"/>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a:extLst>
                          <a:ext uri="{FF2B5EF4-FFF2-40B4-BE49-F238E27FC236}">
                            <a16:creationId xmlns:a16="http://schemas.microsoft.com/office/drawing/2014/main" id="{211E7461-2143-4805-B75C-A1DBBCDC260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a:extLst>
                          <a:ext uri="{FF2B5EF4-FFF2-40B4-BE49-F238E27FC236}">
                            <a16:creationId xmlns:a16="http://schemas.microsoft.com/office/drawing/2014/main" id="{24DAFADF-B03A-4B23-A5D3-FC8CEB39F5E1}"/>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a:extLst>
                          <a:ext uri="{FF2B5EF4-FFF2-40B4-BE49-F238E27FC236}">
                            <a16:creationId xmlns:a16="http://schemas.microsoft.com/office/drawing/2014/main" id="{AE407306-B0D5-4C2F-9DCB-DB8A202E7ECC}"/>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B5C783A0-3710-4E6E-83D8-3072CDDCA5AD}"/>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40">
                      <a:extLst>
                        <a:ext uri="{FF2B5EF4-FFF2-40B4-BE49-F238E27FC236}">
                          <a16:creationId xmlns:a16="http://schemas.microsoft.com/office/drawing/2014/main" id="{435B6638-A82D-44C2-A4D6-D941A81F210C}"/>
                        </a:ext>
                      </a:extLst>
                    </p:cNvPr>
                    <p:cNvGrpSpPr/>
                    <p:nvPr/>
                  </p:nvGrpSpPr>
                  <p:grpSpPr>
                    <a:xfrm rot="19164313">
                      <a:off x="3150199" y="2320851"/>
                      <a:ext cx="1273355" cy="1253498"/>
                      <a:chOff x="3253123" y="1066800"/>
                      <a:chExt cx="2384352" cy="1922552"/>
                    </a:xfrm>
                  </p:grpSpPr>
                  <p:sp>
                    <p:nvSpPr>
                      <p:cNvPr id="279" name="Teardrop 278">
                        <a:extLst>
                          <a:ext uri="{FF2B5EF4-FFF2-40B4-BE49-F238E27FC236}">
                            <a16:creationId xmlns:a16="http://schemas.microsoft.com/office/drawing/2014/main" id="{F7CA6525-6C9D-41AD-88BC-23D96B50D65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a:extLst>
                          <a:ext uri="{FF2B5EF4-FFF2-40B4-BE49-F238E27FC236}">
                            <a16:creationId xmlns:a16="http://schemas.microsoft.com/office/drawing/2014/main" id="{FD7ED572-2E28-4591-8606-641452322509}"/>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a:extLst>
                          <a:ext uri="{FF2B5EF4-FFF2-40B4-BE49-F238E27FC236}">
                            <a16:creationId xmlns:a16="http://schemas.microsoft.com/office/drawing/2014/main" id="{DC5FD208-90AB-4ADF-BA23-8EFDBD541E07}"/>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a:extLst>
                          <a:ext uri="{FF2B5EF4-FFF2-40B4-BE49-F238E27FC236}">
                            <a16:creationId xmlns:a16="http://schemas.microsoft.com/office/drawing/2014/main" id="{C0D4E983-AF45-4A7E-9A15-0977641D5E4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a:extLst>
                          <a:ext uri="{FF2B5EF4-FFF2-40B4-BE49-F238E27FC236}">
                            <a16:creationId xmlns:a16="http://schemas.microsoft.com/office/drawing/2014/main" id="{1E92271E-ED51-452C-806A-31C98752C6B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a:extLst>
                          <a:ext uri="{FF2B5EF4-FFF2-40B4-BE49-F238E27FC236}">
                            <a16:creationId xmlns:a16="http://schemas.microsoft.com/office/drawing/2014/main" id="{F032625F-C70C-4747-927F-95EC26C0C80C}"/>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a:extLst>
                          <a:ext uri="{FF2B5EF4-FFF2-40B4-BE49-F238E27FC236}">
                            <a16:creationId xmlns:a16="http://schemas.microsoft.com/office/drawing/2014/main" id="{53130022-080F-4383-A582-F5FF483C19B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B4BCC817-C635-4493-BF14-09D319E752BC}"/>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49">
                      <a:extLst>
                        <a:ext uri="{FF2B5EF4-FFF2-40B4-BE49-F238E27FC236}">
                          <a16:creationId xmlns:a16="http://schemas.microsoft.com/office/drawing/2014/main" id="{6FDA1D48-BF3F-4A4F-96FA-C66D93049BEC}"/>
                        </a:ext>
                      </a:extLst>
                    </p:cNvPr>
                    <p:cNvGrpSpPr/>
                    <p:nvPr/>
                  </p:nvGrpSpPr>
                  <p:grpSpPr>
                    <a:xfrm rot="1063382">
                      <a:off x="2473119" y="2046587"/>
                      <a:ext cx="1069843" cy="895533"/>
                      <a:chOff x="3253123" y="1066800"/>
                      <a:chExt cx="2384352" cy="1922552"/>
                    </a:xfrm>
                  </p:grpSpPr>
                  <p:sp>
                    <p:nvSpPr>
                      <p:cNvPr id="271" name="Teardrop 270">
                        <a:extLst>
                          <a:ext uri="{FF2B5EF4-FFF2-40B4-BE49-F238E27FC236}">
                            <a16:creationId xmlns:a16="http://schemas.microsoft.com/office/drawing/2014/main" id="{B341898F-2C10-430E-A111-FB5E41D32D7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a:extLst>
                          <a:ext uri="{FF2B5EF4-FFF2-40B4-BE49-F238E27FC236}">
                            <a16:creationId xmlns:a16="http://schemas.microsoft.com/office/drawing/2014/main" id="{3CE46FC5-69A7-45B0-B0B6-1C497C95164B}"/>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a:extLst>
                          <a:ext uri="{FF2B5EF4-FFF2-40B4-BE49-F238E27FC236}">
                            <a16:creationId xmlns:a16="http://schemas.microsoft.com/office/drawing/2014/main" id="{B9276964-759A-47BB-B149-8C5F072FC0B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a:extLst>
                          <a:ext uri="{FF2B5EF4-FFF2-40B4-BE49-F238E27FC236}">
                            <a16:creationId xmlns:a16="http://schemas.microsoft.com/office/drawing/2014/main" id="{438FE0D6-6BF9-4224-973A-0F31EAF46D6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a:extLst>
                          <a:ext uri="{FF2B5EF4-FFF2-40B4-BE49-F238E27FC236}">
                            <a16:creationId xmlns:a16="http://schemas.microsoft.com/office/drawing/2014/main" id="{746EC898-1AA2-4F9A-8421-6C30C066EEB8}"/>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a:extLst>
                          <a:ext uri="{FF2B5EF4-FFF2-40B4-BE49-F238E27FC236}">
                            <a16:creationId xmlns:a16="http://schemas.microsoft.com/office/drawing/2014/main" id="{60721BF3-3748-47AC-9D46-B6C972DBF5E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a:extLst>
                          <a:ext uri="{FF2B5EF4-FFF2-40B4-BE49-F238E27FC236}">
                            <a16:creationId xmlns:a16="http://schemas.microsoft.com/office/drawing/2014/main" id="{77014CCF-C0CB-4B0D-9580-74DA1FC96DEE}"/>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7EBDDD97-4165-4739-AEEA-F2BB227D474C}"/>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58">
                    <a:extLst>
                      <a:ext uri="{FF2B5EF4-FFF2-40B4-BE49-F238E27FC236}">
                        <a16:creationId xmlns:a16="http://schemas.microsoft.com/office/drawing/2014/main" id="{4DFD7189-7268-4A9A-A8CC-83A6AB97102E}"/>
                      </a:ext>
                    </a:extLst>
                  </p:cNvPr>
                  <p:cNvGrpSpPr/>
                  <p:nvPr/>
                </p:nvGrpSpPr>
                <p:grpSpPr>
                  <a:xfrm>
                    <a:off x="5486400" y="1066800"/>
                    <a:ext cx="1297215" cy="2133600"/>
                    <a:chOff x="1747738" y="1143000"/>
                    <a:chExt cx="2675816" cy="5410200"/>
                  </a:xfrm>
                </p:grpSpPr>
                <p:sp>
                  <p:nvSpPr>
                    <p:cNvPr id="207" name="Wave 206">
                      <a:extLst>
                        <a:ext uri="{FF2B5EF4-FFF2-40B4-BE49-F238E27FC236}">
                          <a16:creationId xmlns:a16="http://schemas.microsoft.com/office/drawing/2014/main" id="{BC0F49D7-5E87-4BB4-BF9E-AF1D63AF90CA}"/>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Wave 207">
                      <a:extLst>
                        <a:ext uri="{FF2B5EF4-FFF2-40B4-BE49-F238E27FC236}">
                          <a16:creationId xmlns:a16="http://schemas.microsoft.com/office/drawing/2014/main" id="{2A207B37-D15A-46AF-B916-E19469E97391}"/>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
                      <a:extLst>
                        <a:ext uri="{FF2B5EF4-FFF2-40B4-BE49-F238E27FC236}">
                          <a16:creationId xmlns:a16="http://schemas.microsoft.com/office/drawing/2014/main" id="{8F69317F-1695-4890-98EB-AA83163C4A3E}"/>
                        </a:ext>
                      </a:extLst>
                    </p:cNvPr>
                    <p:cNvGrpSpPr/>
                    <p:nvPr/>
                  </p:nvGrpSpPr>
                  <p:grpSpPr>
                    <a:xfrm>
                      <a:off x="2468899" y="3115235"/>
                      <a:ext cx="1004332" cy="932329"/>
                      <a:chOff x="3253121" y="1066802"/>
                      <a:chExt cx="2384351" cy="1922552"/>
                    </a:xfrm>
                    <a:solidFill>
                      <a:schemeClr val="bg2">
                        <a:lumMod val="50000"/>
                      </a:schemeClr>
                    </a:solidFill>
                  </p:grpSpPr>
                  <p:sp>
                    <p:nvSpPr>
                      <p:cNvPr id="255" name="Teardrop 254">
                        <a:extLst>
                          <a:ext uri="{FF2B5EF4-FFF2-40B4-BE49-F238E27FC236}">
                            <a16:creationId xmlns:a16="http://schemas.microsoft.com/office/drawing/2014/main" id="{A104758F-E0B5-4C6B-B67F-FB206A31DCF9}"/>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4">
                        <a:extLst>
                          <a:ext uri="{FF2B5EF4-FFF2-40B4-BE49-F238E27FC236}">
                            <a16:creationId xmlns:a16="http://schemas.microsoft.com/office/drawing/2014/main" id="{3054EB1D-67C4-4138-AD1D-6D316801DBE1}"/>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5">
                        <a:extLst>
                          <a:ext uri="{FF2B5EF4-FFF2-40B4-BE49-F238E27FC236}">
                            <a16:creationId xmlns:a16="http://schemas.microsoft.com/office/drawing/2014/main" id="{7860AAA2-B0D0-48EC-B80A-22B6C532090E}"/>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6">
                        <a:extLst>
                          <a:ext uri="{FF2B5EF4-FFF2-40B4-BE49-F238E27FC236}">
                            <a16:creationId xmlns:a16="http://schemas.microsoft.com/office/drawing/2014/main" id="{2E68D463-545B-47CA-9C52-FF2D460C8387}"/>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7">
                        <a:extLst>
                          <a:ext uri="{FF2B5EF4-FFF2-40B4-BE49-F238E27FC236}">
                            <a16:creationId xmlns:a16="http://schemas.microsoft.com/office/drawing/2014/main" id="{5935D00C-2A61-47CD-8216-5EB8A92E5F2E}"/>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8">
                        <a:extLst>
                          <a:ext uri="{FF2B5EF4-FFF2-40B4-BE49-F238E27FC236}">
                            <a16:creationId xmlns:a16="http://schemas.microsoft.com/office/drawing/2014/main" id="{DBC959FD-999E-44EE-AA6F-F61B5C79727A}"/>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9">
                        <a:extLst>
                          <a:ext uri="{FF2B5EF4-FFF2-40B4-BE49-F238E27FC236}">
                            <a16:creationId xmlns:a16="http://schemas.microsoft.com/office/drawing/2014/main" id="{105ECE91-FA57-4535-8B68-0A92D867B2E0}"/>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10">
                        <a:extLst>
                          <a:ext uri="{FF2B5EF4-FFF2-40B4-BE49-F238E27FC236}">
                            <a16:creationId xmlns:a16="http://schemas.microsoft.com/office/drawing/2014/main" id="{5504E7F3-D823-4F70-846A-C6C5DD7A1675}"/>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1">
                      <a:extLst>
                        <a:ext uri="{FF2B5EF4-FFF2-40B4-BE49-F238E27FC236}">
                          <a16:creationId xmlns:a16="http://schemas.microsoft.com/office/drawing/2014/main" id="{BCC2EC15-7F4E-4504-BFD2-B238AB8A23DD}"/>
                        </a:ext>
                      </a:extLst>
                    </p:cNvPr>
                    <p:cNvGrpSpPr/>
                    <p:nvPr/>
                  </p:nvGrpSpPr>
                  <p:grpSpPr>
                    <a:xfrm rot="3249924">
                      <a:off x="1735936" y="2283796"/>
                      <a:ext cx="1118259" cy="1094656"/>
                      <a:chOff x="3253123" y="1066800"/>
                      <a:chExt cx="2384352" cy="1922552"/>
                    </a:xfrm>
                  </p:grpSpPr>
                  <p:sp>
                    <p:nvSpPr>
                      <p:cNvPr id="247" name="Teardrop 246">
                        <a:extLst>
                          <a:ext uri="{FF2B5EF4-FFF2-40B4-BE49-F238E27FC236}">
                            <a16:creationId xmlns:a16="http://schemas.microsoft.com/office/drawing/2014/main" id="{EAA96613-B753-4ED2-AB8E-1968681A4CC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a:extLst>
                          <a:ext uri="{FF2B5EF4-FFF2-40B4-BE49-F238E27FC236}">
                            <a16:creationId xmlns:a16="http://schemas.microsoft.com/office/drawing/2014/main" id="{DBDE8DEE-4EE6-4D8B-986E-129D9B335920}"/>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a:extLst>
                          <a:ext uri="{FF2B5EF4-FFF2-40B4-BE49-F238E27FC236}">
                            <a16:creationId xmlns:a16="http://schemas.microsoft.com/office/drawing/2014/main" id="{8E44F336-B42A-4E41-8B7E-15F7E4F1239D}"/>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a:extLst>
                          <a:ext uri="{FF2B5EF4-FFF2-40B4-BE49-F238E27FC236}">
                            <a16:creationId xmlns:a16="http://schemas.microsoft.com/office/drawing/2014/main" id="{A1EFB4EB-C52C-412C-85FF-83CAAEAACF3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a:extLst>
                          <a:ext uri="{FF2B5EF4-FFF2-40B4-BE49-F238E27FC236}">
                            <a16:creationId xmlns:a16="http://schemas.microsoft.com/office/drawing/2014/main" id="{BF1B784D-FD4F-4712-A885-4C220C95EC4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a:extLst>
                          <a:ext uri="{FF2B5EF4-FFF2-40B4-BE49-F238E27FC236}">
                            <a16:creationId xmlns:a16="http://schemas.microsoft.com/office/drawing/2014/main" id="{82441253-D51C-4EB7-BD15-E3B6CE1064D0}"/>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a:extLst>
                          <a:ext uri="{FF2B5EF4-FFF2-40B4-BE49-F238E27FC236}">
                            <a16:creationId xmlns:a16="http://schemas.microsoft.com/office/drawing/2014/main" id="{879C906C-932A-4AF3-98F6-08F85A35BFB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C7EF91B2-2343-4537-809A-87310267FB9F}"/>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2">
                      <a:extLst>
                        <a:ext uri="{FF2B5EF4-FFF2-40B4-BE49-F238E27FC236}">
                          <a16:creationId xmlns:a16="http://schemas.microsoft.com/office/drawing/2014/main" id="{37487F75-6376-48CC-8EDC-9AB075C2612E}"/>
                        </a:ext>
                      </a:extLst>
                    </p:cNvPr>
                    <p:cNvGrpSpPr/>
                    <p:nvPr/>
                  </p:nvGrpSpPr>
                  <p:grpSpPr>
                    <a:xfrm rot="5400000">
                      <a:off x="2045598" y="1154802"/>
                      <a:ext cx="1118259" cy="1094656"/>
                      <a:chOff x="3253123" y="1066800"/>
                      <a:chExt cx="2384352" cy="1922552"/>
                    </a:xfrm>
                  </p:grpSpPr>
                  <p:sp>
                    <p:nvSpPr>
                      <p:cNvPr id="239" name="Teardrop 238">
                        <a:extLst>
                          <a:ext uri="{FF2B5EF4-FFF2-40B4-BE49-F238E27FC236}">
                            <a16:creationId xmlns:a16="http://schemas.microsoft.com/office/drawing/2014/main" id="{57156ABB-46A1-469E-8752-89D7E99532D0}"/>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a:extLst>
                          <a:ext uri="{FF2B5EF4-FFF2-40B4-BE49-F238E27FC236}">
                            <a16:creationId xmlns:a16="http://schemas.microsoft.com/office/drawing/2014/main" id="{2CB109B2-1AF3-4DF6-9C5B-9A73AFDDD23A}"/>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a:extLst>
                          <a:ext uri="{FF2B5EF4-FFF2-40B4-BE49-F238E27FC236}">
                            <a16:creationId xmlns:a16="http://schemas.microsoft.com/office/drawing/2014/main" id="{60BB174D-103F-43CF-8C44-97C51563895B}"/>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a:extLst>
                          <a:ext uri="{FF2B5EF4-FFF2-40B4-BE49-F238E27FC236}">
                            <a16:creationId xmlns:a16="http://schemas.microsoft.com/office/drawing/2014/main" id="{1DAA369B-F2EA-4956-A93E-09EA7963DFFD}"/>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a:extLst>
                          <a:ext uri="{FF2B5EF4-FFF2-40B4-BE49-F238E27FC236}">
                            <a16:creationId xmlns:a16="http://schemas.microsoft.com/office/drawing/2014/main" id="{ABBF9B09-2BB9-4018-9254-FFA7B2F5805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a:extLst>
                          <a:ext uri="{FF2B5EF4-FFF2-40B4-BE49-F238E27FC236}">
                            <a16:creationId xmlns:a16="http://schemas.microsoft.com/office/drawing/2014/main" id="{5D42F979-916D-4DBB-B771-E6E9AF854B50}"/>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a:extLst>
                          <a:ext uri="{FF2B5EF4-FFF2-40B4-BE49-F238E27FC236}">
                            <a16:creationId xmlns:a16="http://schemas.microsoft.com/office/drawing/2014/main" id="{BD4B758E-7A47-4353-AEE1-6F2BE36D3519}"/>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09DA6D9B-20E8-4BE1-B138-AC18AF98176B}"/>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31">
                      <a:extLst>
                        <a:ext uri="{FF2B5EF4-FFF2-40B4-BE49-F238E27FC236}">
                          <a16:creationId xmlns:a16="http://schemas.microsoft.com/office/drawing/2014/main" id="{5BE66A17-C9AA-46E4-A684-5BBB74B4C2D0}"/>
                        </a:ext>
                      </a:extLst>
                    </p:cNvPr>
                    <p:cNvGrpSpPr/>
                    <p:nvPr/>
                  </p:nvGrpSpPr>
                  <p:grpSpPr>
                    <a:xfrm rot="18371763">
                      <a:off x="3184558" y="1293913"/>
                      <a:ext cx="1118259" cy="1094656"/>
                      <a:chOff x="3253123" y="1066800"/>
                      <a:chExt cx="2384352" cy="1922552"/>
                    </a:xfrm>
                  </p:grpSpPr>
                  <p:sp>
                    <p:nvSpPr>
                      <p:cNvPr id="231" name="Teardrop 230">
                        <a:extLst>
                          <a:ext uri="{FF2B5EF4-FFF2-40B4-BE49-F238E27FC236}">
                            <a16:creationId xmlns:a16="http://schemas.microsoft.com/office/drawing/2014/main" id="{22A63995-4CAC-4085-BA8C-54187051FBC9}"/>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a:extLst>
                          <a:ext uri="{FF2B5EF4-FFF2-40B4-BE49-F238E27FC236}">
                            <a16:creationId xmlns:a16="http://schemas.microsoft.com/office/drawing/2014/main" id="{336828C6-2A1C-4D09-A220-6CF328551DAF}"/>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5494E1AC-F12A-496A-8707-A25DD90F24E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a:extLst>
                          <a:ext uri="{FF2B5EF4-FFF2-40B4-BE49-F238E27FC236}">
                            <a16:creationId xmlns:a16="http://schemas.microsoft.com/office/drawing/2014/main" id="{090F8230-2DB7-413F-A9F6-7B2C67906BFA}"/>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a:extLst>
                          <a:ext uri="{FF2B5EF4-FFF2-40B4-BE49-F238E27FC236}">
                            <a16:creationId xmlns:a16="http://schemas.microsoft.com/office/drawing/2014/main" id="{8051A3A1-3D5D-4072-9B2F-01512963A2A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a:extLst>
                          <a:ext uri="{FF2B5EF4-FFF2-40B4-BE49-F238E27FC236}">
                            <a16:creationId xmlns:a16="http://schemas.microsoft.com/office/drawing/2014/main" id="{4184E287-2A1E-45F9-A526-57A5A5BA0B25}"/>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a:extLst>
                          <a:ext uri="{FF2B5EF4-FFF2-40B4-BE49-F238E27FC236}">
                            <a16:creationId xmlns:a16="http://schemas.microsoft.com/office/drawing/2014/main" id="{8BE583F5-634D-4571-9A29-CFA9691721E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3F54B967-F048-467A-A135-1A96C14AE836}"/>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40">
                      <a:extLst>
                        <a:ext uri="{FF2B5EF4-FFF2-40B4-BE49-F238E27FC236}">
                          <a16:creationId xmlns:a16="http://schemas.microsoft.com/office/drawing/2014/main" id="{72E05FA7-C7D9-4789-A31C-8FF174AF47AF}"/>
                        </a:ext>
                      </a:extLst>
                    </p:cNvPr>
                    <p:cNvGrpSpPr/>
                    <p:nvPr/>
                  </p:nvGrpSpPr>
                  <p:grpSpPr>
                    <a:xfrm rot="19164313">
                      <a:off x="3150199" y="2320851"/>
                      <a:ext cx="1273355" cy="1253498"/>
                      <a:chOff x="3253123" y="1066800"/>
                      <a:chExt cx="2384352" cy="1922552"/>
                    </a:xfrm>
                  </p:grpSpPr>
                  <p:sp>
                    <p:nvSpPr>
                      <p:cNvPr id="223" name="Teardrop 222">
                        <a:extLst>
                          <a:ext uri="{FF2B5EF4-FFF2-40B4-BE49-F238E27FC236}">
                            <a16:creationId xmlns:a16="http://schemas.microsoft.com/office/drawing/2014/main" id="{006A3B60-E0C4-45EA-9B9C-83AA74D1C3FD}"/>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a:extLst>
                          <a:ext uri="{FF2B5EF4-FFF2-40B4-BE49-F238E27FC236}">
                            <a16:creationId xmlns:a16="http://schemas.microsoft.com/office/drawing/2014/main" id="{E05F534A-5005-40E1-81E2-36C604037F9C}"/>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a:extLst>
                          <a:ext uri="{FF2B5EF4-FFF2-40B4-BE49-F238E27FC236}">
                            <a16:creationId xmlns:a16="http://schemas.microsoft.com/office/drawing/2014/main" id="{84DCA295-4658-4AD4-96CB-93EE121C4EBD}"/>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CDE68223-46E6-4473-8566-690B953C5E20}"/>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a:extLst>
                          <a:ext uri="{FF2B5EF4-FFF2-40B4-BE49-F238E27FC236}">
                            <a16:creationId xmlns:a16="http://schemas.microsoft.com/office/drawing/2014/main" id="{35256A5D-7D6C-4937-BE19-D04E5B75B103}"/>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a:extLst>
                          <a:ext uri="{FF2B5EF4-FFF2-40B4-BE49-F238E27FC236}">
                            <a16:creationId xmlns:a16="http://schemas.microsoft.com/office/drawing/2014/main" id="{A0DB599B-2EA6-4978-8532-4214B2EC8C0E}"/>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a:extLst>
                          <a:ext uri="{FF2B5EF4-FFF2-40B4-BE49-F238E27FC236}">
                            <a16:creationId xmlns:a16="http://schemas.microsoft.com/office/drawing/2014/main" id="{70A05447-4A6E-4917-94DC-4CCA51EDF51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F9DD6ACF-8387-4B73-B9F6-6ADF5C48B640}"/>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49">
                      <a:extLst>
                        <a:ext uri="{FF2B5EF4-FFF2-40B4-BE49-F238E27FC236}">
                          <a16:creationId xmlns:a16="http://schemas.microsoft.com/office/drawing/2014/main" id="{532B9D88-A236-44C5-870A-5C745B8F1514}"/>
                        </a:ext>
                      </a:extLst>
                    </p:cNvPr>
                    <p:cNvGrpSpPr/>
                    <p:nvPr/>
                  </p:nvGrpSpPr>
                  <p:grpSpPr>
                    <a:xfrm rot="1063382">
                      <a:off x="2473119" y="2046587"/>
                      <a:ext cx="1069843" cy="895533"/>
                      <a:chOff x="3253123" y="1066800"/>
                      <a:chExt cx="2384352" cy="1922552"/>
                    </a:xfrm>
                  </p:grpSpPr>
                  <p:sp>
                    <p:nvSpPr>
                      <p:cNvPr id="215" name="Teardrop 214">
                        <a:extLst>
                          <a:ext uri="{FF2B5EF4-FFF2-40B4-BE49-F238E27FC236}">
                            <a16:creationId xmlns:a16="http://schemas.microsoft.com/office/drawing/2014/main" id="{86F8CBBC-4F33-4B5F-B155-CA420191DFCF}"/>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a:extLst>
                          <a:ext uri="{FF2B5EF4-FFF2-40B4-BE49-F238E27FC236}">
                            <a16:creationId xmlns:a16="http://schemas.microsoft.com/office/drawing/2014/main" id="{1A6CD841-2E59-4B54-9F6D-64FA80B28D7F}"/>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a:extLst>
                          <a:ext uri="{FF2B5EF4-FFF2-40B4-BE49-F238E27FC236}">
                            <a16:creationId xmlns:a16="http://schemas.microsoft.com/office/drawing/2014/main" id="{9E317582-4691-415E-870B-749D663BFE7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a:extLst>
                          <a:ext uri="{FF2B5EF4-FFF2-40B4-BE49-F238E27FC236}">
                            <a16:creationId xmlns:a16="http://schemas.microsoft.com/office/drawing/2014/main" id="{6A4FB583-FB65-43DE-94F5-A8925FF20960}"/>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a:extLst>
                          <a:ext uri="{FF2B5EF4-FFF2-40B4-BE49-F238E27FC236}">
                            <a16:creationId xmlns:a16="http://schemas.microsoft.com/office/drawing/2014/main" id="{7CBE6978-B9CB-48CD-B9A7-21DFF77D7FC3}"/>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a:extLst>
                          <a:ext uri="{FF2B5EF4-FFF2-40B4-BE49-F238E27FC236}">
                            <a16:creationId xmlns:a16="http://schemas.microsoft.com/office/drawing/2014/main" id="{D559D91B-A3E4-424A-A313-14EBEF2C0509}"/>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a:extLst>
                          <a:ext uri="{FF2B5EF4-FFF2-40B4-BE49-F238E27FC236}">
                            <a16:creationId xmlns:a16="http://schemas.microsoft.com/office/drawing/2014/main" id="{D6523320-517E-4121-A5A1-15D85FA4DD1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2144710B-B280-4E60-96C9-FCF0F97B0EBC}"/>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9" name="TextBox 198">
                  <a:extLst>
                    <a:ext uri="{FF2B5EF4-FFF2-40B4-BE49-F238E27FC236}">
                      <a16:creationId xmlns:a16="http://schemas.microsoft.com/office/drawing/2014/main" id="{A2524EF7-3949-4BB8-83A7-AD9EDC8BBD5E}"/>
                    </a:ext>
                  </a:extLst>
                </p:cNvPr>
                <p:cNvSpPr txBox="1"/>
                <p:nvPr/>
              </p:nvSpPr>
              <p:spPr>
                <a:xfrm>
                  <a:off x="1099713" y="3292950"/>
                  <a:ext cx="1362456" cy="264194"/>
                </a:xfrm>
                <a:prstGeom prst="rect">
                  <a:avLst/>
                </a:prstGeom>
                <a:noFill/>
              </p:spPr>
              <p:txBody>
                <a:bodyPr wrap="square" rtlCol="0">
                  <a:spAutoFit/>
                </a:bodyPr>
                <a:lstStyle/>
                <a:p>
                  <a:r>
                    <a:rPr lang="en-US" sz="1600" dirty="0">
                      <a:solidFill>
                        <a:schemeClr val="bg1"/>
                      </a:solidFill>
                    </a:rPr>
                    <a:t>Zarahemla</a:t>
                  </a:r>
                </a:p>
              </p:txBody>
            </p:sp>
            <p:sp>
              <p:nvSpPr>
                <p:cNvPr id="200" name="TextBox 199">
                  <a:extLst>
                    <a:ext uri="{FF2B5EF4-FFF2-40B4-BE49-F238E27FC236}">
                      <a16:creationId xmlns:a16="http://schemas.microsoft.com/office/drawing/2014/main" id="{7E41953C-4038-4FA4-A003-D2F191AED1A7}"/>
                    </a:ext>
                  </a:extLst>
                </p:cNvPr>
                <p:cNvSpPr txBox="1"/>
                <p:nvPr/>
              </p:nvSpPr>
              <p:spPr>
                <a:xfrm>
                  <a:off x="1085088" y="4971288"/>
                  <a:ext cx="1969008" cy="264194"/>
                </a:xfrm>
                <a:prstGeom prst="rect">
                  <a:avLst/>
                </a:prstGeom>
                <a:noFill/>
              </p:spPr>
              <p:txBody>
                <a:bodyPr wrap="square" rtlCol="0">
                  <a:spAutoFit/>
                </a:bodyPr>
                <a:lstStyle/>
                <a:p>
                  <a:r>
                    <a:rPr lang="en-US" sz="1600" dirty="0">
                      <a:solidFill>
                        <a:schemeClr val="bg1"/>
                      </a:solidFill>
                    </a:rPr>
                    <a:t>Land of Nephi</a:t>
                  </a:r>
                </a:p>
              </p:txBody>
            </p:sp>
            <p:sp>
              <p:nvSpPr>
                <p:cNvPr id="201" name="TextBox 200">
                  <a:extLst>
                    <a:ext uri="{FF2B5EF4-FFF2-40B4-BE49-F238E27FC236}">
                      <a16:creationId xmlns:a16="http://schemas.microsoft.com/office/drawing/2014/main" id="{D0B6A28D-05AB-4DBE-ADF3-C704CCBD7C8F}"/>
                    </a:ext>
                  </a:extLst>
                </p:cNvPr>
                <p:cNvSpPr txBox="1"/>
                <p:nvPr/>
              </p:nvSpPr>
              <p:spPr>
                <a:xfrm>
                  <a:off x="2184366" y="2736324"/>
                  <a:ext cx="1362456" cy="264194"/>
                </a:xfrm>
                <a:prstGeom prst="rect">
                  <a:avLst/>
                </a:prstGeom>
                <a:noFill/>
              </p:spPr>
              <p:txBody>
                <a:bodyPr wrap="square" rtlCol="0">
                  <a:spAutoFit/>
                </a:bodyPr>
                <a:lstStyle/>
                <a:p>
                  <a:pPr algn="ctr"/>
                  <a:r>
                    <a:rPr lang="en-US" sz="1600" dirty="0" err="1">
                      <a:solidFill>
                        <a:schemeClr val="bg1"/>
                      </a:solidFill>
                    </a:rPr>
                    <a:t>Jershon</a:t>
                  </a:r>
                  <a:endParaRPr lang="en-US" sz="1600" dirty="0">
                    <a:solidFill>
                      <a:schemeClr val="bg1"/>
                    </a:solidFill>
                  </a:endParaRPr>
                </a:p>
              </p:txBody>
            </p:sp>
            <p:sp>
              <p:nvSpPr>
                <p:cNvPr id="202" name="TextBox 201">
                  <a:extLst>
                    <a:ext uri="{FF2B5EF4-FFF2-40B4-BE49-F238E27FC236}">
                      <a16:creationId xmlns:a16="http://schemas.microsoft.com/office/drawing/2014/main" id="{07097EB7-F22E-4F81-B5E8-6AAF72C9FBA6}"/>
                    </a:ext>
                  </a:extLst>
                </p:cNvPr>
                <p:cNvSpPr txBox="1"/>
                <p:nvPr/>
              </p:nvSpPr>
              <p:spPr>
                <a:xfrm>
                  <a:off x="1812379" y="2277139"/>
                  <a:ext cx="1362456" cy="264194"/>
                </a:xfrm>
                <a:prstGeom prst="rect">
                  <a:avLst/>
                </a:prstGeom>
                <a:noFill/>
              </p:spPr>
              <p:txBody>
                <a:bodyPr wrap="square" rtlCol="0">
                  <a:spAutoFit/>
                </a:bodyPr>
                <a:lstStyle/>
                <a:p>
                  <a:pPr algn="ctr"/>
                  <a:r>
                    <a:rPr lang="en-US" sz="1600" dirty="0">
                      <a:solidFill>
                        <a:schemeClr val="bg1"/>
                      </a:solidFill>
                    </a:rPr>
                    <a:t>Land Bountiful</a:t>
                  </a:r>
                </a:p>
              </p:txBody>
            </p:sp>
          </p:grpSp>
        </p:grpSp>
        <p:sp>
          <p:nvSpPr>
            <p:cNvPr id="130" name="TextBox 129">
              <a:extLst>
                <a:ext uri="{FF2B5EF4-FFF2-40B4-BE49-F238E27FC236}">
                  <a16:creationId xmlns:a16="http://schemas.microsoft.com/office/drawing/2014/main" id="{A7465DFC-4DE9-4536-AD0B-03BE74B920E3}"/>
                </a:ext>
              </a:extLst>
            </p:cNvPr>
            <p:cNvSpPr txBox="1"/>
            <p:nvPr/>
          </p:nvSpPr>
          <p:spPr>
            <a:xfrm>
              <a:off x="6375491" y="3398986"/>
              <a:ext cx="1745935" cy="338554"/>
            </a:xfrm>
            <a:prstGeom prst="rect">
              <a:avLst/>
            </a:prstGeom>
            <a:noFill/>
          </p:spPr>
          <p:txBody>
            <a:bodyPr wrap="square" rtlCol="0">
              <a:spAutoFit/>
            </a:bodyPr>
            <a:lstStyle/>
            <a:p>
              <a:pPr algn="ctr"/>
              <a:r>
                <a:rPr lang="en-US" sz="1600" dirty="0">
                  <a:solidFill>
                    <a:schemeClr val="bg1"/>
                  </a:solidFill>
                </a:rPr>
                <a:t>Land of </a:t>
              </a:r>
              <a:r>
                <a:rPr lang="en-US" sz="1600" dirty="0" err="1">
                  <a:solidFill>
                    <a:schemeClr val="bg1"/>
                  </a:solidFill>
                </a:rPr>
                <a:t>Siron</a:t>
              </a:r>
              <a:endParaRPr lang="en-US" sz="1600" dirty="0">
                <a:solidFill>
                  <a:schemeClr val="bg1"/>
                </a:solidFill>
              </a:endParaRPr>
            </a:p>
          </p:txBody>
        </p:sp>
        <p:sp>
          <p:nvSpPr>
            <p:cNvPr id="131" name="TextBox 130">
              <a:extLst>
                <a:ext uri="{FF2B5EF4-FFF2-40B4-BE49-F238E27FC236}">
                  <a16:creationId xmlns:a16="http://schemas.microsoft.com/office/drawing/2014/main" id="{566F8778-6888-4839-A1CA-69011458A0CE}"/>
                </a:ext>
              </a:extLst>
            </p:cNvPr>
            <p:cNvSpPr txBox="1"/>
            <p:nvPr/>
          </p:nvSpPr>
          <p:spPr>
            <a:xfrm>
              <a:off x="7056492" y="2566217"/>
              <a:ext cx="1745935" cy="338554"/>
            </a:xfrm>
            <a:prstGeom prst="rect">
              <a:avLst/>
            </a:prstGeom>
            <a:noFill/>
          </p:spPr>
          <p:txBody>
            <a:bodyPr wrap="square" rtlCol="0">
              <a:spAutoFit/>
            </a:bodyPr>
            <a:lstStyle/>
            <a:p>
              <a:pPr algn="ctr"/>
              <a:r>
                <a:rPr lang="en-US" sz="1600" dirty="0"/>
                <a:t>East Sea</a:t>
              </a:r>
            </a:p>
          </p:txBody>
        </p:sp>
        <p:sp>
          <p:nvSpPr>
            <p:cNvPr id="132" name="TextBox 131">
              <a:extLst>
                <a:ext uri="{FF2B5EF4-FFF2-40B4-BE49-F238E27FC236}">
                  <a16:creationId xmlns:a16="http://schemas.microsoft.com/office/drawing/2014/main" id="{58D3AA95-5077-400D-83D5-89C81D2D8D8F}"/>
                </a:ext>
              </a:extLst>
            </p:cNvPr>
            <p:cNvSpPr txBox="1"/>
            <p:nvPr/>
          </p:nvSpPr>
          <p:spPr>
            <a:xfrm>
              <a:off x="3593592" y="2581457"/>
              <a:ext cx="1136707" cy="338554"/>
            </a:xfrm>
            <a:prstGeom prst="rect">
              <a:avLst/>
            </a:prstGeom>
            <a:noFill/>
          </p:spPr>
          <p:txBody>
            <a:bodyPr wrap="square" rtlCol="0">
              <a:spAutoFit/>
            </a:bodyPr>
            <a:lstStyle/>
            <a:p>
              <a:pPr algn="ctr"/>
              <a:r>
                <a:rPr lang="en-US" sz="1600" dirty="0"/>
                <a:t>West Sea</a:t>
              </a:r>
            </a:p>
          </p:txBody>
        </p:sp>
        <p:grpSp>
          <p:nvGrpSpPr>
            <p:cNvPr id="133" name="Group 132">
              <a:extLst>
                <a:ext uri="{FF2B5EF4-FFF2-40B4-BE49-F238E27FC236}">
                  <a16:creationId xmlns:a16="http://schemas.microsoft.com/office/drawing/2014/main" id="{1DC90E14-AC75-41F6-8A31-CF0DB2AB3466}"/>
                </a:ext>
              </a:extLst>
            </p:cNvPr>
            <p:cNvGrpSpPr/>
            <p:nvPr/>
          </p:nvGrpSpPr>
          <p:grpSpPr>
            <a:xfrm>
              <a:off x="6345970" y="2118361"/>
              <a:ext cx="489959" cy="277368"/>
              <a:chOff x="6129528" y="1679448"/>
              <a:chExt cx="1245898" cy="705309"/>
            </a:xfrm>
          </p:grpSpPr>
          <p:grpSp>
            <p:nvGrpSpPr>
              <p:cNvPr id="165" name="Group 164">
                <a:extLst>
                  <a:ext uri="{FF2B5EF4-FFF2-40B4-BE49-F238E27FC236}">
                    <a16:creationId xmlns:a16="http://schemas.microsoft.com/office/drawing/2014/main" id="{2FE744F7-097C-4156-A179-B4990AA38AD3}"/>
                  </a:ext>
                </a:extLst>
              </p:cNvPr>
              <p:cNvGrpSpPr/>
              <p:nvPr/>
            </p:nvGrpSpPr>
            <p:grpSpPr>
              <a:xfrm>
                <a:off x="6129528" y="1679448"/>
                <a:ext cx="571276" cy="685800"/>
                <a:chOff x="5486400" y="381000"/>
                <a:chExt cx="571276" cy="685800"/>
              </a:xfrm>
            </p:grpSpPr>
            <p:sp>
              <p:nvSpPr>
                <p:cNvPr id="174" name="Rounded Rectangle 2">
                  <a:extLst>
                    <a:ext uri="{FF2B5EF4-FFF2-40B4-BE49-F238E27FC236}">
                      <a16:creationId xmlns:a16="http://schemas.microsoft.com/office/drawing/2014/main" id="{02E08957-4E5E-4C33-8820-DC7457953C58}"/>
                    </a:ext>
                  </a:extLst>
                </p:cNvPr>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A43385C-74AB-449F-A551-D608759D0A94}"/>
                    </a:ext>
                  </a:extLst>
                </p:cNvPr>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4">
                  <a:extLst>
                    <a:ext uri="{FF2B5EF4-FFF2-40B4-BE49-F238E27FC236}">
                      <a16:creationId xmlns:a16="http://schemas.microsoft.com/office/drawing/2014/main" id="{E8BFDC33-2B89-41BF-821A-2CC73E26BBC0}"/>
                    </a:ext>
                  </a:extLst>
                </p:cNvPr>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5">
                  <a:extLst>
                    <a:ext uri="{FF2B5EF4-FFF2-40B4-BE49-F238E27FC236}">
                      <a16:creationId xmlns:a16="http://schemas.microsoft.com/office/drawing/2014/main" id="{6CA77B18-24AE-48C9-BC69-EDD406C184CA}"/>
                    </a:ext>
                  </a:extLst>
                </p:cNvPr>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C1CCF19D-5DE5-499D-BFBC-0F49C5F58902}"/>
                  </a:ext>
                </a:extLst>
              </p:cNvPr>
              <p:cNvGrpSpPr/>
              <p:nvPr/>
            </p:nvGrpSpPr>
            <p:grpSpPr>
              <a:xfrm>
                <a:off x="6684264" y="1883664"/>
                <a:ext cx="691162" cy="501093"/>
                <a:chOff x="1600200" y="1828800"/>
                <a:chExt cx="6096000" cy="4419600"/>
              </a:xfrm>
              <a:solidFill>
                <a:srgbClr val="FFC000"/>
              </a:solidFill>
            </p:grpSpPr>
            <p:sp>
              <p:nvSpPr>
                <p:cNvPr id="167" name="Oval 166">
                  <a:extLst>
                    <a:ext uri="{FF2B5EF4-FFF2-40B4-BE49-F238E27FC236}">
                      <a16:creationId xmlns:a16="http://schemas.microsoft.com/office/drawing/2014/main" id="{38F655A9-130B-4151-9D0E-17D0F118E5F9}"/>
                    </a:ext>
                  </a:extLst>
                </p:cNvPr>
                <p:cNvSpPr/>
                <p:nvPr/>
              </p:nvSpPr>
              <p:spPr>
                <a:xfrm>
                  <a:off x="3200400" y="1828800"/>
                  <a:ext cx="2743200" cy="1752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50">
                  <a:extLst>
                    <a:ext uri="{FF2B5EF4-FFF2-40B4-BE49-F238E27FC236}">
                      <a16:creationId xmlns:a16="http://schemas.microsoft.com/office/drawing/2014/main" id="{79256679-F971-41C7-BA4D-437F856A9C97}"/>
                    </a:ext>
                  </a:extLst>
                </p:cNvPr>
                <p:cNvSpPr/>
                <p:nvPr/>
              </p:nvSpPr>
              <p:spPr>
                <a:xfrm>
                  <a:off x="1676400" y="5029200"/>
                  <a:ext cx="5943600" cy="990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51">
                  <a:extLst>
                    <a:ext uri="{FF2B5EF4-FFF2-40B4-BE49-F238E27FC236}">
                      <a16:creationId xmlns:a16="http://schemas.microsoft.com/office/drawing/2014/main" id="{0DE40DCD-7891-480C-8A02-48AC26E54698}"/>
                    </a:ext>
                  </a:extLst>
                </p:cNvPr>
                <p:cNvSpPr/>
                <p:nvPr/>
              </p:nvSpPr>
              <p:spPr>
                <a:xfrm>
                  <a:off x="1981200" y="4114800"/>
                  <a:ext cx="5181600" cy="914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52">
                  <a:extLst>
                    <a:ext uri="{FF2B5EF4-FFF2-40B4-BE49-F238E27FC236}">
                      <a16:creationId xmlns:a16="http://schemas.microsoft.com/office/drawing/2014/main" id="{860E4C97-DCE3-4DCC-8CF7-651D1BD420C8}"/>
                    </a:ext>
                  </a:extLst>
                </p:cNvPr>
                <p:cNvSpPr/>
                <p:nvPr/>
              </p:nvSpPr>
              <p:spPr>
                <a:xfrm>
                  <a:off x="2286000" y="3276600"/>
                  <a:ext cx="4648200" cy="8382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53">
                  <a:extLst>
                    <a:ext uri="{FF2B5EF4-FFF2-40B4-BE49-F238E27FC236}">
                      <a16:creationId xmlns:a16="http://schemas.microsoft.com/office/drawing/2014/main" id="{D3ED6944-36FF-4DE8-AD65-86BF1EB3CB5E}"/>
                    </a:ext>
                  </a:extLst>
                </p:cNvPr>
                <p:cNvSpPr/>
                <p:nvPr/>
              </p:nvSpPr>
              <p:spPr>
                <a:xfrm>
                  <a:off x="2667000" y="2590800"/>
                  <a:ext cx="3886200" cy="685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54">
                  <a:extLst>
                    <a:ext uri="{FF2B5EF4-FFF2-40B4-BE49-F238E27FC236}">
                      <a16:creationId xmlns:a16="http://schemas.microsoft.com/office/drawing/2014/main" id="{DF54320B-4510-4C96-8502-4753EED3E050}"/>
                    </a:ext>
                  </a:extLst>
                </p:cNvPr>
                <p:cNvSpPr/>
                <p:nvPr/>
              </p:nvSpPr>
              <p:spPr>
                <a:xfrm>
                  <a:off x="1600200" y="5715000"/>
                  <a:ext cx="6096000" cy="533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F0963046-D982-4E3F-8C25-EF6FCAA8303F}"/>
                    </a:ext>
                  </a:extLst>
                </p:cNvPr>
                <p:cNvSpPr/>
                <p:nvPr/>
              </p:nvSpPr>
              <p:spPr>
                <a:xfrm>
                  <a:off x="3886200" y="4953000"/>
                  <a:ext cx="14478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228">
              <a:extLst>
                <a:ext uri="{FF2B5EF4-FFF2-40B4-BE49-F238E27FC236}">
                  <a16:creationId xmlns:a16="http://schemas.microsoft.com/office/drawing/2014/main" id="{8C9E8F5D-8935-4582-B55B-A1BF20137CCD}"/>
                </a:ext>
              </a:extLst>
            </p:cNvPr>
            <p:cNvGrpSpPr/>
            <p:nvPr/>
          </p:nvGrpSpPr>
          <p:grpSpPr>
            <a:xfrm>
              <a:off x="6885850" y="4758560"/>
              <a:ext cx="812977" cy="643758"/>
              <a:chOff x="1905000" y="838199"/>
              <a:chExt cx="4648200" cy="3962400"/>
            </a:xfrm>
          </p:grpSpPr>
          <p:sp>
            <p:nvSpPr>
              <p:cNvPr id="136" name="Rounded Rectangle 229">
                <a:extLst>
                  <a:ext uri="{FF2B5EF4-FFF2-40B4-BE49-F238E27FC236}">
                    <a16:creationId xmlns:a16="http://schemas.microsoft.com/office/drawing/2014/main" id="{4CF0B3B1-6F9B-45BA-9CB8-B761F9013CF7}"/>
                  </a:ext>
                </a:extLst>
              </p:cNvPr>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30">
                <a:extLst>
                  <a:ext uri="{FF2B5EF4-FFF2-40B4-BE49-F238E27FC236}">
                    <a16:creationId xmlns:a16="http://schemas.microsoft.com/office/drawing/2014/main" id="{6B1C19DB-CD48-4F97-A5FD-6B361ED1E371}"/>
                  </a:ext>
                </a:extLst>
              </p:cNvPr>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231">
                <a:extLst>
                  <a:ext uri="{FF2B5EF4-FFF2-40B4-BE49-F238E27FC236}">
                    <a16:creationId xmlns:a16="http://schemas.microsoft.com/office/drawing/2014/main" id="{2335F409-5D5C-484A-805D-60DA69E2AD95}"/>
                  </a:ext>
                </a:extLst>
              </p:cNvPr>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232">
                <a:extLst>
                  <a:ext uri="{FF2B5EF4-FFF2-40B4-BE49-F238E27FC236}">
                    <a16:creationId xmlns:a16="http://schemas.microsoft.com/office/drawing/2014/main" id="{97CBCC48-5684-4CA1-BC89-FC2D12BAF6E3}"/>
                  </a:ext>
                </a:extLst>
              </p:cNvPr>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233">
                <a:extLst>
                  <a:ext uri="{FF2B5EF4-FFF2-40B4-BE49-F238E27FC236}">
                    <a16:creationId xmlns:a16="http://schemas.microsoft.com/office/drawing/2014/main" id="{58B7BC8F-F798-482E-830E-49C0AC0FB37E}"/>
                  </a:ext>
                </a:extLst>
              </p:cNvPr>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234">
                <a:extLst>
                  <a:ext uri="{FF2B5EF4-FFF2-40B4-BE49-F238E27FC236}">
                    <a16:creationId xmlns:a16="http://schemas.microsoft.com/office/drawing/2014/main" id="{D63788CF-EE2B-45F3-9284-0C14BF9739D3}"/>
                  </a:ext>
                </a:extLst>
              </p:cNvPr>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235">
                <a:extLst>
                  <a:ext uri="{FF2B5EF4-FFF2-40B4-BE49-F238E27FC236}">
                    <a16:creationId xmlns:a16="http://schemas.microsoft.com/office/drawing/2014/main" id="{FC3A863F-3DFE-4C08-8E58-48999FF26C36}"/>
                  </a:ext>
                </a:extLst>
              </p:cNvPr>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236">
                <a:extLst>
                  <a:ext uri="{FF2B5EF4-FFF2-40B4-BE49-F238E27FC236}">
                    <a16:creationId xmlns:a16="http://schemas.microsoft.com/office/drawing/2014/main" id="{97203E42-B158-47FF-BB30-5BBCC3B2BC6C}"/>
                  </a:ext>
                </a:extLst>
              </p:cNvPr>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237">
                <a:extLst>
                  <a:ext uri="{FF2B5EF4-FFF2-40B4-BE49-F238E27FC236}">
                    <a16:creationId xmlns:a16="http://schemas.microsoft.com/office/drawing/2014/main" id="{9DE30F1B-DD03-43CC-A146-7EE5DA0B1D70}"/>
                  </a:ext>
                </a:extLst>
              </p:cNvPr>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238">
                <a:extLst>
                  <a:ext uri="{FF2B5EF4-FFF2-40B4-BE49-F238E27FC236}">
                    <a16:creationId xmlns:a16="http://schemas.microsoft.com/office/drawing/2014/main" id="{B83DC701-0AA5-4EAB-A217-95A7E0183B44}"/>
                  </a:ext>
                </a:extLst>
              </p:cNvPr>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0A63862F-502A-4CA4-B861-E27DE1EC5C8F}"/>
                  </a:ext>
                </a:extLst>
              </p:cNvPr>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240">
                <a:extLst>
                  <a:ext uri="{FF2B5EF4-FFF2-40B4-BE49-F238E27FC236}">
                    <a16:creationId xmlns:a16="http://schemas.microsoft.com/office/drawing/2014/main" id="{BD16B3CD-F51F-4621-A958-9EDCDD9EDDAC}"/>
                  </a:ext>
                </a:extLst>
              </p:cNvPr>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39D8C988-EC9B-4790-810D-BAB0CBB992A7}"/>
                  </a:ext>
                </a:extLst>
              </p:cNvPr>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2">
                <a:extLst>
                  <a:ext uri="{FF2B5EF4-FFF2-40B4-BE49-F238E27FC236}">
                    <a16:creationId xmlns:a16="http://schemas.microsoft.com/office/drawing/2014/main" id="{11F36112-CF46-4587-B529-E66BE2410B41}"/>
                  </a:ext>
                </a:extLst>
              </p:cNvPr>
              <p:cNvGrpSpPr/>
              <p:nvPr/>
            </p:nvGrpSpPr>
            <p:grpSpPr>
              <a:xfrm>
                <a:off x="4876800" y="3276600"/>
                <a:ext cx="470942" cy="1134254"/>
                <a:chOff x="6423284" y="1959964"/>
                <a:chExt cx="775742" cy="2429654"/>
              </a:xfrm>
            </p:grpSpPr>
            <p:sp>
              <p:nvSpPr>
                <p:cNvPr id="162" name="Rounded Rectangle 19">
                  <a:extLst>
                    <a:ext uri="{FF2B5EF4-FFF2-40B4-BE49-F238E27FC236}">
                      <a16:creationId xmlns:a16="http://schemas.microsoft.com/office/drawing/2014/main" id="{42BC6C06-B417-4914-A133-00C1D4BFA6CB}"/>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20">
                  <a:extLst>
                    <a:ext uri="{FF2B5EF4-FFF2-40B4-BE49-F238E27FC236}">
                      <a16:creationId xmlns:a16="http://schemas.microsoft.com/office/drawing/2014/main" id="{7383BCC6-DA3E-4545-A0FB-D6AC561E8AE9}"/>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21">
                  <a:extLst>
                    <a:ext uri="{FF2B5EF4-FFF2-40B4-BE49-F238E27FC236}">
                      <a16:creationId xmlns:a16="http://schemas.microsoft.com/office/drawing/2014/main" id="{7A5AC7CB-3F7F-491D-8415-65D8ABEF6852}"/>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3">
                <a:extLst>
                  <a:ext uri="{FF2B5EF4-FFF2-40B4-BE49-F238E27FC236}">
                    <a16:creationId xmlns:a16="http://schemas.microsoft.com/office/drawing/2014/main" id="{E20717E1-33EF-476E-8B86-5F0D2A616025}"/>
                  </a:ext>
                </a:extLst>
              </p:cNvPr>
              <p:cNvGrpSpPr/>
              <p:nvPr/>
            </p:nvGrpSpPr>
            <p:grpSpPr>
              <a:xfrm>
                <a:off x="5562600" y="3276600"/>
                <a:ext cx="470942" cy="1134254"/>
                <a:chOff x="6423284" y="1959964"/>
                <a:chExt cx="775742" cy="2429654"/>
              </a:xfrm>
            </p:grpSpPr>
            <p:sp>
              <p:nvSpPr>
                <p:cNvPr id="159" name="Rounded Rectangle 252">
                  <a:extLst>
                    <a:ext uri="{FF2B5EF4-FFF2-40B4-BE49-F238E27FC236}">
                      <a16:creationId xmlns:a16="http://schemas.microsoft.com/office/drawing/2014/main" id="{C5344F8F-3A94-4B92-BFF0-933DFDAB936E}"/>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a:extLst>
                    <a:ext uri="{FF2B5EF4-FFF2-40B4-BE49-F238E27FC236}">
                      <a16:creationId xmlns:a16="http://schemas.microsoft.com/office/drawing/2014/main" id="{6BC77A42-84A4-4101-9CB7-974033A73091}"/>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A10B3D9A-96DC-4A91-9320-E27E1233B0DA}"/>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7">
                <a:extLst>
                  <a:ext uri="{FF2B5EF4-FFF2-40B4-BE49-F238E27FC236}">
                    <a16:creationId xmlns:a16="http://schemas.microsoft.com/office/drawing/2014/main" id="{2CEAF580-C031-49D6-BA51-83DF89251306}"/>
                  </a:ext>
                </a:extLst>
              </p:cNvPr>
              <p:cNvGrpSpPr/>
              <p:nvPr/>
            </p:nvGrpSpPr>
            <p:grpSpPr>
              <a:xfrm>
                <a:off x="2895600" y="3276600"/>
                <a:ext cx="470942" cy="1134254"/>
                <a:chOff x="6423284" y="1959964"/>
                <a:chExt cx="775742" cy="2429654"/>
              </a:xfrm>
            </p:grpSpPr>
            <p:sp>
              <p:nvSpPr>
                <p:cNvPr id="156" name="Rounded Rectangle 249">
                  <a:extLst>
                    <a:ext uri="{FF2B5EF4-FFF2-40B4-BE49-F238E27FC236}">
                      <a16:creationId xmlns:a16="http://schemas.microsoft.com/office/drawing/2014/main" id="{BF2DE3B9-70B2-4BB7-83E8-A33ECF365A34}"/>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C3406D04-BBD9-4181-99A3-DB1D6FAE43C4}"/>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FF8BA16E-F151-4B8D-A4C3-F81F6B91558C}"/>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31">
                <a:extLst>
                  <a:ext uri="{FF2B5EF4-FFF2-40B4-BE49-F238E27FC236}">
                    <a16:creationId xmlns:a16="http://schemas.microsoft.com/office/drawing/2014/main" id="{F79D3387-D21C-4A90-A8A0-D72F57BEA813}"/>
                  </a:ext>
                </a:extLst>
              </p:cNvPr>
              <p:cNvGrpSpPr/>
              <p:nvPr/>
            </p:nvGrpSpPr>
            <p:grpSpPr>
              <a:xfrm>
                <a:off x="2286000" y="3276600"/>
                <a:ext cx="470942" cy="1134254"/>
                <a:chOff x="6423284" y="1959964"/>
                <a:chExt cx="775742" cy="2429654"/>
              </a:xfrm>
            </p:grpSpPr>
            <p:sp>
              <p:nvSpPr>
                <p:cNvPr id="153" name="Rounded Rectangle 246">
                  <a:extLst>
                    <a:ext uri="{FF2B5EF4-FFF2-40B4-BE49-F238E27FC236}">
                      <a16:creationId xmlns:a16="http://schemas.microsoft.com/office/drawing/2014/main" id="{F5F99CF3-6401-4658-9964-BD2A2548572C}"/>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BDC15B60-A93C-41B9-B9D9-247B156C051E}"/>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3F487774-734F-4208-9C6F-58DBAB48D734}"/>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5" name="TextBox 134">
              <a:extLst>
                <a:ext uri="{FF2B5EF4-FFF2-40B4-BE49-F238E27FC236}">
                  <a16:creationId xmlns:a16="http://schemas.microsoft.com/office/drawing/2014/main" id="{AF42CDF3-0134-4E8C-B63C-5BA3C744EAE8}"/>
                </a:ext>
              </a:extLst>
            </p:cNvPr>
            <p:cNvSpPr txBox="1"/>
            <p:nvPr/>
          </p:nvSpPr>
          <p:spPr>
            <a:xfrm>
              <a:off x="6770148" y="5313212"/>
              <a:ext cx="1144142" cy="338555"/>
            </a:xfrm>
            <a:prstGeom prst="rect">
              <a:avLst/>
            </a:prstGeom>
            <a:noFill/>
          </p:spPr>
          <p:txBody>
            <a:bodyPr wrap="square" rtlCol="0">
              <a:spAutoFit/>
            </a:bodyPr>
            <a:lstStyle/>
            <a:p>
              <a:r>
                <a:rPr lang="en-US" sz="1600" dirty="0">
                  <a:solidFill>
                    <a:schemeClr val="bg1"/>
                  </a:solidFill>
                </a:rPr>
                <a:t>Jerusalem</a:t>
              </a:r>
            </a:p>
          </p:txBody>
        </p:sp>
      </p:grpSp>
      <p:sp>
        <p:nvSpPr>
          <p:cNvPr id="1204" name="5-Point Star 61">
            <a:extLst>
              <a:ext uri="{FF2B5EF4-FFF2-40B4-BE49-F238E27FC236}">
                <a16:creationId xmlns:a16="http://schemas.microsoft.com/office/drawing/2014/main" id="{E7E022A3-D28E-424E-9E92-C1E209B509C7}"/>
              </a:ext>
            </a:extLst>
          </p:cNvPr>
          <p:cNvSpPr/>
          <p:nvPr/>
        </p:nvSpPr>
        <p:spPr>
          <a:xfrm>
            <a:off x="9912783" y="3706639"/>
            <a:ext cx="239728" cy="22256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F14B4806-CDC3-4F4C-8536-DF9EF2D39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507301" y="6488668"/>
            <a:ext cx="1600200" cy="369332"/>
          </a:xfrm>
          <a:prstGeom prst="rect">
            <a:avLst/>
          </a:prstGeom>
          <a:noFill/>
        </p:spPr>
        <p:txBody>
          <a:bodyPr wrap="square" rtlCol="0">
            <a:spAutoFit/>
          </a:bodyPr>
          <a:lstStyle/>
          <a:p>
            <a:r>
              <a:rPr lang="en-US" dirty="0">
                <a:solidFill>
                  <a:schemeClr val="bg1"/>
                </a:solidFill>
              </a:rPr>
              <a:t>Who’s Who</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Tahoma" pitchFamily="34" charset="0"/>
                <a:ea typeface="Tahoma" pitchFamily="34" charset="0"/>
                <a:cs typeface="Tahoma" pitchFamily="34" charset="0"/>
              </a:rPr>
              <a:t>Isabel</a:t>
            </a:r>
          </a:p>
        </p:txBody>
      </p:sp>
      <p:sp>
        <p:nvSpPr>
          <p:cNvPr id="66" name="TextBox 65"/>
          <p:cNvSpPr txBox="1"/>
          <p:nvPr/>
        </p:nvSpPr>
        <p:spPr>
          <a:xfrm>
            <a:off x="416459" y="2143409"/>
            <a:ext cx="7360468" cy="2554545"/>
          </a:xfrm>
          <a:prstGeom prst="rect">
            <a:avLst/>
          </a:prstGeom>
          <a:noFill/>
        </p:spPr>
        <p:txBody>
          <a:bodyPr wrap="square" rtlCol="0">
            <a:spAutoFit/>
          </a:bodyPr>
          <a:lstStyle/>
          <a:p>
            <a:r>
              <a:rPr lang="en-US" sz="2000" dirty="0">
                <a:solidFill>
                  <a:schemeClr val="bg2"/>
                </a:solidFill>
              </a:rPr>
              <a:t>She was a prostitute in the land of </a:t>
            </a:r>
            <a:r>
              <a:rPr lang="en-US" sz="2000" dirty="0" err="1">
                <a:solidFill>
                  <a:schemeClr val="bg2"/>
                </a:solidFill>
              </a:rPr>
              <a:t>Siron</a:t>
            </a:r>
            <a:r>
              <a:rPr lang="en-US" sz="2000" dirty="0">
                <a:solidFill>
                  <a:schemeClr val="bg2"/>
                </a:solidFill>
              </a:rPr>
              <a:t> that was among the borders of the Lamanites</a:t>
            </a:r>
          </a:p>
          <a:p>
            <a:endParaRPr lang="en-US" sz="2000" dirty="0">
              <a:solidFill>
                <a:schemeClr val="bg2"/>
              </a:solidFill>
            </a:endParaRPr>
          </a:p>
          <a:p>
            <a:r>
              <a:rPr lang="en-US" sz="2000" dirty="0">
                <a:solidFill>
                  <a:schemeClr val="bg2"/>
                </a:solidFill>
              </a:rPr>
              <a:t>She did ‘steal away the hearts of many’</a:t>
            </a:r>
          </a:p>
          <a:p>
            <a:endParaRPr lang="en-US" sz="2000" dirty="0">
              <a:solidFill>
                <a:schemeClr val="bg2"/>
              </a:solidFill>
            </a:endParaRPr>
          </a:p>
          <a:p>
            <a:r>
              <a:rPr lang="en-US" sz="2000" dirty="0" err="1">
                <a:solidFill>
                  <a:schemeClr val="bg2"/>
                </a:solidFill>
              </a:rPr>
              <a:t>Corianton</a:t>
            </a:r>
            <a:r>
              <a:rPr lang="en-US" sz="2000" dirty="0">
                <a:solidFill>
                  <a:schemeClr val="bg2"/>
                </a:solidFill>
              </a:rPr>
              <a:t> forsook the ministry to be with her around 74 BC</a:t>
            </a:r>
          </a:p>
          <a:p>
            <a:endParaRPr lang="en-US" sz="2000" dirty="0">
              <a:solidFill>
                <a:schemeClr val="bg2"/>
              </a:solidFill>
            </a:endParaRPr>
          </a:p>
          <a:p>
            <a:r>
              <a:rPr lang="en-US" sz="2000" dirty="0">
                <a:solidFill>
                  <a:schemeClr val="bg2"/>
                </a:solidFill>
              </a:rPr>
              <a:t>Because of her seductive ways </a:t>
            </a:r>
            <a:r>
              <a:rPr lang="en-US" sz="2000" dirty="0" err="1">
                <a:solidFill>
                  <a:schemeClr val="bg2"/>
                </a:solidFill>
              </a:rPr>
              <a:t>Corianton’s</a:t>
            </a:r>
            <a:r>
              <a:rPr lang="en-US" sz="2000" dirty="0">
                <a:solidFill>
                  <a:schemeClr val="bg2"/>
                </a:solidFill>
              </a:rPr>
              <a:t> reputation was at stake</a:t>
            </a:r>
          </a:p>
        </p:txBody>
      </p:sp>
      <p:grpSp>
        <p:nvGrpSpPr>
          <p:cNvPr id="67" name="Group 66"/>
          <p:cNvGrpSpPr/>
          <p:nvPr/>
        </p:nvGrpSpPr>
        <p:grpSpPr>
          <a:xfrm>
            <a:off x="8382000" y="1828800"/>
            <a:ext cx="1782744" cy="3810000"/>
            <a:chOff x="5077567" y="914400"/>
            <a:chExt cx="2468544" cy="5181600"/>
          </a:xfrm>
        </p:grpSpPr>
        <p:sp>
          <p:nvSpPr>
            <p:cNvPr id="68" name="Oval 203"/>
            <p:cNvSpPr/>
            <p:nvPr/>
          </p:nvSpPr>
          <p:spPr>
            <a:xfrm rot="2108805">
              <a:off x="5077567" y="3458918"/>
              <a:ext cx="361061" cy="811855"/>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04"/>
            <p:cNvSpPr/>
            <p:nvPr/>
          </p:nvSpPr>
          <p:spPr>
            <a:xfrm rot="19057353" flipH="1">
              <a:off x="7156962" y="3377885"/>
              <a:ext cx="389149" cy="811855"/>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500661">
              <a:off x="5671976" y="5128027"/>
              <a:ext cx="595303" cy="967973"/>
            </a:xfrm>
            <a:prstGeom prst="ellipse">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779230">
              <a:off x="6445235" y="5127318"/>
              <a:ext cx="595303" cy="967973"/>
            </a:xfrm>
            <a:prstGeom prst="ellipse">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779230">
              <a:off x="6322841" y="4835611"/>
              <a:ext cx="595303" cy="1010725"/>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542647">
              <a:off x="5768699" y="4899839"/>
              <a:ext cx="595303" cy="1010725"/>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554746" flipH="1">
              <a:off x="5334701" y="2501518"/>
              <a:ext cx="621140" cy="1523131"/>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9580082">
              <a:off x="6730559" y="2640765"/>
              <a:ext cx="621140" cy="1268983"/>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5513167" y="2783603"/>
              <a:ext cx="1653621" cy="1949255"/>
            </a:xfrm>
            <a:prstGeom prst="trapezoid">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592612" y="1058789"/>
              <a:ext cx="1389042" cy="1804866"/>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5367225" y="4675239"/>
              <a:ext cx="1936066" cy="721946"/>
            </a:xfrm>
            <a:prstGeom prst="trapezoid">
              <a:avLst>
                <a:gd name="adj" fmla="val 21381"/>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Block Arc 78"/>
            <p:cNvSpPr/>
            <p:nvPr/>
          </p:nvSpPr>
          <p:spPr>
            <a:xfrm>
              <a:off x="5666682" y="5462662"/>
              <a:ext cx="661449" cy="216584"/>
            </a:xfrm>
            <a:prstGeom prst="blockArc">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21278537">
              <a:off x="6402095" y="5423700"/>
              <a:ext cx="661449" cy="216584"/>
            </a:xfrm>
            <a:prstGeom prst="blockArc">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p:cNvSpPr/>
            <p:nvPr/>
          </p:nvSpPr>
          <p:spPr>
            <a:xfrm rot="3201000">
              <a:off x="5785198" y="2874324"/>
              <a:ext cx="476317" cy="252417"/>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17"/>
            <p:cNvSpPr/>
            <p:nvPr/>
          </p:nvSpPr>
          <p:spPr>
            <a:xfrm rot="1914900">
              <a:off x="5920754" y="2918708"/>
              <a:ext cx="436402" cy="206388"/>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907975">
              <a:off x="6356025" y="2769962"/>
              <a:ext cx="436402" cy="275504"/>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219"/>
            <p:cNvSpPr/>
            <p:nvPr/>
          </p:nvSpPr>
          <p:spPr>
            <a:xfrm rot="18907975">
              <a:off x="6279544" y="2919354"/>
              <a:ext cx="436402" cy="275504"/>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220"/>
            <p:cNvSpPr/>
            <p:nvPr/>
          </p:nvSpPr>
          <p:spPr>
            <a:xfrm>
              <a:off x="5585256" y="914400"/>
              <a:ext cx="1453539" cy="1170039"/>
            </a:xfrm>
            <a:prstGeom prst="cloud">
              <a:avLst/>
            </a:prstGeom>
            <a:solidFill>
              <a:schemeClr val="tx1">
                <a:lumMod val="85000"/>
                <a:lumOff val="1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221"/>
            <p:cNvSpPr/>
            <p:nvPr/>
          </p:nvSpPr>
          <p:spPr>
            <a:xfrm rot="16448485">
              <a:off x="4341237" y="2499903"/>
              <a:ext cx="2577843" cy="448472"/>
            </a:xfrm>
            <a:prstGeom prst="cloud">
              <a:avLst/>
            </a:prstGeom>
            <a:solidFill>
              <a:schemeClr val="tx1">
                <a:lumMod val="85000"/>
                <a:lumOff val="1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6448485">
              <a:off x="5652726" y="2362189"/>
              <a:ext cx="2544257" cy="551873"/>
            </a:xfrm>
            <a:prstGeom prst="cloud">
              <a:avLst/>
            </a:prstGeom>
            <a:solidFill>
              <a:schemeClr val="tx1">
                <a:lumMod val="85000"/>
                <a:lumOff val="1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5328033" y="1275374"/>
              <a:ext cx="1984345" cy="360974"/>
            </a:xfrm>
            <a:prstGeom prst="trapezoid">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7"/>
            <p:cNvGrpSpPr/>
            <p:nvPr/>
          </p:nvGrpSpPr>
          <p:grpSpPr>
            <a:xfrm>
              <a:off x="6021317" y="3003755"/>
              <a:ext cx="654092" cy="668594"/>
              <a:chOff x="3505200" y="5334000"/>
              <a:chExt cx="1066800" cy="1143000"/>
            </a:xfrm>
          </p:grpSpPr>
          <p:sp>
            <p:nvSpPr>
              <p:cNvPr id="130" name="Quad Arrow Callout 129"/>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00"/>
            <p:cNvGrpSpPr/>
            <p:nvPr/>
          </p:nvGrpSpPr>
          <p:grpSpPr>
            <a:xfrm>
              <a:off x="5439902" y="4842387"/>
              <a:ext cx="1791903" cy="498705"/>
              <a:chOff x="7391400" y="1285407"/>
              <a:chExt cx="1949971" cy="484126"/>
            </a:xfrm>
          </p:grpSpPr>
          <p:grpSp>
            <p:nvGrpSpPr>
              <p:cNvPr id="118" name="Group 88"/>
              <p:cNvGrpSpPr/>
              <p:nvPr/>
            </p:nvGrpSpPr>
            <p:grpSpPr>
              <a:xfrm>
                <a:off x="7391400" y="1295400"/>
                <a:ext cx="533400" cy="474133"/>
                <a:chOff x="3505200" y="5334000"/>
                <a:chExt cx="1066800" cy="1143000"/>
              </a:xfrm>
            </p:grpSpPr>
            <p:sp>
              <p:nvSpPr>
                <p:cNvPr id="128" name="Quad Arrow Callout 127"/>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91"/>
              <p:cNvGrpSpPr/>
              <p:nvPr/>
            </p:nvGrpSpPr>
            <p:grpSpPr>
              <a:xfrm>
                <a:off x="7848600" y="1295400"/>
                <a:ext cx="533400" cy="474133"/>
                <a:chOff x="3505200" y="5334000"/>
                <a:chExt cx="1066800" cy="1143000"/>
              </a:xfrm>
            </p:grpSpPr>
            <p:sp>
              <p:nvSpPr>
                <p:cNvPr id="126" name="Quad Arrow Callout 125"/>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94"/>
              <p:cNvGrpSpPr/>
              <p:nvPr/>
            </p:nvGrpSpPr>
            <p:grpSpPr>
              <a:xfrm>
                <a:off x="8305800" y="1295400"/>
                <a:ext cx="533400" cy="474133"/>
                <a:chOff x="3505200" y="5334000"/>
                <a:chExt cx="1066800" cy="1143000"/>
              </a:xfrm>
            </p:grpSpPr>
            <p:sp>
              <p:nvSpPr>
                <p:cNvPr id="124" name="Quad Arrow Callout 12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97"/>
              <p:cNvGrpSpPr/>
              <p:nvPr/>
            </p:nvGrpSpPr>
            <p:grpSpPr>
              <a:xfrm>
                <a:off x="8807971" y="1285407"/>
                <a:ext cx="533400" cy="474133"/>
                <a:chOff x="3505200" y="5334000"/>
                <a:chExt cx="1066800" cy="1143000"/>
              </a:xfrm>
            </p:grpSpPr>
            <p:sp>
              <p:nvSpPr>
                <p:cNvPr id="122" name="Quad Arrow Callout 121"/>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101"/>
            <p:cNvGrpSpPr/>
            <p:nvPr/>
          </p:nvGrpSpPr>
          <p:grpSpPr>
            <a:xfrm>
              <a:off x="5367225" y="1165123"/>
              <a:ext cx="1859815" cy="530977"/>
              <a:chOff x="7391400" y="1285407"/>
              <a:chExt cx="1949971" cy="484126"/>
            </a:xfrm>
          </p:grpSpPr>
          <p:grpSp>
            <p:nvGrpSpPr>
              <p:cNvPr id="106" name="Group 88"/>
              <p:cNvGrpSpPr/>
              <p:nvPr/>
            </p:nvGrpSpPr>
            <p:grpSpPr>
              <a:xfrm>
                <a:off x="7391400" y="1295400"/>
                <a:ext cx="533400" cy="474133"/>
                <a:chOff x="3505200" y="5334000"/>
                <a:chExt cx="1066800" cy="1143000"/>
              </a:xfrm>
            </p:grpSpPr>
            <p:sp>
              <p:nvSpPr>
                <p:cNvPr id="116" name="Quad Arrow Callout 115"/>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91"/>
              <p:cNvGrpSpPr/>
              <p:nvPr/>
            </p:nvGrpSpPr>
            <p:grpSpPr>
              <a:xfrm>
                <a:off x="7848600" y="1295400"/>
                <a:ext cx="533400" cy="474133"/>
                <a:chOff x="3505200" y="5334000"/>
                <a:chExt cx="1066800" cy="1143000"/>
              </a:xfrm>
            </p:grpSpPr>
            <p:sp>
              <p:nvSpPr>
                <p:cNvPr id="114" name="Quad Arrow Callout 11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94"/>
              <p:cNvGrpSpPr/>
              <p:nvPr/>
            </p:nvGrpSpPr>
            <p:grpSpPr>
              <a:xfrm>
                <a:off x="8305800" y="1295400"/>
                <a:ext cx="533400" cy="474133"/>
                <a:chOff x="3505200" y="5334000"/>
                <a:chExt cx="1066800" cy="1143000"/>
              </a:xfrm>
            </p:grpSpPr>
            <p:sp>
              <p:nvSpPr>
                <p:cNvPr id="112" name="Quad Arrow Callout 111"/>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7"/>
              <p:cNvGrpSpPr/>
              <p:nvPr/>
            </p:nvGrpSpPr>
            <p:grpSpPr>
              <a:xfrm>
                <a:off x="8807971" y="1285407"/>
                <a:ext cx="533400" cy="474133"/>
                <a:chOff x="3505200" y="5334000"/>
                <a:chExt cx="1066800" cy="1143000"/>
              </a:xfrm>
            </p:grpSpPr>
            <p:sp>
              <p:nvSpPr>
                <p:cNvPr id="110" name="Quad Arrow Callout 23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234"/>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438"/>
            <p:cNvGrpSpPr/>
            <p:nvPr/>
          </p:nvGrpSpPr>
          <p:grpSpPr>
            <a:xfrm>
              <a:off x="5105400" y="1524000"/>
              <a:ext cx="685800" cy="1752600"/>
              <a:chOff x="2743200" y="2971800"/>
              <a:chExt cx="685800" cy="1752600"/>
            </a:xfrm>
          </p:grpSpPr>
          <p:sp>
            <p:nvSpPr>
              <p:cNvPr id="100" name="Diamond 99"/>
              <p:cNvSpPr/>
              <p:nvPr/>
            </p:nvSpPr>
            <p:spPr>
              <a:xfrm>
                <a:off x="2743200" y="3581400"/>
                <a:ext cx="685800" cy="1143000"/>
              </a:xfrm>
              <a:prstGeom prst="diamond">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2895600" y="2971800"/>
                <a:ext cx="381000" cy="635000"/>
              </a:xfrm>
              <a:prstGeom prst="diamond">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19548" y="3429000"/>
                <a:ext cx="304800" cy="304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87"/>
              <p:cNvGrpSpPr/>
              <p:nvPr/>
            </p:nvGrpSpPr>
            <p:grpSpPr>
              <a:xfrm>
                <a:off x="2743200" y="3810000"/>
                <a:ext cx="654092" cy="668594"/>
                <a:chOff x="3505200" y="5334000"/>
                <a:chExt cx="1066800" cy="1143000"/>
              </a:xfrm>
            </p:grpSpPr>
            <p:sp>
              <p:nvSpPr>
                <p:cNvPr id="104" name="Quad Arrow Callout 10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439"/>
            <p:cNvGrpSpPr/>
            <p:nvPr/>
          </p:nvGrpSpPr>
          <p:grpSpPr>
            <a:xfrm>
              <a:off x="6858000" y="1524000"/>
              <a:ext cx="685800" cy="1752600"/>
              <a:chOff x="2743200" y="2971800"/>
              <a:chExt cx="685800" cy="1752600"/>
            </a:xfrm>
          </p:grpSpPr>
          <p:sp>
            <p:nvSpPr>
              <p:cNvPr id="94" name="Diamond 93"/>
              <p:cNvSpPr/>
              <p:nvPr/>
            </p:nvSpPr>
            <p:spPr>
              <a:xfrm>
                <a:off x="2743200" y="3581400"/>
                <a:ext cx="685800" cy="1143000"/>
              </a:xfrm>
              <a:prstGeom prst="diamond">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895600" y="2971800"/>
                <a:ext cx="381000" cy="635000"/>
              </a:xfrm>
              <a:prstGeom prst="diamond">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919548" y="3429000"/>
                <a:ext cx="304800" cy="3048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87"/>
              <p:cNvGrpSpPr/>
              <p:nvPr/>
            </p:nvGrpSpPr>
            <p:grpSpPr>
              <a:xfrm>
                <a:off x="2743200" y="3810000"/>
                <a:ext cx="654092" cy="668594"/>
                <a:chOff x="3505200" y="5334000"/>
                <a:chExt cx="1066800" cy="1143000"/>
              </a:xfrm>
            </p:grpSpPr>
            <p:sp>
              <p:nvSpPr>
                <p:cNvPr id="98" name="Quad Arrow Callout 97"/>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3886200" y="5638800"/>
                  <a:ext cx="304800" cy="533400"/>
                </a:xfrm>
                <a:prstGeom prst="quad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781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animEffect transition="in" filter="dissolv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F14B4806-CDC3-4F4C-8536-DF9EF2D39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307817" y="0"/>
            <a:ext cx="11697077"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5 Lies About the Law of Chastity</a:t>
            </a:r>
          </a:p>
        </p:txBody>
      </p:sp>
      <p:grpSp>
        <p:nvGrpSpPr>
          <p:cNvPr id="64" name="Group 63">
            <a:extLst>
              <a:ext uri="{FF2B5EF4-FFF2-40B4-BE49-F238E27FC236}">
                <a16:creationId xmlns:a16="http://schemas.microsoft.com/office/drawing/2014/main" id="{4900D144-411F-41A1-946B-575885644BA5}"/>
              </a:ext>
            </a:extLst>
          </p:cNvPr>
          <p:cNvGrpSpPr/>
          <p:nvPr/>
        </p:nvGrpSpPr>
        <p:grpSpPr>
          <a:xfrm>
            <a:off x="5986514" y="905821"/>
            <a:ext cx="5486218" cy="1743075"/>
            <a:chOff x="5986514" y="905821"/>
            <a:chExt cx="5486218" cy="1743075"/>
          </a:xfrm>
        </p:grpSpPr>
        <p:sp>
          <p:nvSpPr>
            <p:cNvPr id="134" name="TextBox 133">
              <a:extLst>
                <a:ext uri="{FF2B5EF4-FFF2-40B4-BE49-F238E27FC236}">
                  <a16:creationId xmlns:a16="http://schemas.microsoft.com/office/drawing/2014/main" id="{4992A923-FA42-4378-8581-70C549D72D0C}"/>
                </a:ext>
              </a:extLst>
            </p:cNvPr>
            <p:cNvSpPr txBox="1"/>
            <p:nvPr/>
          </p:nvSpPr>
          <p:spPr>
            <a:xfrm>
              <a:off x="8754701" y="1299927"/>
              <a:ext cx="1917826" cy="923330"/>
            </a:xfrm>
            <a:prstGeom prst="rect">
              <a:avLst/>
            </a:prstGeom>
            <a:noFill/>
          </p:spPr>
          <p:txBody>
            <a:bodyPr wrap="square" rtlCol="0">
              <a:spAutoFit/>
            </a:bodyPr>
            <a:lstStyle/>
            <a:p>
              <a:pPr fontAlgn="base"/>
              <a:r>
                <a:rPr lang="en-US" dirty="0">
                  <a:solidFill>
                    <a:srgbClr val="4FE61A"/>
                  </a:solidFill>
                </a:rPr>
                <a:t>2. Committing sexual sin is not very serious.</a:t>
              </a:r>
            </a:p>
          </p:txBody>
        </p:sp>
        <p:pic>
          <p:nvPicPr>
            <p:cNvPr id="3" name="Picture 2">
              <a:extLst>
                <a:ext uri="{FF2B5EF4-FFF2-40B4-BE49-F238E27FC236}">
                  <a16:creationId xmlns:a16="http://schemas.microsoft.com/office/drawing/2014/main" id="{0C02FD9E-DEE6-4C19-A95C-4A6DCEB6E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796" y="919681"/>
              <a:ext cx="1011936" cy="1524000"/>
            </a:xfrm>
            <a:prstGeom prst="rect">
              <a:avLst/>
            </a:prstGeom>
          </p:spPr>
        </p:pic>
        <p:pic>
          <p:nvPicPr>
            <p:cNvPr id="8" name="Picture 7">
              <a:extLst>
                <a:ext uri="{FF2B5EF4-FFF2-40B4-BE49-F238E27FC236}">
                  <a16:creationId xmlns:a16="http://schemas.microsoft.com/office/drawing/2014/main" id="{BA7C23C6-BF8E-4F35-AF93-A3FB1E9DF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514" y="905821"/>
              <a:ext cx="2619375" cy="1743075"/>
            </a:xfrm>
            <a:prstGeom prst="rect">
              <a:avLst/>
            </a:prstGeom>
          </p:spPr>
        </p:pic>
      </p:grpSp>
      <p:grpSp>
        <p:nvGrpSpPr>
          <p:cNvPr id="31" name="Group 30">
            <a:extLst>
              <a:ext uri="{FF2B5EF4-FFF2-40B4-BE49-F238E27FC236}">
                <a16:creationId xmlns:a16="http://schemas.microsoft.com/office/drawing/2014/main" id="{9E6FDEC6-3C22-4084-B061-F23CED265A5B}"/>
              </a:ext>
            </a:extLst>
          </p:cNvPr>
          <p:cNvGrpSpPr/>
          <p:nvPr/>
        </p:nvGrpSpPr>
        <p:grpSpPr>
          <a:xfrm>
            <a:off x="769544" y="851027"/>
            <a:ext cx="4762123" cy="3519783"/>
            <a:chOff x="769544" y="851027"/>
            <a:chExt cx="4762123" cy="3519783"/>
          </a:xfrm>
        </p:grpSpPr>
        <p:sp>
          <p:nvSpPr>
            <p:cNvPr id="133" name="TextBox 132">
              <a:extLst>
                <a:ext uri="{FF2B5EF4-FFF2-40B4-BE49-F238E27FC236}">
                  <a16:creationId xmlns:a16="http://schemas.microsoft.com/office/drawing/2014/main" id="{B2AE1EED-4BBE-497C-BF4B-B06341847EC8}"/>
                </a:ext>
              </a:extLst>
            </p:cNvPr>
            <p:cNvSpPr txBox="1"/>
            <p:nvPr/>
          </p:nvSpPr>
          <p:spPr>
            <a:xfrm>
              <a:off x="795195" y="1109805"/>
              <a:ext cx="3115902" cy="1200329"/>
            </a:xfrm>
            <a:prstGeom prst="rect">
              <a:avLst/>
            </a:prstGeom>
            <a:noFill/>
          </p:spPr>
          <p:txBody>
            <a:bodyPr wrap="square" rtlCol="0">
              <a:spAutoFit/>
            </a:bodyPr>
            <a:lstStyle/>
            <a:p>
              <a:pPr fontAlgn="base"/>
              <a:r>
                <a:rPr lang="en-US" dirty="0">
                  <a:solidFill>
                    <a:srgbClr val="4FE61A"/>
                  </a:solidFill>
                </a:rPr>
                <a:t>1. I know a lot of people who don’t keep the law of chastity, so I shouldn’t have to obey the law of chastity either.</a:t>
              </a:r>
            </a:p>
          </p:txBody>
        </p:sp>
        <p:pic>
          <p:nvPicPr>
            <p:cNvPr id="16" name="Picture 15">
              <a:extLst>
                <a:ext uri="{FF2B5EF4-FFF2-40B4-BE49-F238E27FC236}">
                  <a16:creationId xmlns:a16="http://schemas.microsoft.com/office/drawing/2014/main" id="{BA1F0449-0C21-478B-9C77-87B322CC9071}"/>
                </a:ext>
              </a:extLst>
            </p:cNvPr>
            <p:cNvPicPr>
              <a:picLocks noChangeAspect="1"/>
            </p:cNvPicPr>
            <p:nvPr/>
          </p:nvPicPr>
          <p:blipFill rotWithShape="1">
            <a:blip r:embed="rId5">
              <a:extLst>
                <a:ext uri="{28A0092B-C50C-407E-A947-70E740481C1C}">
                  <a14:useLocalDpi xmlns:a14="http://schemas.microsoft.com/office/drawing/2010/main" val="0"/>
                </a:ext>
              </a:extLst>
            </a:blip>
            <a:srcRect l="51973" t="8942" r="21680"/>
            <a:stretch/>
          </p:blipFill>
          <p:spPr>
            <a:xfrm>
              <a:off x="3868212" y="851027"/>
              <a:ext cx="1663455" cy="2163778"/>
            </a:xfrm>
            <a:prstGeom prst="rect">
              <a:avLst/>
            </a:prstGeom>
          </p:spPr>
        </p:pic>
        <p:pic>
          <p:nvPicPr>
            <p:cNvPr id="18" name="Picture 17">
              <a:extLst>
                <a:ext uri="{FF2B5EF4-FFF2-40B4-BE49-F238E27FC236}">
                  <a16:creationId xmlns:a16="http://schemas.microsoft.com/office/drawing/2014/main" id="{EC9C81DF-7D73-49A2-AA88-4DC4DB87A2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544" y="2382127"/>
              <a:ext cx="1327352" cy="1988683"/>
            </a:xfrm>
            <a:prstGeom prst="rect">
              <a:avLst/>
            </a:prstGeom>
          </p:spPr>
        </p:pic>
      </p:grpSp>
      <p:grpSp>
        <p:nvGrpSpPr>
          <p:cNvPr id="65" name="Group 64">
            <a:extLst>
              <a:ext uri="{FF2B5EF4-FFF2-40B4-BE49-F238E27FC236}">
                <a16:creationId xmlns:a16="http://schemas.microsoft.com/office/drawing/2014/main" id="{48668722-6C9B-4E63-80D1-789C9B2D7804}"/>
              </a:ext>
            </a:extLst>
          </p:cNvPr>
          <p:cNvGrpSpPr/>
          <p:nvPr/>
        </p:nvGrpSpPr>
        <p:grpSpPr>
          <a:xfrm>
            <a:off x="4496486" y="2811856"/>
            <a:ext cx="6983559" cy="2153969"/>
            <a:chOff x="4496486" y="2811856"/>
            <a:chExt cx="6983559" cy="2153969"/>
          </a:xfrm>
        </p:grpSpPr>
        <p:sp>
          <p:nvSpPr>
            <p:cNvPr id="135" name="TextBox 134">
              <a:extLst>
                <a:ext uri="{FF2B5EF4-FFF2-40B4-BE49-F238E27FC236}">
                  <a16:creationId xmlns:a16="http://schemas.microsoft.com/office/drawing/2014/main" id="{37452B7A-6A2F-449D-915B-D1779AB96F7F}"/>
                </a:ext>
              </a:extLst>
            </p:cNvPr>
            <p:cNvSpPr txBox="1"/>
            <p:nvPr/>
          </p:nvSpPr>
          <p:spPr>
            <a:xfrm>
              <a:off x="7088861" y="2811856"/>
              <a:ext cx="1954039" cy="923330"/>
            </a:xfrm>
            <a:prstGeom prst="rect">
              <a:avLst/>
            </a:prstGeom>
            <a:noFill/>
          </p:spPr>
          <p:txBody>
            <a:bodyPr wrap="square" rtlCol="0">
              <a:spAutoFit/>
            </a:bodyPr>
            <a:lstStyle/>
            <a:p>
              <a:pPr fontAlgn="base"/>
              <a:r>
                <a:rPr lang="en-US" dirty="0">
                  <a:solidFill>
                    <a:srgbClr val="4FE61A"/>
                  </a:solidFill>
                </a:rPr>
                <a:t>3. I can commit sexual sin and no one will know.</a:t>
              </a:r>
            </a:p>
          </p:txBody>
        </p:sp>
        <p:pic>
          <p:nvPicPr>
            <p:cNvPr id="20" name="Picture 19">
              <a:extLst>
                <a:ext uri="{FF2B5EF4-FFF2-40B4-BE49-F238E27FC236}">
                  <a16:creationId xmlns:a16="http://schemas.microsoft.com/office/drawing/2014/main" id="{4753BDBD-297F-430D-BAD1-CE7546C344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2205" y="3407121"/>
              <a:ext cx="2597840" cy="1558704"/>
            </a:xfrm>
            <a:prstGeom prst="rect">
              <a:avLst/>
            </a:prstGeom>
          </p:spPr>
        </p:pic>
        <p:pic>
          <p:nvPicPr>
            <p:cNvPr id="22" name="Picture 21">
              <a:extLst>
                <a:ext uri="{FF2B5EF4-FFF2-40B4-BE49-F238E27FC236}">
                  <a16:creationId xmlns:a16="http://schemas.microsoft.com/office/drawing/2014/main" id="{102EA693-1847-4CA1-810A-A85DBA8149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6486" y="3105816"/>
              <a:ext cx="2437765" cy="1828324"/>
            </a:xfrm>
            <a:prstGeom prst="rect">
              <a:avLst/>
            </a:prstGeom>
          </p:spPr>
        </p:pic>
      </p:grpSp>
      <p:grpSp>
        <p:nvGrpSpPr>
          <p:cNvPr id="137" name="Group 136">
            <a:extLst>
              <a:ext uri="{FF2B5EF4-FFF2-40B4-BE49-F238E27FC236}">
                <a16:creationId xmlns:a16="http://schemas.microsoft.com/office/drawing/2014/main" id="{18645EA4-EB52-4060-8097-BD9D140A8C97}"/>
              </a:ext>
            </a:extLst>
          </p:cNvPr>
          <p:cNvGrpSpPr/>
          <p:nvPr/>
        </p:nvGrpSpPr>
        <p:grpSpPr>
          <a:xfrm>
            <a:off x="543208" y="4676870"/>
            <a:ext cx="3648547" cy="2000959"/>
            <a:chOff x="543208" y="4676870"/>
            <a:chExt cx="3648547" cy="2000959"/>
          </a:xfrm>
        </p:grpSpPr>
        <p:sp>
          <p:nvSpPr>
            <p:cNvPr id="136" name="TextBox 135">
              <a:extLst>
                <a:ext uri="{FF2B5EF4-FFF2-40B4-BE49-F238E27FC236}">
                  <a16:creationId xmlns:a16="http://schemas.microsoft.com/office/drawing/2014/main" id="{482CDF9D-5848-4A6C-B1BF-E10E263A8517}"/>
                </a:ext>
              </a:extLst>
            </p:cNvPr>
            <p:cNvSpPr txBox="1"/>
            <p:nvPr/>
          </p:nvSpPr>
          <p:spPr>
            <a:xfrm>
              <a:off x="650341" y="4676870"/>
              <a:ext cx="3541414" cy="923330"/>
            </a:xfrm>
            <a:prstGeom prst="rect">
              <a:avLst/>
            </a:prstGeom>
            <a:noFill/>
          </p:spPr>
          <p:txBody>
            <a:bodyPr wrap="square" rtlCol="0">
              <a:spAutoFit/>
            </a:bodyPr>
            <a:lstStyle/>
            <a:p>
              <a:pPr fontAlgn="base"/>
              <a:r>
                <a:rPr lang="en-US" dirty="0">
                  <a:solidFill>
                    <a:srgbClr val="4FE61A"/>
                  </a:solidFill>
                </a:rPr>
                <a:t>4. Because of all the temptations around me, it isn’t possible to stay sexually pure.</a:t>
              </a:r>
            </a:p>
          </p:txBody>
        </p:sp>
        <p:pic>
          <p:nvPicPr>
            <p:cNvPr id="26" name="Picture 25">
              <a:extLst>
                <a:ext uri="{FF2B5EF4-FFF2-40B4-BE49-F238E27FC236}">
                  <a16:creationId xmlns:a16="http://schemas.microsoft.com/office/drawing/2014/main" id="{ABA0EA42-7BEF-470E-B32F-141149725B88}"/>
                </a:ext>
              </a:extLst>
            </p:cNvPr>
            <p:cNvPicPr>
              <a:picLocks noChangeAspect="1"/>
            </p:cNvPicPr>
            <p:nvPr/>
          </p:nvPicPr>
          <p:blipFill rotWithShape="1">
            <a:blip r:embed="rId9">
              <a:extLst>
                <a:ext uri="{28A0092B-C50C-407E-A947-70E740481C1C}">
                  <a14:useLocalDpi xmlns:a14="http://schemas.microsoft.com/office/drawing/2010/main" val="0"/>
                </a:ext>
              </a:extLst>
            </a:blip>
            <a:srcRect t="716" r="34008" b="-1"/>
            <a:stretch/>
          </p:blipFill>
          <p:spPr>
            <a:xfrm>
              <a:off x="2661719" y="5468292"/>
              <a:ext cx="1339914" cy="1209537"/>
            </a:xfrm>
            <a:prstGeom prst="rect">
              <a:avLst/>
            </a:prstGeom>
          </p:spPr>
        </p:pic>
        <p:pic>
          <p:nvPicPr>
            <p:cNvPr id="28" name="Picture 27">
              <a:extLst>
                <a:ext uri="{FF2B5EF4-FFF2-40B4-BE49-F238E27FC236}">
                  <a16:creationId xmlns:a16="http://schemas.microsoft.com/office/drawing/2014/main" id="{BC26F5A8-1AD8-4D40-97C0-111DF1FEA0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208" y="5566055"/>
              <a:ext cx="1629624" cy="1084440"/>
            </a:xfrm>
            <a:prstGeom prst="rect">
              <a:avLst/>
            </a:prstGeom>
          </p:spPr>
        </p:pic>
      </p:grpSp>
      <p:grpSp>
        <p:nvGrpSpPr>
          <p:cNvPr id="138" name="Group 137">
            <a:extLst>
              <a:ext uri="{FF2B5EF4-FFF2-40B4-BE49-F238E27FC236}">
                <a16:creationId xmlns:a16="http://schemas.microsoft.com/office/drawing/2014/main" id="{6F45D3BD-3E9C-4E62-B68C-13EA99996A63}"/>
              </a:ext>
            </a:extLst>
          </p:cNvPr>
          <p:cNvGrpSpPr/>
          <p:nvPr/>
        </p:nvGrpSpPr>
        <p:grpSpPr>
          <a:xfrm>
            <a:off x="4800601" y="5160473"/>
            <a:ext cx="5841791" cy="1529219"/>
            <a:chOff x="4800601" y="5160473"/>
            <a:chExt cx="5841791" cy="1529219"/>
          </a:xfrm>
        </p:grpSpPr>
        <p:sp>
          <p:nvSpPr>
            <p:cNvPr id="66" name="TextBox 65"/>
            <p:cNvSpPr txBox="1"/>
            <p:nvPr/>
          </p:nvSpPr>
          <p:spPr>
            <a:xfrm>
              <a:off x="6542637" y="5438871"/>
              <a:ext cx="2012888" cy="1200329"/>
            </a:xfrm>
            <a:prstGeom prst="rect">
              <a:avLst/>
            </a:prstGeom>
            <a:noFill/>
          </p:spPr>
          <p:txBody>
            <a:bodyPr wrap="square" rtlCol="0">
              <a:spAutoFit/>
            </a:bodyPr>
            <a:lstStyle/>
            <a:p>
              <a:pPr fontAlgn="base"/>
              <a:r>
                <a:rPr lang="en-US" dirty="0">
                  <a:solidFill>
                    <a:srgbClr val="4FE61A"/>
                  </a:solidFill>
                </a:rPr>
                <a:t>5. If I have committed sexual sin, I can’t be forgiven.</a:t>
              </a:r>
            </a:p>
          </p:txBody>
        </p:sp>
        <p:pic>
          <p:nvPicPr>
            <p:cNvPr id="10" name="Picture 9">
              <a:extLst>
                <a:ext uri="{FF2B5EF4-FFF2-40B4-BE49-F238E27FC236}">
                  <a16:creationId xmlns:a16="http://schemas.microsoft.com/office/drawing/2014/main" id="{288CB975-CBAD-44A3-8C25-836D8954E7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48563" y="5160473"/>
              <a:ext cx="2293829" cy="1529219"/>
            </a:xfrm>
            <a:prstGeom prst="rect">
              <a:avLst/>
            </a:prstGeom>
          </p:spPr>
        </p:pic>
        <p:pic>
          <p:nvPicPr>
            <p:cNvPr id="30" name="Picture 29">
              <a:extLst>
                <a:ext uri="{FF2B5EF4-FFF2-40B4-BE49-F238E27FC236}">
                  <a16:creationId xmlns:a16="http://schemas.microsoft.com/office/drawing/2014/main" id="{6F43E4FB-517D-41D3-B4E2-F7C43F85D1CA}"/>
                </a:ext>
              </a:extLst>
            </p:cNvPr>
            <p:cNvPicPr>
              <a:picLocks noChangeAspect="1"/>
            </p:cNvPicPr>
            <p:nvPr/>
          </p:nvPicPr>
          <p:blipFill rotWithShape="1">
            <a:blip r:embed="rId12">
              <a:extLst>
                <a:ext uri="{28A0092B-C50C-407E-A947-70E740481C1C}">
                  <a14:useLocalDpi xmlns:a14="http://schemas.microsoft.com/office/drawing/2010/main" val="0"/>
                </a:ext>
              </a:extLst>
            </a:blip>
            <a:srcRect l="15001" t="3940" r="6589"/>
            <a:stretch/>
          </p:blipFill>
          <p:spPr>
            <a:xfrm>
              <a:off x="4800601" y="5455228"/>
              <a:ext cx="1662545" cy="1145710"/>
            </a:xfrm>
            <a:prstGeom prst="rect">
              <a:avLst/>
            </a:prstGeom>
          </p:spPr>
        </p:pic>
      </p:grpSp>
    </p:spTree>
    <p:extLst>
      <p:ext uri="{BB962C8B-B14F-4D97-AF65-F5344CB8AC3E}">
        <p14:creationId xmlns:p14="http://schemas.microsoft.com/office/powerpoint/2010/main" val="5782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F14B4806-CDC3-4F4C-8536-DF9EF2D39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139" name="Rectangle 138">
            <a:extLst>
              <a:ext uri="{FF2B5EF4-FFF2-40B4-BE49-F238E27FC236}">
                <a16:creationId xmlns:a16="http://schemas.microsoft.com/office/drawing/2014/main" id="{29407CFE-5B2E-41F8-860A-3ED2EEBEA795}"/>
              </a:ext>
            </a:extLst>
          </p:cNvPr>
          <p:cNvSpPr/>
          <p:nvPr/>
        </p:nvSpPr>
        <p:spPr>
          <a:xfrm>
            <a:off x="3099955" y="913353"/>
            <a:ext cx="6096000" cy="1569660"/>
          </a:xfrm>
          <a:prstGeom prst="rect">
            <a:avLst/>
          </a:prstGeom>
        </p:spPr>
        <p:txBody>
          <a:bodyPr>
            <a:spAutoFit/>
          </a:bodyPr>
          <a:lstStyle/>
          <a:p>
            <a:pPr algn="ctr" fontAlgn="base"/>
            <a:r>
              <a:rPr lang="en-US" sz="3200" dirty="0">
                <a:solidFill>
                  <a:srgbClr val="FFFF00"/>
                </a:solidFill>
                <a:latin typeface="Open Sans"/>
              </a:rPr>
              <a:t>Why do you think worldly views about chastity are so different from the Lord’s teachings?</a:t>
            </a:r>
            <a:endParaRPr lang="en-US" sz="3200" b="0" i="0" dirty="0">
              <a:solidFill>
                <a:srgbClr val="FFFF00"/>
              </a:solidFill>
              <a:effectLst/>
              <a:latin typeface="Open Sans"/>
            </a:endParaRPr>
          </a:p>
        </p:txBody>
      </p:sp>
      <p:grpSp>
        <p:nvGrpSpPr>
          <p:cNvPr id="27" name="Group 3">
            <a:extLst>
              <a:ext uri="{FF2B5EF4-FFF2-40B4-BE49-F238E27FC236}">
                <a16:creationId xmlns:a16="http://schemas.microsoft.com/office/drawing/2014/main" id="{37C78F65-F382-4E47-9CC0-061299CFDF43}"/>
              </a:ext>
            </a:extLst>
          </p:cNvPr>
          <p:cNvGrpSpPr/>
          <p:nvPr/>
        </p:nvGrpSpPr>
        <p:grpSpPr>
          <a:xfrm>
            <a:off x="5018810" y="3604212"/>
            <a:ext cx="2042363" cy="2301261"/>
            <a:chOff x="71718" y="1120588"/>
            <a:chExt cx="3086237" cy="4572000"/>
          </a:xfrm>
        </p:grpSpPr>
        <p:grpSp>
          <p:nvGrpSpPr>
            <p:cNvPr id="29" name="Group 13">
              <a:extLst>
                <a:ext uri="{FF2B5EF4-FFF2-40B4-BE49-F238E27FC236}">
                  <a16:creationId xmlns:a16="http://schemas.microsoft.com/office/drawing/2014/main" id="{00CC94D5-DCF7-4403-AF34-5340EA946AC5}"/>
                </a:ext>
              </a:extLst>
            </p:cNvPr>
            <p:cNvGrpSpPr/>
            <p:nvPr/>
          </p:nvGrpSpPr>
          <p:grpSpPr>
            <a:xfrm>
              <a:off x="71718" y="1120588"/>
              <a:ext cx="3048000" cy="4572000"/>
              <a:chOff x="838200" y="1066800"/>
              <a:chExt cx="2438400" cy="3352800"/>
            </a:xfrm>
          </p:grpSpPr>
          <p:sp>
            <p:nvSpPr>
              <p:cNvPr id="33" name="Rounded Rectangle 61">
                <a:extLst>
                  <a:ext uri="{FF2B5EF4-FFF2-40B4-BE49-F238E27FC236}">
                    <a16:creationId xmlns:a16="http://schemas.microsoft.com/office/drawing/2014/main" id="{A7C21152-FEDA-41FB-91E0-4C80C4B3C60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
                <a:extLst>
                  <a:ext uri="{FF2B5EF4-FFF2-40B4-BE49-F238E27FC236}">
                    <a16:creationId xmlns:a16="http://schemas.microsoft.com/office/drawing/2014/main" id="{2F118EF4-598F-4879-BA26-24F59C977B9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
                <a:extLst>
                  <a:ext uri="{FF2B5EF4-FFF2-40B4-BE49-F238E27FC236}">
                    <a16:creationId xmlns:a16="http://schemas.microsoft.com/office/drawing/2014/main" id="{F15A69C3-7BAC-4716-AF4F-9963A06F568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
                <a:extLst>
                  <a:ext uri="{FF2B5EF4-FFF2-40B4-BE49-F238E27FC236}">
                    <a16:creationId xmlns:a16="http://schemas.microsoft.com/office/drawing/2014/main" id="{93A315DC-D0AC-4F9B-9EDD-E1FF93B76BA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nut 5">
                <a:extLst>
                  <a:ext uri="{FF2B5EF4-FFF2-40B4-BE49-F238E27FC236}">
                    <a16:creationId xmlns:a16="http://schemas.microsoft.com/office/drawing/2014/main" id="{3F532AB0-59DB-46D9-B5AB-9E315B47BAB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6">
                <a:extLst>
                  <a:ext uri="{FF2B5EF4-FFF2-40B4-BE49-F238E27FC236}">
                    <a16:creationId xmlns:a16="http://schemas.microsoft.com/office/drawing/2014/main" id="{B00285C0-9A44-4EE6-AB8B-4D8D3F51848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7">
                <a:extLst>
                  <a:ext uri="{FF2B5EF4-FFF2-40B4-BE49-F238E27FC236}">
                    <a16:creationId xmlns:a16="http://schemas.microsoft.com/office/drawing/2014/main" id="{6137168F-0220-432F-BCF6-C7FF427B82F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laque 8">
                <a:extLst>
                  <a:ext uri="{FF2B5EF4-FFF2-40B4-BE49-F238E27FC236}">
                    <a16:creationId xmlns:a16="http://schemas.microsoft.com/office/drawing/2014/main" id="{6804AE1D-5794-4AE3-B44E-391CF0AB895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aque 9">
                <a:extLst>
                  <a:ext uri="{FF2B5EF4-FFF2-40B4-BE49-F238E27FC236}">
                    <a16:creationId xmlns:a16="http://schemas.microsoft.com/office/drawing/2014/main" id="{B292CA1F-A6A9-4D40-A06B-F35F4ABD477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10">
                <a:extLst>
                  <a:ext uri="{FF2B5EF4-FFF2-40B4-BE49-F238E27FC236}">
                    <a16:creationId xmlns:a16="http://schemas.microsoft.com/office/drawing/2014/main" id="{77182567-B7DE-42E7-B7E6-74B4FCB12F7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72B4D48A-2925-4790-AE99-BFB6D3A1DBA7}"/>
                </a:ext>
              </a:extLst>
            </p:cNvPr>
            <p:cNvSpPr txBox="1"/>
            <p:nvPr/>
          </p:nvSpPr>
          <p:spPr>
            <a:xfrm>
              <a:off x="778300" y="1687706"/>
              <a:ext cx="2379655" cy="2935062"/>
            </a:xfrm>
            <a:prstGeom prst="rect">
              <a:avLst/>
            </a:prstGeom>
            <a:noFill/>
          </p:spPr>
          <p:txBody>
            <a:bodyPr wrap="square" rtlCol="0">
              <a:spAutoFit/>
            </a:bodyPr>
            <a:lstStyle/>
            <a:p>
              <a:pPr algn="ctr"/>
              <a:r>
                <a:rPr lang="en-US" b="1" dirty="0"/>
                <a:t>The sins of others do not provide an excuse for us to sin</a:t>
              </a:r>
              <a:endParaRPr lang="en-US" sz="16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D1FB1D87-3870-415B-8955-5661144AF285}"/>
              </a:ext>
            </a:extLst>
          </p:cNvPr>
          <p:cNvSpPr/>
          <p:nvPr/>
        </p:nvSpPr>
        <p:spPr>
          <a:xfrm>
            <a:off x="3595602" y="2932607"/>
            <a:ext cx="4775666" cy="461665"/>
          </a:xfrm>
          <a:prstGeom prst="rect">
            <a:avLst/>
          </a:prstGeom>
        </p:spPr>
        <p:txBody>
          <a:bodyPr wrap="none">
            <a:spAutoFit/>
          </a:bodyPr>
          <a:lstStyle/>
          <a:p>
            <a:r>
              <a:rPr lang="en-US" sz="2400" i="1" dirty="0">
                <a:solidFill>
                  <a:schemeClr val="bg1"/>
                </a:solidFill>
                <a:latin typeface="Palatino"/>
              </a:rPr>
              <a:t>she did steal away the hearts of many</a:t>
            </a:r>
            <a:endParaRPr lang="en-US" sz="2400" i="1" dirty="0">
              <a:solidFill>
                <a:schemeClr val="bg1"/>
              </a:solidFill>
            </a:endParaRPr>
          </a:p>
        </p:txBody>
      </p:sp>
      <p:pic>
        <p:nvPicPr>
          <p:cNvPr id="5" name="Picture 4">
            <a:extLst>
              <a:ext uri="{FF2B5EF4-FFF2-40B4-BE49-F238E27FC236}">
                <a16:creationId xmlns:a16="http://schemas.microsoft.com/office/drawing/2014/main" id="{AE32769B-E472-42B4-950B-9A30F60E5FA3}"/>
              </a:ext>
            </a:extLst>
          </p:cNvPr>
          <p:cNvPicPr>
            <a:picLocks noChangeAspect="1"/>
          </p:cNvPicPr>
          <p:nvPr/>
        </p:nvPicPr>
        <p:blipFill rotWithShape="1">
          <a:blip r:embed="rId3">
            <a:extLst>
              <a:ext uri="{28A0092B-C50C-407E-A947-70E740481C1C}">
                <a14:useLocalDpi xmlns:a14="http://schemas.microsoft.com/office/drawing/2010/main" val="0"/>
              </a:ext>
            </a:extLst>
          </a:blip>
          <a:srcRect r="3486" b="9919"/>
          <a:stretch/>
        </p:blipFill>
        <p:spPr>
          <a:xfrm>
            <a:off x="10053061" y="4355090"/>
            <a:ext cx="1678276" cy="2170402"/>
          </a:xfrm>
          <a:prstGeom prst="rect">
            <a:avLst/>
          </a:prstGeom>
        </p:spPr>
      </p:pic>
      <p:pic>
        <p:nvPicPr>
          <p:cNvPr id="11" name="Picture 10">
            <a:extLst>
              <a:ext uri="{FF2B5EF4-FFF2-40B4-BE49-F238E27FC236}">
                <a16:creationId xmlns:a16="http://schemas.microsoft.com/office/drawing/2014/main" id="{AA73963F-33B2-4AE1-800F-A50E63AF1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88" y="4062845"/>
            <a:ext cx="1794091" cy="2441864"/>
          </a:xfrm>
          <a:prstGeom prst="rect">
            <a:avLst/>
          </a:prstGeom>
        </p:spPr>
      </p:pic>
      <p:pic>
        <p:nvPicPr>
          <p:cNvPr id="13" name="Picture 12">
            <a:extLst>
              <a:ext uri="{FF2B5EF4-FFF2-40B4-BE49-F238E27FC236}">
                <a16:creationId xmlns:a16="http://schemas.microsoft.com/office/drawing/2014/main" id="{10CC6A02-CB47-4D65-AF6E-176DF566C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6276" y="372736"/>
            <a:ext cx="1863120" cy="2328900"/>
          </a:xfrm>
          <a:prstGeom prst="rect">
            <a:avLst/>
          </a:prstGeom>
        </p:spPr>
      </p:pic>
      <p:pic>
        <p:nvPicPr>
          <p:cNvPr id="15" name="Picture 14">
            <a:extLst>
              <a:ext uri="{FF2B5EF4-FFF2-40B4-BE49-F238E27FC236}">
                <a16:creationId xmlns:a16="http://schemas.microsoft.com/office/drawing/2014/main" id="{F8D3F54B-77A3-4F19-A8B6-0A52C037FA69}"/>
              </a:ext>
            </a:extLst>
          </p:cNvPr>
          <p:cNvPicPr>
            <a:picLocks noChangeAspect="1"/>
          </p:cNvPicPr>
          <p:nvPr/>
        </p:nvPicPr>
        <p:blipFill rotWithShape="1">
          <a:blip r:embed="rId6">
            <a:extLst>
              <a:ext uri="{28A0092B-C50C-407E-A947-70E740481C1C}">
                <a14:useLocalDpi xmlns:a14="http://schemas.microsoft.com/office/drawing/2010/main" val="0"/>
              </a:ext>
            </a:extLst>
          </a:blip>
          <a:srcRect l="7177" t="4347" r="7381" b="18986"/>
          <a:stretch/>
        </p:blipFill>
        <p:spPr>
          <a:xfrm>
            <a:off x="596101" y="353290"/>
            <a:ext cx="1835372" cy="2327564"/>
          </a:xfrm>
          <a:prstGeom prst="rect">
            <a:avLst/>
          </a:prstGeom>
        </p:spPr>
      </p:pic>
      <p:sp>
        <p:nvSpPr>
          <p:cNvPr id="17" name="Rectangle 16">
            <a:extLst>
              <a:ext uri="{FF2B5EF4-FFF2-40B4-BE49-F238E27FC236}">
                <a16:creationId xmlns:a16="http://schemas.microsoft.com/office/drawing/2014/main" id="{E6118455-5259-4206-83CB-025AC49FAC0E}"/>
              </a:ext>
            </a:extLst>
          </p:cNvPr>
          <p:cNvSpPr/>
          <p:nvPr/>
        </p:nvSpPr>
        <p:spPr>
          <a:xfrm>
            <a:off x="3214254" y="6024632"/>
            <a:ext cx="6096000" cy="646331"/>
          </a:xfrm>
          <a:prstGeom prst="rect">
            <a:avLst/>
          </a:prstGeom>
        </p:spPr>
        <p:txBody>
          <a:bodyPr>
            <a:spAutoFit/>
          </a:bodyPr>
          <a:lstStyle/>
          <a:p>
            <a:pPr algn="ctr"/>
            <a:r>
              <a:rPr lang="en-US" dirty="0">
                <a:solidFill>
                  <a:srgbClr val="FFFF00"/>
                </a:solidFill>
                <a:latin typeface="Open Sans"/>
              </a:rPr>
              <a:t>The Lord’s commandments and expectations for us do not change because of other people’s choices.</a:t>
            </a:r>
            <a:endParaRPr lang="en-US" dirty="0">
              <a:solidFill>
                <a:srgbClr val="FFFF00"/>
              </a:solidFill>
            </a:endParaRPr>
          </a:p>
        </p:txBody>
      </p:sp>
    </p:spTree>
    <p:extLst>
      <p:ext uri="{BB962C8B-B14F-4D97-AF65-F5344CB8AC3E}">
        <p14:creationId xmlns:p14="http://schemas.microsoft.com/office/powerpoint/2010/main" val="203926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ADC632-B407-401C-9E0B-E2C2BAD26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1619" y="6488668"/>
            <a:ext cx="1600200" cy="369332"/>
          </a:xfrm>
          <a:prstGeom prst="rect">
            <a:avLst/>
          </a:prstGeom>
          <a:noFill/>
        </p:spPr>
        <p:txBody>
          <a:bodyPr wrap="square" rtlCol="0">
            <a:spAutoFit/>
          </a:bodyPr>
          <a:lstStyle/>
          <a:p>
            <a:r>
              <a:rPr lang="en-US" dirty="0">
                <a:solidFill>
                  <a:schemeClr val="bg1"/>
                </a:solidFill>
              </a:rPr>
              <a:t>Alma 39:2-3</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Tahoma" pitchFamily="34" charset="0"/>
                <a:ea typeface="Tahoma" pitchFamily="34" charset="0"/>
                <a:cs typeface="Tahoma" pitchFamily="34" charset="0"/>
              </a:rPr>
              <a:t>A Formula For A Fall</a:t>
            </a:r>
          </a:p>
        </p:txBody>
      </p:sp>
      <p:sp>
        <p:nvSpPr>
          <p:cNvPr id="68" name="TextBox 67"/>
          <p:cNvSpPr txBox="1"/>
          <p:nvPr/>
        </p:nvSpPr>
        <p:spPr>
          <a:xfrm>
            <a:off x="1752600" y="1143001"/>
            <a:ext cx="3962400" cy="2462213"/>
          </a:xfrm>
          <a:prstGeom prst="rect">
            <a:avLst/>
          </a:prstGeom>
          <a:noFill/>
        </p:spPr>
        <p:txBody>
          <a:bodyPr wrap="square" rtlCol="0">
            <a:spAutoFit/>
          </a:bodyPr>
          <a:lstStyle/>
          <a:p>
            <a:pPr marL="342900" indent="-342900">
              <a:buAutoNum type="arabicPeriod"/>
            </a:pPr>
            <a:r>
              <a:rPr lang="en-US" sz="2800" dirty="0">
                <a:solidFill>
                  <a:srgbClr val="FFFF00"/>
                </a:solidFill>
              </a:rPr>
              <a:t>He Boasted in Strength</a:t>
            </a:r>
          </a:p>
          <a:p>
            <a:pPr marL="342900" indent="-342900"/>
            <a:r>
              <a:rPr lang="en-US" dirty="0">
                <a:solidFill>
                  <a:schemeClr val="bg1"/>
                </a:solidFill>
              </a:rPr>
              <a:t>         He thought he could ‘handle it’. He didn’t place enough trust in the power of the Lord</a:t>
            </a:r>
          </a:p>
          <a:p>
            <a:pPr marL="342900" indent="-342900"/>
            <a:endParaRPr lang="en-US" dirty="0">
              <a:solidFill>
                <a:schemeClr val="bg1"/>
              </a:solidFill>
            </a:endParaRPr>
          </a:p>
          <a:p>
            <a:pPr marL="342900" indent="-342900"/>
            <a:r>
              <a:rPr lang="en-US" dirty="0">
                <a:solidFill>
                  <a:schemeClr val="bg1"/>
                </a:solidFill>
              </a:rPr>
              <a:t>	He felt he had enough confidence and willpower to deal with the situation himself</a:t>
            </a:r>
          </a:p>
        </p:txBody>
      </p:sp>
      <p:sp>
        <p:nvSpPr>
          <p:cNvPr id="69" name="TextBox 68"/>
          <p:cNvSpPr txBox="1"/>
          <p:nvPr/>
        </p:nvSpPr>
        <p:spPr>
          <a:xfrm>
            <a:off x="6248400" y="4419600"/>
            <a:ext cx="3962400" cy="1631216"/>
          </a:xfrm>
          <a:prstGeom prst="rect">
            <a:avLst/>
          </a:prstGeom>
          <a:noFill/>
        </p:spPr>
        <p:txBody>
          <a:bodyPr wrap="square" rtlCol="0">
            <a:spAutoFit/>
          </a:bodyPr>
          <a:lstStyle/>
          <a:p>
            <a:pPr marL="342900" indent="-342900"/>
            <a:r>
              <a:rPr lang="en-US" sz="2800" dirty="0">
                <a:solidFill>
                  <a:srgbClr val="FFFF00"/>
                </a:solidFill>
              </a:rPr>
              <a:t>2. He left his duty station</a:t>
            </a:r>
          </a:p>
          <a:p>
            <a:pPr marL="342900" indent="-342900"/>
            <a:r>
              <a:rPr lang="en-US" dirty="0">
                <a:solidFill>
                  <a:schemeClr val="bg1"/>
                </a:solidFill>
              </a:rPr>
              <a:t>         Missionaries who disobey the mission rules or members failing to attend their meetings  have forsaken their ministry</a:t>
            </a:r>
          </a:p>
        </p:txBody>
      </p:sp>
      <p:pic>
        <p:nvPicPr>
          <p:cNvPr id="3" name="Picture 2">
            <a:extLst>
              <a:ext uri="{FF2B5EF4-FFF2-40B4-BE49-F238E27FC236}">
                <a16:creationId xmlns:a16="http://schemas.microsoft.com/office/drawing/2014/main" id="{3CD1987F-9F98-403E-8416-BC2A5BBF6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524" y="1195819"/>
            <a:ext cx="3540364" cy="2659207"/>
          </a:xfrm>
          <a:prstGeom prst="rect">
            <a:avLst/>
          </a:prstGeom>
        </p:spPr>
      </p:pic>
      <p:pic>
        <p:nvPicPr>
          <p:cNvPr id="11" name="Picture 10">
            <a:extLst>
              <a:ext uri="{FF2B5EF4-FFF2-40B4-BE49-F238E27FC236}">
                <a16:creationId xmlns:a16="http://schemas.microsoft.com/office/drawing/2014/main" id="{1690B307-7536-40AD-AA6B-07F219F8E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970" y="3951577"/>
            <a:ext cx="3703157" cy="2470006"/>
          </a:xfrm>
          <a:prstGeom prst="rect">
            <a:avLst/>
          </a:prstGeom>
        </p:spPr>
      </p:pic>
    </p:spTree>
    <p:extLst>
      <p:ext uri="{BB962C8B-B14F-4D97-AF65-F5344CB8AC3E}">
        <p14:creationId xmlns:p14="http://schemas.microsoft.com/office/powerpoint/2010/main" val="13998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88F0D3-F769-4D79-9FE8-EAAD45166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3733800" cy="369332"/>
          </a:xfrm>
          <a:prstGeom prst="rect">
            <a:avLst/>
          </a:prstGeom>
          <a:noFill/>
        </p:spPr>
        <p:txBody>
          <a:bodyPr wrap="square" rtlCol="0">
            <a:spAutoFit/>
          </a:bodyPr>
          <a:lstStyle/>
          <a:p>
            <a:r>
              <a:rPr lang="en-US" dirty="0">
                <a:solidFill>
                  <a:schemeClr val="bg1"/>
                </a:solidFill>
              </a:rPr>
              <a:t>Alma 39:2-4   JFM and RLM</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Tahoma" pitchFamily="34" charset="0"/>
                <a:ea typeface="Tahoma" pitchFamily="34" charset="0"/>
                <a:cs typeface="Tahoma" pitchFamily="34" charset="0"/>
              </a:rPr>
              <a:t>A Formula For A Fall</a:t>
            </a:r>
          </a:p>
        </p:txBody>
      </p:sp>
      <p:sp>
        <p:nvSpPr>
          <p:cNvPr id="70" name="TextBox 69"/>
          <p:cNvSpPr txBox="1"/>
          <p:nvPr/>
        </p:nvSpPr>
        <p:spPr>
          <a:xfrm>
            <a:off x="1828800" y="1371601"/>
            <a:ext cx="3962400" cy="2062103"/>
          </a:xfrm>
          <a:prstGeom prst="rect">
            <a:avLst/>
          </a:prstGeom>
          <a:noFill/>
        </p:spPr>
        <p:txBody>
          <a:bodyPr wrap="square" rtlCol="0">
            <a:spAutoFit/>
          </a:bodyPr>
          <a:lstStyle/>
          <a:p>
            <a:pPr marL="342900" indent="-342900"/>
            <a:r>
              <a:rPr lang="en-US" sz="2800" dirty="0">
                <a:solidFill>
                  <a:srgbClr val="FFFF00"/>
                </a:solidFill>
              </a:rPr>
              <a:t>3. He associated with the wrong type of person</a:t>
            </a:r>
          </a:p>
          <a:p>
            <a:pPr marL="342900" indent="-342900"/>
            <a:r>
              <a:rPr lang="en-US" dirty="0">
                <a:solidFill>
                  <a:schemeClr val="bg1"/>
                </a:solidFill>
              </a:rPr>
              <a:t>	There are certain people and places the missionaries are to stay away from, likewise there are certain people and places we should avoid</a:t>
            </a:r>
          </a:p>
        </p:txBody>
      </p:sp>
      <p:sp>
        <p:nvSpPr>
          <p:cNvPr id="84" name="TextBox 83"/>
          <p:cNvSpPr txBox="1"/>
          <p:nvPr/>
        </p:nvSpPr>
        <p:spPr>
          <a:xfrm>
            <a:off x="6324600" y="3733801"/>
            <a:ext cx="3962400" cy="2616101"/>
          </a:xfrm>
          <a:prstGeom prst="rect">
            <a:avLst/>
          </a:prstGeom>
          <a:noFill/>
        </p:spPr>
        <p:txBody>
          <a:bodyPr wrap="square" rtlCol="0">
            <a:spAutoFit/>
          </a:bodyPr>
          <a:lstStyle/>
          <a:p>
            <a:pPr marL="342900" indent="-342900"/>
            <a:r>
              <a:rPr lang="en-US" sz="2800" dirty="0">
                <a:solidFill>
                  <a:srgbClr val="FFFF00"/>
                </a:solidFill>
              </a:rPr>
              <a:t>4. He yielded to pressure from others</a:t>
            </a:r>
          </a:p>
          <a:p>
            <a:pPr marL="342900" indent="-342900"/>
            <a:r>
              <a:rPr lang="en-US" dirty="0">
                <a:solidFill>
                  <a:schemeClr val="bg1"/>
                </a:solidFill>
              </a:rPr>
              <a:t>	He knew that others had indulged in the sin, so he justified it to himself. Committing sin because everyone else is doing it is wrong. There is no safety nor security in following a crowd</a:t>
            </a:r>
          </a:p>
        </p:txBody>
      </p:sp>
      <p:pic>
        <p:nvPicPr>
          <p:cNvPr id="3" name="Picture 2">
            <a:extLst>
              <a:ext uri="{FF2B5EF4-FFF2-40B4-BE49-F238E27FC236}">
                <a16:creationId xmlns:a16="http://schemas.microsoft.com/office/drawing/2014/main" id="{34A6B9B1-9D3D-43E6-94F6-A761586AF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662" y="1278514"/>
            <a:ext cx="2698982" cy="2025795"/>
          </a:xfrm>
          <a:prstGeom prst="rect">
            <a:avLst/>
          </a:prstGeom>
        </p:spPr>
      </p:pic>
      <p:pic>
        <p:nvPicPr>
          <p:cNvPr id="8" name="Picture 7">
            <a:extLst>
              <a:ext uri="{FF2B5EF4-FFF2-40B4-BE49-F238E27FC236}">
                <a16:creationId xmlns:a16="http://schemas.microsoft.com/office/drawing/2014/main" id="{26323FD6-4B5B-4FCA-9667-4CBE2EC20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246" y="3828381"/>
            <a:ext cx="3060320" cy="2032685"/>
          </a:xfrm>
          <a:prstGeom prst="rect">
            <a:avLst/>
          </a:prstGeom>
        </p:spPr>
      </p:pic>
    </p:spTree>
    <p:extLst>
      <p:ext uri="{BB962C8B-B14F-4D97-AF65-F5344CB8AC3E}">
        <p14:creationId xmlns:p14="http://schemas.microsoft.com/office/powerpoint/2010/main" val="30684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B9F5AF-DA1C-4EB0-88F5-B802AE48A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1618" y="6488668"/>
            <a:ext cx="1600200" cy="369332"/>
          </a:xfrm>
          <a:prstGeom prst="rect">
            <a:avLst/>
          </a:prstGeom>
          <a:noFill/>
        </p:spPr>
        <p:txBody>
          <a:bodyPr wrap="square" rtlCol="0">
            <a:spAutoFit/>
          </a:bodyPr>
          <a:lstStyle/>
          <a:p>
            <a:r>
              <a:rPr lang="en-US" dirty="0">
                <a:solidFill>
                  <a:schemeClr val="bg1"/>
                </a:solidFill>
              </a:rPr>
              <a:t>Alma 39:5-6</a:t>
            </a:r>
          </a:p>
        </p:txBody>
      </p:sp>
      <p:sp>
        <p:nvSpPr>
          <p:cNvPr id="6" name="TextBox 5"/>
          <p:cNvSpPr txBox="1"/>
          <p:nvPr/>
        </p:nvSpPr>
        <p:spPr>
          <a:xfrm>
            <a:off x="4038600" y="1600200"/>
            <a:ext cx="1600200"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1749136" y="0"/>
            <a:ext cx="8763000" cy="830997"/>
          </a:xfrm>
          <a:prstGeom prst="rect">
            <a:avLst/>
          </a:prstGeom>
          <a:noFill/>
        </p:spPr>
        <p:txBody>
          <a:bodyPr wrap="square" rtlCol="0">
            <a:spAutoFit/>
          </a:bodyPr>
          <a:lstStyle/>
          <a:p>
            <a:pPr algn="ctr"/>
            <a:r>
              <a:rPr lang="en-US" sz="4800" dirty="0">
                <a:solidFill>
                  <a:schemeClr val="bg1"/>
                </a:solidFill>
                <a:latin typeface="Tahoma" pitchFamily="34" charset="0"/>
                <a:ea typeface="Tahoma" pitchFamily="34" charset="0"/>
                <a:cs typeface="Tahoma" pitchFamily="34" charset="0"/>
              </a:rPr>
              <a:t>The Three Most Serious Sins</a:t>
            </a:r>
          </a:p>
        </p:txBody>
      </p:sp>
      <p:sp>
        <p:nvSpPr>
          <p:cNvPr id="66" name="TextBox 65"/>
          <p:cNvSpPr txBox="1"/>
          <p:nvPr/>
        </p:nvSpPr>
        <p:spPr>
          <a:xfrm>
            <a:off x="2774372" y="862446"/>
            <a:ext cx="6781800" cy="461665"/>
          </a:xfrm>
          <a:prstGeom prst="rect">
            <a:avLst/>
          </a:prstGeom>
          <a:noFill/>
        </p:spPr>
        <p:txBody>
          <a:bodyPr wrap="square" rtlCol="0">
            <a:spAutoFit/>
          </a:bodyPr>
          <a:lstStyle/>
          <a:p>
            <a:r>
              <a:rPr lang="en-US" sz="2400" dirty="0">
                <a:solidFill>
                  <a:srgbClr val="FFFF00"/>
                </a:solidFill>
              </a:rPr>
              <a:t>Why are some sins more serious than others?</a:t>
            </a:r>
          </a:p>
        </p:txBody>
      </p:sp>
      <p:sp>
        <p:nvSpPr>
          <p:cNvPr id="68" name="TextBox 67"/>
          <p:cNvSpPr txBox="1"/>
          <p:nvPr/>
        </p:nvSpPr>
        <p:spPr>
          <a:xfrm>
            <a:off x="363682" y="1631374"/>
            <a:ext cx="5143500" cy="461665"/>
          </a:xfrm>
          <a:prstGeom prst="rect">
            <a:avLst/>
          </a:prstGeom>
          <a:noFill/>
        </p:spPr>
        <p:txBody>
          <a:bodyPr wrap="square" rtlCol="0">
            <a:spAutoFit/>
          </a:bodyPr>
          <a:lstStyle/>
          <a:p>
            <a:r>
              <a:rPr lang="en-US" sz="2400" dirty="0">
                <a:solidFill>
                  <a:schemeClr val="bg1"/>
                </a:solidFill>
              </a:rPr>
              <a:t>Denying the Holy Ghost---unpardonable</a:t>
            </a:r>
          </a:p>
        </p:txBody>
      </p:sp>
      <p:sp>
        <p:nvSpPr>
          <p:cNvPr id="69" name="TextBox 68"/>
          <p:cNvSpPr txBox="1"/>
          <p:nvPr/>
        </p:nvSpPr>
        <p:spPr>
          <a:xfrm>
            <a:off x="290946" y="2524992"/>
            <a:ext cx="5205845" cy="461665"/>
          </a:xfrm>
          <a:prstGeom prst="rect">
            <a:avLst/>
          </a:prstGeom>
          <a:noFill/>
        </p:spPr>
        <p:txBody>
          <a:bodyPr wrap="square" rtlCol="0">
            <a:spAutoFit/>
          </a:bodyPr>
          <a:lstStyle/>
          <a:p>
            <a:r>
              <a:rPr lang="en-US" sz="2400" dirty="0">
                <a:solidFill>
                  <a:schemeClr val="bg1"/>
                </a:solidFill>
              </a:rPr>
              <a:t>Murder—not easy to obtain forgiveness</a:t>
            </a:r>
          </a:p>
        </p:txBody>
      </p:sp>
      <p:sp>
        <p:nvSpPr>
          <p:cNvPr id="70" name="TextBox 69"/>
          <p:cNvSpPr txBox="1"/>
          <p:nvPr/>
        </p:nvSpPr>
        <p:spPr>
          <a:xfrm>
            <a:off x="405245" y="3304309"/>
            <a:ext cx="5340927" cy="1200329"/>
          </a:xfrm>
          <a:prstGeom prst="rect">
            <a:avLst/>
          </a:prstGeom>
          <a:noFill/>
        </p:spPr>
        <p:txBody>
          <a:bodyPr wrap="square" rtlCol="0">
            <a:spAutoFit/>
          </a:bodyPr>
          <a:lstStyle/>
          <a:p>
            <a:r>
              <a:rPr lang="en-US" sz="2400" dirty="0">
                <a:solidFill>
                  <a:schemeClr val="bg1"/>
                </a:solidFill>
              </a:rPr>
              <a:t>Sexual Sin—abominable in the sight of the Lord—not easy to obtain forgiveness..but possible</a:t>
            </a:r>
          </a:p>
        </p:txBody>
      </p:sp>
      <p:sp>
        <p:nvSpPr>
          <p:cNvPr id="71" name="TextBox 70"/>
          <p:cNvSpPr txBox="1"/>
          <p:nvPr/>
        </p:nvSpPr>
        <p:spPr>
          <a:xfrm>
            <a:off x="6096000" y="1676401"/>
            <a:ext cx="3962400" cy="461665"/>
          </a:xfrm>
          <a:prstGeom prst="rect">
            <a:avLst/>
          </a:prstGeom>
          <a:noFill/>
        </p:spPr>
        <p:txBody>
          <a:bodyPr wrap="square" rtlCol="0">
            <a:spAutoFit/>
          </a:bodyPr>
          <a:lstStyle/>
          <a:p>
            <a:r>
              <a:rPr lang="en-US" sz="2400" dirty="0">
                <a:solidFill>
                  <a:srgbClr val="FF0000"/>
                </a:solidFill>
              </a:rPr>
              <a:t>Judgment by God</a:t>
            </a:r>
          </a:p>
        </p:txBody>
      </p:sp>
      <p:sp>
        <p:nvSpPr>
          <p:cNvPr id="84" name="TextBox 83"/>
          <p:cNvSpPr txBox="1"/>
          <p:nvPr/>
        </p:nvSpPr>
        <p:spPr>
          <a:xfrm>
            <a:off x="6096000" y="2514601"/>
            <a:ext cx="3962400" cy="461665"/>
          </a:xfrm>
          <a:prstGeom prst="rect">
            <a:avLst/>
          </a:prstGeom>
          <a:noFill/>
        </p:spPr>
        <p:txBody>
          <a:bodyPr wrap="square" rtlCol="0">
            <a:spAutoFit/>
          </a:bodyPr>
          <a:lstStyle/>
          <a:p>
            <a:r>
              <a:rPr lang="en-US" sz="2400" dirty="0">
                <a:solidFill>
                  <a:srgbClr val="FF0000"/>
                </a:solidFill>
              </a:rPr>
              <a:t>Judgment by God and the law</a:t>
            </a:r>
          </a:p>
        </p:txBody>
      </p:sp>
      <p:sp>
        <p:nvSpPr>
          <p:cNvPr id="85" name="TextBox 84"/>
          <p:cNvSpPr txBox="1"/>
          <p:nvPr/>
        </p:nvSpPr>
        <p:spPr>
          <a:xfrm>
            <a:off x="6096000" y="3429001"/>
            <a:ext cx="3962400" cy="830997"/>
          </a:xfrm>
          <a:prstGeom prst="rect">
            <a:avLst/>
          </a:prstGeom>
          <a:noFill/>
        </p:spPr>
        <p:txBody>
          <a:bodyPr wrap="square" rtlCol="0">
            <a:spAutoFit/>
          </a:bodyPr>
          <a:lstStyle/>
          <a:p>
            <a:r>
              <a:rPr lang="en-US" sz="2400" dirty="0">
                <a:solidFill>
                  <a:srgbClr val="FF0000"/>
                </a:solidFill>
              </a:rPr>
              <a:t>Judgment by God and sometimes the law</a:t>
            </a:r>
          </a:p>
        </p:txBody>
      </p:sp>
      <p:pic>
        <p:nvPicPr>
          <p:cNvPr id="4" name="Picture 3">
            <a:extLst>
              <a:ext uri="{FF2B5EF4-FFF2-40B4-BE49-F238E27FC236}">
                <a16:creationId xmlns:a16="http://schemas.microsoft.com/office/drawing/2014/main" id="{B63CDE4C-E415-486D-9190-E3C0D7D1D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146" y="4225636"/>
            <a:ext cx="3832946" cy="2550521"/>
          </a:xfrm>
          <a:prstGeom prst="rect">
            <a:avLst/>
          </a:prstGeom>
        </p:spPr>
      </p:pic>
    </p:spTree>
    <p:extLst>
      <p:ext uri="{BB962C8B-B14F-4D97-AF65-F5344CB8AC3E}">
        <p14:creationId xmlns:p14="http://schemas.microsoft.com/office/powerpoint/2010/main" val="28207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0" grpId="0"/>
      <p:bldP spid="71" grpId="0"/>
      <p:bldP spid="84" grpId="0"/>
      <p:bldP spid="8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3143</Words>
  <Application>Microsoft Office PowerPoint</Application>
  <PresentationFormat>Widescreen</PresentationFormat>
  <Paragraphs>267</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Calibri Light</vt:lpstr>
      <vt:lpstr>Open Sans</vt:lpstr>
      <vt:lpstr>Tahoma</vt:lpstr>
      <vt:lpstr>Arial</vt:lpstr>
      <vt:lpstr>Tempus Sans ITC</vt:lpstr>
      <vt:lpstr>Californian FB</vt:lpstr>
      <vt:lpstr>Palatino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19</cp:revision>
  <dcterms:created xsi:type="dcterms:W3CDTF">2017-09-15T13:59:18Z</dcterms:created>
  <dcterms:modified xsi:type="dcterms:W3CDTF">2020-06-16T16:46:36Z</dcterms:modified>
</cp:coreProperties>
</file>