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76" r:id="rId9"/>
    <p:sldId id="264" r:id="rId10"/>
    <p:sldId id="265" r:id="rId11"/>
    <p:sldId id="266" r:id="rId12"/>
    <p:sldId id="267" r:id="rId13"/>
    <p:sldId id="268" r:id="rId14"/>
    <p:sldId id="269" r:id="rId15"/>
    <p:sldId id="270" r:id="rId16"/>
    <p:sldId id="271" r:id="rId17"/>
    <p:sldId id="272" r:id="rId18"/>
    <p:sldId id="274" r:id="rId19"/>
    <p:sldId id="275" r:id="rId20"/>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Californian FB" panose="0207040306080B030204" pitchFamily="18" charset="0"/>
      <p:regular r:id="rId27"/>
      <p:bold r:id="rId28"/>
      <p:italic r:id="rId29"/>
    </p:embeddedFont>
    <p:embeddedFont>
      <p:font typeface="Narkisim" panose="020E0502050101010101" pitchFamily="34" charset="-79"/>
      <p:regular r:id="rId30"/>
    </p:embeddedFont>
    <p:embeddedFont>
      <p:font typeface="Tempus Sans ITC" panose="04020404030D07020202" pitchFamily="82"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357A0-2C66-45C2-897F-4E4575B815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D91059-76BE-4781-BFC3-882D2BC819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3A9897-4CC5-43A6-9EF5-4DA90ED27C6B}"/>
              </a:ext>
            </a:extLst>
          </p:cNvPr>
          <p:cNvSpPr>
            <a:spLocks noGrp="1"/>
          </p:cNvSpPr>
          <p:nvPr>
            <p:ph type="dt" sz="half" idx="10"/>
          </p:nvPr>
        </p:nvSpPr>
        <p:spPr/>
        <p:txBody>
          <a:bodyPr/>
          <a:lstStyle/>
          <a:p>
            <a:fld id="{3097724D-367E-4C83-88D2-87E3284F7C1C}" type="datetimeFigureOut">
              <a:rPr lang="en-US" smtClean="0"/>
              <a:t>6/16/2020</a:t>
            </a:fld>
            <a:endParaRPr lang="en-US"/>
          </a:p>
        </p:txBody>
      </p:sp>
      <p:sp>
        <p:nvSpPr>
          <p:cNvPr id="5" name="Footer Placeholder 4">
            <a:extLst>
              <a:ext uri="{FF2B5EF4-FFF2-40B4-BE49-F238E27FC236}">
                <a16:creationId xmlns:a16="http://schemas.microsoft.com/office/drawing/2014/main" id="{FDDB1A4B-FB7E-466B-B06E-10813B9203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31D67-B334-494C-BDDD-1ED7289A4B72}"/>
              </a:ext>
            </a:extLst>
          </p:cNvPr>
          <p:cNvSpPr>
            <a:spLocks noGrp="1"/>
          </p:cNvSpPr>
          <p:nvPr>
            <p:ph type="sldNum" sz="quarter" idx="12"/>
          </p:nvPr>
        </p:nvSpPr>
        <p:spPr/>
        <p:txBody>
          <a:bodyPr/>
          <a:lstStyle/>
          <a:p>
            <a:fld id="{8373A732-04B9-4D9B-B2BA-1757F05586CF}" type="slidenum">
              <a:rPr lang="en-US" smtClean="0"/>
              <a:t>‹#›</a:t>
            </a:fld>
            <a:endParaRPr lang="en-US"/>
          </a:p>
        </p:txBody>
      </p:sp>
    </p:spTree>
    <p:extLst>
      <p:ext uri="{BB962C8B-B14F-4D97-AF65-F5344CB8AC3E}">
        <p14:creationId xmlns:p14="http://schemas.microsoft.com/office/powerpoint/2010/main" val="3633895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566FB-C231-434C-8832-A01F72C701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C214FC-54A3-4C18-A7DE-BE97E853666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47AC45-5B8E-4321-8E2B-BD2D887EC37D}"/>
              </a:ext>
            </a:extLst>
          </p:cNvPr>
          <p:cNvSpPr>
            <a:spLocks noGrp="1"/>
          </p:cNvSpPr>
          <p:nvPr>
            <p:ph type="dt" sz="half" idx="10"/>
          </p:nvPr>
        </p:nvSpPr>
        <p:spPr/>
        <p:txBody>
          <a:bodyPr/>
          <a:lstStyle/>
          <a:p>
            <a:fld id="{3097724D-367E-4C83-88D2-87E3284F7C1C}" type="datetimeFigureOut">
              <a:rPr lang="en-US" smtClean="0"/>
              <a:t>6/16/2020</a:t>
            </a:fld>
            <a:endParaRPr lang="en-US"/>
          </a:p>
        </p:txBody>
      </p:sp>
      <p:sp>
        <p:nvSpPr>
          <p:cNvPr id="5" name="Footer Placeholder 4">
            <a:extLst>
              <a:ext uri="{FF2B5EF4-FFF2-40B4-BE49-F238E27FC236}">
                <a16:creationId xmlns:a16="http://schemas.microsoft.com/office/drawing/2014/main" id="{CA2A38FD-6EAE-4E6D-9CB9-82E9294CD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EDECC0-06C1-45CF-8600-DE3E0FEF23C8}"/>
              </a:ext>
            </a:extLst>
          </p:cNvPr>
          <p:cNvSpPr>
            <a:spLocks noGrp="1"/>
          </p:cNvSpPr>
          <p:nvPr>
            <p:ph type="sldNum" sz="quarter" idx="12"/>
          </p:nvPr>
        </p:nvSpPr>
        <p:spPr/>
        <p:txBody>
          <a:bodyPr/>
          <a:lstStyle/>
          <a:p>
            <a:fld id="{8373A732-04B9-4D9B-B2BA-1757F05586CF}" type="slidenum">
              <a:rPr lang="en-US" smtClean="0"/>
              <a:t>‹#›</a:t>
            </a:fld>
            <a:endParaRPr lang="en-US"/>
          </a:p>
        </p:txBody>
      </p:sp>
    </p:spTree>
    <p:extLst>
      <p:ext uri="{BB962C8B-B14F-4D97-AF65-F5344CB8AC3E}">
        <p14:creationId xmlns:p14="http://schemas.microsoft.com/office/powerpoint/2010/main" val="56729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828498-5D13-426F-8450-FF7EC268DF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6A9C6E-C1E4-4801-935F-A5D2147807D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21FF9C-6F4B-4DEE-8641-711E91DFEB94}"/>
              </a:ext>
            </a:extLst>
          </p:cNvPr>
          <p:cNvSpPr>
            <a:spLocks noGrp="1"/>
          </p:cNvSpPr>
          <p:nvPr>
            <p:ph type="dt" sz="half" idx="10"/>
          </p:nvPr>
        </p:nvSpPr>
        <p:spPr/>
        <p:txBody>
          <a:bodyPr/>
          <a:lstStyle/>
          <a:p>
            <a:fld id="{3097724D-367E-4C83-88D2-87E3284F7C1C}" type="datetimeFigureOut">
              <a:rPr lang="en-US" smtClean="0"/>
              <a:t>6/16/2020</a:t>
            </a:fld>
            <a:endParaRPr lang="en-US"/>
          </a:p>
        </p:txBody>
      </p:sp>
      <p:sp>
        <p:nvSpPr>
          <p:cNvPr id="5" name="Footer Placeholder 4">
            <a:extLst>
              <a:ext uri="{FF2B5EF4-FFF2-40B4-BE49-F238E27FC236}">
                <a16:creationId xmlns:a16="http://schemas.microsoft.com/office/drawing/2014/main" id="{8531ED12-466D-4D7E-B2B3-B1EC7A8A4C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BD702B-F5AC-4D80-A602-DFC68D454DB6}"/>
              </a:ext>
            </a:extLst>
          </p:cNvPr>
          <p:cNvSpPr>
            <a:spLocks noGrp="1"/>
          </p:cNvSpPr>
          <p:nvPr>
            <p:ph type="sldNum" sz="quarter" idx="12"/>
          </p:nvPr>
        </p:nvSpPr>
        <p:spPr/>
        <p:txBody>
          <a:bodyPr/>
          <a:lstStyle/>
          <a:p>
            <a:fld id="{8373A732-04B9-4D9B-B2BA-1757F05586CF}" type="slidenum">
              <a:rPr lang="en-US" smtClean="0"/>
              <a:t>‹#›</a:t>
            </a:fld>
            <a:endParaRPr lang="en-US"/>
          </a:p>
        </p:txBody>
      </p:sp>
    </p:spTree>
    <p:extLst>
      <p:ext uri="{BB962C8B-B14F-4D97-AF65-F5344CB8AC3E}">
        <p14:creationId xmlns:p14="http://schemas.microsoft.com/office/powerpoint/2010/main" val="3838016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8C1BC-5005-4FC6-805A-F2BDC7BB2E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A04947-3147-4154-8C26-D07325A08A5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D01D75-0C3C-4AD0-95FC-177945CA1AA2}"/>
              </a:ext>
            </a:extLst>
          </p:cNvPr>
          <p:cNvSpPr>
            <a:spLocks noGrp="1"/>
          </p:cNvSpPr>
          <p:nvPr>
            <p:ph type="dt" sz="half" idx="10"/>
          </p:nvPr>
        </p:nvSpPr>
        <p:spPr/>
        <p:txBody>
          <a:bodyPr/>
          <a:lstStyle/>
          <a:p>
            <a:fld id="{3097724D-367E-4C83-88D2-87E3284F7C1C}" type="datetimeFigureOut">
              <a:rPr lang="en-US" smtClean="0"/>
              <a:t>6/16/2020</a:t>
            </a:fld>
            <a:endParaRPr lang="en-US"/>
          </a:p>
        </p:txBody>
      </p:sp>
      <p:sp>
        <p:nvSpPr>
          <p:cNvPr id="5" name="Footer Placeholder 4">
            <a:extLst>
              <a:ext uri="{FF2B5EF4-FFF2-40B4-BE49-F238E27FC236}">
                <a16:creationId xmlns:a16="http://schemas.microsoft.com/office/drawing/2014/main" id="{AE81E3EF-846C-42DA-A793-8A8DBA24B2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00E0F1-CF14-46D3-AE4E-CA42DF27AFAE}"/>
              </a:ext>
            </a:extLst>
          </p:cNvPr>
          <p:cNvSpPr>
            <a:spLocks noGrp="1"/>
          </p:cNvSpPr>
          <p:nvPr>
            <p:ph type="sldNum" sz="quarter" idx="12"/>
          </p:nvPr>
        </p:nvSpPr>
        <p:spPr/>
        <p:txBody>
          <a:bodyPr/>
          <a:lstStyle/>
          <a:p>
            <a:fld id="{8373A732-04B9-4D9B-B2BA-1757F05586CF}" type="slidenum">
              <a:rPr lang="en-US" smtClean="0"/>
              <a:t>‹#›</a:t>
            </a:fld>
            <a:endParaRPr lang="en-US"/>
          </a:p>
        </p:txBody>
      </p:sp>
    </p:spTree>
    <p:extLst>
      <p:ext uri="{BB962C8B-B14F-4D97-AF65-F5344CB8AC3E}">
        <p14:creationId xmlns:p14="http://schemas.microsoft.com/office/powerpoint/2010/main" val="2320083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EC352-D538-4E93-B1BD-21CBBB0236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D3E740-D020-4605-B6A2-7D7B34E135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F309293-9864-4829-8463-F191C615054F}"/>
              </a:ext>
            </a:extLst>
          </p:cNvPr>
          <p:cNvSpPr>
            <a:spLocks noGrp="1"/>
          </p:cNvSpPr>
          <p:nvPr>
            <p:ph type="dt" sz="half" idx="10"/>
          </p:nvPr>
        </p:nvSpPr>
        <p:spPr/>
        <p:txBody>
          <a:bodyPr/>
          <a:lstStyle/>
          <a:p>
            <a:fld id="{3097724D-367E-4C83-88D2-87E3284F7C1C}" type="datetimeFigureOut">
              <a:rPr lang="en-US" smtClean="0"/>
              <a:t>6/16/2020</a:t>
            </a:fld>
            <a:endParaRPr lang="en-US"/>
          </a:p>
        </p:txBody>
      </p:sp>
      <p:sp>
        <p:nvSpPr>
          <p:cNvPr id="5" name="Footer Placeholder 4">
            <a:extLst>
              <a:ext uri="{FF2B5EF4-FFF2-40B4-BE49-F238E27FC236}">
                <a16:creationId xmlns:a16="http://schemas.microsoft.com/office/drawing/2014/main" id="{DCC364CB-9E9A-4901-868C-D26977EC58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D61AC9-2DB0-4C58-9008-771E78955C43}"/>
              </a:ext>
            </a:extLst>
          </p:cNvPr>
          <p:cNvSpPr>
            <a:spLocks noGrp="1"/>
          </p:cNvSpPr>
          <p:nvPr>
            <p:ph type="sldNum" sz="quarter" idx="12"/>
          </p:nvPr>
        </p:nvSpPr>
        <p:spPr/>
        <p:txBody>
          <a:bodyPr/>
          <a:lstStyle/>
          <a:p>
            <a:fld id="{8373A732-04B9-4D9B-B2BA-1757F05586CF}" type="slidenum">
              <a:rPr lang="en-US" smtClean="0"/>
              <a:t>‹#›</a:t>
            </a:fld>
            <a:endParaRPr lang="en-US"/>
          </a:p>
        </p:txBody>
      </p:sp>
    </p:spTree>
    <p:extLst>
      <p:ext uri="{BB962C8B-B14F-4D97-AF65-F5344CB8AC3E}">
        <p14:creationId xmlns:p14="http://schemas.microsoft.com/office/powerpoint/2010/main" val="315119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90D40-125D-4F08-BF6C-4EC0C457FE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67C185-F077-4A6C-8AAB-8BDBD87B92F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C8CCA8-6810-43C9-A72E-54191816FC2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1F2C79-956C-4DE7-8780-BA42A5EEBC17}"/>
              </a:ext>
            </a:extLst>
          </p:cNvPr>
          <p:cNvSpPr>
            <a:spLocks noGrp="1"/>
          </p:cNvSpPr>
          <p:nvPr>
            <p:ph type="dt" sz="half" idx="10"/>
          </p:nvPr>
        </p:nvSpPr>
        <p:spPr/>
        <p:txBody>
          <a:bodyPr/>
          <a:lstStyle/>
          <a:p>
            <a:fld id="{3097724D-367E-4C83-88D2-87E3284F7C1C}" type="datetimeFigureOut">
              <a:rPr lang="en-US" smtClean="0"/>
              <a:t>6/16/2020</a:t>
            </a:fld>
            <a:endParaRPr lang="en-US"/>
          </a:p>
        </p:txBody>
      </p:sp>
      <p:sp>
        <p:nvSpPr>
          <p:cNvPr id="6" name="Footer Placeholder 5">
            <a:extLst>
              <a:ext uri="{FF2B5EF4-FFF2-40B4-BE49-F238E27FC236}">
                <a16:creationId xmlns:a16="http://schemas.microsoft.com/office/drawing/2014/main" id="{45B9E9F5-A9A8-439D-B809-D7B1F15FE2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A1F90F-0E38-4E3E-945C-81B946DB9FA0}"/>
              </a:ext>
            </a:extLst>
          </p:cNvPr>
          <p:cNvSpPr>
            <a:spLocks noGrp="1"/>
          </p:cNvSpPr>
          <p:nvPr>
            <p:ph type="sldNum" sz="quarter" idx="12"/>
          </p:nvPr>
        </p:nvSpPr>
        <p:spPr/>
        <p:txBody>
          <a:bodyPr/>
          <a:lstStyle/>
          <a:p>
            <a:fld id="{8373A732-04B9-4D9B-B2BA-1757F05586CF}" type="slidenum">
              <a:rPr lang="en-US" smtClean="0"/>
              <a:t>‹#›</a:t>
            </a:fld>
            <a:endParaRPr lang="en-US"/>
          </a:p>
        </p:txBody>
      </p:sp>
    </p:spTree>
    <p:extLst>
      <p:ext uri="{BB962C8B-B14F-4D97-AF65-F5344CB8AC3E}">
        <p14:creationId xmlns:p14="http://schemas.microsoft.com/office/powerpoint/2010/main" val="3892821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A2938-9885-40FA-8E20-E42AF4A85A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F32741-E0C1-4B7A-BB1E-97CEA9BC70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1FF29BD-67FA-495F-96B0-F0AE6BE3D7F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DB190C-AFF1-4AAA-8CB2-974B622B28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CC0FDF-E1DC-44B7-AED9-F9D43E1FC04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7F78D3-1694-4E21-8B67-06D38D8A40DE}"/>
              </a:ext>
            </a:extLst>
          </p:cNvPr>
          <p:cNvSpPr>
            <a:spLocks noGrp="1"/>
          </p:cNvSpPr>
          <p:nvPr>
            <p:ph type="dt" sz="half" idx="10"/>
          </p:nvPr>
        </p:nvSpPr>
        <p:spPr/>
        <p:txBody>
          <a:bodyPr/>
          <a:lstStyle/>
          <a:p>
            <a:fld id="{3097724D-367E-4C83-88D2-87E3284F7C1C}" type="datetimeFigureOut">
              <a:rPr lang="en-US" smtClean="0"/>
              <a:t>6/16/2020</a:t>
            </a:fld>
            <a:endParaRPr lang="en-US"/>
          </a:p>
        </p:txBody>
      </p:sp>
      <p:sp>
        <p:nvSpPr>
          <p:cNvPr id="8" name="Footer Placeholder 7">
            <a:extLst>
              <a:ext uri="{FF2B5EF4-FFF2-40B4-BE49-F238E27FC236}">
                <a16:creationId xmlns:a16="http://schemas.microsoft.com/office/drawing/2014/main" id="{1F4F53C7-2FF6-40D5-8414-F5C0A04D1D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FF9EE7-DEE9-4BB8-A21F-AFAA6E1CC13E}"/>
              </a:ext>
            </a:extLst>
          </p:cNvPr>
          <p:cNvSpPr>
            <a:spLocks noGrp="1"/>
          </p:cNvSpPr>
          <p:nvPr>
            <p:ph type="sldNum" sz="quarter" idx="12"/>
          </p:nvPr>
        </p:nvSpPr>
        <p:spPr/>
        <p:txBody>
          <a:bodyPr/>
          <a:lstStyle/>
          <a:p>
            <a:fld id="{8373A732-04B9-4D9B-B2BA-1757F05586CF}" type="slidenum">
              <a:rPr lang="en-US" smtClean="0"/>
              <a:t>‹#›</a:t>
            </a:fld>
            <a:endParaRPr lang="en-US"/>
          </a:p>
        </p:txBody>
      </p:sp>
    </p:spTree>
    <p:extLst>
      <p:ext uri="{BB962C8B-B14F-4D97-AF65-F5344CB8AC3E}">
        <p14:creationId xmlns:p14="http://schemas.microsoft.com/office/powerpoint/2010/main" val="4164970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7E0EA-5FF4-454B-BF90-752E714ADA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D2BEF7-E607-405F-9469-CBB043C55FA9}"/>
              </a:ext>
            </a:extLst>
          </p:cNvPr>
          <p:cNvSpPr>
            <a:spLocks noGrp="1"/>
          </p:cNvSpPr>
          <p:nvPr>
            <p:ph type="dt" sz="half" idx="10"/>
          </p:nvPr>
        </p:nvSpPr>
        <p:spPr/>
        <p:txBody>
          <a:bodyPr/>
          <a:lstStyle/>
          <a:p>
            <a:fld id="{3097724D-367E-4C83-88D2-87E3284F7C1C}" type="datetimeFigureOut">
              <a:rPr lang="en-US" smtClean="0"/>
              <a:t>6/16/2020</a:t>
            </a:fld>
            <a:endParaRPr lang="en-US"/>
          </a:p>
        </p:txBody>
      </p:sp>
      <p:sp>
        <p:nvSpPr>
          <p:cNvPr id="4" name="Footer Placeholder 3">
            <a:extLst>
              <a:ext uri="{FF2B5EF4-FFF2-40B4-BE49-F238E27FC236}">
                <a16:creationId xmlns:a16="http://schemas.microsoft.com/office/drawing/2014/main" id="{DAC0172A-402B-4048-9FC1-2749029604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CEDB3A-7D90-43AF-A8AA-5CB9AC242FE9}"/>
              </a:ext>
            </a:extLst>
          </p:cNvPr>
          <p:cNvSpPr>
            <a:spLocks noGrp="1"/>
          </p:cNvSpPr>
          <p:nvPr>
            <p:ph type="sldNum" sz="quarter" idx="12"/>
          </p:nvPr>
        </p:nvSpPr>
        <p:spPr/>
        <p:txBody>
          <a:bodyPr/>
          <a:lstStyle/>
          <a:p>
            <a:fld id="{8373A732-04B9-4D9B-B2BA-1757F05586CF}" type="slidenum">
              <a:rPr lang="en-US" smtClean="0"/>
              <a:t>‹#›</a:t>
            </a:fld>
            <a:endParaRPr lang="en-US"/>
          </a:p>
        </p:txBody>
      </p:sp>
    </p:spTree>
    <p:extLst>
      <p:ext uri="{BB962C8B-B14F-4D97-AF65-F5344CB8AC3E}">
        <p14:creationId xmlns:p14="http://schemas.microsoft.com/office/powerpoint/2010/main" val="527329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C47C9D-63E7-4EB6-B5B8-723F2981AC62}"/>
              </a:ext>
            </a:extLst>
          </p:cNvPr>
          <p:cNvSpPr>
            <a:spLocks noGrp="1"/>
          </p:cNvSpPr>
          <p:nvPr>
            <p:ph type="dt" sz="half" idx="10"/>
          </p:nvPr>
        </p:nvSpPr>
        <p:spPr/>
        <p:txBody>
          <a:bodyPr/>
          <a:lstStyle/>
          <a:p>
            <a:fld id="{3097724D-367E-4C83-88D2-87E3284F7C1C}" type="datetimeFigureOut">
              <a:rPr lang="en-US" smtClean="0"/>
              <a:t>6/16/2020</a:t>
            </a:fld>
            <a:endParaRPr lang="en-US"/>
          </a:p>
        </p:txBody>
      </p:sp>
      <p:sp>
        <p:nvSpPr>
          <p:cNvPr id="3" name="Footer Placeholder 2">
            <a:extLst>
              <a:ext uri="{FF2B5EF4-FFF2-40B4-BE49-F238E27FC236}">
                <a16:creationId xmlns:a16="http://schemas.microsoft.com/office/drawing/2014/main" id="{D79A3F68-1CEB-41CA-87BD-5D126AE91D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924A93-7239-405C-A295-3650CACF54D0}"/>
              </a:ext>
            </a:extLst>
          </p:cNvPr>
          <p:cNvSpPr>
            <a:spLocks noGrp="1"/>
          </p:cNvSpPr>
          <p:nvPr>
            <p:ph type="sldNum" sz="quarter" idx="12"/>
          </p:nvPr>
        </p:nvSpPr>
        <p:spPr/>
        <p:txBody>
          <a:bodyPr/>
          <a:lstStyle/>
          <a:p>
            <a:fld id="{8373A732-04B9-4D9B-B2BA-1757F05586CF}" type="slidenum">
              <a:rPr lang="en-US" smtClean="0"/>
              <a:t>‹#›</a:t>
            </a:fld>
            <a:endParaRPr lang="en-US"/>
          </a:p>
        </p:txBody>
      </p:sp>
    </p:spTree>
    <p:extLst>
      <p:ext uri="{BB962C8B-B14F-4D97-AF65-F5344CB8AC3E}">
        <p14:creationId xmlns:p14="http://schemas.microsoft.com/office/powerpoint/2010/main" val="156383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A6B0E-D77A-4945-B907-A10946489E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240AB1-C888-4DFC-9E13-F6F5BEAF7C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6AE094-57E6-46E3-9FA2-287E40377A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6BE78FD-7626-4543-B21B-0A8B75DDC745}"/>
              </a:ext>
            </a:extLst>
          </p:cNvPr>
          <p:cNvSpPr>
            <a:spLocks noGrp="1"/>
          </p:cNvSpPr>
          <p:nvPr>
            <p:ph type="dt" sz="half" idx="10"/>
          </p:nvPr>
        </p:nvSpPr>
        <p:spPr/>
        <p:txBody>
          <a:bodyPr/>
          <a:lstStyle/>
          <a:p>
            <a:fld id="{3097724D-367E-4C83-88D2-87E3284F7C1C}" type="datetimeFigureOut">
              <a:rPr lang="en-US" smtClean="0"/>
              <a:t>6/16/2020</a:t>
            </a:fld>
            <a:endParaRPr lang="en-US"/>
          </a:p>
        </p:txBody>
      </p:sp>
      <p:sp>
        <p:nvSpPr>
          <p:cNvPr id="6" name="Footer Placeholder 5">
            <a:extLst>
              <a:ext uri="{FF2B5EF4-FFF2-40B4-BE49-F238E27FC236}">
                <a16:creationId xmlns:a16="http://schemas.microsoft.com/office/drawing/2014/main" id="{4A1759B6-C321-471E-9D6C-81C2CA91F3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0E1D5D-3C16-445B-9353-8808EC9F0222}"/>
              </a:ext>
            </a:extLst>
          </p:cNvPr>
          <p:cNvSpPr>
            <a:spLocks noGrp="1"/>
          </p:cNvSpPr>
          <p:nvPr>
            <p:ph type="sldNum" sz="quarter" idx="12"/>
          </p:nvPr>
        </p:nvSpPr>
        <p:spPr/>
        <p:txBody>
          <a:bodyPr/>
          <a:lstStyle/>
          <a:p>
            <a:fld id="{8373A732-04B9-4D9B-B2BA-1757F05586CF}" type="slidenum">
              <a:rPr lang="en-US" smtClean="0"/>
              <a:t>‹#›</a:t>
            </a:fld>
            <a:endParaRPr lang="en-US"/>
          </a:p>
        </p:txBody>
      </p:sp>
    </p:spTree>
    <p:extLst>
      <p:ext uri="{BB962C8B-B14F-4D97-AF65-F5344CB8AC3E}">
        <p14:creationId xmlns:p14="http://schemas.microsoft.com/office/powerpoint/2010/main" val="2131381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BFD13-F86E-4265-BE7C-B653EF1A21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0406CE-A91A-4DDB-AD00-DE4293517F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AAEA19-9419-4617-9DE3-5A86714D81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4D6BEF-1771-41A3-B774-467288922001}"/>
              </a:ext>
            </a:extLst>
          </p:cNvPr>
          <p:cNvSpPr>
            <a:spLocks noGrp="1"/>
          </p:cNvSpPr>
          <p:nvPr>
            <p:ph type="dt" sz="half" idx="10"/>
          </p:nvPr>
        </p:nvSpPr>
        <p:spPr/>
        <p:txBody>
          <a:bodyPr/>
          <a:lstStyle/>
          <a:p>
            <a:fld id="{3097724D-367E-4C83-88D2-87E3284F7C1C}" type="datetimeFigureOut">
              <a:rPr lang="en-US" smtClean="0"/>
              <a:t>6/16/2020</a:t>
            </a:fld>
            <a:endParaRPr lang="en-US"/>
          </a:p>
        </p:txBody>
      </p:sp>
      <p:sp>
        <p:nvSpPr>
          <p:cNvPr id="6" name="Footer Placeholder 5">
            <a:extLst>
              <a:ext uri="{FF2B5EF4-FFF2-40B4-BE49-F238E27FC236}">
                <a16:creationId xmlns:a16="http://schemas.microsoft.com/office/drawing/2014/main" id="{4DF24AD7-0320-48CD-B1DE-865C50092F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752DAD-1785-43B4-9E82-080F5CB016E7}"/>
              </a:ext>
            </a:extLst>
          </p:cNvPr>
          <p:cNvSpPr>
            <a:spLocks noGrp="1"/>
          </p:cNvSpPr>
          <p:nvPr>
            <p:ph type="sldNum" sz="quarter" idx="12"/>
          </p:nvPr>
        </p:nvSpPr>
        <p:spPr/>
        <p:txBody>
          <a:bodyPr/>
          <a:lstStyle/>
          <a:p>
            <a:fld id="{8373A732-04B9-4D9B-B2BA-1757F05586CF}" type="slidenum">
              <a:rPr lang="en-US" smtClean="0"/>
              <a:t>‹#›</a:t>
            </a:fld>
            <a:endParaRPr lang="en-US"/>
          </a:p>
        </p:txBody>
      </p:sp>
    </p:spTree>
    <p:extLst>
      <p:ext uri="{BB962C8B-B14F-4D97-AF65-F5344CB8AC3E}">
        <p14:creationId xmlns:p14="http://schemas.microsoft.com/office/powerpoint/2010/main" val="4257353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5F2DD4-613E-440E-B4FA-B0DBF8A990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0B6227-2765-46EB-B01F-B29038416E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90745A-0BD2-4700-9A74-AD9217CFFA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97724D-367E-4C83-88D2-87E3284F7C1C}" type="datetimeFigureOut">
              <a:rPr lang="en-US" smtClean="0"/>
              <a:t>6/16/2020</a:t>
            </a:fld>
            <a:endParaRPr lang="en-US"/>
          </a:p>
        </p:txBody>
      </p:sp>
      <p:sp>
        <p:nvSpPr>
          <p:cNvPr id="5" name="Footer Placeholder 4">
            <a:extLst>
              <a:ext uri="{FF2B5EF4-FFF2-40B4-BE49-F238E27FC236}">
                <a16:creationId xmlns:a16="http://schemas.microsoft.com/office/drawing/2014/main" id="{F313E154-5012-4501-BBC9-6CD3A9317B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22DB72-30C4-4F95-9C0C-3B20B389E4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3A732-04B9-4D9B-B2BA-1757F05586CF}" type="slidenum">
              <a:rPr lang="en-US" smtClean="0"/>
              <a:t>‹#›</a:t>
            </a:fld>
            <a:endParaRPr lang="en-US"/>
          </a:p>
        </p:txBody>
      </p:sp>
    </p:spTree>
    <p:extLst>
      <p:ext uri="{BB962C8B-B14F-4D97-AF65-F5344CB8AC3E}">
        <p14:creationId xmlns:p14="http://schemas.microsoft.com/office/powerpoint/2010/main" val="85643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1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9C8824E6-08D3-4489-8678-E19F50E799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52057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7790932-A811-4FAD-857E-6800EA3DAF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5445" y="6473228"/>
            <a:ext cx="2971800" cy="307777"/>
          </a:xfrm>
          <a:prstGeom prst="rect">
            <a:avLst/>
          </a:prstGeom>
          <a:noFill/>
        </p:spPr>
        <p:txBody>
          <a:bodyPr wrap="square" rtlCol="0">
            <a:spAutoFit/>
          </a:bodyPr>
          <a:lstStyle/>
          <a:p>
            <a:r>
              <a:rPr lang="en-US" sz="1400" dirty="0">
                <a:solidFill>
                  <a:schemeClr val="bg1"/>
                </a:solidFill>
              </a:rPr>
              <a:t>Alma 41:7</a:t>
            </a:r>
          </a:p>
        </p:txBody>
      </p:sp>
      <p:sp>
        <p:nvSpPr>
          <p:cNvPr id="6" name="TextBox 5"/>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Narkisim" pitchFamily="34" charset="-79"/>
                <a:cs typeface="Narkisim" pitchFamily="34" charset="-79"/>
              </a:rPr>
              <a:t>Who Are Our Judges?</a:t>
            </a:r>
          </a:p>
        </p:txBody>
      </p:sp>
      <p:sp>
        <p:nvSpPr>
          <p:cNvPr id="115" name="TextBox 114"/>
          <p:cNvSpPr txBox="1"/>
          <p:nvPr/>
        </p:nvSpPr>
        <p:spPr>
          <a:xfrm>
            <a:off x="642796" y="1066800"/>
            <a:ext cx="5224604" cy="1384995"/>
          </a:xfrm>
          <a:prstGeom prst="rect">
            <a:avLst/>
          </a:prstGeom>
          <a:noFill/>
        </p:spPr>
        <p:txBody>
          <a:bodyPr wrap="square" rtlCol="0">
            <a:spAutoFit/>
          </a:bodyPr>
          <a:lstStyle/>
          <a:p>
            <a:pPr fontAlgn="base"/>
            <a:r>
              <a:rPr lang="en-US" sz="2800" dirty="0">
                <a:solidFill>
                  <a:schemeClr val="bg1"/>
                </a:solidFill>
              </a:rPr>
              <a:t>“the Father </a:t>
            </a:r>
            <a:r>
              <a:rPr lang="en-US" sz="2800" dirty="0" err="1">
                <a:solidFill>
                  <a:schemeClr val="bg1"/>
                </a:solidFill>
              </a:rPr>
              <a:t>judgeth</a:t>
            </a:r>
            <a:r>
              <a:rPr lang="en-US" sz="2800" dirty="0">
                <a:solidFill>
                  <a:schemeClr val="bg1"/>
                </a:solidFill>
              </a:rPr>
              <a:t> no man, but hath committed all judgment unto the Son” (John 5:22).</a:t>
            </a:r>
          </a:p>
        </p:txBody>
      </p:sp>
      <p:sp>
        <p:nvSpPr>
          <p:cNvPr id="11" name="Rectangle 10"/>
          <p:cNvSpPr/>
          <p:nvPr/>
        </p:nvSpPr>
        <p:spPr>
          <a:xfrm>
            <a:off x="5119254" y="3404857"/>
            <a:ext cx="6757555" cy="3170099"/>
          </a:xfrm>
          <a:prstGeom prst="rect">
            <a:avLst/>
          </a:prstGeom>
        </p:spPr>
        <p:txBody>
          <a:bodyPr wrap="square">
            <a:spAutoFit/>
          </a:bodyPr>
          <a:lstStyle/>
          <a:p>
            <a:r>
              <a:rPr lang="en-US" sz="2000" dirty="0">
                <a:solidFill>
                  <a:schemeClr val="bg1"/>
                </a:solidFill>
              </a:rPr>
              <a:t>The Son, in turn, will call upon others to assist in the Judgment. The Twelve who were with Him in His ministry will judge the twelve tribes of Israel (see Matthew 19:28;Luke 22:30). </a:t>
            </a:r>
          </a:p>
          <a:p>
            <a:endParaRPr lang="en-US" sz="2000" dirty="0">
              <a:solidFill>
                <a:schemeClr val="bg1"/>
              </a:solidFill>
            </a:endParaRPr>
          </a:p>
          <a:p>
            <a:r>
              <a:rPr lang="en-US" sz="2000" dirty="0">
                <a:solidFill>
                  <a:schemeClr val="bg1"/>
                </a:solidFill>
              </a:rPr>
              <a:t>The twelve </a:t>
            </a:r>
            <a:r>
              <a:rPr lang="en-US" sz="2000" dirty="0" err="1">
                <a:solidFill>
                  <a:schemeClr val="bg1"/>
                </a:solidFill>
              </a:rPr>
              <a:t>Nephite</a:t>
            </a:r>
            <a:r>
              <a:rPr lang="en-US" sz="2000" dirty="0">
                <a:solidFill>
                  <a:schemeClr val="bg1"/>
                </a:solidFill>
              </a:rPr>
              <a:t> disciples will judge the </a:t>
            </a:r>
            <a:r>
              <a:rPr lang="en-US" sz="2000" dirty="0" err="1">
                <a:solidFill>
                  <a:schemeClr val="bg1"/>
                </a:solidFill>
              </a:rPr>
              <a:t>Nephite</a:t>
            </a:r>
            <a:r>
              <a:rPr lang="en-US" sz="2000" dirty="0">
                <a:solidFill>
                  <a:schemeClr val="bg1"/>
                </a:solidFill>
              </a:rPr>
              <a:t> and Lamanite people (see 1 Nephi 12:9–10; Mormon 3:18–19).</a:t>
            </a:r>
          </a:p>
          <a:p>
            <a:endParaRPr lang="en-US" sz="2000" dirty="0">
              <a:solidFill>
                <a:schemeClr val="bg1"/>
              </a:solidFill>
            </a:endParaRPr>
          </a:p>
          <a:p>
            <a:r>
              <a:rPr lang="en-US" sz="2000" dirty="0">
                <a:solidFill>
                  <a:schemeClr val="bg1"/>
                </a:solidFill>
              </a:rPr>
              <a:t>Us today? –we will be judged by the apostles who are alive during our time on earth—bishops and stake presidents. (D&amp;C 107:68-84 and 58:13-23)</a:t>
            </a:r>
          </a:p>
        </p:txBody>
      </p:sp>
      <p:sp>
        <p:nvSpPr>
          <p:cNvPr id="7" name="Rectangle 6"/>
          <p:cNvSpPr/>
          <p:nvPr/>
        </p:nvSpPr>
        <p:spPr>
          <a:xfrm>
            <a:off x="1309255" y="5133110"/>
            <a:ext cx="3200400" cy="1323439"/>
          </a:xfrm>
          <a:prstGeom prst="rect">
            <a:avLst/>
          </a:prstGeom>
        </p:spPr>
        <p:txBody>
          <a:bodyPr wrap="square">
            <a:spAutoFit/>
          </a:bodyPr>
          <a:lstStyle/>
          <a:p>
            <a:r>
              <a:rPr lang="en-US" sz="2000" dirty="0">
                <a:solidFill>
                  <a:srgbClr val="FFFF00"/>
                </a:solidFill>
              </a:rPr>
              <a:t>Our choices in mortality determine the kind of judgment we will receive when we stand before God</a:t>
            </a:r>
          </a:p>
        </p:txBody>
      </p:sp>
      <p:pic>
        <p:nvPicPr>
          <p:cNvPr id="3" name="Picture 2">
            <a:extLst>
              <a:ext uri="{FF2B5EF4-FFF2-40B4-BE49-F238E27FC236}">
                <a16:creationId xmlns:a16="http://schemas.microsoft.com/office/drawing/2014/main" id="{5D3A8FF7-2EBB-425E-AD45-C87AA5F120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582" y="2652665"/>
            <a:ext cx="2770804" cy="2079703"/>
          </a:xfrm>
          <a:prstGeom prst="rect">
            <a:avLst/>
          </a:prstGeom>
        </p:spPr>
      </p:pic>
      <p:pic>
        <p:nvPicPr>
          <p:cNvPr id="9" name="Picture 8">
            <a:extLst>
              <a:ext uri="{FF2B5EF4-FFF2-40B4-BE49-F238E27FC236}">
                <a16:creationId xmlns:a16="http://schemas.microsoft.com/office/drawing/2014/main" id="{AE9A8972-8499-46F8-ABF8-71765817BB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2359" y="1137676"/>
            <a:ext cx="2536909" cy="1883463"/>
          </a:xfrm>
          <a:prstGeom prst="rect">
            <a:avLst/>
          </a:prstGeom>
        </p:spPr>
      </p:pic>
    </p:spTree>
    <p:extLst>
      <p:ext uri="{BB962C8B-B14F-4D97-AF65-F5344CB8AC3E}">
        <p14:creationId xmlns:p14="http://schemas.microsoft.com/office/powerpoint/2010/main" val="42990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3A884A7-B897-4745-B63C-AE66E9E8A0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Narkisim" pitchFamily="34" charset="-79"/>
                <a:cs typeface="Narkisim" pitchFamily="34" charset="-79"/>
              </a:rPr>
              <a:t>Doctrinal Mastery</a:t>
            </a:r>
          </a:p>
        </p:txBody>
      </p:sp>
      <p:sp>
        <p:nvSpPr>
          <p:cNvPr id="11" name="Rectangle 10"/>
          <p:cNvSpPr/>
          <p:nvPr/>
        </p:nvSpPr>
        <p:spPr>
          <a:xfrm>
            <a:off x="5642572" y="1603973"/>
            <a:ext cx="5257800" cy="3539430"/>
          </a:xfrm>
          <a:prstGeom prst="rect">
            <a:avLst/>
          </a:prstGeom>
        </p:spPr>
        <p:txBody>
          <a:bodyPr wrap="square">
            <a:spAutoFit/>
          </a:bodyPr>
          <a:lstStyle/>
          <a:p>
            <a:r>
              <a:rPr lang="en-US" sz="3200" dirty="0">
                <a:solidFill>
                  <a:schemeClr val="bg1"/>
                </a:solidFill>
              </a:rPr>
              <a:t>“Do not suppose, because it has been spoken concerning restoration, that ye shall be restored from sin to happiness. Behold, I say unto you, wickedness never was happiness.”</a:t>
            </a:r>
          </a:p>
        </p:txBody>
      </p:sp>
      <p:grpSp>
        <p:nvGrpSpPr>
          <p:cNvPr id="8" name="Group 7"/>
          <p:cNvGrpSpPr/>
          <p:nvPr/>
        </p:nvGrpSpPr>
        <p:grpSpPr>
          <a:xfrm>
            <a:off x="123118" y="1629625"/>
            <a:ext cx="3573310" cy="3615350"/>
            <a:chOff x="2498391" y="2667000"/>
            <a:chExt cx="3886200" cy="3931920"/>
          </a:xfrm>
        </p:grpSpPr>
        <p:grpSp>
          <p:nvGrpSpPr>
            <p:cNvPr id="9" name="Group 13"/>
            <p:cNvGrpSpPr/>
            <p:nvPr/>
          </p:nvGrpSpPr>
          <p:grpSpPr>
            <a:xfrm>
              <a:off x="3048000" y="2667000"/>
              <a:ext cx="2971800" cy="3931920"/>
              <a:chOff x="152400" y="152400"/>
              <a:chExt cx="4953000" cy="6553200"/>
            </a:xfrm>
          </p:grpSpPr>
          <p:sp>
            <p:nvSpPr>
              <p:cNvPr id="14" name="Rounded Rectangle 13"/>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2498391" y="3852986"/>
              <a:ext cx="3886200" cy="702926"/>
            </a:xfrm>
            <a:prstGeom prst="rect">
              <a:avLst/>
            </a:prstGeom>
            <a:noFill/>
          </p:spPr>
          <p:txBody>
            <a:bodyPr wrap="square" rtlCol="0">
              <a:spAutoFit/>
            </a:bodyPr>
            <a:lstStyle/>
            <a:p>
              <a:pPr algn="ctr"/>
              <a:r>
                <a:rPr lang="en-US" sz="3600" dirty="0">
                  <a:solidFill>
                    <a:srgbClr val="FFC000"/>
                  </a:solidFill>
                  <a:latin typeface="Californian FB" pitchFamily="18" charset="0"/>
                </a:rPr>
                <a:t>Alma 41:10</a:t>
              </a:r>
            </a:p>
          </p:txBody>
        </p:sp>
        <p:sp>
          <p:nvSpPr>
            <p:cNvPr id="12" name="TextBox 11"/>
            <p:cNvSpPr txBox="1"/>
            <p:nvPr/>
          </p:nvSpPr>
          <p:spPr>
            <a:xfrm>
              <a:off x="3124200" y="5257800"/>
              <a:ext cx="2667001" cy="671899"/>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13" name="Straight Connector 12"/>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Right Arrow 16"/>
          <p:cNvSpPr/>
          <p:nvPr/>
        </p:nvSpPr>
        <p:spPr>
          <a:xfrm>
            <a:off x="3581400" y="2971800"/>
            <a:ext cx="1582882" cy="5334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33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750" fill="hold"/>
                                        <p:tgtEl>
                                          <p:spTgt spid="17"/>
                                        </p:tgtEl>
                                        <p:attrNameLst>
                                          <p:attrName>ppt_x</p:attrName>
                                        </p:attrNameLst>
                                      </p:cBhvr>
                                      <p:tavLst>
                                        <p:tav tm="0">
                                          <p:val>
                                            <p:strVal val="0-#ppt_w/2"/>
                                          </p:val>
                                        </p:tav>
                                        <p:tav tm="100000">
                                          <p:val>
                                            <p:strVal val="#ppt_x"/>
                                          </p:val>
                                        </p:tav>
                                      </p:tavLst>
                                    </p:anim>
                                    <p:anim calcmode="lin" valueType="num">
                                      <p:cBhvr additive="base">
                                        <p:cTn id="8" dur="175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750" fill="hold"/>
                                        <p:tgtEl>
                                          <p:spTgt spid="8"/>
                                        </p:tgtEl>
                                        <p:attrNameLst>
                                          <p:attrName>ppt_x</p:attrName>
                                        </p:attrNameLst>
                                      </p:cBhvr>
                                      <p:tavLst>
                                        <p:tav tm="0">
                                          <p:val>
                                            <p:strVal val="0-#ppt_w/2"/>
                                          </p:val>
                                        </p:tav>
                                        <p:tav tm="100000">
                                          <p:val>
                                            <p:strVal val="#ppt_x"/>
                                          </p:val>
                                        </p:tav>
                                      </p:tavLst>
                                    </p:anim>
                                    <p:anim calcmode="lin" valueType="num">
                                      <p:cBhvr additive="base">
                                        <p:cTn id="12" dur="175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750" fill="hold"/>
                                        <p:tgtEl>
                                          <p:spTgt spid="11"/>
                                        </p:tgtEl>
                                        <p:attrNameLst>
                                          <p:attrName>ppt_x</p:attrName>
                                        </p:attrNameLst>
                                      </p:cBhvr>
                                      <p:tavLst>
                                        <p:tav tm="0">
                                          <p:val>
                                            <p:strVal val="0-#ppt_w/2"/>
                                          </p:val>
                                        </p:tav>
                                        <p:tav tm="100000">
                                          <p:val>
                                            <p:strVal val="#ppt_x"/>
                                          </p:val>
                                        </p:tav>
                                      </p:tavLst>
                                    </p:anim>
                                    <p:anim calcmode="lin" valueType="num">
                                      <p:cBhvr additive="base">
                                        <p:cTn id="16" dur="1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CB6EE07-D86F-4506-AEB0-4E65468E5C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Narkisim" pitchFamily="34" charset="-79"/>
                <a:cs typeface="Narkisim" pitchFamily="34" charset="-79"/>
              </a:rPr>
              <a:t>Wickedness Never Was Happiness</a:t>
            </a:r>
          </a:p>
        </p:txBody>
      </p:sp>
      <p:sp>
        <p:nvSpPr>
          <p:cNvPr id="11" name="Rectangle 10"/>
          <p:cNvSpPr/>
          <p:nvPr/>
        </p:nvSpPr>
        <p:spPr>
          <a:xfrm>
            <a:off x="1565564" y="1132610"/>
            <a:ext cx="3200400" cy="1015663"/>
          </a:xfrm>
          <a:prstGeom prst="rect">
            <a:avLst/>
          </a:prstGeom>
        </p:spPr>
        <p:txBody>
          <a:bodyPr wrap="square">
            <a:spAutoFit/>
          </a:bodyPr>
          <a:lstStyle/>
          <a:p>
            <a:r>
              <a:rPr lang="en-US" sz="2000" dirty="0">
                <a:solidFill>
                  <a:schemeClr val="bg1"/>
                </a:solidFill>
              </a:rPr>
              <a:t>“When I do good I feel good, when I do bad I feel bad.”</a:t>
            </a:r>
          </a:p>
          <a:p>
            <a:r>
              <a:rPr lang="en-US" sz="2000" dirty="0">
                <a:solidFill>
                  <a:schemeClr val="bg1"/>
                </a:solidFill>
              </a:rPr>
              <a:t>Abraham Lincoln</a:t>
            </a:r>
          </a:p>
        </p:txBody>
      </p:sp>
      <p:sp>
        <p:nvSpPr>
          <p:cNvPr id="37" name="Rectangle 36"/>
          <p:cNvSpPr/>
          <p:nvPr/>
        </p:nvSpPr>
        <p:spPr>
          <a:xfrm>
            <a:off x="623455" y="3276601"/>
            <a:ext cx="3834245" cy="2554545"/>
          </a:xfrm>
          <a:prstGeom prst="rect">
            <a:avLst/>
          </a:prstGeom>
        </p:spPr>
        <p:txBody>
          <a:bodyPr wrap="square">
            <a:spAutoFit/>
          </a:bodyPr>
          <a:lstStyle/>
          <a:p>
            <a:r>
              <a:rPr lang="en-US" sz="2000" dirty="0">
                <a:solidFill>
                  <a:schemeClr val="bg1"/>
                </a:solidFill>
              </a:rPr>
              <a:t>Happiness is the object and design of our existence: and will be the end thereof; if we pursue the path that leads to it; and this path is virtue, uprightness, faithfulness, holiness, and keeping all the commandments of God.”</a:t>
            </a:r>
          </a:p>
          <a:p>
            <a:r>
              <a:rPr lang="en-US" sz="2000" dirty="0">
                <a:solidFill>
                  <a:schemeClr val="bg1"/>
                </a:solidFill>
              </a:rPr>
              <a:t>Joseph Smith </a:t>
            </a:r>
          </a:p>
        </p:txBody>
      </p:sp>
      <p:sp>
        <p:nvSpPr>
          <p:cNvPr id="38" name="Rectangle 37"/>
          <p:cNvSpPr/>
          <p:nvPr/>
        </p:nvSpPr>
        <p:spPr>
          <a:xfrm>
            <a:off x="7675418" y="1066801"/>
            <a:ext cx="3200400" cy="1015663"/>
          </a:xfrm>
          <a:prstGeom prst="rect">
            <a:avLst/>
          </a:prstGeom>
        </p:spPr>
        <p:txBody>
          <a:bodyPr wrap="square">
            <a:spAutoFit/>
          </a:bodyPr>
          <a:lstStyle/>
          <a:p>
            <a:r>
              <a:rPr lang="en-US" sz="2000" dirty="0">
                <a:solidFill>
                  <a:schemeClr val="bg1"/>
                </a:solidFill>
              </a:rPr>
              <a:t>“You can not do wrong and feel right. It is impossible”</a:t>
            </a:r>
          </a:p>
          <a:p>
            <a:r>
              <a:rPr lang="en-US" sz="2000" dirty="0">
                <a:solidFill>
                  <a:schemeClr val="bg1"/>
                </a:solidFill>
              </a:rPr>
              <a:t>Ezra T. Benson</a:t>
            </a:r>
          </a:p>
        </p:txBody>
      </p:sp>
      <p:sp>
        <p:nvSpPr>
          <p:cNvPr id="39" name="Rectangle 38"/>
          <p:cNvSpPr/>
          <p:nvPr/>
        </p:nvSpPr>
        <p:spPr>
          <a:xfrm>
            <a:off x="7578437" y="3269673"/>
            <a:ext cx="4048990" cy="2554545"/>
          </a:xfrm>
          <a:prstGeom prst="rect">
            <a:avLst/>
          </a:prstGeom>
        </p:spPr>
        <p:txBody>
          <a:bodyPr wrap="square">
            <a:spAutoFit/>
          </a:bodyPr>
          <a:lstStyle/>
          <a:p>
            <a:r>
              <a:rPr lang="en-US" sz="2000" dirty="0">
                <a:solidFill>
                  <a:schemeClr val="bg1"/>
                </a:solidFill>
              </a:rPr>
              <a:t>“…so many of us are fearful of what our peers will say, that we will be looked upon with disdain and criticized if we stand for what is right…Happiness lies in the power and the love and the sweet simplicity of the gospel of Jesus Christ…</a:t>
            </a:r>
          </a:p>
          <a:p>
            <a:r>
              <a:rPr lang="en-US" sz="2000" dirty="0">
                <a:solidFill>
                  <a:schemeClr val="bg1"/>
                </a:solidFill>
              </a:rPr>
              <a:t>Gordon B. Hinckley</a:t>
            </a:r>
          </a:p>
        </p:txBody>
      </p:sp>
      <p:sp>
        <p:nvSpPr>
          <p:cNvPr id="43" name="TextBox 42"/>
          <p:cNvSpPr txBox="1"/>
          <p:nvPr/>
        </p:nvSpPr>
        <p:spPr>
          <a:xfrm>
            <a:off x="165980" y="6455122"/>
            <a:ext cx="2971800" cy="307777"/>
          </a:xfrm>
          <a:prstGeom prst="rect">
            <a:avLst/>
          </a:prstGeom>
          <a:noFill/>
        </p:spPr>
        <p:txBody>
          <a:bodyPr wrap="square" rtlCol="0">
            <a:spAutoFit/>
          </a:bodyPr>
          <a:lstStyle/>
          <a:p>
            <a:r>
              <a:rPr lang="en-US" sz="1400" dirty="0">
                <a:solidFill>
                  <a:schemeClr val="bg1"/>
                </a:solidFill>
              </a:rPr>
              <a:t>Alma 41:10</a:t>
            </a:r>
          </a:p>
        </p:txBody>
      </p:sp>
      <p:pic>
        <p:nvPicPr>
          <p:cNvPr id="3" name="Picture 2">
            <a:extLst>
              <a:ext uri="{FF2B5EF4-FFF2-40B4-BE49-F238E27FC236}">
                <a16:creationId xmlns:a16="http://schemas.microsoft.com/office/drawing/2014/main" id="{E0F60DB1-A343-4535-8819-702343CF96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5537" y="2064189"/>
            <a:ext cx="1211299" cy="1489955"/>
          </a:xfrm>
          <a:prstGeom prst="rect">
            <a:avLst/>
          </a:prstGeom>
        </p:spPr>
      </p:pic>
      <p:pic>
        <p:nvPicPr>
          <p:cNvPr id="7" name="Picture 6">
            <a:extLst>
              <a:ext uri="{FF2B5EF4-FFF2-40B4-BE49-F238E27FC236}">
                <a16:creationId xmlns:a16="http://schemas.microsoft.com/office/drawing/2014/main" id="{6F8C5E88-72BA-4143-870A-2FA46D888D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1090" y="2042457"/>
            <a:ext cx="1015501" cy="1431690"/>
          </a:xfrm>
          <a:prstGeom prst="rect">
            <a:avLst/>
          </a:prstGeom>
        </p:spPr>
      </p:pic>
      <p:pic>
        <p:nvPicPr>
          <p:cNvPr id="9" name="Picture 8">
            <a:extLst>
              <a:ext uri="{FF2B5EF4-FFF2-40B4-BE49-F238E27FC236}">
                <a16:creationId xmlns:a16="http://schemas.microsoft.com/office/drawing/2014/main" id="{C7C40FF7-A1E6-4FA7-B934-4F50C4A5D6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8255" y="3562538"/>
            <a:ext cx="1161785" cy="1437416"/>
          </a:xfrm>
          <a:prstGeom prst="rect">
            <a:avLst/>
          </a:prstGeom>
        </p:spPr>
      </p:pic>
      <p:pic>
        <p:nvPicPr>
          <p:cNvPr id="12" name="Picture 11">
            <a:extLst>
              <a:ext uri="{FF2B5EF4-FFF2-40B4-BE49-F238E27FC236}">
                <a16:creationId xmlns:a16="http://schemas.microsoft.com/office/drawing/2014/main" id="{916B3DD1-62DA-4776-BA44-FE815E1414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09454" y="3561839"/>
            <a:ext cx="1164182" cy="1458821"/>
          </a:xfrm>
          <a:prstGeom prst="rect">
            <a:avLst/>
          </a:prstGeom>
        </p:spPr>
      </p:pic>
    </p:spTree>
    <p:extLst>
      <p:ext uri="{BB962C8B-B14F-4D97-AF65-F5344CB8AC3E}">
        <p14:creationId xmlns:p14="http://schemas.microsoft.com/office/powerpoint/2010/main" val="284431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9"/>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7" grpId="0"/>
      <p:bldP spid="38"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1A7C9A-6429-4BB8-8FED-69EE9F4DA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p:nvSpPr>
        <p:spPr>
          <a:xfrm>
            <a:off x="1542107" y="654114"/>
            <a:ext cx="5943600" cy="5324535"/>
          </a:xfrm>
          <a:prstGeom prst="rect">
            <a:avLst/>
          </a:prstGeom>
        </p:spPr>
        <p:txBody>
          <a:bodyPr wrap="square">
            <a:spAutoFit/>
          </a:bodyPr>
          <a:lstStyle/>
          <a:p>
            <a:pPr fontAlgn="base"/>
            <a:r>
              <a:rPr lang="en-US" sz="2000" dirty="0">
                <a:solidFill>
                  <a:schemeClr val="bg1"/>
                </a:solidFill>
              </a:rPr>
              <a:t>“Activities always forbidden by the Lord and for many years frowned upon by society are now accepted and promoted by that same society. The media serves up these activities in such a fashion as to make them look very desirable. </a:t>
            </a:r>
          </a:p>
          <a:p>
            <a:pPr fontAlgn="base"/>
            <a:endParaRPr lang="en-US" sz="2000" dirty="0">
              <a:solidFill>
                <a:schemeClr val="bg1"/>
              </a:solidFill>
            </a:endParaRPr>
          </a:p>
          <a:p>
            <a:r>
              <a:rPr lang="en-US" sz="2000" dirty="0">
                <a:solidFill>
                  <a:schemeClr val="bg1"/>
                </a:solidFill>
              </a:rPr>
              <a:t>Do not suppose, because it has been spoken concerning restoration, that ye shall be restored from sin to happiness. Behold, I say unto you, wickedness never was happiness. </a:t>
            </a:r>
          </a:p>
          <a:p>
            <a:endParaRPr lang="en-US" sz="2000" dirty="0">
              <a:solidFill>
                <a:schemeClr val="bg1"/>
              </a:solidFill>
            </a:endParaRPr>
          </a:p>
          <a:p>
            <a:r>
              <a:rPr lang="en-US" sz="2000" dirty="0">
                <a:solidFill>
                  <a:schemeClr val="bg1"/>
                </a:solidFill>
              </a:rPr>
              <a:t>“… The commandments you observe were not given by a dispassionate God to prevent you from having fun, but by a loving Father in Heaven who wants you to be happy while you are living on this earth as well as in the hereafter”</a:t>
            </a:r>
          </a:p>
          <a:p>
            <a:r>
              <a:rPr lang="en-US" sz="2000" dirty="0">
                <a:solidFill>
                  <a:schemeClr val="bg1"/>
                </a:solidFill>
              </a:rPr>
              <a:t>Elder Glenn L. Pace</a:t>
            </a:r>
          </a:p>
        </p:txBody>
      </p:sp>
      <p:pic>
        <p:nvPicPr>
          <p:cNvPr id="3" name="Picture 2">
            <a:extLst>
              <a:ext uri="{FF2B5EF4-FFF2-40B4-BE49-F238E27FC236}">
                <a16:creationId xmlns:a16="http://schemas.microsoft.com/office/drawing/2014/main" id="{C072C457-9F32-4431-88B1-2F36535D1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4088" y="202760"/>
            <a:ext cx="3008343" cy="2022137"/>
          </a:xfrm>
          <a:prstGeom prst="rect">
            <a:avLst/>
          </a:prstGeom>
        </p:spPr>
      </p:pic>
      <p:pic>
        <p:nvPicPr>
          <p:cNvPr id="6" name="Picture 5">
            <a:extLst>
              <a:ext uri="{FF2B5EF4-FFF2-40B4-BE49-F238E27FC236}">
                <a16:creationId xmlns:a16="http://schemas.microsoft.com/office/drawing/2014/main" id="{4BDF331C-AF2D-4692-9898-A62FDFF81A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9229" y="2455663"/>
            <a:ext cx="2701071" cy="2025803"/>
          </a:xfrm>
          <a:prstGeom prst="rect">
            <a:avLst/>
          </a:prstGeom>
        </p:spPr>
      </p:pic>
      <p:pic>
        <p:nvPicPr>
          <p:cNvPr id="9" name="Picture 8">
            <a:extLst>
              <a:ext uri="{FF2B5EF4-FFF2-40B4-BE49-F238E27FC236}">
                <a16:creationId xmlns:a16="http://schemas.microsoft.com/office/drawing/2014/main" id="{49B166AD-0F21-4C98-A919-4D72C9B5BAC9}"/>
              </a:ext>
            </a:extLst>
          </p:cNvPr>
          <p:cNvPicPr>
            <a:picLocks noChangeAspect="1"/>
          </p:cNvPicPr>
          <p:nvPr/>
        </p:nvPicPr>
        <p:blipFill rotWithShape="1">
          <a:blip r:embed="rId5">
            <a:extLst>
              <a:ext uri="{28A0092B-C50C-407E-A947-70E740481C1C}">
                <a14:useLocalDpi xmlns:a14="http://schemas.microsoft.com/office/drawing/2010/main" val="0"/>
              </a:ext>
            </a:extLst>
          </a:blip>
          <a:srcRect t="6204" r="1749"/>
          <a:stretch/>
        </p:blipFill>
        <p:spPr>
          <a:xfrm>
            <a:off x="7948942" y="4725909"/>
            <a:ext cx="2372008" cy="1700786"/>
          </a:xfrm>
          <a:prstGeom prst="rect">
            <a:avLst/>
          </a:prstGeom>
        </p:spPr>
      </p:pic>
      <p:pic>
        <p:nvPicPr>
          <p:cNvPr id="12" name="Picture 11">
            <a:extLst>
              <a:ext uri="{FF2B5EF4-FFF2-40B4-BE49-F238E27FC236}">
                <a16:creationId xmlns:a16="http://schemas.microsoft.com/office/drawing/2014/main" id="{7FC1CA37-A467-41D5-B788-C0D3D8BD97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2510" y="176646"/>
            <a:ext cx="984670" cy="1329608"/>
          </a:xfrm>
          <a:prstGeom prst="rect">
            <a:avLst/>
          </a:prstGeom>
        </p:spPr>
      </p:pic>
    </p:spTree>
    <p:extLst>
      <p:ext uri="{BB962C8B-B14F-4D97-AF65-F5344CB8AC3E}">
        <p14:creationId xmlns:p14="http://schemas.microsoft.com/office/powerpoint/2010/main" val="138549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1">
                                            <p:txEl>
                                              <p:pRg st="5" end="5"/>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66991E7-C7C0-4546-B775-C6EEEA1887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6550223"/>
            <a:ext cx="2971800" cy="307777"/>
          </a:xfrm>
          <a:prstGeom prst="rect">
            <a:avLst/>
          </a:prstGeom>
          <a:noFill/>
        </p:spPr>
        <p:txBody>
          <a:bodyPr wrap="square" rtlCol="0">
            <a:spAutoFit/>
          </a:bodyPr>
          <a:lstStyle/>
          <a:p>
            <a:r>
              <a:rPr lang="en-US" sz="1400" dirty="0">
                <a:solidFill>
                  <a:schemeClr val="bg1"/>
                </a:solidFill>
              </a:rPr>
              <a:t>Alma 41:11</a:t>
            </a:r>
          </a:p>
        </p:txBody>
      </p:sp>
      <p:sp>
        <p:nvSpPr>
          <p:cNvPr id="6" name="TextBox 5"/>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Narkisim" pitchFamily="34" charset="-79"/>
                <a:cs typeface="Narkisim" pitchFamily="34" charset="-79"/>
              </a:rPr>
              <a:t>Nature of God</a:t>
            </a:r>
          </a:p>
        </p:txBody>
      </p:sp>
      <p:sp>
        <p:nvSpPr>
          <p:cNvPr id="115" name="TextBox 114"/>
          <p:cNvSpPr txBox="1"/>
          <p:nvPr/>
        </p:nvSpPr>
        <p:spPr>
          <a:xfrm>
            <a:off x="1752600" y="1219200"/>
            <a:ext cx="3429000" cy="4832092"/>
          </a:xfrm>
          <a:prstGeom prst="rect">
            <a:avLst/>
          </a:prstGeom>
          <a:noFill/>
        </p:spPr>
        <p:txBody>
          <a:bodyPr wrap="square" rtlCol="0">
            <a:spAutoFit/>
          </a:bodyPr>
          <a:lstStyle/>
          <a:p>
            <a:pPr fontAlgn="base"/>
            <a:r>
              <a:rPr lang="en-US" sz="2800" dirty="0">
                <a:solidFill>
                  <a:schemeClr val="bg1"/>
                </a:solidFill>
              </a:rPr>
              <a:t>1. “In a carnal state”</a:t>
            </a:r>
          </a:p>
          <a:p>
            <a:pPr fontAlgn="base"/>
            <a:endParaRPr lang="en-US" sz="2800" dirty="0">
              <a:solidFill>
                <a:schemeClr val="bg1"/>
              </a:solidFill>
            </a:endParaRPr>
          </a:p>
          <a:p>
            <a:pPr fontAlgn="base"/>
            <a:endParaRPr lang="en-US" sz="2800" dirty="0">
              <a:solidFill>
                <a:schemeClr val="bg1"/>
              </a:solidFill>
            </a:endParaRPr>
          </a:p>
          <a:p>
            <a:pPr fontAlgn="base"/>
            <a:r>
              <a:rPr lang="en-US" sz="2800" dirty="0">
                <a:solidFill>
                  <a:schemeClr val="bg1"/>
                </a:solidFill>
              </a:rPr>
              <a:t>2. “In the gall of bitterness and in the bonds of iniquity”</a:t>
            </a:r>
          </a:p>
          <a:p>
            <a:pPr fontAlgn="base"/>
            <a:endParaRPr lang="en-US" sz="2800" dirty="0">
              <a:solidFill>
                <a:schemeClr val="bg1"/>
              </a:solidFill>
            </a:endParaRPr>
          </a:p>
          <a:p>
            <a:pPr fontAlgn="base"/>
            <a:endParaRPr lang="en-US" sz="2800" dirty="0">
              <a:solidFill>
                <a:schemeClr val="bg1"/>
              </a:solidFill>
            </a:endParaRPr>
          </a:p>
          <a:p>
            <a:pPr fontAlgn="base"/>
            <a:endParaRPr lang="en-US" sz="2800" dirty="0">
              <a:solidFill>
                <a:schemeClr val="bg1"/>
              </a:solidFill>
            </a:endParaRPr>
          </a:p>
          <a:p>
            <a:pPr fontAlgn="base"/>
            <a:r>
              <a:rPr lang="en-US" sz="2800" dirty="0">
                <a:solidFill>
                  <a:schemeClr val="bg1"/>
                </a:solidFill>
              </a:rPr>
              <a:t>3. “Without God in the world”</a:t>
            </a:r>
          </a:p>
        </p:txBody>
      </p:sp>
      <p:sp>
        <p:nvSpPr>
          <p:cNvPr id="8" name="TextBox 7"/>
          <p:cNvSpPr txBox="1"/>
          <p:nvPr/>
        </p:nvSpPr>
        <p:spPr>
          <a:xfrm>
            <a:off x="6705600" y="1219200"/>
            <a:ext cx="3962400" cy="4832092"/>
          </a:xfrm>
          <a:prstGeom prst="rect">
            <a:avLst/>
          </a:prstGeom>
          <a:noFill/>
        </p:spPr>
        <p:txBody>
          <a:bodyPr wrap="square" rtlCol="0">
            <a:spAutoFit/>
          </a:bodyPr>
          <a:lstStyle/>
          <a:p>
            <a:pPr fontAlgn="base"/>
            <a:r>
              <a:rPr lang="en-US" sz="2800" dirty="0">
                <a:solidFill>
                  <a:schemeClr val="bg1"/>
                </a:solidFill>
              </a:rPr>
              <a:t> a. Limited and burdened by our sins</a:t>
            </a:r>
          </a:p>
          <a:p>
            <a:pPr fontAlgn="base"/>
            <a:endParaRPr lang="en-US" sz="2800" dirty="0">
              <a:solidFill>
                <a:schemeClr val="bg1"/>
              </a:solidFill>
            </a:endParaRPr>
          </a:p>
          <a:p>
            <a:pPr fontAlgn="base"/>
            <a:r>
              <a:rPr lang="en-US" sz="2800" dirty="0">
                <a:solidFill>
                  <a:schemeClr val="bg1"/>
                </a:solidFill>
              </a:rPr>
              <a:t> b. Lacking the blessings and direction of God; the loss of the companionship of the Holy Ghost</a:t>
            </a:r>
          </a:p>
          <a:p>
            <a:pPr fontAlgn="base"/>
            <a:endParaRPr lang="en-US" sz="2800" dirty="0">
              <a:solidFill>
                <a:schemeClr val="bg1"/>
              </a:solidFill>
            </a:endParaRPr>
          </a:p>
          <a:p>
            <a:pPr fontAlgn="base"/>
            <a:r>
              <a:rPr lang="en-US" sz="2800" dirty="0">
                <a:solidFill>
                  <a:schemeClr val="bg1"/>
                </a:solidFill>
              </a:rPr>
              <a:t> c. Ruled by the will of the flesh</a:t>
            </a:r>
          </a:p>
        </p:txBody>
      </p:sp>
      <p:sp>
        <p:nvSpPr>
          <p:cNvPr id="9" name="Right Arrow 8"/>
          <p:cNvSpPr/>
          <p:nvPr/>
        </p:nvSpPr>
        <p:spPr>
          <a:xfrm rot="3799791">
            <a:off x="3655786" y="3188071"/>
            <a:ext cx="3969756" cy="39781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9167616">
            <a:off x="4580902" y="2523687"/>
            <a:ext cx="2287062" cy="403091"/>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8491943">
            <a:off x="4103185" y="3911258"/>
            <a:ext cx="3214469" cy="35882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816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ppt_x</p:attrName>
                                        </p:attrNameLst>
                                      </p:cBhvr>
                                      <p:tavLst>
                                        <p:tav tm="0">
                                          <p:val>
                                            <p:strVal val="#ppt_x-.2"/>
                                          </p:val>
                                        </p:tav>
                                        <p:tav tm="100000">
                                          <p:val>
                                            <p:strVal val="#ppt_x"/>
                                          </p:val>
                                        </p:tav>
                                      </p:tavLst>
                                    </p:anim>
                                    <p:anim calcmode="lin" valueType="num">
                                      <p:cBhvr>
                                        <p:cTn id="15"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ppt_x</p:attrName>
                                        </p:attrNameLst>
                                      </p:cBhvr>
                                      <p:tavLst>
                                        <p:tav tm="0">
                                          <p:val>
                                            <p:strVal val="#ppt_x-.2"/>
                                          </p:val>
                                        </p:tav>
                                        <p:tav tm="100000">
                                          <p:val>
                                            <p:strVal val="#ppt_x"/>
                                          </p:val>
                                        </p:tav>
                                      </p:tavLst>
                                    </p:anim>
                                    <p:anim calcmode="lin" valueType="num">
                                      <p:cBhvr>
                                        <p:cTn id="22"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7AF4B89-D57F-40F9-BACA-73DC069E2A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8" name="Group 17"/>
          <p:cNvGrpSpPr/>
          <p:nvPr/>
        </p:nvGrpSpPr>
        <p:grpSpPr>
          <a:xfrm>
            <a:off x="2438400" y="914400"/>
            <a:ext cx="7264400" cy="2743200"/>
            <a:chOff x="965200" y="2286000"/>
            <a:chExt cx="7264400" cy="2743200"/>
          </a:xfrm>
        </p:grpSpPr>
        <p:grpSp>
          <p:nvGrpSpPr>
            <p:cNvPr id="19" name="Group 18"/>
            <p:cNvGrpSpPr/>
            <p:nvPr/>
          </p:nvGrpSpPr>
          <p:grpSpPr>
            <a:xfrm>
              <a:off x="965200" y="2286000"/>
              <a:ext cx="7264400" cy="2743200"/>
              <a:chOff x="965200" y="2286000"/>
              <a:chExt cx="7327900" cy="2743200"/>
            </a:xfrm>
          </p:grpSpPr>
          <p:sp>
            <p:nvSpPr>
              <p:cNvPr id="21" name="Rectangle 20"/>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2" idx="1"/>
                <a:endCxn id="22"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1117600" y="2514600"/>
              <a:ext cx="7010400" cy="1754326"/>
            </a:xfrm>
            <a:prstGeom prst="rect">
              <a:avLst/>
            </a:prstGeom>
            <a:noFill/>
          </p:spPr>
          <p:txBody>
            <a:bodyPr wrap="square" rtlCol="0">
              <a:spAutoFit/>
            </a:bodyPr>
            <a:lstStyle/>
            <a:p>
              <a:pPr algn="ctr"/>
              <a:r>
                <a:rPr lang="en-US" sz="3600" i="1" dirty="0">
                  <a:solidFill>
                    <a:schemeClr val="bg1"/>
                  </a:solidFill>
                </a:rPr>
                <a:t>We will be restored to either happiness or misery according to our works and desires in mortality</a:t>
              </a:r>
              <a:endParaRPr lang="en-US" sz="3600" dirty="0">
                <a:solidFill>
                  <a:schemeClr val="bg1"/>
                </a:solidFill>
                <a:latin typeface="Child's Play" pitchFamily="2" charset="0"/>
              </a:endParaRPr>
            </a:p>
          </p:txBody>
        </p:sp>
      </p:grpSp>
      <p:sp>
        <p:nvSpPr>
          <p:cNvPr id="27" name="Rectangle 26"/>
          <p:cNvSpPr/>
          <p:nvPr/>
        </p:nvSpPr>
        <p:spPr>
          <a:xfrm>
            <a:off x="1676400" y="3962401"/>
            <a:ext cx="6477000" cy="2246769"/>
          </a:xfrm>
          <a:prstGeom prst="rect">
            <a:avLst/>
          </a:prstGeom>
        </p:spPr>
        <p:txBody>
          <a:bodyPr wrap="square">
            <a:spAutoFit/>
          </a:bodyPr>
          <a:lstStyle/>
          <a:p>
            <a:pPr fontAlgn="base"/>
            <a:r>
              <a:rPr lang="en-US" sz="2000" dirty="0">
                <a:solidFill>
                  <a:schemeClr val="bg1"/>
                </a:solidFill>
              </a:rPr>
              <a:t>“The essence of the gospel of Jesus Christ entails a fundamental and permanent change in our very nature made possible through our reliance upon ‘the merits, and mercy, and grace of the Holy Messiah’ (2 Nephi 2:8). As we choose to follow the Master, we choose to be changed—to be spiritually reborn”</a:t>
            </a:r>
          </a:p>
          <a:p>
            <a:pPr fontAlgn="base"/>
            <a:r>
              <a:rPr lang="en-US" sz="2000" dirty="0">
                <a:solidFill>
                  <a:schemeClr val="bg1"/>
                </a:solidFill>
              </a:rPr>
              <a:t> David A. </a:t>
            </a:r>
            <a:r>
              <a:rPr lang="en-US" sz="2000" dirty="0" err="1">
                <a:solidFill>
                  <a:schemeClr val="bg1"/>
                </a:solidFill>
              </a:rPr>
              <a:t>Bednar</a:t>
            </a:r>
            <a:endParaRPr lang="en-US" sz="2000" dirty="0">
              <a:solidFill>
                <a:schemeClr val="bg1"/>
              </a:solidFill>
            </a:endParaRPr>
          </a:p>
        </p:txBody>
      </p:sp>
      <p:pic>
        <p:nvPicPr>
          <p:cNvPr id="29" name="Picture 28" descr="david a bednar.jpg"/>
          <p:cNvPicPr>
            <a:picLocks noChangeAspect="1"/>
          </p:cNvPicPr>
          <p:nvPr/>
        </p:nvPicPr>
        <p:blipFill>
          <a:blip r:embed="rId3" cstate="print"/>
          <a:stretch>
            <a:fillRect/>
          </a:stretch>
        </p:blipFill>
        <p:spPr>
          <a:xfrm>
            <a:off x="8001000" y="4114800"/>
            <a:ext cx="1924050" cy="2419350"/>
          </a:xfrm>
          <a:prstGeom prst="rect">
            <a:avLst/>
          </a:prstGeom>
        </p:spPr>
      </p:pic>
    </p:spTree>
    <p:extLst>
      <p:ext uri="{BB962C8B-B14F-4D97-AF65-F5344CB8AC3E}">
        <p14:creationId xmlns:p14="http://schemas.microsoft.com/office/powerpoint/2010/main" val="181778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Picture 128">
            <a:extLst>
              <a:ext uri="{FF2B5EF4-FFF2-40B4-BE49-F238E27FC236}">
                <a16:creationId xmlns:a16="http://schemas.microsoft.com/office/drawing/2014/main" id="{92EA895E-F72A-47F1-9E4D-29E472D24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Narkisim" pitchFamily="34" charset="-79"/>
                <a:cs typeface="Narkisim" pitchFamily="34" charset="-79"/>
              </a:rPr>
              <a:t>Alma’s Advise to </a:t>
            </a:r>
            <a:r>
              <a:rPr lang="en-US" sz="5400" dirty="0" err="1">
                <a:solidFill>
                  <a:schemeClr val="bg1"/>
                </a:solidFill>
                <a:latin typeface="Narkisim" pitchFamily="34" charset="-79"/>
                <a:cs typeface="Narkisim" pitchFamily="34" charset="-79"/>
              </a:rPr>
              <a:t>Corianton</a:t>
            </a:r>
            <a:endParaRPr lang="en-US" sz="5400" dirty="0">
              <a:solidFill>
                <a:schemeClr val="bg1"/>
              </a:solidFill>
              <a:latin typeface="Narkisim" pitchFamily="34" charset="-79"/>
              <a:cs typeface="Narkisim" pitchFamily="34" charset="-79"/>
            </a:endParaRPr>
          </a:p>
        </p:txBody>
      </p:sp>
      <p:sp>
        <p:nvSpPr>
          <p:cNvPr id="12" name="Rectangle 11"/>
          <p:cNvSpPr/>
          <p:nvPr/>
        </p:nvSpPr>
        <p:spPr>
          <a:xfrm>
            <a:off x="4114800" y="1295400"/>
            <a:ext cx="3886200" cy="4093428"/>
          </a:xfrm>
          <a:prstGeom prst="rect">
            <a:avLst/>
          </a:prstGeom>
        </p:spPr>
        <p:txBody>
          <a:bodyPr wrap="square">
            <a:spAutoFit/>
          </a:bodyPr>
          <a:lstStyle/>
          <a:p>
            <a:pPr fontAlgn="base"/>
            <a:r>
              <a:rPr lang="en-US" sz="2000" dirty="0">
                <a:solidFill>
                  <a:schemeClr val="bg1"/>
                </a:solidFill>
              </a:rPr>
              <a:t>“Therefore, my son, see that you are merciful unto your brethren; deal justly, judge righteously, and do good continually; and if ye do all these things then shall ye receive your reward; yea, ye shall have mercy restored unto you again; ye shall have justice restored unto you again; ye shall have a righteous judgment restored unto you again; and ye shall have good rewarded unto you again.”</a:t>
            </a:r>
          </a:p>
          <a:p>
            <a:pPr fontAlgn="base"/>
            <a:r>
              <a:rPr lang="en-US" sz="2000" dirty="0">
                <a:solidFill>
                  <a:schemeClr val="bg1"/>
                </a:solidFill>
              </a:rPr>
              <a:t> </a:t>
            </a:r>
          </a:p>
        </p:txBody>
      </p:sp>
      <p:grpSp>
        <p:nvGrpSpPr>
          <p:cNvPr id="13" name="Group 12"/>
          <p:cNvGrpSpPr/>
          <p:nvPr/>
        </p:nvGrpSpPr>
        <p:grpSpPr>
          <a:xfrm>
            <a:off x="8555524" y="2062682"/>
            <a:ext cx="1621361" cy="3276599"/>
            <a:chOff x="5181600" y="457201"/>
            <a:chExt cx="1904282" cy="3276599"/>
          </a:xfrm>
        </p:grpSpPr>
        <p:sp>
          <p:nvSpPr>
            <p:cNvPr id="14" name="Oval 13"/>
            <p:cNvSpPr/>
            <p:nvPr/>
          </p:nvSpPr>
          <p:spPr>
            <a:xfrm rot="649721" flipH="1">
              <a:off x="6094507" y="3397014"/>
              <a:ext cx="529005" cy="33678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649721" flipH="1">
              <a:off x="5683027" y="3397014"/>
              <a:ext cx="529005" cy="33678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p:cNvSpPr/>
            <p:nvPr/>
          </p:nvSpPr>
          <p:spPr>
            <a:xfrm rot="671737">
              <a:off x="5332272" y="743955"/>
              <a:ext cx="539412" cy="674331"/>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rot="20706537">
              <a:off x="6302782" y="802413"/>
              <a:ext cx="616594" cy="613153"/>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8905227">
              <a:off x="5181600" y="2505517"/>
              <a:ext cx="529005" cy="29764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323083" flipH="1">
              <a:off x="6556877" y="2572328"/>
              <a:ext cx="529005" cy="28679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flipH="1">
              <a:off x="5528611" y="1603110"/>
              <a:ext cx="1146297" cy="1867546"/>
            </a:xfrm>
            <a:prstGeom prst="trapezoid">
              <a:avLst/>
            </a:prstGeom>
            <a:solidFill>
              <a:srgbClr val="977C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1217087" flipH="1">
              <a:off x="5410049" y="1493105"/>
              <a:ext cx="473830" cy="1241017"/>
            </a:xfrm>
            <a:prstGeom prst="trapezoid">
              <a:avLst/>
            </a:prstGeom>
            <a:solidFill>
              <a:srgbClr val="977C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20382913">
              <a:off x="6359039" y="1653872"/>
              <a:ext cx="515791" cy="1120209"/>
            </a:xfrm>
            <a:prstGeom prst="trapezoid">
              <a:avLst/>
            </a:prstGeom>
            <a:solidFill>
              <a:srgbClr val="977C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rot="10800000" flipH="1">
              <a:off x="5910711" y="1785806"/>
              <a:ext cx="382099" cy="54808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flipH="1">
              <a:off x="5618564" y="506944"/>
              <a:ext cx="1056344" cy="137021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loud 30"/>
            <p:cNvSpPr/>
            <p:nvPr/>
          </p:nvSpPr>
          <p:spPr>
            <a:xfrm rot="16200000">
              <a:off x="5865154" y="103805"/>
              <a:ext cx="546068" cy="1252859"/>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271"/>
            <p:cNvGrpSpPr/>
            <p:nvPr/>
          </p:nvGrpSpPr>
          <p:grpSpPr>
            <a:xfrm>
              <a:off x="5410200" y="685800"/>
              <a:ext cx="1447800" cy="381000"/>
              <a:chOff x="7086600" y="914400"/>
              <a:chExt cx="1828800" cy="472130"/>
            </a:xfrm>
          </p:grpSpPr>
          <p:sp>
            <p:nvSpPr>
              <p:cNvPr id="58" name="Rounded Rectangle 57"/>
              <p:cNvSpPr/>
              <p:nvPr/>
            </p:nvSpPr>
            <p:spPr>
              <a:xfrm>
                <a:off x="7086600" y="990600"/>
                <a:ext cx="1828800" cy="304800"/>
              </a:xfrm>
              <a:prstGeom prst="roundRect">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269"/>
              <p:cNvGrpSpPr/>
              <p:nvPr/>
            </p:nvGrpSpPr>
            <p:grpSpPr>
              <a:xfrm>
                <a:off x="7086600" y="914400"/>
                <a:ext cx="1828800" cy="472130"/>
                <a:chOff x="1578077" y="297425"/>
                <a:chExt cx="3603523" cy="958646"/>
              </a:xfrm>
            </p:grpSpPr>
            <p:grpSp>
              <p:nvGrpSpPr>
                <p:cNvPr id="60" name="Group 259"/>
                <p:cNvGrpSpPr/>
                <p:nvPr/>
              </p:nvGrpSpPr>
              <p:grpSpPr>
                <a:xfrm>
                  <a:off x="3352800" y="304800"/>
                  <a:ext cx="1828800" cy="951271"/>
                  <a:chOff x="3352800" y="304800"/>
                  <a:chExt cx="1828800" cy="951271"/>
                </a:xfrm>
              </p:grpSpPr>
              <p:grpSp>
                <p:nvGrpSpPr>
                  <p:cNvPr id="70" name="Group 256"/>
                  <p:cNvGrpSpPr/>
                  <p:nvPr/>
                </p:nvGrpSpPr>
                <p:grpSpPr>
                  <a:xfrm>
                    <a:off x="4267200" y="341671"/>
                    <a:ext cx="914400" cy="914400"/>
                    <a:chOff x="3352800" y="304800"/>
                    <a:chExt cx="914400" cy="914400"/>
                  </a:xfrm>
                </p:grpSpPr>
                <p:sp>
                  <p:nvSpPr>
                    <p:cNvPr id="75" name="Quad Arrow Callout 74"/>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Quad Arrow 75"/>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254"/>
                  <p:cNvGrpSpPr/>
                  <p:nvPr/>
                </p:nvGrpSpPr>
                <p:grpSpPr>
                  <a:xfrm>
                    <a:off x="3352800" y="304800"/>
                    <a:ext cx="914400" cy="914400"/>
                    <a:chOff x="3352800" y="304800"/>
                    <a:chExt cx="914400" cy="914400"/>
                  </a:xfrm>
                </p:grpSpPr>
                <p:sp>
                  <p:nvSpPr>
                    <p:cNvPr id="73" name="Quad Arrow Callout 72"/>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Quad Arrow 73"/>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Quad Arrow 71"/>
                  <p:cNvSpPr/>
                  <p:nvPr/>
                </p:nvSpPr>
                <p:spPr>
                  <a:xfrm>
                    <a:off x="41148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260"/>
                <p:cNvGrpSpPr/>
                <p:nvPr/>
              </p:nvGrpSpPr>
              <p:grpSpPr>
                <a:xfrm>
                  <a:off x="1578077" y="297425"/>
                  <a:ext cx="1828800" cy="951271"/>
                  <a:chOff x="3352800" y="304800"/>
                  <a:chExt cx="1828800" cy="951271"/>
                </a:xfrm>
              </p:grpSpPr>
              <p:grpSp>
                <p:nvGrpSpPr>
                  <p:cNvPr id="63" name="Group 256"/>
                  <p:cNvGrpSpPr/>
                  <p:nvPr/>
                </p:nvGrpSpPr>
                <p:grpSpPr>
                  <a:xfrm>
                    <a:off x="4267200" y="341671"/>
                    <a:ext cx="914400" cy="914400"/>
                    <a:chOff x="3352800" y="304800"/>
                    <a:chExt cx="914400" cy="914400"/>
                  </a:xfrm>
                </p:grpSpPr>
                <p:sp>
                  <p:nvSpPr>
                    <p:cNvPr id="68" name="Quad Arrow Callout 67"/>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Quad Arrow 68"/>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254"/>
                  <p:cNvGrpSpPr/>
                  <p:nvPr/>
                </p:nvGrpSpPr>
                <p:grpSpPr>
                  <a:xfrm>
                    <a:off x="3352800" y="304800"/>
                    <a:ext cx="914400" cy="914400"/>
                    <a:chOff x="3352800" y="304800"/>
                    <a:chExt cx="914400" cy="914400"/>
                  </a:xfrm>
                </p:grpSpPr>
                <p:sp>
                  <p:nvSpPr>
                    <p:cNvPr id="66" name="Quad Arrow Callout 65"/>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Quad Arrow 66"/>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Quad Arrow 64"/>
                  <p:cNvSpPr/>
                  <p:nvPr/>
                </p:nvSpPr>
                <p:spPr>
                  <a:xfrm>
                    <a:off x="41148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Quad Arrow 61"/>
                <p:cNvSpPr/>
                <p:nvPr/>
              </p:nvSpPr>
              <p:spPr>
                <a:xfrm>
                  <a:off x="3220065" y="528484"/>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269"/>
            <p:cNvGrpSpPr/>
            <p:nvPr/>
          </p:nvGrpSpPr>
          <p:grpSpPr>
            <a:xfrm>
              <a:off x="5562600" y="3124200"/>
              <a:ext cx="1066800" cy="304800"/>
              <a:chOff x="1578077" y="297425"/>
              <a:chExt cx="3603523" cy="958646"/>
            </a:xfrm>
          </p:grpSpPr>
          <p:grpSp>
            <p:nvGrpSpPr>
              <p:cNvPr id="41" name="Group 259"/>
              <p:cNvGrpSpPr/>
              <p:nvPr/>
            </p:nvGrpSpPr>
            <p:grpSpPr>
              <a:xfrm>
                <a:off x="3352800" y="304800"/>
                <a:ext cx="1828800" cy="951271"/>
                <a:chOff x="3352800" y="304800"/>
                <a:chExt cx="1828800" cy="951271"/>
              </a:xfrm>
            </p:grpSpPr>
            <p:grpSp>
              <p:nvGrpSpPr>
                <p:cNvPr id="51" name="Group 256"/>
                <p:cNvGrpSpPr/>
                <p:nvPr/>
              </p:nvGrpSpPr>
              <p:grpSpPr>
                <a:xfrm>
                  <a:off x="4267200" y="341671"/>
                  <a:ext cx="914400" cy="914400"/>
                  <a:chOff x="3352800" y="304800"/>
                  <a:chExt cx="914400" cy="914400"/>
                </a:xfrm>
              </p:grpSpPr>
              <p:sp>
                <p:nvSpPr>
                  <p:cNvPr id="56" name="Quad Arrow Callout 55"/>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Quad Arrow 56"/>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254"/>
                <p:cNvGrpSpPr/>
                <p:nvPr/>
              </p:nvGrpSpPr>
              <p:grpSpPr>
                <a:xfrm>
                  <a:off x="3352800" y="304800"/>
                  <a:ext cx="914400" cy="914400"/>
                  <a:chOff x="3352800" y="304800"/>
                  <a:chExt cx="914400" cy="914400"/>
                </a:xfrm>
              </p:grpSpPr>
              <p:sp>
                <p:nvSpPr>
                  <p:cNvPr id="54" name="Quad Arrow Callout 53"/>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Quad Arrow 54"/>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Quad Arrow 52"/>
                <p:cNvSpPr/>
                <p:nvPr/>
              </p:nvSpPr>
              <p:spPr>
                <a:xfrm>
                  <a:off x="41148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260"/>
              <p:cNvGrpSpPr/>
              <p:nvPr/>
            </p:nvGrpSpPr>
            <p:grpSpPr>
              <a:xfrm>
                <a:off x="1578077" y="297425"/>
                <a:ext cx="1828800" cy="951271"/>
                <a:chOff x="3352800" y="304800"/>
                <a:chExt cx="1828800" cy="951271"/>
              </a:xfrm>
            </p:grpSpPr>
            <p:grpSp>
              <p:nvGrpSpPr>
                <p:cNvPr id="44" name="Group 256"/>
                <p:cNvGrpSpPr/>
                <p:nvPr/>
              </p:nvGrpSpPr>
              <p:grpSpPr>
                <a:xfrm>
                  <a:off x="4267200" y="341671"/>
                  <a:ext cx="914400" cy="914400"/>
                  <a:chOff x="3352800" y="304800"/>
                  <a:chExt cx="914400" cy="914400"/>
                </a:xfrm>
              </p:grpSpPr>
              <p:sp>
                <p:nvSpPr>
                  <p:cNvPr id="49" name="Quad Arrow Callout 48"/>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49"/>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254"/>
                <p:cNvGrpSpPr/>
                <p:nvPr/>
              </p:nvGrpSpPr>
              <p:grpSpPr>
                <a:xfrm>
                  <a:off x="3352800" y="304800"/>
                  <a:ext cx="914400" cy="914400"/>
                  <a:chOff x="3352800" y="304800"/>
                  <a:chExt cx="914400" cy="914400"/>
                </a:xfrm>
              </p:grpSpPr>
              <p:sp>
                <p:nvSpPr>
                  <p:cNvPr id="47" name="Quad Arrow Callout 46"/>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47"/>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Quad Arrow 45"/>
                <p:cNvSpPr/>
                <p:nvPr/>
              </p:nvSpPr>
              <p:spPr>
                <a:xfrm>
                  <a:off x="41148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Quad Arrow 42"/>
              <p:cNvSpPr/>
              <p:nvPr/>
            </p:nvSpPr>
            <p:spPr>
              <a:xfrm>
                <a:off x="3220065" y="528484"/>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Moon 33"/>
            <p:cNvSpPr/>
            <p:nvPr/>
          </p:nvSpPr>
          <p:spPr>
            <a:xfrm rot="16200000">
              <a:off x="5910416" y="1861984"/>
              <a:ext cx="381000" cy="619432"/>
            </a:xfrm>
            <a:prstGeom prst="moon">
              <a:avLst>
                <a:gd name="adj" fmla="val 61693"/>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293"/>
            <p:cNvGrpSpPr/>
            <p:nvPr/>
          </p:nvGrpSpPr>
          <p:grpSpPr>
            <a:xfrm>
              <a:off x="5715000" y="1828800"/>
              <a:ext cx="228600" cy="304800"/>
              <a:chOff x="3352800" y="304800"/>
              <a:chExt cx="914400" cy="914400"/>
            </a:xfrm>
          </p:grpSpPr>
          <p:sp>
            <p:nvSpPr>
              <p:cNvPr id="39" name="Quad Arrow Callout 38"/>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39"/>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296"/>
            <p:cNvGrpSpPr/>
            <p:nvPr/>
          </p:nvGrpSpPr>
          <p:grpSpPr>
            <a:xfrm>
              <a:off x="6248400" y="1828800"/>
              <a:ext cx="228600" cy="304800"/>
              <a:chOff x="3352800" y="304800"/>
              <a:chExt cx="914400" cy="914400"/>
            </a:xfrm>
          </p:grpSpPr>
          <p:sp>
            <p:nvSpPr>
              <p:cNvPr id="37" name="Quad Arrow Callout 36"/>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Quad Arrow 37"/>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8" name="TextBox 127"/>
          <p:cNvSpPr txBox="1"/>
          <p:nvPr/>
        </p:nvSpPr>
        <p:spPr>
          <a:xfrm>
            <a:off x="1524000" y="6400801"/>
            <a:ext cx="2971800" cy="307777"/>
          </a:xfrm>
          <a:prstGeom prst="rect">
            <a:avLst/>
          </a:prstGeom>
          <a:noFill/>
        </p:spPr>
        <p:txBody>
          <a:bodyPr wrap="square" rtlCol="0">
            <a:spAutoFit/>
          </a:bodyPr>
          <a:lstStyle/>
          <a:p>
            <a:r>
              <a:rPr lang="en-US" sz="1400" dirty="0">
                <a:solidFill>
                  <a:schemeClr val="bg1"/>
                </a:solidFill>
              </a:rPr>
              <a:t>Alma 41:14</a:t>
            </a:r>
          </a:p>
        </p:txBody>
      </p:sp>
      <p:grpSp>
        <p:nvGrpSpPr>
          <p:cNvPr id="130" name="Group 129">
            <a:extLst>
              <a:ext uri="{FF2B5EF4-FFF2-40B4-BE49-F238E27FC236}">
                <a16:creationId xmlns:a16="http://schemas.microsoft.com/office/drawing/2014/main" id="{8FB192FE-F01C-4054-91F2-8DEFEE47F2F5}"/>
              </a:ext>
            </a:extLst>
          </p:cNvPr>
          <p:cNvGrpSpPr/>
          <p:nvPr/>
        </p:nvGrpSpPr>
        <p:grpSpPr>
          <a:xfrm>
            <a:off x="1581339" y="1662066"/>
            <a:ext cx="1524000" cy="3766449"/>
            <a:chOff x="2133600" y="1752600"/>
            <a:chExt cx="1524000" cy="3766449"/>
          </a:xfrm>
        </p:grpSpPr>
        <p:grpSp>
          <p:nvGrpSpPr>
            <p:cNvPr id="131" name="Group 49">
              <a:extLst>
                <a:ext uri="{FF2B5EF4-FFF2-40B4-BE49-F238E27FC236}">
                  <a16:creationId xmlns:a16="http://schemas.microsoft.com/office/drawing/2014/main" id="{58BB89CB-5A8C-4109-A599-CCC223E8C0A9}"/>
                </a:ext>
              </a:extLst>
            </p:cNvPr>
            <p:cNvGrpSpPr/>
            <p:nvPr/>
          </p:nvGrpSpPr>
          <p:grpSpPr>
            <a:xfrm rot="9550070">
              <a:off x="2918578" y="4905265"/>
              <a:ext cx="304800" cy="613784"/>
              <a:chOff x="1295400" y="4546730"/>
              <a:chExt cx="409568" cy="689984"/>
            </a:xfrm>
          </p:grpSpPr>
          <p:sp>
            <p:nvSpPr>
              <p:cNvPr id="179" name="Oval 178">
                <a:extLst>
                  <a:ext uri="{FF2B5EF4-FFF2-40B4-BE49-F238E27FC236}">
                    <a16:creationId xmlns:a16="http://schemas.microsoft.com/office/drawing/2014/main" id="{D929E89B-CED0-46A1-9BC1-142967E8966B}"/>
                  </a:ext>
                </a:extLst>
              </p:cNvPr>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A80F717B-6F5F-4B15-9F3E-BAFE49D2E02A}"/>
                  </a:ext>
                </a:extLst>
              </p:cNvPr>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42">
              <a:extLst>
                <a:ext uri="{FF2B5EF4-FFF2-40B4-BE49-F238E27FC236}">
                  <a16:creationId xmlns:a16="http://schemas.microsoft.com/office/drawing/2014/main" id="{8EE7CFAE-9DA3-46F3-B7D3-08D615592C38}"/>
                </a:ext>
              </a:extLst>
            </p:cNvPr>
            <p:cNvGrpSpPr/>
            <p:nvPr/>
          </p:nvGrpSpPr>
          <p:grpSpPr>
            <a:xfrm rot="15885139">
              <a:off x="2681745" y="4896468"/>
              <a:ext cx="304800" cy="613784"/>
              <a:chOff x="1295400" y="4546730"/>
              <a:chExt cx="409568" cy="689984"/>
            </a:xfrm>
          </p:grpSpPr>
          <p:sp>
            <p:nvSpPr>
              <p:cNvPr id="177" name="Oval 5">
                <a:extLst>
                  <a:ext uri="{FF2B5EF4-FFF2-40B4-BE49-F238E27FC236}">
                    <a16:creationId xmlns:a16="http://schemas.microsoft.com/office/drawing/2014/main" id="{D6AEE57F-5683-4AD5-BAA9-0E22EC787020}"/>
                  </a:ext>
                </a:extLst>
              </p:cNvPr>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1440C869-F72A-4382-A0DB-C5AB6DF633F4}"/>
                  </a:ext>
                </a:extLst>
              </p:cNvPr>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Trapezoid 132">
              <a:extLst>
                <a:ext uri="{FF2B5EF4-FFF2-40B4-BE49-F238E27FC236}">
                  <a16:creationId xmlns:a16="http://schemas.microsoft.com/office/drawing/2014/main" id="{E17F4131-1880-401F-B1DA-93F82D173372}"/>
                </a:ext>
              </a:extLst>
            </p:cNvPr>
            <p:cNvSpPr/>
            <p:nvPr/>
          </p:nvSpPr>
          <p:spPr>
            <a:xfrm>
              <a:off x="2389909" y="40698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B0449F44-B978-4B80-84E9-A7D5EACDC26B}"/>
                </a:ext>
              </a:extLst>
            </p:cNvPr>
            <p:cNvSpPr/>
            <p:nvPr/>
          </p:nvSpPr>
          <p:spPr>
            <a:xfrm>
              <a:off x="3429000" y="37281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9A3270B-F78A-4952-979A-33DA65A72323}"/>
                </a:ext>
              </a:extLst>
            </p:cNvPr>
            <p:cNvSpPr/>
            <p:nvPr/>
          </p:nvSpPr>
          <p:spPr>
            <a:xfrm>
              <a:off x="2133600" y="37281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a:extLst>
                <a:ext uri="{FF2B5EF4-FFF2-40B4-BE49-F238E27FC236}">
                  <a16:creationId xmlns:a16="http://schemas.microsoft.com/office/drawing/2014/main" id="{9B23A07B-C8E8-445F-8454-6CC2D5F1E680}"/>
                </a:ext>
              </a:extLst>
            </p:cNvPr>
            <p:cNvSpPr/>
            <p:nvPr/>
          </p:nvSpPr>
          <p:spPr>
            <a:xfrm>
              <a:off x="2362200" y="27375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8C1FBF6D-98F7-4CBB-A73C-09EA305CB8DF}"/>
                </a:ext>
              </a:extLst>
            </p:cNvPr>
            <p:cNvSpPr/>
            <p:nvPr/>
          </p:nvSpPr>
          <p:spPr>
            <a:xfrm>
              <a:off x="2590800" y="2813730"/>
              <a:ext cx="685800" cy="525906"/>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A187E43B-2893-416C-A53E-DEC852D1E507}"/>
                </a:ext>
              </a:extLst>
            </p:cNvPr>
            <p:cNvSpPr/>
            <p:nvPr/>
          </p:nvSpPr>
          <p:spPr>
            <a:xfrm>
              <a:off x="2613891" y="2552802"/>
              <a:ext cx="609600" cy="5259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a:extLst>
                <a:ext uri="{FF2B5EF4-FFF2-40B4-BE49-F238E27FC236}">
                  <a16:creationId xmlns:a16="http://schemas.microsoft.com/office/drawing/2014/main" id="{4568B830-5FBD-4BD6-BEA8-AC541900F24A}"/>
                </a:ext>
              </a:extLst>
            </p:cNvPr>
            <p:cNvSpPr/>
            <p:nvPr/>
          </p:nvSpPr>
          <p:spPr>
            <a:xfrm rot="20397331">
              <a:off x="3077236" y="2873197"/>
              <a:ext cx="551541" cy="1157352"/>
            </a:xfrm>
            <a:prstGeom prst="trapezoid">
              <a:avLst>
                <a:gd name="adj" fmla="val 35984"/>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a:extLst>
                <a:ext uri="{FF2B5EF4-FFF2-40B4-BE49-F238E27FC236}">
                  <a16:creationId xmlns:a16="http://schemas.microsoft.com/office/drawing/2014/main" id="{504FAC63-9339-464D-B988-E056BAB56E89}"/>
                </a:ext>
              </a:extLst>
            </p:cNvPr>
            <p:cNvSpPr/>
            <p:nvPr/>
          </p:nvSpPr>
          <p:spPr>
            <a:xfrm rot="1296214">
              <a:off x="2249330" y="2868103"/>
              <a:ext cx="511448" cy="1132587"/>
            </a:xfrm>
            <a:prstGeom prst="trapezoid">
              <a:avLst>
                <a:gd name="adj" fmla="val 32075"/>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140">
              <a:extLst>
                <a:ext uri="{FF2B5EF4-FFF2-40B4-BE49-F238E27FC236}">
                  <a16:creationId xmlns:a16="http://schemas.microsoft.com/office/drawing/2014/main" id="{89103655-990F-4094-AA1F-1B05E62D5015}"/>
                </a:ext>
              </a:extLst>
            </p:cNvPr>
            <p:cNvSpPr/>
            <p:nvPr/>
          </p:nvSpPr>
          <p:spPr>
            <a:xfrm rot="287694">
              <a:off x="2431028" y="28115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a:extLst>
                <a:ext uri="{FF2B5EF4-FFF2-40B4-BE49-F238E27FC236}">
                  <a16:creationId xmlns:a16="http://schemas.microsoft.com/office/drawing/2014/main" id="{B14A3E4D-CA4E-4609-9C20-7AF805FB6023}"/>
                </a:ext>
              </a:extLst>
            </p:cNvPr>
            <p:cNvSpPr/>
            <p:nvPr/>
          </p:nvSpPr>
          <p:spPr>
            <a:xfrm rot="21293170">
              <a:off x="2972401" y="28309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31">
              <a:extLst>
                <a:ext uri="{FF2B5EF4-FFF2-40B4-BE49-F238E27FC236}">
                  <a16:creationId xmlns:a16="http://schemas.microsoft.com/office/drawing/2014/main" id="{7A1C8EB5-8872-48BF-A49C-4120F3F29268}"/>
                </a:ext>
              </a:extLst>
            </p:cNvPr>
            <p:cNvGrpSpPr/>
            <p:nvPr/>
          </p:nvGrpSpPr>
          <p:grpSpPr>
            <a:xfrm rot="21151532">
              <a:off x="3114271" y="2096236"/>
              <a:ext cx="343204" cy="757299"/>
              <a:chOff x="1434718" y="4935165"/>
              <a:chExt cx="343204" cy="757299"/>
            </a:xfrm>
            <a:solidFill>
              <a:schemeClr val="bg1">
                <a:lumMod val="65000"/>
              </a:schemeClr>
            </a:solidFill>
          </p:grpSpPr>
          <p:sp>
            <p:nvSpPr>
              <p:cNvPr id="174" name="Moon 173">
                <a:extLst>
                  <a:ext uri="{FF2B5EF4-FFF2-40B4-BE49-F238E27FC236}">
                    <a16:creationId xmlns:a16="http://schemas.microsoft.com/office/drawing/2014/main" id="{1BD9B218-3F1C-485E-A644-4BDBEA007543}"/>
                  </a:ext>
                </a:extLst>
              </p:cNvPr>
              <p:cNvSpPr/>
              <p:nvPr/>
            </p:nvSpPr>
            <p:spPr>
              <a:xfrm rot="21119020">
                <a:off x="1528149" y="4935165"/>
                <a:ext cx="249773" cy="723791"/>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174">
                <a:extLst>
                  <a:ext uri="{FF2B5EF4-FFF2-40B4-BE49-F238E27FC236}">
                    <a16:creationId xmlns:a16="http://schemas.microsoft.com/office/drawing/2014/main" id="{4D405AC1-CC2A-490C-8770-B48CFCA75F15}"/>
                  </a:ext>
                </a:extLst>
              </p:cNvPr>
              <p:cNvSpPr/>
              <p:nvPr/>
            </p:nvSpPr>
            <p:spPr>
              <a:xfrm rot="10347730">
                <a:off x="1434718" y="5008712"/>
                <a:ext cx="249773" cy="683752"/>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175">
                <a:extLst>
                  <a:ext uri="{FF2B5EF4-FFF2-40B4-BE49-F238E27FC236}">
                    <a16:creationId xmlns:a16="http://schemas.microsoft.com/office/drawing/2014/main" id="{08A48E94-4F89-4365-B029-C145490A5F55}"/>
                  </a:ext>
                </a:extLst>
              </p:cNvPr>
              <p:cNvSpPr/>
              <p:nvPr/>
            </p:nvSpPr>
            <p:spPr>
              <a:xfrm rot="21119020">
                <a:off x="1485851" y="5116123"/>
                <a:ext cx="192984" cy="559228"/>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29">
              <a:extLst>
                <a:ext uri="{FF2B5EF4-FFF2-40B4-BE49-F238E27FC236}">
                  <a16:creationId xmlns:a16="http://schemas.microsoft.com/office/drawing/2014/main" id="{0F508648-72EB-4DCC-9164-18A39C552647}"/>
                </a:ext>
              </a:extLst>
            </p:cNvPr>
            <p:cNvGrpSpPr/>
            <p:nvPr/>
          </p:nvGrpSpPr>
          <p:grpSpPr>
            <a:xfrm rot="1653802">
              <a:off x="2395553" y="2166668"/>
              <a:ext cx="343204" cy="757299"/>
              <a:chOff x="1434718" y="4935165"/>
              <a:chExt cx="343204" cy="757299"/>
            </a:xfrm>
            <a:solidFill>
              <a:schemeClr val="bg1">
                <a:lumMod val="65000"/>
              </a:schemeClr>
            </a:solidFill>
          </p:grpSpPr>
          <p:sp>
            <p:nvSpPr>
              <p:cNvPr id="171" name="Moon 170">
                <a:extLst>
                  <a:ext uri="{FF2B5EF4-FFF2-40B4-BE49-F238E27FC236}">
                    <a16:creationId xmlns:a16="http://schemas.microsoft.com/office/drawing/2014/main" id="{19190F2C-89C5-4610-A4A8-9F52046CE4B8}"/>
                  </a:ext>
                </a:extLst>
              </p:cNvPr>
              <p:cNvSpPr/>
              <p:nvPr/>
            </p:nvSpPr>
            <p:spPr>
              <a:xfrm rot="21119020">
                <a:off x="1528149" y="4935165"/>
                <a:ext cx="249773" cy="723791"/>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27">
                <a:extLst>
                  <a:ext uri="{FF2B5EF4-FFF2-40B4-BE49-F238E27FC236}">
                    <a16:creationId xmlns:a16="http://schemas.microsoft.com/office/drawing/2014/main" id="{FD26BDE5-9BED-447E-A315-1811921D9AD8}"/>
                  </a:ext>
                </a:extLst>
              </p:cNvPr>
              <p:cNvSpPr/>
              <p:nvPr/>
            </p:nvSpPr>
            <p:spPr>
              <a:xfrm rot="10347730">
                <a:off x="1434718" y="5008712"/>
                <a:ext cx="249773" cy="683752"/>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Moon 28">
                <a:extLst>
                  <a:ext uri="{FF2B5EF4-FFF2-40B4-BE49-F238E27FC236}">
                    <a16:creationId xmlns:a16="http://schemas.microsoft.com/office/drawing/2014/main" id="{A498D796-920A-4D10-B9F3-4EC9C5A28516}"/>
                  </a:ext>
                </a:extLst>
              </p:cNvPr>
              <p:cNvSpPr/>
              <p:nvPr/>
            </p:nvSpPr>
            <p:spPr>
              <a:xfrm rot="21119020">
                <a:off x="1485851" y="5116123"/>
                <a:ext cx="192984" cy="559228"/>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Oval 14">
              <a:extLst>
                <a:ext uri="{FF2B5EF4-FFF2-40B4-BE49-F238E27FC236}">
                  <a16:creationId xmlns:a16="http://schemas.microsoft.com/office/drawing/2014/main" id="{21091901-BD47-4732-8D4E-A2869B585F49}"/>
                </a:ext>
              </a:extLst>
            </p:cNvPr>
            <p:cNvSpPr/>
            <p:nvPr/>
          </p:nvSpPr>
          <p:spPr>
            <a:xfrm>
              <a:off x="2514600" y="179232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a:extLst>
                <a:ext uri="{FF2B5EF4-FFF2-40B4-BE49-F238E27FC236}">
                  <a16:creationId xmlns:a16="http://schemas.microsoft.com/office/drawing/2014/main" id="{B946ED74-DAD8-4A3E-9CF8-BE43E5C8FECC}"/>
                </a:ext>
              </a:extLst>
            </p:cNvPr>
            <p:cNvSpPr/>
            <p:nvPr/>
          </p:nvSpPr>
          <p:spPr>
            <a:xfrm rot="5412568">
              <a:off x="2718058" y="1514475"/>
              <a:ext cx="381000" cy="857250"/>
            </a:xfrm>
            <a:prstGeom prst="moon">
              <a:avLst>
                <a:gd name="adj" fmla="val 78788"/>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a:extLst>
                <a:ext uri="{FF2B5EF4-FFF2-40B4-BE49-F238E27FC236}">
                  <a16:creationId xmlns:a16="http://schemas.microsoft.com/office/drawing/2014/main" id="{4490AA9A-50B3-4EE8-A88A-C3C02A346C22}"/>
                </a:ext>
              </a:extLst>
            </p:cNvPr>
            <p:cNvSpPr/>
            <p:nvPr/>
          </p:nvSpPr>
          <p:spPr>
            <a:xfrm rot="4358243">
              <a:off x="2604011" y="18228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47">
              <a:extLst>
                <a:ext uri="{FF2B5EF4-FFF2-40B4-BE49-F238E27FC236}">
                  <a16:creationId xmlns:a16="http://schemas.microsoft.com/office/drawing/2014/main" id="{E3FF143E-9943-46BC-BCBD-54014DF979E5}"/>
                </a:ext>
              </a:extLst>
            </p:cNvPr>
            <p:cNvSpPr/>
            <p:nvPr/>
          </p:nvSpPr>
          <p:spPr>
            <a:xfrm rot="5412568">
              <a:off x="2770210" y="1442858"/>
              <a:ext cx="223255" cy="851971"/>
            </a:xfrm>
            <a:prstGeom prst="moon">
              <a:avLst>
                <a:gd name="adj" fmla="val 78788"/>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148">
              <a:extLst>
                <a:ext uri="{FF2B5EF4-FFF2-40B4-BE49-F238E27FC236}">
                  <a16:creationId xmlns:a16="http://schemas.microsoft.com/office/drawing/2014/main" id="{B41FBE00-A4B5-47DE-B162-C33686D916AF}"/>
                </a:ext>
              </a:extLst>
            </p:cNvPr>
            <p:cNvSpPr/>
            <p:nvPr/>
          </p:nvSpPr>
          <p:spPr>
            <a:xfrm rot="5412568">
              <a:off x="2594196" y="1668838"/>
              <a:ext cx="217103" cy="488482"/>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a:extLst>
                <a:ext uri="{FF2B5EF4-FFF2-40B4-BE49-F238E27FC236}">
                  <a16:creationId xmlns:a16="http://schemas.microsoft.com/office/drawing/2014/main" id="{8297139E-780F-45FC-9736-5BBB5DB7BAF2}"/>
                </a:ext>
              </a:extLst>
            </p:cNvPr>
            <p:cNvSpPr/>
            <p:nvPr/>
          </p:nvSpPr>
          <p:spPr>
            <a:xfrm rot="5412568">
              <a:off x="3056505" y="1692511"/>
              <a:ext cx="188274" cy="423618"/>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a:extLst>
                <a:ext uri="{FF2B5EF4-FFF2-40B4-BE49-F238E27FC236}">
                  <a16:creationId xmlns:a16="http://schemas.microsoft.com/office/drawing/2014/main" id="{3165D1D8-C95C-48AA-AC4C-22E1F4882407}"/>
                </a:ext>
              </a:extLst>
            </p:cNvPr>
            <p:cNvSpPr/>
            <p:nvPr/>
          </p:nvSpPr>
          <p:spPr>
            <a:xfrm rot="14214603">
              <a:off x="2833420" y="1781821"/>
              <a:ext cx="233489" cy="441725"/>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151">
              <a:extLst>
                <a:ext uri="{FF2B5EF4-FFF2-40B4-BE49-F238E27FC236}">
                  <a16:creationId xmlns:a16="http://schemas.microsoft.com/office/drawing/2014/main" id="{3829C922-4836-430E-B47B-DD29E7506BBA}"/>
                </a:ext>
              </a:extLst>
            </p:cNvPr>
            <p:cNvSpPr/>
            <p:nvPr/>
          </p:nvSpPr>
          <p:spPr>
            <a:xfrm rot="14214603">
              <a:off x="2829701" y="1789709"/>
              <a:ext cx="128959" cy="290158"/>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52">
              <a:extLst>
                <a:ext uri="{FF2B5EF4-FFF2-40B4-BE49-F238E27FC236}">
                  <a16:creationId xmlns:a16="http://schemas.microsoft.com/office/drawing/2014/main" id="{D30BB613-D362-42B0-B130-6D2AD5CB91A8}"/>
                </a:ext>
              </a:extLst>
            </p:cNvPr>
            <p:cNvSpPr/>
            <p:nvPr/>
          </p:nvSpPr>
          <p:spPr>
            <a:xfrm rot="14214603">
              <a:off x="2645818" y="1754996"/>
              <a:ext cx="196323" cy="441725"/>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153">
              <a:extLst>
                <a:ext uri="{FF2B5EF4-FFF2-40B4-BE49-F238E27FC236}">
                  <a16:creationId xmlns:a16="http://schemas.microsoft.com/office/drawing/2014/main" id="{87107D11-2FD9-4E3D-87B3-0AA0CAF2D118}"/>
                </a:ext>
              </a:extLst>
            </p:cNvPr>
            <p:cNvSpPr/>
            <p:nvPr/>
          </p:nvSpPr>
          <p:spPr>
            <a:xfrm rot="3904094">
              <a:off x="2756932" y="1615265"/>
              <a:ext cx="95325" cy="452370"/>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Moon 154">
              <a:extLst>
                <a:ext uri="{FF2B5EF4-FFF2-40B4-BE49-F238E27FC236}">
                  <a16:creationId xmlns:a16="http://schemas.microsoft.com/office/drawing/2014/main" id="{8BC8C857-67FD-4395-BA6B-AC134FFD0A86}"/>
                </a:ext>
              </a:extLst>
            </p:cNvPr>
            <p:cNvSpPr/>
            <p:nvPr/>
          </p:nvSpPr>
          <p:spPr>
            <a:xfrm rot="20210230">
              <a:off x="3109040" y="1830691"/>
              <a:ext cx="106521" cy="332192"/>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48">
              <a:extLst>
                <a:ext uri="{FF2B5EF4-FFF2-40B4-BE49-F238E27FC236}">
                  <a16:creationId xmlns:a16="http://schemas.microsoft.com/office/drawing/2014/main" id="{4327D9B3-5CBD-484F-9CAE-4A5E47BCCCF9}"/>
                </a:ext>
              </a:extLst>
            </p:cNvPr>
            <p:cNvGrpSpPr/>
            <p:nvPr/>
          </p:nvGrpSpPr>
          <p:grpSpPr>
            <a:xfrm>
              <a:off x="2595418" y="4667930"/>
              <a:ext cx="609600" cy="164123"/>
              <a:chOff x="553453" y="4798401"/>
              <a:chExt cx="1858183" cy="519282"/>
            </a:xfrm>
          </p:grpSpPr>
          <p:sp>
            <p:nvSpPr>
              <p:cNvPr id="166" name="Frame 165">
                <a:extLst>
                  <a:ext uri="{FF2B5EF4-FFF2-40B4-BE49-F238E27FC236}">
                    <a16:creationId xmlns:a16="http://schemas.microsoft.com/office/drawing/2014/main" id="{47B0AA53-FB3A-4100-949E-F7E93ED720C0}"/>
                  </a:ext>
                </a:extLst>
              </p:cNvPr>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7" name="Frame 166">
                <a:extLst>
                  <a:ext uri="{FF2B5EF4-FFF2-40B4-BE49-F238E27FC236}">
                    <a16:creationId xmlns:a16="http://schemas.microsoft.com/office/drawing/2014/main" id="{21588405-6916-4DB4-98C9-8D3ECE987600}"/>
                  </a:ext>
                </a:extLst>
              </p:cNvPr>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 name="Frame 167">
                <a:extLst>
                  <a:ext uri="{FF2B5EF4-FFF2-40B4-BE49-F238E27FC236}">
                    <a16:creationId xmlns:a16="http://schemas.microsoft.com/office/drawing/2014/main" id="{8AD0540D-ECB0-4B13-B5C1-C1F0BE0BECF8}"/>
                  </a:ext>
                </a:extLst>
              </p:cNvPr>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 name="Frame 168">
                <a:extLst>
                  <a:ext uri="{FF2B5EF4-FFF2-40B4-BE49-F238E27FC236}">
                    <a16:creationId xmlns:a16="http://schemas.microsoft.com/office/drawing/2014/main" id="{2C821477-C0C6-4FD4-AE0B-2D5DD2012413}"/>
                  </a:ext>
                </a:extLst>
              </p:cNvPr>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Frame 169">
                <a:extLst>
                  <a:ext uri="{FF2B5EF4-FFF2-40B4-BE49-F238E27FC236}">
                    <a16:creationId xmlns:a16="http://schemas.microsoft.com/office/drawing/2014/main" id="{30E7C6FC-F1C1-4049-9384-A3FD4507B7A5}"/>
                  </a:ext>
                </a:extLst>
              </p:cNvPr>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7" name="Group 53">
              <a:extLst>
                <a:ext uri="{FF2B5EF4-FFF2-40B4-BE49-F238E27FC236}">
                  <a16:creationId xmlns:a16="http://schemas.microsoft.com/office/drawing/2014/main" id="{1AE48A79-0B34-4F57-A545-10E879D681C3}"/>
                </a:ext>
              </a:extLst>
            </p:cNvPr>
            <p:cNvGrpSpPr/>
            <p:nvPr/>
          </p:nvGrpSpPr>
          <p:grpSpPr>
            <a:xfrm rot="1653802">
              <a:off x="2396391" y="2001353"/>
              <a:ext cx="243277" cy="536804"/>
              <a:chOff x="1434718" y="4935165"/>
              <a:chExt cx="343204" cy="757299"/>
            </a:xfrm>
            <a:solidFill>
              <a:schemeClr val="bg1">
                <a:lumMod val="65000"/>
              </a:schemeClr>
            </a:solidFill>
          </p:grpSpPr>
          <p:sp>
            <p:nvSpPr>
              <p:cNvPr id="163" name="Moon 162">
                <a:extLst>
                  <a:ext uri="{FF2B5EF4-FFF2-40B4-BE49-F238E27FC236}">
                    <a16:creationId xmlns:a16="http://schemas.microsoft.com/office/drawing/2014/main" id="{31AD140F-2531-40C3-B223-1BEB97A8C2FE}"/>
                  </a:ext>
                </a:extLst>
              </p:cNvPr>
              <p:cNvSpPr/>
              <p:nvPr/>
            </p:nvSpPr>
            <p:spPr>
              <a:xfrm rot="21119020">
                <a:off x="1528149" y="4935165"/>
                <a:ext cx="249773" cy="723791"/>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a:extLst>
                  <a:ext uri="{FF2B5EF4-FFF2-40B4-BE49-F238E27FC236}">
                    <a16:creationId xmlns:a16="http://schemas.microsoft.com/office/drawing/2014/main" id="{88C7505F-DFC5-4345-8108-27FD55E4E434}"/>
                  </a:ext>
                </a:extLst>
              </p:cNvPr>
              <p:cNvSpPr/>
              <p:nvPr/>
            </p:nvSpPr>
            <p:spPr>
              <a:xfrm rot="10347730">
                <a:off x="1434718" y="5008712"/>
                <a:ext cx="249773" cy="683752"/>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164">
                <a:extLst>
                  <a:ext uri="{FF2B5EF4-FFF2-40B4-BE49-F238E27FC236}">
                    <a16:creationId xmlns:a16="http://schemas.microsoft.com/office/drawing/2014/main" id="{089F5A1E-BD63-4900-B40A-6466D50C85B8}"/>
                  </a:ext>
                </a:extLst>
              </p:cNvPr>
              <p:cNvSpPr/>
              <p:nvPr/>
            </p:nvSpPr>
            <p:spPr>
              <a:xfrm rot="21119020">
                <a:off x="1485851" y="5116123"/>
                <a:ext cx="192984" cy="559228"/>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57">
              <a:extLst>
                <a:ext uri="{FF2B5EF4-FFF2-40B4-BE49-F238E27FC236}">
                  <a16:creationId xmlns:a16="http://schemas.microsoft.com/office/drawing/2014/main" id="{91322E46-89F3-4AE9-944D-43B51161525A}"/>
                </a:ext>
              </a:extLst>
            </p:cNvPr>
            <p:cNvGrpSpPr/>
            <p:nvPr/>
          </p:nvGrpSpPr>
          <p:grpSpPr>
            <a:xfrm rot="20849912">
              <a:off x="3255616" y="1995496"/>
              <a:ext cx="243277" cy="536804"/>
              <a:chOff x="1434718" y="4935165"/>
              <a:chExt cx="343204" cy="757299"/>
            </a:xfrm>
            <a:solidFill>
              <a:schemeClr val="bg1">
                <a:lumMod val="65000"/>
              </a:schemeClr>
            </a:solidFill>
          </p:grpSpPr>
          <p:sp>
            <p:nvSpPr>
              <p:cNvPr id="160" name="Moon 159">
                <a:extLst>
                  <a:ext uri="{FF2B5EF4-FFF2-40B4-BE49-F238E27FC236}">
                    <a16:creationId xmlns:a16="http://schemas.microsoft.com/office/drawing/2014/main" id="{76E9FE0C-C7A7-46E1-AE95-490ABAF1CA07}"/>
                  </a:ext>
                </a:extLst>
              </p:cNvPr>
              <p:cNvSpPr/>
              <p:nvPr/>
            </p:nvSpPr>
            <p:spPr>
              <a:xfrm rot="21119020">
                <a:off x="1528149" y="4935165"/>
                <a:ext cx="249773" cy="723791"/>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160">
                <a:extLst>
                  <a:ext uri="{FF2B5EF4-FFF2-40B4-BE49-F238E27FC236}">
                    <a16:creationId xmlns:a16="http://schemas.microsoft.com/office/drawing/2014/main" id="{05935D07-CD58-40D3-A5BE-07AD25F97C8E}"/>
                  </a:ext>
                </a:extLst>
              </p:cNvPr>
              <p:cNvSpPr/>
              <p:nvPr/>
            </p:nvSpPr>
            <p:spPr>
              <a:xfrm rot="10347730">
                <a:off x="1434718" y="5008712"/>
                <a:ext cx="249773" cy="683752"/>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a:extLst>
                  <a:ext uri="{FF2B5EF4-FFF2-40B4-BE49-F238E27FC236}">
                    <a16:creationId xmlns:a16="http://schemas.microsoft.com/office/drawing/2014/main" id="{C5B2012B-ED57-442E-AC2C-EA5F9ABE9F7D}"/>
                  </a:ext>
                </a:extLst>
              </p:cNvPr>
              <p:cNvSpPr/>
              <p:nvPr/>
            </p:nvSpPr>
            <p:spPr>
              <a:xfrm rot="21119020">
                <a:off x="1485851" y="5116123"/>
                <a:ext cx="192984" cy="559228"/>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Rounded Rectangle 330">
              <a:extLst>
                <a:ext uri="{FF2B5EF4-FFF2-40B4-BE49-F238E27FC236}">
                  <a16:creationId xmlns:a16="http://schemas.microsoft.com/office/drawing/2014/main" id="{32CEACA1-EDE2-4362-8386-766294794235}"/>
                </a:ext>
              </a:extLst>
            </p:cNvPr>
            <p:cNvSpPr/>
            <p:nvPr/>
          </p:nvSpPr>
          <p:spPr>
            <a:xfrm>
              <a:off x="2438400" y="1981200"/>
              <a:ext cx="990600" cy="7620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18588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69834F-6D2A-4965-AA7F-028C6A866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676" name="Picture 4" descr="http://runawaytours.coffeecup.com/ccdata/images/imageMain_2_4.png"/>
          <p:cNvPicPr>
            <a:picLocks noChangeAspect="1" noChangeArrowheads="1"/>
          </p:cNvPicPr>
          <p:nvPr/>
        </p:nvPicPr>
        <p:blipFill>
          <a:blip r:embed="rId3" cstate="print"/>
          <a:srcRect/>
          <a:stretch>
            <a:fillRect/>
          </a:stretch>
        </p:blipFill>
        <p:spPr bwMode="auto">
          <a:xfrm>
            <a:off x="4038600" y="2133601"/>
            <a:ext cx="4419600" cy="2468663"/>
          </a:xfrm>
          <a:prstGeom prst="rect">
            <a:avLst/>
          </a:prstGeom>
          <a:noFill/>
        </p:spPr>
      </p:pic>
      <p:sp>
        <p:nvSpPr>
          <p:cNvPr id="13" name="Rectangle 12"/>
          <p:cNvSpPr/>
          <p:nvPr/>
        </p:nvSpPr>
        <p:spPr>
          <a:xfrm>
            <a:off x="2057400" y="1066801"/>
            <a:ext cx="4572000" cy="954107"/>
          </a:xfrm>
          <a:prstGeom prst="rect">
            <a:avLst/>
          </a:prstGeom>
        </p:spPr>
        <p:txBody>
          <a:bodyPr>
            <a:spAutoFit/>
          </a:bodyPr>
          <a:lstStyle/>
          <a:p>
            <a:r>
              <a:rPr lang="en-US" sz="2800" dirty="0">
                <a:solidFill>
                  <a:srgbClr val="FFFF00"/>
                </a:solidFill>
              </a:rPr>
              <a:t>What happens when you throw a boomerang correctly?</a:t>
            </a:r>
          </a:p>
        </p:txBody>
      </p:sp>
      <p:sp>
        <p:nvSpPr>
          <p:cNvPr id="14" name="TextBox 13"/>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Narkisim" pitchFamily="34" charset="-79"/>
                <a:cs typeface="Narkisim" pitchFamily="34" charset="-79"/>
              </a:rPr>
              <a:t>The Boomerang</a:t>
            </a:r>
          </a:p>
        </p:txBody>
      </p:sp>
      <p:sp>
        <p:nvSpPr>
          <p:cNvPr id="15" name="Rectangle 14"/>
          <p:cNvSpPr/>
          <p:nvPr/>
        </p:nvSpPr>
        <p:spPr>
          <a:xfrm>
            <a:off x="4953000" y="4724400"/>
            <a:ext cx="5334000" cy="1938992"/>
          </a:xfrm>
          <a:prstGeom prst="rect">
            <a:avLst/>
          </a:prstGeom>
        </p:spPr>
        <p:txBody>
          <a:bodyPr wrap="square">
            <a:spAutoFit/>
          </a:bodyPr>
          <a:lstStyle/>
          <a:p>
            <a:pPr fontAlgn="base"/>
            <a:r>
              <a:rPr lang="en-US" sz="2400" dirty="0">
                <a:solidFill>
                  <a:schemeClr val="bg1"/>
                </a:solidFill>
              </a:rPr>
              <a:t>“For that which ye do send out shall return unto you again, and be restored; therefore, the word restoration more fully </a:t>
            </a:r>
            <a:r>
              <a:rPr lang="en-US" sz="2400" dirty="0" err="1">
                <a:solidFill>
                  <a:schemeClr val="bg1"/>
                </a:solidFill>
              </a:rPr>
              <a:t>condemneth</a:t>
            </a:r>
            <a:r>
              <a:rPr lang="en-US" sz="2400" dirty="0">
                <a:solidFill>
                  <a:schemeClr val="bg1"/>
                </a:solidFill>
              </a:rPr>
              <a:t> the sinner, and </a:t>
            </a:r>
            <a:r>
              <a:rPr lang="en-US" sz="2400" dirty="0" err="1">
                <a:solidFill>
                  <a:schemeClr val="bg1"/>
                </a:solidFill>
              </a:rPr>
              <a:t>justifieth</a:t>
            </a:r>
            <a:r>
              <a:rPr lang="en-US" sz="2400" dirty="0">
                <a:solidFill>
                  <a:schemeClr val="bg1"/>
                </a:solidFill>
              </a:rPr>
              <a:t> him not at all.”</a:t>
            </a:r>
          </a:p>
        </p:txBody>
      </p:sp>
      <p:sp>
        <p:nvSpPr>
          <p:cNvPr id="16" name="TextBox 15"/>
          <p:cNvSpPr txBox="1"/>
          <p:nvPr/>
        </p:nvSpPr>
        <p:spPr>
          <a:xfrm>
            <a:off x="183573" y="6550223"/>
            <a:ext cx="2971800" cy="307777"/>
          </a:xfrm>
          <a:prstGeom prst="rect">
            <a:avLst/>
          </a:prstGeom>
          <a:noFill/>
        </p:spPr>
        <p:txBody>
          <a:bodyPr wrap="square" rtlCol="0">
            <a:spAutoFit/>
          </a:bodyPr>
          <a:lstStyle/>
          <a:p>
            <a:r>
              <a:rPr lang="en-US" sz="1400" dirty="0">
                <a:solidFill>
                  <a:schemeClr val="bg1"/>
                </a:solidFill>
              </a:rPr>
              <a:t>Alma 41:15</a:t>
            </a:r>
          </a:p>
        </p:txBody>
      </p:sp>
      <p:grpSp>
        <p:nvGrpSpPr>
          <p:cNvPr id="9" name="Group 3">
            <a:extLst>
              <a:ext uri="{FF2B5EF4-FFF2-40B4-BE49-F238E27FC236}">
                <a16:creationId xmlns:a16="http://schemas.microsoft.com/office/drawing/2014/main" id="{2FDB719B-DB2A-4338-AFE8-5AE1244A1E4D}"/>
              </a:ext>
            </a:extLst>
          </p:cNvPr>
          <p:cNvGrpSpPr/>
          <p:nvPr/>
        </p:nvGrpSpPr>
        <p:grpSpPr>
          <a:xfrm>
            <a:off x="976951" y="3205550"/>
            <a:ext cx="2017059" cy="2301261"/>
            <a:chOff x="71718" y="1120588"/>
            <a:chExt cx="3048000" cy="4572000"/>
          </a:xfrm>
        </p:grpSpPr>
        <p:grpSp>
          <p:nvGrpSpPr>
            <p:cNvPr id="10" name="Group 13">
              <a:extLst>
                <a:ext uri="{FF2B5EF4-FFF2-40B4-BE49-F238E27FC236}">
                  <a16:creationId xmlns:a16="http://schemas.microsoft.com/office/drawing/2014/main" id="{362AE0D5-F1F3-4D6C-BE28-18B60AD98EE2}"/>
                </a:ext>
              </a:extLst>
            </p:cNvPr>
            <p:cNvGrpSpPr/>
            <p:nvPr/>
          </p:nvGrpSpPr>
          <p:grpSpPr>
            <a:xfrm>
              <a:off x="71718" y="1120588"/>
              <a:ext cx="3048000" cy="4572000"/>
              <a:chOff x="838200" y="1066800"/>
              <a:chExt cx="2438400" cy="3352800"/>
            </a:xfrm>
          </p:grpSpPr>
          <p:sp>
            <p:nvSpPr>
              <p:cNvPr id="12" name="Rounded Rectangle 61">
                <a:extLst>
                  <a:ext uri="{FF2B5EF4-FFF2-40B4-BE49-F238E27FC236}">
                    <a16:creationId xmlns:a16="http://schemas.microsoft.com/office/drawing/2014/main" id="{84864A7D-1A68-42E3-B614-CF5E42110C65}"/>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2">
                <a:extLst>
                  <a:ext uri="{FF2B5EF4-FFF2-40B4-BE49-F238E27FC236}">
                    <a16:creationId xmlns:a16="http://schemas.microsoft.com/office/drawing/2014/main" id="{3437F35C-ECE2-4DE5-BB0A-E9148CC710DD}"/>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3">
                <a:extLst>
                  <a:ext uri="{FF2B5EF4-FFF2-40B4-BE49-F238E27FC236}">
                    <a16:creationId xmlns:a16="http://schemas.microsoft.com/office/drawing/2014/main" id="{31C03408-73C0-452C-9E4D-368E35F1E388}"/>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4">
                <a:extLst>
                  <a:ext uri="{FF2B5EF4-FFF2-40B4-BE49-F238E27FC236}">
                    <a16:creationId xmlns:a16="http://schemas.microsoft.com/office/drawing/2014/main" id="{C9DF4AD5-C296-4CBB-AE91-34D80D5F40D8}"/>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5">
                <a:extLst>
                  <a:ext uri="{FF2B5EF4-FFF2-40B4-BE49-F238E27FC236}">
                    <a16:creationId xmlns:a16="http://schemas.microsoft.com/office/drawing/2014/main" id="{FE8B3CA7-A464-49FF-B15A-D79BC3C0DE4D}"/>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nut 6">
                <a:extLst>
                  <a:ext uri="{FF2B5EF4-FFF2-40B4-BE49-F238E27FC236}">
                    <a16:creationId xmlns:a16="http://schemas.microsoft.com/office/drawing/2014/main" id="{7E270296-12C3-4824-B8C9-299C52A6DE87}"/>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7">
                <a:extLst>
                  <a:ext uri="{FF2B5EF4-FFF2-40B4-BE49-F238E27FC236}">
                    <a16:creationId xmlns:a16="http://schemas.microsoft.com/office/drawing/2014/main" id="{CB0D9E1A-0397-4F9F-92FF-0A81E8238BB5}"/>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Plaque 8">
                <a:extLst>
                  <a:ext uri="{FF2B5EF4-FFF2-40B4-BE49-F238E27FC236}">
                    <a16:creationId xmlns:a16="http://schemas.microsoft.com/office/drawing/2014/main" id="{E31DD7D6-EA21-4E76-ACD6-573EE817FA02}"/>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aque 9">
                <a:extLst>
                  <a:ext uri="{FF2B5EF4-FFF2-40B4-BE49-F238E27FC236}">
                    <a16:creationId xmlns:a16="http://schemas.microsoft.com/office/drawing/2014/main" id="{32070249-56DC-4778-A5F3-6AAF899EC0D4}"/>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aque 10">
                <a:extLst>
                  <a:ext uri="{FF2B5EF4-FFF2-40B4-BE49-F238E27FC236}">
                    <a16:creationId xmlns:a16="http://schemas.microsoft.com/office/drawing/2014/main" id="{AB69954A-F274-4654-BAAC-55F0AC9F7BEA}"/>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07B20465-57F0-44F4-BB81-935917880E93}"/>
                </a:ext>
              </a:extLst>
            </p:cNvPr>
            <p:cNvSpPr txBox="1"/>
            <p:nvPr/>
          </p:nvSpPr>
          <p:spPr>
            <a:xfrm>
              <a:off x="903604" y="1410751"/>
              <a:ext cx="2081631" cy="3485384"/>
            </a:xfrm>
            <a:prstGeom prst="rect">
              <a:avLst/>
            </a:prstGeom>
            <a:noFill/>
          </p:spPr>
          <p:txBody>
            <a:bodyPr wrap="square" rtlCol="0">
              <a:spAutoFit/>
            </a:bodyPr>
            <a:lstStyle/>
            <a:p>
              <a:pPr algn="ctr"/>
              <a:r>
                <a:rPr lang="en-US" b="1" dirty="0"/>
                <a:t>That which we send out shall return unto us on the Day of Judgment</a:t>
              </a:r>
              <a:endParaRPr lang="en-US" sz="1600" b="1" dirty="0">
                <a:solidFill>
                  <a:schemeClr val="bg2">
                    <a:lumMod val="25000"/>
                  </a:schemeClr>
                </a:solidFill>
                <a:latin typeface="Tempus Sans ITC" pitchFamily="82" charset="0"/>
              </a:endParaRPr>
            </a:p>
          </p:txBody>
        </p:sp>
      </p:grpSp>
      <p:pic>
        <p:nvPicPr>
          <p:cNvPr id="2050" name="Picture 2" descr="Image result for boomerang gif">
            <a:extLst>
              <a:ext uri="{FF2B5EF4-FFF2-40B4-BE49-F238E27FC236}">
                <a16:creationId xmlns:a16="http://schemas.microsoft.com/office/drawing/2014/main" id="{73D48334-6962-48FE-85A4-5956C92C7AF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067800" y="442480"/>
            <a:ext cx="25146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52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8676"/>
                                        </p:tgtEl>
                                        <p:attrNameLst>
                                          <p:attrName>style.visibility</p:attrName>
                                        </p:attrNameLst>
                                      </p:cBhvr>
                                      <p:to>
                                        <p:strVal val="visible"/>
                                      </p:to>
                                    </p:set>
                                    <p:animEffect transition="in" filter="fade">
                                      <p:cBhvr>
                                        <p:cTn id="9" dur="2000"/>
                                        <p:tgtEl>
                                          <p:spTgt spid="2867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par>
                                <p:cTn id="14" presetID="10" presetClass="exit" presetSubtype="0" fill="hold" nodeType="withEffect">
                                  <p:stCondLst>
                                    <p:cond delay="0"/>
                                  </p:stCondLst>
                                  <p:childTnLst>
                                    <p:animEffect transition="out" filter="fade">
                                      <p:cBhvr>
                                        <p:cTn id="15" dur="500"/>
                                        <p:tgtEl>
                                          <p:spTgt spid="2050"/>
                                        </p:tgtEl>
                                      </p:cBhvr>
                                    </p:animEffect>
                                    <p:set>
                                      <p:cBhvr>
                                        <p:cTn id="16" dur="1" fill="hold">
                                          <p:stCondLst>
                                            <p:cond delay="499"/>
                                          </p:stCondLst>
                                        </p:cTn>
                                        <p:tgtEl>
                                          <p:spTgt spid="205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par>
                                <p:cTn id="22" presetID="10" presetClass="exit" presetSubtype="0" fill="hold" grpId="1" nodeType="withEffect">
                                  <p:stCondLst>
                                    <p:cond delay="0"/>
                                  </p:stCondLst>
                                  <p:childTnLst>
                                    <p:animEffect transition="out" filter="fade">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28676"/>
                                        </p:tgtEl>
                                      </p:cBhvr>
                                    </p:animEffect>
                                    <p:set>
                                      <p:cBhvr>
                                        <p:cTn id="27" dur="1" fill="hold">
                                          <p:stCondLst>
                                            <p:cond delay="499"/>
                                          </p:stCondLst>
                                        </p:cTn>
                                        <p:tgtEl>
                                          <p:spTgt spid="28676"/>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P spid="1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D866EF-F835-4AFD-A6A5-2850E1E7CE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83675" y="217283"/>
            <a:ext cx="8991600" cy="4524315"/>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r>
              <a:rPr lang="en-US" sz="1600" dirty="0">
                <a:solidFill>
                  <a:schemeClr val="bg1"/>
                </a:solidFill>
              </a:rPr>
              <a:t>Dallin H. Oaks </a:t>
            </a:r>
            <a:r>
              <a:rPr lang="en-US" sz="1600" i="1" dirty="0">
                <a:solidFill>
                  <a:schemeClr val="bg1"/>
                </a:solidFill>
              </a:rPr>
              <a:t>Pure in Heart </a:t>
            </a:r>
            <a:r>
              <a:rPr lang="en-US" sz="1600" dirty="0">
                <a:solidFill>
                  <a:schemeClr val="bg1"/>
                </a:solidFill>
              </a:rPr>
              <a:t>pg. 59</a:t>
            </a:r>
          </a:p>
          <a:p>
            <a:endParaRPr lang="en-US" sz="1600" dirty="0">
              <a:solidFill>
                <a:schemeClr val="bg1"/>
              </a:solidFill>
            </a:endParaRPr>
          </a:p>
          <a:p>
            <a:r>
              <a:rPr lang="en-US" sz="1600" dirty="0">
                <a:solidFill>
                  <a:schemeClr val="bg1"/>
                </a:solidFill>
              </a:rPr>
              <a:t>Bruce R. McConkie </a:t>
            </a:r>
            <a:r>
              <a:rPr lang="en-US" sz="1600" i="1" dirty="0">
                <a:solidFill>
                  <a:schemeClr val="bg1"/>
                </a:solidFill>
              </a:rPr>
              <a:t>Millennial Messiah </a:t>
            </a:r>
            <a:r>
              <a:rPr lang="en-US" sz="1600" dirty="0">
                <a:solidFill>
                  <a:schemeClr val="bg1"/>
                </a:solidFill>
              </a:rPr>
              <a:t>pg. 520</a:t>
            </a:r>
          </a:p>
          <a:p>
            <a:endParaRPr lang="en-US" sz="1600" dirty="0">
              <a:solidFill>
                <a:schemeClr val="bg1"/>
              </a:solidFill>
            </a:endParaRPr>
          </a:p>
          <a:p>
            <a:r>
              <a:rPr lang="en-US" sz="1600" dirty="0">
                <a:solidFill>
                  <a:schemeClr val="bg1"/>
                </a:solidFill>
              </a:rPr>
              <a:t>Ezra Taft Benson New Era June 1986</a:t>
            </a:r>
          </a:p>
          <a:p>
            <a:endParaRPr lang="en-US" sz="1600" dirty="0">
              <a:solidFill>
                <a:schemeClr val="bg1"/>
              </a:solidFill>
            </a:endParaRPr>
          </a:p>
          <a:p>
            <a:r>
              <a:rPr lang="en-US" sz="1600" dirty="0">
                <a:solidFill>
                  <a:schemeClr val="bg1"/>
                </a:solidFill>
              </a:rPr>
              <a:t>Joseph Smith (History of the Church 5: 134-135)</a:t>
            </a:r>
          </a:p>
          <a:p>
            <a:endParaRPr lang="en-US" sz="1600" dirty="0">
              <a:solidFill>
                <a:schemeClr val="bg1"/>
              </a:solidFill>
            </a:endParaRPr>
          </a:p>
          <a:p>
            <a:r>
              <a:rPr lang="en-US" sz="1600" dirty="0">
                <a:solidFill>
                  <a:schemeClr val="bg1"/>
                </a:solidFill>
              </a:rPr>
              <a:t>Gordon B. Hinckley Ensign May 1997</a:t>
            </a:r>
          </a:p>
          <a:p>
            <a:endParaRPr lang="en-US" sz="1600" dirty="0">
              <a:solidFill>
                <a:schemeClr val="bg1"/>
              </a:solidFill>
            </a:endParaRPr>
          </a:p>
          <a:p>
            <a:r>
              <a:rPr lang="en-US" sz="1600" dirty="0">
                <a:solidFill>
                  <a:schemeClr val="bg1"/>
                </a:solidFill>
              </a:rPr>
              <a:t>Elder Glenn L. Pace (“They’re Not Really Happy,” </a:t>
            </a:r>
            <a:r>
              <a:rPr lang="en-US" sz="1600" i="1" dirty="0">
                <a:solidFill>
                  <a:schemeClr val="bg1"/>
                </a:solidFill>
              </a:rPr>
              <a:t>Ensign,</a:t>
            </a:r>
            <a:r>
              <a:rPr lang="en-US" sz="1600" dirty="0">
                <a:solidFill>
                  <a:schemeClr val="bg1"/>
                </a:solidFill>
              </a:rPr>
              <a:t> Nov. 1987, 39–40).</a:t>
            </a:r>
          </a:p>
          <a:p>
            <a:endParaRPr lang="en-US" sz="1600" dirty="0">
              <a:solidFill>
                <a:schemeClr val="bg1"/>
              </a:solidFill>
            </a:endParaRPr>
          </a:p>
          <a:p>
            <a:r>
              <a:rPr lang="en-US" sz="1600" dirty="0">
                <a:solidFill>
                  <a:schemeClr val="bg1"/>
                </a:solidFill>
              </a:rPr>
              <a:t> David A. Bednar (“Ye Must Be Born Again,” </a:t>
            </a:r>
            <a:r>
              <a:rPr lang="en-US" sz="1600" i="1" dirty="0">
                <a:solidFill>
                  <a:schemeClr val="bg1"/>
                </a:solidFill>
              </a:rPr>
              <a:t>Ensign </a:t>
            </a:r>
            <a:r>
              <a:rPr lang="en-US" sz="1600" dirty="0">
                <a:solidFill>
                  <a:schemeClr val="bg1"/>
                </a:solidFill>
              </a:rPr>
              <a:t>or </a:t>
            </a:r>
            <a:r>
              <a:rPr lang="en-US" sz="1600" i="1" dirty="0">
                <a:solidFill>
                  <a:schemeClr val="bg1"/>
                </a:solidFill>
              </a:rPr>
              <a:t>Liahona,</a:t>
            </a:r>
            <a:r>
              <a:rPr lang="en-US" sz="1600" dirty="0">
                <a:solidFill>
                  <a:schemeClr val="bg1"/>
                </a:solidFill>
              </a:rPr>
              <a:t> May 2007, 20).</a:t>
            </a:r>
          </a:p>
          <a:p>
            <a:endParaRPr lang="en-US" sz="1600" dirty="0">
              <a:solidFill>
                <a:schemeClr val="bg1"/>
              </a:solidFill>
            </a:endParaRPr>
          </a:p>
          <a:p>
            <a:r>
              <a:rPr lang="en-US" sz="1600" dirty="0">
                <a:solidFill>
                  <a:schemeClr val="bg1"/>
                </a:solidFill>
              </a:rPr>
              <a:t>Twisted Art Work by Richard Deacon, </a:t>
            </a:r>
            <a:r>
              <a:rPr lang="en-US" sz="1600" i="1" dirty="0">
                <a:solidFill>
                  <a:schemeClr val="bg1"/>
                </a:solidFill>
              </a:rPr>
              <a:t>Restless</a:t>
            </a:r>
            <a:endParaRPr lang="en-US" sz="1600" dirty="0">
              <a:solidFill>
                <a:schemeClr val="bg1"/>
              </a:solidFill>
            </a:endParaRPr>
          </a:p>
          <a:p>
            <a:endParaRPr lang="en-US" sz="1600" dirty="0">
              <a:solidFill>
                <a:schemeClr val="bg1"/>
              </a:solidFill>
            </a:endParaRPr>
          </a:p>
        </p:txBody>
      </p:sp>
      <p:pic>
        <p:nvPicPr>
          <p:cNvPr id="3074" name="Picture 2" descr="Image result for boomerang gif">
            <a:extLst>
              <a:ext uri="{FF2B5EF4-FFF2-40B4-BE49-F238E27FC236}">
                <a16:creationId xmlns:a16="http://schemas.microsoft.com/office/drawing/2014/main" id="{CCE41237-56B5-4244-BB99-8AA01F8A1B5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1937" y="3406054"/>
            <a:ext cx="3689434" cy="30259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6D6E37D-742B-44D1-B435-19334E5B0D9C}"/>
              </a:ext>
            </a:extLst>
          </p:cNvPr>
          <p:cNvSpPr/>
          <p:nvPr/>
        </p:nvSpPr>
        <p:spPr>
          <a:xfrm>
            <a:off x="8194289" y="3057297"/>
            <a:ext cx="2552815" cy="369332"/>
          </a:xfrm>
          <a:prstGeom prst="rect">
            <a:avLst/>
          </a:prstGeom>
        </p:spPr>
        <p:txBody>
          <a:bodyPr wrap="none">
            <a:spAutoFit/>
          </a:bodyPr>
          <a:lstStyle/>
          <a:p>
            <a:pPr fontAlgn="base"/>
            <a:r>
              <a:rPr lang="en-US" dirty="0">
                <a:solidFill>
                  <a:schemeClr val="bg1"/>
                </a:solidFill>
              </a:rPr>
              <a:t>Couldn’t resist this image</a:t>
            </a:r>
          </a:p>
        </p:txBody>
      </p:sp>
    </p:spTree>
    <p:extLst>
      <p:ext uri="{BB962C8B-B14F-4D97-AF65-F5344CB8AC3E}">
        <p14:creationId xmlns:p14="http://schemas.microsoft.com/office/powerpoint/2010/main" val="3637605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3539430"/>
          </a:xfrm>
          <a:prstGeom prst="rect">
            <a:avLst/>
          </a:prstGeom>
          <a:ln>
            <a:solidFill>
              <a:schemeClr val="tx1"/>
            </a:solidFill>
          </a:ln>
        </p:spPr>
        <p:txBody>
          <a:bodyPr>
            <a:spAutoFit/>
          </a:bodyPr>
          <a:lstStyle/>
          <a:p>
            <a:pPr fontAlgn="base"/>
            <a:r>
              <a:rPr lang="en-US" sz="1400" b="1" dirty="0"/>
              <a:t>“Many people try to find happiness </a:t>
            </a:r>
            <a:r>
              <a:rPr lang="en-US" sz="1400" dirty="0"/>
              <a:t>and fulfillment in activities that are contrary to the Lord’s commandments. Ignoring God’s plan for them, they reject the only source of real happiness. They give in to the devil, who ‘</a:t>
            </a:r>
            <a:r>
              <a:rPr lang="en-US" sz="1400" dirty="0" err="1"/>
              <a:t>seeketh</a:t>
            </a:r>
            <a:r>
              <a:rPr lang="en-US" sz="1400" dirty="0"/>
              <a:t> that all men might be miserable like unto himself’ (2 Nephi 2:27). Eventually they learn the truth of Alma’s warning to his son </a:t>
            </a:r>
            <a:r>
              <a:rPr lang="en-US" sz="1400" dirty="0" err="1"/>
              <a:t>Corianton</a:t>
            </a:r>
            <a:r>
              <a:rPr lang="en-US" sz="1400" dirty="0"/>
              <a:t>: ‘Wickedness never was happiness’ (Alma 41:10). …</a:t>
            </a:r>
          </a:p>
          <a:p>
            <a:pPr fontAlgn="base"/>
            <a:r>
              <a:rPr lang="en-US" sz="1400" dirty="0"/>
              <a:t>“As you seek to be happy, remember that the only way to real happiness is to live the gospel. You will find peaceful, eternal happiness as you strive to keep the commandments, pray for strength, repent of your sins, participate in wholesome activities, and give meaningful service. You will learn to have fun within the limits set by a loving Father in Heaven” (</a:t>
            </a:r>
            <a:r>
              <a:rPr lang="en-US" sz="1400" i="1" dirty="0"/>
              <a:t>True to the Faith: A Gospel Reference</a:t>
            </a:r>
            <a:r>
              <a:rPr lang="en-US" sz="1400" dirty="0"/>
              <a:t> [2004], 79–80).</a:t>
            </a:r>
          </a:p>
        </p:txBody>
      </p:sp>
      <p:sp>
        <p:nvSpPr>
          <p:cNvPr id="4" name="Rectangle 3"/>
          <p:cNvSpPr/>
          <p:nvPr/>
        </p:nvSpPr>
        <p:spPr>
          <a:xfrm>
            <a:off x="4571999" y="0"/>
            <a:ext cx="7045037" cy="3046988"/>
          </a:xfrm>
          <a:prstGeom prst="rect">
            <a:avLst/>
          </a:prstGeom>
          <a:ln>
            <a:solidFill>
              <a:schemeClr val="tx1"/>
            </a:solidFill>
          </a:ln>
        </p:spPr>
        <p:txBody>
          <a:bodyPr wrap="square">
            <a:spAutoFit/>
          </a:bodyPr>
          <a:lstStyle/>
          <a:p>
            <a:pPr fontAlgn="base"/>
            <a:r>
              <a:rPr lang="en-US" sz="1200" b="1" dirty="0"/>
              <a:t>President David O. McKay taught that we have a dual nature and the ability to choose happiness through self-mastery:</a:t>
            </a:r>
          </a:p>
          <a:p>
            <a:pPr fontAlgn="base"/>
            <a:r>
              <a:rPr lang="en-US" sz="1200" dirty="0"/>
              <a:t>“</a:t>
            </a:r>
            <a:r>
              <a:rPr lang="en-US" sz="1200" i="1" dirty="0"/>
              <a:t>Living a life of truth and moral purity brings joy and happiness, while violations of moral and social laws result only in dissatisfaction, sorrow, and, when carried to extreme, in degradation.</a:t>
            </a:r>
            <a:endParaRPr lang="en-US" sz="1200" dirty="0"/>
          </a:p>
          <a:p>
            <a:pPr fontAlgn="base"/>
            <a:r>
              <a:rPr lang="en-US" sz="1200" dirty="0"/>
              <a:t>“Man has a dual nature—one, related to the earthly or animal life; the other, the spiritual life, akin to the divine. Man’s body is but the tabernacle in which his spirit dwells. Too many, far too many, are prone to regard the body as the man and, consequently, to direct their efforts to the gratifying of the body’s pleasures, its appetites, its desires, its passions. Too few recognize that the real man is an immortal spirit, which ‘intelligence or light of truth’ was animated as an individual entity before the body was begotten, and that this spiritual entity, with all its distinguishing traits, will continue after the body ceases to respond to its earthly environment.</a:t>
            </a:r>
          </a:p>
          <a:p>
            <a:pPr fontAlgn="base"/>
            <a:r>
              <a:rPr lang="en-US" sz="1200" dirty="0"/>
              <a:t>“Whether a man remains satisfied within what we designate the animal world, satisfied with what the animal world will give him, yielding without effort to the whim of his appetites and passions, and slipping further and further into the realm of indulgence, or whether, through self-mastery, he rises toward intellectual, moral, and spiritual enjoyments depends upon the kind of choice he makes every day—nay, every hour of his life” (in Conference Report, Apr. 1967, 6–7).</a:t>
            </a:r>
          </a:p>
        </p:txBody>
      </p:sp>
      <p:sp>
        <p:nvSpPr>
          <p:cNvPr id="10" name="TextBox 9"/>
          <p:cNvSpPr txBox="1"/>
          <p:nvPr/>
        </p:nvSpPr>
        <p:spPr>
          <a:xfrm>
            <a:off x="0" y="3529445"/>
            <a:ext cx="4592782" cy="3046988"/>
          </a:xfrm>
          <a:prstGeom prst="rect">
            <a:avLst/>
          </a:prstGeom>
          <a:noFill/>
          <a:ln>
            <a:solidFill>
              <a:schemeClr val="tx1"/>
            </a:solidFill>
          </a:ln>
        </p:spPr>
        <p:txBody>
          <a:bodyPr wrap="square" rtlCol="0">
            <a:spAutoFit/>
          </a:bodyPr>
          <a:lstStyle/>
          <a:p>
            <a:r>
              <a:rPr lang="en-US" sz="1200" b="1" dirty="0"/>
              <a:t>“We live in an age when, as the Lord foretold, men’s hearts are failing them, not only physically but in spirit</a:t>
            </a:r>
            <a:r>
              <a:rPr lang="en-US" sz="1200" dirty="0"/>
              <a:t>. (See D&amp;C 45:26.) Many are giving up heart for the battle of life. Suicide ranks as a major cause of the deaths to college students. As the showdown between good and evil approaches with its accompanying trials and tabulations, Satan is increasingly striving to overcome the Saints with despair, discouragement, despondency, and depression…Sin pulls a man down into despondency and despair. While a man may take some temporary pleasure in sin, the end result is unhappiness….Sin creates disharmony with God and is depressing to the spirit. Therefore, a man would do well to examine himself to see that he is in harmony with all of God’s laws. Every law kept brings a particular blessing. Every law broken brings a particular blight. Those who are heavy laden with despair should come unto the Lord, for his yoke is easy and his burden is light (See Matt. 11:28-30)</a:t>
            </a:r>
          </a:p>
          <a:p>
            <a:r>
              <a:rPr lang="en-US" sz="1200" dirty="0"/>
              <a:t>Ezra Taft Benson in CR Oct. 1974 pp. 90-91)</a:t>
            </a:r>
          </a:p>
        </p:txBody>
      </p:sp>
      <p:sp>
        <p:nvSpPr>
          <p:cNvPr id="11" name="TextBox 10">
            <a:extLst>
              <a:ext uri="{FF2B5EF4-FFF2-40B4-BE49-F238E27FC236}">
                <a16:creationId xmlns:a16="http://schemas.microsoft.com/office/drawing/2014/main" id="{D2F4EA04-D123-4D6D-A1F4-32F5FD2C6B49}"/>
              </a:ext>
            </a:extLst>
          </p:cNvPr>
          <p:cNvSpPr txBox="1"/>
          <p:nvPr/>
        </p:nvSpPr>
        <p:spPr>
          <a:xfrm>
            <a:off x="4578927" y="3037608"/>
            <a:ext cx="7048500" cy="1200329"/>
          </a:xfrm>
          <a:prstGeom prst="rect">
            <a:avLst/>
          </a:prstGeom>
          <a:noFill/>
          <a:ln>
            <a:solidFill>
              <a:schemeClr val="tx1"/>
            </a:solidFill>
          </a:ln>
        </p:spPr>
        <p:txBody>
          <a:bodyPr wrap="square" rtlCol="0">
            <a:spAutoFit/>
          </a:bodyPr>
          <a:lstStyle/>
          <a:p>
            <a:r>
              <a:rPr lang="en-US" sz="1200" b="1" dirty="0"/>
              <a:t>Wickedness Never Was Happiness Alma 41:10:</a:t>
            </a:r>
          </a:p>
          <a:p>
            <a:r>
              <a:rPr lang="en-US" sz="1200" dirty="0"/>
              <a:t>“If we look to the world and follow its formulas for happiness, we will never know joy. The unrighteous may experience any number of emotions and sensations, but they will never experience joy! Joy is a gift for the faithful [see 2 Nephi 9:18]. It is the gift that comes from intentionally trying to live a righteous life, as taught by Jesus Christ [for examples, see 2 Nephi 27:30; Alma 27:16–18]” (Russell M. Nelson, “Joy and Spiritual Survival,”</a:t>
            </a:r>
            <a:r>
              <a:rPr lang="en-US" sz="1200" i="1" dirty="0"/>
              <a:t> Ensign</a:t>
            </a:r>
            <a:r>
              <a:rPr lang="en-US" sz="1200" dirty="0"/>
              <a:t> or </a:t>
            </a:r>
            <a:r>
              <a:rPr lang="en-US" sz="1200" i="1" dirty="0"/>
              <a:t>Liahona,</a:t>
            </a:r>
            <a:r>
              <a:rPr lang="en-US" sz="1200" dirty="0"/>
              <a:t> Nov. 2016, 84).</a:t>
            </a:r>
          </a:p>
        </p:txBody>
      </p:sp>
      <p:sp>
        <p:nvSpPr>
          <p:cNvPr id="6" name="Rectangle 5">
            <a:extLst>
              <a:ext uri="{FF2B5EF4-FFF2-40B4-BE49-F238E27FC236}">
                <a16:creationId xmlns:a16="http://schemas.microsoft.com/office/drawing/2014/main" id="{9E854EF5-6408-4B2B-B5F0-A1D1F43E5BF8}"/>
              </a:ext>
            </a:extLst>
          </p:cNvPr>
          <p:cNvSpPr/>
          <p:nvPr/>
        </p:nvSpPr>
        <p:spPr>
          <a:xfrm>
            <a:off x="4606636" y="4245831"/>
            <a:ext cx="7010400" cy="1569660"/>
          </a:xfrm>
          <a:prstGeom prst="rect">
            <a:avLst/>
          </a:prstGeom>
          <a:ln>
            <a:solidFill>
              <a:schemeClr val="tx1"/>
            </a:solidFill>
          </a:ln>
        </p:spPr>
        <p:txBody>
          <a:bodyPr wrap="square">
            <a:spAutoFit/>
          </a:bodyPr>
          <a:lstStyle/>
          <a:p>
            <a:r>
              <a:rPr lang="en-US" sz="1200" b="1" i="0" dirty="0">
                <a:effectLst/>
                <a:latin typeface="Open Sans"/>
              </a:rPr>
              <a:t>Obedience is Liberty Alma 41:10:</a:t>
            </a:r>
          </a:p>
          <a:p>
            <a:r>
              <a:rPr lang="en-US" sz="1200" b="0" i="0" dirty="0">
                <a:effectLst/>
                <a:latin typeface="Open Sans"/>
              </a:rPr>
              <a:t>“God reveals to His prophets that there are moral absolutes. Sin will always be sin. Disobedience to the Lord’s commandments will always deprive us of His blessings. The world changes constantly and dramatically, but God, His commandments, and promised blessings do not change. They are immutable and unchanging. Men and women receive their agency as a gift from God, but their liberty and, in turn, their eternal happiness come from obedience to His laws. As Alma counseled his errant son </a:t>
            </a:r>
            <a:r>
              <a:rPr lang="en-US" sz="1200" b="0" i="0" dirty="0" err="1">
                <a:effectLst/>
                <a:latin typeface="Open Sans"/>
              </a:rPr>
              <a:t>Corianton</a:t>
            </a:r>
            <a:r>
              <a:rPr lang="en-US" sz="1200" b="0" i="0" dirty="0">
                <a:effectLst/>
                <a:latin typeface="Open Sans"/>
              </a:rPr>
              <a:t>, ‘Wickedness never was happiness’ (</a:t>
            </a:r>
            <a:r>
              <a:rPr lang="en-US" sz="1200" dirty="0">
                <a:latin typeface="Open Sans"/>
              </a:rPr>
              <a:t>Alma 41:10</a:t>
            </a:r>
            <a:r>
              <a:rPr lang="en-US" sz="1200" b="0" i="0" dirty="0">
                <a:effectLst/>
                <a:latin typeface="Open Sans"/>
              </a:rPr>
              <a:t>)” (L. Tom Perry, </a:t>
            </a:r>
            <a:r>
              <a:rPr lang="en-US" sz="1200" dirty="0">
                <a:latin typeface="Open Sans"/>
              </a:rPr>
              <a:t>“Obedience to Law Is Liberty,”</a:t>
            </a:r>
            <a:r>
              <a:rPr lang="en-US" sz="1200" b="0" i="1" dirty="0">
                <a:effectLst/>
                <a:latin typeface="Open Sans"/>
              </a:rPr>
              <a:t> Ensign</a:t>
            </a:r>
            <a:r>
              <a:rPr lang="en-US" sz="1200" b="0" i="0" dirty="0">
                <a:effectLst/>
                <a:latin typeface="Open Sans"/>
              </a:rPr>
              <a:t> or </a:t>
            </a:r>
            <a:r>
              <a:rPr lang="en-US" sz="1200" b="0" i="1" dirty="0">
                <a:effectLst/>
                <a:latin typeface="Open Sans"/>
              </a:rPr>
              <a:t>Liahona,</a:t>
            </a:r>
            <a:r>
              <a:rPr lang="en-US" sz="1200" b="0" i="0" dirty="0">
                <a:effectLst/>
                <a:latin typeface="Open Sans"/>
              </a:rPr>
              <a:t> May 2013, 88).</a:t>
            </a:r>
            <a:endParaRPr lang="en-US" sz="1200" dirty="0"/>
          </a:p>
        </p:txBody>
      </p:sp>
    </p:spTree>
    <p:extLst>
      <p:ext uri="{BB962C8B-B14F-4D97-AF65-F5344CB8AC3E}">
        <p14:creationId xmlns:p14="http://schemas.microsoft.com/office/powerpoint/2010/main" val="3955591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56EE15-7DEA-4460-88EC-8EB6482656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75034" y="6550223"/>
            <a:ext cx="2971800" cy="307777"/>
          </a:xfrm>
          <a:prstGeom prst="rect">
            <a:avLst/>
          </a:prstGeom>
          <a:noFill/>
        </p:spPr>
        <p:txBody>
          <a:bodyPr wrap="square" rtlCol="0">
            <a:spAutoFit/>
          </a:bodyPr>
          <a:lstStyle/>
          <a:p>
            <a:r>
              <a:rPr lang="en-US" sz="1400" dirty="0">
                <a:solidFill>
                  <a:schemeClr val="bg1"/>
                </a:solidFill>
              </a:rPr>
              <a:t>Alma 41:1</a:t>
            </a:r>
          </a:p>
        </p:txBody>
      </p:sp>
      <p:sp>
        <p:nvSpPr>
          <p:cNvPr id="6" name="TextBox 5"/>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Narkisim" pitchFamily="34" charset="-79"/>
                <a:cs typeface="Narkisim" pitchFamily="34" charset="-79"/>
              </a:rPr>
              <a:t>Gone Far Astray</a:t>
            </a:r>
          </a:p>
        </p:txBody>
      </p:sp>
      <p:sp>
        <p:nvSpPr>
          <p:cNvPr id="114" name="TextBox 113"/>
          <p:cNvSpPr txBox="1"/>
          <p:nvPr/>
        </p:nvSpPr>
        <p:spPr>
          <a:xfrm>
            <a:off x="6402309" y="5359653"/>
            <a:ext cx="5105400" cy="954107"/>
          </a:xfrm>
          <a:prstGeom prst="rect">
            <a:avLst/>
          </a:prstGeom>
          <a:noFill/>
        </p:spPr>
        <p:txBody>
          <a:bodyPr wrap="square" rtlCol="0">
            <a:spAutoFit/>
          </a:bodyPr>
          <a:lstStyle/>
          <a:p>
            <a:pPr algn="ctr"/>
            <a:r>
              <a:rPr lang="en-US" sz="2800" dirty="0">
                <a:solidFill>
                  <a:srgbClr val="FFFF00"/>
                </a:solidFill>
              </a:rPr>
              <a:t>Wrested—twisted or distort the scriptures for justification</a:t>
            </a:r>
          </a:p>
        </p:txBody>
      </p:sp>
      <p:sp>
        <p:nvSpPr>
          <p:cNvPr id="115" name="TextBox 114"/>
          <p:cNvSpPr txBox="1"/>
          <p:nvPr/>
        </p:nvSpPr>
        <p:spPr>
          <a:xfrm>
            <a:off x="1937440" y="1306717"/>
            <a:ext cx="5107595" cy="3539430"/>
          </a:xfrm>
          <a:prstGeom prst="rect">
            <a:avLst/>
          </a:prstGeom>
          <a:noFill/>
        </p:spPr>
        <p:txBody>
          <a:bodyPr wrap="square" rtlCol="0">
            <a:spAutoFit/>
          </a:bodyPr>
          <a:lstStyle/>
          <a:p>
            <a:pPr fontAlgn="base"/>
            <a:r>
              <a:rPr lang="en-US" sz="2800" dirty="0" err="1">
                <a:solidFill>
                  <a:schemeClr val="bg1"/>
                </a:solidFill>
              </a:rPr>
              <a:t>Corianton</a:t>
            </a:r>
            <a:r>
              <a:rPr lang="en-US" sz="2800" dirty="0">
                <a:solidFill>
                  <a:schemeClr val="bg1"/>
                </a:solidFill>
              </a:rPr>
              <a:t> was burdened with sin:</a:t>
            </a:r>
          </a:p>
          <a:p>
            <a:pPr fontAlgn="base"/>
            <a:endParaRPr lang="en-US" sz="2800" dirty="0">
              <a:solidFill>
                <a:schemeClr val="bg1"/>
              </a:solidFill>
            </a:endParaRPr>
          </a:p>
          <a:p>
            <a:pPr fontAlgn="base"/>
            <a:r>
              <a:rPr lang="en-US" sz="2800" dirty="0">
                <a:solidFill>
                  <a:schemeClr val="bg1"/>
                </a:solidFill>
              </a:rPr>
              <a:t>He was offended of the idea that a merciful God would punish the sinner. </a:t>
            </a:r>
          </a:p>
          <a:p>
            <a:pPr fontAlgn="base"/>
            <a:endParaRPr lang="en-US" sz="2800" dirty="0">
              <a:solidFill>
                <a:schemeClr val="bg1"/>
              </a:solidFill>
            </a:endParaRPr>
          </a:p>
          <a:p>
            <a:pPr fontAlgn="base"/>
            <a:r>
              <a:rPr lang="en-US" sz="2800" dirty="0">
                <a:solidFill>
                  <a:schemeClr val="bg1"/>
                </a:solidFill>
              </a:rPr>
              <a:t>He tended to excuse his actions by </a:t>
            </a:r>
            <a:r>
              <a:rPr lang="en-US" sz="2800" dirty="0">
                <a:solidFill>
                  <a:srgbClr val="FFFF00"/>
                </a:solidFill>
              </a:rPr>
              <a:t>wresting</a:t>
            </a:r>
            <a:r>
              <a:rPr lang="en-US" sz="2800" dirty="0">
                <a:solidFill>
                  <a:schemeClr val="bg1"/>
                </a:solidFill>
              </a:rPr>
              <a:t> the scriptures. </a:t>
            </a:r>
          </a:p>
        </p:txBody>
      </p:sp>
      <p:pic>
        <p:nvPicPr>
          <p:cNvPr id="10" name="Picture 9">
            <a:extLst>
              <a:ext uri="{FF2B5EF4-FFF2-40B4-BE49-F238E27FC236}">
                <a16:creationId xmlns:a16="http://schemas.microsoft.com/office/drawing/2014/main" id="{B70D1E4E-7517-4FF0-ACF8-B37739B77F3C}"/>
              </a:ext>
            </a:extLst>
          </p:cNvPr>
          <p:cNvPicPr>
            <a:picLocks noChangeAspect="1"/>
          </p:cNvPicPr>
          <p:nvPr/>
        </p:nvPicPr>
        <p:blipFill rotWithShape="1">
          <a:blip r:embed="rId3">
            <a:extLst>
              <a:ext uri="{28A0092B-C50C-407E-A947-70E740481C1C}">
                <a14:useLocalDpi xmlns:a14="http://schemas.microsoft.com/office/drawing/2010/main" val="0"/>
              </a:ext>
            </a:extLst>
          </a:blip>
          <a:srcRect l="25396" r="47425" b="40198"/>
          <a:stretch/>
        </p:blipFill>
        <p:spPr>
          <a:xfrm>
            <a:off x="235390" y="1303699"/>
            <a:ext cx="1204110" cy="1490333"/>
          </a:xfrm>
          <a:prstGeom prst="rect">
            <a:avLst/>
          </a:prstGeom>
        </p:spPr>
      </p:pic>
      <p:pic>
        <p:nvPicPr>
          <p:cNvPr id="4098" name="Picture 2" descr="Image result for twisted pipes gif">
            <a:extLst>
              <a:ext uri="{FF2B5EF4-FFF2-40B4-BE49-F238E27FC236}">
                <a16:creationId xmlns:a16="http://schemas.microsoft.com/office/drawing/2014/main" id="{E39D87D6-58E4-4D0F-836D-669CFF3F2E3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46817" y="1278082"/>
            <a:ext cx="3681847" cy="3681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05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5">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5">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4"/>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4098"/>
                                        </p:tgtEl>
                                        <p:attrNameLst>
                                          <p:attrName>style.visibility</p:attrName>
                                        </p:attrNameLst>
                                      </p:cBhvr>
                                      <p:to>
                                        <p:strVal val="visible"/>
                                      </p:to>
                                    </p:set>
                                    <p:animEffect transition="in" filter="fade">
                                      <p:cBhvr>
                                        <p:cTn id="24"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15384078-9986-4180-A600-B4194C2A5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75034" y="6482282"/>
            <a:ext cx="2971800" cy="307777"/>
          </a:xfrm>
          <a:prstGeom prst="rect">
            <a:avLst/>
          </a:prstGeom>
          <a:noFill/>
        </p:spPr>
        <p:txBody>
          <a:bodyPr wrap="square" rtlCol="0">
            <a:spAutoFit/>
          </a:bodyPr>
          <a:lstStyle/>
          <a:p>
            <a:r>
              <a:rPr lang="en-US" sz="1400" dirty="0">
                <a:solidFill>
                  <a:schemeClr val="bg1"/>
                </a:solidFill>
              </a:rPr>
              <a:t>Alma 41:2</a:t>
            </a:r>
          </a:p>
        </p:txBody>
      </p:sp>
      <p:sp>
        <p:nvSpPr>
          <p:cNvPr id="6" name="TextBox 5"/>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Narkisim" pitchFamily="34" charset="-79"/>
                <a:cs typeface="Narkisim" pitchFamily="34" charset="-79"/>
              </a:rPr>
              <a:t>Plan of Restoration</a:t>
            </a:r>
          </a:p>
        </p:txBody>
      </p:sp>
      <p:sp>
        <p:nvSpPr>
          <p:cNvPr id="114" name="TextBox 113"/>
          <p:cNvSpPr txBox="1"/>
          <p:nvPr/>
        </p:nvSpPr>
        <p:spPr>
          <a:xfrm>
            <a:off x="8001000" y="1524001"/>
            <a:ext cx="1752600" cy="646331"/>
          </a:xfrm>
          <a:prstGeom prst="rect">
            <a:avLst/>
          </a:prstGeom>
          <a:noFill/>
        </p:spPr>
        <p:txBody>
          <a:bodyPr wrap="square" rtlCol="0">
            <a:spAutoFit/>
          </a:bodyPr>
          <a:lstStyle/>
          <a:p>
            <a:r>
              <a:rPr lang="en-US" sz="3600" dirty="0">
                <a:solidFill>
                  <a:srgbClr val="FFFF00"/>
                </a:solidFill>
              </a:rPr>
              <a:t>Physical</a:t>
            </a:r>
          </a:p>
        </p:txBody>
      </p:sp>
      <p:sp>
        <p:nvSpPr>
          <p:cNvPr id="115" name="TextBox 114"/>
          <p:cNvSpPr txBox="1"/>
          <p:nvPr/>
        </p:nvSpPr>
        <p:spPr>
          <a:xfrm>
            <a:off x="3886200" y="5638801"/>
            <a:ext cx="4114800" cy="954107"/>
          </a:xfrm>
          <a:prstGeom prst="rect">
            <a:avLst/>
          </a:prstGeom>
          <a:noFill/>
        </p:spPr>
        <p:txBody>
          <a:bodyPr wrap="square" rtlCol="0">
            <a:spAutoFit/>
          </a:bodyPr>
          <a:lstStyle/>
          <a:p>
            <a:pPr algn="ctr" fontAlgn="base"/>
            <a:r>
              <a:rPr lang="en-US" sz="2800" dirty="0">
                <a:solidFill>
                  <a:schemeClr val="bg1"/>
                </a:solidFill>
              </a:rPr>
              <a:t>Bring back or to put back into former state</a:t>
            </a:r>
          </a:p>
        </p:txBody>
      </p:sp>
      <p:sp>
        <p:nvSpPr>
          <p:cNvPr id="8" name="TextBox 7"/>
          <p:cNvSpPr txBox="1"/>
          <p:nvPr/>
        </p:nvSpPr>
        <p:spPr>
          <a:xfrm>
            <a:off x="1408568" y="2209801"/>
            <a:ext cx="3389768" cy="830997"/>
          </a:xfrm>
          <a:prstGeom prst="rect">
            <a:avLst/>
          </a:prstGeom>
          <a:noFill/>
        </p:spPr>
        <p:txBody>
          <a:bodyPr wrap="square" rtlCol="0">
            <a:spAutoFit/>
          </a:bodyPr>
          <a:lstStyle/>
          <a:p>
            <a:pPr algn="ctr"/>
            <a:r>
              <a:rPr lang="en-US" sz="2400" i="1" dirty="0">
                <a:solidFill>
                  <a:schemeClr val="bg1"/>
                </a:solidFill>
              </a:rPr>
              <a:t>The soul of a man should be restored to its body</a:t>
            </a:r>
          </a:p>
        </p:txBody>
      </p:sp>
      <p:sp>
        <p:nvSpPr>
          <p:cNvPr id="9" name="TextBox 8"/>
          <p:cNvSpPr txBox="1"/>
          <p:nvPr/>
        </p:nvSpPr>
        <p:spPr>
          <a:xfrm>
            <a:off x="2209800" y="1600201"/>
            <a:ext cx="1905000" cy="646331"/>
          </a:xfrm>
          <a:prstGeom prst="rect">
            <a:avLst/>
          </a:prstGeom>
          <a:noFill/>
        </p:spPr>
        <p:txBody>
          <a:bodyPr wrap="square" rtlCol="0">
            <a:spAutoFit/>
          </a:bodyPr>
          <a:lstStyle/>
          <a:p>
            <a:r>
              <a:rPr lang="en-US" sz="3600" dirty="0">
                <a:solidFill>
                  <a:srgbClr val="FFFF00"/>
                </a:solidFill>
              </a:rPr>
              <a:t>Spiritual</a:t>
            </a:r>
          </a:p>
        </p:txBody>
      </p:sp>
      <p:sp>
        <p:nvSpPr>
          <p:cNvPr id="10" name="TextBox 9"/>
          <p:cNvSpPr txBox="1"/>
          <p:nvPr/>
        </p:nvSpPr>
        <p:spPr>
          <a:xfrm>
            <a:off x="3429000" y="1066800"/>
            <a:ext cx="5105400" cy="523220"/>
          </a:xfrm>
          <a:prstGeom prst="rect">
            <a:avLst/>
          </a:prstGeom>
          <a:noFill/>
        </p:spPr>
        <p:txBody>
          <a:bodyPr wrap="square" rtlCol="0">
            <a:spAutoFit/>
          </a:bodyPr>
          <a:lstStyle/>
          <a:p>
            <a:r>
              <a:rPr lang="en-US" sz="2800" i="1" dirty="0">
                <a:solidFill>
                  <a:schemeClr val="bg1"/>
                </a:solidFill>
              </a:rPr>
              <a:t>Requisite—Required or necessary</a:t>
            </a:r>
          </a:p>
        </p:txBody>
      </p:sp>
      <p:sp>
        <p:nvSpPr>
          <p:cNvPr id="11" name="TextBox 10"/>
          <p:cNvSpPr txBox="1"/>
          <p:nvPr/>
        </p:nvSpPr>
        <p:spPr>
          <a:xfrm>
            <a:off x="6781800" y="2209801"/>
            <a:ext cx="3886200" cy="830997"/>
          </a:xfrm>
          <a:prstGeom prst="rect">
            <a:avLst/>
          </a:prstGeom>
          <a:noFill/>
        </p:spPr>
        <p:txBody>
          <a:bodyPr wrap="square" rtlCol="0">
            <a:spAutoFit/>
          </a:bodyPr>
          <a:lstStyle/>
          <a:p>
            <a:pPr algn="ctr"/>
            <a:r>
              <a:rPr lang="en-US" sz="2400" i="1" dirty="0">
                <a:solidFill>
                  <a:schemeClr val="bg1"/>
                </a:solidFill>
              </a:rPr>
              <a:t>Every part of the body should be restored to itself</a:t>
            </a:r>
            <a:endParaRPr lang="en-US" sz="2400" dirty="0">
              <a:solidFill>
                <a:schemeClr val="bg1"/>
              </a:solidFill>
            </a:endParaRPr>
          </a:p>
        </p:txBody>
      </p:sp>
      <p:grpSp>
        <p:nvGrpSpPr>
          <p:cNvPr id="13" name="Group 28"/>
          <p:cNvGrpSpPr/>
          <p:nvPr/>
        </p:nvGrpSpPr>
        <p:grpSpPr>
          <a:xfrm>
            <a:off x="2425574" y="3350536"/>
            <a:ext cx="762000" cy="1909003"/>
            <a:chOff x="3642609" y="950626"/>
            <a:chExt cx="1184223" cy="2966779"/>
          </a:xfrm>
          <a:solidFill>
            <a:srgbClr val="FF0000"/>
          </a:solidFill>
        </p:grpSpPr>
        <p:sp>
          <p:nvSpPr>
            <p:cNvPr id="20" name="Oval 19"/>
            <p:cNvSpPr/>
            <p:nvPr/>
          </p:nvSpPr>
          <p:spPr>
            <a:xfrm>
              <a:off x="3768777" y="950626"/>
              <a:ext cx="990600" cy="9906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114800" y="1828800"/>
              <a:ext cx="304800" cy="1524000"/>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5400000">
              <a:off x="4124793" y="1651416"/>
              <a:ext cx="219856" cy="1184223"/>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2536077">
              <a:off x="3890728" y="3016794"/>
              <a:ext cx="255340" cy="9006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19063923" flipH="1">
              <a:off x="4384481" y="3016794"/>
              <a:ext cx="255340" cy="9006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8"/>
          <p:cNvGrpSpPr/>
          <p:nvPr/>
        </p:nvGrpSpPr>
        <p:grpSpPr>
          <a:xfrm>
            <a:off x="8265813" y="3305270"/>
            <a:ext cx="762000" cy="1909003"/>
            <a:chOff x="3642609" y="950626"/>
            <a:chExt cx="1184223" cy="2966779"/>
          </a:xfrm>
          <a:solidFill>
            <a:srgbClr val="FF0000"/>
          </a:solidFill>
        </p:grpSpPr>
        <p:sp>
          <p:nvSpPr>
            <p:cNvPr id="26" name="Oval 25"/>
            <p:cNvSpPr/>
            <p:nvPr/>
          </p:nvSpPr>
          <p:spPr>
            <a:xfrm>
              <a:off x="3768777" y="950626"/>
              <a:ext cx="990600" cy="9906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114800" y="1828800"/>
              <a:ext cx="304800" cy="1524000"/>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5400000">
              <a:off x="4124793" y="1651416"/>
              <a:ext cx="219856" cy="1184223"/>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2536077">
              <a:off x="3890728" y="3016794"/>
              <a:ext cx="255340" cy="9006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19063923" flipH="1">
              <a:off x="4384481" y="3016794"/>
              <a:ext cx="255340" cy="900611"/>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8855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9"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par>
                                <p:cTn id="24" presetID="9"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dissolve">
                                      <p:cBhvr>
                                        <p:cTn id="26" dur="20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5"/>
                                        </p:tgtEl>
                                        <p:attrNameLst>
                                          <p:attrName>style.visibility</p:attrName>
                                        </p:attrNameLst>
                                      </p:cBhvr>
                                      <p:to>
                                        <p:strVal val="visible"/>
                                      </p:to>
                                    </p:set>
                                  </p:childTnLst>
                                </p:cTn>
                              </p:par>
                              <p:par>
                                <p:cTn id="31" presetID="35" presetClass="path" presetSubtype="0" accel="50000" decel="50000" fill="hold" nodeType="withEffect">
                                  <p:stCondLst>
                                    <p:cond delay="0"/>
                                  </p:stCondLst>
                                  <p:childTnLst>
                                    <p:animMotion origin="layout" path="M -0.00078 0.00255 L -0.23997 0.00463 " pathEditMode="relative" rAng="0" ptsTypes="AA">
                                      <p:cBhvr>
                                        <p:cTn id="32" dur="2000" fill="hold"/>
                                        <p:tgtEl>
                                          <p:spTgt spid="25"/>
                                        </p:tgtEl>
                                        <p:attrNameLst>
                                          <p:attrName>ppt_x</p:attrName>
                                          <p:attrName>ppt_y</p:attrName>
                                        </p:attrNameLst>
                                      </p:cBhvr>
                                      <p:rCtr x="-11966" y="93"/>
                                    </p:animMotion>
                                  </p:childTnLst>
                                </p:cTn>
                              </p:par>
                              <p:par>
                                <p:cTn id="33" presetID="63" presetClass="path" presetSubtype="0" accel="50000" decel="50000" fill="hold" nodeType="withEffect">
                                  <p:stCondLst>
                                    <p:cond delay="0"/>
                                  </p:stCondLst>
                                  <p:childTnLst>
                                    <p:animMotion origin="layout" path="M 1.66667E-6 0.00254 L 0.24127 -0.0007 " pathEditMode="relative" rAng="0" ptsTypes="AA">
                                      <p:cBhvr>
                                        <p:cTn id="34" dur="2000" fill="hold"/>
                                        <p:tgtEl>
                                          <p:spTgt spid="13"/>
                                        </p:tgtEl>
                                        <p:attrNameLst>
                                          <p:attrName>ppt_x</p:attrName>
                                          <p:attrName>ppt_y</p:attrName>
                                        </p:attrNameLst>
                                      </p:cBhvr>
                                      <p:rCtr x="12057"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115"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E776848-7C92-4F54-AD1F-B70012D335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93552" y="6482283"/>
            <a:ext cx="2971800" cy="307777"/>
          </a:xfrm>
          <a:prstGeom prst="rect">
            <a:avLst/>
          </a:prstGeom>
          <a:noFill/>
        </p:spPr>
        <p:txBody>
          <a:bodyPr wrap="square" rtlCol="0">
            <a:spAutoFit/>
          </a:bodyPr>
          <a:lstStyle/>
          <a:p>
            <a:r>
              <a:rPr lang="en-US" sz="1400" dirty="0">
                <a:solidFill>
                  <a:schemeClr val="bg1"/>
                </a:solidFill>
              </a:rPr>
              <a:t>Alma 41:1</a:t>
            </a:r>
          </a:p>
        </p:txBody>
      </p:sp>
      <p:sp>
        <p:nvSpPr>
          <p:cNvPr id="6" name="TextBox 5"/>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Narkisim" pitchFamily="34" charset="-79"/>
                <a:cs typeface="Narkisim" pitchFamily="34" charset="-79"/>
              </a:rPr>
              <a:t>Choosing to Live:</a:t>
            </a:r>
          </a:p>
        </p:txBody>
      </p:sp>
      <p:sp>
        <p:nvSpPr>
          <p:cNvPr id="114" name="TextBox 113"/>
          <p:cNvSpPr txBox="1"/>
          <p:nvPr/>
        </p:nvSpPr>
        <p:spPr>
          <a:xfrm>
            <a:off x="6108071" y="1344440"/>
            <a:ext cx="5105400" cy="3108543"/>
          </a:xfrm>
          <a:prstGeom prst="rect">
            <a:avLst/>
          </a:prstGeom>
          <a:noFill/>
        </p:spPr>
        <p:txBody>
          <a:bodyPr wrap="square" rtlCol="0">
            <a:spAutoFit/>
          </a:bodyPr>
          <a:lstStyle/>
          <a:p>
            <a:r>
              <a:rPr lang="en-US" sz="2800" dirty="0">
                <a:solidFill>
                  <a:schemeClr val="bg1"/>
                </a:solidFill>
              </a:rPr>
              <a:t>Celestial resurrection</a:t>
            </a:r>
          </a:p>
          <a:p>
            <a:endParaRPr lang="en-US" sz="2800" dirty="0">
              <a:solidFill>
                <a:schemeClr val="bg1"/>
              </a:solidFill>
            </a:endParaRPr>
          </a:p>
          <a:p>
            <a:r>
              <a:rPr lang="en-US" sz="2800" dirty="0">
                <a:solidFill>
                  <a:schemeClr val="bg1"/>
                </a:solidFill>
              </a:rPr>
              <a:t>Terrestrial resurrection </a:t>
            </a:r>
          </a:p>
          <a:p>
            <a:endParaRPr lang="en-US" sz="2800" dirty="0">
              <a:solidFill>
                <a:schemeClr val="bg1"/>
              </a:solidFill>
            </a:endParaRPr>
          </a:p>
          <a:p>
            <a:r>
              <a:rPr lang="en-US" sz="2800" dirty="0" err="1">
                <a:solidFill>
                  <a:schemeClr val="bg1"/>
                </a:solidFill>
              </a:rPr>
              <a:t>Telestial</a:t>
            </a:r>
            <a:r>
              <a:rPr lang="en-US" sz="2800" dirty="0">
                <a:solidFill>
                  <a:schemeClr val="bg1"/>
                </a:solidFill>
              </a:rPr>
              <a:t> resurrection</a:t>
            </a:r>
          </a:p>
          <a:p>
            <a:endParaRPr lang="en-US" sz="2800" dirty="0">
              <a:solidFill>
                <a:schemeClr val="bg1"/>
              </a:solidFill>
            </a:endParaRPr>
          </a:p>
          <a:p>
            <a:r>
              <a:rPr lang="en-US" sz="2800" dirty="0">
                <a:solidFill>
                  <a:schemeClr val="bg1"/>
                </a:solidFill>
              </a:rPr>
              <a:t>In a resurrection of their own</a:t>
            </a:r>
          </a:p>
        </p:txBody>
      </p:sp>
      <p:sp>
        <p:nvSpPr>
          <p:cNvPr id="115" name="TextBox 114"/>
          <p:cNvSpPr txBox="1"/>
          <p:nvPr/>
        </p:nvSpPr>
        <p:spPr>
          <a:xfrm>
            <a:off x="2069471" y="1344440"/>
            <a:ext cx="4114800" cy="3108543"/>
          </a:xfrm>
          <a:prstGeom prst="rect">
            <a:avLst/>
          </a:prstGeom>
          <a:noFill/>
        </p:spPr>
        <p:txBody>
          <a:bodyPr wrap="square" rtlCol="0">
            <a:spAutoFit/>
          </a:bodyPr>
          <a:lstStyle/>
          <a:p>
            <a:pPr fontAlgn="base"/>
            <a:r>
              <a:rPr lang="en-US" sz="2800" dirty="0">
                <a:solidFill>
                  <a:schemeClr val="bg1"/>
                </a:solidFill>
              </a:rPr>
              <a:t>Celestial Law</a:t>
            </a:r>
          </a:p>
          <a:p>
            <a:pPr fontAlgn="base"/>
            <a:endParaRPr lang="en-US" sz="2800" dirty="0">
              <a:solidFill>
                <a:schemeClr val="bg1"/>
              </a:solidFill>
            </a:endParaRPr>
          </a:p>
          <a:p>
            <a:pPr fontAlgn="base"/>
            <a:r>
              <a:rPr lang="en-US" sz="2800" dirty="0">
                <a:solidFill>
                  <a:schemeClr val="bg1"/>
                </a:solidFill>
              </a:rPr>
              <a:t>Terrestrial standard</a:t>
            </a:r>
          </a:p>
          <a:p>
            <a:pPr fontAlgn="base"/>
            <a:endParaRPr lang="en-US" sz="2800" dirty="0">
              <a:solidFill>
                <a:schemeClr val="bg1"/>
              </a:solidFill>
            </a:endParaRPr>
          </a:p>
          <a:p>
            <a:pPr fontAlgn="base"/>
            <a:r>
              <a:rPr lang="en-US" sz="2800" dirty="0" err="1">
                <a:solidFill>
                  <a:schemeClr val="bg1"/>
                </a:solidFill>
              </a:rPr>
              <a:t>Telestial</a:t>
            </a:r>
            <a:r>
              <a:rPr lang="en-US" sz="2800" dirty="0">
                <a:solidFill>
                  <a:schemeClr val="bg1"/>
                </a:solidFill>
              </a:rPr>
              <a:t> standard</a:t>
            </a:r>
          </a:p>
          <a:p>
            <a:pPr fontAlgn="base"/>
            <a:endParaRPr lang="en-US" sz="2800" dirty="0">
              <a:solidFill>
                <a:schemeClr val="bg1"/>
              </a:solidFill>
            </a:endParaRPr>
          </a:p>
          <a:p>
            <a:pPr fontAlgn="base"/>
            <a:r>
              <a:rPr lang="en-US" sz="2800" dirty="0">
                <a:solidFill>
                  <a:schemeClr val="bg1"/>
                </a:solidFill>
              </a:rPr>
              <a:t>Sons of Perdition</a:t>
            </a:r>
          </a:p>
        </p:txBody>
      </p:sp>
      <p:sp>
        <p:nvSpPr>
          <p:cNvPr id="7" name="Right Arrow 6"/>
          <p:cNvSpPr/>
          <p:nvPr/>
        </p:nvSpPr>
        <p:spPr>
          <a:xfrm>
            <a:off x="4476939" y="1514946"/>
            <a:ext cx="1600200"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108417" y="2335039"/>
            <a:ext cx="990600"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4866992" y="3258493"/>
            <a:ext cx="1219200"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754578" y="4096693"/>
            <a:ext cx="1371600"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news.jeebboo.com/wp-content/uploads/clouds.jpg"/>
          <p:cNvPicPr>
            <a:picLocks noChangeAspect="1" noChangeArrowheads="1"/>
          </p:cNvPicPr>
          <p:nvPr/>
        </p:nvPicPr>
        <p:blipFill>
          <a:blip r:embed="rId3" cstate="print"/>
          <a:srcRect/>
          <a:stretch>
            <a:fillRect/>
          </a:stretch>
        </p:blipFill>
        <p:spPr bwMode="auto">
          <a:xfrm>
            <a:off x="4419600" y="4572001"/>
            <a:ext cx="2514600" cy="2014195"/>
          </a:xfrm>
          <a:prstGeom prst="rect">
            <a:avLst/>
          </a:prstGeom>
          <a:noFill/>
        </p:spPr>
      </p:pic>
    </p:spTree>
    <p:extLst>
      <p:ext uri="{BB962C8B-B14F-4D97-AF65-F5344CB8AC3E}">
        <p14:creationId xmlns:p14="http://schemas.microsoft.com/office/powerpoint/2010/main" val="368802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0"/>
                                          </p:stCondLst>
                                        </p:cTn>
                                        <p:tgtEl>
                                          <p:spTgt spid="11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0-#ppt_w/2"/>
                                          </p:val>
                                        </p:tav>
                                        <p:tav tm="100000">
                                          <p:val>
                                            <p:strVal val="#ppt_x"/>
                                          </p:val>
                                        </p:tav>
                                      </p:tavLst>
                                    </p:anim>
                                    <p:anim calcmode="lin" valueType="num">
                                      <p:cBhvr additive="base">
                                        <p:cTn id="24" dur="1000" fill="hold"/>
                                        <p:tgtEl>
                                          <p:spTgt spid="8"/>
                                        </p:tgtEl>
                                        <p:attrNameLst>
                                          <p:attrName>ppt_y</p:attrName>
                                        </p:attrNameLst>
                                      </p:cBhvr>
                                      <p:tavLst>
                                        <p:tav tm="0">
                                          <p:val>
                                            <p:strVal val="#ppt_y"/>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11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1000" fill="hold"/>
                                        <p:tgtEl>
                                          <p:spTgt spid="9"/>
                                        </p:tgtEl>
                                        <p:attrNameLst>
                                          <p:attrName>ppt_x</p:attrName>
                                        </p:attrNameLst>
                                      </p:cBhvr>
                                      <p:tavLst>
                                        <p:tav tm="0">
                                          <p:val>
                                            <p:strVal val="0-#ppt_w/2"/>
                                          </p:val>
                                        </p:tav>
                                        <p:tav tm="100000">
                                          <p:val>
                                            <p:strVal val="#ppt_x"/>
                                          </p:val>
                                        </p:tav>
                                      </p:tavLst>
                                    </p:anim>
                                    <p:anim calcmode="lin" valueType="num">
                                      <p:cBhvr additive="base">
                                        <p:cTn id="36" dur="1000" fill="hold"/>
                                        <p:tgtEl>
                                          <p:spTgt spid="9"/>
                                        </p:tgtEl>
                                        <p:attrNameLst>
                                          <p:attrName>ppt_y</p:attrName>
                                        </p:attrNameLst>
                                      </p:cBhvr>
                                      <p:tavLst>
                                        <p:tav tm="0">
                                          <p:val>
                                            <p:strVal val="#ppt_y"/>
                                          </p:val>
                                        </p:tav>
                                        <p:tav tm="100000">
                                          <p:val>
                                            <p:strVal val="#ppt_y"/>
                                          </p:val>
                                        </p:tav>
                                      </p:tavLst>
                                    </p:anim>
                                  </p:childTnLst>
                                </p:cTn>
                              </p:par>
                              <p:par>
                                <p:cTn id="37" presetID="1" presetClass="entr" presetSubtype="0" fill="hold" nodeType="withEffect">
                                  <p:stCondLst>
                                    <p:cond delay="0"/>
                                  </p:stCondLst>
                                  <p:childTnLst>
                                    <p:set>
                                      <p:cBhvr>
                                        <p:cTn id="38" dur="1" fill="hold">
                                          <p:stCondLst>
                                            <p:cond delay="0"/>
                                          </p:stCondLst>
                                        </p:cTn>
                                        <p:tgtEl>
                                          <p:spTgt spid="11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5">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1000" fill="hold"/>
                                        <p:tgtEl>
                                          <p:spTgt spid="10"/>
                                        </p:tgtEl>
                                        <p:attrNameLst>
                                          <p:attrName>ppt_x</p:attrName>
                                        </p:attrNameLst>
                                      </p:cBhvr>
                                      <p:tavLst>
                                        <p:tav tm="0">
                                          <p:val>
                                            <p:strVal val="0-#ppt_w/2"/>
                                          </p:val>
                                        </p:tav>
                                        <p:tav tm="100000">
                                          <p:val>
                                            <p:strVal val="#ppt_x"/>
                                          </p:val>
                                        </p:tav>
                                      </p:tavLst>
                                    </p:anim>
                                    <p:anim calcmode="lin" valueType="num">
                                      <p:cBhvr additive="base">
                                        <p:cTn id="48" dur="1000" fill="hold"/>
                                        <p:tgtEl>
                                          <p:spTgt spid="10"/>
                                        </p:tgtEl>
                                        <p:attrNameLst>
                                          <p:attrName>ppt_y</p:attrName>
                                        </p:attrNameLst>
                                      </p:cBhvr>
                                      <p:tavLst>
                                        <p:tav tm="0">
                                          <p:val>
                                            <p:strVal val="#ppt_y"/>
                                          </p:val>
                                        </p:tav>
                                        <p:tav tm="100000">
                                          <p:val>
                                            <p:strVal val="#ppt_y"/>
                                          </p:val>
                                        </p:tav>
                                      </p:tavLst>
                                    </p:anim>
                                  </p:childTnLst>
                                </p:cTn>
                              </p:par>
                              <p:par>
                                <p:cTn id="49" presetID="1" presetClass="entr" presetSubtype="0" fill="hold" nodeType="withEffect">
                                  <p:stCondLst>
                                    <p:cond delay="0"/>
                                  </p:stCondLst>
                                  <p:childTnLst>
                                    <p:set>
                                      <p:cBhvr>
                                        <p:cTn id="50" dur="1" fill="hold">
                                          <p:stCondLst>
                                            <p:cond delay="0"/>
                                          </p:stCondLst>
                                        </p:cTn>
                                        <p:tgtEl>
                                          <p:spTgt spid="1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90894CEF-2937-4C70-AEFD-FAC3B0ED0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11248" y="6427961"/>
            <a:ext cx="2971800" cy="307777"/>
          </a:xfrm>
          <a:prstGeom prst="rect">
            <a:avLst/>
          </a:prstGeom>
          <a:noFill/>
        </p:spPr>
        <p:txBody>
          <a:bodyPr wrap="square" rtlCol="0">
            <a:spAutoFit/>
          </a:bodyPr>
          <a:lstStyle/>
          <a:p>
            <a:r>
              <a:rPr lang="en-US" sz="1400" dirty="0">
                <a:solidFill>
                  <a:schemeClr val="bg1"/>
                </a:solidFill>
              </a:rPr>
              <a:t>Alma 41:1</a:t>
            </a:r>
          </a:p>
        </p:txBody>
      </p:sp>
      <p:sp>
        <p:nvSpPr>
          <p:cNvPr id="6" name="TextBox 5"/>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Narkisim" pitchFamily="34" charset="-79"/>
                <a:cs typeface="Narkisim" pitchFamily="34" charset="-79"/>
              </a:rPr>
              <a:t>Resurrection</a:t>
            </a:r>
          </a:p>
        </p:txBody>
      </p:sp>
      <p:grpSp>
        <p:nvGrpSpPr>
          <p:cNvPr id="20" name="Group 19"/>
          <p:cNvGrpSpPr/>
          <p:nvPr/>
        </p:nvGrpSpPr>
        <p:grpSpPr>
          <a:xfrm>
            <a:off x="1752600" y="838200"/>
            <a:ext cx="2362200" cy="2362200"/>
            <a:chOff x="152400" y="1066800"/>
            <a:chExt cx="2362200" cy="2362200"/>
          </a:xfrm>
        </p:grpSpPr>
        <p:sp>
          <p:nvSpPr>
            <p:cNvPr id="11" name="Oval 10"/>
            <p:cNvSpPr/>
            <p:nvPr/>
          </p:nvSpPr>
          <p:spPr>
            <a:xfrm>
              <a:off x="152400" y="1066800"/>
              <a:ext cx="2362200" cy="2362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04800" y="1371600"/>
              <a:ext cx="2057400" cy="1754326"/>
            </a:xfrm>
            <a:prstGeom prst="rect">
              <a:avLst/>
            </a:prstGeom>
            <a:noFill/>
          </p:spPr>
          <p:txBody>
            <a:bodyPr wrap="square" rtlCol="0">
              <a:spAutoFit/>
            </a:bodyPr>
            <a:lstStyle/>
            <a:p>
              <a:pPr algn="ctr"/>
              <a:r>
                <a:rPr lang="en-US" b="1" dirty="0"/>
                <a:t>Morning of 1</a:t>
              </a:r>
              <a:r>
                <a:rPr lang="en-US" b="1" baseline="30000" dirty="0"/>
                <a:t>st</a:t>
              </a:r>
              <a:r>
                <a:rPr lang="en-US" b="1" dirty="0"/>
                <a:t> Resurrection</a:t>
              </a:r>
            </a:p>
            <a:p>
              <a:pPr algn="ctr"/>
              <a:endParaRPr lang="en-US" b="1" dirty="0"/>
            </a:p>
            <a:p>
              <a:pPr algn="ctr"/>
              <a:r>
                <a:rPr lang="en-US" b="1" dirty="0"/>
                <a:t>Inseparably united with Celestial bodies</a:t>
              </a:r>
            </a:p>
          </p:txBody>
        </p:sp>
      </p:grpSp>
      <p:grpSp>
        <p:nvGrpSpPr>
          <p:cNvPr id="21" name="Group 20"/>
          <p:cNvGrpSpPr/>
          <p:nvPr/>
        </p:nvGrpSpPr>
        <p:grpSpPr>
          <a:xfrm>
            <a:off x="6477000" y="990600"/>
            <a:ext cx="2362200" cy="2362200"/>
            <a:chOff x="228600" y="3810000"/>
            <a:chExt cx="2362200" cy="2362200"/>
          </a:xfrm>
        </p:grpSpPr>
        <p:sp>
          <p:nvSpPr>
            <p:cNvPr id="14" name="Oval 13"/>
            <p:cNvSpPr/>
            <p:nvPr/>
          </p:nvSpPr>
          <p:spPr>
            <a:xfrm>
              <a:off x="228600" y="3810000"/>
              <a:ext cx="2362200" cy="2362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77952" y="4151376"/>
              <a:ext cx="2057400" cy="1754326"/>
            </a:xfrm>
            <a:prstGeom prst="rect">
              <a:avLst/>
            </a:prstGeom>
            <a:noFill/>
          </p:spPr>
          <p:txBody>
            <a:bodyPr wrap="square" rtlCol="0">
              <a:spAutoFit/>
            </a:bodyPr>
            <a:lstStyle/>
            <a:p>
              <a:pPr algn="ctr"/>
              <a:r>
                <a:rPr lang="en-US" b="1" dirty="0"/>
                <a:t>Afternoon of the 1</a:t>
              </a:r>
              <a:r>
                <a:rPr lang="en-US" b="1" baseline="30000" dirty="0"/>
                <a:t>st</a:t>
              </a:r>
              <a:r>
                <a:rPr lang="en-US" b="1" dirty="0"/>
                <a:t> Resurrection</a:t>
              </a:r>
            </a:p>
            <a:p>
              <a:pPr algn="ctr"/>
              <a:endParaRPr lang="en-US" b="1" dirty="0"/>
            </a:p>
            <a:p>
              <a:pPr algn="ctr"/>
              <a:r>
                <a:rPr lang="en-US" b="1" dirty="0"/>
                <a:t>Eternally united with Terrestrial bodies</a:t>
              </a:r>
            </a:p>
          </p:txBody>
        </p:sp>
      </p:grpSp>
      <p:grpSp>
        <p:nvGrpSpPr>
          <p:cNvPr id="22" name="Group 21"/>
          <p:cNvGrpSpPr/>
          <p:nvPr/>
        </p:nvGrpSpPr>
        <p:grpSpPr>
          <a:xfrm>
            <a:off x="2438400" y="3657600"/>
            <a:ext cx="2362200" cy="2362200"/>
            <a:chOff x="5029200" y="4267200"/>
            <a:chExt cx="2362200" cy="2362200"/>
          </a:xfrm>
        </p:grpSpPr>
        <p:sp>
          <p:nvSpPr>
            <p:cNvPr id="16" name="Oval 15"/>
            <p:cNvSpPr/>
            <p:nvPr/>
          </p:nvSpPr>
          <p:spPr>
            <a:xfrm>
              <a:off x="5029200" y="4267200"/>
              <a:ext cx="2362200" cy="2362200"/>
            </a:xfrm>
            <a:prstGeom prst="ellipse">
              <a:avLst/>
            </a:prstGeom>
            <a:solidFill>
              <a:srgbClr val="B08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172456" y="4450080"/>
              <a:ext cx="2057400" cy="2031325"/>
            </a:xfrm>
            <a:prstGeom prst="rect">
              <a:avLst/>
            </a:prstGeom>
            <a:noFill/>
          </p:spPr>
          <p:txBody>
            <a:bodyPr wrap="square" rtlCol="0">
              <a:spAutoFit/>
            </a:bodyPr>
            <a:lstStyle/>
            <a:p>
              <a:pPr algn="ctr"/>
              <a:r>
                <a:rPr lang="en-US" b="1" dirty="0"/>
                <a:t>Morning of 2</a:t>
              </a:r>
              <a:r>
                <a:rPr lang="en-US" b="1" baseline="30000" dirty="0"/>
                <a:t>nd</a:t>
              </a:r>
              <a:r>
                <a:rPr lang="en-US" b="1" dirty="0"/>
                <a:t> Resurrection</a:t>
              </a:r>
            </a:p>
            <a:p>
              <a:pPr algn="ctr"/>
              <a:r>
                <a:rPr lang="en-US" b="1" dirty="0"/>
                <a:t>Resurrection of the unjust</a:t>
              </a:r>
            </a:p>
            <a:p>
              <a:pPr algn="ctr"/>
              <a:r>
                <a:rPr lang="en-US" b="1" dirty="0"/>
                <a:t>Endlessly bound with </a:t>
              </a:r>
              <a:r>
                <a:rPr lang="en-US" b="1" dirty="0" err="1"/>
                <a:t>telestial</a:t>
              </a:r>
              <a:r>
                <a:rPr lang="en-US" b="1" dirty="0"/>
                <a:t> bodies</a:t>
              </a:r>
            </a:p>
          </p:txBody>
        </p:sp>
      </p:grpSp>
      <p:grpSp>
        <p:nvGrpSpPr>
          <p:cNvPr id="23" name="Group 22"/>
          <p:cNvGrpSpPr/>
          <p:nvPr/>
        </p:nvGrpSpPr>
        <p:grpSpPr>
          <a:xfrm>
            <a:off x="6781800" y="4038600"/>
            <a:ext cx="2362200" cy="2362200"/>
            <a:chOff x="6781800" y="1981200"/>
            <a:chExt cx="2362200" cy="2362200"/>
          </a:xfrm>
        </p:grpSpPr>
        <p:sp>
          <p:nvSpPr>
            <p:cNvPr id="18" name="Oval 17"/>
            <p:cNvSpPr/>
            <p:nvPr/>
          </p:nvSpPr>
          <p:spPr>
            <a:xfrm>
              <a:off x="6781800" y="1981200"/>
              <a:ext cx="2362200" cy="23622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961632" y="2225040"/>
              <a:ext cx="2057400" cy="2031325"/>
            </a:xfrm>
            <a:prstGeom prst="rect">
              <a:avLst/>
            </a:prstGeom>
            <a:noFill/>
          </p:spPr>
          <p:txBody>
            <a:bodyPr wrap="square" rtlCol="0">
              <a:spAutoFit/>
            </a:bodyPr>
            <a:lstStyle/>
            <a:p>
              <a:pPr algn="ctr"/>
              <a:r>
                <a:rPr lang="en-US" b="1" dirty="0">
                  <a:solidFill>
                    <a:schemeClr val="bg2"/>
                  </a:solidFill>
                </a:rPr>
                <a:t>Those even in the resurrection who are filthy still</a:t>
              </a:r>
            </a:p>
            <a:p>
              <a:pPr algn="ctr"/>
              <a:endParaRPr lang="en-US" b="1" dirty="0">
                <a:solidFill>
                  <a:schemeClr val="bg2"/>
                </a:solidFill>
              </a:endParaRPr>
            </a:p>
            <a:p>
              <a:pPr algn="ctr"/>
              <a:r>
                <a:rPr lang="en-US" b="1" dirty="0">
                  <a:solidFill>
                    <a:schemeClr val="bg2"/>
                  </a:solidFill>
                </a:rPr>
                <a:t>The sons of perdition will be called forth</a:t>
              </a:r>
            </a:p>
          </p:txBody>
        </p:sp>
      </p:grpSp>
      <p:grpSp>
        <p:nvGrpSpPr>
          <p:cNvPr id="24" name="Group 28"/>
          <p:cNvGrpSpPr/>
          <p:nvPr/>
        </p:nvGrpSpPr>
        <p:grpSpPr>
          <a:xfrm>
            <a:off x="4191000" y="1219201"/>
            <a:ext cx="762000" cy="1909003"/>
            <a:chOff x="3642609" y="950626"/>
            <a:chExt cx="1184223" cy="2966779"/>
          </a:xfrm>
          <a:solidFill>
            <a:schemeClr val="bg1"/>
          </a:solidFill>
        </p:grpSpPr>
        <p:sp>
          <p:nvSpPr>
            <p:cNvPr id="25" name="Oval 24"/>
            <p:cNvSpPr/>
            <p:nvPr/>
          </p:nvSpPr>
          <p:spPr>
            <a:xfrm>
              <a:off x="3768777" y="950626"/>
              <a:ext cx="990600" cy="9906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114800" y="1828800"/>
              <a:ext cx="304800" cy="1524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5400000">
              <a:off x="4124793" y="1651416"/>
              <a:ext cx="219856" cy="11842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2536077">
              <a:off x="3890728"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19063923" flipH="1">
              <a:off x="4384481" y="3016794"/>
              <a:ext cx="255340" cy="9006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8"/>
          <p:cNvGrpSpPr/>
          <p:nvPr/>
        </p:nvGrpSpPr>
        <p:grpSpPr>
          <a:xfrm>
            <a:off x="9372600" y="4495801"/>
            <a:ext cx="762000" cy="1909003"/>
            <a:chOff x="3642609" y="950626"/>
            <a:chExt cx="1184223" cy="2966779"/>
          </a:xfrm>
          <a:solidFill>
            <a:schemeClr val="bg2">
              <a:lumMod val="25000"/>
            </a:schemeClr>
          </a:solidFill>
        </p:grpSpPr>
        <p:sp>
          <p:nvSpPr>
            <p:cNvPr id="31" name="Oval 30"/>
            <p:cNvSpPr/>
            <p:nvPr/>
          </p:nvSpPr>
          <p:spPr>
            <a:xfrm>
              <a:off x="3768777" y="950626"/>
              <a:ext cx="990600" cy="990600"/>
            </a:xfrm>
            <a:prstGeom prst="ellipse">
              <a:avLst/>
            </a:prstGeom>
            <a:grp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114800" y="1828800"/>
              <a:ext cx="304800" cy="1524000"/>
            </a:xfrm>
            <a:prstGeom prst="rect">
              <a:avLst/>
            </a:prstGeom>
            <a:grp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5400000">
              <a:off x="4124793" y="1651416"/>
              <a:ext cx="219856" cy="1184223"/>
            </a:xfrm>
            <a:prstGeom prst="rect">
              <a:avLst/>
            </a:prstGeom>
            <a:grp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2536077">
              <a:off x="3890728" y="3016794"/>
              <a:ext cx="255340" cy="900611"/>
            </a:xfrm>
            <a:prstGeom prst="rect">
              <a:avLst/>
            </a:prstGeom>
            <a:grp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9063923" flipH="1">
              <a:off x="4384481" y="3016794"/>
              <a:ext cx="255340" cy="900611"/>
            </a:xfrm>
            <a:prstGeom prst="rect">
              <a:avLst/>
            </a:prstGeom>
            <a:grp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28"/>
          <p:cNvGrpSpPr/>
          <p:nvPr/>
        </p:nvGrpSpPr>
        <p:grpSpPr>
          <a:xfrm>
            <a:off x="4800600" y="4419601"/>
            <a:ext cx="762000" cy="1909003"/>
            <a:chOff x="3642609" y="950626"/>
            <a:chExt cx="1184223" cy="2966779"/>
          </a:xfrm>
          <a:solidFill>
            <a:schemeClr val="bg2">
              <a:lumMod val="50000"/>
            </a:schemeClr>
          </a:solidFill>
        </p:grpSpPr>
        <p:sp>
          <p:nvSpPr>
            <p:cNvPr id="37" name="Oval 36"/>
            <p:cNvSpPr/>
            <p:nvPr/>
          </p:nvSpPr>
          <p:spPr>
            <a:xfrm>
              <a:off x="3768777" y="950626"/>
              <a:ext cx="990600" cy="990600"/>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114800" y="1828800"/>
              <a:ext cx="304800" cy="1524000"/>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rot="5400000">
              <a:off x="4124793" y="1651416"/>
              <a:ext cx="219856" cy="1184223"/>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rot="2536077">
              <a:off x="3890728" y="3016794"/>
              <a:ext cx="255340" cy="900611"/>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rot="19063923" flipH="1">
              <a:off x="4384481" y="3016794"/>
              <a:ext cx="255340" cy="900611"/>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28"/>
          <p:cNvGrpSpPr/>
          <p:nvPr/>
        </p:nvGrpSpPr>
        <p:grpSpPr>
          <a:xfrm>
            <a:off x="8991600" y="1371601"/>
            <a:ext cx="762000" cy="1909003"/>
            <a:chOff x="3642609" y="950626"/>
            <a:chExt cx="1184223" cy="2966779"/>
          </a:xfrm>
          <a:solidFill>
            <a:schemeClr val="bg2">
              <a:lumMod val="90000"/>
            </a:schemeClr>
          </a:solidFill>
        </p:grpSpPr>
        <p:sp>
          <p:nvSpPr>
            <p:cNvPr id="43" name="Oval 42"/>
            <p:cNvSpPr/>
            <p:nvPr/>
          </p:nvSpPr>
          <p:spPr>
            <a:xfrm>
              <a:off x="3768777" y="950626"/>
              <a:ext cx="990600" cy="990600"/>
            </a:xfrm>
            <a:prstGeom prst="ellipse">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114800" y="1828800"/>
              <a:ext cx="304800" cy="1524000"/>
            </a:xfrm>
            <a:prstGeom prst="rect">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rot="5400000">
              <a:off x="4124793" y="1651416"/>
              <a:ext cx="219856" cy="1184223"/>
            </a:xfrm>
            <a:prstGeom prst="rect">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rot="2536077">
              <a:off x="3890728" y="3016794"/>
              <a:ext cx="255340" cy="900611"/>
            </a:xfrm>
            <a:prstGeom prst="rect">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9063923" flipH="1">
              <a:off x="4384481" y="3016794"/>
              <a:ext cx="255340" cy="900611"/>
            </a:xfrm>
            <a:prstGeom prst="rect">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6241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24"/>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1"/>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4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22"/>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7533B25-B099-42D2-98EC-1F413108B7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5" name="TextBox 114"/>
          <p:cNvSpPr txBox="1"/>
          <p:nvPr/>
        </p:nvSpPr>
        <p:spPr>
          <a:xfrm>
            <a:off x="1025236" y="803564"/>
            <a:ext cx="6726382" cy="5632311"/>
          </a:xfrm>
          <a:prstGeom prst="rect">
            <a:avLst/>
          </a:prstGeom>
          <a:noFill/>
        </p:spPr>
        <p:txBody>
          <a:bodyPr wrap="square" rtlCol="0">
            <a:spAutoFit/>
          </a:bodyPr>
          <a:lstStyle/>
          <a:p>
            <a:pPr fontAlgn="base"/>
            <a:r>
              <a:rPr lang="en-US" sz="2000" dirty="0">
                <a:solidFill>
                  <a:schemeClr val="bg1"/>
                </a:solidFill>
              </a:rPr>
              <a:t>29 Ye who are quickened by a portion of the celestial glory shall then receive of the same, even a fulness.</a:t>
            </a:r>
          </a:p>
          <a:p>
            <a:pPr fontAlgn="base"/>
            <a:endParaRPr lang="en-US" sz="2000" dirty="0">
              <a:solidFill>
                <a:schemeClr val="bg1"/>
              </a:solidFill>
            </a:endParaRPr>
          </a:p>
          <a:p>
            <a:pPr fontAlgn="base"/>
            <a:endParaRPr lang="en-US" sz="2000" dirty="0">
              <a:solidFill>
                <a:schemeClr val="bg1"/>
              </a:solidFill>
            </a:endParaRPr>
          </a:p>
          <a:p>
            <a:pPr fontAlgn="base"/>
            <a:r>
              <a:rPr lang="en-US" sz="2000" dirty="0">
                <a:solidFill>
                  <a:schemeClr val="bg1"/>
                </a:solidFill>
              </a:rPr>
              <a:t> 30 And they who are quickened by a portion of the terrestrial glory shall then receive of the same, even a fulness.</a:t>
            </a:r>
          </a:p>
          <a:p>
            <a:pPr fontAlgn="base"/>
            <a:endParaRPr lang="en-US" sz="2000" dirty="0">
              <a:solidFill>
                <a:schemeClr val="bg1"/>
              </a:solidFill>
            </a:endParaRPr>
          </a:p>
          <a:p>
            <a:pPr fontAlgn="base"/>
            <a:endParaRPr lang="en-US" sz="2000" dirty="0">
              <a:solidFill>
                <a:schemeClr val="bg1"/>
              </a:solidFill>
            </a:endParaRPr>
          </a:p>
          <a:p>
            <a:pPr fontAlgn="base"/>
            <a:endParaRPr lang="en-US" sz="2000" dirty="0">
              <a:solidFill>
                <a:schemeClr val="bg1"/>
              </a:solidFill>
            </a:endParaRPr>
          </a:p>
          <a:p>
            <a:pPr fontAlgn="base"/>
            <a:r>
              <a:rPr lang="en-US" sz="2000" dirty="0">
                <a:solidFill>
                  <a:schemeClr val="bg1"/>
                </a:solidFill>
              </a:rPr>
              <a:t> 31 And also they who are quickened by a portion of the telestial glory shall then receive of the same, even a fulness.</a:t>
            </a:r>
          </a:p>
          <a:p>
            <a:pPr fontAlgn="base"/>
            <a:endParaRPr lang="en-US" sz="2000" dirty="0">
              <a:solidFill>
                <a:schemeClr val="bg1"/>
              </a:solidFill>
            </a:endParaRPr>
          </a:p>
          <a:p>
            <a:pPr fontAlgn="base"/>
            <a:endParaRPr lang="en-US" sz="2000" dirty="0">
              <a:solidFill>
                <a:schemeClr val="bg1"/>
              </a:solidFill>
            </a:endParaRPr>
          </a:p>
          <a:p>
            <a:pPr fontAlgn="base"/>
            <a:r>
              <a:rPr lang="en-US" sz="2000" dirty="0">
                <a:solidFill>
                  <a:schemeClr val="bg1"/>
                </a:solidFill>
              </a:rPr>
              <a:t> 32 And they who remain shall also be quickened; nevertheless, they shall return again to their own place, to enjoy that which they are willing to receive, because they were not willing to enjoy that which they might have received.</a:t>
            </a:r>
          </a:p>
        </p:txBody>
      </p:sp>
      <p:pic>
        <p:nvPicPr>
          <p:cNvPr id="3" name="Picture 2">
            <a:extLst>
              <a:ext uri="{FF2B5EF4-FFF2-40B4-BE49-F238E27FC236}">
                <a16:creationId xmlns:a16="http://schemas.microsoft.com/office/drawing/2014/main" id="{FFFBCAA9-6922-4DD1-B196-EBDD4CFF88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1322" y="86655"/>
            <a:ext cx="2972215" cy="1524213"/>
          </a:xfrm>
          <a:prstGeom prst="rect">
            <a:avLst/>
          </a:prstGeom>
        </p:spPr>
      </p:pic>
      <p:pic>
        <p:nvPicPr>
          <p:cNvPr id="7" name="Picture 6">
            <a:extLst>
              <a:ext uri="{FF2B5EF4-FFF2-40B4-BE49-F238E27FC236}">
                <a16:creationId xmlns:a16="http://schemas.microsoft.com/office/drawing/2014/main" id="{D300D0E5-0355-4A92-B812-BC27855ACC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5980" y="1794889"/>
            <a:ext cx="2716040" cy="1509627"/>
          </a:xfrm>
          <a:prstGeom prst="rect">
            <a:avLst/>
          </a:prstGeom>
        </p:spPr>
      </p:pic>
      <p:pic>
        <p:nvPicPr>
          <p:cNvPr id="10" name="Picture 9">
            <a:extLst>
              <a:ext uri="{FF2B5EF4-FFF2-40B4-BE49-F238E27FC236}">
                <a16:creationId xmlns:a16="http://schemas.microsoft.com/office/drawing/2014/main" id="{1EBEA7AD-8D5E-42CC-902E-1CAEE5295E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9298" y="3467478"/>
            <a:ext cx="2784440" cy="1566248"/>
          </a:xfrm>
          <a:prstGeom prst="ellipse">
            <a:avLst/>
          </a:prstGeom>
          <a:ln>
            <a:noFill/>
          </a:ln>
          <a:effectLst>
            <a:softEdge rad="112500"/>
          </a:effectLst>
        </p:spPr>
      </p:pic>
      <p:pic>
        <p:nvPicPr>
          <p:cNvPr id="12" name="Picture 11">
            <a:extLst>
              <a:ext uri="{FF2B5EF4-FFF2-40B4-BE49-F238E27FC236}">
                <a16:creationId xmlns:a16="http://schemas.microsoft.com/office/drawing/2014/main" id="{FE8BE084-600B-45F7-9404-5F54D6BA56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30836" y="5159117"/>
            <a:ext cx="2560779" cy="1425500"/>
          </a:xfrm>
          <a:prstGeom prst="ellipse">
            <a:avLst/>
          </a:prstGeom>
          <a:ln>
            <a:noFill/>
          </a:ln>
          <a:effectLst>
            <a:softEdge rad="112500"/>
          </a:effectLst>
        </p:spPr>
      </p:pic>
      <p:sp>
        <p:nvSpPr>
          <p:cNvPr id="13" name="Rectangle 12">
            <a:extLst>
              <a:ext uri="{FF2B5EF4-FFF2-40B4-BE49-F238E27FC236}">
                <a16:creationId xmlns:a16="http://schemas.microsoft.com/office/drawing/2014/main" id="{FBE88A4C-7448-4D3A-8F73-5B9C1978E405}"/>
              </a:ext>
            </a:extLst>
          </p:cNvPr>
          <p:cNvSpPr/>
          <p:nvPr/>
        </p:nvSpPr>
        <p:spPr>
          <a:xfrm>
            <a:off x="151725" y="0"/>
            <a:ext cx="2068195" cy="769441"/>
          </a:xfrm>
          <a:prstGeom prst="rect">
            <a:avLst/>
          </a:prstGeom>
        </p:spPr>
        <p:txBody>
          <a:bodyPr wrap="none">
            <a:spAutoFit/>
          </a:bodyPr>
          <a:lstStyle/>
          <a:p>
            <a:pPr fontAlgn="base"/>
            <a:r>
              <a:rPr lang="en-US" sz="4400" dirty="0">
                <a:solidFill>
                  <a:schemeClr val="bg1"/>
                </a:solidFill>
              </a:rPr>
              <a:t>D&amp;C 88:</a:t>
            </a:r>
          </a:p>
        </p:txBody>
      </p:sp>
    </p:spTree>
    <p:extLst>
      <p:ext uri="{BB962C8B-B14F-4D97-AF65-F5344CB8AC3E}">
        <p14:creationId xmlns:p14="http://schemas.microsoft.com/office/powerpoint/2010/main" val="28940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
                                            <p:txEl>
                                              <p:pRg st="3" end="3"/>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5">
                                            <p:txEl>
                                              <p:pRg st="7" end="7"/>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5">
                                            <p:txEl>
                                              <p:pRg st="10" end="10"/>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a:extLst>
              <a:ext uri="{FF2B5EF4-FFF2-40B4-BE49-F238E27FC236}">
                <a16:creationId xmlns:a16="http://schemas.microsoft.com/office/drawing/2014/main" id="{8486CA37-749F-4197-ABED-546B2796E4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6550223"/>
            <a:ext cx="2971800" cy="307777"/>
          </a:xfrm>
          <a:prstGeom prst="rect">
            <a:avLst/>
          </a:prstGeom>
          <a:noFill/>
        </p:spPr>
        <p:txBody>
          <a:bodyPr wrap="square" rtlCol="0">
            <a:spAutoFit/>
          </a:bodyPr>
          <a:lstStyle/>
          <a:p>
            <a:r>
              <a:rPr lang="en-US" sz="1400" dirty="0">
                <a:solidFill>
                  <a:schemeClr val="bg1"/>
                </a:solidFill>
              </a:rPr>
              <a:t>Alma 41:3-7</a:t>
            </a:r>
          </a:p>
        </p:txBody>
      </p:sp>
      <p:sp>
        <p:nvSpPr>
          <p:cNvPr id="115" name="TextBox 114"/>
          <p:cNvSpPr txBox="1"/>
          <p:nvPr/>
        </p:nvSpPr>
        <p:spPr>
          <a:xfrm>
            <a:off x="113169" y="1013988"/>
            <a:ext cx="2819400" cy="1569660"/>
          </a:xfrm>
          <a:prstGeom prst="rect">
            <a:avLst/>
          </a:prstGeom>
          <a:noFill/>
        </p:spPr>
        <p:txBody>
          <a:bodyPr wrap="square" rtlCol="0">
            <a:spAutoFit/>
          </a:bodyPr>
          <a:lstStyle/>
          <a:p>
            <a:pPr algn="ctr" fontAlgn="base"/>
            <a:r>
              <a:rPr lang="en-US" sz="2400" dirty="0">
                <a:solidFill>
                  <a:srgbClr val="FF0000"/>
                </a:solidFill>
              </a:rPr>
              <a:t>We will be judged according to our works and our desires</a:t>
            </a:r>
          </a:p>
        </p:txBody>
      </p:sp>
      <p:sp>
        <p:nvSpPr>
          <p:cNvPr id="6" name="TextBox 5"/>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Narkisim" pitchFamily="34" charset="-79"/>
                <a:cs typeface="Narkisim" pitchFamily="34" charset="-79"/>
              </a:rPr>
              <a:t>Happiness or Misery</a:t>
            </a:r>
          </a:p>
        </p:txBody>
      </p:sp>
      <p:sp>
        <p:nvSpPr>
          <p:cNvPr id="46" name="Rectangle 45"/>
          <p:cNvSpPr/>
          <p:nvPr/>
        </p:nvSpPr>
        <p:spPr>
          <a:xfrm>
            <a:off x="7426105" y="3886201"/>
            <a:ext cx="3810000" cy="2585323"/>
          </a:xfrm>
          <a:prstGeom prst="rect">
            <a:avLst/>
          </a:prstGeom>
        </p:spPr>
        <p:txBody>
          <a:bodyPr wrap="square">
            <a:spAutoFit/>
          </a:bodyPr>
          <a:lstStyle/>
          <a:p>
            <a:r>
              <a:rPr lang="en-US" i="1" dirty="0">
                <a:solidFill>
                  <a:schemeClr val="bg1"/>
                </a:solidFill>
              </a:rPr>
              <a:t>“Yea, and I know that good and evil have come before all men; he that </a:t>
            </a:r>
            <a:r>
              <a:rPr lang="en-US" i="1" dirty="0" err="1">
                <a:solidFill>
                  <a:schemeClr val="bg1"/>
                </a:solidFill>
              </a:rPr>
              <a:t>knoweth</a:t>
            </a:r>
            <a:r>
              <a:rPr lang="en-US" i="1" dirty="0">
                <a:solidFill>
                  <a:schemeClr val="bg1"/>
                </a:solidFill>
              </a:rPr>
              <a:t> not good from evil is </a:t>
            </a:r>
            <a:r>
              <a:rPr lang="en-US" i="1" baseline="30000" dirty="0">
                <a:solidFill>
                  <a:schemeClr val="bg1"/>
                </a:solidFill>
              </a:rPr>
              <a:t> </a:t>
            </a:r>
            <a:r>
              <a:rPr lang="en-US" i="1" dirty="0">
                <a:solidFill>
                  <a:schemeClr val="bg1"/>
                </a:solidFill>
              </a:rPr>
              <a:t>blameless; but he that</a:t>
            </a:r>
            <a:r>
              <a:rPr lang="en-US" i="1" baseline="30000" dirty="0">
                <a:solidFill>
                  <a:schemeClr val="bg1"/>
                </a:solidFill>
              </a:rPr>
              <a:t> </a:t>
            </a:r>
            <a:r>
              <a:rPr lang="en-US" i="1" dirty="0" err="1">
                <a:solidFill>
                  <a:schemeClr val="bg1"/>
                </a:solidFill>
              </a:rPr>
              <a:t>knoweth</a:t>
            </a:r>
            <a:r>
              <a:rPr lang="en-US" i="1" dirty="0">
                <a:solidFill>
                  <a:schemeClr val="bg1"/>
                </a:solidFill>
              </a:rPr>
              <a:t> good and evil, to him it is given according to his desires, whether he </a:t>
            </a:r>
            <a:r>
              <a:rPr lang="en-US" i="1" dirty="0" err="1">
                <a:solidFill>
                  <a:schemeClr val="bg1"/>
                </a:solidFill>
              </a:rPr>
              <a:t>desireth</a:t>
            </a:r>
            <a:r>
              <a:rPr lang="en-US" i="1" dirty="0">
                <a:solidFill>
                  <a:schemeClr val="bg1"/>
                </a:solidFill>
              </a:rPr>
              <a:t> good or evil, life or death, joy or remorse of</a:t>
            </a:r>
            <a:r>
              <a:rPr lang="en-US" i="1" baseline="30000" dirty="0">
                <a:solidFill>
                  <a:schemeClr val="bg1"/>
                </a:solidFill>
              </a:rPr>
              <a:t> </a:t>
            </a:r>
            <a:r>
              <a:rPr lang="en-US" i="1" dirty="0">
                <a:solidFill>
                  <a:schemeClr val="bg1"/>
                </a:solidFill>
              </a:rPr>
              <a:t>conscience”</a:t>
            </a:r>
          </a:p>
          <a:p>
            <a:r>
              <a:rPr lang="en-US" i="1" dirty="0">
                <a:solidFill>
                  <a:schemeClr val="bg1"/>
                </a:solidFill>
              </a:rPr>
              <a:t>Alma 29:5</a:t>
            </a:r>
          </a:p>
        </p:txBody>
      </p:sp>
      <p:grpSp>
        <p:nvGrpSpPr>
          <p:cNvPr id="88" name="Group 87"/>
          <p:cNvGrpSpPr/>
          <p:nvPr/>
        </p:nvGrpSpPr>
        <p:grpSpPr>
          <a:xfrm>
            <a:off x="2590800" y="1066801"/>
            <a:ext cx="6096000" cy="5083387"/>
            <a:chOff x="1066800" y="1066800"/>
            <a:chExt cx="6096000" cy="5083387"/>
          </a:xfrm>
        </p:grpSpPr>
        <p:grpSp>
          <p:nvGrpSpPr>
            <p:cNvPr id="47" name="Group 46"/>
            <p:cNvGrpSpPr/>
            <p:nvPr/>
          </p:nvGrpSpPr>
          <p:grpSpPr>
            <a:xfrm>
              <a:off x="1066800" y="1066800"/>
              <a:ext cx="6019800" cy="5083387"/>
              <a:chOff x="1066800" y="609600"/>
              <a:chExt cx="6858000" cy="5791200"/>
            </a:xfrm>
          </p:grpSpPr>
          <p:sp>
            <p:nvSpPr>
              <p:cNvPr id="48" name="Oval 47"/>
              <p:cNvSpPr/>
              <p:nvPr/>
            </p:nvSpPr>
            <p:spPr>
              <a:xfrm>
                <a:off x="3124200" y="5410200"/>
                <a:ext cx="2611582" cy="990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rot="4256811">
                <a:off x="4273388" y="-1090276"/>
                <a:ext cx="292423" cy="554216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276600" y="54102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13"/>
              <p:cNvGrpSpPr/>
              <p:nvPr/>
            </p:nvGrpSpPr>
            <p:grpSpPr>
              <a:xfrm>
                <a:off x="4038600" y="609600"/>
                <a:ext cx="685800" cy="5257800"/>
                <a:chOff x="4038600" y="0"/>
                <a:chExt cx="685800" cy="5867400"/>
              </a:xfrm>
            </p:grpSpPr>
            <p:sp>
              <p:nvSpPr>
                <p:cNvPr id="78" name="Isosceles Triangle 77"/>
                <p:cNvSpPr/>
                <p:nvPr/>
              </p:nvSpPr>
              <p:spPr>
                <a:xfrm>
                  <a:off x="4267200" y="228600"/>
                  <a:ext cx="2286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6"/>
                <p:cNvSpPr/>
                <p:nvPr/>
              </p:nvSpPr>
              <p:spPr>
                <a:xfrm>
                  <a:off x="4267200" y="990600"/>
                  <a:ext cx="228600" cy="2286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4"/>
                <p:cNvSpPr/>
                <p:nvPr/>
              </p:nvSpPr>
              <p:spPr>
                <a:xfrm>
                  <a:off x="4267200" y="3352800"/>
                  <a:ext cx="228600" cy="2514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5"/>
                <p:cNvSpPr/>
                <p:nvPr/>
              </p:nvSpPr>
              <p:spPr>
                <a:xfrm>
                  <a:off x="4191000" y="3124200"/>
                  <a:ext cx="381000"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7"/>
                <p:cNvSpPr/>
                <p:nvPr/>
              </p:nvSpPr>
              <p:spPr>
                <a:xfrm>
                  <a:off x="4191000" y="914400"/>
                  <a:ext cx="381000"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11"/>
                <p:cNvSpPr/>
                <p:nvPr/>
              </p:nvSpPr>
              <p:spPr>
                <a:xfrm>
                  <a:off x="4038600" y="0"/>
                  <a:ext cx="685800" cy="685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25"/>
              <p:cNvGrpSpPr/>
              <p:nvPr/>
            </p:nvGrpSpPr>
            <p:grpSpPr>
              <a:xfrm>
                <a:off x="1066800" y="2258995"/>
                <a:ext cx="2209800" cy="2770205"/>
                <a:chOff x="1066800" y="2258995"/>
                <a:chExt cx="2209800" cy="2770205"/>
              </a:xfrm>
            </p:grpSpPr>
            <p:sp>
              <p:nvSpPr>
                <p:cNvPr id="66" name="Oval 65"/>
                <p:cNvSpPr/>
                <p:nvPr/>
              </p:nvSpPr>
              <p:spPr>
                <a:xfrm>
                  <a:off x="1066800" y="41910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14"/>
                <p:cNvGrpSpPr/>
                <p:nvPr/>
              </p:nvGrpSpPr>
              <p:grpSpPr>
                <a:xfrm rot="1206892">
                  <a:off x="1673878" y="2258995"/>
                  <a:ext cx="240914" cy="2243809"/>
                  <a:chOff x="1524000" y="685800"/>
                  <a:chExt cx="990600" cy="6400800"/>
                </a:xfrm>
              </p:grpSpPr>
              <p:sp>
                <p:nvSpPr>
                  <p:cNvPr id="74" name="Donut 73"/>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Donut 74"/>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Donut 75"/>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Donut 76"/>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 name="Group 19"/>
                <p:cNvGrpSpPr/>
                <p:nvPr/>
              </p:nvGrpSpPr>
              <p:grpSpPr>
                <a:xfrm rot="20393108" flipH="1">
                  <a:off x="2283479" y="2258995"/>
                  <a:ext cx="240914" cy="2243809"/>
                  <a:chOff x="1524000" y="685800"/>
                  <a:chExt cx="990600" cy="6400800"/>
                </a:xfrm>
              </p:grpSpPr>
              <p:sp>
                <p:nvSpPr>
                  <p:cNvPr id="70" name="Donut 69"/>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Donut 21"/>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onut 22"/>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Donut 72"/>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9" name="Oval 68"/>
                <p:cNvSpPr/>
                <p:nvPr/>
              </p:nvSpPr>
              <p:spPr>
                <a:xfrm>
                  <a:off x="1295400" y="4267200"/>
                  <a:ext cx="1752600" cy="6647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26"/>
              <p:cNvGrpSpPr/>
              <p:nvPr/>
            </p:nvGrpSpPr>
            <p:grpSpPr>
              <a:xfrm>
                <a:off x="5715000" y="685800"/>
                <a:ext cx="2209800" cy="2770205"/>
                <a:chOff x="1066800" y="2258995"/>
                <a:chExt cx="2209800" cy="2770205"/>
              </a:xfrm>
            </p:grpSpPr>
            <p:sp>
              <p:nvSpPr>
                <p:cNvPr id="54" name="Oval 53"/>
                <p:cNvSpPr/>
                <p:nvPr/>
              </p:nvSpPr>
              <p:spPr>
                <a:xfrm>
                  <a:off x="1066800" y="41910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14"/>
                <p:cNvGrpSpPr/>
                <p:nvPr/>
              </p:nvGrpSpPr>
              <p:grpSpPr>
                <a:xfrm rot="1206892">
                  <a:off x="1673878" y="2258995"/>
                  <a:ext cx="240914" cy="2243809"/>
                  <a:chOff x="1524000" y="685800"/>
                  <a:chExt cx="990600" cy="6400800"/>
                </a:xfrm>
              </p:grpSpPr>
              <p:sp>
                <p:nvSpPr>
                  <p:cNvPr id="62" name="Donut 61"/>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onut 62"/>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Donut 63"/>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Donut 64"/>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6" name="Group 19"/>
                <p:cNvGrpSpPr/>
                <p:nvPr/>
              </p:nvGrpSpPr>
              <p:grpSpPr>
                <a:xfrm rot="20393108" flipH="1">
                  <a:off x="2283479" y="2258995"/>
                  <a:ext cx="240914" cy="2243809"/>
                  <a:chOff x="1524000" y="685800"/>
                  <a:chExt cx="990600" cy="6400800"/>
                </a:xfrm>
              </p:grpSpPr>
              <p:sp>
                <p:nvSpPr>
                  <p:cNvPr id="58" name="Donut 57"/>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Donut 58"/>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59"/>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onut 60"/>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7" name="Oval 56"/>
                <p:cNvSpPr/>
                <p:nvPr/>
              </p:nvSpPr>
              <p:spPr>
                <a:xfrm>
                  <a:off x="1295400" y="4267200"/>
                  <a:ext cx="1752600" cy="6647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4" name="TextBox 83"/>
            <p:cNvSpPr txBox="1"/>
            <p:nvPr/>
          </p:nvSpPr>
          <p:spPr>
            <a:xfrm>
              <a:off x="5105400" y="2895600"/>
              <a:ext cx="2057400" cy="646331"/>
            </a:xfrm>
            <a:prstGeom prst="rect">
              <a:avLst/>
            </a:prstGeom>
            <a:noFill/>
          </p:spPr>
          <p:txBody>
            <a:bodyPr wrap="square" rtlCol="0">
              <a:spAutoFit/>
            </a:bodyPr>
            <a:lstStyle/>
            <a:p>
              <a:pPr algn="ctr"/>
              <a:r>
                <a:rPr lang="en-US" dirty="0">
                  <a:latin typeface="Narkisim" pitchFamily="34" charset="-79"/>
                  <a:cs typeface="Narkisim" pitchFamily="34" charset="-79"/>
                </a:rPr>
                <a:t>Thoughts and Actions</a:t>
              </a:r>
            </a:p>
          </p:txBody>
        </p:sp>
        <p:sp>
          <p:nvSpPr>
            <p:cNvPr id="85" name="TextBox 84"/>
            <p:cNvSpPr txBox="1"/>
            <p:nvPr/>
          </p:nvSpPr>
          <p:spPr>
            <a:xfrm>
              <a:off x="1066800" y="4267200"/>
              <a:ext cx="2057400" cy="646331"/>
            </a:xfrm>
            <a:prstGeom prst="rect">
              <a:avLst/>
            </a:prstGeom>
            <a:noFill/>
          </p:spPr>
          <p:txBody>
            <a:bodyPr wrap="square" rtlCol="0">
              <a:spAutoFit/>
            </a:bodyPr>
            <a:lstStyle/>
            <a:p>
              <a:pPr algn="ctr"/>
              <a:r>
                <a:rPr lang="en-US" dirty="0">
                  <a:latin typeface="Narkisim" pitchFamily="34" charset="-79"/>
                  <a:cs typeface="Narkisim" pitchFamily="34" charset="-79"/>
                </a:rPr>
                <a:t>Thoughts and Actions</a:t>
              </a:r>
            </a:p>
          </p:txBody>
        </p:sp>
      </p:grpSp>
      <p:sp>
        <p:nvSpPr>
          <p:cNvPr id="86" name="TextBox 85"/>
          <p:cNvSpPr txBox="1"/>
          <p:nvPr/>
        </p:nvSpPr>
        <p:spPr>
          <a:xfrm>
            <a:off x="7957995" y="2169814"/>
            <a:ext cx="2390115" cy="400110"/>
          </a:xfrm>
          <a:prstGeom prst="rect">
            <a:avLst/>
          </a:prstGeom>
          <a:noFill/>
        </p:spPr>
        <p:txBody>
          <a:bodyPr wrap="square" rtlCol="0">
            <a:spAutoFit/>
          </a:bodyPr>
          <a:lstStyle/>
          <a:p>
            <a:pPr algn="ctr"/>
            <a:r>
              <a:rPr lang="en-US" sz="2000" dirty="0">
                <a:solidFill>
                  <a:schemeClr val="bg1"/>
                </a:solidFill>
                <a:latin typeface="Narkisim" pitchFamily="34" charset="-79"/>
                <a:cs typeface="Narkisim" pitchFamily="34" charset="-79"/>
              </a:rPr>
              <a:t>Righteousness</a:t>
            </a:r>
          </a:p>
        </p:txBody>
      </p:sp>
      <p:sp>
        <p:nvSpPr>
          <p:cNvPr id="87" name="TextBox 86"/>
          <p:cNvSpPr txBox="1"/>
          <p:nvPr/>
        </p:nvSpPr>
        <p:spPr>
          <a:xfrm>
            <a:off x="1676400" y="4876800"/>
            <a:ext cx="1447800" cy="400110"/>
          </a:xfrm>
          <a:prstGeom prst="rect">
            <a:avLst/>
          </a:prstGeom>
          <a:noFill/>
        </p:spPr>
        <p:txBody>
          <a:bodyPr wrap="square" rtlCol="0">
            <a:spAutoFit/>
          </a:bodyPr>
          <a:lstStyle/>
          <a:p>
            <a:pPr algn="ctr"/>
            <a:r>
              <a:rPr lang="en-US" sz="2000" dirty="0">
                <a:solidFill>
                  <a:schemeClr val="bg1"/>
                </a:solidFill>
                <a:latin typeface="Narkisim" pitchFamily="34" charset="-79"/>
                <a:cs typeface="Narkisim" pitchFamily="34" charset="-79"/>
              </a:rPr>
              <a:t>Sin</a:t>
            </a:r>
          </a:p>
        </p:txBody>
      </p:sp>
    </p:spTree>
    <p:extLst>
      <p:ext uri="{BB962C8B-B14F-4D97-AF65-F5344CB8AC3E}">
        <p14:creationId xmlns:p14="http://schemas.microsoft.com/office/powerpoint/2010/main" val="425407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animEffect transition="in" filter="fade">
                                      <p:cBhvr>
                                        <p:cTn id="13" dur="2000"/>
                                        <p:tgtEl>
                                          <p:spTgt spid="8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7"/>
                                        </p:tgtEl>
                                        <p:attrNameLst>
                                          <p:attrName>style.visibility</p:attrName>
                                        </p:attrNameLst>
                                      </p:cBhvr>
                                      <p:to>
                                        <p:strVal val="visible"/>
                                      </p:to>
                                    </p:set>
                                    <p:animEffect transition="in" filter="fade">
                                      <p:cBhvr>
                                        <p:cTn id="16" dur="2000"/>
                                        <p:tgtEl>
                                          <p:spTgt spid="8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46"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a:extLst>
              <a:ext uri="{FF2B5EF4-FFF2-40B4-BE49-F238E27FC236}">
                <a16:creationId xmlns:a16="http://schemas.microsoft.com/office/drawing/2014/main" id="{8486CA37-749F-4197-ABED-546B2796E4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6550223"/>
            <a:ext cx="2971800" cy="307777"/>
          </a:xfrm>
          <a:prstGeom prst="rect">
            <a:avLst/>
          </a:prstGeom>
          <a:noFill/>
        </p:spPr>
        <p:txBody>
          <a:bodyPr wrap="square" rtlCol="0">
            <a:spAutoFit/>
          </a:bodyPr>
          <a:lstStyle/>
          <a:p>
            <a:r>
              <a:rPr lang="en-US" sz="1400" dirty="0">
                <a:solidFill>
                  <a:schemeClr val="bg1"/>
                </a:solidFill>
              </a:rPr>
              <a:t>Alma 41:3-7</a:t>
            </a:r>
          </a:p>
        </p:txBody>
      </p:sp>
      <p:sp>
        <p:nvSpPr>
          <p:cNvPr id="6" name="TextBox 5"/>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Narkisim" pitchFamily="34" charset="-79"/>
                <a:cs typeface="Narkisim" pitchFamily="34" charset="-79"/>
              </a:rPr>
              <a:t>Desires</a:t>
            </a:r>
          </a:p>
        </p:txBody>
      </p:sp>
      <p:grpSp>
        <p:nvGrpSpPr>
          <p:cNvPr id="90" name="Group 3">
            <a:extLst>
              <a:ext uri="{FF2B5EF4-FFF2-40B4-BE49-F238E27FC236}">
                <a16:creationId xmlns:a16="http://schemas.microsoft.com/office/drawing/2014/main" id="{BF85D640-9584-4831-B5EB-367EFFA566BE}"/>
              </a:ext>
            </a:extLst>
          </p:cNvPr>
          <p:cNvGrpSpPr/>
          <p:nvPr/>
        </p:nvGrpSpPr>
        <p:grpSpPr>
          <a:xfrm>
            <a:off x="2123037" y="2885695"/>
            <a:ext cx="2031972" cy="2301261"/>
            <a:chOff x="71718" y="1120588"/>
            <a:chExt cx="3070535" cy="4572000"/>
          </a:xfrm>
        </p:grpSpPr>
        <p:grpSp>
          <p:nvGrpSpPr>
            <p:cNvPr id="91" name="Group 13">
              <a:extLst>
                <a:ext uri="{FF2B5EF4-FFF2-40B4-BE49-F238E27FC236}">
                  <a16:creationId xmlns:a16="http://schemas.microsoft.com/office/drawing/2014/main" id="{01E10F6C-CE3C-40D8-B764-37A15C5E31FC}"/>
                </a:ext>
              </a:extLst>
            </p:cNvPr>
            <p:cNvGrpSpPr/>
            <p:nvPr/>
          </p:nvGrpSpPr>
          <p:grpSpPr>
            <a:xfrm>
              <a:off x="71718" y="1120588"/>
              <a:ext cx="3048000" cy="4572000"/>
              <a:chOff x="838200" y="1066800"/>
              <a:chExt cx="2438400" cy="3352800"/>
            </a:xfrm>
          </p:grpSpPr>
          <p:sp>
            <p:nvSpPr>
              <p:cNvPr id="93" name="Rounded Rectangle 61">
                <a:extLst>
                  <a:ext uri="{FF2B5EF4-FFF2-40B4-BE49-F238E27FC236}">
                    <a16:creationId xmlns:a16="http://schemas.microsoft.com/office/drawing/2014/main" id="{D1755C59-89A6-4290-A0D1-EFC2232F26F2}"/>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2">
                <a:extLst>
                  <a:ext uri="{FF2B5EF4-FFF2-40B4-BE49-F238E27FC236}">
                    <a16:creationId xmlns:a16="http://schemas.microsoft.com/office/drawing/2014/main" id="{B8B89002-09A3-4624-AE29-EA6547011745}"/>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3">
                <a:extLst>
                  <a:ext uri="{FF2B5EF4-FFF2-40B4-BE49-F238E27FC236}">
                    <a16:creationId xmlns:a16="http://schemas.microsoft.com/office/drawing/2014/main" id="{65040BED-BED6-42CD-9FBC-A54803AE37CE}"/>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4">
                <a:extLst>
                  <a:ext uri="{FF2B5EF4-FFF2-40B4-BE49-F238E27FC236}">
                    <a16:creationId xmlns:a16="http://schemas.microsoft.com/office/drawing/2014/main" id="{EE9C2282-73C4-4853-B385-A4052AFB773C}"/>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onut 5">
                <a:extLst>
                  <a:ext uri="{FF2B5EF4-FFF2-40B4-BE49-F238E27FC236}">
                    <a16:creationId xmlns:a16="http://schemas.microsoft.com/office/drawing/2014/main" id="{F497E3F7-BE87-4BBA-880D-4859A2BAEF67}"/>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Donut 6">
                <a:extLst>
                  <a:ext uri="{FF2B5EF4-FFF2-40B4-BE49-F238E27FC236}">
                    <a16:creationId xmlns:a16="http://schemas.microsoft.com/office/drawing/2014/main" id="{5D700ADB-3766-40C0-9D93-5DC40CEB0252}"/>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Donut 7">
                <a:extLst>
                  <a:ext uri="{FF2B5EF4-FFF2-40B4-BE49-F238E27FC236}">
                    <a16:creationId xmlns:a16="http://schemas.microsoft.com/office/drawing/2014/main" id="{AB84CC4E-3ED3-433D-B804-F7800C764C9A}"/>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Plaque 8">
                <a:extLst>
                  <a:ext uri="{FF2B5EF4-FFF2-40B4-BE49-F238E27FC236}">
                    <a16:creationId xmlns:a16="http://schemas.microsoft.com/office/drawing/2014/main" id="{05A06AB1-3960-4613-AD4B-F523762FEA51}"/>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Plaque 9">
                <a:extLst>
                  <a:ext uri="{FF2B5EF4-FFF2-40B4-BE49-F238E27FC236}">
                    <a16:creationId xmlns:a16="http://schemas.microsoft.com/office/drawing/2014/main" id="{16CE10B0-65D8-439E-8B6D-F2B895066A3D}"/>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Plaque 10">
                <a:extLst>
                  <a:ext uri="{FF2B5EF4-FFF2-40B4-BE49-F238E27FC236}">
                    <a16:creationId xmlns:a16="http://schemas.microsoft.com/office/drawing/2014/main" id="{2E8D16B4-E06E-4329-B5CB-D054E5E519E2}"/>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TextBox 91">
              <a:extLst>
                <a:ext uri="{FF2B5EF4-FFF2-40B4-BE49-F238E27FC236}">
                  <a16:creationId xmlns:a16="http://schemas.microsoft.com/office/drawing/2014/main" id="{82B94E1D-3B96-480B-AC15-EEA6300C8098}"/>
                </a:ext>
              </a:extLst>
            </p:cNvPr>
            <p:cNvSpPr txBox="1"/>
            <p:nvPr/>
          </p:nvSpPr>
          <p:spPr>
            <a:xfrm>
              <a:off x="762598" y="1452037"/>
              <a:ext cx="2379655" cy="3607680"/>
            </a:xfrm>
            <a:prstGeom prst="rect">
              <a:avLst/>
            </a:prstGeom>
            <a:noFill/>
          </p:spPr>
          <p:txBody>
            <a:bodyPr wrap="square" rtlCol="0">
              <a:spAutoFit/>
            </a:bodyPr>
            <a:lstStyle/>
            <a:p>
              <a:pPr algn="ctr"/>
              <a:r>
                <a:rPr lang="en-US" sz="1600" b="1" dirty="0"/>
                <a:t>If our desires and actions are good in this life, then we will be restored to that which is good after this life</a:t>
              </a:r>
              <a:endParaRPr lang="en-US" sz="1600" b="1" dirty="0">
                <a:solidFill>
                  <a:schemeClr val="bg2">
                    <a:lumMod val="25000"/>
                  </a:schemeClr>
                </a:solidFill>
                <a:latin typeface="Tempus Sans ITC" pitchFamily="82" charset="0"/>
              </a:endParaRPr>
            </a:p>
          </p:txBody>
        </p:sp>
      </p:grpSp>
      <p:grpSp>
        <p:nvGrpSpPr>
          <p:cNvPr id="103" name="Group 3">
            <a:extLst>
              <a:ext uri="{FF2B5EF4-FFF2-40B4-BE49-F238E27FC236}">
                <a16:creationId xmlns:a16="http://schemas.microsoft.com/office/drawing/2014/main" id="{1A674BFB-B1D6-43F1-A276-88CDAF7007E7}"/>
              </a:ext>
            </a:extLst>
          </p:cNvPr>
          <p:cNvGrpSpPr/>
          <p:nvPr/>
        </p:nvGrpSpPr>
        <p:grpSpPr>
          <a:xfrm>
            <a:off x="7680356" y="2286658"/>
            <a:ext cx="2031972" cy="2301261"/>
            <a:chOff x="71718" y="1120588"/>
            <a:chExt cx="3070535" cy="4572000"/>
          </a:xfrm>
        </p:grpSpPr>
        <p:grpSp>
          <p:nvGrpSpPr>
            <p:cNvPr id="104" name="Group 13">
              <a:extLst>
                <a:ext uri="{FF2B5EF4-FFF2-40B4-BE49-F238E27FC236}">
                  <a16:creationId xmlns:a16="http://schemas.microsoft.com/office/drawing/2014/main" id="{0154B2B6-13F9-466D-AF91-66A70AA74207}"/>
                </a:ext>
              </a:extLst>
            </p:cNvPr>
            <p:cNvGrpSpPr/>
            <p:nvPr/>
          </p:nvGrpSpPr>
          <p:grpSpPr>
            <a:xfrm>
              <a:off x="71718" y="1120588"/>
              <a:ext cx="3048000" cy="4572000"/>
              <a:chOff x="838200" y="1066800"/>
              <a:chExt cx="2438400" cy="3352800"/>
            </a:xfrm>
          </p:grpSpPr>
          <p:sp>
            <p:nvSpPr>
              <p:cNvPr id="106" name="Rounded Rectangle 61">
                <a:extLst>
                  <a:ext uri="{FF2B5EF4-FFF2-40B4-BE49-F238E27FC236}">
                    <a16:creationId xmlns:a16="http://schemas.microsoft.com/office/drawing/2014/main" id="{72FFB5CB-717C-4349-89CD-77D17DB8861F}"/>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2">
                <a:extLst>
                  <a:ext uri="{FF2B5EF4-FFF2-40B4-BE49-F238E27FC236}">
                    <a16:creationId xmlns:a16="http://schemas.microsoft.com/office/drawing/2014/main" id="{D6A0A795-FB14-4F6E-9A0C-888AEF2CA20D}"/>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3">
                <a:extLst>
                  <a:ext uri="{FF2B5EF4-FFF2-40B4-BE49-F238E27FC236}">
                    <a16:creationId xmlns:a16="http://schemas.microsoft.com/office/drawing/2014/main" id="{E4BD9E12-EE29-412F-ABB9-621FF04EE6FB}"/>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4">
                <a:extLst>
                  <a:ext uri="{FF2B5EF4-FFF2-40B4-BE49-F238E27FC236}">
                    <a16:creationId xmlns:a16="http://schemas.microsoft.com/office/drawing/2014/main" id="{F3938F41-1601-45DF-92CB-AEB2D44A1665}"/>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onut 5">
                <a:extLst>
                  <a:ext uri="{FF2B5EF4-FFF2-40B4-BE49-F238E27FC236}">
                    <a16:creationId xmlns:a16="http://schemas.microsoft.com/office/drawing/2014/main" id="{B5112676-F5D6-4445-9243-EC390211F07A}"/>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Donut 6">
                <a:extLst>
                  <a:ext uri="{FF2B5EF4-FFF2-40B4-BE49-F238E27FC236}">
                    <a16:creationId xmlns:a16="http://schemas.microsoft.com/office/drawing/2014/main" id="{8FC99235-B172-4693-A40B-FD8A75E6C7B5}"/>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Donut 7">
                <a:extLst>
                  <a:ext uri="{FF2B5EF4-FFF2-40B4-BE49-F238E27FC236}">
                    <a16:creationId xmlns:a16="http://schemas.microsoft.com/office/drawing/2014/main" id="{5F43E317-A663-4B83-9DB9-8B18DBB3E718}"/>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Plaque 8">
                <a:extLst>
                  <a:ext uri="{FF2B5EF4-FFF2-40B4-BE49-F238E27FC236}">
                    <a16:creationId xmlns:a16="http://schemas.microsoft.com/office/drawing/2014/main" id="{D1F4D90C-59AF-44C9-B23B-B031736C2029}"/>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Plaque 9">
                <a:extLst>
                  <a:ext uri="{FF2B5EF4-FFF2-40B4-BE49-F238E27FC236}">
                    <a16:creationId xmlns:a16="http://schemas.microsoft.com/office/drawing/2014/main" id="{555E981A-5093-4D4C-B8EE-7417FDD2A323}"/>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Plaque 10">
                <a:extLst>
                  <a:ext uri="{FF2B5EF4-FFF2-40B4-BE49-F238E27FC236}">
                    <a16:creationId xmlns:a16="http://schemas.microsoft.com/office/drawing/2014/main" id="{2B6D926B-E434-401E-9D1B-0B4C912684A9}"/>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TextBox 104">
              <a:extLst>
                <a:ext uri="{FF2B5EF4-FFF2-40B4-BE49-F238E27FC236}">
                  <a16:creationId xmlns:a16="http://schemas.microsoft.com/office/drawing/2014/main" id="{BDA379CF-54A9-4A41-ACDE-CDAADBE968E8}"/>
                </a:ext>
              </a:extLst>
            </p:cNvPr>
            <p:cNvSpPr txBox="1"/>
            <p:nvPr/>
          </p:nvSpPr>
          <p:spPr>
            <a:xfrm>
              <a:off x="762598" y="1452037"/>
              <a:ext cx="2379655" cy="3607680"/>
            </a:xfrm>
            <a:prstGeom prst="rect">
              <a:avLst/>
            </a:prstGeom>
            <a:noFill/>
          </p:spPr>
          <p:txBody>
            <a:bodyPr wrap="square" rtlCol="0">
              <a:spAutoFit/>
            </a:bodyPr>
            <a:lstStyle/>
            <a:p>
              <a:pPr algn="ctr"/>
              <a:r>
                <a:rPr lang="en-US" sz="1600" b="1" dirty="0"/>
                <a:t>If our desires and actions are evil in this life, then we will receive a reward of evil after this life</a:t>
              </a:r>
              <a:endParaRPr lang="en-US" sz="1600" b="1" dirty="0">
                <a:solidFill>
                  <a:schemeClr val="bg2">
                    <a:lumMod val="25000"/>
                  </a:schemeClr>
                </a:solidFill>
                <a:latin typeface="Tempus Sans ITC" pitchFamily="82" charset="0"/>
              </a:endParaRPr>
            </a:p>
          </p:txBody>
        </p:sp>
      </p:grpSp>
      <p:grpSp>
        <p:nvGrpSpPr>
          <p:cNvPr id="117" name="Group 116">
            <a:extLst>
              <a:ext uri="{FF2B5EF4-FFF2-40B4-BE49-F238E27FC236}">
                <a16:creationId xmlns:a16="http://schemas.microsoft.com/office/drawing/2014/main" id="{78D552AA-D7A5-4B08-A561-CE5944AE7A81}"/>
              </a:ext>
            </a:extLst>
          </p:cNvPr>
          <p:cNvGrpSpPr/>
          <p:nvPr/>
        </p:nvGrpSpPr>
        <p:grpSpPr>
          <a:xfrm>
            <a:off x="642795" y="706170"/>
            <a:ext cx="2408223" cy="2575771"/>
            <a:chOff x="4364700" y="-623017"/>
            <a:chExt cx="3694907" cy="3951973"/>
          </a:xfrm>
        </p:grpSpPr>
        <p:sp>
          <p:nvSpPr>
            <p:cNvPr id="118" name="Oval 117">
              <a:extLst>
                <a:ext uri="{FF2B5EF4-FFF2-40B4-BE49-F238E27FC236}">
                  <a16:creationId xmlns:a16="http://schemas.microsoft.com/office/drawing/2014/main" id="{395FF108-5DB7-411B-95C7-AAA991E252E0}"/>
                </a:ext>
              </a:extLst>
            </p:cNvPr>
            <p:cNvSpPr/>
            <p:nvPr/>
          </p:nvSpPr>
          <p:spPr>
            <a:xfrm>
              <a:off x="4364700" y="661956"/>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4B72C6ED-4648-4FC9-9840-33802285E554}"/>
                </a:ext>
              </a:extLst>
            </p:cNvPr>
            <p:cNvGrpSpPr/>
            <p:nvPr/>
          </p:nvGrpSpPr>
          <p:grpSpPr>
            <a:xfrm rot="14121608">
              <a:off x="4787169" y="1214397"/>
              <a:ext cx="762000" cy="762000"/>
              <a:chOff x="1226056" y="2773679"/>
              <a:chExt cx="762000" cy="762000"/>
            </a:xfrm>
          </p:grpSpPr>
          <p:sp>
            <p:nvSpPr>
              <p:cNvPr id="129" name="Oval 128">
                <a:extLst>
                  <a:ext uri="{FF2B5EF4-FFF2-40B4-BE49-F238E27FC236}">
                    <a16:creationId xmlns:a16="http://schemas.microsoft.com/office/drawing/2014/main" id="{14E0BBFE-B2E7-42FB-88D4-394C97F3E2EB}"/>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87319A84-AACA-4272-957F-3E7509966D78}"/>
                  </a:ext>
                </a:extLst>
              </p:cNvPr>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76BE5498-7EA3-46C3-A718-C8BA5419194F}"/>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A2E216A0-3DBD-43A8-A6F2-EFDA0C99E6C2}"/>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8728DBE6-27C4-4E6C-A4DE-1F15D660E284}"/>
                </a:ext>
              </a:extLst>
            </p:cNvPr>
            <p:cNvGrpSpPr/>
            <p:nvPr/>
          </p:nvGrpSpPr>
          <p:grpSpPr>
            <a:xfrm rot="8038943" flipH="1">
              <a:off x="5828327" y="1216128"/>
              <a:ext cx="762000" cy="762000"/>
              <a:chOff x="1226056" y="2773679"/>
              <a:chExt cx="762000" cy="762000"/>
            </a:xfrm>
          </p:grpSpPr>
          <p:sp>
            <p:nvSpPr>
              <p:cNvPr id="125" name="Oval 124">
                <a:extLst>
                  <a:ext uri="{FF2B5EF4-FFF2-40B4-BE49-F238E27FC236}">
                    <a16:creationId xmlns:a16="http://schemas.microsoft.com/office/drawing/2014/main" id="{030A9BF8-0136-48D6-B91D-A4ED0DD0FE7E}"/>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D9D52E39-1EC6-4081-A712-64761CFC3301}"/>
                  </a:ext>
                </a:extLst>
              </p:cNvPr>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C5D90FBA-3B54-433B-B70C-5801DE68FD96}"/>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1FE4A112-3EBF-4F63-B9A1-4B27A04456EF}"/>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Moon 120">
              <a:extLst>
                <a:ext uri="{FF2B5EF4-FFF2-40B4-BE49-F238E27FC236}">
                  <a16:creationId xmlns:a16="http://schemas.microsoft.com/office/drawing/2014/main" id="{3A2C6006-F872-4BCE-A1CC-ACA516F5A67A}"/>
                </a:ext>
              </a:extLst>
            </p:cNvPr>
            <p:cNvSpPr/>
            <p:nvPr/>
          </p:nvSpPr>
          <p:spPr>
            <a:xfrm rot="5124408">
              <a:off x="5128290" y="791949"/>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2" name="Moon 121">
              <a:extLst>
                <a:ext uri="{FF2B5EF4-FFF2-40B4-BE49-F238E27FC236}">
                  <a16:creationId xmlns:a16="http://schemas.microsoft.com/office/drawing/2014/main" id="{DD2F4E62-0338-4899-B0E7-10B7393E0976}"/>
                </a:ext>
              </a:extLst>
            </p:cNvPr>
            <p:cNvSpPr/>
            <p:nvPr/>
          </p:nvSpPr>
          <p:spPr>
            <a:xfrm rot="5578965">
              <a:off x="6126881" y="789543"/>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3" name="Moon 122">
              <a:extLst>
                <a:ext uri="{FF2B5EF4-FFF2-40B4-BE49-F238E27FC236}">
                  <a16:creationId xmlns:a16="http://schemas.microsoft.com/office/drawing/2014/main" id="{8FF640E0-D4B0-45C7-90D4-0BF7D7C35D17}"/>
                </a:ext>
              </a:extLst>
            </p:cNvPr>
            <p:cNvSpPr/>
            <p:nvPr/>
          </p:nvSpPr>
          <p:spPr>
            <a:xfrm rot="16664277">
              <a:off x="5816809" y="2144507"/>
              <a:ext cx="405949" cy="644828"/>
            </a:xfrm>
            <a:prstGeom prst="moon">
              <a:avLst>
                <a:gd name="adj" fmla="val 86527"/>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4" name="Cloud Callout 60">
              <a:extLst>
                <a:ext uri="{FF2B5EF4-FFF2-40B4-BE49-F238E27FC236}">
                  <a16:creationId xmlns:a16="http://schemas.microsoft.com/office/drawing/2014/main" id="{417CF858-A1E3-420C-BB83-56D443CFC1C3}"/>
                </a:ext>
              </a:extLst>
            </p:cNvPr>
            <p:cNvSpPr/>
            <p:nvPr/>
          </p:nvSpPr>
          <p:spPr>
            <a:xfrm>
              <a:off x="5487958" y="-623017"/>
              <a:ext cx="2571649" cy="1173848"/>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96E08135-3BDD-4130-9E13-25AEBF9FC462}"/>
              </a:ext>
            </a:extLst>
          </p:cNvPr>
          <p:cNvGrpSpPr/>
          <p:nvPr/>
        </p:nvGrpSpPr>
        <p:grpSpPr>
          <a:xfrm>
            <a:off x="8979527" y="4029675"/>
            <a:ext cx="2753763" cy="2525093"/>
            <a:chOff x="5539212" y="3735764"/>
            <a:chExt cx="1218102" cy="1116952"/>
          </a:xfrm>
        </p:grpSpPr>
        <p:grpSp>
          <p:nvGrpSpPr>
            <p:cNvPr id="133" name="Group 132">
              <a:extLst>
                <a:ext uri="{FF2B5EF4-FFF2-40B4-BE49-F238E27FC236}">
                  <a16:creationId xmlns:a16="http://schemas.microsoft.com/office/drawing/2014/main" id="{30AD521F-8C84-4E8D-8FE0-EA14CAF17098}"/>
                </a:ext>
              </a:extLst>
            </p:cNvPr>
            <p:cNvGrpSpPr/>
            <p:nvPr/>
          </p:nvGrpSpPr>
          <p:grpSpPr>
            <a:xfrm>
              <a:off x="5539212" y="4093734"/>
              <a:ext cx="758982" cy="758982"/>
              <a:chOff x="4868501" y="4267258"/>
              <a:chExt cx="2209800" cy="2209800"/>
            </a:xfrm>
          </p:grpSpPr>
          <p:sp>
            <p:nvSpPr>
              <p:cNvPr id="134" name="Oval 133">
                <a:extLst>
                  <a:ext uri="{FF2B5EF4-FFF2-40B4-BE49-F238E27FC236}">
                    <a16:creationId xmlns:a16="http://schemas.microsoft.com/office/drawing/2014/main" id="{A9B3047C-9CBB-4D87-8A54-2C212EC8B8EB}"/>
                  </a:ext>
                </a:extLst>
              </p:cNvPr>
              <p:cNvSpPr/>
              <p:nvPr/>
            </p:nvSpPr>
            <p:spPr>
              <a:xfrm>
                <a:off x="4868501" y="4267258"/>
                <a:ext cx="2209800" cy="22098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95A6A8DA-B48C-44CC-9097-A35D3EA62083}"/>
                  </a:ext>
                </a:extLst>
              </p:cNvPr>
              <p:cNvSpPr/>
              <p:nvPr/>
            </p:nvSpPr>
            <p:spPr>
              <a:xfrm>
                <a:off x="5830432" y="5667469"/>
                <a:ext cx="298764" cy="4526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35">
                <a:extLst>
                  <a:ext uri="{FF2B5EF4-FFF2-40B4-BE49-F238E27FC236}">
                    <a16:creationId xmlns:a16="http://schemas.microsoft.com/office/drawing/2014/main" id="{365D4F91-3302-4B55-8F90-BA4AFC894106}"/>
                  </a:ext>
                </a:extLst>
              </p:cNvPr>
              <p:cNvGrpSpPr/>
              <p:nvPr/>
            </p:nvGrpSpPr>
            <p:grpSpPr>
              <a:xfrm>
                <a:off x="6074025" y="4869070"/>
                <a:ext cx="612001" cy="612001"/>
                <a:chOff x="2452639" y="4588413"/>
                <a:chExt cx="612001" cy="612001"/>
              </a:xfrm>
            </p:grpSpPr>
            <p:sp>
              <p:nvSpPr>
                <p:cNvPr id="145" name="Oval 144">
                  <a:extLst>
                    <a:ext uri="{FF2B5EF4-FFF2-40B4-BE49-F238E27FC236}">
                      <a16:creationId xmlns:a16="http://schemas.microsoft.com/office/drawing/2014/main" id="{97CFEF85-CE2B-4D3A-8BBC-53ED4269EC44}"/>
                    </a:ext>
                  </a:extLst>
                </p:cNvPr>
                <p:cNvSpPr/>
                <p:nvPr/>
              </p:nvSpPr>
              <p:spPr>
                <a:xfrm flipH="1">
                  <a:off x="2452639" y="4588413"/>
                  <a:ext cx="612001" cy="612001"/>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763B88DC-24EB-47C9-BEC0-3217F8E335AE}"/>
                    </a:ext>
                  </a:extLst>
                </p:cNvPr>
                <p:cNvSpPr/>
                <p:nvPr/>
              </p:nvSpPr>
              <p:spPr>
                <a:xfrm flipH="1">
                  <a:off x="2491006" y="4710813"/>
                  <a:ext cx="451234" cy="451234"/>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3498F254-2DA5-4823-97DB-677552295244}"/>
                    </a:ext>
                  </a:extLst>
                </p:cNvPr>
                <p:cNvSpPr/>
                <p:nvPr/>
              </p:nvSpPr>
              <p:spPr>
                <a:xfrm rot="17387933" flipH="1">
                  <a:off x="2495922" y="4855695"/>
                  <a:ext cx="328834" cy="2921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9D15C04C-88DE-4526-8D3A-FFEBAB5C2EAD}"/>
                    </a:ext>
                  </a:extLst>
                </p:cNvPr>
                <p:cNvSpPr/>
                <p:nvPr/>
              </p:nvSpPr>
              <p:spPr>
                <a:xfrm flipH="1">
                  <a:off x="2588428" y="4985187"/>
                  <a:ext cx="143822" cy="12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a:extLst>
                  <a:ext uri="{FF2B5EF4-FFF2-40B4-BE49-F238E27FC236}">
                    <a16:creationId xmlns:a16="http://schemas.microsoft.com/office/drawing/2014/main" id="{818F4F22-C110-43E0-8143-E06EA21C2AF3}"/>
                  </a:ext>
                </a:extLst>
              </p:cNvPr>
              <p:cNvGrpSpPr/>
              <p:nvPr/>
            </p:nvGrpSpPr>
            <p:grpSpPr>
              <a:xfrm flipH="1">
                <a:off x="5257704" y="4858508"/>
                <a:ext cx="612001" cy="612001"/>
                <a:chOff x="2452639" y="4588413"/>
                <a:chExt cx="612001" cy="612001"/>
              </a:xfrm>
            </p:grpSpPr>
            <p:sp>
              <p:nvSpPr>
                <p:cNvPr id="141" name="Oval 140">
                  <a:extLst>
                    <a:ext uri="{FF2B5EF4-FFF2-40B4-BE49-F238E27FC236}">
                      <a16:creationId xmlns:a16="http://schemas.microsoft.com/office/drawing/2014/main" id="{68EF2860-B6A1-4D8D-8B48-CEC05105A5EF}"/>
                    </a:ext>
                  </a:extLst>
                </p:cNvPr>
                <p:cNvSpPr/>
                <p:nvPr/>
              </p:nvSpPr>
              <p:spPr>
                <a:xfrm flipH="1">
                  <a:off x="2452639" y="4588413"/>
                  <a:ext cx="612001" cy="612001"/>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6F78D8D1-F7E7-4415-B5E4-455DCB1F3265}"/>
                    </a:ext>
                  </a:extLst>
                </p:cNvPr>
                <p:cNvSpPr/>
                <p:nvPr/>
              </p:nvSpPr>
              <p:spPr>
                <a:xfrm flipH="1">
                  <a:off x="2491006" y="4710813"/>
                  <a:ext cx="451234" cy="451234"/>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192499F2-A7D3-4207-8D72-8A3FB36B3E19}"/>
                    </a:ext>
                  </a:extLst>
                </p:cNvPr>
                <p:cNvSpPr/>
                <p:nvPr/>
              </p:nvSpPr>
              <p:spPr>
                <a:xfrm rot="17387933" flipH="1">
                  <a:off x="2495922" y="4855695"/>
                  <a:ext cx="328834" cy="2921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B8962F06-6A20-4601-9693-9FFBB13771A9}"/>
                    </a:ext>
                  </a:extLst>
                </p:cNvPr>
                <p:cNvSpPr/>
                <p:nvPr/>
              </p:nvSpPr>
              <p:spPr>
                <a:xfrm flipH="1">
                  <a:off x="2588428" y="4985187"/>
                  <a:ext cx="143822" cy="12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a:extLst>
                  <a:ext uri="{FF2B5EF4-FFF2-40B4-BE49-F238E27FC236}">
                    <a16:creationId xmlns:a16="http://schemas.microsoft.com/office/drawing/2014/main" id="{812621DB-D062-416E-8EE1-FC989BB26C37}"/>
                  </a:ext>
                </a:extLst>
              </p:cNvPr>
              <p:cNvGrpSpPr/>
              <p:nvPr/>
            </p:nvGrpSpPr>
            <p:grpSpPr>
              <a:xfrm rot="21213287">
                <a:off x="5441135" y="4526732"/>
                <a:ext cx="986828" cy="470780"/>
                <a:chOff x="5413972" y="4517679"/>
                <a:chExt cx="1013989" cy="506994"/>
              </a:xfrm>
            </p:grpSpPr>
            <p:cxnSp>
              <p:nvCxnSpPr>
                <p:cNvPr id="139" name="Straight Connector 138">
                  <a:extLst>
                    <a:ext uri="{FF2B5EF4-FFF2-40B4-BE49-F238E27FC236}">
                      <a16:creationId xmlns:a16="http://schemas.microsoft.com/office/drawing/2014/main" id="{DD6F083A-7C65-4285-8CFB-7B7C6D5EB960}"/>
                    </a:ext>
                  </a:extLst>
                </p:cNvPr>
                <p:cNvCxnSpPr/>
                <p:nvPr/>
              </p:nvCxnSpPr>
              <p:spPr>
                <a:xfrm>
                  <a:off x="5413972" y="4517679"/>
                  <a:ext cx="525101" cy="5069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ECA7F02B-7EE8-4B56-B4E2-AFDD7283FC37}"/>
                    </a:ext>
                  </a:extLst>
                </p:cNvPr>
                <p:cNvCxnSpPr>
                  <a:cxnSpLocks/>
                </p:cNvCxnSpPr>
                <p:nvPr/>
              </p:nvCxnSpPr>
              <p:spPr>
                <a:xfrm flipH="1">
                  <a:off x="5928512" y="4608214"/>
                  <a:ext cx="499449" cy="4058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49" name="Cloud Callout 60">
              <a:extLst>
                <a:ext uri="{FF2B5EF4-FFF2-40B4-BE49-F238E27FC236}">
                  <a16:creationId xmlns:a16="http://schemas.microsoft.com/office/drawing/2014/main" id="{53E69056-7E54-4563-8A55-028066F62F29}"/>
                </a:ext>
              </a:extLst>
            </p:cNvPr>
            <p:cNvSpPr/>
            <p:nvPr/>
          </p:nvSpPr>
          <p:spPr>
            <a:xfrm>
              <a:off x="5951405" y="3735764"/>
              <a:ext cx="805909" cy="282112"/>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465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wipe(down)">
                                      <p:cBhvr>
                                        <p:cTn id="7" dur="580">
                                          <p:stCondLst>
                                            <p:cond delay="0"/>
                                          </p:stCondLst>
                                        </p:cTn>
                                        <p:tgtEl>
                                          <p:spTgt spid="117"/>
                                        </p:tgtEl>
                                      </p:cBhvr>
                                    </p:animEffect>
                                    <p:anim calcmode="lin" valueType="num">
                                      <p:cBhvr>
                                        <p:cTn id="8" dur="1822" tmFilter="0,0; 0.14,0.36; 0.43,0.73; 0.71,0.91; 1.0,1.0">
                                          <p:stCondLst>
                                            <p:cond delay="0"/>
                                          </p:stCondLst>
                                        </p:cTn>
                                        <p:tgtEl>
                                          <p:spTgt spid="1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17"/>
                                        </p:tgtEl>
                                      </p:cBhvr>
                                      <p:to x="100000" y="60000"/>
                                    </p:animScale>
                                    <p:animScale>
                                      <p:cBhvr>
                                        <p:cTn id="14" dur="166" decel="50000">
                                          <p:stCondLst>
                                            <p:cond delay="676"/>
                                          </p:stCondLst>
                                        </p:cTn>
                                        <p:tgtEl>
                                          <p:spTgt spid="117"/>
                                        </p:tgtEl>
                                      </p:cBhvr>
                                      <p:to x="100000" y="100000"/>
                                    </p:animScale>
                                    <p:animScale>
                                      <p:cBhvr>
                                        <p:cTn id="15" dur="26">
                                          <p:stCondLst>
                                            <p:cond delay="1312"/>
                                          </p:stCondLst>
                                        </p:cTn>
                                        <p:tgtEl>
                                          <p:spTgt spid="117"/>
                                        </p:tgtEl>
                                      </p:cBhvr>
                                      <p:to x="100000" y="80000"/>
                                    </p:animScale>
                                    <p:animScale>
                                      <p:cBhvr>
                                        <p:cTn id="16" dur="166" decel="50000">
                                          <p:stCondLst>
                                            <p:cond delay="1338"/>
                                          </p:stCondLst>
                                        </p:cTn>
                                        <p:tgtEl>
                                          <p:spTgt spid="117"/>
                                        </p:tgtEl>
                                      </p:cBhvr>
                                      <p:to x="100000" y="100000"/>
                                    </p:animScale>
                                    <p:animScale>
                                      <p:cBhvr>
                                        <p:cTn id="17" dur="26">
                                          <p:stCondLst>
                                            <p:cond delay="1642"/>
                                          </p:stCondLst>
                                        </p:cTn>
                                        <p:tgtEl>
                                          <p:spTgt spid="117"/>
                                        </p:tgtEl>
                                      </p:cBhvr>
                                      <p:to x="100000" y="90000"/>
                                    </p:animScale>
                                    <p:animScale>
                                      <p:cBhvr>
                                        <p:cTn id="18" dur="166" decel="50000">
                                          <p:stCondLst>
                                            <p:cond delay="1668"/>
                                          </p:stCondLst>
                                        </p:cTn>
                                        <p:tgtEl>
                                          <p:spTgt spid="117"/>
                                        </p:tgtEl>
                                      </p:cBhvr>
                                      <p:to x="100000" y="100000"/>
                                    </p:animScale>
                                    <p:animScale>
                                      <p:cBhvr>
                                        <p:cTn id="19" dur="26">
                                          <p:stCondLst>
                                            <p:cond delay="1808"/>
                                          </p:stCondLst>
                                        </p:cTn>
                                        <p:tgtEl>
                                          <p:spTgt spid="117"/>
                                        </p:tgtEl>
                                      </p:cBhvr>
                                      <p:to x="100000" y="95000"/>
                                    </p:animScale>
                                    <p:animScale>
                                      <p:cBhvr>
                                        <p:cTn id="20" dur="166" decel="50000">
                                          <p:stCondLst>
                                            <p:cond delay="1834"/>
                                          </p:stCondLst>
                                        </p:cTn>
                                        <p:tgtEl>
                                          <p:spTgt spid="117"/>
                                        </p:tgtEl>
                                      </p:cBhvr>
                                      <p:to x="100000" y="100000"/>
                                    </p:animScale>
                                  </p:childTnLst>
                                </p:cTn>
                              </p:par>
                              <p:par>
                                <p:cTn id="21" presetID="6" presetClass="entr" presetSubtype="16" fill="hold" nodeType="with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circle(in)">
                                      <p:cBhvr>
                                        <p:cTn id="23" dur="2000"/>
                                        <p:tgtEl>
                                          <p:spTgt spid="90"/>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circle(in)">
                                      <p:cBhvr>
                                        <p:cTn id="28" dur="2000"/>
                                        <p:tgtEl>
                                          <p:spTgt spid="103"/>
                                        </p:tgtEl>
                                      </p:cBhvr>
                                    </p:animEffect>
                                  </p:childTnLst>
                                </p:cTn>
                              </p:par>
                              <p:par>
                                <p:cTn id="29" presetID="26"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80">
                                          <p:stCondLst>
                                            <p:cond delay="0"/>
                                          </p:stCondLst>
                                        </p:cTn>
                                        <p:tgtEl>
                                          <p:spTgt spid="2"/>
                                        </p:tgtEl>
                                      </p:cBhvr>
                                    </p:animEffect>
                                    <p:anim calcmode="lin" valueType="num">
                                      <p:cBhvr>
                                        <p:cTn id="3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7" dur="26">
                                          <p:stCondLst>
                                            <p:cond delay="650"/>
                                          </p:stCondLst>
                                        </p:cTn>
                                        <p:tgtEl>
                                          <p:spTgt spid="2"/>
                                        </p:tgtEl>
                                      </p:cBhvr>
                                      <p:to x="100000" y="60000"/>
                                    </p:animScale>
                                    <p:animScale>
                                      <p:cBhvr>
                                        <p:cTn id="38" dur="166" decel="50000">
                                          <p:stCondLst>
                                            <p:cond delay="676"/>
                                          </p:stCondLst>
                                        </p:cTn>
                                        <p:tgtEl>
                                          <p:spTgt spid="2"/>
                                        </p:tgtEl>
                                      </p:cBhvr>
                                      <p:to x="100000" y="100000"/>
                                    </p:animScale>
                                    <p:animScale>
                                      <p:cBhvr>
                                        <p:cTn id="39" dur="26">
                                          <p:stCondLst>
                                            <p:cond delay="1312"/>
                                          </p:stCondLst>
                                        </p:cTn>
                                        <p:tgtEl>
                                          <p:spTgt spid="2"/>
                                        </p:tgtEl>
                                      </p:cBhvr>
                                      <p:to x="100000" y="80000"/>
                                    </p:animScale>
                                    <p:animScale>
                                      <p:cBhvr>
                                        <p:cTn id="40" dur="166" decel="50000">
                                          <p:stCondLst>
                                            <p:cond delay="1338"/>
                                          </p:stCondLst>
                                        </p:cTn>
                                        <p:tgtEl>
                                          <p:spTgt spid="2"/>
                                        </p:tgtEl>
                                      </p:cBhvr>
                                      <p:to x="100000" y="100000"/>
                                    </p:animScale>
                                    <p:animScale>
                                      <p:cBhvr>
                                        <p:cTn id="41" dur="26">
                                          <p:stCondLst>
                                            <p:cond delay="1642"/>
                                          </p:stCondLst>
                                        </p:cTn>
                                        <p:tgtEl>
                                          <p:spTgt spid="2"/>
                                        </p:tgtEl>
                                      </p:cBhvr>
                                      <p:to x="100000" y="90000"/>
                                    </p:animScale>
                                    <p:animScale>
                                      <p:cBhvr>
                                        <p:cTn id="42" dur="166" decel="50000">
                                          <p:stCondLst>
                                            <p:cond delay="1668"/>
                                          </p:stCondLst>
                                        </p:cTn>
                                        <p:tgtEl>
                                          <p:spTgt spid="2"/>
                                        </p:tgtEl>
                                      </p:cBhvr>
                                      <p:to x="100000" y="100000"/>
                                    </p:animScale>
                                    <p:animScale>
                                      <p:cBhvr>
                                        <p:cTn id="43" dur="26">
                                          <p:stCondLst>
                                            <p:cond delay="1808"/>
                                          </p:stCondLst>
                                        </p:cTn>
                                        <p:tgtEl>
                                          <p:spTgt spid="2"/>
                                        </p:tgtEl>
                                      </p:cBhvr>
                                      <p:to x="100000" y="95000"/>
                                    </p:animScale>
                                    <p:animScale>
                                      <p:cBhvr>
                                        <p:cTn id="44"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5E8476-6721-45EE-A0CB-9335937897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6" name="Picture 2" descr="Image result for cloud gif">
            <a:extLst>
              <a:ext uri="{FF2B5EF4-FFF2-40B4-BE49-F238E27FC236}">
                <a16:creationId xmlns:a16="http://schemas.microsoft.com/office/drawing/2014/main" id="{D21DD217-F9E5-4F19-8E33-2555274DFD6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29623" y="1620571"/>
            <a:ext cx="7484199" cy="4209862"/>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p:cNvSpPr/>
          <p:nvPr/>
        </p:nvSpPr>
        <p:spPr>
          <a:xfrm>
            <a:off x="2055137" y="727296"/>
            <a:ext cx="6980222" cy="4893647"/>
          </a:xfrm>
          <a:prstGeom prst="rect">
            <a:avLst/>
          </a:prstGeom>
        </p:spPr>
        <p:txBody>
          <a:bodyPr wrap="square">
            <a:spAutoFit/>
          </a:bodyPr>
          <a:lstStyle/>
          <a:p>
            <a:r>
              <a:rPr lang="en-US" sz="2400" dirty="0">
                <a:solidFill>
                  <a:schemeClr val="bg1"/>
                </a:solidFill>
              </a:rPr>
              <a:t>“Just as we will be accountable for our evil desires, we will also be rewarded for our righteous ones</a:t>
            </a:r>
            <a:r>
              <a:rPr lang="en-US" sz="2400" dirty="0"/>
              <a:t>…</a:t>
            </a:r>
          </a:p>
          <a:p>
            <a:endParaRPr lang="en-US" sz="2400" dirty="0"/>
          </a:p>
          <a:p>
            <a:r>
              <a:rPr lang="en-US" sz="2400" b="1" dirty="0"/>
              <a:t>This principle means that when we have done all that we can, our desires will carry us the rest of the way. </a:t>
            </a:r>
          </a:p>
          <a:p>
            <a:endParaRPr lang="en-US" sz="2400" b="1" dirty="0"/>
          </a:p>
          <a:p>
            <a:r>
              <a:rPr lang="en-US" sz="2400" b="1" dirty="0"/>
              <a:t>It also means that if our desires are right, we can be forgiven for the unintended errors or mistakes we will inevitably make as we try to carry those desires into effect. </a:t>
            </a:r>
          </a:p>
          <a:p>
            <a:endParaRPr lang="en-US" sz="2400" b="1" dirty="0"/>
          </a:p>
          <a:p>
            <a:r>
              <a:rPr lang="en-US" sz="2400" b="1" dirty="0"/>
              <a:t>What a comfort for our feeling of inadequacy!”</a:t>
            </a:r>
          </a:p>
          <a:p>
            <a:r>
              <a:rPr lang="en-US" sz="2400" b="1" dirty="0" err="1"/>
              <a:t>Dallin</a:t>
            </a:r>
            <a:r>
              <a:rPr lang="en-US" sz="2400" b="1" dirty="0"/>
              <a:t> H. Oaks</a:t>
            </a:r>
          </a:p>
        </p:txBody>
      </p:sp>
      <p:pic>
        <p:nvPicPr>
          <p:cNvPr id="51" name="Picture 50" descr="Dallin H. Oaks.jpg"/>
          <p:cNvPicPr>
            <a:picLocks noChangeAspect="1"/>
          </p:cNvPicPr>
          <p:nvPr/>
        </p:nvPicPr>
        <p:blipFill>
          <a:blip r:embed="rId4" cstate="print"/>
          <a:stretch>
            <a:fillRect/>
          </a:stretch>
        </p:blipFill>
        <p:spPr>
          <a:xfrm>
            <a:off x="388375" y="152334"/>
            <a:ext cx="1170065" cy="1458258"/>
          </a:xfrm>
          <a:prstGeom prst="rect">
            <a:avLst/>
          </a:prstGeom>
        </p:spPr>
      </p:pic>
      <p:grpSp>
        <p:nvGrpSpPr>
          <p:cNvPr id="7" name="Group 3">
            <a:extLst>
              <a:ext uri="{FF2B5EF4-FFF2-40B4-BE49-F238E27FC236}">
                <a16:creationId xmlns:a16="http://schemas.microsoft.com/office/drawing/2014/main" id="{3D76DC4E-9D89-4FA5-99F6-D7F048395219}"/>
              </a:ext>
            </a:extLst>
          </p:cNvPr>
          <p:cNvGrpSpPr/>
          <p:nvPr/>
        </p:nvGrpSpPr>
        <p:grpSpPr>
          <a:xfrm>
            <a:off x="9331243" y="3247114"/>
            <a:ext cx="2379312" cy="2717268"/>
            <a:chOff x="71718" y="1120588"/>
            <a:chExt cx="3054833" cy="4572000"/>
          </a:xfrm>
        </p:grpSpPr>
        <p:grpSp>
          <p:nvGrpSpPr>
            <p:cNvPr id="8" name="Group 13">
              <a:extLst>
                <a:ext uri="{FF2B5EF4-FFF2-40B4-BE49-F238E27FC236}">
                  <a16:creationId xmlns:a16="http://schemas.microsoft.com/office/drawing/2014/main" id="{9D094D2D-BDA7-4BA7-8B02-AC864D18562C}"/>
                </a:ext>
              </a:extLst>
            </p:cNvPr>
            <p:cNvGrpSpPr/>
            <p:nvPr/>
          </p:nvGrpSpPr>
          <p:grpSpPr>
            <a:xfrm>
              <a:off x="71718" y="1120588"/>
              <a:ext cx="3048000" cy="4572000"/>
              <a:chOff x="838200" y="1066800"/>
              <a:chExt cx="2438400" cy="3352800"/>
            </a:xfrm>
          </p:grpSpPr>
          <p:sp>
            <p:nvSpPr>
              <p:cNvPr id="10" name="Rounded Rectangle 61">
                <a:extLst>
                  <a:ext uri="{FF2B5EF4-FFF2-40B4-BE49-F238E27FC236}">
                    <a16:creationId xmlns:a16="http://schemas.microsoft.com/office/drawing/2014/main" id="{7E7BFB75-39FB-4B75-BE7F-42A4457E010A}"/>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
                <a:extLst>
                  <a:ext uri="{FF2B5EF4-FFF2-40B4-BE49-F238E27FC236}">
                    <a16:creationId xmlns:a16="http://schemas.microsoft.com/office/drawing/2014/main" id="{988B251D-4F11-43B9-8E7D-445EEB521192}"/>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3">
                <a:extLst>
                  <a:ext uri="{FF2B5EF4-FFF2-40B4-BE49-F238E27FC236}">
                    <a16:creationId xmlns:a16="http://schemas.microsoft.com/office/drawing/2014/main" id="{C5157E4B-E84C-4F8D-976E-B6804BD1888C}"/>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4">
                <a:extLst>
                  <a:ext uri="{FF2B5EF4-FFF2-40B4-BE49-F238E27FC236}">
                    <a16:creationId xmlns:a16="http://schemas.microsoft.com/office/drawing/2014/main" id="{80939CF3-1F5A-4070-9EE5-A6DBE4BB7A15}"/>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nut 5">
                <a:extLst>
                  <a:ext uri="{FF2B5EF4-FFF2-40B4-BE49-F238E27FC236}">
                    <a16:creationId xmlns:a16="http://schemas.microsoft.com/office/drawing/2014/main" id="{FC47A0B2-7CA3-4EB8-9402-A9CA6D2E6345}"/>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Donut 6">
                <a:extLst>
                  <a:ext uri="{FF2B5EF4-FFF2-40B4-BE49-F238E27FC236}">
                    <a16:creationId xmlns:a16="http://schemas.microsoft.com/office/drawing/2014/main" id="{816EE5B7-D1E7-434D-97D7-9DB01886BDC0}"/>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onut 7">
                <a:extLst>
                  <a:ext uri="{FF2B5EF4-FFF2-40B4-BE49-F238E27FC236}">
                    <a16:creationId xmlns:a16="http://schemas.microsoft.com/office/drawing/2014/main" id="{9191B397-4039-4779-A8C5-92669C1FB5DC}"/>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Plaque 8">
                <a:extLst>
                  <a:ext uri="{FF2B5EF4-FFF2-40B4-BE49-F238E27FC236}">
                    <a16:creationId xmlns:a16="http://schemas.microsoft.com/office/drawing/2014/main" id="{91D81245-C0D1-4634-9086-FDE4E8400945}"/>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laque 9">
                <a:extLst>
                  <a:ext uri="{FF2B5EF4-FFF2-40B4-BE49-F238E27FC236}">
                    <a16:creationId xmlns:a16="http://schemas.microsoft.com/office/drawing/2014/main" id="{6EFB59D0-9429-4BEF-B4AE-338799C72881}"/>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laque 10">
                <a:extLst>
                  <a:ext uri="{FF2B5EF4-FFF2-40B4-BE49-F238E27FC236}">
                    <a16:creationId xmlns:a16="http://schemas.microsoft.com/office/drawing/2014/main" id="{CDB4635A-C8B7-4AD4-AE28-DEE6FDDC3547}"/>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9636B7F7-7A85-40E9-99E7-877CDD70FA9F}"/>
                </a:ext>
              </a:extLst>
            </p:cNvPr>
            <p:cNvSpPr txBox="1"/>
            <p:nvPr/>
          </p:nvSpPr>
          <p:spPr>
            <a:xfrm>
              <a:off x="746896" y="1142379"/>
              <a:ext cx="2379655" cy="4463739"/>
            </a:xfrm>
            <a:prstGeom prst="rect">
              <a:avLst/>
            </a:prstGeom>
            <a:noFill/>
          </p:spPr>
          <p:txBody>
            <a:bodyPr wrap="square" rtlCol="0">
              <a:spAutoFit/>
            </a:bodyPr>
            <a:lstStyle/>
            <a:p>
              <a:pPr algn="ctr"/>
              <a:r>
                <a:rPr lang="en-US" sz="1600" b="1" dirty="0"/>
                <a:t>If we repent of our sins and desire righteousness for the rest of our lives, then we will be rewarded unto righteousness when we are resurrected and judged</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26278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fade">
                                      <p:cBhvr>
                                        <p:cTn id="9" dur="175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6">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6">
                                            <p:txEl>
                                              <p:pRg st="6" end="6"/>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6">
                                            <p:txEl>
                                              <p:pRg st="7" end="7"/>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par>
                                <p:cTn id="25" presetID="10" presetClass="exit" presetSubtype="0" fill="hold" grpId="0" nodeType="withEffect">
                                  <p:stCondLst>
                                    <p:cond delay="0"/>
                                  </p:stCondLst>
                                  <p:childTnLst>
                                    <p:animEffect transition="out" filter="fade">
                                      <p:cBhvr>
                                        <p:cTn id="26" dur="500"/>
                                        <p:tgtEl>
                                          <p:spTgt spid="46">
                                            <p:txEl>
                                              <p:pRg st="0" end="0"/>
                                            </p:txEl>
                                          </p:spTgt>
                                        </p:tgtEl>
                                      </p:cBhvr>
                                    </p:animEffect>
                                    <p:set>
                                      <p:cBhvr>
                                        <p:cTn id="27" dur="1" fill="hold">
                                          <p:stCondLst>
                                            <p:cond delay="499"/>
                                          </p:stCondLst>
                                        </p:cTn>
                                        <p:tgtEl>
                                          <p:spTgt spid="46">
                                            <p:txEl>
                                              <p:pRg st="0" end="0"/>
                                            </p:txEl>
                                          </p:spTgt>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46">
                                            <p:txEl>
                                              <p:pRg st="2" end="2"/>
                                            </p:txEl>
                                          </p:spTgt>
                                        </p:tgtEl>
                                      </p:cBhvr>
                                    </p:animEffect>
                                    <p:set>
                                      <p:cBhvr>
                                        <p:cTn id="30" dur="1" fill="hold">
                                          <p:stCondLst>
                                            <p:cond delay="499"/>
                                          </p:stCondLst>
                                        </p:cTn>
                                        <p:tgtEl>
                                          <p:spTgt spid="46">
                                            <p:txEl>
                                              <p:pRg st="2" end="2"/>
                                            </p:txEl>
                                          </p:spTgt>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46">
                                            <p:txEl>
                                              <p:pRg st="4" end="4"/>
                                            </p:txEl>
                                          </p:spTgt>
                                        </p:tgtEl>
                                      </p:cBhvr>
                                    </p:animEffect>
                                    <p:set>
                                      <p:cBhvr>
                                        <p:cTn id="33" dur="1" fill="hold">
                                          <p:stCondLst>
                                            <p:cond delay="499"/>
                                          </p:stCondLst>
                                        </p:cTn>
                                        <p:tgtEl>
                                          <p:spTgt spid="46">
                                            <p:txEl>
                                              <p:pRg st="4" end="4"/>
                                            </p:txEl>
                                          </p:spTgt>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46">
                                            <p:txEl>
                                              <p:pRg st="6" end="6"/>
                                            </p:txEl>
                                          </p:spTgt>
                                        </p:tgtEl>
                                      </p:cBhvr>
                                    </p:animEffect>
                                    <p:set>
                                      <p:cBhvr>
                                        <p:cTn id="36" dur="1" fill="hold">
                                          <p:stCondLst>
                                            <p:cond delay="499"/>
                                          </p:stCondLst>
                                        </p:cTn>
                                        <p:tgtEl>
                                          <p:spTgt spid="46">
                                            <p:txEl>
                                              <p:pRg st="6" end="6"/>
                                            </p:txEl>
                                          </p:spTgt>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46">
                                            <p:txEl>
                                              <p:pRg st="7" end="7"/>
                                            </p:txEl>
                                          </p:spTgt>
                                        </p:tgtEl>
                                      </p:cBhvr>
                                    </p:animEffect>
                                    <p:set>
                                      <p:cBhvr>
                                        <p:cTn id="39" dur="1" fill="hold">
                                          <p:stCondLst>
                                            <p:cond delay="499"/>
                                          </p:stCondLst>
                                        </p:cTn>
                                        <p:tgtEl>
                                          <p:spTgt spid="46">
                                            <p:txEl>
                                              <p:pRg st="7" end="7"/>
                                            </p:txEl>
                                          </p:spTgt>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026"/>
                                        </p:tgtEl>
                                      </p:cBhvr>
                                    </p:animEffect>
                                    <p:set>
                                      <p:cBhvr>
                                        <p:cTn id="42" dur="1" fill="hold">
                                          <p:stCondLst>
                                            <p:cond delay="499"/>
                                          </p:stCondLst>
                                        </p:cTn>
                                        <p:tgtEl>
                                          <p:spTgt spid="1026"/>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51"/>
                                        </p:tgtEl>
                                      </p:cBhvr>
                                    </p:animEffect>
                                    <p:set>
                                      <p:cBhvr>
                                        <p:cTn id="45" dur="1" fill="hold">
                                          <p:stCondLst>
                                            <p:cond delay="4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uild="allAtOnce"/>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2326</Words>
  <Application>Microsoft Office PowerPoint</Application>
  <PresentationFormat>Widescreen</PresentationFormat>
  <Paragraphs>165</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Narkisim</vt:lpstr>
      <vt:lpstr>Calibri Light</vt:lpstr>
      <vt:lpstr>Child's Play</vt:lpstr>
      <vt:lpstr>Open Sans</vt:lpstr>
      <vt:lpstr>Arial</vt:lpstr>
      <vt:lpstr>Tempus Sans ITC</vt:lpstr>
      <vt:lpstr>Californian FB</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11</cp:revision>
  <dcterms:created xsi:type="dcterms:W3CDTF">2017-09-19T14:40:29Z</dcterms:created>
  <dcterms:modified xsi:type="dcterms:W3CDTF">2020-06-16T16:41:57Z</dcterms:modified>
</cp:coreProperties>
</file>