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70" r:id="rId14"/>
    <p:sldId id="271" r:id="rId15"/>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Calibri Light" panose="020F0302020204030204" pitchFamily="34" charset="0"/>
      <p:regular r:id="rId20"/>
      <p:italic r:id="rId21"/>
    </p:embeddedFont>
    <p:embeddedFont>
      <p:font typeface="Tempus Sans ITC" panose="04020404030D07020202" pitchFamily="82" charset="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99"/>
    <a:srgbClr val="3651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59" d="100"/>
          <a:sy n="59" d="100"/>
        </p:scale>
        <p:origin x="60"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7E2F7-3CD5-4E14-95C3-C42F7CB56AD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3850110-70D2-4CEA-A735-F27162CD26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3617DA2-B9AD-4543-ADC6-1E1F5EF2B4DA}"/>
              </a:ext>
            </a:extLst>
          </p:cNvPr>
          <p:cNvSpPr>
            <a:spLocks noGrp="1"/>
          </p:cNvSpPr>
          <p:nvPr>
            <p:ph type="dt" sz="half" idx="10"/>
          </p:nvPr>
        </p:nvSpPr>
        <p:spPr/>
        <p:txBody>
          <a:bodyPr/>
          <a:lstStyle/>
          <a:p>
            <a:fld id="{E8A8B918-4200-4F99-88CC-38B5D7660F4C}" type="datetimeFigureOut">
              <a:rPr lang="en-US" smtClean="0"/>
              <a:t>6/18/2020</a:t>
            </a:fld>
            <a:endParaRPr lang="en-US"/>
          </a:p>
        </p:txBody>
      </p:sp>
      <p:sp>
        <p:nvSpPr>
          <p:cNvPr id="5" name="Footer Placeholder 4">
            <a:extLst>
              <a:ext uri="{FF2B5EF4-FFF2-40B4-BE49-F238E27FC236}">
                <a16:creationId xmlns:a16="http://schemas.microsoft.com/office/drawing/2014/main" id="{BB1EF21F-7350-4C00-9E84-4B230DE954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B55CE9-D910-4D56-B0DF-40167581C56A}"/>
              </a:ext>
            </a:extLst>
          </p:cNvPr>
          <p:cNvSpPr>
            <a:spLocks noGrp="1"/>
          </p:cNvSpPr>
          <p:nvPr>
            <p:ph type="sldNum" sz="quarter" idx="12"/>
          </p:nvPr>
        </p:nvSpPr>
        <p:spPr/>
        <p:txBody>
          <a:bodyPr/>
          <a:lstStyle/>
          <a:p>
            <a:fld id="{24FA7C2E-A17F-45F8-B380-2B9D817FC043}" type="slidenum">
              <a:rPr lang="en-US" smtClean="0"/>
              <a:t>‹#›</a:t>
            </a:fld>
            <a:endParaRPr lang="en-US"/>
          </a:p>
        </p:txBody>
      </p:sp>
    </p:spTree>
    <p:extLst>
      <p:ext uri="{BB962C8B-B14F-4D97-AF65-F5344CB8AC3E}">
        <p14:creationId xmlns:p14="http://schemas.microsoft.com/office/powerpoint/2010/main" val="985424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2AB42-D169-4141-B943-FF423316075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D94B713-EE64-47A4-84B9-7E60427D0B6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9D8045-2289-416B-9C06-C6C24B045DCA}"/>
              </a:ext>
            </a:extLst>
          </p:cNvPr>
          <p:cNvSpPr>
            <a:spLocks noGrp="1"/>
          </p:cNvSpPr>
          <p:nvPr>
            <p:ph type="dt" sz="half" idx="10"/>
          </p:nvPr>
        </p:nvSpPr>
        <p:spPr/>
        <p:txBody>
          <a:bodyPr/>
          <a:lstStyle/>
          <a:p>
            <a:fld id="{E8A8B918-4200-4F99-88CC-38B5D7660F4C}" type="datetimeFigureOut">
              <a:rPr lang="en-US" smtClean="0"/>
              <a:t>6/18/2020</a:t>
            </a:fld>
            <a:endParaRPr lang="en-US"/>
          </a:p>
        </p:txBody>
      </p:sp>
      <p:sp>
        <p:nvSpPr>
          <p:cNvPr id="5" name="Footer Placeholder 4">
            <a:extLst>
              <a:ext uri="{FF2B5EF4-FFF2-40B4-BE49-F238E27FC236}">
                <a16:creationId xmlns:a16="http://schemas.microsoft.com/office/drawing/2014/main" id="{59EBDD12-1D60-483A-99EC-D3A40C473F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5F61AC-D622-4269-8500-8149C4446AD9}"/>
              </a:ext>
            </a:extLst>
          </p:cNvPr>
          <p:cNvSpPr>
            <a:spLocks noGrp="1"/>
          </p:cNvSpPr>
          <p:nvPr>
            <p:ph type="sldNum" sz="quarter" idx="12"/>
          </p:nvPr>
        </p:nvSpPr>
        <p:spPr/>
        <p:txBody>
          <a:bodyPr/>
          <a:lstStyle/>
          <a:p>
            <a:fld id="{24FA7C2E-A17F-45F8-B380-2B9D817FC043}" type="slidenum">
              <a:rPr lang="en-US" smtClean="0"/>
              <a:t>‹#›</a:t>
            </a:fld>
            <a:endParaRPr lang="en-US"/>
          </a:p>
        </p:txBody>
      </p:sp>
    </p:spTree>
    <p:extLst>
      <p:ext uri="{BB962C8B-B14F-4D97-AF65-F5344CB8AC3E}">
        <p14:creationId xmlns:p14="http://schemas.microsoft.com/office/powerpoint/2010/main" val="3492785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28281C-A5F0-4E12-BB6A-AC617D42CA6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18F4A8-6906-41E8-9651-D837A4DCDB2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6B28AD-A33C-4492-A2CC-A67E0EEBE90B}"/>
              </a:ext>
            </a:extLst>
          </p:cNvPr>
          <p:cNvSpPr>
            <a:spLocks noGrp="1"/>
          </p:cNvSpPr>
          <p:nvPr>
            <p:ph type="dt" sz="half" idx="10"/>
          </p:nvPr>
        </p:nvSpPr>
        <p:spPr/>
        <p:txBody>
          <a:bodyPr/>
          <a:lstStyle/>
          <a:p>
            <a:fld id="{E8A8B918-4200-4F99-88CC-38B5D7660F4C}" type="datetimeFigureOut">
              <a:rPr lang="en-US" smtClean="0"/>
              <a:t>6/18/2020</a:t>
            </a:fld>
            <a:endParaRPr lang="en-US"/>
          </a:p>
        </p:txBody>
      </p:sp>
      <p:sp>
        <p:nvSpPr>
          <p:cNvPr id="5" name="Footer Placeholder 4">
            <a:extLst>
              <a:ext uri="{FF2B5EF4-FFF2-40B4-BE49-F238E27FC236}">
                <a16:creationId xmlns:a16="http://schemas.microsoft.com/office/drawing/2014/main" id="{9B9817E1-1F35-414B-B7DD-A128EEFF13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8E0F66-8B96-4F13-96B0-F7704C1D9D88}"/>
              </a:ext>
            </a:extLst>
          </p:cNvPr>
          <p:cNvSpPr>
            <a:spLocks noGrp="1"/>
          </p:cNvSpPr>
          <p:nvPr>
            <p:ph type="sldNum" sz="quarter" idx="12"/>
          </p:nvPr>
        </p:nvSpPr>
        <p:spPr/>
        <p:txBody>
          <a:bodyPr/>
          <a:lstStyle/>
          <a:p>
            <a:fld id="{24FA7C2E-A17F-45F8-B380-2B9D817FC043}" type="slidenum">
              <a:rPr lang="en-US" smtClean="0"/>
              <a:t>‹#›</a:t>
            </a:fld>
            <a:endParaRPr lang="en-US"/>
          </a:p>
        </p:txBody>
      </p:sp>
    </p:spTree>
    <p:extLst>
      <p:ext uri="{BB962C8B-B14F-4D97-AF65-F5344CB8AC3E}">
        <p14:creationId xmlns:p14="http://schemas.microsoft.com/office/powerpoint/2010/main" val="3934686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A897F-94C7-4198-AD67-01E2FCF894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212A7A-7FA7-4231-8269-2CB326D0E27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9BA406-E6E9-45EF-A9EC-C46460F7F4D8}"/>
              </a:ext>
            </a:extLst>
          </p:cNvPr>
          <p:cNvSpPr>
            <a:spLocks noGrp="1"/>
          </p:cNvSpPr>
          <p:nvPr>
            <p:ph type="dt" sz="half" idx="10"/>
          </p:nvPr>
        </p:nvSpPr>
        <p:spPr/>
        <p:txBody>
          <a:bodyPr/>
          <a:lstStyle/>
          <a:p>
            <a:fld id="{E8A8B918-4200-4F99-88CC-38B5D7660F4C}" type="datetimeFigureOut">
              <a:rPr lang="en-US" smtClean="0"/>
              <a:t>6/18/2020</a:t>
            </a:fld>
            <a:endParaRPr lang="en-US"/>
          </a:p>
        </p:txBody>
      </p:sp>
      <p:sp>
        <p:nvSpPr>
          <p:cNvPr id="5" name="Footer Placeholder 4">
            <a:extLst>
              <a:ext uri="{FF2B5EF4-FFF2-40B4-BE49-F238E27FC236}">
                <a16:creationId xmlns:a16="http://schemas.microsoft.com/office/drawing/2014/main" id="{F2611A33-93CE-4A21-9601-7BA60CA12F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E25904-8D46-40FB-A23D-6206EE60C088}"/>
              </a:ext>
            </a:extLst>
          </p:cNvPr>
          <p:cNvSpPr>
            <a:spLocks noGrp="1"/>
          </p:cNvSpPr>
          <p:nvPr>
            <p:ph type="sldNum" sz="quarter" idx="12"/>
          </p:nvPr>
        </p:nvSpPr>
        <p:spPr/>
        <p:txBody>
          <a:bodyPr/>
          <a:lstStyle/>
          <a:p>
            <a:fld id="{24FA7C2E-A17F-45F8-B380-2B9D817FC043}" type="slidenum">
              <a:rPr lang="en-US" smtClean="0"/>
              <a:t>‹#›</a:t>
            </a:fld>
            <a:endParaRPr lang="en-US"/>
          </a:p>
        </p:txBody>
      </p:sp>
    </p:spTree>
    <p:extLst>
      <p:ext uri="{BB962C8B-B14F-4D97-AF65-F5344CB8AC3E}">
        <p14:creationId xmlns:p14="http://schemas.microsoft.com/office/powerpoint/2010/main" val="3121220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7A11C-F30F-4D5F-AD9A-D33840FA9E3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FF7F0A9-6FF3-487E-9EEB-21909BB155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E012F73-90B5-422B-892F-06777AD933F4}"/>
              </a:ext>
            </a:extLst>
          </p:cNvPr>
          <p:cNvSpPr>
            <a:spLocks noGrp="1"/>
          </p:cNvSpPr>
          <p:nvPr>
            <p:ph type="dt" sz="half" idx="10"/>
          </p:nvPr>
        </p:nvSpPr>
        <p:spPr/>
        <p:txBody>
          <a:bodyPr/>
          <a:lstStyle/>
          <a:p>
            <a:fld id="{E8A8B918-4200-4F99-88CC-38B5D7660F4C}" type="datetimeFigureOut">
              <a:rPr lang="en-US" smtClean="0"/>
              <a:t>6/18/2020</a:t>
            </a:fld>
            <a:endParaRPr lang="en-US"/>
          </a:p>
        </p:txBody>
      </p:sp>
      <p:sp>
        <p:nvSpPr>
          <p:cNvPr id="5" name="Footer Placeholder 4">
            <a:extLst>
              <a:ext uri="{FF2B5EF4-FFF2-40B4-BE49-F238E27FC236}">
                <a16:creationId xmlns:a16="http://schemas.microsoft.com/office/drawing/2014/main" id="{27FC23EA-69F9-4CE6-94FA-76A98DB974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86A2BA-B7B3-4F38-AD38-C056A1E0B0C9}"/>
              </a:ext>
            </a:extLst>
          </p:cNvPr>
          <p:cNvSpPr>
            <a:spLocks noGrp="1"/>
          </p:cNvSpPr>
          <p:nvPr>
            <p:ph type="sldNum" sz="quarter" idx="12"/>
          </p:nvPr>
        </p:nvSpPr>
        <p:spPr/>
        <p:txBody>
          <a:bodyPr/>
          <a:lstStyle/>
          <a:p>
            <a:fld id="{24FA7C2E-A17F-45F8-B380-2B9D817FC043}" type="slidenum">
              <a:rPr lang="en-US" smtClean="0"/>
              <a:t>‹#›</a:t>
            </a:fld>
            <a:endParaRPr lang="en-US"/>
          </a:p>
        </p:txBody>
      </p:sp>
    </p:spTree>
    <p:extLst>
      <p:ext uri="{BB962C8B-B14F-4D97-AF65-F5344CB8AC3E}">
        <p14:creationId xmlns:p14="http://schemas.microsoft.com/office/powerpoint/2010/main" val="1483400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52A95-EA0C-43DB-B746-18097B9486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91AA36-5980-4B94-91EF-E48B373FD2C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CA0FBFB-E704-4A55-9A0C-DF1B911A8B2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0C09E7D-50D9-42EC-B2BB-651906200E7B}"/>
              </a:ext>
            </a:extLst>
          </p:cNvPr>
          <p:cNvSpPr>
            <a:spLocks noGrp="1"/>
          </p:cNvSpPr>
          <p:nvPr>
            <p:ph type="dt" sz="half" idx="10"/>
          </p:nvPr>
        </p:nvSpPr>
        <p:spPr/>
        <p:txBody>
          <a:bodyPr/>
          <a:lstStyle/>
          <a:p>
            <a:fld id="{E8A8B918-4200-4F99-88CC-38B5D7660F4C}" type="datetimeFigureOut">
              <a:rPr lang="en-US" smtClean="0"/>
              <a:t>6/18/2020</a:t>
            </a:fld>
            <a:endParaRPr lang="en-US"/>
          </a:p>
        </p:txBody>
      </p:sp>
      <p:sp>
        <p:nvSpPr>
          <p:cNvPr id="6" name="Footer Placeholder 5">
            <a:extLst>
              <a:ext uri="{FF2B5EF4-FFF2-40B4-BE49-F238E27FC236}">
                <a16:creationId xmlns:a16="http://schemas.microsoft.com/office/drawing/2014/main" id="{BDAD8878-E869-48A7-B136-300DE4C250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6F730D-028B-4B1E-9DB5-6B834167EFF0}"/>
              </a:ext>
            </a:extLst>
          </p:cNvPr>
          <p:cNvSpPr>
            <a:spLocks noGrp="1"/>
          </p:cNvSpPr>
          <p:nvPr>
            <p:ph type="sldNum" sz="quarter" idx="12"/>
          </p:nvPr>
        </p:nvSpPr>
        <p:spPr/>
        <p:txBody>
          <a:bodyPr/>
          <a:lstStyle/>
          <a:p>
            <a:fld id="{24FA7C2E-A17F-45F8-B380-2B9D817FC043}" type="slidenum">
              <a:rPr lang="en-US" smtClean="0"/>
              <a:t>‹#›</a:t>
            </a:fld>
            <a:endParaRPr lang="en-US"/>
          </a:p>
        </p:txBody>
      </p:sp>
    </p:spTree>
    <p:extLst>
      <p:ext uri="{BB962C8B-B14F-4D97-AF65-F5344CB8AC3E}">
        <p14:creationId xmlns:p14="http://schemas.microsoft.com/office/powerpoint/2010/main" val="753234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30B4B-59F9-4ADD-BBC9-CD2277710DD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C910F6A-4DF1-4573-9C87-4F70C05532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6A4C517-01D8-4BA3-9269-165F483C51D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12C710B-D252-4034-950C-BBC8A6EDB8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249014A-D194-499A-9C64-6D7FA52D2D7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65CF07E-6559-496E-83BE-0D1939F28DD2}"/>
              </a:ext>
            </a:extLst>
          </p:cNvPr>
          <p:cNvSpPr>
            <a:spLocks noGrp="1"/>
          </p:cNvSpPr>
          <p:nvPr>
            <p:ph type="dt" sz="half" idx="10"/>
          </p:nvPr>
        </p:nvSpPr>
        <p:spPr/>
        <p:txBody>
          <a:bodyPr/>
          <a:lstStyle/>
          <a:p>
            <a:fld id="{E8A8B918-4200-4F99-88CC-38B5D7660F4C}" type="datetimeFigureOut">
              <a:rPr lang="en-US" smtClean="0"/>
              <a:t>6/18/2020</a:t>
            </a:fld>
            <a:endParaRPr lang="en-US"/>
          </a:p>
        </p:txBody>
      </p:sp>
      <p:sp>
        <p:nvSpPr>
          <p:cNvPr id="8" name="Footer Placeholder 7">
            <a:extLst>
              <a:ext uri="{FF2B5EF4-FFF2-40B4-BE49-F238E27FC236}">
                <a16:creationId xmlns:a16="http://schemas.microsoft.com/office/drawing/2014/main" id="{D6A7714A-2828-49CE-A538-C891C74B6E2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B0D56B9-DDAC-46A6-AA59-D5B57A865E05}"/>
              </a:ext>
            </a:extLst>
          </p:cNvPr>
          <p:cNvSpPr>
            <a:spLocks noGrp="1"/>
          </p:cNvSpPr>
          <p:nvPr>
            <p:ph type="sldNum" sz="quarter" idx="12"/>
          </p:nvPr>
        </p:nvSpPr>
        <p:spPr/>
        <p:txBody>
          <a:bodyPr/>
          <a:lstStyle/>
          <a:p>
            <a:fld id="{24FA7C2E-A17F-45F8-B380-2B9D817FC043}" type="slidenum">
              <a:rPr lang="en-US" smtClean="0"/>
              <a:t>‹#›</a:t>
            </a:fld>
            <a:endParaRPr lang="en-US"/>
          </a:p>
        </p:txBody>
      </p:sp>
    </p:spTree>
    <p:extLst>
      <p:ext uri="{BB962C8B-B14F-4D97-AF65-F5344CB8AC3E}">
        <p14:creationId xmlns:p14="http://schemas.microsoft.com/office/powerpoint/2010/main" val="3758227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B3A1F-4BBA-46E3-A81F-8900862F87D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6C03335-193D-46D8-94F8-4F6F7BD9328E}"/>
              </a:ext>
            </a:extLst>
          </p:cNvPr>
          <p:cNvSpPr>
            <a:spLocks noGrp="1"/>
          </p:cNvSpPr>
          <p:nvPr>
            <p:ph type="dt" sz="half" idx="10"/>
          </p:nvPr>
        </p:nvSpPr>
        <p:spPr/>
        <p:txBody>
          <a:bodyPr/>
          <a:lstStyle/>
          <a:p>
            <a:fld id="{E8A8B918-4200-4F99-88CC-38B5D7660F4C}" type="datetimeFigureOut">
              <a:rPr lang="en-US" smtClean="0"/>
              <a:t>6/18/2020</a:t>
            </a:fld>
            <a:endParaRPr lang="en-US"/>
          </a:p>
        </p:txBody>
      </p:sp>
      <p:sp>
        <p:nvSpPr>
          <p:cNvPr id="4" name="Footer Placeholder 3">
            <a:extLst>
              <a:ext uri="{FF2B5EF4-FFF2-40B4-BE49-F238E27FC236}">
                <a16:creationId xmlns:a16="http://schemas.microsoft.com/office/drawing/2014/main" id="{44A7A860-3138-4640-ACC1-415C349731A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D65C0EC-8838-49F1-95EC-93F3828C9578}"/>
              </a:ext>
            </a:extLst>
          </p:cNvPr>
          <p:cNvSpPr>
            <a:spLocks noGrp="1"/>
          </p:cNvSpPr>
          <p:nvPr>
            <p:ph type="sldNum" sz="quarter" idx="12"/>
          </p:nvPr>
        </p:nvSpPr>
        <p:spPr/>
        <p:txBody>
          <a:bodyPr/>
          <a:lstStyle/>
          <a:p>
            <a:fld id="{24FA7C2E-A17F-45F8-B380-2B9D817FC043}" type="slidenum">
              <a:rPr lang="en-US" smtClean="0"/>
              <a:t>‹#›</a:t>
            </a:fld>
            <a:endParaRPr lang="en-US"/>
          </a:p>
        </p:txBody>
      </p:sp>
    </p:spTree>
    <p:extLst>
      <p:ext uri="{BB962C8B-B14F-4D97-AF65-F5344CB8AC3E}">
        <p14:creationId xmlns:p14="http://schemas.microsoft.com/office/powerpoint/2010/main" val="1965766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3CEF9C-6E31-48CF-A07B-91C7E052519B}"/>
              </a:ext>
            </a:extLst>
          </p:cNvPr>
          <p:cNvSpPr>
            <a:spLocks noGrp="1"/>
          </p:cNvSpPr>
          <p:nvPr>
            <p:ph type="dt" sz="half" idx="10"/>
          </p:nvPr>
        </p:nvSpPr>
        <p:spPr/>
        <p:txBody>
          <a:bodyPr/>
          <a:lstStyle/>
          <a:p>
            <a:fld id="{E8A8B918-4200-4F99-88CC-38B5D7660F4C}" type="datetimeFigureOut">
              <a:rPr lang="en-US" smtClean="0"/>
              <a:t>6/18/2020</a:t>
            </a:fld>
            <a:endParaRPr lang="en-US"/>
          </a:p>
        </p:txBody>
      </p:sp>
      <p:sp>
        <p:nvSpPr>
          <p:cNvPr id="3" name="Footer Placeholder 2">
            <a:extLst>
              <a:ext uri="{FF2B5EF4-FFF2-40B4-BE49-F238E27FC236}">
                <a16:creationId xmlns:a16="http://schemas.microsoft.com/office/drawing/2014/main" id="{73D0F159-BA8F-4FAF-BE03-21F8E27AEA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2E506C0-ED92-4857-A05B-15F9098BCDC1}"/>
              </a:ext>
            </a:extLst>
          </p:cNvPr>
          <p:cNvSpPr>
            <a:spLocks noGrp="1"/>
          </p:cNvSpPr>
          <p:nvPr>
            <p:ph type="sldNum" sz="quarter" idx="12"/>
          </p:nvPr>
        </p:nvSpPr>
        <p:spPr/>
        <p:txBody>
          <a:bodyPr/>
          <a:lstStyle/>
          <a:p>
            <a:fld id="{24FA7C2E-A17F-45F8-B380-2B9D817FC043}" type="slidenum">
              <a:rPr lang="en-US" smtClean="0"/>
              <a:t>‹#›</a:t>
            </a:fld>
            <a:endParaRPr lang="en-US"/>
          </a:p>
        </p:txBody>
      </p:sp>
    </p:spTree>
    <p:extLst>
      <p:ext uri="{BB962C8B-B14F-4D97-AF65-F5344CB8AC3E}">
        <p14:creationId xmlns:p14="http://schemas.microsoft.com/office/powerpoint/2010/main" val="2707788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0CFA8-A749-483F-AA7C-B6AE59A465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B694FF9-9619-4427-BD8C-35F27E19DE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E591047-8BD5-400A-9AFA-B1B9199372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8D28D03-3780-4AA4-9B19-2D611DD91DD3}"/>
              </a:ext>
            </a:extLst>
          </p:cNvPr>
          <p:cNvSpPr>
            <a:spLocks noGrp="1"/>
          </p:cNvSpPr>
          <p:nvPr>
            <p:ph type="dt" sz="half" idx="10"/>
          </p:nvPr>
        </p:nvSpPr>
        <p:spPr/>
        <p:txBody>
          <a:bodyPr/>
          <a:lstStyle/>
          <a:p>
            <a:fld id="{E8A8B918-4200-4F99-88CC-38B5D7660F4C}" type="datetimeFigureOut">
              <a:rPr lang="en-US" smtClean="0"/>
              <a:t>6/18/2020</a:t>
            </a:fld>
            <a:endParaRPr lang="en-US"/>
          </a:p>
        </p:txBody>
      </p:sp>
      <p:sp>
        <p:nvSpPr>
          <p:cNvPr id="6" name="Footer Placeholder 5">
            <a:extLst>
              <a:ext uri="{FF2B5EF4-FFF2-40B4-BE49-F238E27FC236}">
                <a16:creationId xmlns:a16="http://schemas.microsoft.com/office/drawing/2014/main" id="{2B0A90D4-CBB6-43EE-836F-E13B094FA8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C9D524-E692-42D5-A7DB-87D16659EFFF}"/>
              </a:ext>
            </a:extLst>
          </p:cNvPr>
          <p:cNvSpPr>
            <a:spLocks noGrp="1"/>
          </p:cNvSpPr>
          <p:nvPr>
            <p:ph type="sldNum" sz="quarter" idx="12"/>
          </p:nvPr>
        </p:nvSpPr>
        <p:spPr/>
        <p:txBody>
          <a:bodyPr/>
          <a:lstStyle/>
          <a:p>
            <a:fld id="{24FA7C2E-A17F-45F8-B380-2B9D817FC043}" type="slidenum">
              <a:rPr lang="en-US" smtClean="0"/>
              <a:t>‹#›</a:t>
            </a:fld>
            <a:endParaRPr lang="en-US"/>
          </a:p>
        </p:txBody>
      </p:sp>
    </p:spTree>
    <p:extLst>
      <p:ext uri="{BB962C8B-B14F-4D97-AF65-F5344CB8AC3E}">
        <p14:creationId xmlns:p14="http://schemas.microsoft.com/office/powerpoint/2010/main" val="223831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E90AC-2DA2-4E92-8941-8E20EC8B8F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5FD4370-0BBB-45BF-AABE-9CF4634A38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3E8BB88-4691-4A47-9D0A-DC14A502D8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DD7A7BC-CB16-4B19-823F-BFAF953A2B70}"/>
              </a:ext>
            </a:extLst>
          </p:cNvPr>
          <p:cNvSpPr>
            <a:spLocks noGrp="1"/>
          </p:cNvSpPr>
          <p:nvPr>
            <p:ph type="dt" sz="half" idx="10"/>
          </p:nvPr>
        </p:nvSpPr>
        <p:spPr/>
        <p:txBody>
          <a:bodyPr/>
          <a:lstStyle/>
          <a:p>
            <a:fld id="{E8A8B918-4200-4F99-88CC-38B5D7660F4C}" type="datetimeFigureOut">
              <a:rPr lang="en-US" smtClean="0"/>
              <a:t>6/18/2020</a:t>
            </a:fld>
            <a:endParaRPr lang="en-US"/>
          </a:p>
        </p:txBody>
      </p:sp>
      <p:sp>
        <p:nvSpPr>
          <p:cNvPr id="6" name="Footer Placeholder 5">
            <a:extLst>
              <a:ext uri="{FF2B5EF4-FFF2-40B4-BE49-F238E27FC236}">
                <a16:creationId xmlns:a16="http://schemas.microsoft.com/office/drawing/2014/main" id="{2956084F-585E-4693-B74F-C9F739F8AB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6BF43A-9FFC-40C7-AEEE-A5ED88AC74C2}"/>
              </a:ext>
            </a:extLst>
          </p:cNvPr>
          <p:cNvSpPr>
            <a:spLocks noGrp="1"/>
          </p:cNvSpPr>
          <p:nvPr>
            <p:ph type="sldNum" sz="quarter" idx="12"/>
          </p:nvPr>
        </p:nvSpPr>
        <p:spPr/>
        <p:txBody>
          <a:bodyPr/>
          <a:lstStyle/>
          <a:p>
            <a:fld id="{24FA7C2E-A17F-45F8-B380-2B9D817FC043}" type="slidenum">
              <a:rPr lang="en-US" smtClean="0"/>
              <a:t>‹#›</a:t>
            </a:fld>
            <a:endParaRPr lang="en-US"/>
          </a:p>
        </p:txBody>
      </p:sp>
    </p:spTree>
    <p:extLst>
      <p:ext uri="{BB962C8B-B14F-4D97-AF65-F5344CB8AC3E}">
        <p14:creationId xmlns:p14="http://schemas.microsoft.com/office/powerpoint/2010/main" val="1080077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6DDFD1-9335-4FAB-87B5-E4E4C40AB2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3AC722B-360A-4137-9F4C-ABED24D938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FE9E9D-D200-4FE7-A417-796710E999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A8B918-4200-4F99-88CC-38B5D7660F4C}" type="datetimeFigureOut">
              <a:rPr lang="en-US" smtClean="0"/>
              <a:t>6/18/2020</a:t>
            </a:fld>
            <a:endParaRPr lang="en-US"/>
          </a:p>
        </p:txBody>
      </p:sp>
      <p:sp>
        <p:nvSpPr>
          <p:cNvPr id="5" name="Footer Placeholder 4">
            <a:extLst>
              <a:ext uri="{FF2B5EF4-FFF2-40B4-BE49-F238E27FC236}">
                <a16:creationId xmlns:a16="http://schemas.microsoft.com/office/drawing/2014/main" id="{0C7F4710-F6F8-44FF-AA92-6900B2582B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D5B05E1-0EF4-464C-AFBF-52DB971163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A7C2E-A17F-45F8-B380-2B9D817FC043}" type="slidenum">
              <a:rPr lang="en-US" smtClean="0"/>
              <a:t>‹#›</a:t>
            </a:fld>
            <a:endParaRPr lang="en-US"/>
          </a:p>
        </p:txBody>
      </p:sp>
    </p:spTree>
    <p:extLst>
      <p:ext uri="{BB962C8B-B14F-4D97-AF65-F5344CB8AC3E}">
        <p14:creationId xmlns:p14="http://schemas.microsoft.com/office/powerpoint/2010/main" val="2066836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8.jp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www.lds.org/church/leader/l-tom-perry?lang=eng"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0" name="Picture 789">
            <a:extLst>
              <a:ext uri="{FF2B5EF4-FFF2-40B4-BE49-F238E27FC236}">
                <a16:creationId xmlns:a16="http://schemas.microsoft.com/office/drawing/2014/main" id="{843C2FE3-2053-491A-831E-F2FEB4159C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3175420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6948B96-A2A0-46ED-9684-8A13AACE9EF7}"/>
              </a:ext>
            </a:extLst>
          </p:cNvPr>
          <p:cNvSpPr/>
          <p:nvPr/>
        </p:nvSpPr>
        <p:spPr>
          <a:xfrm flipH="1" flipV="1">
            <a:off x="0" y="0"/>
            <a:ext cx="12192000" cy="6858000"/>
          </a:xfrm>
          <a:prstGeom prst="rect">
            <a:avLst/>
          </a:prstGeom>
          <a:gradFill>
            <a:gsLst>
              <a:gs pos="0">
                <a:srgbClr val="365129"/>
              </a:gs>
              <a:gs pos="36000">
                <a:srgbClr val="00B050"/>
              </a:gs>
              <a:gs pos="69000">
                <a:srgbClr val="CCFF99"/>
              </a:gs>
              <a:gs pos="100000">
                <a:schemeClr val="accent1">
                  <a:lumMod val="75000"/>
                </a:schemeClr>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632364" y="612844"/>
            <a:ext cx="7426036" cy="5632311"/>
          </a:xfrm>
          <a:prstGeom prst="rect">
            <a:avLst/>
          </a:prstGeom>
        </p:spPr>
        <p:txBody>
          <a:bodyPr wrap="square">
            <a:spAutoFit/>
          </a:bodyPr>
          <a:lstStyle/>
          <a:p>
            <a:r>
              <a:rPr lang="en-US" sz="2400" b="1" dirty="0"/>
              <a:t>“The Book of Mormon does not give specific details about the priesthood held by prophets and other brethren among the Nephites and Lamanites. However, the references to ordinances and the manner in which the Church was conducted provide sufficient evidence that they held the Melchizedek Priesthood.</a:t>
            </a:r>
          </a:p>
          <a:p>
            <a:endParaRPr lang="en-US" sz="2400" dirty="0">
              <a:solidFill>
                <a:schemeClr val="bg1"/>
              </a:solidFill>
            </a:endParaRPr>
          </a:p>
          <a:p>
            <a:r>
              <a:rPr lang="en-US" sz="2400" b="1" dirty="0">
                <a:solidFill>
                  <a:schemeClr val="bg1"/>
                </a:solidFill>
              </a:rPr>
              <a:t>President Joseph Fielding Smith taught that “the priesthood which [the Nephites] held and under which they officiated was the Priesthood after the </a:t>
            </a:r>
            <a:r>
              <a:rPr lang="en-US" sz="2400" b="1" i="1" dirty="0">
                <a:solidFill>
                  <a:schemeClr val="bg1"/>
                </a:solidFill>
              </a:rPr>
              <a:t>holy order,</a:t>
            </a:r>
            <a:r>
              <a:rPr lang="en-US" sz="2400" b="1" dirty="0">
                <a:solidFill>
                  <a:schemeClr val="bg1"/>
                </a:solidFill>
              </a:rPr>
              <a:t> the order of the Son of </a:t>
            </a:r>
          </a:p>
          <a:p>
            <a:r>
              <a:rPr lang="en-US" sz="2400" b="1" dirty="0">
                <a:solidFill>
                  <a:schemeClr val="bg1"/>
                </a:solidFill>
              </a:rPr>
              <a:t>God. This higher </a:t>
            </a:r>
          </a:p>
          <a:p>
            <a:r>
              <a:rPr lang="en-US" sz="2400" b="1" dirty="0">
                <a:solidFill>
                  <a:schemeClr val="bg1"/>
                </a:solidFill>
              </a:rPr>
              <a:t>priesthood can officiate in every </a:t>
            </a:r>
          </a:p>
          <a:p>
            <a:r>
              <a:rPr lang="en-US" sz="2400" b="1" dirty="0">
                <a:solidFill>
                  <a:schemeClr val="bg1"/>
                </a:solidFill>
              </a:rPr>
              <a:t>ordinance of the gospel.” </a:t>
            </a:r>
          </a:p>
          <a:p>
            <a:r>
              <a:rPr lang="en-US" sz="2400" b="1" dirty="0">
                <a:solidFill>
                  <a:schemeClr val="bg1"/>
                </a:solidFill>
              </a:rPr>
              <a:t>Bruce R. </a:t>
            </a:r>
            <a:r>
              <a:rPr lang="en-US" sz="2400" b="1" dirty="0" err="1">
                <a:solidFill>
                  <a:schemeClr val="bg1"/>
                </a:solidFill>
              </a:rPr>
              <a:t>McConkie</a:t>
            </a:r>
            <a:endParaRPr lang="en-US" sz="2400" b="1" dirty="0">
              <a:solidFill>
                <a:schemeClr val="bg1"/>
              </a:solidFill>
            </a:endParaRPr>
          </a:p>
        </p:txBody>
      </p:sp>
      <p:pic>
        <p:nvPicPr>
          <p:cNvPr id="4" name="Picture 3" descr="bruce R. McConkie.jpg"/>
          <p:cNvPicPr>
            <a:picLocks noChangeAspect="1"/>
          </p:cNvPicPr>
          <p:nvPr/>
        </p:nvPicPr>
        <p:blipFill>
          <a:blip r:embed="rId2" cstate="print"/>
          <a:stretch>
            <a:fillRect/>
          </a:stretch>
        </p:blipFill>
        <p:spPr>
          <a:xfrm>
            <a:off x="618698" y="464128"/>
            <a:ext cx="1201003" cy="1676400"/>
          </a:xfrm>
          <a:prstGeom prst="rect">
            <a:avLst/>
          </a:prstGeom>
        </p:spPr>
      </p:pic>
      <p:pic>
        <p:nvPicPr>
          <p:cNvPr id="5" name="Picture 4" descr="Joseph Fielding Smith.jpg"/>
          <p:cNvPicPr>
            <a:picLocks noChangeAspect="1"/>
          </p:cNvPicPr>
          <p:nvPr/>
        </p:nvPicPr>
        <p:blipFill>
          <a:blip r:embed="rId3" cstate="print"/>
          <a:stretch>
            <a:fillRect/>
          </a:stretch>
        </p:blipFill>
        <p:spPr>
          <a:xfrm>
            <a:off x="9960900" y="4553845"/>
            <a:ext cx="1630599" cy="2057400"/>
          </a:xfrm>
          <a:prstGeom prst="rect">
            <a:avLst/>
          </a:prstGeom>
        </p:spPr>
      </p:pic>
      <p:sp>
        <p:nvSpPr>
          <p:cNvPr id="7" name="Rectangle 6">
            <a:extLst>
              <a:ext uri="{FF2B5EF4-FFF2-40B4-BE49-F238E27FC236}">
                <a16:creationId xmlns:a16="http://schemas.microsoft.com/office/drawing/2014/main" id="{C364F0C4-EDAC-481B-8FF7-3D64134B695A}"/>
              </a:ext>
            </a:extLst>
          </p:cNvPr>
          <p:cNvSpPr/>
          <p:nvPr/>
        </p:nvSpPr>
        <p:spPr>
          <a:xfrm>
            <a:off x="0" y="6426579"/>
            <a:ext cx="1552028" cy="369332"/>
          </a:xfrm>
          <a:prstGeom prst="rect">
            <a:avLst/>
          </a:prstGeom>
        </p:spPr>
        <p:txBody>
          <a:bodyPr wrap="none">
            <a:spAutoFit/>
          </a:bodyPr>
          <a:lstStyle/>
          <a:p>
            <a:r>
              <a:rPr lang="en-US" b="1" dirty="0">
                <a:solidFill>
                  <a:schemeClr val="bg1"/>
                </a:solidFill>
              </a:rPr>
              <a:t> Alma 13:1–20</a:t>
            </a:r>
            <a:endParaRPr lang="en-US" dirty="0"/>
          </a:p>
        </p:txBody>
      </p:sp>
    </p:spTree>
    <p:extLst>
      <p:ext uri="{BB962C8B-B14F-4D97-AF65-F5344CB8AC3E}">
        <p14:creationId xmlns:p14="http://schemas.microsoft.com/office/powerpoint/2010/main" val="3940753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F1F607D-11C3-484C-8182-E9EC55315615}"/>
              </a:ext>
            </a:extLst>
          </p:cNvPr>
          <p:cNvSpPr/>
          <p:nvPr/>
        </p:nvSpPr>
        <p:spPr>
          <a:xfrm flipH="1" flipV="1">
            <a:off x="0" y="0"/>
            <a:ext cx="12192000" cy="6858000"/>
          </a:xfrm>
          <a:prstGeom prst="rect">
            <a:avLst/>
          </a:prstGeom>
          <a:gradFill>
            <a:gsLst>
              <a:gs pos="0">
                <a:srgbClr val="365129"/>
              </a:gs>
              <a:gs pos="36000">
                <a:srgbClr val="00B050"/>
              </a:gs>
              <a:gs pos="69000">
                <a:srgbClr val="CCFF99"/>
              </a:gs>
              <a:gs pos="100000">
                <a:schemeClr val="accent1">
                  <a:lumMod val="75000"/>
                </a:schemeClr>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882145" y="4293514"/>
            <a:ext cx="4793673" cy="1200329"/>
          </a:xfrm>
          <a:prstGeom prst="rect">
            <a:avLst/>
          </a:prstGeom>
        </p:spPr>
        <p:txBody>
          <a:bodyPr wrap="square">
            <a:spAutoFit/>
          </a:bodyPr>
          <a:lstStyle/>
          <a:p>
            <a:pPr fontAlgn="base"/>
            <a:r>
              <a:rPr lang="en-US" b="1" dirty="0">
                <a:solidFill>
                  <a:schemeClr val="bg1"/>
                </a:solidFill>
              </a:rPr>
              <a:t>“As there was a unity of doctrine among all the churches in Zarahemla, so there has been a unity of doctrine among all the churches in all times and in al dispensations.”</a:t>
            </a:r>
          </a:p>
        </p:txBody>
      </p:sp>
      <p:sp>
        <p:nvSpPr>
          <p:cNvPr id="4" name="TextBox 3"/>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Calibri" panose="020F0502020204030204" pitchFamily="34" charset="0"/>
              </a:rPr>
              <a:t>Seven Churches</a:t>
            </a:r>
          </a:p>
        </p:txBody>
      </p:sp>
      <p:sp>
        <p:nvSpPr>
          <p:cNvPr id="6" name="TextBox 5"/>
          <p:cNvSpPr txBox="1"/>
          <p:nvPr/>
        </p:nvSpPr>
        <p:spPr>
          <a:xfrm>
            <a:off x="76200" y="6550224"/>
            <a:ext cx="2895600" cy="307777"/>
          </a:xfrm>
          <a:prstGeom prst="rect">
            <a:avLst/>
          </a:prstGeom>
          <a:noFill/>
        </p:spPr>
        <p:txBody>
          <a:bodyPr wrap="square" rtlCol="0">
            <a:spAutoFit/>
          </a:bodyPr>
          <a:lstStyle/>
          <a:p>
            <a:r>
              <a:rPr lang="en-US" sz="1400" dirty="0">
                <a:solidFill>
                  <a:schemeClr val="bg1"/>
                </a:solidFill>
              </a:rPr>
              <a:t>Mosiah 25:21-22   JFM and RLM</a:t>
            </a:r>
          </a:p>
        </p:txBody>
      </p:sp>
      <p:sp>
        <p:nvSpPr>
          <p:cNvPr id="7" name="Rectangle 6"/>
          <p:cNvSpPr/>
          <p:nvPr/>
        </p:nvSpPr>
        <p:spPr>
          <a:xfrm>
            <a:off x="5562599" y="1752601"/>
            <a:ext cx="4662055" cy="1754326"/>
          </a:xfrm>
          <a:prstGeom prst="rect">
            <a:avLst/>
          </a:prstGeom>
        </p:spPr>
        <p:txBody>
          <a:bodyPr wrap="square">
            <a:spAutoFit/>
          </a:bodyPr>
          <a:lstStyle/>
          <a:p>
            <a:pPr fontAlgn="base"/>
            <a:r>
              <a:rPr lang="en-US" b="1" dirty="0"/>
              <a:t>“Those who have entered into the waters of baptism have been commanded to meet together often ‘to fast and to pray, and to speak one with another concerning the welfare of their souls.” </a:t>
            </a:r>
          </a:p>
          <a:p>
            <a:pPr fontAlgn="base"/>
            <a:r>
              <a:rPr lang="en-US" b="1" dirty="0"/>
              <a:t>Moroni 6:5</a:t>
            </a:r>
          </a:p>
        </p:txBody>
      </p:sp>
      <p:sp>
        <p:nvSpPr>
          <p:cNvPr id="113" name="Rectangle 112"/>
          <p:cNvSpPr/>
          <p:nvPr/>
        </p:nvSpPr>
        <p:spPr>
          <a:xfrm>
            <a:off x="1752600" y="838200"/>
            <a:ext cx="3810000" cy="923330"/>
          </a:xfrm>
          <a:prstGeom prst="rect">
            <a:avLst/>
          </a:prstGeom>
        </p:spPr>
        <p:txBody>
          <a:bodyPr wrap="square">
            <a:spAutoFit/>
          </a:bodyPr>
          <a:lstStyle/>
          <a:p>
            <a:pPr fontAlgn="base"/>
            <a:r>
              <a:rPr lang="en-US" b="1" dirty="0"/>
              <a:t>It was necessary to divide the Church into various congregations because there were so many people</a:t>
            </a:r>
          </a:p>
        </p:txBody>
      </p:sp>
      <p:sp>
        <p:nvSpPr>
          <p:cNvPr id="114" name="Rectangle 113"/>
          <p:cNvSpPr/>
          <p:nvPr/>
        </p:nvSpPr>
        <p:spPr>
          <a:xfrm>
            <a:off x="6140483" y="5185334"/>
            <a:ext cx="3810000" cy="923330"/>
          </a:xfrm>
          <a:prstGeom prst="rect">
            <a:avLst/>
          </a:prstGeom>
        </p:spPr>
        <p:txBody>
          <a:bodyPr wrap="square">
            <a:spAutoFit/>
          </a:bodyPr>
          <a:lstStyle/>
          <a:p>
            <a:pPr fontAlgn="base"/>
            <a:r>
              <a:rPr lang="en-US" b="1" dirty="0">
                <a:solidFill>
                  <a:schemeClr val="bg1"/>
                </a:solidFill>
              </a:rPr>
              <a:t>Today:</a:t>
            </a:r>
          </a:p>
          <a:p>
            <a:pPr fontAlgn="base"/>
            <a:r>
              <a:rPr lang="en-US" b="1" dirty="0">
                <a:solidFill>
                  <a:schemeClr val="bg1"/>
                </a:solidFill>
              </a:rPr>
              <a:t>When a people outgrow a ward, the ward or Stake is divided.</a:t>
            </a:r>
          </a:p>
        </p:txBody>
      </p:sp>
      <p:sp>
        <p:nvSpPr>
          <p:cNvPr id="115" name="Rectangle 114"/>
          <p:cNvSpPr/>
          <p:nvPr/>
        </p:nvSpPr>
        <p:spPr>
          <a:xfrm>
            <a:off x="2971800" y="6104050"/>
            <a:ext cx="7924800" cy="461665"/>
          </a:xfrm>
          <a:prstGeom prst="rect">
            <a:avLst/>
          </a:prstGeom>
        </p:spPr>
        <p:txBody>
          <a:bodyPr wrap="square">
            <a:spAutoFit/>
          </a:bodyPr>
          <a:lstStyle/>
          <a:p>
            <a:pPr fontAlgn="base"/>
            <a:r>
              <a:rPr lang="en-US" sz="2400" dirty="0">
                <a:solidFill>
                  <a:srgbClr val="FFFF00"/>
                </a:solidFill>
              </a:rPr>
              <a:t>What is the criteria for a Ward or Stake to  be divided?</a:t>
            </a:r>
          </a:p>
        </p:txBody>
      </p:sp>
      <p:pic>
        <p:nvPicPr>
          <p:cNvPr id="117" name="Picture 116" descr="graph.png"/>
          <p:cNvPicPr>
            <a:picLocks noChangeAspect="1"/>
          </p:cNvPicPr>
          <p:nvPr/>
        </p:nvPicPr>
        <p:blipFill>
          <a:blip r:embed="rId2" cstate="print"/>
          <a:srcRect l="10076" t="12628" r="28791" b="1416"/>
          <a:stretch>
            <a:fillRect/>
          </a:stretch>
        </p:blipFill>
        <p:spPr>
          <a:xfrm>
            <a:off x="8488392" y="152400"/>
            <a:ext cx="1536878" cy="1442783"/>
          </a:xfrm>
          <a:prstGeom prst="rect">
            <a:avLst/>
          </a:prstGeom>
        </p:spPr>
      </p:pic>
      <p:pic>
        <p:nvPicPr>
          <p:cNvPr id="8" name="Picture 7">
            <a:extLst>
              <a:ext uri="{FF2B5EF4-FFF2-40B4-BE49-F238E27FC236}">
                <a16:creationId xmlns:a16="http://schemas.microsoft.com/office/drawing/2014/main" id="{4B642CE3-FF99-4782-AC00-6B80DC272DF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66" b="90722" l="9932" r="91781"/>
                    </a14:imgEffect>
                  </a14:imgLayer>
                </a14:imgProps>
              </a:ext>
              <a:ext uri="{28A0092B-C50C-407E-A947-70E740481C1C}">
                <a14:useLocalDpi xmlns:a14="http://schemas.microsoft.com/office/drawing/2010/main" val="0"/>
              </a:ext>
            </a:extLst>
          </a:blip>
          <a:stretch>
            <a:fillRect/>
          </a:stretch>
        </p:blipFill>
        <p:spPr>
          <a:xfrm>
            <a:off x="1752600" y="1863154"/>
            <a:ext cx="2534969" cy="2526288"/>
          </a:xfrm>
          <a:prstGeom prst="rect">
            <a:avLst/>
          </a:prstGeom>
        </p:spPr>
      </p:pic>
      <p:pic>
        <p:nvPicPr>
          <p:cNvPr id="10" name="Picture 9">
            <a:extLst>
              <a:ext uri="{FF2B5EF4-FFF2-40B4-BE49-F238E27FC236}">
                <a16:creationId xmlns:a16="http://schemas.microsoft.com/office/drawing/2014/main" id="{C2DB0643-6A08-48CA-8849-730F697FB0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72388" y="3088071"/>
            <a:ext cx="3224212" cy="2208470"/>
          </a:xfrm>
          <a:prstGeom prst="rect">
            <a:avLst/>
          </a:prstGeom>
        </p:spPr>
      </p:pic>
    </p:spTree>
    <p:extLst>
      <p:ext uri="{BB962C8B-B14F-4D97-AF65-F5344CB8AC3E}">
        <p14:creationId xmlns:p14="http://schemas.microsoft.com/office/powerpoint/2010/main" val="520667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114" grpId="0"/>
      <p:bldP spid="1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BC8985E-0591-4E92-BAB9-D199151A7AEA}"/>
              </a:ext>
            </a:extLst>
          </p:cNvPr>
          <p:cNvSpPr/>
          <p:nvPr/>
        </p:nvSpPr>
        <p:spPr>
          <a:xfrm flipH="1" flipV="1">
            <a:off x="0" y="0"/>
            <a:ext cx="12192000" cy="6858000"/>
          </a:xfrm>
          <a:prstGeom prst="rect">
            <a:avLst/>
          </a:prstGeom>
          <a:gradFill>
            <a:gsLst>
              <a:gs pos="0">
                <a:srgbClr val="365129"/>
              </a:gs>
              <a:gs pos="36000">
                <a:srgbClr val="00B050"/>
              </a:gs>
              <a:gs pos="69000">
                <a:srgbClr val="CCFF99"/>
              </a:gs>
              <a:gs pos="100000">
                <a:schemeClr val="accent1">
                  <a:lumMod val="75000"/>
                </a:schemeClr>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Calibri" panose="020F0502020204030204" pitchFamily="34" charset="0"/>
              </a:rPr>
              <a:t>The People of God</a:t>
            </a:r>
          </a:p>
        </p:txBody>
      </p:sp>
      <p:sp>
        <p:nvSpPr>
          <p:cNvPr id="6" name="TextBox 5"/>
          <p:cNvSpPr txBox="1"/>
          <p:nvPr/>
        </p:nvSpPr>
        <p:spPr>
          <a:xfrm>
            <a:off x="76200" y="6550223"/>
            <a:ext cx="2895600" cy="307777"/>
          </a:xfrm>
          <a:prstGeom prst="rect">
            <a:avLst/>
          </a:prstGeom>
          <a:noFill/>
        </p:spPr>
        <p:txBody>
          <a:bodyPr wrap="square" rtlCol="0">
            <a:spAutoFit/>
          </a:bodyPr>
          <a:lstStyle/>
          <a:p>
            <a:r>
              <a:rPr lang="en-US" sz="1400" dirty="0">
                <a:solidFill>
                  <a:schemeClr val="bg1"/>
                </a:solidFill>
              </a:rPr>
              <a:t>Mosiah 25:24   JFM and RLM</a:t>
            </a:r>
          </a:p>
        </p:txBody>
      </p:sp>
      <p:sp>
        <p:nvSpPr>
          <p:cNvPr id="7" name="Rectangle 6"/>
          <p:cNvSpPr/>
          <p:nvPr/>
        </p:nvSpPr>
        <p:spPr>
          <a:xfrm>
            <a:off x="6324600" y="862271"/>
            <a:ext cx="4953000" cy="1815882"/>
          </a:xfrm>
          <a:prstGeom prst="rect">
            <a:avLst/>
          </a:prstGeom>
        </p:spPr>
        <p:txBody>
          <a:bodyPr wrap="square">
            <a:spAutoFit/>
          </a:bodyPr>
          <a:lstStyle/>
          <a:p>
            <a:pPr fontAlgn="base"/>
            <a:r>
              <a:rPr lang="en-US" sz="2800" b="1" dirty="0"/>
              <a:t>“…And the Lord did pour out his Spirit upon them, and they were blessed, and prospered in the Land.”</a:t>
            </a:r>
          </a:p>
        </p:txBody>
      </p:sp>
      <p:sp>
        <p:nvSpPr>
          <p:cNvPr id="113" name="Rectangle 112"/>
          <p:cNvSpPr/>
          <p:nvPr/>
        </p:nvSpPr>
        <p:spPr>
          <a:xfrm>
            <a:off x="586596" y="947182"/>
            <a:ext cx="4953000" cy="954107"/>
          </a:xfrm>
          <a:prstGeom prst="rect">
            <a:avLst/>
          </a:prstGeom>
        </p:spPr>
        <p:txBody>
          <a:bodyPr wrap="square">
            <a:spAutoFit/>
          </a:bodyPr>
          <a:lstStyle/>
          <a:p>
            <a:pPr fontAlgn="base"/>
            <a:r>
              <a:rPr lang="en-US" sz="2800" b="1" dirty="0"/>
              <a:t>“And they were called the people of God…”</a:t>
            </a:r>
          </a:p>
        </p:txBody>
      </p:sp>
      <p:grpSp>
        <p:nvGrpSpPr>
          <p:cNvPr id="11" name="Group 10"/>
          <p:cNvGrpSpPr/>
          <p:nvPr/>
        </p:nvGrpSpPr>
        <p:grpSpPr>
          <a:xfrm>
            <a:off x="2819400" y="3810000"/>
            <a:ext cx="7315420" cy="2514600"/>
            <a:chOff x="965200" y="2514600"/>
            <a:chExt cx="7315420" cy="2514600"/>
          </a:xfrm>
        </p:grpSpPr>
        <p:grpSp>
          <p:nvGrpSpPr>
            <p:cNvPr id="12" name="Group 18"/>
            <p:cNvGrpSpPr/>
            <p:nvPr/>
          </p:nvGrpSpPr>
          <p:grpSpPr>
            <a:xfrm>
              <a:off x="965200" y="2514600"/>
              <a:ext cx="7315420" cy="2514600"/>
              <a:chOff x="965200" y="2514600"/>
              <a:chExt cx="7379366" cy="2514600"/>
            </a:xfrm>
          </p:grpSpPr>
          <p:sp>
            <p:nvSpPr>
              <p:cNvPr id="14" name="Rectangle 13"/>
              <p:cNvSpPr/>
              <p:nvPr/>
            </p:nvSpPr>
            <p:spPr>
              <a:xfrm>
                <a:off x="1042066" y="25146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5" idx="1"/>
                <a:endCxn id="15"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3" name="TextBox 12"/>
            <p:cNvSpPr txBox="1"/>
            <p:nvPr/>
          </p:nvSpPr>
          <p:spPr>
            <a:xfrm>
              <a:off x="1117600" y="2514600"/>
              <a:ext cx="7010400" cy="1569660"/>
            </a:xfrm>
            <a:prstGeom prst="rect">
              <a:avLst/>
            </a:prstGeom>
            <a:noFill/>
          </p:spPr>
          <p:txBody>
            <a:bodyPr wrap="square" rtlCol="0">
              <a:spAutoFit/>
            </a:bodyPr>
            <a:lstStyle/>
            <a:p>
              <a:pPr algn="ctr"/>
              <a:r>
                <a:rPr lang="en-US" sz="3200" b="1" i="1" dirty="0">
                  <a:solidFill>
                    <a:schemeClr val="bg1"/>
                  </a:solidFill>
                </a:rPr>
                <a:t>As we take upon ourselves the name of Jesus Christ and live accordingly, the Lord will pour out His Spirit upon us.</a:t>
              </a:r>
              <a:endParaRPr lang="en-US" sz="3200" dirty="0">
                <a:solidFill>
                  <a:schemeClr val="bg1"/>
                </a:solidFill>
                <a:latin typeface="Child's Play" pitchFamily="2" charset="0"/>
              </a:endParaRPr>
            </a:p>
          </p:txBody>
        </p:sp>
      </p:grpSp>
    </p:spTree>
    <p:extLst>
      <p:ext uri="{BB962C8B-B14F-4D97-AF65-F5344CB8AC3E}">
        <p14:creationId xmlns:p14="http://schemas.microsoft.com/office/powerpoint/2010/main" val="975877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rgbClr val="18321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18654" y="302230"/>
            <a:ext cx="8839200" cy="4401205"/>
          </a:xfrm>
          <a:prstGeom prst="rect">
            <a:avLst/>
          </a:prstGeom>
          <a:noFill/>
        </p:spPr>
        <p:txBody>
          <a:bodyPr wrap="square" rtlCol="0">
            <a:spAutoFit/>
          </a:bodyPr>
          <a:lstStyle/>
          <a:p>
            <a:r>
              <a:rPr lang="en-US" sz="2000" dirty="0">
                <a:solidFill>
                  <a:schemeClr val="bg1"/>
                </a:solidFill>
              </a:rPr>
              <a:t>Sources:</a:t>
            </a:r>
          </a:p>
          <a:p>
            <a:endParaRPr lang="en-US" sz="2000" dirty="0">
              <a:solidFill>
                <a:schemeClr val="bg1"/>
              </a:solidFill>
            </a:endParaRPr>
          </a:p>
          <a:p>
            <a:pPr fontAlgn="base"/>
            <a:r>
              <a:rPr lang="en-US" sz="2000" dirty="0">
                <a:solidFill>
                  <a:schemeClr val="bg1"/>
                </a:solidFill>
              </a:rPr>
              <a:t>Vaughn J. Featherstone </a:t>
            </a:r>
            <a:r>
              <a:rPr lang="en-US" sz="2000" i="1" dirty="0">
                <a:solidFill>
                  <a:schemeClr val="bg1"/>
                </a:solidFill>
              </a:rPr>
              <a:t>Secret of the Second Mile </a:t>
            </a:r>
            <a:r>
              <a:rPr lang="en-US" sz="2000" dirty="0">
                <a:solidFill>
                  <a:schemeClr val="bg1"/>
                </a:solidFill>
              </a:rPr>
              <a:t>May Ensign 1990</a:t>
            </a:r>
          </a:p>
          <a:p>
            <a:pPr fontAlgn="base"/>
            <a:endParaRPr lang="en-US" sz="2000" dirty="0">
              <a:solidFill>
                <a:schemeClr val="bg1"/>
              </a:solidFill>
            </a:endParaRPr>
          </a:p>
          <a:p>
            <a:pPr fontAlgn="base"/>
            <a:r>
              <a:rPr lang="en-US" sz="2000" dirty="0">
                <a:solidFill>
                  <a:schemeClr val="bg1"/>
                </a:solidFill>
              </a:rPr>
              <a:t>Joseph Fielding </a:t>
            </a:r>
            <a:r>
              <a:rPr lang="en-US" sz="2000" dirty="0" err="1">
                <a:solidFill>
                  <a:schemeClr val="bg1"/>
                </a:solidFill>
              </a:rPr>
              <a:t>McConkie</a:t>
            </a:r>
            <a:r>
              <a:rPr lang="en-US" sz="2000" dirty="0">
                <a:solidFill>
                  <a:schemeClr val="bg1"/>
                </a:solidFill>
              </a:rPr>
              <a:t> and Robert L. Millet Doctrinal Commentary on the Book of Mormon Vol. 2 p. 289,291</a:t>
            </a:r>
          </a:p>
          <a:p>
            <a:pPr fontAlgn="base"/>
            <a:endParaRPr lang="en-US" sz="2000" dirty="0">
              <a:solidFill>
                <a:schemeClr val="bg1"/>
              </a:solidFill>
            </a:endParaRPr>
          </a:p>
          <a:p>
            <a:pPr fontAlgn="base"/>
            <a:r>
              <a:rPr lang="en-US" sz="2000" dirty="0">
                <a:solidFill>
                  <a:schemeClr val="bg1"/>
                </a:solidFill>
              </a:rPr>
              <a:t> L. Tom Perry </a:t>
            </a:r>
            <a:r>
              <a:rPr lang="en-US" sz="2000" i="1" dirty="0">
                <a:solidFill>
                  <a:schemeClr val="bg1"/>
                </a:solidFill>
              </a:rPr>
              <a:t>The Value of a Good Name </a:t>
            </a:r>
            <a:r>
              <a:rPr lang="en-US" sz="2000" dirty="0">
                <a:solidFill>
                  <a:schemeClr val="bg1"/>
                </a:solidFill>
              </a:rPr>
              <a:t>Feb. Ensign 2009</a:t>
            </a:r>
          </a:p>
          <a:p>
            <a:pPr fontAlgn="base"/>
            <a:endParaRPr lang="en-US" sz="2000" dirty="0">
              <a:solidFill>
                <a:schemeClr val="bg1"/>
              </a:solidFill>
            </a:endParaRPr>
          </a:p>
          <a:p>
            <a:pPr fontAlgn="base"/>
            <a:r>
              <a:rPr lang="en-US" sz="2000" dirty="0">
                <a:solidFill>
                  <a:schemeClr val="bg1"/>
                </a:solidFill>
              </a:rPr>
              <a:t>Joseph Fielding Smith and Bruce R. </a:t>
            </a:r>
            <a:r>
              <a:rPr lang="en-US" sz="2000" dirty="0" err="1">
                <a:solidFill>
                  <a:schemeClr val="bg1"/>
                </a:solidFill>
              </a:rPr>
              <a:t>McConkie</a:t>
            </a:r>
            <a:r>
              <a:rPr lang="en-US" sz="2000" dirty="0">
                <a:solidFill>
                  <a:schemeClr val="bg1"/>
                </a:solidFill>
              </a:rPr>
              <a:t> (</a:t>
            </a:r>
            <a:r>
              <a:rPr lang="en-US" sz="2000" i="1" dirty="0">
                <a:solidFill>
                  <a:schemeClr val="bg1"/>
                </a:solidFill>
              </a:rPr>
              <a:t>Doctrines of Salvation,</a:t>
            </a:r>
            <a:r>
              <a:rPr lang="en-US" sz="2000" dirty="0">
                <a:solidFill>
                  <a:schemeClr val="bg1"/>
                </a:solidFill>
              </a:rPr>
              <a:t> ed. Bruce R. </a:t>
            </a:r>
            <a:r>
              <a:rPr lang="en-US" sz="2000" dirty="0" err="1">
                <a:solidFill>
                  <a:schemeClr val="bg1"/>
                </a:solidFill>
              </a:rPr>
              <a:t>McConkie</a:t>
            </a:r>
            <a:r>
              <a:rPr lang="en-US" sz="2000" dirty="0">
                <a:solidFill>
                  <a:schemeClr val="bg1"/>
                </a:solidFill>
              </a:rPr>
              <a:t>, 3 vols. [1954–56], 3:87).</a:t>
            </a:r>
          </a:p>
          <a:p>
            <a:pPr fontAlgn="base"/>
            <a:endParaRPr lang="en-US" sz="2000" dirty="0">
              <a:solidFill>
                <a:schemeClr val="bg1"/>
              </a:solidFill>
            </a:endParaRPr>
          </a:p>
          <a:p>
            <a:pPr fontAlgn="base"/>
            <a:endParaRPr lang="en-US" sz="2000" cap="all" dirty="0">
              <a:solidFill>
                <a:schemeClr val="bg1"/>
              </a:solidFill>
              <a:hlinkClick r:id="rId2"/>
            </a:endParaRPr>
          </a:p>
          <a:p>
            <a:pPr fontAlgn="base"/>
            <a:endParaRPr lang="en-US" sz="2000" dirty="0">
              <a:solidFill>
                <a:schemeClr val="bg1"/>
              </a:solidFill>
            </a:endParaRPr>
          </a:p>
        </p:txBody>
      </p:sp>
      <p:sp>
        <p:nvSpPr>
          <p:cNvPr id="5" name="Footer Placeholder 14">
            <a:extLst>
              <a:ext uri="{FF2B5EF4-FFF2-40B4-BE49-F238E27FC236}">
                <a16:creationId xmlns:a16="http://schemas.microsoft.com/office/drawing/2014/main" id="{0155D74D-D096-46D9-9AB2-A3387B18640E}"/>
              </a:ext>
            </a:extLst>
          </p:cNvPr>
          <p:cNvSpPr>
            <a:spLocks noGrp="1"/>
          </p:cNvSpPr>
          <p:nvPr/>
        </p:nvSpPr>
        <p:spPr>
          <a:xfrm>
            <a:off x="152400" y="6400800"/>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3962031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2962810-062D-4284-A1BA-320039BAE14A}"/>
              </a:ext>
            </a:extLst>
          </p:cNvPr>
          <p:cNvPicPr>
            <a:picLocks noChangeAspect="1"/>
          </p:cNvPicPr>
          <p:nvPr/>
        </p:nvPicPr>
        <p:blipFill>
          <a:blip r:embed="rId2"/>
          <a:stretch>
            <a:fillRect/>
          </a:stretch>
        </p:blipFill>
        <p:spPr>
          <a:xfrm>
            <a:off x="435429" y="244929"/>
            <a:ext cx="11386457" cy="6404882"/>
          </a:xfrm>
          <a:prstGeom prst="rect">
            <a:avLst/>
          </a:prstGeom>
        </p:spPr>
      </p:pic>
    </p:spTree>
    <p:extLst>
      <p:ext uri="{BB962C8B-B14F-4D97-AF65-F5344CB8AC3E}">
        <p14:creationId xmlns:p14="http://schemas.microsoft.com/office/powerpoint/2010/main" val="1454359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 name="Rectangle 882">
            <a:extLst>
              <a:ext uri="{FF2B5EF4-FFF2-40B4-BE49-F238E27FC236}">
                <a16:creationId xmlns:a16="http://schemas.microsoft.com/office/drawing/2014/main" id="{B4D407DE-B94A-4553-A4D2-B956AFCD7045}"/>
              </a:ext>
            </a:extLst>
          </p:cNvPr>
          <p:cNvSpPr/>
          <p:nvPr/>
        </p:nvSpPr>
        <p:spPr>
          <a:xfrm flipH="1" flipV="1">
            <a:off x="0" y="0"/>
            <a:ext cx="12192000" cy="6858000"/>
          </a:xfrm>
          <a:prstGeom prst="rect">
            <a:avLst/>
          </a:prstGeom>
          <a:gradFill>
            <a:gsLst>
              <a:gs pos="0">
                <a:srgbClr val="365129"/>
              </a:gs>
              <a:gs pos="36000">
                <a:srgbClr val="00B050"/>
              </a:gs>
              <a:gs pos="69000">
                <a:srgbClr val="CCFF99"/>
              </a:gs>
              <a:gs pos="100000">
                <a:schemeClr val="accent1">
                  <a:lumMod val="75000"/>
                </a:schemeClr>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0425" y="6505587"/>
            <a:ext cx="2895600" cy="307777"/>
          </a:xfrm>
          <a:prstGeom prst="rect">
            <a:avLst/>
          </a:prstGeom>
          <a:noFill/>
        </p:spPr>
        <p:txBody>
          <a:bodyPr wrap="square" rtlCol="0">
            <a:spAutoFit/>
          </a:bodyPr>
          <a:lstStyle/>
          <a:p>
            <a:r>
              <a:rPr lang="en-US" sz="1400" dirty="0">
                <a:solidFill>
                  <a:schemeClr val="bg1"/>
                </a:solidFill>
              </a:rPr>
              <a:t>Mosiah 25:1-11</a:t>
            </a:r>
          </a:p>
        </p:txBody>
      </p:sp>
      <p:sp>
        <p:nvSpPr>
          <p:cNvPr id="5" name="TextBox 4"/>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Calibri" panose="020F0502020204030204" pitchFamily="34" charset="0"/>
              </a:rPr>
              <a:t>Assembly</a:t>
            </a:r>
          </a:p>
        </p:txBody>
      </p:sp>
      <p:sp>
        <p:nvSpPr>
          <p:cNvPr id="21" name="TextBox 20"/>
          <p:cNvSpPr txBox="1"/>
          <p:nvPr/>
        </p:nvSpPr>
        <p:spPr>
          <a:xfrm>
            <a:off x="4800600" y="4343400"/>
            <a:ext cx="2743200" cy="1754326"/>
          </a:xfrm>
          <a:prstGeom prst="rect">
            <a:avLst/>
          </a:prstGeom>
          <a:noFill/>
        </p:spPr>
        <p:txBody>
          <a:bodyPr wrap="square" rtlCol="0">
            <a:spAutoFit/>
          </a:bodyPr>
          <a:lstStyle/>
          <a:p>
            <a:pPr algn="ctr" fontAlgn="base"/>
            <a:r>
              <a:rPr lang="en-US" dirty="0">
                <a:solidFill>
                  <a:schemeClr val="bg1"/>
                </a:solidFill>
              </a:rPr>
              <a:t>King Mosiah read the records of:</a:t>
            </a:r>
          </a:p>
          <a:p>
            <a:pPr algn="ctr" fontAlgn="base"/>
            <a:endParaRPr lang="en-US" dirty="0">
              <a:solidFill>
                <a:schemeClr val="bg1"/>
              </a:solidFill>
            </a:endParaRPr>
          </a:p>
          <a:p>
            <a:pPr algn="ctr" fontAlgn="base"/>
            <a:r>
              <a:rPr lang="en-US" dirty="0" err="1">
                <a:solidFill>
                  <a:schemeClr val="bg1"/>
                </a:solidFill>
              </a:rPr>
              <a:t>Zeniff</a:t>
            </a:r>
            <a:endParaRPr lang="en-US" dirty="0">
              <a:solidFill>
                <a:schemeClr val="bg1"/>
              </a:solidFill>
            </a:endParaRPr>
          </a:p>
          <a:p>
            <a:pPr algn="ctr" fontAlgn="base"/>
            <a:endParaRPr lang="en-US" dirty="0">
              <a:solidFill>
                <a:schemeClr val="bg1"/>
              </a:solidFill>
            </a:endParaRPr>
          </a:p>
          <a:p>
            <a:pPr algn="ctr" fontAlgn="base"/>
            <a:r>
              <a:rPr lang="en-US" dirty="0">
                <a:solidFill>
                  <a:schemeClr val="bg1"/>
                </a:solidFill>
              </a:rPr>
              <a:t>Alma</a:t>
            </a:r>
          </a:p>
        </p:txBody>
      </p:sp>
      <p:grpSp>
        <p:nvGrpSpPr>
          <p:cNvPr id="333" name="Group 332"/>
          <p:cNvGrpSpPr/>
          <p:nvPr/>
        </p:nvGrpSpPr>
        <p:grpSpPr>
          <a:xfrm>
            <a:off x="8305800" y="838201"/>
            <a:ext cx="1404088" cy="3014421"/>
            <a:chOff x="838200" y="2752626"/>
            <a:chExt cx="1752600" cy="3762638"/>
          </a:xfrm>
        </p:grpSpPr>
        <p:sp>
          <p:nvSpPr>
            <p:cNvPr id="334" name="Moon 333"/>
            <p:cNvSpPr/>
            <p:nvPr/>
          </p:nvSpPr>
          <p:spPr>
            <a:xfrm rot="686128">
              <a:off x="1191184" y="3254699"/>
              <a:ext cx="275173" cy="869996"/>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Oval 334"/>
            <p:cNvSpPr/>
            <p:nvPr/>
          </p:nvSpPr>
          <p:spPr>
            <a:xfrm rot="19444033">
              <a:off x="1734697" y="5698034"/>
              <a:ext cx="376768" cy="732662"/>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Oval 335"/>
            <p:cNvSpPr/>
            <p:nvPr/>
          </p:nvSpPr>
          <p:spPr>
            <a:xfrm rot="2648374">
              <a:off x="1311286" y="5855295"/>
              <a:ext cx="350992" cy="65996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Trapezoid 336"/>
            <p:cNvSpPr/>
            <p:nvPr/>
          </p:nvSpPr>
          <p:spPr>
            <a:xfrm>
              <a:off x="1188151" y="4613630"/>
              <a:ext cx="1049852" cy="1537351"/>
            </a:xfrm>
            <a:prstGeom prst="trapezoid">
              <a:avLst>
                <a:gd name="adj" fmla="val 1544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Oval 337"/>
            <p:cNvSpPr/>
            <p:nvPr/>
          </p:nvSpPr>
          <p:spPr>
            <a:xfrm>
              <a:off x="838200" y="5099109"/>
              <a:ext cx="262463" cy="48547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Oval 338"/>
            <p:cNvSpPr/>
            <p:nvPr/>
          </p:nvSpPr>
          <p:spPr>
            <a:xfrm>
              <a:off x="2325491" y="4937283"/>
              <a:ext cx="265309" cy="55843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Trapezoid 339"/>
            <p:cNvSpPr/>
            <p:nvPr/>
          </p:nvSpPr>
          <p:spPr>
            <a:xfrm rot="20486525">
              <a:off x="1871303" y="3769390"/>
              <a:ext cx="614141" cy="1584238"/>
            </a:xfrm>
            <a:prstGeom prst="trapezoid">
              <a:avLst>
                <a:gd name="adj" fmla="val 38678"/>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Trapezoid 340"/>
            <p:cNvSpPr/>
            <p:nvPr/>
          </p:nvSpPr>
          <p:spPr>
            <a:xfrm rot="1355661">
              <a:off x="879714" y="3778926"/>
              <a:ext cx="653689" cy="1584238"/>
            </a:xfrm>
            <a:prstGeom prst="trapezoid">
              <a:avLst>
                <a:gd name="adj" fmla="val 38678"/>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Trapezoid 341"/>
            <p:cNvSpPr/>
            <p:nvPr/>
          </p:nvSpPr>
          <p:spPr>
            <a:xfrm>
              <a:off x="1100663" y="4209064"/>
              <a:ext cx="1224828" cy="1523006"/>
            </a:xfrm>
            <a:prstGeom prst="trapezoid">
              <a:avLst>
                <a:gd name="adj" fmla="val 38678"/>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Trapezoid 342"/>
            <p:cNvSpPr/>
            <p:nvPr/>
          </p:nvSpPr>
          <p:spPr>
            <a:xfrm rot="1339147">
              <a:off x="1432977" y="3956908"/>
              <a:ext cx="742884" cy="901878"/>
            </a:xfrm>
            <a:prstGeom prst="trapezoid">
              <a:avLst>
                <a:gd name="adj" fmla="val 35984"/>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Trapezoid 343"/>
            <p:cNvSpPr/>
            <p:nvPr/>
          </p:nvSpPr>
          <p:spPr>
            <a:xfrm rot="20508981">
              <a:off x="1238628" y="3896683"/>
              <a:ext cx="691086" cy="961371"/>
            </a:xfrm>
            <a:prstGeom prst="trapezoid">
              <a:avLst>
                <a:gd name="adj" fmla="val 35985"/>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5" name="Group 74"/>
            <p:cNvGrpSpPr/>
            <p:nvPr/>
          </p:nvGrpSpPr>
          <p:grpSpPr>
            <a:xfrm rot="20913872" flipH="1">
              <a:off x="1942990" y="3031456"/>
              <a:ext cx="517033" cy="1139635"/>
              <a:chOff x="6528137" y="1535176"/>
              <a:chExt cx="450325" cy="1073251"/>
            </a:xfrm>
          </p:grpSpPr>
          <p:sp>
            <p:nvSpPr>
              <p:cNvPr id="384" name="Moon 383"/>
              <p:cNvSpPr/>
              <p:nvPr/>
            </p:nvSpPr>
            <p:spPr>
              <a:xfrm rot="20552136">
                <a:off x="6548749" y="1545521"/>
                <a:ext cx="301982" cy="1032334"/>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Moon 384"/>
              <p:cNvSpPr/>
              <p:nvPr/>
            </p:nvSpPr>
            <p:spPr>
              <a:xfrm rot="20552136">
                <a:off x="6624948" y="1545521"/>
                <a:ext cx="301982" cy="1032334"/>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Moon 385"/>
              <p:cNvSpPr/>
              <p:nvPr/>
            </p:nvSpPr>
            <p:spPr>
              <a:xfrm rot="21340991">
                <a:off x="6676480" y="1576093"/>
                <a:ext cx="301982" cy="1032334"/>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Moon 386"/>
              <p:cNvSpPr/>
              <p:nvPr/>
            </p:nvSpPr>
            <p:spPr>
              <a:xfrm>
                <a:off x="6528137" y="1535176"/>
                <a:ext cx="239670" cy="819319"/>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Moon 387"/>
              <p:cNvSpPr/>
              <p:nvPr/>
            </p:nvSpPr>
            <p:spPr>
              <a:xfrm rot="21435342">
                <a:off x="6654172" y="1662940"/>
                <a:ext cx="235589" cy="805368"/>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6" name="Group 73"/>
            <p:cNvGrpSpPr/>
            <p:nvPr/>
          </p:nvGrpSpPr>
          <p:grpSpPr>
            <a:xfrm rot="686128">
              <a:off x="1100663" y="2914453"/>
              <a:ext cx="604067" cy="1177100"/>
              <a:chOff x="6477000" y="1545521"/>
              <a:chExt cx="526130" cy="1108534"/>
            </a:xfrm>
          </p:grpSpPr>
          <p:sp>
            <p:nvSpPr>
              <p:cNvPr id="379" name="Moon 378"/>
              <p:cNvSpPr/>
              <p:nvPr/>
            </p:nvSpPr>
            <p:spPr>
              <a:xfrm rot="20552136">
                <a:off x="6548749" y="1545521"/>
                <a:ext cx="301982" cy="1032334"/>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Moon 379"/>
              <p:cNvSpPr/>
              <p:nvPr/>
            </p:nvSpPr>
            <p:spPr>
              <a:xfrm rot="20552136">
                <a:off x="6624948" y="1545521"/>
                <a:ext cx="301982" cy="1032334"/>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Moon 380"/>
              <p:cNvSpPr/>
              <p:nvPr/>
            </p:nvSpPr>
            <p:spPr>
              <a:xfrm rot="20552136">
                <a:off x="6701148" y="1621721"/>
                <a:ext cx="301982" cy="1032334"/>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Moon 381"/>
              <p:cNvSpPr/>
              <p:nvPr/>
            </p:nvSpPr>
            <p:spPr>
              <a:xfrm>
                <a:off x="6477000" y="1676400"/>
                <a:ext cx="239670" cy="819319"/>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Moon 382"/>
              <p:cNvSpPr/>
              <p:nvPr/>
            </p:nvSpPr>
            <p:spPr>
              <a:xfrm rot="21435342">
                <a:off x="6648545" y="1833978"/>
                <a:ext cx="235589" cy="805368"/>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7" name="Oval 14"/>
            <p:cNvSpPr/>
            <p:nvPr/>
          </p:nvSpPr>
          <p:spPr>
            <a:xfrm rot="19066372">
              <a:off x="1782320" y="2752626"/>
              <a:ext cx="510953" cy="700337"/>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Oval 347"/>
            <p:cNvSpPr/>
            <p:nvPr/>
          </p:nvSpPr>
          <p:spPr>
            <a:xfrm rot="3077158">
              <a:off x="1336081" y="2616339"/>
              <a:ext cx="456902" cy="809538"/>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Isosceles Triangle 348"/>
            <p:cNvSpPr/>
            <p:nvPr/>
          </p:nvSpPr>
          <p:spPr>
            <a:xfrm rot="10800000">
              <a:off x="1450614" y="3804498"/>
              <a:ext cx="524926" cy="485479"/>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Oval 13"/>
            <p:cNvSpPr/>
            <p:nvPr/>
          </p:nvSpPr>
          <p:spPr>
            <a:xfrm>
              <a:off x="1363126" y="2800831"/>
              <a:ext cx="787389" cy="124640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1" name="Group 80"/>
            <p:cNvGrpSpPr/>
            <p:nvPr/>
          </p:nvGrpSpPr>
          <p:grpSpPr>
            <a:xfrm rot="16200000" flipH="1">
              <a:off x="1639604" y="2476150"/>
              <a:ext cx="496897" cy="1049852"/>
              <a:chOff x="6477000" y="1545521"/>
              <a:chExt cx="526130" cy="1108534"/>
            </a:xfrm>
          </p:grpSpPr>
          <p:sp>
            <p:nvSpPr>
              <p:cNvPr id="374" name="Moon 373"/>
              <p:cNvSpPr/>
              <p:nvPr/>
            </p:nvSpPr>
            <p:spPr>
              <a:xfrm rot="20552136">
                <a:off x="6548749" y="1545521"/>
                <a:ext cx="301982" cy="1032334"/>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Moon 374"/>
              <p:cNvSpPr/>
              <p:nvPr/>
            </p:nvSpPr>
            <p:spPr>
              <a:xfrm rot="20552136">
                <a:off x="6624948" y="1545521"/>
                <a:ext cx="301982" cy="1032334"/>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Moon 375"/>
              <p:cNvSpPr/>
              <p:nvPr/>
            </p:nvSpPr>
            <p:spPr>
              <a:xfrm rot="19982206">
                <a:off x="6701148" y="1621721"/>
                <a:ext cx="301982" cy="1032334"/>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Moon 376"/>
              <p:cNvSpPr/>
              <p:nvPr/>
            </p:nvSpPr>
            <p:spPr>
              <a:xfrm>
                <a:off x="6477000" y="1676400"/>
                <a:ext cx="239670" cy="819319"/>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Moon 377"/>
              <p:cNvSpPr/>
              <p:nvPr/>
            </p:nvSpPr>
            <p:spPr>
              <a:xfrm rot="21435342">
                <a:off x="6648545" y="1833978"/>
                <a:ext cx="235589" cy="805368"/>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2" name="Moon 351"/>
            <p:cNvSpPr/>
            <p:nvPr/>
          </p:nvSpPr>
          <p:spPr>
            <a:xfrm rot="16364658" flipH="1">
              <a:off x="1579549" y="2636717"/>
              <a:ext cx="285050" cy="879123"/>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Oval 352"/>
            <p:cNvSpPr/>
            <p:nvPr/>
          </p:nvSpPr>
          <p:spPr>
            <a:xfrm>
              <a:off x="1450614" y="2833540"/>
              <a:ext cx="699902" cy="323653"/>
            </a:xfrm>
            <a:prstGeom prst="ellipse">
              <a:avLst/>
            </a:prstGeom>
            <a:solidFill>
              <a:srgbClr val="A26D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Rounded Rectangle 353"/>
            <p:cNvSpPr/>
            <p:nvPr/>
          </p:nvSpPr>
          <p:spPr>
            <a:xfrm>
              <a:off x="1275638" y="4613630"/>
              <a:ext cx="874877" cy="323653"/>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5" name="Group 48"/>
            <p:cNvGrpSpPr/>
            <p:nvPr/>
          </p:nvGrpSpPr>
          <p:grpSpPr>
            <a:xfrm>
              <a:off x="1363126" y="4694543"/>
              <a:ext cx="699902" cy="174274"/>
              <a:chOff x="553453" y="4798401"/>
              <a:chExt cx="1858183" cy="519282"/>
            </a:xfrm>
          </p:grpSpPr>
          <p:sp>
            <p:nvSpPr>
              <p:cNvPr id="369" name="Frame 368"/>
              <p:cNvSpPr/>
              <p:nvPr/>
            </p:nvSpPr>
            <p:spPr>
              <a:xfrm rot="2844396">
                <a:off x="562504" y="4789350"/>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0" name="Frame 369"/>
              <p:cNvSpPr/>
              <p:nvPr/>
            </p:nvSpPr>
            <p:spPr>
              <a:xfrm rot="2844396">
                <a:off x="906559" y="4801645"/>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1" name="Frame 370"/>
              <p:cNvSpPr/>
              <p:nvPr/>
            </p:nvSpPr>
            <p:spPr>
              <a:xfrm rot="2844396">
                <a:off x="1250613" y="4812441"/>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2" name="Frame 371"/>
              <p:cNvSpPr/>
              <p:nvPr/>
            </p:nvSpPr>
            <p:spPr>
              <a:xfrm rot="2844396">
                <a:off x="1573885" y="4821677"/>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3" name="Frame 372"/>
              <p:cNvSpPr/>
              <p:nvPr/>
            </p:nvSpPr>
            <p:spPr>
              <a:xfrm rot="2844396">
                <a:off x="1924868" y="4830914"/>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56" name="Rounded Rectangle 355"/>
            <p:cNvSpPr/>
            <p:nvPr/>
          </p:nvSpPr>
          <p:spPr>
            <a:xfrm>
              <a:off x="1143000" y="3124200"/>
              <a:ext cx="1295400" cy="2286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7" name="Group 60"/>
            <p:cNvGrpSpPr/>
            <p:nvPr/>
          </p:nvGrpSpPr>
          <p:grpSpPr>
            <a:xfrm>
              <a:off x="1219200" y="2971800"/>
              <a:ext cx="1021829" cy="307918"/>
              <a:chOff x="1187970" y="2667000"/>
              <a:chExt cx="2889355" cy="870678"/>
            </a:xfrm>
          </p:grpSpPr>
          <p:grpSp>
            <p:nvGrpSpPr>
              <p:cNvPr id="358" name="Group 25"/>
              <p:cNvGrpSpPr/>
              <p:nvPr/>
            </p:nvGrpSpPr>
            <p:grpSpPr>
              <a:xfrm>
                <a:off x="1187970" y="2667000"/>
                <a:ext cx="838200" cy="838200"/>
                <a:chOff x="1219200" y="2971800"/>
                <a:chExt cx="838200" cy="838200"/>
              </a:xfrm>
            </p:grpSpPr>
            <p:sp>
              <p:nvSpPr>
                <p:cNvPr id="367" name="Frame 366"/>
                <p:cNvSpPr/>
                <p:nvPr/>
              </p:nvSpPr>
              <p:spPr>
                <a:xfrm rot="2881967">
                  <a:off x="1219200" y="2971800"/>
                  <a:ext cx="838200" cy="838200"/>
                </a:xfrm>
                <a:prstGeom prst="frame">
                  <a:avLst/>
                </a:prstGeom>
                <a:solidFill>
                  <a:srgbClr val="BD85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8" name="Quad Arrow 367"/>
                <p:cNvSpPr/>
                <p:nvPr/>
              </p:nvSpPr>
              <p:spPr>
                <a:xfrm>
                  <a:off x="1371600" y="3124200"/>
                  <a:ext cx="533400" cy="533400"/>
                </a:xfrm>
                <a:prstGeom prst="quadArrow">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9" name="Group 26"/>
              <p:cNvGrpSpPr/>
              <p:nvPr/>
            </p:nvGrpSpPr>
            <p:grpSpPr>
              <a:xfrm>
                <a:off x="2214797" y="2683239"/>
                <a:ext cx="838200" cy="838200"/>
                <a:chOff x="1219200" y="2971800"/>
                <a:chExt cx="838200" cy="838200"/>
              </a:xfrm>
            </p:grpSpPr>
            <p:sp>
              <p:nvSpPr>
                <p:cNvPr id="365" name="Frame 364"/>
                <p:cNvSpPr/>
                <p:nvPr/>
              </p:nvSpPr>
              <p:spPr>
                <a:xfrm rot="2881967">
                  <a:off x="1219200" y="2971800"/>
                  <a:ext cx="838200" cy="838200"/>
                </a:xfrm>
                <a:prstGeom prst="frame">
                  <a:avLst/>
                </a:prstGeom>
                <a:solidFill>
                  <a:srgbClr val="BD85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6" name="Quad Arrow 365"/>
                <p:cNvSpPr/>
                <p:nvPr/>
              </p:nvSpPr>
              <p:spPr>
                <a:xfrm>
                  <a:off x="1371600" y="3124200"/>
                  <a:ext cx="533400" cy="533400"/>
                </a:xfrm>
                <a:prstGeom prst="quadArrow">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0" name="Group 29"/>
              <p:cNvGrpSpPr/>
              <p:nvPr/>
            </p:nvGrpSpPr>
            <p:grpSpPr>
              <a:xfrm>
                <a:off x="3239125" y="2699478"/>
                <a:ext cx="838200" cy="838200"/>
                <a:chOff x="1219200" y="2971800"/>
                <a:chExt cx="838200" cy="838200"/>
              </a:xfrm>
            </p:grpSpPr>
            <p:sp>
              <p:nvSpPr>
                <p:cNvPr id="363" name="Frame 362"/>
                <p:cNvSpPr/>
                <p:nvPr/>
              </p:nvSpPr>
              <p:spPr>
                <a:xfrm rot="2881967">
                  <a:off x="1219200" y="2971800"/>
                  <a:ext cx="838200" cy="838200"/>
                </a:xfrm>
                <a:prstGeom prst="frame">
                  <a:avLst/>
                </a:prstGeom>
                <a:solidFill>
                  <a:srgbClr val="BD85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4" name="Quad Arrow 363"/>
                <p:cNvSpPr/>
                <p:nvPr/>
              </p:nvSpPr>
              <p:spPr>
                <a:xfrm>
                  <a:off x="1371600" y="3124200"/>
                  <a:ext cx="533400" cy="533400"/>
                </a:xfrm>
                <a:prstGeom prst="quadArrow">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1" name="Diamond 360"/>
              <p:cNvSpPr/>
              <p:nvPr/>
            </p:nvSpPr>
            <p:spPr>
              <a:xfrm>
                <a:off x="1948721" y="2803161"/>
                <a:ext cx="269823" cy="464695"/>
              </a:xfrm>
              <a:prstGeom prst="diamond">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Diamond 361"/>
              <p:cNvSpPr/>
              <p:nvPr/>
            </p:nvSpPr>
            <p:spPr>
              <a:xfrm>
                <a:off x="3015521" y="2835639"/>
                <a:ext cx="269823" cy="464695"/>
              </a:xfrm>
              <a:prstGeom prst="diamond">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89" name="Group 388"/>
          <p:cNvGrpSpPr/>
          <p:nvPr/>
        </p:nvGrpSpPr>
        <p:grpSpPr>
          <a:xfrm>
            <a:off x="2286001" y="685800"/>
            <a:ext cx="1750881" cy="3048000"/>
            <a:chOff x="2209800" y="457200"/>
            <a:chExt cx="3342946" cy="5685325"/>
          </a:xfrm>
        </p:grpSpPr>
        <p:sp>
          <p:nvSpPr>
            <p:cNvPr id="390" name="Oval 389"/>
            <p:cNvSpPr/>
            <p:nvPr/>
          </p:nvSpPr>
          <p:spPr>
            <a:xfrm rot="2175526">
              <a:off x="3681657" y="3330117"/>
              <a:ext cx="411563" cy="56531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Oval 390"/>
            <p:cNvSpPr/>
            <p:nvPr/>
          </p:nvSpPr>
          <p:spPr>
            <a:xfrm>
              <a:off x="4076393" y="4763052"/>
              <a:ext cx="434849" cy="97536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Oval 391"/>
            <p:cNvSpPr/>
            <p:nvPr/>
          </p:nvSpPr>
          <p:spPr>
            <a:xfrm rot="21042356">
              <a:off x="4609794" y="4763052"/>
              <a:ext cx="434849" cy="97536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3" name="Group 285"/>
            <p:cNvGrpSpPr/>
            <p:nvPr/>
          </p:nvGrpSpPr>
          <p:grpSpPr>
            <a:xfrm rot="6940948">
              <a:off x="2765540" y="1537327"/>
              <a:ext cx="2261897" cy="1091508"/>
              <a:chOff x="3818466" y="457200"/>
              <a:chExt cx="1547496" cy="1041881"/>
            </a:xfrm>
          </p:grpSpPr>
          <p:grpSp>
            <p:nvGrpSpPr>
              <p:cNvPr id="453" name="Group 18"/>
              <p:cNvGrpSpPr/>
              <p:nvPr/>
            </p:nvGrpSpPr>
            <p:grpSpPr>
              <a:xfrm flipH="1">
                <a:off x="3847638" y="457200"/>
                <a:ext cx="1518324" cy="1041881"/>
                <a:chOff x="4850118" y="788842"/>
                <a:chExt cx="2160282" cy="1573358"/>
              </a:xfrm>
            </p:grpSpPr>
            <p:grpSp>
              <p:nvGrpSpPr>
                <p:cNvPr id="456" name="Group 10"/>
                <p:cNvGrpSpPr/>
                <p:nvPr/>
              </p:nvGrpSpPr>
              <p:grpSpPr>
                <a:xfrm rot="10800000">
                  <a:off x="5181600" y="1371600"/>
                  <a:ext cx="1295400" cy="990600"/>
                  <a:chOff x="4850118" y="788842"/>
                  <a:chExt cx="2160282" cy="1497158"/>
                </a:xfrm>
              </p:grpSpPr>
              <p:sp>
                <p:nvSpPr>
                  <p:cNvPr id="465" name="Moon 464"/>
                  <p:cNvSpPr/>
                  <p:nvPr/>
                </p:nvSpPr>
                <p:spPr>
                  <a:xfrm rot="6074059">
                    <a:off x="5524477" y="438256"/>
                    <a:ext cx="823724" cy="1996860"/>
                  </a:xfrm>
                  <a:prstGeom prst="moon">
                    <a:avLst>
                      <a:gd name="adj" fmla="val 7966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Moon 465"/>
                  <p:cNvSpPr/>
                  <p:nvPr/>
                </p:nvSpPr>
                <p:spPr>
                  <a:xfrm rot="5400000">
                    <a:off x="5600700" y="876300"/>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Moon 13"/>
                  <p:cNvSpPr/>
                  <p:nvPr/>
                </p:nvSpPr>
                <p:spPr>
                  <a:xfrm rot="6170090">
                    <a:off x="5574018" y="723713"/>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Moon 14"/>
                  <p:cNvSpPr/>
                  <p:nvPr/>
                </p:nvSpPr>
                <p:spPr>
                  <a:xfrm rot="4574157">
                    <a:off x="5575449" y="510671"/>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Moon 15"/>
                  <p:cNvSpPr/>
                  <p:nvPr/>
                </p:nvSpPr>
                <p:spPr>
                  <a:xfrm rot="8303369">
                    <a:off x="5338140" y="788842"/>
                    <a:ext cx="523703" cy="1165516"/>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Moon 16"/>
                  <p:cNvSpPr/>
                  <p:nvPr/>
                </p:nvSpPr>
                <p:spPr>
                  <a:xfrm rot="3781707">
                    <a:off x="5774948" y="615027"/>
                    <a:ext cx="823724" cy="1323585"/>
                  </a:xfrm>
                  <a:prstGeom prst="moon">
                    <a:avLst>
                      <a:gd name="adj" fmla="val 6681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Oval 17"/>
                  <p:cNvSpPr/>
                  <p:nvPr/>
                </p:nvSpPr>
                <p:spPr>
                  <a:xfrm rot="16010209">
                    <a:off x="5249130" y="932954"/>
                    <a:ext cx="873143" cy="1401605"/>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7" name="Group 9"/>
                <p:cNvGrpSpPr/>
                <p:nvPr/>
              </p:nvGrpSpPr>
              <p:grpSpPr>
                <a:xfrm>
                  <a:off x="4850118" y="788842"/>
                  <a:ext cx="2160282" cy="1497158"/>
                  <a:chOff x="4850118" y="788842"/>
                  <a:chExt cx="2160282" cy="1497158"/>
                </a:xfrm>
              </p:grpSpPr>
              <p:sp>
                <p:nvSpPr>
                  <p:cNvPr id="458" name="Moon 457"/>
                  <p:cNvSpPr/>
                  <p:nvPr/>
                </p:nvSpPr>
                <p:spPr>
                  <a:xfrm rot="6074059">
                    <a:off x="5524477" y="438256"/>
                    <a:ext cx="823724" cy="1996860"/>
                  </a:xfrm>
                  <a:prstGeom prst="moon">
                    <a:avLst>
                      <a:gd name="adj" fmla="val 7966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Moon 2"/>
                  <p:cNvSpPr/>
                  <p:nvPr/>
                </p:nvSpPr>
                <p:spPr>
                  <a:xfrm rot="5400000">
                    <a:off x="5600700" y="876300"/>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Moon 3"/>
                  <p:cNvSpPr/>
                  <p:nvPr/>
                </p:nvSpPr>
                <p:spPr>
                  <a:xfrm rot="5605046">
                    <a:off x="5574018" y="723713"/>
                    <a:ext cx="685800" cy="2133599"/>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Moon 4"/>
                  <p:cNvSpPr/>
                  <p:nvPr/>
                </p:nvSpPr>
                <p:spPr>
                  <a:xfrm rot="4574157">
                    <a:off x="5575449" y="510671"/>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Moon 5"/>
                  <p:cNvSpPr/>
                  <p:nvPr/>
                </p:nvSpPr>
                <p:spPr>
                  <a:xfrm rot="8303369">
                    <a:off x="5338140" y="788842"/>
                    <a:ext cx="523703" cy="1165516"/>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Moon 6"/>
                  <p:cNvSpPr/>
                  <p:nvPr/>
                </p:nvSpPr>
                <p:spPr>
                  <a:xfrm rot="3781707">
                    <a:off x="5774948" y="615027"/>
                    <a:ext cx="823724" cy="1323585"/>
                  </a:xfrm>
                  <a:prstGeom prst="moon">
                    <a:avLst>
                      <a:gd name="adj" fmla="val 6681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Oval 8"/>
                  <p:cNvSpPr/>
                  <p:nvPr/>
                </p:nvSpPr>
                <p:spPr>
                  <a:xfrm rot="16010209">
                    <a:off x="5384585" y="635417"/>
                    <a:ext cx="1019075" cy="1828800"/>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54" name="Oval 453"/>
              <p:cNvSpPr/>
              <p:nvPr/>
            </p:nvSpPr>
            <p:spPr>
              <a:xfrm flipH="1">
                <a:off x="4441206" y="762000"/>
                <a:ext cx="854057" cy="625863"/>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Oval 454"/>
              <p:cNvSpPr/>
              <p:nvPr/>
            </p:nvSpPr>
            <p:spPr>
              <a:xfrm rot="17723225" flipH="1">
                <a:off x="3695325" y="895013"/>
                <a:ext cx="625863" cy="379581"/>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4" name="Oval 112"/>
            <p:cNvSpPr/>
            <p:nvPr/>
          </p:nvSpPr>
          <p:spPr>
            <a:xfrm rot="2433781">
              <a:off x="4032635" y="5514591"/>
              <a:ext cx="471704" cy="627934"/>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Oval 394"/>
            <p:cNvSpPr/>
            <p:nvPr/>
          </p:nvSpPr>
          <p:spPr>
            <a:xfrm rot="20739751">
              <a:off x="5196338" y="2994207"/>
              <a:ext cx="356408" cy="139472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Oval 112"/>
            <p:cNvSpPr/>
            <p:nvPr/>
          </p:nvSpPr>
          <p:spPr>
            <a:xfrm rot="2222220">
              <a:off x="4663842" y="5514591"/>
              <a:ext cx="471704" cy="627934"/>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Trapezoid 396"/>
            <p:cNvSpPr/>
            <p:nvPr/>
          </p:nvSpPr>
          <p:spPr>
            <a:xfrm>
              <a:off x="3823257" y="3029722"/>
              <a:ext cx="1676400" cy="2151878"/>
            </a:xfrm>
            <a:prstGeom prst="trapezoid">
              <a:avLst>
                <a:gd name="adj" fmla="val 25153"/>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Trapezoid 397"/>
            <p:cNvSpPr/>
            <p:nvPr/>
          </p:nvSpPr>
          <p:spPr>
            <a:xfrm rot="19880348">
              <a:off x="4667092" y="2643333"/>
              <a:ext cx="769496" cy="910852"/>
            </a:xfrm>
            <a:prstGeom prst="trapezoid">
              <a:avLst>
                <a:gd name="adj" fmla="val 30203"/>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Trapezoid 398"/>
            <p:cNvSpPr/>
            <p:nvPr/>
          </p:nvSpPr>
          <p:spPr>
            <a:xfrm rot="1324899">
              <a:off x="3717107" y="2635198"/>
              <a:ext cx="769496" cy="891301"/>
            </a:xfrm>
            <a:prstGeom prst="trapezoid">
              <a:avLst>
                <a:gd name="adj" fmla="val 43446"/>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Trapezoid 399"/>
            <p:cNvSpPr/>
            <p:nvPr/>
          </p:nvSpPr>
          <p:spPr>
            <a:xfrm>
              <a:off x="3886201" y="2362200"/>
              <a:ext cx="1447800" cy="1939519"/>
            </a:xfrm>
            <a:prstGeom prst="trapezoid">
              <a:avLst>
                <a:gd name="adj" fmla="val 28925"/>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Oval 400"/>
            <p:cNvSpPr/>
            <p:nvPr/>
          </p:nvSpPr>
          <p:spPr>
            <a:xfrm rot="572401">
              <a:off x="4095720" y="5449154"/>
              <a:ext cx="399344" cy="50712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Oval 401"/>
            <p:cNvSpPr/>
            <p:nvPr/>
          </p:nvSpPr>
          <p:spPr>
            <a:xfrm rot="572401">
              <a:off x="4687463" y="5439786"/>
              <a:ext cx="399344" cy="50712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Moon 402"/>
            <p:cNvSpPr/>
            <p:nvPr/>
          </p:nvSpPr>
          <p:spPr>
            <a:xfrm rot="5791889">
              <a:off x="4201527" y="5363656"/>
              <a:ext cx="221713" cy="372371"/>
            </a:xfrm>
            <a:prstGeom prst="moon">
              <a:avLst>
                <a:gd name="adj" fmla="val 6296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Moon 403"/>
            <p:cNvSpPr/>
            <p:nvPr/>
          </p:nvSpPr>
          <p:spPr>
            <a:xfrm rot="5791889">
              <a:off x="4811130" y="5355329"/>
              <a:ext cx="221713" cy="372371"/>
            </a:xfrm>
            <a:prstGeom prst="moon">
              <a:avLst>
                <a:gd name="adj" fmla="val 6296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Trapezoid 404"/>
            <p:cNvSpPr/>
            <p:nvPr/>
          </p:nvSpPr>
          <p:spPr>
            <a:xfrm>
              <a:off x="4191000" y="2590800"/>
              <a:ext cx="838200" cy="304800"/>
            </a:xfrm>
            <a:prstGeom prst="trapezoid">
              <a:avLst>
                <a:gd name="adj" fmla="val 28925"/>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Oval 405"/>
            <p:cNvSpPr/>
            <p:nvPr/>
          </p:nvSpPr>
          <p:spPr>
            <a:xfrm flipH="1">
              <a:off x="3886200" y="685800"/>
              <a:ext cx="1423429" cy="214581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7" name="Group 284"/>
            <p:cNvGrpSpPr/>
            <p:nvPr/>
          </p:nvGrpSpPr>
          <p:grpSpPr>
            <a:xfrm>
              <a:off x="3818466" y="457200"/>
              <a:ext cx="1547496" cy="1041881"/>
              <a:chOff x="3818466" y="457200"/>
              <a:chExt cx="1547496" cy="1041881"/>
            </a:xfrm>
          </p:grpSpPr>
          <p:grpSp>
            <p:nvGrpSpPr>
              <p:cNvPr id="434" name="Group 18"/>
              <p:cNvGrpSpPr/>
              <p:nvPr/>
            </p:nvGrpSpPr>
            <p:grpSpPr>
              <a:xfrm flipH="1">
                <a:off x="3847638" y="457200"/>
                <a:ext cx="1518324" cy="1041881"/>
                <a:chOff x="4850118" y="788842"/>
                <a:chExt cx="2160282" cy="1573358"/>
              </a:xfrm>
            </p:grpSpPr>
            <p:grpSp>
              <p:nvGrpSpPr>
                <p:cNvPr id="437" name="Group 10"/>
                <p:cNvGrpSpPr/>
                <p:nvPr/>
              </p:nvGrpSpPr>
              <p:grpSpPr>
                <a:xfrm rot="10800000">
                  <a:off x="5181600" y="1371600"/>
                  <a:ext cx="1295400" cy="990600"/>
                  <a:chOff x="4850118" y="788842"/>
                  <a:chExt cx="2160282" cy="1497158"/>
                </a:xfrm>
              </p:grpSpPr>
              <p:sp>
                <p:nvSpPr>
                  <p:cNvPr id="446" name="Moon 445"/>
                  <p:cNvSpPr/>
                  <p:nvPr/>
                </p:nvSpPr>
                <p:spPr>
                  <a:xfrm rot="6074059">
                    <a:off x="5524477" y="438256"/>
                    <a:ext cx="823724" cy="1996860"/>
                  </a:xfrm>
                  <a:prstGeom prst="moon">
                    <a:avLst>
                      <a:gd name="adj" fmla="val 7966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Moon 446"/>
                  <p:cNvSpPr/>
                  <p:nvPr/>
                </p:nvSpPr>
                <p:spPr>
                  <a:xfrm rot="5400000">
                    <a:off x="5600700" y="876300"/>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Moon 13"/>
                  <p:cNvSpPr/>
                  <p:nvPr/>
                </p:nvSpPr>
                <p:spPr>
                  <a:xfrm rot="6170090">
                    <a:off x="5574018" y="723713"/>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Moon 14"/>
                  <p:cNvSpPr/>
                  <p:nvPr/>
                </p:nvSpPr>
                <p:spPr>
                  <a:xfrm rot="4574157">
                    <a:off x="5575449" y="510671"/>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Moon 15"/>
                  <p:cNvSpPr/>
                  <p:nvPr/>
                </p:nvSpPr>
                <p:spPr>
                  <a:xfrm rot="8303369">
                    <a:off x="5338140" y="788842"/>
                    <a:ext cx="523703" cy="1165516"/>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Moon 16"/>
                  <p:cNvSpPr/>
                  <p:nvPr/>
                </p:nvSpPr>
                <p:spPr>
                  <a:xfrm rot="3781707">
                    <a:off x="5774948" y="615027"/>
                    <a:ext cx="823724" cy="1323585"/>
                  </a:xfrm>
                  <a:prstGeom prst="moon">
                    <a:avLst>
                      <a:gd name="adj" fmla="val 6681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Oval 17"/>
                  <p:cNvSpPr/>
                  <p:nvPr/>
                </p:nvSpPr>
                <p:spPr>
                  <a:xfrm rot="16010209">
                    <a:off x="5249130" y="932954"/>
                    <a:ext cx="873143" cy="1401605"/>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8" name="Group 9"/>
                <p:cNvGrpSpPr/>
                <p:nvPr/>
              </p:nvGrpSpPr>
              <p:grpSpPr>
                <a:xfrm>
                  <a:off x="4850118" y="788842"/>
                  <a:ext cx="2160282" cy="1497158"/>
                  <a:chOff x="4850118" y="788842"/>
                  <a:chExt cx="2160282" cy="1497158"/>
                </a:xfrm>
              </p:grpSpPr>
              <p:sp>
                <p:nvSpPr>
                  <p:cNvPr id="439" name="Moon 438"/>
                  <p:cNvSpPr/>
                  <p:nvPr/>
                </p:nvSpPr>
                <p:spPr>
                  <a:xfrm rot="6074059">
                    <a:off x="5524477" y="438256"/>
                    <a:ext cx="823724" cy="1996860"/>
                  </a:xfrm>
                  <a:prstGeom prst="moon">
                    <a:avLst>
                      <a:gd name="adj" fmla="val 7966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Moon 2"/>
                  <p:cNvSpPr/>
                  <p:nvPr/>
                </p:nvSpPr>
                <p:spPr>
                  <a:xfrm rot="5400000">
                    <a:off x="5600700" y="876300"/>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Moon 3"/>
                  <p:cNvSpPr/>
                  <p:nvPr/>
                </p:nvSpPr>
                <p:spPr>
                  <a:xfrm rot="6170090">
                    <a:off x="5574018" y="723713"/>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Moon 4"/>
                  <p:cNvSpPr/>
                  <p:nvPr/>
                </p:nvSpPr>
                <p:spPr>
                  <a:xfrm rot="4574157">
                    <a:off x="5575449" y="510671"/>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Moon 5"/>
                  <p:cNvSpPr/>
                  <p:nvPr/>
                </p:nvSpPr>
                <p:spPr>
                  <a:xfrm rot="8303369">
                    <a:off x="5338140" y="788842"/>
                    <a:ext cx="523703" cy="1165516"/>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Moon 6"/>
                  <p:cNvSpPr/>
                  <p:nvPr/>
                </p:nvSpPr>
                <p:spPr>
                  <a:xfrm rot="3781707">
                    <a:off x="5774948" y="615027"/>
                    <a:ext cx="823724" cy="1323585"/>
                  </a:xfrm>
                  <a:prstGeom prst="moon">
                    <a:avLst>
                      <a:gd name="adj" fmla="val 6681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Oval 8"/>
                  <p:cNvSpPr/>
                  <p:nvPr/>
                </p:nvSpPr>
                <p:spPr>
                  <a:xfrm rot="16010209">
                    <a:off x="5384585" y="635417"/>
                    <a:ext cx="1019075" cy="1828800"/>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35" name="Oval 434"/>
              <p:cNvSpPr/>
              <p:nvPr/>
            </p:nvSpPr>
            <p:spPr>
              <a:xfrm flipH="1">
                <a:off x="4441206" y="762000"/>
                <a:ext cx="854057" cy="625863"/>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Oval 435"/>
              <p:cNvSpPr/>
              <p:nvPr/>
            </p:nvSpPr>
            <p:spPr>
              <a:xfrm rot="17723225" flipH="1">
                <a:off x="3695325" y="895013"/>
                <a:ext cx="625863" cy="379581"/>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8" name="Double Wave 407"/>
            <p:cNvSpPr/>
            <p:nvPr/>
          </p:nvSpPr>
          <p:spPr>
            <a:xfrm rot="16953765">
              <a:off x="3885182" y="4393590"/>
              <a:ext cx="1066800" cy="228600"/>
            </a:xfrm>
            <a:prstGeom prst="doubleWave">
              <a:avLst>
                <a:gd name="adj1" fmla="val 12500"/>
                <a:gd name="adj2" fmla="val -10000"/>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Double Wave 408"/>
            <p:cNvSpPr/>
            <p:nvPr/>
          </p:nvSpPr>
          <p:spPr>
            <a:xfrm rot="16200000">
              <a:off x="4044185" y="4414015"/>
              <a:ext cx="1169868" cy="266637"/>
            </a:xfrm>
            <a:prstGeom prst="doubleWave">
              <a:avLst>
                <a:gd name="adj1" fmla="val 12500"/>
                <a:gd name="adj2" fmla="val -10000"/>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Rounded Rectangle 409"/>
            <p:cNvSpPr/>
            <p:nvPr/>
          </p:nvSpPr>
          <p:spPr>
            <a:xfrm>
              <a:off x="4419600" y="3962400"/>
              <a:ext cx="304800" cy="304800"/>
            </a:xfrm>
            <a:prstGeom prst="round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Rounded Rectangle 410"/>
            <p:cNvSpPr/>
            <p:nvPr/>
          </p:nvSpPr>
          <p:spPr>
            <a:xfrm>
              <a:off x="4724400" y="4038600"/>
              <a:ext cx="609600" cy="304800"/>
            </a:xfrm>
            <a:prstGeom prst="round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Rounded Rectangle 411"/>
            <p:cNvSpPr/>
            <p:nvPr/>
          </p:nvSpPr>
          <p:spPr>
            <a:xfrm>
              <a:off x="3886200" y="4038600"/>
              <a:ext cx="533400" cy="304800"/>
            </a:xfrm>
            <a:prstGeom prst="round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3" name="Group 347"/>
            <p:cNvGrpSpPr/>
            <p:nvPr/>
          </p:nvGrpSpPr>
          <p:grpSpPr>
            <a:xfrm>
              <a:off x="2209800" y="457200"/>
              <a:ext cx="1944784" cy="5497944"/>
              <a:chOff x="4837016" y="533400"/>
              <a:chExt cx="1944784" cy="5497944"/>
            </a:xfrm>
          </p:grpSpPr>
          <p:sp>
            <p:nvSpPr>
              <p:cNvPr id="416" name="Rounded Rectangle 415"/>
              <p:cNvSpPr/>
              <p:nvPr/>
            </p:nvSpPr>
            <p:spPr>
              <a:xfrm>
                <a:off x="5992091" y="1383145"/>
                <a:ext cx="152400" cy="6858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Trapezoid 416"/>
              <p:cNvSpPr/>
              <p:nvPr/>
            </p:nvSpPr>
            <p:spPr>
              <a:xfrm rot="10800000">
                <a:off x="5257800" y="533400"/>
                <a:ext cx="1524000" cy="838200"/>
              </a:xfrm>
              <a:prstGeom prst="trapezoid">
                <a:avLst>
                  <a:gd name="adj" fmla="val 79545"/>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8" name="Group 337"/>
              <p:cNvGrpSpPr/>
              <p:nvPr/>
            </p:nvGrpSpPr>
            <p:grpSpPr>
              <a:xfrm>
                <a:off x="5486400" y="914400"/>
                <a:ext cx="1142232" cy="1142232"/>
                <a:chOff x="5328411" y="1860324"/>
                <a:chExt cx="1142232" cy="1142232"/>
              </a:xfrm>
            </p:grpSpPr>
            <p:sp>
              <p:nvSpPr>
                <p:cNvPr id="427" name="Chord 426"/>
                <p:cNvSpPr/>
                <p:nvPr/>
              </p:nvSpPr>
              <p:spPr>
                <a:xfrm rot="8503212">
                  <a:off x="5328411" y="1860324"/>
                  <a:ext cx="1142232" cy="1142232"/>
                </a:xfrm>
                <a:prstGeom prst="chord">
                  <a:avLst>
                    <a:gd name="adj1" fmla="val 2700000"/>
                    <a:gd name="adj2" fmla="val 1284377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8" name="Group 336"/>
                <p:cNvGrpSpPr/>
                <p:nvPr/>
              </p:nvGrpSpPr>
              <p:grpSpPr>
                <a:xfrm>
                  <a:off x="5410200" y="1905000"/>
                  <a:ext cx="972127" cy="468745"/>
                  <a:chOff x="5410200" y="1905000"/>
                  <a:chExt cx="972127" cy="468745"/>
                </a:xfrm>
              </p:grpSpPr>
              <p:sp>
                <p:nvSpPr>
                  <p:cNvPr id="429" name="Oval 428"/>
                  <p:cNvSpPr/>
                  <p:nvPr/>
                </p:nvSpPr>
                <p:spPr>
                  <a:xfrm>
                    <a:off x="5791200" y="2133600"/>
                    <a:ext cx="221672" cy="24014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0" name="Straight Connector 429"/>
                  <p:cNvCxnSpPr/>
                  <p:nvPr/>
                </p:nvCxnSpPr>
                <p:spPr>
                  <a:xfrm flipV="1">
                    <a:off x="6029036" y="2142836"/>
                    <a:ext cx="353291" cy="15932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1" name="Straight Connector 430"/>
                  <p:cNvCxnSpPr>
                    <a:stCxn id="429" idx="7"/>
                  </p:cNvCxnSpPr>
                  <p:nvPr/>
                </p:nvCxnSpPr>
                <p:spPr>
                  <a:xfrm flipV="1">
                    <a:off x="5980409" y="1905000"/>
                    <a:ext cx="177936" cy="26376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2" name="Straight Connector 431"/>
                  <p:cNvCxnSpPr/>
                  <p:nvPr/>
                </p:nvCxnSpPr>
                <p:spPr>
                  <a:xfrm>
                    <a:off x="5410200" y="2133600"/>
                    <a:ext cx="3810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3" name="Straight Connector 432"/>
                  <p:cNvCxnSpPr/>
                  <p:nvPr/>
                </p:nvCxnSpPr>
                <p:spPr>
                  <a:xfrm flipH="1" flipV="1">
                    <a:off x="5608782" y="1914236"/>
                    <a:ext cx="228600" cy="228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419" name="Rounded Rectangle 418"/>
              <p:cNvSpPr/>
              <p:nvPr/>
            </p:nvSpPr>
            <p:spPr>
              <a:xfrm>
                <a:off x="5992091" y="2055089"/>
                <a:ext cx="140854" cy="3976255"/>
              </a:xfrm>
              <a:prstGeom prst="round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Double Wave 419"/>
              <p:cNvSpPr/>
              <p:nvPr/>
            </p:nvSpPr>
            <p:spPr>
              <a:xfrm>
                <a:off x="5029200" y="1828800"/>
                <a:ext cx="1103216" cy="457200"/>
              </a:xfrm>
              <a:prstGeom prst="doubleWave">
                <a:avLst>
                  <a:gd name="adj1" fmla="val 12500"/>
                  <a:gd name="adj2" fmla="val 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1" name="Group 343"/>
              <p:cNvGrpSpPr/>
              <p:nvPr/>
            </p:nvGrpSpPr>
            <p:grpSpPr>
              <a:xfrm rot="6003460">
                <a:off x="4890329" y="1864374"/>
                <a:ext cx="106627" cy="213254"/>
                <a:chOff x="2743200" y="228600"/>
                <a:chExt cx="228600" cy="457200"/>
              </a:xfrm>
            </p:grpSpPr>
            <p:sp>
              <p:nvSpPr>
                <p:cNvPr id="425" name="Oval 424"/>
                <p:cNvSpPr/>
                <p:nvPr/>
              </p:nvSpPr>
              <p:spPr>
                <a:xfrm>
                  <a:off x="2743200" y="228600"/>
                  <a:ext cx="228600" cy="2286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Trapezoid 425"/>
                <p:cNvSpPr/>
                <p:nvPr/>
              </p:nvSpPr>
              <p:spPr>
                <a:xfrm>
                  <a:off x="2743200" y="457200"/>
                  <a:ext cx="228600" cy="228600"/>
                </a:xfrm>
                <a:prstGeom prst="trapezoid">
                  <a:avLst>
                    <a:gd name="adj" fmla="val 334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2" name="Group 344"/>
              <p:cNvGrpSpPr/>
              <p:nvPr/>
            </p:nvGrpSpPr>
            <p:grpSpPr>
              <a:xfrm rot="6003460">
                <a:off x="4942581" y="2019097"/>
                <a:ext cx="115011" cy="230022"/>
                <a:chOff x="2743200" y="228600"/>
                <a:chExt cx="228600" cy="457200"/>
              </a:xfrm>
            </p:grpSpPr>
            <p:sp>
              <p:nvSpPr>
                <p:cNvPr id="423" name="Oval 422"/>
                <p:cNvSpPr/>
                <p:nvPr/>
              </p:nvSpPr>
              <p:spPr>
                <a:xfrm>
                  <a:off x="2743200" y="228600"/>
                  <a:ext cx="228600" cy="2286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Trapezoid 423"/>
                <p:cNvSpPr/>
                <p:nvPr/>
              </p:nvSpPr>
              <p:spPr>
                <a:xfrm>
                  <a:off x="2743200" y="457200"/>
                  <a:ext cx="228600" cy="228600"/>
                </a:xfrm>
                <a:prstGeom prst="trapezoid">
                  <a:avLst>
                    <a:gd name="adj" fmla="val 334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14" name="Oval 413"/>
            <p:cNvSpPr/>
            <p:nvPr/>
          </p:nvSpPr>
          <p:spPr>
            <a:xfrm rot="20619960">
              <a:off x="3367074" y="2780491"/>
              <a:ext cx="388652" cy="97536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Oval 414"/>
            <p:cNvSpPr/>
            <p:nvPr/>
          </p:nvSpPr>
          <p:spPr>
            <a:xfrm rot="19684685">
              <a:off x="3587457" y="3387280"/>
              <a:ext cx="160133" cy="50541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5" name="Group 824"/>
          <p:cNvGrpSpPr/>
          <p:nvPr/>
        </p:nvGrpSpPr>
        <p:grpSpPr>
          <a:xfrm>
            <a:off x="1905000" y="4114801"/>
            <a:ext cx="2408894" cy="1713345"/>
            <a:chOff x="533400" y="3962400"/>
            <a:chExt cx="2408894" cy="1713345"/>
          </a:xfrm>
        </p:grpSpPr>
        <p:grpSp>
          <p:nvGrpSpPr>
            <p:cNvPr id="473" name="Group 184"/>
            <p:cNvGrpSpPr/>
            <p:nvPr/>
          </p:nvGrpSpPr>
          <p:grpSpPr>
            <a:xfrm flipH="1">
              <a:off x="1828800" y="4038600"/>
              <a:ext cx="730863" cy="1490833"/>
              <a:chOff x="304800" y="762000"/>
              <a:chExt cx="2545737" cy="5192861"/>
            </a:xfrm>
          </p:grpSpPr>
          <p:grpSp>
            <p:nvGrpSpPr>
              <p:cNvPr id="709" name="Group 69"/>
              <p:cNvGrpSpPr/>
              <p:nvPr/>
            </p:nvGrpSpPr>
            <p:grpSpPr>
              <a:xfrm flipH="1">
                <a:off x="1143000" y="4468471"/>
                <a:ext cx="609601" cy="1447801"/>
                <a:chOff x="4222137" y="4305789"/>
                <a:chExt cx="609601" cy="1447801"/>
              </a:xfrm>
            </p:grpSpPr>
            <p:sp>
              <p:nvSpPr>
                <p:cNvPr id="787" name="Oval 786"/>
                <p:cNvSpPr/>
                <p:nvPr/>
              </p:nvSpPr>
              <p:spPr>
                <a:xfrm rot="3012038">
                  <a:off x="3955438" y="4877290"/>
                  <a:ext cx="1219200" cy="533400"/>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8" name="Oval 71"/>
                <p:cNvSpPr/>
                <p:nvPr/>
              </p:nvSpPr>
              <p:spPr>
                <a:xfrm rot="3399159">
                  <a:off x="3879237" y="4648689"/>
                  <a:ext cx="12192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0" name="Group 68"/>
              <p:cNvGrpSpPr/>
              <p:nvPr/>
            </p:nvGrpSpPr>
            <p:grpSpPr>
              <a:xfrm>
                <a:off x="1555137" y="4507060"/>
                <a:ext cx="609601" cy="1447801"/>
                <a:chOff x="4222137" y="4305789"/>
                <a:chExt cx="609601" cy="1447801"/>
              </a:xfrm>
            </p:grpSpPr>
            <p:sp>
              <p:nvSpPr>
                <p:cNvPr id="785" name="Oval 66"/>
                <p:cNvSpPr/>
                <p:nvPr/>
              </p:nvSpPr>
              <p:spPr>
                <a:xfrm rot="3012038">
                  <a:off x="3955438" y="4877290"/>
                  <a:ext cx="1219200" cy="533400"/>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6" name="Oval 67"/>
                <p:cNvSpPr/>
                <p:nvPr/>
              </p:nvSpPr>
              <p:spPr>
                <a:xfrm rot="3399159">
                  <a:off x="3879237" y="4648689"/>
                  <a:ext cx="12192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1" name="Oval 710"/>
              <p:cNvSpPr/>
              <p:nvPr/>
            </p:nvSpPr>
            <p:spPr>
              <a:xfrm rot="4765551">
                <a:off x="1974237" y="3325961"/>
                <a:ext cx="12192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2" name="Oval 711"/>
              <p:cNvSpPr/>
              <p:nvPr/>
            </p:nvSpPr>
            <p:spPr>
              <a:xfrm rot="7252322">
                <a:off x="84512" y="3261649"/>
                <a:ext cx="12192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3" name="Rounded Rectangle 712"/>
              <p:cNvSpPr/>
              <p:nvPr/>
            </p:nvSpPr>
            <p:spPr>
              <a:xfrm>
                <a:off x="762000" y="1344270"/>
                <a:ext cx="1752600" cy="2846729"/>
              </a:xfrm>
              <a:prstGeom prst="round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4" name="Group 34"/>
              <p:cNvGrpSpPr/>
              <p:nvPr/>
            </p:nvGrpSpPr>
            <p:grpSpPr>
              <a:xfrm rot="18918069">
                <a:off x="1754044" y="2367296"/>
                <a:ext cx="992712" cy="1453296"/>
                <a:chOff x="1977877" y="1457884"/>
                <a:chExt cx="992712" cy="1453296"/>
              </a:xfrm>
            </p:grpSpPr>
            <p:sp>
              <p:nvSpPr>
                <p:cNvPr id="773" name="Trapezoid 35"/>
                <p:cNvSpPr/>
                <p:nvPr/>
              </p:nvSpPr>
              <p:spPr>
                <a:xfrm rot="1340719">
                  <a:off x="2229644" y="1457884"/>
                  <a:ext cx="740945" cy="1453296"/>
                </a:xfrm>
                <a:prstGeom prst="trapezoid">
                  <a:avLst>
                    <a:gd name="adj" fmla="val 2480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4" name="Group 32"/>
                <p:cNvGrpSpPr/>
                <p:nvPr/>
              </p:nvGrpSpPr>
              <p:grpSpPr>
                <a:xfrm rot="1329619">
                  <a:off x="1977877" y="2670865"/>
                  <a:ext cx="750562" cy="222094"/>
                  <a:chOff x="1398494" y="4038600"/>
                  <a:chExt cx="1192306" cy="434340"/>
                </a:xfrm>
              </p:grpSpPr>
              <p:sp>
                <p:nvSpPr>
                  <p:cNvPr id="775" name="Pentagon 774"/>
                  <p:cNvSpPr/>
                  <p:nvPr/>
                </p:nvSpPr>
                <p:spPr>
                  <a:xfrm rot="5400000">
                    <a:off x="1269126" y="4173243"/>
                    <a:ext cx="429065" cy="170329"/>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6" name="Pentagon 775"/>
                  <p:cNvSpPr/>
                  <p:nvPr/>
                </p:nvSpPr>
                <p:spPr>
                  <a:xfrm rot="5400000">
                    <a:off x="1524621" y="4173243"/>
                    <a:ext cx="429065" cy="170329"/>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7" name="Diamond 776"/>
                  <p:cNvSpPr/>
                  <p:nvPr/>
                </p:nvSpPr>
                <p:spPr>
                  <a:xfrm>
                    <a:off x="1495526" y="4047392"/>
                    <a:ext cx="255494" cy="214532"/>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8" name="Group 15"/>
                  <p:cNvGrpSpPr/>
                  <p:nvPr/>
                </p:nvGrpSpPr>
                <p:grpSpPr>
                  <a:xfrm>
                    <a:off x="1909482" y="4043875"/>
                    <a:ext cx="681318" cy="429065"/>
                    <a:chOff x="685800" y="1524000"/>
                    <a:chExt cx="1219200" cy="609600"/>
                  </a:xfrm>
                </p:grpSpPr>
                <p:sp>
                  <p:nvSpPr>
                    <p:cNvPr id="780" name="Pentagon 10"/>
                    <p:cNvSpPr/>
                    <p:nvPr/>
                  </p:nvSpPr>
                  <p:spPr>
                    <a:xfrm rot="5400000">
                      <a:off x="5334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1" name="Pentagon 780"/>
                    <p:cNvSpPr/>
                    <p:nvPr/>
                  </p:nvSpPr>
                  <p:spPr>
                    <a:xfrm rot="5400000">
                      <a:off x="9906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2" name="Pentagon 781"/>
                    <p:cNvSpPr/>
                    <p:nvPr/>
                  </p:nvSpPr>
                  <p:spPr>
                    <a:xfrm rot="5400000">
                      <a:off x="14478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3" name="Diamond 283"/>
                    <p:cNvSpPr/>
                    <p:nvPr/>
                  </p:nvSpPr>
                  <p:spPr>
                    <a:xfrm>
                      <a:off x="838200" y="15240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4" name="Diamond 783"/>
                    <p:cNvSpPr/>
                    <p:nvPr/>
                  </p:nvSpPr>
                  <p:spPr>
                    <a:xfrm>
                      <a:off x="1316636" y="15289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9" name="Diamond 778"/>
                  <p:cNvSpPr/>
                  <p:nvPr/>
                </p:nvSpPr>
                <p:spPr>
                  <a:xfrm>
                    <a:off x="1748228" y="4038600"/>
                    <a:ext cx="255494" cy="214532"/>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15" name="Group 33"/>
              <p:cNvGrpSpPr/>
              <p:nvPr/>
            </p:nvGrpSpPr>
            <p:grpSpPr>
              <a:xfrm>
                <a:off x="304800" y="2258671"/>
                <a:ext cx="992712" cy="1453296"/>
                <a:chOff x="1977877" y="1457884"/>
                <a:chExt cx="992712" cy="1453296"/>
              </a:xfrm>
            </p:grpSpPr>
            <p:sp>
              <p:nvSpPr>
                <p:cNvPr id="761" name="Trapezoid 18"/>
                <p:cNvSpPr/>
                <p:nvPr/>
              </p:nvSpPr>
              <p:spPr>
                <a:xfrm rot="1340719">
                  <a:off x="2229644" y="1457884"/>
                  <a:ext cx="740945" cy="1453296"/>
                </a:xfrm>
                <a:prstGeom prst="trapezoid">
                  <a:avLst>
                    <a:gd name="adj" fmla="val 2480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2" name="Group 32"/>
                <p:cNvGrpSpPr/>
                <p:nvPr/>
              </p:nvGrpSpPr>
              <p:grpSpPr>
                <a:xfrm rot="1329619">
                  <a:off x="1977877" y="2670865"/>
                  <a:ext cx="750562" cy="222094"/>
                  <a:chOff x="1398494" y="4038600"/>
                  <a:chExt cx="1192306" cy="434340"/>
                </a:xfrm>
              </p:grpSpPr>
              <p:sp>
                <p:nvSpPr>
                  <p:cNvPr id="763" name="Pentagon 21"/>
                  <p:cNvSpPr/>
                  <p:nvPr/>
                </p:nvSpPr>
                <p:spPr>
                  <a:xfrm rot="5400000">
                    <a:off x="1269126" y="4173243"/>
                    <a:ext cx="429065" cy="170329"/>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4" name="Pentagon 22"/>
                  <p:cNvSpPr/>
                  <p:nvPr/>
                </p:nvSpPr>
                <p:spPr>
                  <a:xfrm rot="5400000">
                    <a:off x="1524621" y="4173243"/>
                    <a:ext cx="429065" cy="170329"/>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5" name="Diamond 24"/>
                  <p:cNvSpPr/>
                  <p:nvPr/>
                </p:nvSpPr>
                <p:spPr>
                  <a:xfrm>
                    <a:off x="1495526" y="4047392"/>
                    <a:ext cx="255494" cy="214532"/>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6" name="Group 15"/>
                  <p:cNvGrpSpPr/>
                  <p:nvPr/>
                </p:nvGrpSpPr>
                <p:grpSpPr>
                  <a:xfrm>
                    <a:off x="1909482" y="4043875"/>
                    <a:ext cx="681318" cy="429065"/>
                    <a:chOff x="685800" y="1524000"/>
                    <a:chExt cx="1219200" cy="609600"/>
                  </a:xfrm>
                </p:grpSpPr>
                <p:sp>
                  <p:nvSpPr>
                    <p:cNvPr id="768" name="Pentagon 10"/>
                    <p:cNvSpPr/>
                    <p:nvPr/>
                  </p:nvSpPr>
                  <p:spPr>
                    <a:xfrm rot="5400000">
                      <a:off x="5334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9" name="Pentagon 28"/>
                    <p:cNvSpPr/>
                    <p:nvPr/>
                  </p:nvSpPr>
                  <p:spPr>
                    <a:xfrm rot="5400000">
                      <a:off x="9906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0" name="Pentagon 29"/>
                    <p:cNvSpPr/>
                    <p:nvPr/>
                  </p:nvSpPr>
                  <p:spPr>
                    <a:xfrm rot="5400000">
                      <a:off x="14478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1" name="Diamond 30"/>
                    <p:cNvSpPr/>
                    <p:nvPr/>
                  </p:nvSpPr>
                  <p:spPr>
                    <a:xfrm>
                      <a:off x="838200" y="15240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2" name="Diamond 31"/>
                    <p:cNvSpPr/>
                    <p:nvPr/>
                  </p:nvSpPr>
                  <p:spPr>
                    <a:xfrm>
                      <a:off x="1316636" y="15289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7" name="Diamond 26"/>
                  <p:cNvSpPr/>
                  <p:nvPr/>
                </p:nvSpPr>
                <p:spPr>
                  <a:xfrm>
                    <a:off x="1748228" y="4038600"/>
                    <a:ext cx="255494" cy="214532"/>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16" name="Trapezoid 3"/>
              <p:cNvSpPr/>
              <p:nvPr/>
            </p:nvSpPr>
            <p:spPr>
              <a:xfrm>
                <a:off x="914400" y="2334871"/>
                <a:ext cx="1447800" cy="2667000"/>
              </a:xfrm>
              <a:prstGeom prst="trapezoid">
                <a:avLst>
                  <a:gd name="adj" fmla="val 24385"/>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 name="Trapezoid 217"/>
              <p:cNvSpPr/>
              <p:nvPr/>
            </p:nvSpPr>
            <p:spPr>
              <a:xfrm>
                <a:off x="1416571" y="2212451"/>
                <a:ext cx="457200" cy="457200"/>
              </a:xfrm>
              <a:prstGeom prst="trapezoid">
                <a:avLst>
                  <a:gd name="adj" fmla="val 34836"/>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8" name="Group 17"/>
              <p:cNvGrpSpPr/>
              <p:nvPr/>
            </p:nvGrpSpPr>
            <p:grpSpPr>
              <a:xfrm>
                <a:off x="914400" y="4925671"/>
                <a:ext cx="1447800" cy="434340"/>
                <a:chOff x="533400" y="1364105"/>
                <a:chExt cx="2590800" cy="617095"/>
              </a:xfrm>
            </p:grpSpPr>
            <p:sp>
              <p:nvSpPr>
                <p:cNvPr id="749" name="Pentagon 748"/>
                <p:cNvSpPr/>
                <p:nvPr/>
              </p:nvSpPr>
              <p:spPr>
                <a:xfrm rot="5400000">
                  <a:off x="3810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0" name="Pentagon 250"/>
                <p:cNvSpPr/>
                <p:nvPr/>
              </p:nvSpPr>
              <p:spPr>
                <a:xfrm rot="5400000">
                  <a:off x="8382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1" name="Pentagon 7"/>
                <p:cNvSpPr/>
                <p:nvPr/>
              </p:nvSpPr>
              <p:spPr>
                <a:xfrm rot="5400000">
                  <a:off x="12954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2" name="Diamond 8"/>
                <p:cNvSpPr/>
                <p:nvPr/>
              </p:nvSpPr>
              <p:spPr>
                <a:xfrm>
                  <a:off x="685800" y="13716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3" name="Diamond 9"/>
                <p:cNvSpPr/>
                <p:nvPr/>
              </p:nvSpPr>
              <p:spPr>
                <a:xfrm>
                  <a:off x="1164236" y="13765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4" name="Group 15"/>
                <p:cNvGrpSpPr/>
                <p:nvPr/>
              </p:nvGrpSpPr>
              <p:grpSpPr>
                <a:xfrm>
                  <a:off x="1905000" y="1371600"/>
                  <a:ext cx="1219200" cy="609600"/>
                  <a:chOff x="685800" y="1524000"/>
                  <a:chExt cx="1219200" cy="609600"/>
                </a:xfrm>
              </p:grpSpPr>
              <p:sp>
                <p:nvSpPr>
                  <p:cNvPr id="756" name="Pentagon 10"/>
                  <p:cNvSpPr/>
                  <p:nvPr/>
                </p:nvSpPr>
                <p:spPr>
                  <a:xfrm rot="5400000">
                    <a:off x="5334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7" name="Pentagon 11"/>
                  <p:cNvSpPr/>
                  <p:nvPr/>
                </p:nvSpPr>
                <p:spPr>
                  <a:xfrm rot="5400000">
                    <a:off x="9906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8" name="Pentagon 12"/>
                  <p:cNvSpPr/>
                  <p:nvPr/>
                </p:nvSpPr>
                <p:spPr>
                  <a:xfrm rot="5400000">
                    <a:off x="14478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9" name="Diamond 13"/>
                  <p:cNvSpPr/>
                  <p:nvPr/>
                </p:nvSpPr>
                <p:spPr>
                  <a:xfrm>
                    <a:off x="838200" y="15240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0" name="Diamond 14"/>
                  <p:cNvSpPr/>
                  <p:nvPr/>
                </p:nvSpPr>
                <p:spPr>
                  <a:xfrm>
                    <a:off x="1316636" y="15289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5" name="Diamond 16"/>
                <p:cNvSpPr/>
                <p:nvPr/>
              </p:nvSpPr>
              <p:spPr>
                <a:xfrm>
                  <a:off x="1616439" y="1364105"/>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9" name="Oval 219"/>
              <p:cNvSpPr/>
              <p:nvPr/>
            </p:nvSpPr>
            <p:spPr>
              <a:xfrm>
                <a:off x="838200" y="1344271"/>
                <a:ext cx="1600200" cy="1219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0" name="Rounded Rectangle 220"/>
              <p:cNvSpPr/>
              <p:nvPr/>
            </p:nvSpPr>
            <p:spPr>
              <a:xfrm>
                <a:off x="762000" y="1344271"/>
                <a:ext cx="1752600" cy="381000"/>
              </a:xfrm>
              <a:prstGeom prst="round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1" name="Group 50"/>
              <p:cNvGrpSpPr/>
              <p:nvPr/>
            </p:nvGrpSpPr>
            <p:grpSpPr>
              <a:xfrm>
                <a:off x="914400" y="1344271"/>
                <a:ext cx="1447800" cy="434340"/>
                <a:chOff x="533400" y="1364105"/>
                <a:chExt cx="2590800" cy="617095"/>
              </a:xfrm>
            </p:grpSpPr>
            <p:sp>
              <p:nvSpPr>
                <p:cNvPr id="737" name="Pentagon 736"/>
                <p:cNvSpPr/>
                <p:nvPr/>
              </p:nvSpPr>
              <p:spPr>
                <a:xfrm rot="5400000">
                  <a:off x="3810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8" name="Pentagon 238"/>
                <p:cNvSpPr/>
                <p:nvPr/>
              </p:nvSpPr>
              <p:spPr>
                <a:xfrm rot="5400000">
                  <a:off x="8382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9" name="Pentagon 239"/>
                <p:cNvSpPr/>
                <p:nvPr/>
              </p:nvSpPr>
              <p:spPr>
                <a:xfrm rot="5400000">
                  <a:off x="12954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0" name="Diamond 739"/>
                <p:cNvSpPr/>
                <p:nvPr/>
              </p:nvSpPr>
              <p:spPr>
                <a:xfrm>
                  <a:off x="685800" y="13716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1" name="Diamond 740"/>
                <p:cNvSpPr/>
                <p:nvPr/>
              </p:nvSpPr>
              <p:spPr>
                <a:xfrm>
                  <a:off x="1164236" y="13765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2" name="Group 15"/>
                <p:cNvGrpSpPr/>
                <p:nvPr/>
              </p:nvGrpSpPr>
              <p:grpSpPr>
                <a:xfrm>
                  <a:off x="1905000" y="1371600"/>
                  <a:ext cx="1219200" cy="609600"/>
                  <a:chOff x="685800" y="1524000"/>
                  <a:chExt cx="1219200" cy="609600"/>
                </a:xfrm>
              </p:grpSpPr>
              <p:sp>
                <p:nvSpPr>
                  <p:cNvPr id="744" name="Pentagon 10"/>
                  <p:cNvSpPr/>
                  <p:nvPr/>
                </p:nvSpPr>
                <p:spPr>
                  <a:xfrm rot="5400000">
                    <a:off x="5334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5" name="Pentagon 744"/>
                  <p:cNvSpPr/>
                  <p:nvPr/>
                </p:nvSpPr>
                <p:spPr>
                  <a:xfrm rot="5400000">
                    <a:off x="9906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6" name="Pentagon 745"/>
                  <p:cNvSpPr/>
                  <p:nvPr/>
                </p:nvSpPr>
                <p:spPr>
                  <a:xfrm rot="5400000">
                    <a:off x="14478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7" name="Diamond 247"/>
                  <p:cNvSpPr/>
                  <p:nvPr/>
                </p:nvSpPr>
                <p:spPr>
                  <a:xfrm>
                    <a:off x="838200" y="15240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8" name="Diamond 747"/>
                  <p:cNvSpPr/>
                  <p:nvPr/>
                </p:nvSpPr>
                <p:spPr>
                  <a:xfrm>
                    <a:off x="1316636" y="15289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3" name="Diamond 243"/>
                <p:cNvSpPr/>
                <p:nvPr/>
              </p:nvSpPr>
              <p:spPr>
                <a:xfrm>
                  <a:off x="1616439" y="1364105"/>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2" name="Chord 721"/>
              <p:cNvSpPr/>
              <p:nvPr/>
            </p:nvSpPr>
            <p:spPr>
              <a:xfrm rot="9025953">
                <a:off x="725911" y="762000"/>
                <a:ext cx="1755873" cy="1552505"/>
              </a:xfrm>
              <a:prstGeom prst="chord">
                <a:avLst>
                  <a:gd name="adj1" fmla="val 2633283"/>
                  <a:gd name="adj2" fmla="val 1180895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3" name="Group 179"/>
              <p:cNvGrpSpPr/>
              <p:nvPr/>
            </p:nvGrpSpPr>
            <p:grpSpPr>
              <a:xfrm rot="4546340">
                <a:off x="877474" y="2680435"/>
                <a:ext cx="759652" cy="200444"/>
                <a:chOff x="3200400" y="381000"/>
                <a:chExt cx="2057400" cy="304800"/>
              </a:xfrm>
            </p:grpSpPr>
            <p:sp>
              <p:nvSpPr>
                <p:cNvPr id="734" name="Donut 733"/>
                <p:cNvSpPr/>
                <p:nvPr/>
              </p:nvSpPr>
              <p:spPr>
                <a:xfrm>
                  <a:off x="32004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5" name="Donut 734"/>
                <p:cNvSpPr/>
                <p:nvPr/>
              </p:nvSpPr>
              <p:spPr>
                <a:xfrm>
                  <a:off x="37338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6" name="Donut 735"/>
                <p:cNvSpPr/>
                <p:nvPr/>
              </p:nvSpPr>
              <p:spPr>
                <a:xfrm>
                  <a:off x="42672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24" name="Group 180"/>
              <p:cNvGrpSpPr/>
              <p:nvPr/>
            </p:nvGrpSpPr>
            <p:grpSpPr>
              <a:xfrm rot="6411433">
                <a:off x="1502634" y="2730746"/>
                <a:ext cx="759652" cy="200444"/>
                <a:chOff x="3200400" y="381000"/>
                <a:chExt cx="2057400" cy="304800"/>
              </a:xfrm>
            </p:grpSpPr>
            <p:sp>
              <p:nvSpPr>
                <p:cNvPr id="731" name="Donut 730"/>
                <p:cNvSpPr/>
                <p:nvPr/>
              </p:nvSpPr>
              <p:spPr>
                <a:xfrm>
                  <a:off x="32004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2" name="Donut 731"/>
                <p:cNvSpPr/>
                <p:nvPr/>
              </p:nvSpPr>
              <p:spPr>
                <a:xfrm>
                  <a:off x="37338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3" name="Donut 732"/>
                <p:cNvSpPr/>
                <p:nvPr/>
              </p:nvSpPr>
              <p:spPr>
                <a:xfrm>
                  <a:off x="42672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25" name="Group 17"/>
              <p:cNvGrpSpPr/>
              <p:nvPr/>
            </p:nvGrpSpPr>
            <p:grpSpPr>
              <a:xfrm>
                <a:off x="1295400" y="2895600"/>
                <a:ext cx="681318" cy="429065"/>
                <a:chOff x="533400" y="1371600"/>
                <a:chExt cx="1219200" cy="609600"/>
              </a:xfrm>
            </p:grpSpPr>
            <p:sp>
              <p:nvSpPr>
                <p:cNvPr id="726" name="Pentagon 725"/>
                <p:cNvSpPr/>
                <p:nvPr/>
              </p:nvSpPr>
              <p:spPr>
                <a:xfrm rot="5400000">
                  <a:off x="3810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7" name="Pentagon 726"/>
                <p:cNvSpPr/>
                <p:nvPr/>
              </p:nvSpPr>
              <p:spPr>
                <a:xfrm rot="5400000">
                  <a:off x="8382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8" name="Pentagon 727"/>
                <p:cNvSpPr/>
                <p:nvPr/>
              </p:nvSpPr>
              <p:spPr>
                <a:xfrm rot="5400000">
                  <a:off x="12954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9" name="Diamond 728"/>
                <p:cNvSpPr/>
                <p:nvPr/>
              </p:nvSpPr>
              <p:spPr>
                <a:xfrm>
                  <a:off x="685800" y="13716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0" name="Diamond 729"/>
                <p:cNvSpPr/>
                <p:nvPr/>
              </p:nvSpPr>
              <p:spPr>
                <a:xfrm>
                  <a:off x="1164236" y="13765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74" name="Group 214"/>
            <p:cNvGrpSpPr/>
            <p:nvPr/>
          </p:nvGrpSpPr>
          <p:grpSpPr>
            <a:xfrm flipH="1">
              <a:off x="1295400" y="4191000"/>
              <a:ext cx="682868" cy="1370633"/>
              <a:chOff x="3031639" y="1219200"/>
              <a:chExt cx="2378561" cy="4774178"/>
            </a:xfrm>
          </p:grpSpPr>
          <p:sp>
            <p:nvSpPr>
              <p:cNvPr id="646" name="Oval 645"/>
              <p:cNvSpPr/>
              <p:nvPr/>
            </p:nvSpPr>
            <p:spPr>
              <a:xfrm>
                <a:off x="4648200" y="3530528"/>
                <a:ext cx="762000" cy="990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7" name="Oval 646"/>
              <p:cNvSpPr/>
              <p:nvPr/>
            </p:nvSpPr>
            <p:spPr>
              <a:xfrm>
                <a:off x="3124200" y="3530528"/>
                <a:ext cx="762000" cy="990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8" name="Group 87"/>
              <p:cNvGrpSpPr/>
              <p:nvPr/>
            </p:nvGrpSpPr>
            <p:grpSpPr>
              <a:xfrm rot="1905584" flipH="1">
                <a:off x="3809560" y="4970130"/>
                <a:ext cx="549476" cy="1023248"/>
                <a:chOff x="6213924" y="4956136"/>
                <a:chExt cx="549476" cy="1023248"/>
              </a:xfrm>
            </p:grpSpPr>
            <p:sp>
              <p:nvSpPr>
                <p:cNvPr id="707" name="Oval 706"/>
                <p:cNvSpPr/>
                <p:nvPr/>
              </p:nvSpPr>
              <p:spPr>
                <a:xfrm rot="3399159">
                  <a:off x="6053238" y="5269222"/>
                  <a:ext cx="870848" cy="54947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8" name="Oval 707"/>
                <p:cNvSpPr/>
                <p:nvPr/>
              </p:nvSpPr>
              <p:spPr>
                <a:xfrm rot="3399159">
                  <a:off x="6053238" y="5116822"/>
                  <a:ext cx="870848" cy="54947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9" name="Group 293"/>
              <p:cNvGrpSpPr/>
              <p:nvPr/>
            </p:nvGrpSpPr>
            <p:grpSpPr>
              <a:xfrm rot="19694416">
                <a:off x="4419600" y="4902128"/>
                <a:ext cx="549476" cy="1023248"/>
                <a:chOff x="6213924" y="4956136"/>
                <a:chExt cx="549476" cy="1023248"/>
              </a:xfrm>
            </p:grpSpPr>
            <p:sp>
              <p:nvSpPr>
                <p:cNvPr id="705" name="Oval 704"/>
                <p:cNvSpPr/>
                <p:nvPr/>
              </p:nvSpPr>
              <p:spPr>
                <a:xfrm rot="3399159">
                  <a:off x="6053238" y="5269222"/>
                  <a:ext cx="870848" cy="54947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6" name="Oval 85"/>
                <p:cNvSpPr/>
                <p:nvPr/>
              </p:nvSpPr>
              <p:spPr>
                <a:xfrm rot="3399159">
                  <a:off x="6053238" y="5116822"/>
                  <a:ext cx="870848" cy="54947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0" name="Trapezoid 649"/>
              <p:cNvSpPr/>
              <p:nvPr/>
            </p:nvSpPr>
            <p:spPr>
              <a:xfrm rot="19892058">
                <a:off x="4643155" y="2657951"/>
                <a:ext cx="619485" cy="1479138"/>
              </a:xfrm>
              <a:prstGeom prst="trapezoid">
                <a:avLst>
                  <a:gd name="adj" fmla="val 32035"/>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1" name="Trapezoid 650"/>
              <p:cNvSpPr/>
              <p:nvPr/>
            </p:nvSpPr>
            <p:spPr>
              <a:xfrm rot="1180462">
                <a:off x="3255949" y="2727592"/>
                <a:ext cx="619485" cy="1371600"/>
              </a:xfrm>
              <a:prstGeom prst="trapezoid">
                <a:avLst>
                  <a:gd name="adj" fmla="val 32035"/>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2" name="Trapezoid 651"/>
              <p:cNvSpPr/>
              <p:nvPr/>
            </p:nvSpPr>
            <p:spPr>
              <a:xfrm>
                <a:off x="3352800" y="2743200"/>
                <a:ext cx="1828800" cy="2667000"/>
              </a:xfrm>
              <a:prstGeom prst="trapezoid">
                <a:avLst>
                  <a:gd name="adj" fmla="val 26844"/>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3" name="Isosceles Triangle 652"/>
              <p:cNvSpPr/>
              <p:nvPr/>
            </p:nvSpPr>
            <p:spPr>
              <a:xfrm rot="10800000">
                <a:off x="3962400" y="2438400"/>
                <a:ext cx="533400" cy="8382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4" name="Round Diagonal Corner Rectangle 653"/>
              <p:cNvSpPr/>
              <p:nvPr/>
            </p:nvSpPr>
            <p:spPr>
              <a:xfrm rot="17735882">
                <a:off x="3480418" y="1395646"/>
                <a:ext cx="762770" cy="715179"/>
              </a:xfrm>
              <a:prstGeom prst="round2DiagRect">
                <a:avLst>
                  <a:gd name="adj1" fmla="val 16667"/>
                  <a:gd name="adj2" fmla="val 50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5" name="Round Diagonal Corner Rectangle 654"/>
              <p:cNvSpPr/>
              <p:nvPr/>
            </p:nvSpPr>
            <p:spPr>
              <a:xfrm rot="14242830">
                <a:off x="4499506" y="2320323"/>
                <a:ext cx="1039061" cy="631253"/>
              </a:xfrm>
              <a:prstGeom prst="round2DiagRect">
                <a:avLst>
                  <a:gd name="adj1" fmla="val 16667"/>
                  <a:gd name="adj2" fmla="val 50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6" name="Round Diagonal Corner Rectangle 655"/>
              <p:cNvSpPr/>
              <p:nvPr/>
            </p:nvSpPr>
            <p:spPr>
              <a:xfrm rot="7585872" flipH="1">
                <a:off x="2934526" y="2132878"/>
                <a:ext cx="945902" cy="751675"/>
              </a:xfrm>
              <a:prstGeom prst="round2DiagRect">
                <a:avLst>
                  <a:gd name="adj1" fmla="val 0"/>
                  <a:gd name="adj2" fmla="val 50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7" name="Group 79"/>
              <p:cNvGrpSpPr/>
              <p:nvPr/>
            </p:nvGrpSpPr>
            <p:grpSpPr>
              <a:xfrm rot="5586705">
                <a:off x="2355134" y="3756017"/>
                <a:ext cx="2724728" cy="734972"/>
                <a:chOff x="4909631" y="1981200"/>
                <a:chExt cx="1491169" cy="789622"/>
              </a:xfrm>
            </p:grpSpPr>
            <p:sp>
              <p:nvSpPr>
                <p:cNvPr id="703" name="Moon 76"/>
                <p:cNvSpPr/>
                <p:nvPr/>
              </p:nvSpPr>
              <p:spPr>
                <a:xfrm rot="16200000">
                  <a:off x="5334000" y="1600200"/>
                  <a:ext cx="685800" cy="14478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4" name="Moon 75"/>
                <p:cNvSpPr/>
                <p:nvPr/>
              </p:nvSpPr>
              <p:spPr>
                <a:xfrm rot="16764772">
                  <a:off x="5330518" y="1816535"/>
                  <a:ext cx="533400" cy="1375173"/>
                </a:xfrm>
                <a:prstGeom prst="mo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8" name="Group 79"/>
              <p:cNvGrpSpPr/>
              <p:nvPr/>
            </p:nvGrpSpPr>
            <p:grpSpPr>
              <a:xfrm rot="16507467" flipH="1">
                <a:off x="3392538" y="3765457"/>
                <a:ext cx="2724728" cy="734972"/>
                <a:chOff x="4909631" y="1981200"/>
                <a:chExt cx="1491169" cy="789622"/>
              </a:xfrm>
            </p:grpSpPr>
            <p:sp>
              <p:nvSpPr>
                <p:cNvPr id="701" name="Moon 700"/>
                <p:cNvSpPr/>
                <p:nvPr/>
              </p:nvSpPr>
              <p:spPr>
                <a:xfrm rot="16200000">
                  <a:off x="5334000" y="1600200"/>
                  <a:ext cx="685800" cy="14478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2" name="Moon 701"/>
                <p:cNvSpPr/>
                <p:nvPr/>
              </p:nvSpPr>
              <p:spPr>
                <a:xfrm rot="16764772">
                  <a:off x="5330518" y="1816535"/>
                  <a:ext cx="533400" cy="1375173"/>
                </a:xfrm>
                <a:prstGeom prst="mo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9" name="Oval 658"/>
              <p:cNvSpPr/>
              <p:nvPr/>
            </p:nvSpPr>
            <p:spPr>
              <a:xfrm>
                <a:off x="3429000" y="1701728"/>
                <a:ext cx="1600200" cy="1219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0" name="Round Diagonal Corner Rectangle 659"/>
              <p:cNvSpPr/>
              <p:nvPr/>
            </p:nvSpPr>
            <p:spPr>
              <a:xfrm rot="19014106">
                <a:off x="3784397" y="1219200"/>
                <a:ext cx="871151" cy="715179"/>
              </a:xfrm>
              <a:prstGeom prst="round2DiagRect">
                <a:avLst>
                  <a:gd name="adj1" fmla="val 16667"/>
                  <a:gd name="adj2" fmla="val 50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1" name="Round Diagonal Corner Rectangle 660"/>
              <p:cNvSpPr/>
              <p:nvPr/>
            </p:nvSpPr>
            <p:spPr>
              <a:xfrm rot="20565624">
                <a:off x="4203644" y="1493893"/>
                <a:ext cx="762770" cy="715179"/>
              </a:xfrm>
              <a:prstGeom prst="round2DiagRect">
                <a:avLst>
                  <a:gd name="adj1" fmla="val 16667"/>
                  <a:gd name="adj2" fmla="val 50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2" name="Group 109"/>
              <p:cNvGrpSpPr/>
              <p:nvPr/>
            </p:nvGrpSpPr>
            <p:grpSpPr>
              <a:xfrm>
                <a:off x="3429000" y="1752600"/>
                <a:ext cx="1600200" cy="381000"/>
                <a:chOff x="6858000" y="914400"/>
                <a:chExt cx="1752600" cy="533400"/>
              </a:xfrm>
            </p:grpSpPr>
            <p:sp>
              <p:nvSpPr>
                <p:cNvPr id="687" name="Rounded Rectangle 95"/>
                <p:cNvSpPr/>
                <p:nvPr/>
              </p:nvSpPr>
              <p:spPr>
                <a:xfrm>
                  <a:off x="6858000" y="914400"/>
                  <a:ext cx="1752600" cy="5334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8" name="Group 108"/>
                <p:cNvGrpSpPr/>
                <p:nvPr/>
              </p:nvGrpSpPr>
              <p:grpSpPr>
                <a:xfrm>
                  <a:off x="6880485" y="973111"/>
                  <a:ext cx="1676400" cy="457200"/>
                  <a:chOff x="5791200" y="5562600"/>
                  <a:chExt cx="5025452" cy="1182974"/>
                </a:xfrm>
              </p:grpSpPr>
              <p:grpSp>
                <p:nvGrpSpPr>
                  <p:cNvPr id="689" name="Group 99"/>
                  <p:cNvGrpSpPr/>
                  <p:nvPr/>
                </p:nvGrpSpPr>
                <p:grpSpPr>
                  <a:xfrm>
                    <a:off x="5791200" y="5562600"/>
                    <a:ext cx="1524000" cy="1156741"/>
                    <a:chOff x="5791200" y="5562600"/>
                    <a:chExt cx="1524000" cy="1156741"/>
                  </a:xfrm>
                </p:grpSpPr>
                <p:sp>
                  <p:nvSpPr>
                    <p:cNvPr id="698" name="L-Shape 96"/>
                    <p:cNvSpPr/>
                    <p:nvPr/>
                  </p:nvSpPr>
                  <p:spPr>
                    <a:xfrm>
                      <a:off x="5791200" y="5562600"/>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9" name="L-Shape 698"/>
                    <p:cNvSpPr/>
                    <p:nvPr/>
                  </p:nvSpPr>
                  <p:spPr>
                    <a:xfrm rot="10800000">
                      <a:off x="6324600" y="5576341"/>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0" name="Oval 699"/>
                    <p:cNvSpPr/>
                    <p:nvPr/>
                  </p:nvSpPr>
                  <p:spPr>
                    <a:xfrm>
                      <a:off x="6279630" y="5928609"/>
                      <a:ext cx="4572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0" name="Group 100"/>
                  <p:cNvGrpSpPr/>
                  <p:nvPr/>
                </p:nvGrpSpPr>
                <p:grpSpPr>
                  <a:xfrm>
                    <a:off x="7522564" y="5581338"/>
                    <a:ext cx="1524000" cy="1156741"/>
                    <a:chOff x="5791200" y="5562600"/>
                    <a:chExt cx="1524000" cy="1156741"/>
                  </a:xfrm>
                </p:grpSpPr>
                <p:sp>
                  <p:nvSpPr>
                    <p:cNvPr id="695" name="L-Shape 101"/>
                    <p:cNvSpPr/>
                    <p:nvPr/>
                  </p:nvSpPr>
                  <p:spPr>
                    <a:xfrm>
                      <a:off x="5791200" y="5562600"/>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6" name="L-Shape 102"/>
                    <p:cNvSpPr/>
                    <p:nvPr/>
                  </p:nvSpPr>
                  <p:spPr>
                    <a:xfrm rot="10800000">
                      <a:off x="6324600" y="5576341"/>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7" name="Oval 103"/>
                    <p:cNvSpPr/>
                    <p:nvPr/>
                  </p:nvSpPr>
                  <p:spPr>
                    <a:xfrm>
                      <a:off x="6279630" y="5928609"/>
                      <a:ext cx="4572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1" name="Group 104"/>
                  <p:cNvGrpSpPr/>
                  <p:nvPr/>
                </p:nvGrpSpPr>
                <p:grpSpPr>
                  <a:xfrm>
                    <a:off x="9292652" y="5588833"/>
                    <a:ext cx="1524000" cy="1156741"/>
                    <a:chOff x="5791200" y="5562600"/>
                    <a:chExt cx="1524000" cy="1156741"/>
                  </a:xfrm>
                </p:grpSpPr>
                <p:sp>
                  <p:nvSpPr>
                    <p:cNvPr id="692" name="L-Shape 105"/>
                    <p:cNvSpPr/>
                    <p:nvPr/>
                  </p:nvSpPr>
                  <p:spPr>
                    <a:xfrm>
                      <a:off x="5791200" y="5562600"/>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3" name="L-Shape 692"/>
                    <p:cNvSpPr/>
                    <p:nvPr/>
                  </p:nvSpPr>
                  <p:spPr>
                    <a:xfrm rot="10800000">
                      <a:off x="6324600" y="5576341"/>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4" name="Oval 693"/>
                    <p:cNvSpPr/>
                    <p:nvPr/>
                  </p:nvSpPr>
                  <p:spPr>
                    <a:xfrm>
                      <a:off x="6279630" y="5928609"/>
                      <a:ext cx="4572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663" name="Group 662"/>
              <p:cNvGrpSpPr/>
              <p:nvPr/>
            </p:nvGrpSpPr>
            <p:grpSpPr>
              <a:xfrm>
                <a:off x="3200400" y="2057400"/>
                <a:ext cx="397565" cy="914400"/>
                <a:chOff x="5257800" y="0"/>
                <a:chExt cx="762000" cy="1752600"/>
              </a:xfrm>
            </p:grpSpPr>
            <p:sp>
              <p:nvSpPr>
                <p:cNvPr id="684" name="Diamond 683"/>
                <p:cNvSpPr/>
                <p:nvPr/>
              </p:nvSpPr>
              <p:spPr>
                <a:xfrm>
                  <a:off x="5257800" y="381000"/>
                  <a:ext cx="762000" cy="13716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5" name="Diamond 684"/>
                <p:cNvSpPr/>
                <p:nvPr/>
              </p:nvSpPr>
              <p:spPr>
                <a:xfrm>
                  <a:off x="5410200" y="609600"/>
                  <a:ext cx="465667" cy="838200"/>
                </a:xfrm>
                <a:prstGeom prst="diamond">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 name="Oval 685"/>
                <p:cNvSpPr/>
                <p:nvPr/>
              </p:nvSpPr>
              <p:spPr>
                <a:xfrm>
                  <a:off x="5486400" y="0"/>
                  <a:ext cx="3048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4" name="Group 663"/>
              <p:cNvGrpSpPr/>
              <p:nvPr/>
            </p:nvGrpSpPr>
            <p:grpSpPr>
              <a:xfrm>
                <a:off x="4800600" y="2057400"/>
                <a:ext cx="397565" cy="914400"/>
                <a:chOff x="5257800" y="0"/>
                <a:chExt cx="762000" cy="1752600"/>
              </a:xfrm>
            </p:grpSpPr>
            <p:sp>
              <p:nvSpPr>
                <p:cNvPr id="681" name="Diamond 680"/>
                <p:cNvSpPr/>
                <p:nvPr/>
              </p:nvSpPr>
              <p:spPr>
                <a:xfrm>
                  <a:off x="5257800" y="381000"/>
                  <a:ext cx="762000" cy="13716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2" name="Diamond 681"/>
                <p:cNvSpPr/>
                <p:nvPr/>
              </p:nvSpPr>
              <p:spPr>
                <a:xfrm>
                  <a:off x="5410200" y="609600"/>
                  <a:ext cx="465667" cy="838200"/>
                </a:xfrm>
                <a:prstGeom prst="diamond">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3" name="Oval 682"/>
                <p:cNvSpPr/>
                <p:nvPr/>
              </p:nvSpPr>
              <p:spPr>
                <a:xfrm>
                  <a:off x="5486400" y="0"/>
                  <a:ext cx="3048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5" name="Group 198"/>
              <p:cNvGrpSpPr/>
              <p:nvPr/>
            </p:nvGrpSpPr>
            <p:grpSpPr>
              <a:xfrm rot="888542">
                <a:off x="3691656" y="2855022"/>
                <a:ext cx="397565" cy="914400"/>
                <a:chOff x="5257800" y="0"/>
                <a:chExt cx="762000" cy="1752600"/>
              </a:xfrm>
            </p:grpSpPr>
            <p:sp>
              <p:nvSpPr>
                <p:cNvPr id="678" name="Diamond 677"/>
                <p:cNvSpPr/>
                <p:nvPr/>
              </p:nvSpPr>
              <p:spPr>
                <a:xfrm>
                  <a:off x="5257800" y="381000"/>
                  <a:ext cx="762000" cy="13716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9" name="Diamond 678"/>
                <p:cNvSpPr/>
                <p:nvPr/>
              </p:nvSpPr>
              <p:spPr>
                <a:xfrm>
                  <a:off x="5410200" y="609600"/>
                  <a:ext cx="465667" cy="838200"/>
                </a:xfrm>
                <a:prstGeom prst="diamond">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0" name="Oval 679"/>
                <p:cNvSpPr/>
                <p:nvPr/>
              </p:nvSpPr>
              <p:spPr>
                <a:xfrm>
                  <a:off x="5486400" y="0"/>
                  <a:ext cx="3048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6" name="Group 202"/>
              <p:cNvGrpSpPr/>
              <p:nvPr/>
            </p:nvGrpSpPr>
            <p:grpSpPr>
              <a:xfrm rot="428859">
                <a:off x="3505200" y="3733800"/>
                <a:ext cx="397565" cy="914400"/>
                <a:chOff x="5257800" y="0"/>
                <a:chExt cx="762000" cy="1752600"/>
              </a:xfrm>
            </p:grpSpPr>
            <p:sp>
              <p:nvSpPr>
                <p:cNvPr id="675" name="Diamond 674"/>
                <p:cNvSpPr/>
                <p:nvPr/>
              </p:nvSpPr>
              <p:spPr>
                <a:xfrm>
                  <a:off x="5257800" y="381000"/>
                  <a:ext cx="762000" cy="13716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6" name="Diamond 675"/>
                <p:cNvSpPr/>
                <p:nvPr/>
              </p:nvSpPr>
              <p:spPr>
                <a:xfrm>
                  <a:off x="5410200" y="609600"/>
                  <a:ext cx="465667" cy="838200"/>
                </a:xfrm>
                <a:prstGeom prst="diamond">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7" name="Oval 676"/>
                <p:cNvSpPr/>
                <p:nvPr/>
              </p:nvSpPr>
              <p:spPr>
                <a:xfrm>
                  <a:off x="5486400" y="0"/>
                  <a:ext cx="3048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7" name="Group 206"/>
              <p:cNvGrpSpPr/>
              <p:nvPr/>
            </p:nvGrpSpPr>
            <p:grpSpPr>
              <a:xfrm rot="20899771">
                <a:off x="4507975" y="2850159"/>
                <a:ext cx="397565" cy="914400"/>
                <a:chOff x="5257800" y="0"/>
                <a:chExt cx="762000" cy="1752600"/>
              </a:xfrm>
            </p:grpSpPr>
            <p:sp>
              <p:nvSpPr>
                <p:cNvPr id="672" name="Diamond 671"/>
                <p:cNvSpPr/>
                <p:nvPr/>
              </p:nvSpPr>
              <p:spPr>
                <a:xfrm>
                  <a:off x="5257800" y="381000"/>
                  <a:ext cx="762000" cy="13716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3" name="Diamond 672"/>
                <p:cNvSpPr/>
                <p:nvPr/>
              </p:nvSpPr>
              <p:spPr>
                <a:xfrm>
                  <a:off x="5410200" y="609600"/>
                  <a:ext cx="465667" cy="838200"/>
                </a:xfrm>
                <a:prstGeom prst="diamond">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4" name="Oval 673"/>
                <p:cNvSpPr/>
                <p:nvPr/>
              </p:nvSpPr>
              <p:spPr>
                <a:xfrm>
                  <a:off x="5486400" y="0"/>
                  <a:ext cx="3048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8" name="Group 210"/>
              <p:cNvGrpSpPr/>
              <p:nvPr/>
            </p:nvGrpSpPr>
            <p:grpSpPr>
              <a:xfrm>
                <a:off x="4648200" y="3733800"/>
                <a:ext cx="397565" cy="914400"/>
                <a:chOff x="5257800" y="0"/>
                <a:chExt cx="762000" cy="1752600"/>
              </a:xfrm>
            </p:grpSpPr>
            <p:sp>
              <p:nvSpPr>
                <p:cNvPr id="669" name="Diamond 668"/>
                <p:cNvSpPr/>
                <p:nvPr/>
              </p:nvSpPr>
              <p:spPr>
                <a:xfrm>
                  <a:off x="5257800" y="381000"/>
                  <a:ext cx="762000" cy="13716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0" name="Diamond 669"/>
                <p:cNvSpPr/>
                <p:nvPr/>
              </p:nvSpPr>
              <p:spPr>
                <a:xfrm>
                  <a:off x="5410200" y="609600"/>
                  <a:ext cx="465667" cy="838200"/>
                </a:xfrm>
                <a:prstGeom prst="diamond">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1" name="Oval 670"/>
                <p:cNvSpPr/>
                <p:nvPr/>
              </p:nvSpPr>
              <p:spPr>
                <a:xfrm>
                  <a:off x="5486400" y="0"/>
                  <a:ext cx="3048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75" name="Group 353"/>
            <p:cNvGrpSpPr/>
            <p:nvPr/>
          </p:nvGrpSpPr>
          <p:grpSpPr>
            <a:xfrm flipH="1">
              <a:off x="2286000" y="4191000"/>
              <a:ext cx="656294" cy="1370632"/>
              <a:chOff x="6248400" y="990600"/>
              <a:chExt cx="2286000" cy="4774178"/>
            </a:xfrm>
          </p:grpSpPr>
          <p:sp>
            <p:nvSpPr>
              <p:cNvPr id="604" name="Cloud 603"/>
              <p:cNvSpPr/>
              <p:nvPr/>
            </p:nvSpPr>
            <p:spPr>
              <a:xfrm>
                <a:off x="6248400" y="990600"/>
                <a:ext cx="2057400" cy="31242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605" name="Oval 604"/>
              <p:cNvSpPr/>
              <p:nvPr/>
            </p:nvSpPr>
            <p:spPr>
              <a:xfrm>
                <a:off x="7772400" y="3301928"/>
                <a:ext cx="762000" cy="990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6" name="Oval 605"/>
              <p:cNvSpPr/>
              <p:nvPr/>
            </p:nvSpPr>
            <p:spPr>
              <a:xfrm>
                <a:off x="6248400" y="3301928"/>
                <a:ext cx="762000" cy="990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7" name="Group 87"/>
              <p:cNvGrpSpPr/>
              <p:nvPr/>
            </p:nvGrpSpPr>
            <p:grpSpPr>
              <a:xfrm rot="1905584" flipH="1">
                <a:off x="6933760" y="4741530"/>
                <a:ext cx="549476" cy="1023248"/>
                <a:chOff x="6213924" y="4956136"/>
                <a:chExt cx="549476" cy="1023248"/>
              </a:xfrm>
            </p:grpSpPr>
            <p:sp>
              <p:nvSpPr>
                <p:cNvPr id="644" name="Oval 643"/>
                <p:cNvSpPr/>
                <p:nvPr/>
              </p:nvSpPr>
              <p:spPr>
                <a:xfrm rot="3399159">
                  <a:off x="6053238" y="5269222"/>
                  <a:ext cx="870848" cy="54947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5" name="Oval 644"/>
                <p:cNvSpPr/>
                <p:nvPr/>
              </p:nvSpPr>
              <p:spPr>
                <a:xfrm rot="3399159">
                  <a:off x="6053238" y="5116822"/>
                  <a:ext cx="870848" cy="54947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8" name="Group 86"/>
              <p:cNvGrpSpPr/>
              <p:nvPr/>
            </p:nvGrpSpPr>
            <p:grpSpPr>
              <a:xfrm rot="19694416">
                <a:off x="7543800" y="4673528"/>
                <a:ext cx="549476" cy="1023248"/>
                <a:chOff x="6213924" y="4956136"/>
                <a:chExt cx="549476" cy="1023248"/>
              </a:xfrm>
            </p:grpSpPr>
            <p:sp>
              <p:nvSpPr>
                <p:cNvPr id="642" name="Oval 641"/>
                <p:cNvSpPr/>
                <p:nvPr/>
              </p:nvSpPr>
              <p:spPr>
                <a:xfrm rot="3399159">
                  <a:off x="6053238" y="5269222"/>
                  <a:ext cx="870848" cy="54947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3" name="Oval 642"/>
                <p:cNvSpPr/>
                <p:nvPr/>
              </p:nvSpPr>
              <p:spPr>
                <a:xfrm rot="3399159">
                  <a:off x="6053238" y="5116822"/>
                  <a:ext cx="870848" cy="54947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9" name="Trapezoid 608"/>
              <p:cNvSpPr/>
              <p:nvPr/>
            </p:nvSpPr>
            <p:spPr>
              <a:xfrm rot="20098521">
                <a:off x="7776010" y="2427156"/>
                <a:ext cx="619485" cy="1515458"/>
              </a:xfrm>
              <a:prstGeom prst="trapezoid">
                <a:avLst>
                  <a:gd name="adj" fmla="val 32035"/>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0" name="Trapezoid 609"/>
              <p:cNvSpPr/>
              <p:nvPr/>
            </p:nvSpPr>
            <p:spPr>
              <a:xfrm rot="1180462">
                <a:off x="6380149" y="2498992"/>
                <a:ext cx="619485" cy="1371600"/>
              </a:xfrm>
              <a:prstGeom prst="trapezoid">
                <a:avLst>
                  <a:gd name="adj" fmla="val 32035"/>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1" name="Trapezoid 610"/>
              <p:cNvSpPr/>
              <p:nvPr/>
            </p:nvSpPr>
            <p:spPr>
              <a:xfrm>
                <a:off x="6477000" y="2539928"/>
                <a:ext cx="1828800" cy="2667000"/>
              </a:xfrm>
              <a:prstGeom prst="trapezoid">
                <a:avLst>
                  <a:gd name="adj" fmla="val 26844"/>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2" name="Isosceles Triangle 611"/>
              <p:cNvSpPr/>
              <p:nvPr/>
            </p:nvSpPr>
            <p:spPr>
              <a:xfrm rot="10800000">
                <a:off x="7087849" y="2448738"/>
                <a:ext cx="533400" cy="8382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3" name="Moon 150"/>
              <p:cNvSpPr/>
              <p:nvPr/>
            </p:nvSpPr>
            <p:spPr>
              <a:xfrm rot="19938024">
                <a:off x="6740881" y="2542884"/>
                <a:ext cx="685800" cy="2288024"/>
              </a:xfrm>
              <a:prstGeom prst="moon">
                <a:avLst>
                  <a:gd name="adj" fmla="val 87500"/>
                </a:avLst>
              </a:prstGeom>
              <a:solidFill>
                <a:srgbClr val="D0B5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 name="Oval 613"/>
              <p:cNvSpPr/>
              <p:nvPr/>
            </p:nvSpPr>
            <p:spPr>
              <a:xfrm>
                <a:off x="6629400" y="1371600"/>
                <a:ext cx="1447800" cy="1371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 name="Cloud 151"/>
              <p:cNvSpPr/>
              <p:nvPr/>
            </p:nvSpPr>
            <p:spPr>
              <a:xfrm>
                <a:off x="6781800" y="990600"/>
                <a:ext cx="1066800" cy="8382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616" name="Group 159"/>
              <p:cNvGrpSpPr/>
              <p:nvPr/>
            </p:nvGrpSpPr>
            <p:grpSpPr>
              <a:xfrm>
                <a:off x="6581933" y="4815590"/>
                <a:ext cx="1600200" cy="381000"/>
                <a:chOff x="4495800" y="381000"/>
                <a:chExt cx="3094220" cy="703289"/>
              </a:xfrm>
            </p:grpSpPr>
            <p:sp>
              <p:nvSpPr>
                <p:cNvPr id="637" name="Left-Right Arrow 160"/>
                <p:cNvSpPr/>
                <p:nvPr/>
              </p:nvSpPr>
              <p:spPr>
                <a:xfrm>
                  <a:off x="4495800" y="381000"/>
                  <a:ext cx="1524000" cy="685800"/>
                </a:xfrm>
                <a:prstGeom prst="leftRightArrow">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8" name="Left-Right Arrow 161"/>
                <p:cNvSpPr/>
                <p:nvPr/>
              </p:nvSpPr>
              <p:spPr>
                <a:xfrm>
                  <a:off x="6032292" y="398489"/>
                  <a:ext cx="1524000" cy="685800"/>
                </a:xfrm>
                <a:prstGeom prst="leftRightArrow">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9" name="Diamond 638"/>
                <p:cNvSpPr/>
                <p:nvPr/>
              </p:nvSpPr>
              <p:spPr>
                <a:xfrm>
                  <a:off x="5867400" y="457200"/>
                  <a:ext cx="381000" cy="5334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0" name="Diamond 163"/>
                <p:cNvSpPr/>
                <p:nvPr/>
              </p:nvSpPr>
              <p:spPr>
                <a:xfrm>
                  <a:off x="4495800" y="457200"/>
                  <a:ext cx="381000" cy="5334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1" name="Diamond 164"/>
                <p:cNvSpPr/>
                <p:nvPr/>
              </p:nvSpPr>
              <p:spPr>
                <a:xfrm>
                  <a:off x="7209020" y="473439"/>
                  <a:ext cx="381000" cy="5334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7" name="Moon 616"/>
              <p:cNvSpPr/>
              <p:nvPr/>
            </p:nvSpPr>
            <p:spPr>
              <a:xfrm rot="19884192">
                <a:off x="7136256" y="2545656"/>
                <a:ext cx="549114" cy="2894639"/>
              </a:xfrm>
              <a:prstGeom prst="moon">
                <a:avLst>
                  <a:gd name="adj" fmla="val 87500"/>
                </a:avLst>
              </a:prstGeom>
              <a:solidFill>
                <a:srgbClr val="D0B5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8" name="Group 169"/>
              <p:cNvGrpSpPr/>
              <p:nvPr/>
            </p:nvGrpSpPr>
            <p:grpSpPr>
              <a:xfrm rot="3570060">
                <a:off x="6761193" y="3791286"/>
                <a:ext cx="1170140" cy="166579"/>
                <a:chOff x="4953000" y="457200"/>
                <a:chExt cx="1321634" cy="647074"/>
              </a:xfrm>
            </p:grpSpPr>
            <p:sp>
              <p:nvSpPr>
                <p:cNvPr id="633" name="Diamond 165"/>
                <p:cNvSpPr/>
                <p:nvPr/>
              </p:nvSpPr>
              <p:spPr>
                <a:xfrm>
                  <a:off x="4953000" y="457200"/>
                  <a:ext cx="381000" cy="6096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4" name="Diamond 633"/>
                <p:cNvSpPr/>
                <p:nvPr/>
              </p:nvSpPr>
              <p:spPr>
                <a:xfrm>
                  <a:off x="5289030" y="459698"/>
                  <a:ext cx="381000" cy="6096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5" name="Diamond 634"/>
                <p:cNvSpPr/>
                <p:nvPr/>
              </p:nvSpPr>
              <p:spPr>
                <a:xfrm>
                  <a:off x="5591332" y="477186"/>
                  <a:ext cx="381000" cy="6096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6" name="Diamond 635"/>
                <p:cNvSpPr/>
                <p:nvPr/>
              </p:nvSpPr>
              <p:spPr>
                <a:xfrm>
                  <a:off x="5893634" y="494674"/>
                  <a:ext cx="381000" cy="6096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9" name="Round Diagonal Corner Rectangle 618"/>
              <p:cNvSpPr/>
              <p:nvPr/>
            </p:nvSpPr>
            <p:spPr>
              <a:xfrm>
                <a:off x="6553200" y="1371600"/>
                <a:ext cx="1524000" cy="228600"/>
              </a:xfrm>
              <a:prstGeom prst="round2Diag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0" name="Group 220"/>
              <p:cNvGrpSpPr/>
              <p:nvPr/>
            </p:nvGrpSpPr>
            <p:grpSpPr>
              <a:xfrm>
                <a:off x="6477000" y="1600200"/>
                <a:ext cx="381000" cy="990600"/>
                <a:chOff x="5562600" y="5151620"/>
                <a:chExt cx="535898" cy="1306642"/>
              </a:xfrm>
            </p:grpSpPr>
            <p:sp>
              <p:nvSpPr>
                <p:cNvPr id="630" name="Diamond 629"/>
                <p:cNvSpPr/>
                <p:nvPr/>
              </p:nvSpPr>
              <p:spPr>
                <a:xfrm>
                  <a:off x="5565098" y="5696262"/>
                  <a:ext cx="533400" cy="7620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1" name="Diamond 630"/>
                <p:cNvSpPr/>
                <p:nvPr/>
              </p:nvSpPr>
              <p:spPr>
                <a:xfrm>
                  <a:off x="5562600" y="5334000"/>
                  <a:ext cx="533400" cy="7620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2" name="Oval 631"/>
                <p:cNvSpPr/>
                <p:nvPr/>
              </p:nvSpPr>
              <p:spPr>
                <a:xfrm>
                  <a:off x="5683770" y="5151620"/>
                  <a:ext cx="3048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1" name="Group 221"/>
              <p:cNvGrpSpPr/>
              <p:nvPr/>
            </p:nvGrpSpPr>
            <p:grpSpPr>
              <a:xfrm>
                <a:off x="7848600" y="1600200"/>
                <a:ext cx="381000" cy="990600"/>
                <a:chOff x="5562600" y="5151620"/>
                <a:chExt cx="535898" cy="1306642"/>
              </a:xfrm>
            </p:grpSpPr>
            <p:sp>
              <p:nvSpPr>
                <p:cNvPr id="627" name="Diamond 626"/>
                <p:cNvSpPr/>
                <p:nvPr/>
              </p:nvSpPr>
              <p:spPr>
                <a:xfrm>
                  <a:off x="5565098" y="5696262"/>
                  <a:ext cx="533400" cy="7620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8" name="Diamond 223"/>
                <p:cNvSpPr/>
                <p:nvPr/>
              </p:nvSpPr>
              <p:spPr>
                <a:xfrm>
                  <a:off x="5562600" y="5334000"/>
                  <a:ext cx="533400" cy="7620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9" name="Oval 224"/>
                <p:cNvSpPr/>
                <p:nvPr/>
              </p:nvSpPr>
              <p:spPr>
                <a:xfrm>
                  <a:off x="5683770" y="5151620"/>
                  <a:ext cx="3048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2" name="Group 169"/>
              <p:cNvGrpSpPr/>
              <p:nvPr/>
            </p:nvGrpSpPr>
            <p:grpSpPr>
              <a:xfrm>
                <a:off x="6712475" y="1389112"/>
                <a:ext cx="1170140" cy="166579"/>
                <a:chOff x="4953000" y="457200"/>
                <a:chExt cx="1321634" cy="647074"/>
              </a:xfrm>
            </p:grpSpPr>
            <p:sp>
              <p:nvSpPr>
                <p:cNvPr id="623" name="Diamond 622"/>
                <p:cNvSpPr/>
                <p:nvPr/>
              </p:nvSpPr>
              <p:spPr>
                <a:xfrm>
                  <a:off x="4953000" y="457200"/>
                  <a:ext cx="381000" cy="6096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4" name="Diamond 623"/>
                <p:cNvSpPr/>
                <p:nvPr/>
              </p:nvSpPr>
              <p:spPr>
                <a:xfrm>
                  <a:off x="5289030" y="459698"/>
                  <a:ext cx="381000" cy="6096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5" name="Diamond 624"/>
                <p:cNvSpPr/>
                <p:nvPr/>
              </p:nvSpPr>
              <p:spPr>
                <a:xfrm>
                  <a:off x="5591332" y="477186"/>
                  <a:ext cx="381000" cy="6096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6" name="Diamond 625"/>
                <p:cNvSpPr/>
                <p:nvPr/>
              </p:nvSpPr>
              <p:spPr>
                <a:xfrm>
                  <a:off x="5893634" y="494674"/>
                  <a:ext cx="381000" cy="6096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78" name="Group 93"/>
            <p:cNvGrpSpPr/>
            <p:nvPr/>
          </p:nvGrpSpPr>
          <p:grpSpPr>
            <a:xfrm flipH="1">
              <a:off x="1752599" y="4708236"/>
              <a:ext cx="429491" cy="845128"/>
              <a:chOff x="4796444" y="836392"/>
              <a:chExt cx="1380536" cy="3344532"/>
            </a:xfrm>
          </p:grpSpPr>
          <p:sp>
            <p:nvSpPr>
              <p:cNvPr id="509" name="Oval 508"/>
              <p:cNvSpPr/>
              <p:nvPr/>
            </p:nvSpPr>
            <p:spPr>
              <a:xfrm rot="19671902">
                <a:off x="5788292" y="2538865"/>
                <a:ext cx="388688"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 name="Oval 509"/>
              <p:cNvSpPr/>
              <p:nvPr/>
            </p:nvSpPr>
            <p:spPr>
              <a:xfrm rot="2647766">
                <a:off x="4796444" y="2491396"/>
                <a:ext cx="388688"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1" name="Oval 510"/>
              <p:cNvSpPr/>
              <p:nvPr/>
            </p:nvSpPr>
            <p:spPr>
              <a:xfrm rot="19352409">
                <a:off x="5561730" y="3597557"/>
                <a:ext cx="250930"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 name="Oval 511"/>
              <p:cNvSpPr/>
              <p:nvPr/>
            </p:nvSpPr>
            <p:spPr>
              <a:xfrm rot="2647766">
                <a:off x="5273253" y="3586018"/>
                <a:ext cx="249729"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 name="Trapezoid 512"/>
              <p:cNvSpPr/>
              <p:nvPr/>
            </p:nvSpPr>
            <p:spPr>
              <a:xfrm rot="20169292">
                <a:off x="5532668" y="1851040"/>
                <a:ext cx="535898" cy="1040568"/>
              </a:xfrm>
              <a:prstGeom prst="trapezoid">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Trapezoid 513"/>
              <p:cNvSpPr/>
              <p:nvPr/>
            </p:nvSpPr>
            <p:spPr>
              <a:xfrm rot="1790291">
                <a:off x="4947748" y="1816946"/>
                <a:ext cx="535898" cy="1040568"/>
              </a:xfrm>
              <a:prstGeom prst="trapezoid">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 name="Trapezoid 514"/>
              <p:cNvSpPr/>
              <p:nvPr/>
            </p:nvSpPr>
            <p:spPr>
              <a:xfrm>
                <a:off x="5105400" y="1984946"/>
                <a:ext cx="799476" cy="1901253"/>
              </a:xfrm>
              <a:prstGeom prst="trapezoid">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Oval 515"/>
              <p:cNvSpPr/>
              <p:nvPr/>
            </p:nvSpPr>
            <p:spPr>
              <a:xfrm>
                <a:off x="5287780" y="1660161"/>
                <a:ext cx="393492" cy="57337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Oval 516"/>
              <p:cNvSpPr/>
              <p:nvPr/>
            </p:nvSpPr>
            <p:spPr>
              <a:xfrm>
                <a:off x="5105400" y="990600"/>
                <a:ext cx="762000" cy="10902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Round Diagonal Corner Rectangle 517"/>
              <p:cNvSpPr/>
              <p:nvPr/>
            </p:nvSpPr>
            <p:spPr>
              <a:xfrm rot="1236535">
                <a:off x="5067163" y="836392"/>
                <a:ext cx="436755" cy="50347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Round Diagonal Corner Rectangle 518"/>
              <p:cNvSpPr/>
              <p:nvPr/>
            </p:nvSpPr>
            <p:spPr>
              <a:xfrm rot="5076663">
                <a:off x="5462955" y="903719"/>
                <a:ext cx="436755" cy="50347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Oval 519"/>
              <p:cNvSpPr/>
              <p:nvPr/>
            </p:nvSpPr>
            <p:spPr>
              <a:xfrm>
                <a:off x="5257800" y="914400"/>
                <a:ext cx="381000" cy="381000"/>
              </a:xfrm>
              <a:prstGeom prst="ellipse">
                <a:avLst/>
              </a:prstGeom>
              <a:solidFill>
                <a:srgbClr val="71360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0" name="Group 169"/>
            <p:cNvGrpSpPr/>
            <p:nvPr/>
          </p:nvGrpSpPr>
          <p:grpSpPr>
            <a:xfrm>
              <a:off x="2209800" y="4724400"/>
              <a:ext cx="411018" cy="838200"/>
              <a:chOff x="1143000" y="1066800"/>
              <a:chExt cx="1127234" cy="2686339"/>
            </a:xfrm>
          </p:grpSpPr>
          <p:sp>
            <p:nvSpPr>
              <p:cNvPr id="481" name="Oval 480"/>
              <p:cNvSpPr/>
              <p:nvPr/>
            </p:nvSpPr>
            <p:spPr>
              <a:xfrm rot="3435232" flipH="1">
                <a:off x="1937323" y="2838046"/>
                <a:ext cx="381000" cy="28482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 name="Oval 481"/>
              <p:cNvSpPr/>
              <p:nvPr/>
            </p:nvSpPr>
            <p:spPr>
              <a:xfrm rot="18164768">
                <a:off x="1099123" y="2838047"/>
                <a:ext cx="381000" cy="28482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Oval 482"/>
              <p:cNvSpPr/>
              <p:nvPr/>
            </p:nvSpPr>
            <p:spPr>
              <a:xfrm rot="20260128">
                <a:off x="1371600" y="3581400"/>
                <a:ext cx="381000" cy="15240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Oval 483"/>
              <p:cNvSpPr/>
              <p:nvPr/>
            </p:nvSpPr>
            <p:spPr>
              <a:xfrm rot="2101605">
                <a:off x="1533234" y="3600739"/>
                <a:ext cx="381000" cy="15240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 name="Trapezoid 484"/>
              <p:cNvSpPr/>
              <p:nvPr/>
            </p:nvSpPr>
            <p:spPr>
              <a:xfrm>
                <a:off x="1371600" y="2362200"/>
                <a:ext cx="609600" cy="1295400"/>
              </a:xfrm>
              <a:prstGeom prst="trapezoi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Trapezoid 485"/>
              <p:cNvSpPr/>
              <p:nvPr/>
            </p:nvSpPr>
            <p:spPr>
              <a:xfrm rot="20676161" flipH="1">
                <a:off x="1778512" y="2173915"/>
                <a:ext cx="415251" cy="825311"/>
              </a:xfrm>
              <a:prstGeom prst="trapezoid">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Trapezoid 486"/>
              <p:cNvSpPr/>
              <p:nvPr/>
            </p:nvSpPr>
            <p:spPr>
              <a:xfrm rot="996339">
                <a:off x="1176071" y="2175726"/>
                <a:ext cx="415251" cy="825311"/>
              </a:xfrm>
              <a:prstGeom prst="trapezoid">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Cloud 487"/>
              <p:cNvSpPr/>
              <p:nvPr/>
            </p:nvSpPr>
            <p:spPr>
              <a:xfrm rot="21374563">
                <a:off x="1143000" y="1066800"/>
                <a:ext cx="1066800" cy="1752600"/>
              </a:xfrm>
              <a:prstGeom prst="clou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Trapezoid 488"/>
              <p:cNvSpPr/>
              <p:nvPr/>
            </p:nvSpPr>
            <p:spPr>
              <a:xfrm>
                <a:off x="1371600" y="2209800"/>
                <a:ext cx="609600" cy="1295400"/>
              </a:xfrm>
              <a:prstGeom prst="trapezoid">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Oval 489"/>
              <p:cNvSpPr/>
              <p:nvPr/>
            </p:nvSpPr>
            <p:spPr>
              <a:xfrm>
                <a:off x="1524000" y="1905000"/>
                <a:ext cx="304800" cy="457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 name="Half Frame 490"/>
              <p:cNvSpPr/>
              <p:nvPr/>
            </p:nvSpPr>
            <p:spPr>
              <a:xfrm rot="13396727">
                <a:off x="1521970" y="2052607"/>
                <a:ext cx="349109" cy="354881"/>
              </a:xfrm>
              <a:prstGeom prst="halfFrame">
                <a:avLst>
                  <a:gd name="adj1" fmla="val 24893"/>
                  <a:gd name="adj2" fmla="val 33333"/>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2" name="Oval 491"/>
              <p:cNvSpPr/>
              <p:nvPr/>
            </p:nvSpPr>
            <p:spPr>
              <a:xfrm>
                <a:off x="1295400" y="1219200"/>
                <a:ext cx="762000" cy="1066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Cloud 492"/>
              <p:cNvSpPr/>
              <p:nvPr/>
            </p:nvSpPr>
            <p:spPr>
              <a:xfrm>
                <a:off x="1371600" y="1219200"/>
                <a:ext cx="533400" cy="381000"/>
              </a:xfrm>
              <a:prstGeom prst="clou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Quad Arrow 493"/>
              <p:cNvSpPr/>
              <p:nvPr/>
            </p:nvSpPr>
            <p:spPr>
              <a:xfrm>
                <a:off x="1371600" y="3276600"/>
                <a:ext cx="304800" cy="228600"/>
              </a:xfrm>
              <a:prstGeom prst="quadArrow">
                <a:avLst/>
              </a:prstGeom>
              <a:solidFill>
                <a:schemeClr val="accent6">
                  <a:lumMod val="75000"/>
                </a:schemeClr>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Quad Arrow 494"/>
              <p:cNvSpPr/>
              <p:nvPr/>
            </p:nvSpPr>
            <p:spPr>
              <a:xfrm>
                <a:off x="1676400" y="3276600"/>
                <a:ext cx="304800" cy="228600"/>
              </a:xfrm>
              <a:prstGeom prst="quadArrow">
                <a:avLst/>
              </a:prstGeom>
              <a:solidFill>
                <a:schemeClr val="accent6">
                  <a:lumMod val="75000"/>
                </a:schemeClr>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Trapezoid 495"/>
              <p:cNvSpPr/>
              <p:nvPr/>
            </p:nvSpPr>
            <p:spPr>
              <a:xfrm rot="996339">
                <a:off x="1149519" y="1240328"/>
                <a:ext cx="298481" cy="1024383"/>
              </a:xfrm>
              <a:prstGeom prst="trapezoid">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Trapezoid 496"/>
              <p:cNvSpPr/>
              <p:nvPr/>
            </p:nvSpPr>
            <p:spPr>
              <a:xfrm rot="20603661" flipH="1">
                <a:off x="1892752" y="1240489"/>
                <a:ext cx="298481" cy="1024383"/>
              </a:xfrm>
              <a:prstGeom prst="trapezoid">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Cross 497"/>
              <p:cNvSpPr/>
              <p:nvPr/>
            </p:nvSpPr>
            <p:spPr>
              <a:xfrm>
                <a:off x="1371600" y="1219200"/>
                <a:ext cx="609600" cy="228600"/>
              </a:xfrm>
              <a:prstGeom prst="plus">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9" name="Group 41"/>
            <p:cNvGrpSpPr/>
            <p:nvPr/>
          </p:nvGrpSpPr>
          <p:grpSpPr>
            <a:xfrm>
              <a:off x="533400" y="3962400"/>
              <a:ext cx="748583" cy="1676400"/>
              <a:chOff x="182443" y="1905000"/>
              <a:chExt cx="1798757" cy="3657600"/>
            </a:xfrm>
          </p:grpSpPr>
          <p:sp>
            <p:nvSpPr>
              <p:cNvPr id="790" name="Oval 789"/>
              <p:cNvSpPr/>
              <p:nvPr/>
            </p:nvSpPr>
            <p:spPr>
              <a:xfrm rot="6128217">
                <a:off x="1213418" y="5132464"/>
                <a:ext cx="362002" cy="473996"/>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1" name="Oval 790"/>
              <p:cNvSpPr/>
              <p:nvPr/>
            </p:nvSpPr>
            <p:spPr>
              <a:xfrm rot="4472555">
                <a:off x="773717" y="5144601"/>
                <a:ext cx="362002" cy="473996"/>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2" name="Oval 791"/>
              <p:cNvSpPr/>
              <p:nvPr/>
            </p:nvSpPr>
            <p:spPr>
              <a:xfrm rot="2901859">
                <a:off x="302408" y="3824072"/>
                <a:ext cx="221954" cy="46188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3" name="Oval 792"/>
              <p:cNvSpPr/>
              <p:nvPr/>
            </p:nvSpPr>
            <p:spPr>
              <a:xfrm rot="20226769">
                <a:off x="1684063" y="3785761"/>
                <a:ext cx="297137" cy="43485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4" name="Trapezoid 793"/>
              <p:cNvSpPr/>
              <p:nvPr/>
            </p:nvSpPr>
            <p:spPr>
              <a:xfrm>
                <a:off x="1177571" y="4431167"/>
                <a:ext cx="445706" cy="924077"/>
              </a:xfrm>
              <a:prstGeom prst="trapezoi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5" name="Trapezoid 794"/>
              <p:cNvSpPr/>
              <p:nvPr/>
            </p:nvSpPr>
            <p:spPr>
              <a:xfrm>
                <a:off x="731865" y="4431167"/>
                <a:ext cx="445706" cy="924077"/>
              </a:xfrm>
              <a:prstGeom prst="trapezoi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6" name="Trapezoid 795"/>
              <p:cNvSpPr/>
              <p:nvPr/>
            </p:nvSpPr>
            <p:spPr>
              <a:xfrm>
                <a:off x="533772" y="3072231"/>
                <a:ext cx="1287595" cy="2034216"/>
              </a:xfrm>
              <a:prstGeom prst="trapezoi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7" name="Trapezoid 796"/>
              <p:cNvSpPr/>
              <p:nvPr/>
            </p:nvSpPr>
            <p:spPr>
              <a:xfrm>
                <a:off x="682341" y="3887592"/>
                <a:ext cx="990458" cy="163073"/>
              </a:xfrm>
              <a:prstGeom prst="trapezoi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8" name="Trapezoid 797"/>
              <p:cNvSpPr/>
              <p:nvPr/>
            </p:nvSpPr>
            <p:spPr>
              <a:xfrm rot="10800000">
                <a:off x="979479" y="3072231"/>
                <a:ext cx="396183" cy="380502"/>
              </a:xfrm>
              <a:prstGeom prst="trapezoid">
                <a:avLst>
                  <a:gd name="adj" fmla="val 37308"/>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9" name="Trapezoid 798"/>
              <p:cNvSpPr/>
              <p:nvPr/>
            </p:nvSpPr>
            <p:spPr>
              <a:xfrm rot="1442139">
                <a:off x="487882" y="2938657"/>
                <a:ext cx="359102" cy="1171133"/>
              </a:xfrm>
              <a:prstGeom prst="trapezoi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0" name="Trapezoid 799"/>
              <p:cNvSpPr/>
              <p:nvPr/>
            </p:nvSpPr>
            <p:spPr>
              <a:xfrm rot="20249249">
                <a:off x="1467198" y="2939994"/>
                <a:ext cx="359102" cy="1171133"/>
              </a:xfrm>
              <a:prstGeom prst="trapezoi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1" name="Oval 800"/>
              <p:cNvSpPr/>
              <p:nvPr/>
            </p:nvSpPr>
            <p:spPr>
              <a:xfrm>
                <a:off x="682341" y="1985081"/>
                <a:ext cx="940936" cy="125022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2" name="Cloud 801"/>
              <p:cNvSpPr/>
              <p:nvPr/>
            </p:nvSpPr>
            <p:spPr>
              <a:xfrm rot="600599">
                <a:off x="712682" y="1905000"/>
                <a:ext cx="911362" cy="518743"/>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3" name="Cloud 802"/>
              <p:cNvSpPr/>
              <p:nvPr/>
            </p:nvSpPr>
            <p:spPr>
              <a:xfrm rot="18382183">
                <a:off x="418114" y="2222224"/>
                <a:ext cx="616956" cy="375815"/>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4" name="Cloud 803"/>
              <p:cNvSpPr/>
              <p:nvPr/>
            </p:nvSpPr>
            <p:spPr>
              <a:xfrm rot="5749123">
                <a:off x="1304537" y="2264017"/>
                <a:ext cx="568652" cy="375815"/>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5" name="Rounded Rectangle 804"/>
              <p:cNvSpPr/>
              <p:nvPr/>
            </p:nvSpPr>
            <p:spPr>
              <a:xfrm>
                <a:off x="583296" y="2093796"/>
                <a:ext cx="1089504" cy="217430"/>
              </a:xfrm>
              <a:prstGeom prst="roundRect">
                <a:avLst>
                  <a:gd name="adj" fmla="val 50000"/>
                </a:avLst>
              </a:prstGeom>
              <a:solidFill>
                <a:srgbClr val="E2A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6" name="Trapezoid 805"/>
              <p:cNvSpPr/>
              <p:nvPr/>
            </p:nvSpPr>
            <p:spPr>
              <a:xfrm rot="10800000">
                <a:off x="682341" y="2093796"/>
                <a:ext cx="99046" cy="217430"/>
              </a:xfrm>
              <a:prstGeom prst="trapezoid">
                <a:avLst>
                  <a:gd name="adj" fmla="val 37308"/>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7" name="Trapezoid 806"/>
              <p:cNvSpPr/>
              <p:nvPr/>
            </p:nvSpPr>
            <p:spPr>
              <a:xfrm rot="10800000">
                <a:off x="880433" y="2093796"/>
                <a:ext cx="99046" cy="217430"/>
              </a:xfrm>
              <a:prstGeom prst="trapezoid">
                <a:avLst>
                  <a:gd name="adj" fmla="val 37308"/>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8" name="Trapezoid 807"/>
              <p:cNvSpPr/>
              <p:nvPr/>
            </p:nvSpPr>
            <p:spPr>
              <a:xfrm rot="10800000">
                <a:off x="1078525" y="2093796"/>
                <a:ext cx="99046" cy="217430"/>
              </a:xfrm>
              <a:prstGeom prst="trapezoid">
                <a:avLst>
                  <a:gd name="adj" fmla="val 37308"/>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9" name="Trapezoid 808"/>
              <p:cNvSpPr/>
              <p:nvPr/>
            </p:nvSpPr>
            <p:spPr>
              <a:xfrm rot="10800000">
                <a:off x="1276616" y="2093796"/>
                <a:ext cx="99046" cy="217430"/>
              </a:xfrm>
              <a:prstGeom prst="trapezoid">
                <a:avLst>
                  <a:gd name="adj" fmla="val 37308"/>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0" name="Trapezoid 809"/>
              <p:cNvSpPr/>
              <p:nvPr/>
            </p:nvSpPr>
            <p:spPr>
              <a:xfrm rot="10800000">
                <a:off x="1474708" y="2093796"/>
                <a:ext cx="99046" cy="217430"/>
              </a:xfrm>
              <a:prstGeom prst="trapezoid">
                <a:avLst>
                  <a:gd name="adj" fmla="val 37308"/>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1" name="Group 180"/>
              <p:cNvGrpSpPr/>
              <p:nvPr/>
            </p:nvGrpSpPr>
            <p:grpSpPr>
              <a:xfrm>
                <a:off x="533400" y="4786313"/>
                <a:ext cx="1295400" cy="287677"/>
                <a:chOff x="3352800" y="5486400"/>
                <a:chExt cx="1219200" cy="654390"/>
              </a:xfrm>
            </p:grpSpPr>
            <p:grpSp>
              <p:nvGrpSpPr>
                <p:cNvPr id="812" name="Group 172"/>
                <p:cNvGrpSpPr/>
                <p:nvPr/>
              </p:nvGrpSpPr>
              <p:grpSpPr>
                <a:xfrm>
                  <a:off x="3352800" y="5867400"/>
                  <a:ext cx="1188550" cy="273390"/>
                  <a:chOff x="583296" y="4539882"/>
                  <a:chExt cx="1188550" cy="273390"/>
                </a:xfrm>
              </p:grpSpPr>
              <p:sp>
                <p:nvSpPr>
                  <p:cNvPr id="820" name="Trapezoid 819"/>
                  <p:cNvSpPr/>
                  <p:nvPr/>
                </p:nvSpPr>
                <p:spPr>
                  <a:xfrm rot="10800000">
                    <a:off x="583296" y="4539882"/>
                    <a:ext cx="247615" cy="271787"/>
                  </a:xfrm>
                  <a:prstGeom prst="trapezoid">
                    <a:avLst>
                      <a:gd name="adj" fmla="val 37308"/>
                    </a:avLst>
                  </a:prstGeom>
                  <a:solidFill>
                    <a:srgbClr val="E2A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1" name="Trapezoid 820"/>
                  <p:cNvSpPr/>
                  <p:nvPr/>
                </p:nvSpPr>
                <p:spPr>
                  <a:xfrm rot="10800000">
                    <a:off x="830911" y="4539882"/>
                    <a:ext cx="247615" cy="271787"/>
                  </a:xfrm>
                  <a:prstGeom prst="trapezoid">
                    <a:avLst>
                      <a:gd name="adj" fmla="val 37308"/>
                    </a:avLst>
                  </a:prstGeom>
                  <a:solidFill>
                    <a:srgbClr val="E2A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2" name="Trapezoid 821"/>
                  <p:cNvSpPr/>
                  <p:nvPr/>
                </p:nvSpPr>
                <p:spPr>
                  <a:xfrm rot="10800000">
                    <a:off x="1061520" y="4541485"/>
                    <a:ext cx="247614" cy="271787"/>
                  </a:xfrm>
                  <a:prstGeom prst="trapezoid">
                    <a:avLst>
                      <a:gd name="adj" fmla="val 37308"/>
                    </a:avLst>
                  </a:prstGeom>
                  <a:solidFill>
                    <a:srgbClr val="E2A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3" name="Trapezoid 822"/>
                  <p:cNvSpPr/>
                  <p:nvPr/>
                </p:nvSpPr>
                <p:spPr>
                  <a:xfrm rot="10800000">
                    <a:off x="1326140" y="4539882"/>
                    <a:ext cx="247615" cy="271787"/>
                  </a:xfrm>
                  <a:prstGeom prst="trapezoid">
                    <a:avLst>
                      <a:gd name="adj" fmla="val 37308"/>
                    </a:avLst>
                  </a:prstGeom>
                  <a:solidFill>
                    <a:srgbClr val="E2A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4" name="Trapezoid 823"/>
                  <p:cNvSpPr/>
                  <p:nvPr/>
                </p:nvSpPr>
                <p:spPr>
                  <a:xfrm rot="10800000">
                    <a:off x="1524231" y="4539882"/>
                    <a:ext cx="247615" cy="271787"/>
                  </a:xfrm>
                  <a:prstGeom prst="trapezoid">
                    <a:avLst>
                      <a:gd name="adj" fmla="val 37308"/>
                    </a:avLst>
                  </a:prstGeom>
                  <a:solidFill>
                    <a:srgbClr val="E2A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3" name="Group 173"/>
                <p:cNvGrpSpPr/>
                <p:nvPr/>
              </p:nvGrpSpPr>
              <p:grpSpPr>
                <a:xfrm rot="10800000">
                  <a:off x="3352800" y="5486400"/>
                  <a:ext cx="1188550" cy="273390"/>
                  <a:chOff x="583296" y="4539882"/>
                  <a:chExt cx="1188550" cy="273390"/>
                </a:xfrm>
              </p:grpSpPr>
              <p:sp>
                <p:nvSpPr>
                  <p:cNvPr id="815" name="Trapezoid 814"/>
                  <p:cNvSpPr/>
                  <p:nvPr/>
                </p:nvSpPr>
                <p:spPr>
                  <a:xfrm rot="10800000">
                    <a:off x="583296" y="4539882"/>
                    <a:ext cx="247615" cy="271787"/>
                  </a:xfrm>
                  <a:prstGeom prst="trapezoid">
                    <a:avLst>
                      <a:gd name="adj" fmla="val 37308"/>
                    </a:avLst>
                  </a:prstGeom>
                  <a:solidFill>
                    <a:srgbClr val="E2A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6" name="Trapezoid 815"/>
                  <p:cNvSpPr/>
                  <p:nvPr/>
                </p:nvSpPr>
                <p:spPr>
                  <a:xfrm rot="10800000">
                    <a:off x="830911" y="4539882"/>
                    <a:ext cx="247615" cy="271787"/>
                  </a:xfrm>
                  <a:prstGeom prst="trapezoid">
                    <a:avLst>
                      <a:gd name="adj" fmla="val 37308"/>
                    </a:avLst>
                  </a:prstGeom>
                  <a:solidFill>
                    <a:srgbClr val="E2A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7" name="Trapezoid 816"/>
                  <p:cNvSpPr/>
                  <p:nvPr/>
                </p:nvSpPr>
                <p:spPr>
                  <a:xfrm rot="10800000">
                    <a:off x="1061520" y="4541485"/>
                    <a:ext cx="247614" cy="271787"/>
                  </a:xfrm>
                  <a:prstGeom prst="trapezoid">
                    <a:avLst>
                      <a:gd name="adj" fmla="val 37308"/>
                    </a:avLst>
                  </a:prstGeom>
                  <a:solidFill>
                    <a:srgbClr val="E2A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8" name="Trapezoid 817"/>
                  <p:cNvSpPr/>
                  <p:nvPr/>
                </p:nvSpPr>
                <p:spPr>
                  <a:xfrm rot="10800000">
                    <a:off x="1326140" y="4539882"/>
                    <a:ext cx="247615" cy="271787"/>
                  </a:xfrm>
                  <a:prstGeom prst="trapezoid">
                    <a:avLst>
                      <a:gd name="adj" fmla="val 37308"/>
                    </a:avLst>
                  </a:prstGeom>
                  <a:solidFill>
                    <a:srgbClr val="E2A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 name="Trapezoid 818"/>
                  <p:cNvSpPr/>
                  <p:nvPr/>
                </p:nvSpPr>
                <p:spPr>
                  <a:xfrm rot="10800000">
                    <a:off x="1524231" y="4539882"/>
                    <a:ext cx="247615" cy="271787"/>
                  </a:xfrm>
                  <a:prstGeom prst="trapezoid">
                    <a:avLst>
                      <a:gd name="adj" fmla="val 37308"/>
                    </a:avLst>
                  </a:prstGeom>
                  <a:solidFill>
                    <a:srgbClr val="E2A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14" name="Trapezoid 813"/>
                <p:cNvSpPr/>
                <p:nvPr/>
              </p:nvSpPr>
              <p:spPr>
                <a:xfrm>
                  <a:off x="3352800" y="5715001"/>
                  <a:ext cx="1219200" cy="152400"/>
                </a:xfrm>
                <a:prstGeom prst="trapezoi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79" name="Group 120"/>
            <p:cNvGrpSpPr/>
            <p:nvPr/>
          </p:nvGrpSpPr>
          <p:grpSpPr>
            <a:xfrm>
              <a:off x="914400" y="4800600"/>
              <a:ext cx="574123" cy="875145"/>
              <a:chOff x="609600" y="685800"/>
              <a:chExt cx="2438400" cy="4876800"/>
            </a:xfrm>
          </p:grpSpPr>
          <p:sp>
            <p:nvSpPr>
              <p:cNvPr id="499" name="Cloud 498"/>
              <p:cNvSpPr/>
              <p:nvPr/>
            </p:nvSpPr>
            <p:spPr>
              <a:xfrm>
                <a:off x="914400" y="685800"/>
                <a:ext cx="1828800" cy="1524000"/>
              </a:xfrm>
              <a:prstGeom prst="cloud">
                <a:avLst/>
              </a:prstGeom>
              <a:solidFill>
                <a:srgbClr val="AB6F1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Oval 499"/>
              <p:cNvSpPr/>
              <p:nvPr/>
            </p:nvSpPr>
            <p:spPr>
              <a:xfrm rot="19671902">
                <a:off x="2361472" y="3093423"/>
                <a:ext cx="686528"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Oval 500"/>
              <p:cNvSpPr/>
              <p:nvPr/>
            </p:nvSpPr>
            <p:spPr>
              <a:xfrm rot="2647766">
                <a:off x="609600" y="3022043"/>
                <a:ext cx="686528"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Oval 501"/>
              <p:cNvSpPr/>
              <p:nvPr/>
            </p:nvSpPr>
            <p:spPr>
              <a:xfrm rot="19352409">
                <a:off x="1961302" y="4685386"/>
                <a:ext cx="443210"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Oval 502"/>
              <p:cNvSpPr/>
              <p:nvPr/>
            </p:nvSpPr>
            <p:spPr>
              <a:xfrm rot="2647766">
                <a:off x="1451774" y="4668035"/>
                <a:ext cx="441089"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Trapezoid 503"/>
              <p:cNvSpPr/>
              <p:nvPr/>
            </p:nvSpPr>
            <p:spPr>
              <a:xfrm rot="20169292">
                <a:off x="1909971" y="2059134"/>
                <a:ext cx="946541" cy="1564711"/>
              </a:xfrm>
              <a:prstGeom prst="trapezoid">
                <a:avLst/>
              </a:prstGeom>
              <a:solidFill>
                <a:srgbClr val="E7C53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Trapezoid 504"/>
              <p:cNvSpPr/>
              <p:nvPr/>
            </p:nvSpPr>
            <p:spPr>
              <a:xfrm rot="1790291">
                <a:off x="876844" y="2007867"/>
                <a:ext cx="946541" cy="1564711"/>
              </a:xfrm>
              <a:prstGeom prst="trapezoid">
                <a:avLst/>
              </a:prstGeom>
              <a:solidFill>
                <a:srgbClr val="E7C53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Trapezoid 505"/>
              <p:cNvSpPr/>
              <p:nvPr/>
            </p:nvSpPr>
            <p:spPr>
              <a:xfrm>
                <a:off x="1155300" y="2260490"/>
                <a:ext cx="1412091" cy="2858930"/>
              </a:xfrm>
              <a:prstGeom prst="trapezoid">
                <a:avLst/>
              </a:prstGeom>
              <a:solidFill>
                <a:srgbClr val="E7C53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Oval 506"/>
              <p:cNvSpPr/>
              <p:nvPr/>
            </p:nvSpPr>
            <p:spPr>
              <a:xfrm>
                <a:off x="1477432" y="1772108"/>
                <a:ext cx="695013" cy="86218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 name="Oval 507"/>
              <p:cNvSpPr/>
              <p:nvPr/>
            </p:nvSpPr>
            <p:spPr>
              <a:xfrm>
                <a:off x="1155300" y="765284"/>
                <a:ext cx="1345898" cy="163941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82" name="Group 881"/>
          <p:cNvGrpSpPr/>
          <p:nvPr/>
        </p:nvGrpSpPr>
        <p:grpSpPr>
          <a:xfrm>
            <a:off x="8077200" y="4114801"/>
            <a:ext cx="2182834" cy="1904999"/>
            <a:chOff x="6400800" y="4038600"/>
            <a:chExt cx="2563834" cy="2590800"/>
          </a:xfrm>
        </p:grpSpPr>
        <p:grpSp>
          <p:nvGrpSpPr>
            <p:cNvPr id="8" name="Group 170"/>
            <p:cNvGrpSpPr/>
            <p:nvPr/>
          </p:nvGrpSpPr>
          <p:grpSpPr>
            <a:xfrm>
              <a:off x="7086600" y="4038600"/>
              <a:ext cx="838200" cy="2497450"/>
              <a:chOff x="5943600" y="1143000"/>
              <a:chExt cx="2286000" cy="4774178"/>
            </a:xfrm>
          </p:grpSpPr>
          <p:sp>
            <p:nvSpPr>
              <p:cNvPr id="206" name="Cloud 205"/>
              <p:cNvSpPr/>
              <p:nvPr/>
            </p:nvSpPr>
            <p:spPr>
              <a:xfrm>
                <a:off x="5943600" y="1371600"/>
                <a:ext cx="2057400" cy="14478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07" name="Oval 206"/>
              <p:cNvSpPr/>
              <p:nvPr/>
            </p:nvSpPr>
            <p:spPr>
              <a:xfrm>
                <a:off x="7467600" y="3454328"/>
                <a:ext cx="762000" cy="990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p:cNvSpPr/>
              <p:nvPr/>
            </p:nvSpPr>
            <p:spPr>
              <a:xfrm>
                <a:off x="5943600" y="3454328"/>
                <a:ext cx="762000" cy="990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9" name="Group 87"/>
              <p:cNvGrpSpPr/>
              <p:nvPr/>
            </p:nvGrpSpPr>
            <p:grpSpPr>
              <a:xfrm rot="1905584" flipH="1">
                <a:off x="6628960" y="4893930"/>
                <a:ext cx="549476" cy="1023248"/>
                <a:chOff x="6213924" y="4956136"/>
                <a:chExt cx="549476" cy="1023248"/>
              </a:xfrm>
            </p:grpSpPr>
            <p:sp>
              <p:nvSpPr>
                <p:cNvPr id="238" name="Oval 237"/>
                <p:cNvSpPr/>
                <p:nvPr/>
              </p:nvSpPr>
              <p:spPr>
                <a:xfrm rot="3399159">
                  <a:off x="6053238" y="5269222"/>
                  <a:ext cx="870848" cy="54947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Oval 238"/>
                <p:cNvSpPr/>
                <p:nvPr/>
              </p:nvSpPr>
              <p:spPr>
                <a:xfrm rot="3399159">
                  <a:off x="6053238" y="5116822"/>
                  <a:ext cx="870848" cy="54947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0" name="Group 86"/>
              <p:cNvGrpSpPr/>
              <p:nvPr/>
            </p:nvGrpSpPr>
            <p:grpSpPr>
              <a:xfrm rot="19694416">
                <a:off x="7239000" y="4825928"/>
                <a:ext cx="549476" cy="1023248"/>
                <a:chOff x="6213924" y="4956136"/>
                <a:chExt cx="549476" cy="1023248"/>
              </a:xfrm>
            </p:grpSpPr>
            <p:sp>
              <p:nvSpPr>
                <p:cNvPr id="236" name="Oval 235"/>
                <p:cNvSpPr/>
                <p:nvPr/>
              </p:nvSpPr>
              <p:spPr>
                <a:xfrm rot="3399159">
                  <a:off x="6053238" y="5269222"/>
                  <a:ext cx="870848" cy="54947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36"/>
                <p:cNvSpPr/>
                <p:nvPr/>
              </p:nvSpPr>
              <p:spPr>
                <a:xfrm rot="3399159">
                  <a:off x="6053238" y="5116822"/>
                  <a:ext cx="870848" cy="54947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1" name="Trapezoid 210"/>
              <p:cNvSpPr/>
              <p:nvPr/>
            </p:nvSpPr>
            <p:spPr>
              <a:xfrm rot="20098521">
                <a:off x="7471210" y="2579556"/>
                <a:ext cx="619485" cy="1515458"/>
              </a:xfrm>
              <a:prstGeom prst="trapezoid">
                <a:avLst>
                  <a:gd name="adj" fmla="val 32035"/>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Trapezoid 211"/>
              <p:cNvSpPr/>
              <p:nvPr/>
            </p:nvSpPr>
            <p:spPr>
              <a:xfrm rot="1180462">
                <a:off x="6075349" y="2651392"/>
                <a:ext cx="619485" cy="1371600"/>
              </a:xfrm>
              <a:prstGeom prst="trapezoid">
                <a:avLst>
                  <a:gd name="adj" fmla="val 32035"/>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Trapezoid 212"/>
              <p:cNvSpPr/>
              <p:nvPr/>
            </p:nvSpPr>
            <p:spPr>
              <a:xfrm>
                <a:off x="6172200" y="2692328"/>
                <a:ext cx="1828800" cy="2667000"/>
              </a:xfrm>
              <a:prstGeom prst="trapezoid">
                <a:avLst>
                  <a:gd name="adj" fmla="val 26844"/>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Isosceles Triangle 213"/>
              <p:cNvSpPr/>
              <p:nvPr/>
            </p:nvSpPr>
            <p:spPr>
              <a:xfrm rot="10800000">
                <a:off x="6783049" y="2601138"/>
                <a:ext cx="533400" cy="8382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Moon 214"/>
              <p:cNvSpPr/>
              <p:nvPr/>
            </p:nvSpPr>
            <p:spPr>
              <a:xfrm rot="19938024">
                <a:off x="6436081" y="2695284"/>
                <a:ext cx="685800" cy="2288024"/>
              </a:xfrm>
              <a:prstGeom prst="moon">
                <a:avLst>
                  <a:gd name="adj" fmla="val 87500"/>
                </a:avLst>
              </a:prstGeom>
              <a:solidFill>
                <a:srgbClr val="D0B5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p:cNvSpPr/>
              <p:nvPr/>
            </p:nvSpPr>
            <p:spPr>
              <a:xfrm>
                <a:off x="6324600" y="1524000"/>
                <a:ext cx="1447800" cy="1371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Cloud 216"/>
              <p:cNvSpPr/>
              <p:nvPr/>
            </p:nvSpPr>
            <p:spPr>
              <a:xfrm>
                <a:off x="6477000" y="1143000"/>
                <a:ext cx="1066800" cy="8382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218" name="Group 158"/>
              <p:cNvGrpSpPr/>
              <p:nvPr/>
            </p:nvGrpSpPr>
            <p:grpSpPr>
              <a:xfrm>
                <a:off x="6096000" y="1524000"/>
                <a:ext cx="1828799" cy="533400"/>
                <a:chOff x="4495800" y="381000"/>
                <a:chExt cx="3094220" cy="703289"/>
              </a:xfrm>
            </p:grpSpPr>
            <p:sp>
              <p:nvSpPr>
                <p:cNvPr id="231" name="Left-Right Arrow 230"/>
                <p:cNvSpPr/>
                <p:nvPr/>
              </p:nvSpPr>
              <p:spPr>
                <a:xfrm>
                  <a:off x="4495800" y="381000"/>
                  <a:ext cx="1524000" cy="685800"/>
                </a:xfrm>
                <a:prstGeom prst="leftRightArrow">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Left-Right Arrow 231"/>
                <p:cNvSpPr/>
                <p:nvPr/>
              </p:nvSpPr>
              <p:spPr>
                <a:xfrm>
                  <a:off x="6032292" y="398489"/>
                  <a:ext cx="1524000" cy="685800"/>
                </a:xfrm>
                <a:prstGeom prst="leftRightArrow">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Diamond 232"/>
                <p:cNvSpPr/>
                <p:nvPr/>
              </p:nvSpPr>
              <p:spPr>
                <a:xfrm>
                  <a:off x="5867400" y="457200"/>
                  <a:ext cx="381000" cy="5334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Diamond 233"/>
                <p:cNvSpPr/>
                <p:nvPr/>
              </p:nvSpPr>
              <p:spPr>
                <a:xfrm>
                  <a:off x="4495800" y="457200"/>
                  <a:ext cx="381000" cy="5334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Diamond 234"/>
                <p:cNvSpPr/>
                <p:nvPr/>
              </p:nvSpPr>
              <p:spPr>
                <a:xfrm>
                  <a:off x="7209020" y="473439"/>
                  <a:ext cx="381000" cy="5334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9" name="Group 159"/>
              <p:cNvGrpSpPr/>
              <p:nvPr/>
            </p:nvGrpSpPr>
            <p:grpSpPr>
              <a:xfrm>
                <a:off x="6277133" y="4967990"/>
                <a:ext cx="1600200" cy="381000"/>
                <a:chOff x="4495800" y="381000"/>
                <a:chExt cx="3094220" cy="703289"/>
              </a:xfrm>
            </p:grpSpPr>
            <p:sp>
              <p:nvSpPr>
                <p:cNvPr id="226" name="Left-Right Arrow 225"/>
                <p:cNvSpPr/>
                <p:nvPr/>
              </p:nvSpPr>
              <p:spPr>
                <a:xfrm>
                  <a:off x="4495800" y="381000"/>
                  <a:ext cx="1524000" cy="685800"/>
                </a:xfrm>
                <a:prstGeom prst="leftRightArrow">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Left-Right Arrow 226"/>
                <p:cNvSpPr/>
                <p:nvPr/>
              </p:nvSpPr>
              <p:spPr>
                <a:xfrm>
                  <a:off x="6032292" y="398489"/>
                  <a:ext cx="1524000" cy="685800"/>
                </a:xfrm>
                <a:prstGeom prst="leftRightArrow">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Diamond 227"/>
                <p:cNvSpPr/>
                <p:nvPr/>
              </p:nvSpPr>
              <p:spPr>
                <a:xfrm>
                  <a:off x="5867400" y="457200"/>
                  <a:ext cx="381000" cy="5334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Diamond 228"/>
                <p:cNvSpPr/>
                <p:nvPr/>
              </p:nvSpPr>
              <p:spPr>
                <a:xfrm>
                  <a:off x="4495800" y="457200"/>
                  <a:ext cx="381000" cy="5334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Diamond 229"/>
                <p:cNvSpPr/>
                <p:nvPr/>
              </p:nvSpPr>
              <p:spPr>
                <a:xfrm>
                  <a:off x="7209020" y="473439"/>
                  <a:ext cx="381000" cy="5334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0" name="Moon 219"/>
              <p:cNvSpPr/>
              <p:nvPr/>
            </p:nvSpPr>
            <p:spPr>
              <a:xfrm rot="19884192">
                <a:off x="6831456" y="2698056"/>
                <a:ext cx="549114" cy="2894639"/>
              </a:xfrm>
              <a:prstGeom prst="moon">
                <a:avLst>
                  <a:gd name="adj" fmla="val 87500"/>
                </a:avLst>
              </a:prstGeom>
              <a:solidFill>
                <a:srgbClr val="D0B5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1" name="Group 169"/>
              <p:cNvGrpSpPr/>
              <p:nvPr/>
            </p:nvGrpSpPr>
            <p:grpSpPr>
              <a:xfrm rot="3570060">
                <a:off x="6456393" y="3943686"/>
                <a:ext cx="1170140" cy="166579"/>
                <a:chOff x="4953000" y="457200"/>
                <a:chExt cx="1321634" cy="647074"/>
              </a:xfrm>
            </p:grpSpPr>
            <p:sp>
              <p:nvSpPr>
                <p:cNvPr id="222" name="Diamond 221"/>
                <p:cNvSpPr/>
                <p:nvPr/>
              </p:nvSpPr>
              <p:spPr>
                <a:xfrm>
                  <a:off x="4953000" y="457200"/>
                  <a:ext cx="381000" cy="6096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Diamond 222"/>
                <p:cNvSpPr/>
                <p:nvPr/>
              </p:nvSpPr>
              <p:spPr>
                <a:xfrm>
                  <a:off x="5289030" y="459698"/>
                  <a:ext cx="381000" cy="6096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Diamond 223"/>
                <p:cNvSpPr/>
                <p:nvPr/>
              </p:nvSpPr>
              <p:spPr>
                <a:xfrm>
                  <a:off x="5591332" y="477186"/>
                  <a:ext cx="381000" cy="6096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Diamond 224"/>
                <p:cNvSpPr/>
                <p:nvPr/>
              </p:nvSpPr>
              <p:spPr>
                <a:xfrm>
                  <a:off x="5893634" y="494674"/>
                  <a:ext cx="381000" cy="6096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 name="Group 29"/>
            <p:cNvGrpSpPr/>
            <p:nvPr/>
          </p:nvGrpSpPr>
          <p:grpSpPr>
            <a:xfrm>
              <a:off x="7924800" y="4114800"/>
              <a:ext cx="807720" cy="1676400"/>
              <a:chOff x="609601" y="584615"/>
              <a:chExt cx="2743199" cy="5130385"/>
            </a:xfrm>
          </p:grpSpPr>
          <p:sp>
            <p:nvSpPr>
              <p:cNvPr id="181" name="Oval 55"/>
              <p:cNvSpPr/>
              <p:nvPr/>
            </p:nvSpPr>
            <p:spPr>
              <a:xfrm rot="2542647">
                <a:off x="609601" y="3117762"/>
                <a:ext cx="457445" cy="79161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56"/>
              <p:cNvSpPr/>
              <p:nvPr/>
            </p:nvSpPr>
            <p:spPr>
              <a:xfrm rot="19057353" flipH="1">
                <a:off x="2843442" y="3117761"/>
                <a:ext cx="457445" cy="79161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57"/>
              <p:cNvSpPr/>
              <p:nvPr/>
            </p:nvSpPr>
            <p:spPr>
              <a:xfrm rot="2500661">
                <a:off x="1345445" y="4771159"/>
                <a:ext cx="591311" cy="943841"/>
              </a:xfrm>
              <a:prstGeom prst="ellipse">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58"/>
              <p:cNvSpPr/>
              <p:nvPr/>
            </p:nvSpPr>
            <p:spPr>
              <a:xfrm rot="19779230">
                <a:off x="2113517" y="4770468"/>
                <a:ext cx="591311" cy="943841"/>
              </a:xfrm>
              <a:prstGeom prst="ellipse">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59"/>
              <p:cNvSpPr/>
              <p:nvPr/>
            </p:nvSpPr>
            <p:spPr>
              <a:xfrm rot="19779230">
                <a:off x="1991943" y="4486034"/>
                <a:ext cx="591311" cy="98552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60"/>
              <p:cNvSpPr/>
              <p:nvPr/>
            </p:nvSpPr>
            <p:spPr>
              <a:xfrm rot="2542647">
                <a:off x="1441519" y="4548660"/>
                <a:ext cx="591311" cy="98552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ounded Rectangle 61"/>
              <p:cNvSpPr/>
              <p:nvPr/>
            </p:nvSpPr>
            <p:spPr>
              <a:xfrm rot="2292215" flipH="1">
                <a:off x="986788" y="2357795"/>
                <a:ext cx="616974" cy="1126317"/>
              </a:xfrm>
              <a:prstGeom prst="round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ounded Rectangle 62"/>
              <p:cNvSpPr/>
              <p:nvPr/>
            </p:nvSpPr>
            <p:spPr>
              <a:xfrm rot="19307785">
                <a:off x="2366512" y="2357796"/>
                <a:ext cx="616974" cy="1126317"/>
              </a:xfrm>
              <a:prstGeom prst="round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Trapezoid 57"/>
              <p:cNvSpPr/>
              <p:nvPr/>
            </p:nvSpPr>
            <p:spPr>
              <a:xfrm>
                <a:off x="1187701" y="2485183"/>
                <a:ext cx="1642529" cy="1900659"/>
              </a:xfrm>
              <a:prstGeom prst="trapezoid">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58"/>
              <p:cNvSpPr/>
              <p:nvPr/>
            </p:nvSpPr>
            <p:spPr>
              <a:xfrm>
                <a:off x="1910414" y="2485183"/>
                <a:ext cx="131402" cy="1900659"/>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ounded Rectangle 59"/>
              <p:cNvSpPr/>
              <p:nvPr/>
            </p:nvSpPr>
            <p:spPr>
              <a:xfrm rot="19307785">
                <a:off x="2642450" y="3234640"/>
                <a:ext cx="710350" cy="336630"/>
              </a:xfrm>
              <a:prstGeom prst="round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ounded Rectangle 60"/>
              <p:cNvSpPr/>
              <p:nvPr/>
            </p:nvSpPr>
            <p:spPr>
              <a:xfrm rot="2292215" flipH="1">
                <a:off x="617474" y="3177248"/>
                <a:ext cx="710350" cy="336630"/>
              </a:xfrm>
              <a:prstGeom prst="round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lowchart: Manual Input 61"/>
              <p:cNvSpPr/>
              <p:nvPr/>
            </p:nvSpPr>
            <p:spPr>
              <a:xfrm rot="20381299">
                <a:off x="1940667" y="2281660"/>
                <a:ext cx="796632" cy="209503"/>
              </a:xfrm>
              <a:prstGeom prst="flowChartManualInpu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lowchart: Manual Input 68"/>
              <p:cNvSpPr/>
              <p:nvPr/>
            </p:nvSpPr>
            <p:spPr>
              <a:xfrm rot="1218701" flipH="1">
                <a:off x="1216429" y="2284833"/>
                <a:ext cx="812638" cy="203155"/>
              </a:xfrm>
              <a:prstGeom prst="flowChartManualInpu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69"/>
              <p:cNvSpPr/>
              <p:nvPr/>
            </p:nvSpPr>
            <p:spPr>
              <a:xfrm>
                <a:off x="1274486" y="662580"/>
                <a:ext cx="1379725" cy="175987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Trapezoid 70"/>
              <p:cNvSpPr/>
              <p:nvPr/>
            </p:nvSpPr>
            <p:spPr>
              <a:xfrm>
                <a:off x="1011681" y="4323109"/>
                <a:ext cx="1971035" cy="703948"/>
              </a:xfrm>
              <a:prstGeom prst="trapezoid">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Block Arc 71"/>
              <p:cNvSpPr/>
              <p:nvPr/>
            </p:nvSpPr>
            <p:spPr>
              <a:xfrm>
                <a:off x="1340187" y="5097452"/>
                <a:ext cx="657012" cy="211184"/>
              </a:xfrm>
              <a:prstGeom prst="blockArc">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8" name="Block Arc 72"/>
              <p:cNvSpPr/>
              <p:nvPr/>
            </p:nvSpPr>
            <p:spPr>
              <a:xfrm rot="21278537">
                <a:off x="2070666" y="5059461"/>
                <a:ext cx="657012" cy="211184"/>
              </a:xfrm>
              <a:prstGeom prst="blockArc">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9" name="Wave 73"/>
              <p:cNvSpPr/>
              <p:nvPr/>
            </p:nvSpPr>
            <p:spPr>
              <a:xfrm rot="16432775">
                <a:off x="636390" y="1536985"/>
                <a:ext cx="1337501" cy="910169"/>
              </a:xfrm>
              <a:prstGeom prst="wav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Wave 74"/>
              <p:cNvSpPr/>
              <p:nvPr/>
            </p:nvSpPr>
            <p:spPr>
              <a:xfrm rot="4166995">
                <a:off x="1917853" y="1465112"/>
                <a:ext cx="1337501" cy="910169"/>
              </a:xfrm>
              <a:prstGeom prst="wav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Wave 75"/>
              <p:cNvSpPr/>
              <p:nvPr/>
            </p:nvSpPr>
            <p:spPr>
              <a:xfrm rot="17172890">
                <a:off x="152613" y="1342939"/>
                <a:ext cx="2081367" cy="910169"/>
              </a:xfrm>
              <a:prstGeom prst="wave">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Wave 70"/>
              <p:cNvSpPr/>
              <p:nvPr/>
            </p:nvSpPr>
            <p:spPr>
              <a:xfrm rot="3710616">
                <a:off x="1832274" y="1523085"/>
                <a:ext cx="1995949" cy="730529"/>
              </a:xfrm>
              <a:prstGeom prst="wave">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Flowchart: Delay 71"/>
              <p:cNvSpPr/>
              <p:nvPr/>
            </p:nvSpPr>
            <p:spPr>
              <a:xfrm rot="16200000">
                <a:off x="1716529" y="-120233"/>
                <a:ext cx="429938" cy="1839633"/>
              </a:xfrm>
              <a:prstGeom prst="flowChartDelay">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72"/>
              <p:cNvSpPr/>
              <p:nvPr/>
            </p:nvSpPr>
            <p:spPr>
              <a:xfrm>
                <a:off x="1011681" y="944160"/>
                <a:ext cx="1836450" cy="503640"/>
              </a:xfrm>
              <a:prstGeom prst="ellipse">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ounded Rectangle 73"/>
              <p:cNvSpPr/>
              <p:nvPr/>
            </p:nvSpPr>
            <p:spPr>
              <a:xfrm>
                <a:off x="1011681" y="944159"/>
                <a:ext cx="1839633" cy="211184"/>
              </a:xfrm>
              <a:prstGeom prst="round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290"/>
            <p:cNvGrpSpPr/>
            <p:nvPr/>
          </p:nvGrpSpPr>
          <p:grpSpPr>
            <a:xfrm>
              <a:off x="7620000" y="4572000"/>
              <a:ext cx="762000" cy="2057399"/>
              <a:chOff x="3200400" y="1371851"/>
              <a:chExt cx="2133600" cy="4621527"/>
            </a:xfrm>
          </p:grpSpPr>
          <p:sp>
            <p:nvSpPr>
              <p:cNvPr id="132" name="Oval 131"/>
              <p:cNvSpPr/>
              <p:nvPr/>
            </p:nvSpPr>
            <p:spPr>
              <a:xfrm>
                <a:off x="4800600" y="3581400"/>
                <a:ext cx="533400" cy="81287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3200400" y="3530528"/>
                <a:ext cx="685800" cy="81287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4" name="Group 87"/>
              <p:cNvGrpSpPr/>
              <p:nvPr/>
            </p:nvGrpSpPr>
            <p:grpSpPr>
              <a:xfrm rot="1905584" flipH="1">
                <a:off x="3809560" y="4970130"/>
                <a:ext cx="549476" cy="1023248"/>
                <a:chOff x="6213924" y="4956136"/>
                <a:chExt cx="549476" cy="1023248"/>
              </a:xfrm>
            </p:grpSpPr>
            <p:sp>
              <p:nvSpPr>
                <p:cNvPr id="179" name="Oval 178"/>
                <p:cNvSpPr/>
                <p:nvPr/>
              </p:nvSpPr>
              <p:spPr>
                <a:xfrm rot="3399159">
                  <a:off x="6053238" y="5269222"/>
                  <a:ext cx="870848" cy="54947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p:nvPr/>
              </p:nvSpPr>
              <p:spPr>
                <a:xfrm rot="3399159">
                  <a:off x="6053238" y="5116822"/>
                  <a:ext cx="870848" cy="54947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5" name="Group 86"/>
              <p:cNvGrpSpPr/>
              <p:nvPr/>
            </p:nvGrpSpPr>
            <p:grpSpPr>
              <a:xfrm rot="19694416">
                <a:off x="4419600" y="4902128"/>
                <a:ext cx="549476" cy="1023248"/>
                <a:chOff x="6213924" y="4956136"/>
                <a:chExt cx="549476" cy="1023248"/>
              </a:xfrm>
            </p:grpSpPr>
            <p:sp>
              <p:nvSpPr>
                <p:cNvPr id="177" name="Oval 84"/>
                <p:cNvSpPr/>
                <p:nvPr/>
              </p:nvSpPr>
              <p:spPr>
                <a:xfrm rot="3399159">
                  <a:off x="6053238" y="5269222"/>
                  <a:ext cx="870848" cy="54947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rot="3399159">
                  <a:off x="6053238" y="5116822"/>
                  <a:ext cx="870848" cy="54947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6" name="Trapezoid 82"/>
              <p:cNvSpPr/>
              <p:nvPr/>
            </p:nvSpPr>
            <p:spPr>
              <a:xfrm rot="20262059">
                <a:off x="4600858" y="2729221"/>
                <a:ext cx="619485" cy="1479138"/>
              </a:xfrm>
              <a:prstGeom prst="trapezoid">
                <a:avLst>
                  <a:gd name="adj" fmla="val 32035"/>
                </a:avLst>
              </a:prstGeom>
              <a:solidFill>
                <a:srgbClr val="D0B5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Trapezoid 81"/>
              <p:cNvSpPr/>
              <p:nvPr/>
            </p:nvSpPr>
            <p:spPr>
              <a:xfrm rot="1180462">
                <a:off x="3255949" y="2727592"/>
                <a:ext cx="619485" cy="1371600"/>
              </a:xfrm>
              <a:prstGeom prst="trapezoid">
                <a:avLst>
                  <a:gd name="adj" fmla="val 32035"/>
                </a:avLst>
              </a:prstGeom>
              <a:solidFill>
                <a:srgbClr val="D0B5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rapezoid 73"/>
              <p:cNvSpPr/>
              <p:nvPr/>
            </p:nvSpPr>
            <p:spPr>
              <a:xfrm>
                <a:off x="3352800" y="2768528"/>
                <a:ext cx="1828800" cy="2667000"/>
              </a:xfrm>
              <a:prstGeom prst="trapezoid">
                <a:avLst>
                  <a:gd name="adj" fmla="val 26844"/>
                </a:avLst>
              </a:prstGeom>
              <a:solidFill>
                <a:srgbClr val="D0B5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Isosceles Triangle 138"/>
              <p:cNvSpPr/>
              <p:nvPr/>
            </p:nvSpPr>
            <p:spPr>
              <a:xfrm rot="10800000">
                <a:off x="3962400" y="2438400"/>
                <a:ext cx="533400" cy="8382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a:off x="3429000" y="1701728"/>
                <a:ext cx="1600200" cy="1219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ound Diagonal Corner Rectangle 140"/>
              <p:cNvSpPr/>
              <p:nvPr/>
            </p:nvSpPr>
            <p:spPr>
              <a:xfrm rot="17735882">
                <a:off x="3480418" y="1395646"/>
                <a:ext cx="762770" cy="715179"/>
              </a:xfrm>
              <a:prstGeom prst="round2DiagRect">
                <a:avLst>
                  <a:gd name="adj1" fmla="val 16667"/>
                  <a:gd name="adj2" fmla="val 50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ound Diagonal Corner Rectangle 141"/>
              <p:cNvSpPr/>
              <p:nvPr/>
            </p:nvSpPr>
            <p:spPr>
              <a:xfrm rot="20565624">
                <a:off x="4203644" y="1493893"/>
                <a:ext cx="762770" cy="715179"/>
              </a:xfrm>
              <a:prstGeom prst="round2DiagRect">
                <a:avLst>
                  <a:gd name="adj1" fmla="val 16667"/>
                  <a:gd name="adj2" fmla="val 50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rapezoid 142"/>
              <p:cNvSpPr/>
              <p:nvPr/>
            </p:nvSpPr>
            <p:spPr>
              <a:xfrm rot="972416">
                <a:off x="3795304" y="2864226"/>
                <a:ext cx="1069960" cy="2449810"/>
              </a:xfrm>
              <a:prstGeom prst="trapezoid">
                <a:avLst>
                  <a:gd name="adj" fmla="val 37971"/>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4" name="Group 141"/>
              <p:cNvGrpSpPr/>
              <p:nvPr/>
            </p:nvGrpSpPr>
            <p:grpSpPr>
              <a:xfrm rot="6498823">
                <a:off x="3119839" y="3914776"/>
                <a:ext cx="2313367" cy="457200"/>
                <a:chOff x="381000" y="1600200"/>
                <a:chExt cx="9069049" cy="2819400"/>
              </a:xfrm>
            </p:grpSpPr>
            <p:grpSp>
              <p:nvGrpSpPr>
                <p:cNvPr id="163" name="Group 6"/>
                <p:cNvGrpSpPr/>
                <p:nvPr/>
              </p:nvGrpSpPr>
              <p:grpSpPr>
                <a:xfrm>
                  <a:off x="381000" y="3124200"/>
                  <a:ext cx="9067800" cy="1295400"/>
                  <a:chOff x="381000" y="3124200"/>
                  <a:chExt cx="9067800" cy="1295400"/>
                </a:xfrm>
                <a:solidFill>
                  <a:schemeClr val="accent2">
                    <a:lumMod val="60000"/>
                    <a:lumOff val="40000"/>
                  </a:schemeClr>
                </a:solidFill>
              </p:grpSpPr>
              <p:sp>
                <p:nvSpPr>
                  <p:cNvPr id="173" name="Down Arrow Callout 2"/>
                  <p:cNvSpPr/>
                  <p:nvPr/>
                </p:nvSpPr>
                <p:spPr>
                  <a:xfrm>
                    <a:off x="381000" y="3124200"/>
                    <a:ext cx="2209800" cy="1295400"/>
                  </a:xfrm>
                  <a:prstGeom prst="downArrowCallout">
                    <a:avLst>
                      <a:gd name="adj1" fmla="val 18515"/>
                      <a:gd name="adj2" fmla="val 34716"/>
                      <a:gd name="adj3" fmla="val 25000"/>
                      <a:gd name="adj4" fmla="val 41833"/>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Down Arrow Callout 3"/>
                  <p:cNvSpPr/>
                  <p:nvPr/>
                </p:nvSpPr>
                <p:spPr>
                  <a:xfrm>
                    <a:off x="2667000" y="3124200"/>
                    <a:ext cx="2209800" cy="1295400"/>
                  </a:xfrm>
                  <a:prstGeom prst="downArrowCallout">
                    <a:avLst>
                      <a:gd name="adj1" fmla="val 18515"/>
                      <a:gd name="adj2" fmla="val 34716"/>
                      <a:gd name="adj3" fmla="val 25000"/>
                      <a:gd name="adj4" fmla="val 41833"/>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Down Arrow Callout 4"/>
                  <p:cNvSpPr/>
                  <p:nvPr/>
                </p:nvSpPr>
                <p:spPr>
                  <a:xfrm>
                    <a:off x="4953000" y="3124200"/>
                    <a:ext cx="2209800" cy="1295400"/>
                  </a:xfrm>
                  <a:prstGeom prst="downArrowCallout">
                    <a:avLst>
                      <a:gd name="adj1" fmla="val 18515"/>
                      <a:gd name="adj2" fmla="val 34716"/>
                      <a:gd name="adj3" fmla="val 25000"/>
                      <a:gd name="adj4" fmla="val 41833"/>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Down Arrow Callout 5"/>
                  <p:cNvSpPr/>
                  <p:nvPr/>
                </p:nvSpPr>
                <p:spPr>
                  <a:xfrm>
                    <a:off x="7239000" y="3124200"/>
                    <a:ext cx="2209800" cy="1295400"/>
                  </a:xfrm>
                  <a:prstGeom prst="downArrowCallout">
                    <a:avLst>
                      <a:gd name="adj1" fmla="val 18515"/>
                      <a:gd name="adj2" fmla="val 34716"/>
                      <a:gd name="adj3" fmla="val 25000"/>
                      <a:gd name="adj4" fmla="val 41833"/>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4" name="Group 7"/>
                <p:cNvGrpSpPr/>
                <p:nvPr/>
              </p:nvGrpSpPr>
              <p:grpSpPr>
                <a:xfrm rot="10800000">
                  <a:off x="382249" y="1600200"/>
                  <a:ext cx="9067800" cy="1295400"/>
                  <a:chOff x="381000" y="3124200"/>
                  <a:chExt cx="9067800" cy="1295400"/>
                </a:xfrm>
                <a:solidFill>
                  <a:schemeClr val="accent2">
                    <a:lumMod val="60000"/>
                    <a:lumOff val="40000"/>
                  </a:schemeClr>
                </a:solidFill>
              </p:grpSpPr>
              <p:sp>
                <p:nvSpPr>
                  <p:cNvPr id="169" name="Down Arrow Callout 168"/>
                  <p:cNvSpPr/>
                  <p:nvPr/>
                </p:nvSpPr>
                <p:spPr>
                  <a:xfrm>
                    <a:off x="381000" y="3124200"/>
                    <a:ext cx="2209800" cy="1295400"/>
                  </a:xfrm>
                  <a:prstGeom prst="downArrowCallout">
                    <a:avLst>
                      <a:gd name="adj1" fmla="val 18515"/>
                      <a:gd name="adj2" fmla="val 34716"/>
                      <a:gd name="adj3" fmla="val 25000"/>
                      <a:gd name="adj4" fmla="val 4183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Down Arrow Callout 169"/>
                  <p:cNvSpPr/>
                  <p:nvPr/>
                </p:nvSpPr>
                <p:spPr>
                  <a:xfrm>
                    <a:off x="2667000" y="3124200"/>
                    <a:ext cx="2209800" cy="1295400"/>
                  </a:xfrm>
                  <a:prstGeom prst="downArrowCallout">
                    <a:avLst>
                      <a:gd name="adj1" fmla="val 18515"/>
                      <a:gd name="adj2" fmla="val 34716"/>
                      <a:gd name="adj3" fmla="val 25000"/>
                      <a:gd name="adj4" fmla="val 4183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Down Arrow Callout 170"/>
                  <p:cNvSpPr/>
                  <p:nvPr/>
                </p:nvSpPr>
                <p:spPr>
                  <a:xfrm>
                    <a:off x="4953000" y="3124200"/>
                    <a:ext cx="2209800" cy="1295400"/>
                  </a:xfrm>
                  <a:prstGeom prst="downArrowCallout">
                    <a:avLst>
                      <a:gd name="adj1" fmla="val 18515"/>
                      <a:gd name="adj2" fmla="val 34716"/>
                      <a:gd name="adj3" fmla="val 25000"/>
                      <a:gd name="adj4" fmla="val 4183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Down Arrow Callout 171"/>
                  <p:cNvSpPr/>
                  <p:nvPr/>
                </p:nvSpPr>
                <p:spPr>
                  <a:xfrm>
                    <a:off x="7239000" y="3124200"/>
                    <a:ext cx="2209800" cy="1295400"/>
                  </a:xfrm>
                  <a:prstGeom prst="downArrowCallout">
                    <a:avLst>
                      <a:gd name="adj1" fmla="val 18515"/>
                      <a:gd name="adj2" fmla="val 34716"/>
                      <a:gd name="adj3" fmla="val 25000"/>
                      <a:gd name="adj4" fmla="val 4183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5" name="Flowchart: Summing Junction 164"/>
                <p:cNvSpPr/>
                <p:nvPr/>
              </p:nvSpPr>
              <p:spPr>
                <a:xfrm>
                  <a:off x="914400" y="2514600"/>
                  <a:ext cx="1143000" cy="9906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lowchart: Summing Junction 165"/>
                <p:cNvSpPr/>
                <p:nvPr/>
              </p:nvSpPr>
              <p:spPr>
                <a:xfrm>
                  <a:off x="3182911" y="2480872"/>
                  <a:ext cx="1143000" cy="9906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lowchart: Summing Junction 166"/>
                <p:cNvSpPr/>
                <p:nvPr/>
              </p:nvSpPr>
              <p:spPr>
                <a:xfrm>
                  <a:off x="5428938" y="2517098"/>
                  <a:ext cx="1143000" cy="9906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lowchart: Summing Junction 167"/>
                <p:cNvSpPr/>
                <p:nvPr/>
              </p:nvSpPr>
              <p:spPr>
                <a:xfrm>
                  <a:off x="7767403" y="2517098"/>
                  <a:ext cx="1143000" cy="9906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5" name="Flowchart: Summing Junction 144"/>
              <p:cNvSpPr/>
              <p:nvPr/>
            </p:nvSpPr>
            <p:spPr>
              <a:xfrm>
                <a:off x="4495800" y="2819400"/>
                <a:ext cx="3810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6" name="Group 196"/>
              <p:cNvGrpSpPr/>
              <p:nvPr/>
            </p:nvGrpSpPr>
            <p:grpSpPr>
              <a:xfrm>
                <a:off x="3505200" y="1752600"/>
                <a:ext cx="1447800" cy="228602"/>
                <a:chOff x="3428999" y="685798"/>
                <a:chExt cx="1752601" cy="496456"/>
              </a:xfrm>
            </p:grpSpPr>
            <p:sp>
              <p:nvSpPr>
                <p:cNvPr id="147" name="Rounded Rectangle 146"/>
                <p:cNvSpPr/>
                <p:nvPr/>
              </p:nvSpPr>
              <p:spPr>
                <a:xfrm>
                  <a:off x="3429000" y="762000"/>
                  <a:ext cx="1752600" cy="304800"/>
                </a:xfrm>
                <a:prstGeom prst="roundRect">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8" name="Group 181"/>
                <p:cNvGrpSpPr/>
                <p:nvPr/>
              </p:nvGrpSpPr>
              <p:grpSpPr>
                <a:xfrm rot="10800000">
                  <a:off x="3428999" y="685798"/>
                  <a:ext cx="1752601" cy="496456"/>
                  <a:chOff x="381000" y="1600200"/>
                  <a:chExt cx="9069049" cy="2819400"/>
                </a:xfrm>
              </p:grpSpPr>
              <p:grpSp>
                <p:nvGrpSpPr>
                  <p:cNvPr id="149" name="Group 6"/>
                  <p:cNvGrpSpPr/>
                  <p:nvPr/>
                </p:nvGrpSpPr>
                <p:grpSpPr>
                  <a:xfrm>
                    <a:off x="381000" y="3124200"/>
                    <a:ext cx="9067800" cy="1295400"/>
                    <a:chOff x="381000" y="3124200"/>
                    <a:chExt cx="9067800" cy="1295400"/>
                  </a:xfrm>
                  <a:solidFill>
                    <a:schemeClr val="accent2">
                      <a:lumMod val="60000"/>
                      <a:lumOff val="40000"/>
                    </a:schemeClr>
                  </a:solidFill>
                </p:grpSpPr>
                <p:sp>
                  <p:nvSpPr>
                    <p:cNvPr id="159" name="Down Arrow Callout 2"/>
                    <p:cNvSpPr/>
                    <p:nvPr/>
                  </p:nvSpPr>
                  <p:spPr>
                    <a:xfrm>
                      <a:off x="381000" y="3124200"/>
                      <a:ext cx="2209800" cy="1295400"/>
                    </a:xfrm>
                    <a:prstGeom prst="downArrowCallout">
                      <a:avLst>
                        <a:gd name="adj1" fmla="val 18515"/>
                        <a:gd name="adj2" fmla="val 34716"/>
                        <a:gd name="adj3" fmla="val 25000"/>
                        <a:gd name="adj4" fmla="val 41833"/>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Down Arrow Callout 3"/>
                    <p:cNvSpPr/>
                    <p:nvPr/>
                  </p:nvSpPr>
                  <p:spPr>
                    <a:xfrm>
                      <a:off x="2667000" y="3124200"/>
                      <a:ext cx="2209800" cy="1295400"/>
                    </a:xfrm>
                    <a:prstGeom prst="downArrowCallout">
                      <a:avLst>
                        <a:gd name="adj1" fmla="val 18515"/>
                        <a:gd name="adj2" fmla="val 34716"/>
                        <a:gd name="adj3" fmla="val 25000"/>
                        <a:gd name="adj4" fmla="val 41833"/>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Down Arrow Callout 4"/>
                    <p:cNvSpPr/>
                    <p:nvPr/>
                  </p:nvSpPr>
                  <p:spPr>
                    <a:xfrm>
                      <a:off x="4953000" y="3124200"/>
                      <a:ext cx="2209800" cy="1295400"/>
                    </a:xfrm>
                    <a:prstGeom prst="downArrowCallout">
                      <a:avLst>
                        <a:gd name="adj1" fmla="val 18515"/>
                        <a:gd name="adj2" fmla="val 34716"/>
                        <a:gd name="adj3" fmla="val 25000"/>
                        <a:gd name="adj4" fmla="val 41833"/>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Down Arrow Callout 5"/>
                    <p:cNvSpPr/>
                    <p:nvPr/>
                  </p:nvSpPr>
                  <p:spPr>
                    <a:xfrm>
                      <a:off x="7239000" y="3124200"/>
                      <a:ext cx="2209800" cy="1295400"/>
                    </a:xfrm>
                    <a:prstGeom prst="downArrowCallout">
                      <a:avLst>
                        <a:gd name="adj1" fmla="val 18515"/>
                        <a:gd name="adj2" fmla="val 34716"/>
                        <a:gd name="adj3" fmla="val 25000"/>
                        <a:gd name="adj4" fmla="val 41833"/>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0" name="Group 7"/>
                  <p:cNvGrpSpPr/>
                  <p:nvPr/>
                </p:nvGrpSpPr>
                <p:grpSpPr>
                  <a:xfrm rot="10800000">
                    <a:off x="382249" y="1600200"/>
                    <a:ext cx="9067800" cy="1295400"/>
                    <a:chOff x="381000" y="3124200"/>
                    <a:chExt cx="9067800" cy="1295400"/>
                  </a:xfrm>
                  <a:solidFill>
                    <a:schemeClr val="accent2">
                      <a:lumMod val="60000"/>
                      <a:lumOff val="40000"/>
                    </a:schemeClr>
                  </a:solidFill>
                </p:grpSpPr>
                <p:sp>
                  <p:nvSpPr>
                    <p:cNvPr id="155" name="Down Arrow Callout 154"/>
                    <p:cNvSpPr/>
                    <p:nvPr/>
                  </p:nvSpPr>
                  <p:spPr>
                    <a:xfrm>
                      <a:off x="381000" y="3124200"/>
                      <a:ext cx="2209800" cy="1295400"/>
                    </a:xfrm>
                    <a:prstGeom prst="downArrowCallout">
                      <a:avLst>
                        <a:gd name="adj1" fmla="val 18515"/>
                        <a:gd name="adj2" fmla="val 34716"/>
                        <a:gd name="adj3" fmla="val 25000"/>
                        <a:gd name="adj4" fmla="val 4183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Down Arrow Callout 155"/>
                    <p:cNvSpPr/>
                    <p:nvPr/>
                  </p:nvSpPr>
                  <p:spPr>
                    <a:xfrm>
                      <a:off x="2667000" y="3124200"/>
                      <a:ext cx="2209800" cy="1295400"/>
                    </a:xfrm>
                    <a:prstGeom prst="downArrowCallout">
                      <a:avLst>
                        <a:gd name="adj1" fmla="val 18515"/>
                        <a:gd name="adj2" fmla="val 34716"/>
                        <a:gd name="adj3" fmla="val 25000"/>
                        <a:gd name="adj4" fmla="val 4183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Down Arrow Callout 156"/>
                    <p:cNvSpPr/>
                    <p:nvPr/>
                  </p:nvSpPr>
                  <p:spPr>
                    <a:xfrm>
                      <a:off x="4953000" y="3124200"/>
                      <a:ext cx="2209800" cy="1295400"/>
                    </a:xfrm>
                    <a:prstGeom prst="downArrowCallout">
                      <a:avLst>
                        <a:gd name="adj1" fmla="val 18515"/>
                        <a:gd name="adj2" fmla="val 34716"/>
                        <a:gd name="adj3" fmla="val 25000"/>
                        <a:gd name="adj4" fmla="val 4183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Down Arrow Callout 157"/>
                    <p:cNvSpPr/>
                    <p:nvPr/>
                  </p:nvSpPr>
                  <p:spPr>
                    <a:xfrm>
                      <a:off x="7239000" y="3124200"/>
                      <a:ext cx="2209800" cy="1295400"/>
                    </a:xfrm>
                    <a:prstGeom prst="downArrowCallout">
                      <a:avLst>
                        <a:gd name="adj1" fmla="val 18515"/>
                        <a:gd name="adj2" fmla="val 34716"/>
                        <a:gd name="adj3" fmla="val 25000"/>
                        <a:gd name="adj4" fmla="val 4183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1" name="Flowchart: Summing Junction 150"/>
                  <p:cNvSpPr/>
                  <p:nvPr/>
                </p:nvSpPr>
                <p:spPr>
                  <a:xfrm>
                    <a:off x="914400" y="2514600"/>
                    <a:ext cx="1143000" cy="9906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lowchart: Summing Junction 151"/>
                  <p:cNvSpPr/>
                  <p:nvPr/>
                </p:nvSpPr>
                <p:spPr>
                  <a:xfrm>
                    <a:off x="3182911" y="2480872"/>
                    <a:ext cx="1143000" cy="9906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lowchart: Summing Junction 152"/>
                  <p:cNvSpPr/>
                  <p:nvPr/>
                </p:nvSpPr>
                <p:spPr>
                  <a:xfrm>
                    <a:off x="5428938" y="2517098"/>
                    <a:ext cx="1143000" cy="9906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lowchart: Summing Junction 153"/>
                  <p:cNvSpPr/>
                  <p:nvPr/>
                </p:nvSpPr>
                <p:spPr>
                  <a:xfrm>
                    <a:off x="7767403" y="2517098"/>
                    <a:ext cx="1143000" cy="9906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1" name="Group 98"/>
            <p:cNvGrpSpPr/>
            <p:nvPr/>
          </p:nvGrpSpPr>
          <p:grpSpPr>
            <a:xfrm>
              <a:off x="8229600" y="4724400"/>
              <a:ext cx="735034" cy="1676400"/>
              <a:chOff x="4724400" y="533400"/>
              <a:chExt cx="2743199" cy="5206585"/>
            </a:xfrm>
          </p:grpSpPr>
          <p:grpSp>
            <p:nvGrpSpPr>
              <p:cNvPr id="80" name="Group 91"/>
              <p:cNvGrpSpPr/>
              <p:nvPr/>
            </p:nvGrpSpPr>
            <p:grpSpPr>
              <a:xfrm>
                <a:off x="4724400" y="533400"/>
                <a:ext cx="2743199" cy="5206585"/>
                <a:chOff x="4724400" y="533400"/>
                <a:chExt cx="2743199" cy="5206585"/>
              </a:xfrm>
            </p:grpSpPr>
            <p:sp>
              <p:nvSpPr>
                <p:cNvPr id="90" name="Oval 12"/>
                <p:cNvSpPr/>
                <p:nvPr/>
              </p:nvSpPr>
              <p:spPr>
                <a:xfrm rot="2542647">
                  <a:off x="4724400" y="3142747"/>
                  <a:ext cx="457445" cy="79161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13"/>
                <p:cNvSpPr/>
                <p:nvPr/>
              </p:nvSpPr>
              <p:spPr>
                <a:xfrm rot="19057353" flipH="1">
                  <a:off x="6958241" y="3142746"/>
                  <a:ext cx="457445" cy="79161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14"/>
                <p:cNvSpPr/>
                <p:nvPr/>
              </p:nvSpPr>
              <p:spPr>
                <a:xfrm rot="2500661">
                  <a:off x="5460244" y="4796144"/>
                  <a:ext cx="591311" cy="943841"/>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15"/>
                <p:cNvSpPr/>
                <p:nvPr/>
              </p:nvSpPr>
              <p:spPr>
                <a:xfrm rot="19779230">
                  <a:off x="6228316" y="4795453"/>
                  <a:ext cx="591311" cy="943841"/>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100"/>
                <p:cNvSpPr/>
                <p:nvPr/>
              </p:nvSpPr>
              <p:spPr>
                <a:xfrm rot="19779230">
                  <a:off x="6106742" y="4511019"/>
                  <a:ext cx="591311" cy="98552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101"/>
                <p:cNvSpPr/>
                <p:nvPr/>
              </p:nvSpPr>
              <p:spPr>
                <a:xfrm rot="2542647">
                  <a:off x="5556318" y="4573645"/>
                  <a:ext cx="591311" cy="98552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ed Rectangle 102"/>
                <p:cNvSpPr/>
                <p:nvPr/>
              </p:nvSpPr>
              <p:spPr>
                <a:xfrm rot="2292215" flipH="1">
                  <a:off x="5101587" y="2382780"/>
                  <a:ext cx="616974" cy="1126317"/>
                </a:xfrm>
                <a:prstGeom prst="roundRect">
                  <a:avLst/>
                </a:prstGeom>
                <a:solidFill>
                  <a:srgbClr val="D4B6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ounded Rectangle 19"/>
                <p:cNvSpPr/>
                <p:nvPr/>
              </p:nvSpPr>
              <p:spPr>
                <a:xfrm rot="19307785">
                  <a:off x="6481311" y="2382781"/>
                  <a:ext cx="616974" cy="1126317"/>
                </a:xfrm>
                <a:prstGeom prst="roundRect">
                  <a:avLst/>
                </a:prstGeom>
                <a:solidFill>
                  <a:srgbClr val="D4B6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rapezoid 20"/>
                <p:cNvSpPr/>
                <p:nvPr/>
              </p:nvSpPr>
              <p:spPr>
                <a:xfrm>
                  <a:off x="5302500" y="2209800"/>
                  <a:ext cx="1642529" cy="2201027"/>
                </a:xfrm>
                <a:prstGeom prst="trapezoid">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ounded Rectangle 21"/>
                <p:cNvSpPr/>
                <p:nvPr/>
              </p:nvSpPr>
              <p:spPr>
                <a:xfrm rot="19307785">
                  <a:off x="6757249" y="3259625"/>
                  <a:ext cx="710350" cy="336630"/>
                </a:xfrm>
                <a:prstGeom prst="round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ounded Rectangle 22"/>
                <p:cNvSpPr/>
                <p:nvPr/>
              </p:nvSpPr>
              <p:spPr>
                <a:xfrm rot="2292215" flipH="1">
                  <a:off x="4732273" y="3202233"/>
                  <a:ext cx="710350" cy="336630"/>
                </a:xfrm>
                <a:prstGeom prst="round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23"/>
                <p:cNvSpPr/>
                <p:nvPr/>
              </p:nvSpPr>
              <p:spPr>
                <a:xfrm>
                  <a:off x="5389285" y="761999"/>
                  <a:ext cx="1379725" cy="168543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rapezoid 24"/>
                <p:cNvSpPr/>
                <p:nvPr/>
              </p:nvSpPr>
              <p:spPr>
                <a:xfrm>
                  <a:off x="5126480" y="4348094"/>
                  <a:ext cx="1971035" cy="703948"/>
                </a:xfrm>
                <a:prstGeom prst="trapezoi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Block Arc 25"/>
                <p:cNvSpPr/>
                <p:nvPr/>
              </p:nvSpPr>
              <p:spPr>
                <a:xfrm>
                  <a:off x="5454986" y="5122437"/>
                  <a:ext cx="657012" cy="211184"/>
                </a:xfrm>
                <a:prstGeom prst="blockArc">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4" name="Block Arc 26"/>
                <p:cNvSpPr/>
                <p:nvPr/>
              </p:nvSpPr>
              <p:spPr>
                <a:xfrm rot="21278537">
                  <a:off x="6185465" y="5084446"/>
                  <a:ext cx="657012" cy="211184"/>
                </a:xfrm>
                <a:prstGeom prst="blockArc">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5" name="Wave 27"/>
                <p:cNvSpPr/>
                <p:nvPr/>
              </p:nvSpPr>
              <p:spPr>
                <a:xfrm rot="16200000">
                  <a:off x="4792954" y="1684046"/>
                  <a:ext cx="1357801" cy="732909"/>
                </a:xfrm>
                <a:prstGeom prst="wav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Wave 28"/>
                <p:cNvSpPr/>
                <p:nvPr/>
              </p:nvSpPr>
              <p:spPr>
                <a:xfrm rot="4166995">
                  <a:off x="5991066" y="1550098"/>
                  <a:ext cx="1221195" cy="740737"/>
                </a:xfrm>
                <a:prstGeom prst="wav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Wave 29"/>
                <p:cNvSpPr/>
                <p:nvPr/>
              </p:nvSpPr>
              <p:spPr>
                <a:xfrm rot="20844216">
                  <a:off x="5373058" y="883019"/>
                  <a:ext cx="1337501" cy="615695"/>
                </a:xfrm>
                <a:prstGeom prst="wav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30"/>
                <p:cNvSpPr/>
                <p:nvPr/>
              </p:nvSpPr>
              <p:spPr>
                <a:xfrm>
                  <a:off x="4953000" y="762000"/>
                  <a:ext cx="609600" cy="2667000"/>
                </a:xfrm>
                <a:prstGeom prst="ellipse">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31"/>
                <p:cNvSpPr/>
                <p:nvPr/>
              </p:nvSpPr>
              <p:spPr>
                <a:xfrm rot="21281361">
                  <a:off x="6545918" y="747089"/>
                  <a:ext cx="609600" cy="2627131"/>
                </a:xfrm>
                <a:prstGeom prst="ellipse">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16"/>
                <p:cNvSpPr/>
                <p:nvPr/>
              </p:nvSpPr>
              <p:spPr>
                <a:xfrm rot="5400000">
                  <a:off x="5753100" y="-38100"/>
                  <a:ext cx="533400" cy="1828800"/>
                </a:xfrm>
                <a:prstGeom prst="ellipse">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7"/>
                <p:cNvSpPr/>
                <p:nvPr/>
              </p:nvSpPr>
              <p:spPr>
                <a:xfrm>
                  <a:off x="5105400" y="838200"/>
                  <a:ext cx="381000" cy="533400"/>
                </a:xfrm>
                <a:prstGeom prst="ellipse">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ounded Rectangle 118"/>
                <p:cNvSpPr/>
                <p:nvPr/>
              </p:nvSpPr>
              <p:spPr>
                <a:xfrm>
                  <a:off x="5105400" y="990600"/>
                  <a:ext cx="1839633" cy="211184"/>
                </a:xfrm>
                <a:prstGeom prst="round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72"/>
                <p:cNvGrpSpPr/>
                <p:nvPr/>
              </p:nvGrpSpPr>
              <p:grpSpPr>
                <a:xfrm>
                  <a:off x="5486400" y="2286000"/>
                  <a:ext cx="1143000" cy="1167870"/>
                  <a:chOff x="7620000" y="1792574"/>
                  <a:chExt cx="1377846" cy="1407826"/>
                </a:xfrm>
              </p:grpSpPr>
              <p:grpSp>
                <p:nvGrpSpPr>
                  <p:cNvPr id="123" name="Group 64"/>
                  <p:cNvGrpSpPr/>
                  <p:nvPr/>
                </p:nvGrpSpPr>
                <p:grpSpPr>
                  <a:xfrm>
                    <a:off x="7772400" y="2057400"/>
                    <a:ext cx="1066800" cy="1143000"/>
                    <a:chOff x="7772400" y="2057400"/>
                    <a:chExt cx="1066800" cy="1143000"/>
                  </a:xfrm>
                </p:grpSpPr>
                <p:sp>
                  <p:nvSpPr>
                    <p:cNvPr id="130" name="Quad Arrow 52"/>
                    <p:cNvSpPr/>
                    <p:nvPr/>
                  </p:nvSpPr>
                  <p:spPr>
                    <a:xfrm>
                      <a:off x="7772400" y="2057400"/>
                      <a:ext cx="1066800" cy="1143000"/>
                    </a:xfrm>
                    <a:prstGeom prst="quadArrow">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Diamond 53"/>
                    <p:cNvSpPr/>
                    <p:nvPr/>
                  </p:nvSpPr>
                  <p:spPr>
                    <a:xfrm>
                      <a:off x="8120921" y="2395928"/>
                      <a:ext cx="381000" cy="4572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4" name="Group 65"/>
                  <p:cNvGrpSpPr/>
                  <p:nvPr/>
                </p:nvGrpSpPr>
                <p:grpSpPr>
                  <a:xfrm>
                    <a:off x="7620000" y="1828800"/>
                    <a:ext cx="609600" cy="653143"/>
                    <a:chOff x="7772400" y="2057400"/>
                    <a:chExt cx="1066800" cy="1143000"/>
                  </a:xfrm>
                </p:grpSpPr>
                <p:sp>
                  <p:nvSpPr>
                    <p:cNvPr id="128" name="Quad Arrow 50"/>
                    <p:cNvSpPr/>
                    <p:nvPr/>
                  </p:nvSpPr>
                  <p:spPr>
                    <a:xfrm>
                      <a:off x="7772400" y="2057400"/>
                      <a:ext cx="1066800" cy="1143000"/>
                    </a:xfrm>
                    <a:prstGeom prst="quadArrow">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Diamond 51"/>
                    <p:cNvSpPr/>
                    <p:nvPr/>
                  </p:nvSpPr>
                  <p:spPr>
                    <a:xfrm>
                      <a:off x="8120921" y="2395928"/>
                      <a:ext cx="381000" cy="4572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68"/>
                  <p:cNvGrpSpPr/>
                  <p:nvPr/>
                </p:nvGrpSpPr>
                <p:grpSpPr>
                  <a:xfrm>
                    <a:off x="8388246" y="1792574"/>
                    <a:ext cx="609600" cy="653143"/>
                    <a:chOff x="7772400" y="2057400"/>
                    <a:chExt cx="1066800" cy="1143000"/>
                  </a:xfrm>
                </p:grpSpPr>
                <p:sp>
                  <p:nvSpPr>
                    <p:cNvPr id="126" name="Quad Arrow 48"/>
                    <p:cNvSpPr/>
                    <p:nvPr/>
                  </p:nvSpPr>
                  <p:spPr>
                    <a:xfrm>
                      <a:off x="7772400" y="2057400"/>
                      <a:ext cx="1066800" cy="1143000"/>
                    </a:xfrm>
                    <a:prstGeom prst="quadArrow">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Diamond 49"/>
                    <p:cNvSpPr/>
                    <p:nvPr/>
                  </p:nvSpPr>
                  <p:spPr>
                    <a:xfrm>
                      <a:off x="8120921" y="2395928"/>
                      <a:ext cx="381000" cy="4572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4" name="Group 82"/>
                <p:cNvGrpSpPr/>
                <p:nvPr/>
              </p:nvGrpSpPr>
              <p:grpSpPr>
                <a:xfrm>
                  <a:off x="5029200" y="914400"/>
                  <a:ext cx="609600" cy="653143"/>
                  <a:chOff x="7772400" y="2057400"/>
                  <a:chExt cx="1066800" cy="1143000"/>
                </a:xfrm>
              </p:grpSpPr>
              <p:sp>
                <p:nvSpPr>
                  <p:cNvPr id="121" name="Quad Arrow 43"/>
                  <p:cNvSpPr/>
                  <p:nvPr/>
                </p:nvSpPr>
                <p:spPr>
                  <a:xfrm>
                    <a:off x="7772400" y="2057400"/>
                    <a:ext cx="1066800" cy="1143000"/>
                  </a:xfrm>
                  <a:prstGeom prst="quadArrow">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Diamond 44"/>
                  <p:cNvSpPr/>
                  <p:nvPr/>
                </p:nvSpPr>
                <p:spPr>
                  <a:xfrm>
                    <a:off x="8120921" y="2395928"/>
                    <a:ext cx="381000" cy="4572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85"/>
                <p:cNvGrpSpPr/>
                <p:nvPr/>
              </p:nvGrpSpPr>
              <p:grpSpPr>
                <a:xfrm>
                  <a:off x="6400800" y="914400"/>
                  <a:ext cx="609600" cy="653143"/>
                  <a:chOff x="7772400" y="2057400"/>
                  <a:chExt cx="1066800" cy="1143000"/>
                </a:xfrm>
              </p:grpSpPr>
              <p:sp>
                <p:nvSpPr>
                  <p:cNvPr id="119" name="Quad Arrow 41"/>
                  <p:cNvSpPr/>
                  <p:nvPr/>
                </p:nvSpPr>
                <p:spPr>
                  <a:xfrm>
                    <a:off x="7772400" y="2057400"/>
                    <a:ext cx="1066800" cy="1143000"/>
                  </a:xfrm>
                  <a:prstGeom prst="quadArrow">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Diamond 42"/>
                  <p:cNvSpPr/>
                  <p:nvPr/>
                </p:nvSpPr>
                <p:spPr>
                  <a:xfrm>
                    <a:off x="8120921" y="2395928"/>
                    <a:ext cx="381000" cy="4572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88"/>
                <p:cNvGrpSpPr/>
                <p:nvPr/>
              </p:nvGrpSpPr>
              <p:grpSpPr>
                <a:xfrm>
                  <a:off x="5715000" y="533400"/>
                  <a:ext cx="609600" cy="653143"/>
                  <a:chOff x="7772400" y="2057400"/>
                  <a:chExt cx="1066800" cy="1143000"/>
                </a:xfrm>
              </p:grpSpPr>
              <p:sp>
                <p:nvSpPr>
                  <p:cNvPr id="117" name="Quad Arrow 39"/>
                  <p:cNvSpPr/>
                  <p:nvPr/>
                </p:nvSpPr>
                <p:spPr>
                  <a:xfrm>
                    <a:off x="7772400" y="2057400"/>
                    <a:ext cx="1066800" cy="1143000"/>
                  </a:xfrm>
                  <a:prstGeom prst="quadArrow">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Diamond 40"/>
                  <p:cNvSpPr/>
                  <p:nvPr/>
                </p:nvSpPr>
                <p:spPr>
                  <a:xfrm>
                    <a:off x="8120921" y="2395928"/>
                    <a:ext cx="381000" cy="4572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1" name="Group 65"/>
              <p:cNvGrpSpPr/>
              <p:nvPr/>
            </p:nvGrpSpPr>
            <p:grpSpPr>
              <a:xfrm>
                <a:off x="5257800" y="4038600"/>
                <a:ext cx="609600" cy="653143"/>
                <a:chOff x="7772400" y="2057400"/>
                <a:chExt cx="1066800" cy="1143000"/>
              </a:xfrm>
            </p:grpSpPr>
            <p:sp>
              <p:nvSpPr>
                <p:cNvPr id="88" name="Quad Arrow 10"/>
                <p:cNvSpPr/>
                <p:nvPr/>
              </p:nvSpPr>
              <p:spPr>
                <a:xfrm>
                  <a:off x="7772400" y="2057400"/>
                  <a:ext cx="1066800" cy="1143000"/>
                </a:xfrm>
                <a:prstGeom prst="quadArrow">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Diamond 11"/>
                <p:cNvSpPr/>
                <p:nvPr/>
              </p:nvSpPr>
              <p:spPr>
                <a:xfrm>
                  <a:off x="8120921" y="2395928"/>
                  <a:ext cx="381000" cy="4572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92"/>
              <p:cNvGrpSpPr/>
              <p:nvPr/>
            </p:nvGrpSpPr>
            <p:grpSpPr>
              <a:xfrm>
                <a:off x="5791200" y="4038600"/>
                <a:ext cx="609600" cy="653143"/>
                <a:chOff x="7772400" y="2057400"/>
                <a:chExt cx="1066800" cy="1143000"/>
              </a:xfrm>
            </p:grpSpPr>
            <p:sp>
              <p:nvSpPr>
                <p:cNvPr id="86" name="Quad Arrow 8"/>
                <p:cNvSpPr/>
                <p:nvPr/>
              </p:nvSpPr>
              <p:spPr>
                <a:xfrm>
                  <a:off x="7772400" y="2057400"/>
                  <a:ext cx="1066800" cy="1143000"/>
                </a:xfrm>
                <a:prstGeom prst="quadArrow">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Diamond 9"/>
                <p:cNvSpPr/>
                <p:nvPr/>
              </p:nvSpPr>
              <p:spPr>
                <a:xfrm>
                  <a:off x="8120921" y="2395928"/>
                  <a:ext cx="381000" cy="4572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95"/>
              <p:cNvGrpSpPr/>
              <p:nvPr/>
            </p:nvGrpSpPr>
            <p:grpSpPr>
              <a:xfrm>
                <a:off x="6324600" y="4038600"/>
                <a:ext cx="609600" cy="653143"/>
                <a:chOff x="7772400" y="2057400"/>
                <a:chExt cx="1066800" cy="1143000"/>
              </a:xfrm>
            </p:grpSpPr>
            <p:sp>
              <p:nvSpPr>
                <p:cNvPr id="84" name="Quad Arrow 90"/>
                <p:cNvSpPr/>
                <p:nvPr/>
              </p:nvSpPr>
              <p:spPr>
                <a:xfrm>
                  <a:off x="7772400" y="2057400"/>
                  <a:ext cx="1066800" cy="1143000"/>
                </a:xfrm>
                <a:prstGeom prst="quadArrow">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Diamond 91"/>
                <p:cNvSpPr/>
                <p:nvPr/>
              </p:nvSpPr>
              <p:spPr>
                <a:xfrm>
                  <a:off x="8120921" y="2395928"/>
                  <a:ext cx="381000" cy="4572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26" name="Group 256"/>
            <p:cNvGrpSpPr/>
            <p:nvPr/>
          </p:nvGrpSpPr>
          <p:grpSpPr>
            <a:xfrm>
              <a:off x="6400800" y="4495800"/>
              <a:ext cx="914400" cy="1981200"/>
              <a:chOff x="1219200" y="2666999"/>
              <a:chExt cx="1676400" cy="3581401"/>
            </a:xfrm>
          </p:grpSpPr>
          <p:sp>
            <p:nvSpPr>
              <p:cNvPr id="827" name="Rounded Rectangle 826"/>
              <p:cNvSpPr/>
              <p:nvPr/>
            </p:nvSpPr>
            <p:spPr>
              <a:xfrm rot="20345433" flipH="1">
                <a:off x="2323155" y="2887187"/>
                <a:ext cx="482352" cy="1444520"/>
              </a:xfrm>
              <a:prstGeom prst="roundRect">
                <a:avLst>
                  <a:gd name="adj" fmla="val 50000"/>
                </a:avLst>
              </a:prstGeom>
              <a:solidFill>
                <a:srgbClr val="815D2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8" name="Rounded Rectangle 827"/>
              <p:cNvSpPr/>
              <p:nvPr/>
            </p:nvSpPr>
            <p:spPr>
              <a:xfrm rot="1254567">
                <a:off x="1399883" y="2888553"/>
                <a:ext cx="482352" cy="1403028"/>
              </a:xfrm>
              <a:prstGeom prst="roundRect">
                <a:avLst>
                  <a:gd name="adj" fmla="val 50000"/>
                </a:avLst>
              </a:prstGeom>
              <a:solidFill>
                <a:srgbClr val="815D2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9" name="Oval 828"/>
              <p:cNvSpPr/>
              <p:nvPr/>
            </p:nvSpPr>
            <p:spPr>
              <a:xfrm rot="6128217">
                <a:off x="2137630" y="5893507"/>
                <a:ext cx="326587" cy="383200"/>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0" name="Oval 829"/>
              <p:cNvSpPr/>
              <p:nvPr/>
            </p:nvSpPr>
            <p:spPr>
              <a:xfrm rot="4472555">
                <a:off x="1781624" y="5883179"/>
                <a:ext cx="299185" cy="402757"/>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1" name="Oval 830"/>
              <p:cNvSpPr/>
              <p:nvPr/>
            </p:nvSpPr>
            <p:spPr>
              <a:xfrm rot="2901859">
                <a:off x="1303536" y="4554825"/>
                <a:ext cx="273817" cy="44248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2" name="Oval 831"/>
              <p:cNvSpPr/>
              <p:nvPr/>
            </p:nvSpPr>
            <p:spPr>
              <a:xfrm rot="20226769">
                <a:off x="2610939" y="4571507"/>
                <a:ext cx="284661" cy="421297"/>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3" name="Trapezoid 832"/>
              <p:cNvSpPr/>
              <p:nvPr/>
            </p:nvSpPr>
            <p:spPr>
              <a:xfrm>
                <a:off x="1508948" y="3880232"/>
                <a:ext cx="1233532" cy="2165473"/>
              </a:xfrm>
              <a:prstGeom prst="trapezoid">
                <a:avLst/>
              </a:prstGeom>
              <a:solidFill>
                <a:srgbClr val="D6953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4" name="Trapezoid 833"/>
              <p:cNvSpPr/>
              <p:nvPr/>
            </p:nvSpPr>
            <p:spPr>
              <a:xfrm rot="1442139">
                <a:off x="1464985" y="3750823"/>
                <a:ext cx="344023" cy="1134606"/>
              </a:xfrm>
              <a:prstGeom prst="trapezoid">
                <a:avLst/>
              </a:prstGeom>
              <a:solidFill>
                <a:srgbClr val="D6953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5" name="Trapezoid 834"/>
              <p:cNvSpPr/>
              <p:nvPr/>
            </p:nvSpPr>
            <p:spPr>
              <a:xfrm rot="20249249">
                <a:off x="2403180" y="3752119"/>
                <a:ext cx="344023" cy="1134606"/>
              </a:xfrm>
              <a:prstGeom prst="trapezoid">
                <a:avLst/>
              </a:prstGeom>
              <a:solidFill>
                <a:srgbClr val="D6953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6" name="Rounded Rectangle 835"/>
              <p:cNvSpPr/>
              <p:nvPr/>
            </p:nvSpPr>
            <p:spPr>
              <a:xfrm rot="5400000">
                <a:off x="1874524" y="2356212"/>
                <a:ext cx="412037" cy="1033611"/>
              </a:xfrm>
              <a:prstGeom prst="roundRect">
                <a:avLst>
                  <a:gd name="adj" fmla="val 50000"/>
                </a:avLst>
              </a:prstGeom>
              <a:solidFill>
                <a:srgbClr val="815D2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7" name="Oval 836"/>
              <p:cNvSpPr/>
              <p:nvPr/>
            </p:nvSpPr>
            <p:spPr>
              <a:xfrm>
                <a:off x="1632645" y="2914221"/>
                <a:ext cx="901427" cy="121122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8" name="Rounded Rectangle 837"/>
              <p:cNvSpPr/>
              <p:nvPr/>
            </p:nvSpPr>
            <p:spPr>
              <a:xfrm>
                <a:off x="1563737" y="2914221"/>
                <a:ext cx="1043756" cy="210648"/>
              </a:xfrm>
              <a:prstGeom prst="roundRect">
                <a:avLst>
                  <a:gd name="adj" fmla="val 50000"/>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9" name="Rectangle 838"/>
              <p:cNvSpPr/>
              <p:nvPr/>
            </p:nvSpPr>
            <p:spPr>
              <a:xfrm>
                <a:off x="1698171" y="4740442"/>
                <a:ext cx="878114" cy="188495"/>
              </a:xfrm>
              <a:prstGeom prst="rect">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0" name="Group 141"/>
              <p:cNvGrpSpPr/>
              <p:nvPr/>
            </p:nvGrpSpPr>
            <p:grpSpPr>
              <a:xfrm>
                <a:off x="1543665" y="5459278"/>
                <a:ext cx="1135626" cy="303508"/>
                <a:chOff x="4800600" y="1267918"/>
                <a:chExt cx="5502838" cy="1399082"/>
              </a:xfrm>
            </p:grpSpPr>
            <p:grpSp>
              <p:nvGrpSpPr>
                <p:cNvPr id="863" name="Group 250"/>
                <p:cNvGrpSpPr/>
                <p:nvPr/>
              </p:nvGrpSpPr>
              <p:grpSpPr>
                <a:xfrm>
                  <a:off x="4800600" y="1295400"/>
                  <a:ext cx="2362200" cy="1371600"/>
                  <a:chOff x="4800600" y="1295400"/>
                  <a:chExt cx="2362200" cy="1371600"/>
                </a:xfrm>
              </p:grpSpPr>
              <p:sp>
                <p:nvSpPr>
                  <p:cNvPr id="876" name="Trapezoid 875"/>
                  <p:cNvSpPr/>
                  <p:nvPr/>
                </p:nvSpPr>
                <p:spPr>
                  <a:xfrm>
                    <a:off x="4800600" y="19812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7" name="Trapezoid 876"/>
                  <p:cNvSpPr/>
                  <p:nvPr/>
                </p:nvSpPr>
                <p:spPr>
                  <a:xfrm rot="10800000">
                    <a:off x="4800600" y="12954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8" name="Quad Arrow 877"/>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9" name="Oval 878"/>
                  <p:cNvSpPr/>
                  <p:nvPr/>
                </p:nvSpPr>
                <p:spPr>
                  <a:xfrm>
                    <a:off x="634084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0" name="Equal 879"/>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81" name="Oval 880"/>
                  <p:cNvSpPr/>
                  <p:nvPr/>
                </p:nvSpPr>
                <p:spPr>
                  <a:xfrm>
                    <a:off x="533400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4" name="Group 251"/>
                <p:cNvGrpSpPr/>
                <p:nvPr/>
              </p:nvGrpSpPr>
              <p:grpSpPr>
                <a:xfrm>
                  <a:off x="6877987" y="1267918"/>
                  <a:ext cx="2362200" cy="1371600"/>
                  <a:chOff x="4800600" y="1295400"/>
                  <a:chExt cx="2362200" cy="1371600"/>
                </a:xfrm>
              </p:grpSpPr>
              <p:sp>
                <p:nvSpPr>
                  <p:cNvPr id="870" name="Trapezoid 869"/>
                  <p:cNvSpPr/>
                  <p:nvPr/>
                </p:nvSpPr>
                <p:spPr>
                  <a:xfrm>
                    <a:off x="4800600" y="19812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1" name="Trapezoid 870"/>
                  <p:cNvSpPr/>
                  <p:nvPr/>
                </p:nvSpPr>
                <p:spPr>
                  <a:xfrm rot="10800000">
                    <a:off x="4800600" y="12954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2" name="Quad Arrow 871"/>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3" name="Oval 872"/>
                  <p:cNvSpPr/>
                  <p:nvPr/>
                </p:nvSpPr>
                <p:spPr>
                  <a:xfrm>
                    <a:off x="634084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4" name="Equal 873"/>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75" name="Oval 874"/>
                  <p:cNvSpPr/>
                  <p:nvPr/>
                </p:nvSpPr>
                <p:spPr>
                  <a:xfrm>
                    <a:off x="533400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5" name="Group 258"/>
                <p:cNvGrpSpPr/>
                <p:nvPr/>
              </p:nvGrpSpPr>
              <p:grpSpPr>
                <a:xfrm>
                  <a:off x="8979108" y="1270416"/>
                  <a:ext cx="1324330" cy="1295400"/>
                  <a:chOff x="4800600" y="1295400"/>
                  <a:chExt cx="1324330" cy="1295400"/>
                </a:xfrm>
              </p:grpSpPr>
              <p:sp>
                <p:nvSpPr>
                  <p:cNvPr id="866" name="Trapezoid 865"/>
                  <p:cNvSpPr/>
                  <p:nvPr/>
                </p:nvSpPr>
                <p:spPr>
                  <a:xfrm>
                    <a:off x="4800600" y="19812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7" name="Trapezoid 866"/>
                  <p:cNvSpPr/>
                  <p:nvPr/>
                </p:nvSpPr>
                <p:spPr>
                  <a:xfrm rot="10800000">
                    <a:off x="4800600" y="12954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8" name="Equal 867"/>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69" name="Oval 868"/>
                  <p:cNvSpPr/>
                  <p:nvPr/>
                </p:nvSpPr>
                <p:spPr>
                  <a:xfrm>
                    <a:off x="533400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41" name="Group 161"/>
              <p:cNvGrpSpPr/>
              <p:nvPr/>
            </p:nvGrpSpPr>
            <p:grpSpPr>
              <a:xfrm>
                <a:off x="1543665" y="2970508"/>
                <a:ext cx="973394" cy="121403"/>
                <a:chOff x="4800600" y="1267918"/>
                <a:chExt cx="5502838" cy="1399082"/>
              </a:xfrm>
            </p:grpSpPr>
            <p:grpSp>
              <p:nvGrpSpPr>
                <p:cNvPr id="844" name="Group 250"/>
                <p:cNvGrpSpPr/>
                <p:nvPr/>
              </p:nvGrpSpPr>
              <p:grpSpPr>
                <a:xfrm>
                  <a:off x="4800600" y="1295400"/>
                  <a:ext cx="2362200" cy="1371600"/>
                  <a:chOff x="4800600" y="1295400"/>
                  <a:chExt cx="2362200" cy="1371600"/>
                </a:xfrm>
              </p:grpSpPr>
              <p:sp>
                <p:nvSpPr>
                  <p:cNvPr id="857" name="Trapezoid 856"/>
                  <p:cNvSpPr/>
                  <p:nvPr/>
                </p:nvSpPr>
                <p:spPr>
                  <a:xfrm>
                    <a:off x="4800600" y="19812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8" name="Trapezoid 857"/>
                  <p:cNvSpPr/>
                  <p:nvPr/>
                </p:nvSpPr>
                <p:spPr>
                  <a:xfrm rot="10800000">
                    <a:off x="4800600" y="12954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9" name="Quad Arrow 858"/>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0" name="Oval 859"/>
                  <p:cNvSpPr/>
                  <p:nvPr/>
                </p:nvSpPr>
                <p:spPr>
                  <a:xfrm>
                    <a:off x="634084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1" name="Equal 860"/>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62" name="Oval 861"/>
                  <p:cNvSpPr/>
                  <p:nvPr/>
                </p:nvSpPr>
                <p:spPr>
                  <a:xfrm>
                    <a:off x="533400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5" name="Group 251"/>
                <p:cNvGrpSpPr/>
                <p:nvPr/>
              </p:nvGrpSpPr>
              <p:grpSpPr>
                <a:xfrm>
                  <a:off x="6877987" y="1267918"/>
                  <a:ext cx="2362200" cy="1371600"/>
                  <a:chOff x="4800600" y="1295400"/>
                  <a:chExt cx="2362200" cy="1371600"/>
                </a:xfrm>
              </p:grpSpPr>
              <p:sp>
                <p:nvSpPr>
                  <p:cNvPr id="851" name="Trapezoid 850"/>
                  <p:cNvSpPr/>
                  <p:nvPr/>
                </p:nvSpPr>
                <p:spPr>
                  <a:xfrm>
                    <a:off x="4800600" y="19812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2" name="Trapezoid 851"/>
                  <p:cNvSpPr/>
                  <p:nvPr/>
                </p:nvSpPr>
                <p:spPr>
                  <a:xfrm rot="10800000">
                    <a:off x="4800600" y="12954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3" name="Quad Arrow 852"/>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4" name="Oval 853"/>
                  <p:cNvSpPr/>
                  <p:nvPr/>
                </p:nvSpPr>
                <p:spPr>
                  <a:xfrm>
                    <a:off x="634084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5" name="Equal 854"/>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56" name="Oval 855"/>
                  <p:cNvSpPr/>
                  <p:nvPr/>
                </p:nvSpPr>
                <p:spPr>
                  <a:xfrm>
                    <a:off x="533400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6" name="Group 258"/>
                <p:cNvGrpSpPr/>
                <p:nvPr/>
              </p:nvGrpSpPr>
              <p:grpSpPr>
                <a:xfrm>
                  <a:off x="8979108" y="1270416"/>
                  <a:ext cx="1324330" cy="1295400"/>
                  <a:chOff x="4800600" y="1295400"/>
                  <a:chExt cx="1324330" cy="1295400"/>
                </a:xfrm>
              </p:grpSpPr>
              <p:sp>
                <p:nvSpPr>
                  <p:cNvPr id="847" name="Trapezoid 846"/>
                  <p:cNvSpPr/>
                  <p:nvPr/>
                </p:nvSpPr>
                <p:spPr>
                  <a:xfrm>
                    <a:off x="4800600" y="19812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8" name="Trapezoid 847"/>
                  <p:cNvSpPr/>
                  <p:nvPr/>
                </p:nvSpPr>
                <p:spPr>
                  <a:xfrm rot="10800000">
                    <a:off x="4800600" y="12954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9" name="Equal 848"/>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50" name="Oval 849"/>
                  <p:cNvSpPr/>
                  <p:nvPr/>
                </p:nvSpPr>
                <p:spPr>
                  <a:xfrm>
                    <a:off x="533400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42" name="Cloud 841"/>
              <p:cNvSpPr/>
              <p:nvPr/>
            </p:nvSpPr>
            <p:spPr>
              <a:xfrm>
                <a:off x="1752600" y="3733800"/>
                <a:ext cx="609600" cy="609600"/>
              </a:xfrm>
              <a:prstGeom prst="cloud">
                <a:avLst/>
              </a:prstGeom>
              <a:solidFill>
                <a:srgbClr val="815D2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3" name="Oval 842"/>
              <p:cNvSpPr/>
              <p:nvPr/>
            </p:nvSpPr>
            <p:spPr>
              <a:xfrm>
                <a:off x="1903718" y="3793644"/>
                <a:ext cx="283598" cy="306166"/>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60"/>
            <p:cNvGrpSpPr/>
            <p:nvPr/>
          </p:nvGrpSpPr>
          <p:grpSpPr>
            <a:xfrm>
              <a:off x="7162800" y="5334000"/>
              <a:ext cx="705851" cy="1295400"/>
              <a:chOff x="878390" y="533400"/>
              <a:chExt cx="2938814" cy="5486887"/>
            </a:xfrm>
          </p:grpSpPr>
          <p:grpSp>
            <p:nvGrpSpPr>
              <p:cNvPr id="13" name="Group 115"/>
              <p:cNvGrpSpPr/>
              <p:nvPr/>
            </p:nvGrpSpPr>
            <p:grpSpPr>
              <a:xfrm flipH="1">
                <a:off x="1484343" y="4800853"/>
                <a:ext cx="973775" cy="1219434"/>
                <a:chOff x="3281156" y="5182107"/>
                <a:chExt cx="973775" cy="1219434"/>
              </a:xfrm>
            </p:grpSpPr>
            <p:sp>
              <p:nvSpPr>
                <p:cNvPr id="78" name="Oval 77"/>
                <p:cNvSpPr/>
                <p:nvPr/>
              </p:nvSpPr>
              <p:spPr>
                <a:xfrm rot="17172481" flipH="1">
                  <a:off x="3409398" y="5556007"/>
                  <a:ext cx="717292" cy="973775"/>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rot="19411276">
                  <a:off x="3369870" y="5182107"/>
                  <a:ext cx="639441" cy="115992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14"/>
              <p:cNvGrpSpPr/>
              <p:nvPr/>
            </p:nvGrpSpPr>
            <p:grpSpPr>
              <a:xfrm>
                <a:off x="2442681" y="4800854"/>
                <a:ext cx="951162" cy="1216277"/>
                <a:chOff x="3281606" y="5182108"/>
                <a:chExt cx="951162" cy="1216277"/>
              </a:xfrm>
            </p:grpSpPr>
            <p:sp>
              <p:nvSpPr>
                <p:cNvPr id="76" name="Oval 3"/>
                <p:cNvSpPr/>
                <p:nvPr/>
              </p:nvSpPr>
              <p:spPr>
                <a:xfrm rot="17172481" flipH="1">
                  <a:off x="3398541" y="5564158"/>
                  <a:ext cx="717292" cy="951162"/>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rot="19411276">
                  <a:off x="3330888" y="5182108"/>
                  <a:ext cx="639441" cy="115992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Isosceles Triangle 4"/>
              <p:cNvSpPr/>
              <p:nvPr/>
            </p:nvSpPr>
            <p:spPr>
              <a:xfrm>
                <a:off x="1245192" y="2327195"/>
                <a:ext cx="2389395" cy="3282788"/>
              </a:xfrm>
              <a:prstGeom prst="triangle">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p:cNvSpPr/>
              <p:nvPr/>
            </p:nvSpPr>
            <p:spPr>
              <a:xfrm rot="10800000">
                <a:off x="2114063" y="2678922"/>
                <a:ext cx="543044" cy="703455"/>
              </a:xfrm>
              <a:prstGeom prst="triangl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9411276">
                <a:off x="3177763" y="3124453"/>
                <a:ext cx="639441" cy="115992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2820608">
                <a:off x="1145129" y="3303559"/>
                <a:ext cx="541034" cy="107451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rot="2242960">
                <a:off x="1208041" y="2086898"/>
                <a:ext cx="1303307" cy="1932008"/>
              </a:xfrm>
              <a:prstGeom prst="triangle">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p:cNvSpPr/>
              <p:nvPr/>
            </p:nvSpPr>
            <p:spPr>
              <a:xfrm rot="19284057">
                <a:off x="2312756" y="2086047"/>
                <a:ext cx="1303307" cy="1932008"/>
              </a:xfrm>
              <a:prstGeom prst="triangle">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679626" y="685800"/>
                <a:ext cx="1411915" cy="2227607"/>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loud 23"/>
              <p:cNvSpPr/>
              <p:nvPr/>
            </p:nvSpPr>
            <p:spPr>
              <a:xfrm>
                <a:off x="1679626" y="685800"/>
                <a:ext cx="1411915" cy="586212"/>
              </a:xfrm>
              <a:prstGeom prst="clou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loud 24"/>
              <p:cNvSpPr/>
              <p:nvPr/>
            </p:nvSpPr>
            <p:spPr>
              <a:xfrm rot="5107997">
                <a:off x="1522956" y="2191186"/>
                <a:ext cx="3182343" cy="668060"/>
              </a:xfrm>
              <a:prstGeom prst="clou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loud 13"/>
              <p:cNvSpPr/>
              <p:nvPr/>
            </p:nvSpPr>
            <p:spPr>
              <a:xfrm rot="6038579">
                <a:off x="127135" y="2176813"/>
                <a:ext cx="3135351" cy="626179"/>
              </a:xfrm>
              <a:prstGeom prst="clou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apezoid 14"/>
              <p:cNvSpPr/>
              <p:nvPr/>
            </p:nvSpPr>
            <p:spPr>
              <a:xfrm rot="283094">
                <a:off x="1376269" y="785424"/>
                <a:ext cx="651653" cy="1993122"/>
              </a:xfrm>
              <a:prstGeom prst="trapezoid">
                <a:avLst>
                  <a:gd name="adj" fmla="val 23019"/>
                </a:avLst>
              </a:prstGeom>
              <a:solidFill>
                <a:srgbClr val="D6C58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15"/>
              <p:cNvSpPr/>
              <p:nvPr/>
            </p:nvSpPr>
            <p:spPr>
              <a:xfrm rot="21363997">
                <a:off x="2810793" y="782002"/>
                <a:ext cx="651653" cy="1993122"/>
              </a:xfrm>
              <a:prstGeom prst="trapezoid">
                <a:avLst>
                  <a:gd name="adj" fmla="val 25059"/>
                </a:avLst>
              </a:prstGeom>
              <a:solidFill>
                <a:srgbClr val="D6C58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Stored Data 16"/>
              <p:cNvSpPr/>
              <p:nvPr/>
            </p:nvSpPr>
            <p:spPr>
              <a:xfrm rot="5400000">
                <a:off x="2076301" y="-18901"/>
                <a:ext cx="633140" cy="1737742"/>
              </a:xfrm>
              <a:prstGeom prst="flowChartOnlineStorage">
                <a:avLst/>
              </a:prstGeom>
              <a:solidFill>
                <a:srgbClr val="D6C58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112"/>
              <p:cNvGrpSpPr/>
              <p:nvPr/>
            </p:nvGrpSpPr>
            <p:grpSpPr>
              <a:xfrm>
                <a:off x="1981618" y="2845382"/>
                <a:ext cx="826539" cy="1330628"/>
                <a:chOff x="8347441" y="1292651"/>
                <a:chExt cx="1650698" cy="2424910"/>
              </a:xfrm>
            </p:grpSpPr>
            <p:sp>
              <p:nvSpPr>
                <p:cNvPr id="71" name="Flowchart: Collate 18"/>
                <p:cNvSpPr/>
                <p:nvPr/>
              </p:nvSpPr>
              <p:spPr>
                <a:xfrm rot="770778">
                  <a:off x="9399713" y="1292651"/>
                  <a:ext cx="598426" cy="1143501"/>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 name="Flowchart: Collate 71"/>
                <p:cNvSpPr/>
                <p:nvPr/>
              </p:nvSpPr>
              <p:spPr>
                <a:xfrm rot="5400000">
                  <a:off x="8610599" y="2542383"/>
                  <a:ext cx="1066801" cy="1167491"/>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 name="Flowchart: Collate 72"/>
                <p:cNvSpPr/>
                <p:nvPr/>
              </p:nvSpPr>
              <p:spPr>
                <a:xfrm>
                  <a:off x="8718030" y="2497413"/>
                  <a:ext cx="845696" cy="1220148"/>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Quad Arrow 73"/>
                <p:cNvSpPr/>
                <p:nvPr/>
              </p:nvSpPr>
              <p:spPr>
                <a:xfrm>
                  <a:off x="8763000" y="2743200"/>
                  <a:ext cx="762000" cy="7620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lowchart: Collate 74"/>
                <p:cNvSpPr/>
                <p:nvPr/>
              </p:nvSpPr>
              <p:spPr>
                <a:xfrm rot="20790787">
                  <a:off x="8347441" y="1319349"/>
                  <a:ext cx="598426" cy="1143501"/>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1" name="Group 139"/>
              <p:cNvGrpSpPr/>
              <p:nvPr/>
            </p:nvGrpSpPr>
            <p:grpSpPr>
              <a:xfrm>
                <a:off x="1524000" y="609599"/>
                <a:ext cx="1668905" cy="424721"/>
                <a:chOff x="8207301" y="2136098"/>
                <a:chExt cx="4701747" cy="988103"/>
              </a:xfrm>
            </p:grpSpPr>
            <p:grpSp>
              <p:nvGrpSpPr>
                <p:cNvPr id="52" name="Group 118"/>
                <p:cNvGrpSpPr/>
                <p:nvPr/>
              </p:nvGrpSpPr>
              <p:grpSpPr>
                <a:xfrm>
                  <a:off x="8207301" y="2165657"/>
                  <a:ext cx="1131775" cy="958544"/>
                  <a:chOff x="8560254" y="2497413"/>
                  <a:chExt cx="1167491" cy="1220148"/>
                </a:xfrm>
              </p:grpSpPr>
              <p:sp>
                <p:nvSpPr>
                  <p:cNvPr id="68" name="Flowchart: Collate 67"/>
                  <p:cNvSpPr/>
                  <p:nvPr/>
                </p:nvSpPr>
                <p:spPr>
                  <a:xfrm rot="5400000">
                    <a:off x="8610599" y="2542383"/>
                    <a:ext cx="1066801" cy="1167491"/>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 name="Flowchart: Collate 68"/>
                  <p:cNvSpPr/>
                  <p:nvPr/>
                </p:nvSpPr>
                <p:spPr>
                  <a:xfrm>
                    <a:off x="8718030" y="2497413"/>
                    <a:ext cx="845696" cy="1220148"/>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Quad Arrow 69"/>
                  <p:cNvSpPr/>
                  <p:nvPr/>
                </p:nvSpPr>
                <p:spPr>
                  <a:xfrm>
                    <a:off x="8763000" y="2743200"/>
                    <a:ext cx="762000" cy="7620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124"/>
                <p:cNvGrpSpPr/>
                <p:nvPr/>
              </p:nvGrpSpPr>
              <p:grpSpPr>
                <a:xfrm>
                  <a:off x="9386341" y="2136098"/>
                  <a:ext cx="1131775" cy="958544"/>
                  <a:chOff x="8560254" y="2497413"/>
                  <a:chExt cx="1167491" cy="1220148"/>
                </a:xfrm>
              </p:grpSpPr>
              <p:sp>
                <p:nvSpPr>
                  <p:cNvPr id="65" name="Flowchart: Collate 64"/>
                  <p:cNvSpPr/>
                  <p:nvPr/>
                </p:nvSpPr>
                <p:spPr>
                  <a:xfrm rot="5400000">
                    <a:off x="8610599" y="2542383"/>
                    <a:ext cx="1066801" cy="1167491"/>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 name="Flowchart: Collate 65"/>
                  <p:cNvSpPr/>
                  <p:nvPr/>
                </p:nvSpPr>
                <p:spPr>
                  <a:xfrm>
                    <a:off x="8718030" y="2497413"/>
                    <a:ext cx="845696" cy="1220148"/>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Quad Arrow 66"/>
                  <p:cNvSpPr/>
                  <p:nvPr/>
                </p:nvSpPr>
                <p:spPr>
                  <a:xfrm>
                    <a:off x="8763000" y="2743200"/>
                    <a:ext cx="762000" cy="7620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128"/>
                <p:cNvGrpSpPr/>
                <p:nvPr/>
              </p:nvGrpSpPr>
              <p:grpSpPr>
                <a:xfrm>
                  <a:off x="10581807" y="2139846"/>
                  <a:ext cx="1131775" cy="958544"/>
                  <a:chOff x="8560254" y="2497413"/>
                  <a:chExt cx="1167491" cy="1220148"/>
                </a:xfrm>
              </p:grpSpPr>
              <p:sp>
                <p:nvSpPr>
                  <p:cNvPr id="62" name="Flowchart: Collate 61"/>
                  <p:cNvSpPr/>
                  <p:nvPr/>
                </p:nvSpPr>
                <p:spPr>
                  <a:xfrm rot="5400000">
                    <a:off x="8610599" y="2542383"/>
                    <a:ext cx="1066801" cy="1167491"/>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Flowchart: Collate 62"/>
                  <p:cNvSpPr/>
                  <p:nvPr/>
                </p:nvSpPr>
                <p:spPr>
                  <a:xfrm>
                    <a:off x="8718030" y="2497413"/>
                    <a:ext cx="845696" cy="1220148"/>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 name="Quad Arrow 63"/>
                  <p:cNvSpPr/>
                  <p:nvPr/>
                </p:nvSpPr>
                <p:spPr>
                  <a:xfrm>
                    <a:off x="8763000" y="2743200"/>
                    <a:ext cx="762000" cy="7620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132"/>
                <p:cNvGrpSpPr/>
                <p:nvPr/>
              </p:nvGrpSpPr>
              <p:grpSpPr>
                <a:xfrm>
                  <a:off x="11777273" y="2143594"/>
                  <a:ext cx="1131775" cy="958544"/>
                  <a:chOff x="8560254" y="2497413"/>
                  <a:chExt cx="1167491" cy="1220148"/>
                </a:xfrm>
              </p:grpSpPr>
              <p:sp>
                <p:nvSpPr>
                  <p:cNvPr id="59" name="Flowchart: Collate 58"/>
                  <p:cNvSpPr/>
                  <p:nvPr/>
                </p:nvSpPr>
                <p:spPr>
                  <a:xfrm rot="5400000">
                    <a:off x="8610599" y="2542383"/>
                    <a:ext cx="1066801" cy="1167491"/>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lowchart: Collate 59"/>
                  <p:cNvSpPr/>
                  <p:nvPr/>
                </p:nvSpPr>
                <p:spPr>
                  <a:xfrm>
                    <a:off x="8718030" y="2497413"/>
                    <a:ext cx="845696" cy="1220148"/>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 name="Quad Arrow 60"/>
                  <p:cNvSpPr/>
                  <p:nvPr/>
                </p:nvSpPr>
                <p:spPr>
                  <a:xfrm>
                    <a:off x="8763000" y="2743200"/>
                    <a:ext cx="762000" cy="7620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Diamond 55"/>
                <p:cNvSpPr/>
                <p:nvPr/>
              </p:nvSpPr>
              <p:spPr>
                <a:xfrm>
                  <a:off x="9144000" y="2438400"/>
                  <a:ext cx="426720" cy="457200"/>
                </a:xfrm>
                <a:prstGeom prst="diamond">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Diamond 56"/>
                <p:cNvSpPr/>
                <p:nvPr/>
              </p:nvSpPr>
              <p:spPr>
                <a:xfrm>
                  <a:off x="10347960" y="2423160"/>
                  <a:ext cx="426720" cy="457200"/>
                </a:xfrm>
                <a:prstGeom prst="diamond">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Diamond 57"/>
                <p:cNvSpPr/>
                <p:nvPr/>
              </p:nvSpPr>
              <p:spPr>
                <a:xfrm>
                  <a:off x="11536680" y="2377440"/>
                  <a:ext cx="426720" cy="457200"/>
                </a:xfrm>
                <a:prstGeom prst="diamond">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140"/>
              <p:cNvGrpSpPr/>
              <p:nvPr/>
            </p:nvGrpSpPr>
            <p:grpSpPr>
              <a:xfrm>
                <a:off x="1405328" y="5106650"/>
                <a:ext cx="2057400" cy="439712"/>
                <a:chOff x="8207301" y="2136098"/>
                <a:chExt cx="4701747" cy="988103"/>
              </a:xfrm>
            </p:grpSpPr>
            <p:grpSp>
              <p:nvGrpSpPr>
                <p:cNvPr id="33" name="Group 118"/>
                <p:cNvGrpSpPr/>
                <p:nvPr/>
              </p:nvGrpSpPr>
              <p:grpSpPr>
                <a:xfrm>
                  <a:off x="8207301" y="2165657"/>
                  <a:ext cx="1131775" cy="958544"/>
                  <a:chOff x="8560254" y="2497413"/>
                  <a:chExt cx="1167491" cy="1220148"/>
                </a:xfrm>
              </p:grpSpPr>
              <p:sp>
                <p:nvSpPr>
                  <p:cNvPr id="49" name="Flowchart: Collate 48"/>
                  <p:cNvSpPr/>
                  <p:nvPr/>
                </p:nvSpPr>
                <p:spPr>
                  <a:xfrm rot="5400000">
                    <a:off x="8610599" y="2542383"/>
                    <a:ext cx="1066801" cy="1167491"/>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Flowchart: Collate 49"/>
                  <p:cNvSpPr/>
                  <p:nvPr/>
                </p:nvSpPr>
                <p:spPr>
                  <a:xfrm>
                    <a:off x="8718030" y="2497413"/>
                    <a:ext cx="845696" cy="1220148"/>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Quad Arrow 50"/>
                  <p:cNvSpPr/>
                  <p:nvPr/>
                </p:nvSpPr>
                <p:spPr>
                  <a:xfrm>
                    <a:off x="8763000" y="2743200"/>
                    <a:ext cx="762000" cy="7620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124"/>
                <p:cNvGrpSpPr/>
                <p:nvPr/>
              </p:nvGrpSpPr>
              <p:grpSpPr>
                <a:xfrm>
                  <a:off x="9386341" y="2136098"/>
                  <a:ext cx="1131775" cy="958544"/>
                  <a:chOff x="8560254" y="2497413"/>
                  <a:chExt cx="1167491" cy="1220148"/>
                </a:xfrm>
              </p:grpSpPr>
              <p:sp>
                <p:nvSpPr>
                  <p:cNvPr id="46" name="Flowchart: Collate 45"/>
                  <p:cNvSpPr/>
                  <p:nvPr/>
                </p:nvSpPr>
                <p:spPr>
                  <a:xfrm rot="5400000">
                    <a:off x="8610599" y="2542383"/>
                    <a:ext cx="1066801" cy="1167491"/>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Flowchart: Collate 46"/>
                  <p:cNvSpPr/>
                  <p:nvPr/>
                </p:nvSpPr>
                <p:spPr>
                  <a:xfrm>
                    <a:off x="8718030" y="2497413"/>
                    <a:ext cx="845696" cy="1220148"/>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Quad Arrow 47"/>
                  <p:cNvSpPr/>
                  <p:nvPr/>
                </p:nvSpPr>
                <p:spPr>
                  <a:xfrm>
                    <a:off x="8763000" y="2743200"/>
                    <a:ext cx="762000" cy="7620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128"/>
                <p:cNvGrpSpPr/>
                <p:nvPr/>
              </p:nvGrpSpPr>
              <p:grpSpPr>
                <a:xfrm>
                  <a:off x="10581807" y="2139846"/>
                  <a:ext cx="1131775" cy="958544"/>
                  <a:chOff x="8560254" y="2497413"/>
                  <a:chExt cx="1167491" cy="1220148"/>
                </a:xfrm>
              </p:grpSpPr>
              <p:sp>
                <p:nvSpPr>
                  <p:cNvPr id="43" name="Flowchart: Collate 42"/>
                  <p:cNvSpPr/>
                  <p:nvPr/>
                </p:nvSpPr>
                <p:spPr>
                  <a:xfrm rot="5400000">
                    <a:off x="8610599" y="2542383"/>
                    <a:ext cx="1066801" cy="1167491"/>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Flowchart: Collate 43"/>
                  <p:cNvSpPr/>
                  <p:nvPr/>
                </p:nvSpPr>
                <p:spPr>
                  <a:xfrm>
                    <a:off x="8718030" y="2497413"/>
                    <a:ext cx="845696" cy="1220148"/>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Quad Arrow 44"/>
                  <p:cNvSpPr/>
                  <p:nvPr/>
                </p:nvSpPr>
                <p:spPr>
                  <a:xfrm>
                    <a:off x="8763000" y="2743200"/>
                    <a:ext cx="762000" cy="7620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132"/>
                <p:cNvGrpSpPr/>
                <p:nvPr/>
              </p:nvGrpSpPr>
              <p:grpSpPr>
                <a:xfrm>
                  <a:off x="11777273" y="2143594"/>
                  <a:ext cx="1131775" cy="958544"/>
                  <a:chOff x="8560254" y="2497413"/>
                  <a:chExt cx="1167491" cy="1220148"/>
                </a:xfrm>
              </p:grpSpPr>
              <p:sp>
                <p:nvSpPr>
                  <p:cNvPr id="40" name="Flowchart: Collate 39"/>
                  <p:cNvSpPr/>
                  <p:nvPr/>
                </p:nvSpPr>
                <p:spPr>
                  <a:xfrm rot="5400000">
                    <a:off x="8610599" y="2542383"/>
                    <a:ext cx="1066801" cy="1167491"/>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Flowchart: Collate 40"/>
                  <p:cNvSpPr/>
                  <p:nvPr/>
                </p:nvSpPr>
                <p:spPr>
                  <a:xfrm>
                    <a:off x="8718030" y="2497413"/>
                    <a:ext cx="845696" cy="1220148"/>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Quad Arrow 41"/>
                  <p:cNvSpPr/>
                  <p:nvPr/>
                </p:nvSpPr>
                <p:spPr>
                  <a:xfrm>
                    <a:off x="8763000" y="2743200"/>
                    <a:ext cx="762000" cy="7620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Diamond 36"/>
                <p:cNvSpPr/>
                <p:nvPr/>
              </p:nvSpPr>
              <p:spPr>
                <a:xfrm>
                  <a:off x="9144000" y="2438400"/>
                  <a:ext cx="426720" cy="457200"/>
                </a:xfrm>
                <a:prstGeom prst="diamond">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Diamond 37"/>
                <p:cNvSpPr/>
                <p:nvPr/>
              </p:nvSpPr>
              <p:spPr>
                <a:xfrm>
                  <a:off x="10347960" y="2423160"/>
                  <a:ext cx="426720" cy="457200"/>
                </a:xfrm>
                <a:prstGeom prst="diamond">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Diamond 38"/>
                <p:cNvSpPr/>
                <p:nvPr/>
              </p:nvSpPr>
              <p:spPr>
                <a:xfrm>
                  <a:off x="11536680" y="2377440"/>
                  <a:ext cx="426720" cy="457200"/>
                </a:xfrm>
                <a:prstGeom prst="diamond">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62" name="Group 961"/>
          <p:cNvGrpSpPr/>
          <p:nvPr/>
        </p:nvGrpSpPr>
        <p:grpSpPr>
          <a:xfrm>
            <a:off x="4114800" y="2895600"/>
            <a:ext cx="1752600" cy="1295400"/>
            <a:chOff x="2590800" y="2895600"/>
            <a:chExt cx="1752600" cy="1295400"/>
          </a:xfrm>
        </p:grpSpPr>
        <p:grpSp>
          <p:nvGrpSpPr>
            <p:cNvPr id="886" name="Group 16"/>
            <p:cNvGrpSpPr/>
            <p:nvPr/>
          </p:nvGrpSpPr>
          <p:grpSpPr>
            <a:xfrm>
              <a:off x="2590800" y="2895600"/>
              <a:ext cx="1600200" cy="1295400"/>
              <a:chOff x="-2011680" y="1349418"/>
              <a:chExt cx="7269480" cy="6346781"/>
            </a:xfrm>
          </p:grpSpPr>
          <p:grpSp>
            <p:nvGrpSpPr>
              <p:cNvPr id="888" name="Group 1"/>
              <p:cNvGrpSpPr/>
              <p:nvPr/>
            </p:nvGrpSpPr>
            <p:grpSpPr>
              <a:xfrm>
                <a:off x="-2011680" y="1349418"/>
                <a:ext cx="7269480" cy="6346781"/>
                <a:chOff x="-137160" y="1426805"/>
                <a:chExt cx="2423160" cy="1697395"/>
              </a:xfrm>
            </p:grpSpPr>
            <p:sp>
              <p:nvSpPr>
                <p:cNvPr id="893" name="Rounded Rectangle 2"/>
                <p:cNvSpPr/>
                <p:nvPr/>
              </p:nvSpPr>
              <p:spPr>
                <a:xfrm>
                  <a:off x="990600" y="1447800"/>
                  <a:ext cx="1219200" cy="16764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4" name="Rounded Rectangle 3"/>
                <p:cNvSpPr/>
                <p:nvPr/>
              </p:nvSpPr>
              <p:spPr>
                <a:xfrm>
                  <a:off x="1066800" y="1447800"/>
                  <a:ext cx="1219200" cy="16764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5" name="Rounded Rectangle 4"/>
                <p:cNvSpPr/>
                <p:nvPr/>
              </p:nvSpPr>
              <p:spPr>
                <a:xfrm>
                  <a:off x="-137160" y="1426805"/>
                  <a:ext cx="1219200" cy="16764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6" name="Donut 5"/>
                <p:cNvSpPr/>
                <p:nvPr/>
              </p:nvSpPr>
              <p:spPr>
                <a:xfrm>
                  <a:off x="838200" y="2057400"/>
                  <a:ext cx="5334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97" name="Donut 6"/>
                <p:cNvSpPr/>
                <p:nvPr/>
              </p:nvSpPr>
              <p:spPr>
                <a:xfrm>
                  <a:off x="838200" y="2438400"/>
                  <a:ext cx="5334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98" name="Donut 7"/>
                <p:cNvSpPr/>
                <p:nvPr/>
              </p:nvSpPr>
              <p:spPr>
                <a:xfrm>
                  <a:off x="838200" y="1676400"/>
                  <a:ext cx="5334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889" name="Frame 12"/>
              <p:cNvSpPr/>
              <p:nvPr/>
            </p:nvSpPr>
            <p:spPr>
              <a:xfrm>
                <a:off x="1219200" y="2438400"/>
                <a:ext cx="914400" cy="838200"/>
              </a:xfrm>
              <a:prstGeom prst="frame">
                <a:avLst>
                  <a:gd name="adj1" fmla="val 21057"/>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90" name="Frame 889"/>
              <p:cNvSpPr/>
              <p:nvPr/>
            </p:nvSpPr>
            <p:spPr>
              <a:xfrm>
                <a:off x="1219200" y="3886200"/>
                <a:ext cx="914400" cy="838200"/>
              </a:xfrm>
              <a:prstGeom prst="frame">
                <a:avLst>
                  <a:gd name="adj1" fmla="val 21057"/>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91" name="Frame 890"/>
              <p:cNvSpPr/>
              <p:nvPr/>
            </p:nvSpPr>
            <p:spPr>
              <a:xfrm>
                <a:off x="1219200" y="5257800"/>
                <a:ext cx="914400" cy="838200"/>
              </a:xfrm>
              <a:prstGeom prst="frame">
                <a:avLst>
                  <a:gd name="adj1" fmla="val 21057"/>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910" name="TextBox 909"/>
            <p:cNvSpPr txBox="1"/>
            <p:nvPr/>
          </p:nvSpPr>
          <p:spPr>
            <a:xfrm>
              <a:off x="3581400" y="3276600"/>
              <a:ext cx="762000" cy="307777"/>
            </a:xfrm>
            <a:prstGeom prst="rect">
              <a:avLst/>
            </a:prstGeom>
            <a:noFill/>
          </p:spPr>
          <p:txBody>
            <a:bodyPr wrap="square" rtlCol="0">
              <a:spAutoFit/>
            </a:bodyPr>
            <a:lstStyle/>
            <a:p>
              <a:r>
                <a:rPr lang="en-US" sz="1400" dirty="0" err="1"/>
                <a:t>Zeniff</a:t>
              </a:r>
              <a:endParaRPr lang="en-US" sz="1400" dirty="0"/>
            </a:p>
          </p:txBody>
        </p:sp>
      </p:grpSp>
      <p:grpSp>
        <p:nvGrpSpPr>
          <p:cNvPr id="963" name="Group 962"/>
          <p:cNvGrpSpPr/>
          <p:nvPr/>
        </p:nvGrpSpPr>
        <p:grpSpPr>
          <a:xfrm>
            <a:off x="6705600" y="2895600"/>
            <a:ext cx="1600200" cy="1295400"/>
            <a:chOff x="5181600" y="2895600"/>
            <a:chExt cx="1600200" cy="1295400"/>
          </a:xfrm>
        </p:grpSpPr>
        <p:grpSp>
          <p:nvGrpSpPr>
            <p:cNvPr id="899" name="Group 16"/>
            <p:cNvGrpSpPr/>
            <p:nvPr/>
          </p:nvGrpSpPr>
          <p:grpSpPr>
            <a:xfrm>
              <a:off x="5181600" y="2895600"/>
              <a:ext cx="1600200" cy="1295400"/>
              <a:chOff x="-2011680" y="1349418"/>
              <a:chExt cx="7269480" cy="6346781"/>
            </a:xfrm>
          </p:grpSpPr>
          <p:grpSp>
            <p:nvGrpSpPr>
              <p:cNvPr id="900" name="Group 1"/>
              <p:cNvGrpSpPr/>
              <p:nvPr/>
            </p:nvGrpSpPr>
            <p:grpSpPr>
              <a:xfrm>
                <a:off x="-2011680" y="1349418"/>
                <a:ext cx="7269480" cy="6346781"/>
                <a:chOff x="-137160" y="1426805"/>
                <a:chExt cx="2423160" cy="1697395"/>
              </a:xfrm>
            </p:grpSpPr>
            <p:sp>
              <p:nvSpPr>
                <p:cNvPr id="904" name="Rounded Rectangle 2"/>
                <p:cNvSpPr/>
                <p:nvPr/>
              </p:nvSpPr>
              <p:spPr>
                <a:xfrm>
                  <a:off x="990600" y="1447800"/>
                  <a:ext cx="1219200" cy="16764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5" name="Rounded Rectangle 3"/>
                <p:cNvSpPr/>
                <p:nvPr/>
              </p:nvSpPr>
              <p:spPr>
                <a:xfrm>
                  <a:off x="1066800" y="1447800"/>
                  <a:ext cx="1219200" cy="16764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6" name="Rounded Rectangle 4"/>
                <p:cNvSpPr/>
                <p:nvPr/>
              </p:nvSpPr>
              <p:spPr>
                <a:xfrm>
                  <a:off x="-137160" y="1426805"/>
                  <a:ext cx="1219200" cy="16764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7" name="Donut 5"/>
                <p:cNvSpPr/>
                <p:nvPr/>
              </p:nvSpPr>
              <p:spPr>
                <a:xfrm>
                  <a:off x="838200" y="2057400"/>
                  <a:ext cx="5334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08" name="Donut 6"/>
                <p:cNvSpPr/>
                <p:nvPr/>
              </p:nvSpPr>
              <p:spPr>
                <a:xfrm>
                  <a:off x="838200" y="2438400"/>
                  <a:ext cx="5334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09" name="Donut 7"/>
                <p:cNvSpPr/>
                <p:nvPr/>
              </p:nvSpPr>
              <p:spPr>
                <a:xfrm>
                  <a:off x="838200" y="1676400"/>
                  <a:ext cx="5334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901" name="Frame 12"/>
              <p:cNvSpPr/>
              <p:nvPr/>
            </p:nvSpPr>
            <p:spPr>
              <a:xfrm>
                <a:off x="1219200" y="2438400"/>
                <a:ext cx="914400" cy="838200"/>
              </a:xfrm>
              <a:prstGeom prst="frame">
                <a:avLst>
                  <a:gd name="adj1" fmla="val 21057"/>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02" name="Frame 901"/>
              <p:cNvSpPr/>
              <p:nvPr/>
            </p:nvSpPr>
            <p:spPr>
              <a:xfrm>
                <a:off x="1219200" y="3886200"/>
                <a:ext cx="914400" cy="838200"/>
              </a:xfrm>
              <a:prstGeom prst="frame">
                <a:avLst>
                  <a:gd name="adj1" fmla="val 21057"/>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03" name="Frame 902"/>
              <p:cNvSpPr/>
              <p:nvPr/>
            </p:nvSpPr>
            <p:spPr>
              <a:xfrm>
                <a:off x="1219200" y="5257800"/>
                <a:ext cx="914400" cy="838200"/>
              </a:xfrm>
              <a:prstGeom prst="frame">
                <a:avLst>
                  <a:gd name="adj1" fmla="val 21057"/>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911" name="TextBox 910"/>
            <p:cNvSpPr txBox="1"/>
            <p:nvPr/>
          </p:nvSpPr>
          <p:spPr>
            <a:xfrm>
              <a:off x="6172200" y="3276600"/>
              <a:ext cx="609600" cy="307777"/>
            </a:xfrm>
            <a:prstGeom prst="rect">
              <a:avLst/>
            </a:prstGeom>
            <a:noFill/>
          </p:spPr>
          <p:txBody>
            <a:bodyPr wrap="square" rtlCol="0">
              <a:spAutoFit/>
            </a:bodyPr>
            <a:lstStyle/>
            <a:p>
              <a:r>
                <a:rPr lang="en-US" sz="1400" dirty="0"/>
                <a:t>Alma</a:t>
              </a:r>
            </a:p>
          </p:txBody>
        </p:sp>
      </p:grpSp>
      <p:grpSp>
        <p:nvGrpSpPr>
          <p:cNvPr id="912" name="Group 911"/>
          <p:cNvGrpSpPr/>
          <p:nvPr/>
        </p:nvGrpSpPr>
        <p:grpSpPr>
          <a:xfrm>
            <a:off x="5486400" y="609600"/>
            <a:ext cx="1371600" cy="2819400"/>
            <a:chOff x="4495800" y="457200"/>
            <a:chExt cx="1219200" cy="2642171"/>
          </a:xfrm>
        </p:grpSpPr>
        <p:grpSp>
          <p:nvGrpSpPr>
            <p:cNvPr id="913" name="Group 53"/>
            <p:cNvGrpSpPr/>
            <p:nvPr/>
          </p:nvGrpSpPr>
          <p:grpSpPr>
            <a:xfrm>
              <a:off x="4495800" y="609600"/>
              <a:ext cx="1219200" cy="2489771"/>
              <a:chOff x="3276600" y="786829"/>
              <a:chExt cx="1219200" cy="2489771"/>
            </a:xfrm>
          </p:grpSpPr>
          <p:sp>
            <p:nvSpPr>
              <p:cNvPr id="920" name="Cloud 2"/>
              <p:cNvSpPr/>
              <p:nvPr/>
            </p:nvSpPr>
            <p:spPr>
              <a:xfrm rot="1518698" flipH="1">
                <a:off x="3438312" y="836066"/>
                <a:ext cx="407897" cy="890154"/>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 name="Cloud 3"/>
              <p:cNvSpPr/>
              <p:nvPr/>
            </p:nvSpPr>
            <p:spPr>
              <a:xfrm rot="20659987">
                <a:off x="4018852" y="853664"/>
                <a:ext cx="361746" cy="868718"/>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 name="Oval 4"/>
              <p:cNvSpPr/>
              <p:nvPr/>
            </p:nvSpPr>
            <p:spPr>
              <a:xfrm>
                <a:off x="4245708" y="2166393"/>
                <a:ext cx="250092" cy="363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3" name="Oval 5"/>
              <p:cNvSpPr/>
              <p:nvPr/>
            </p:nvSpPr>
            <p:spPr>
              <a:xfrm>
                <a:off x="3276600" y="2093454"/>
                <a:ext cx="250092" cy="40286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4" name="Oval 6"/>
              <p:cNvSpPr/>
              <p:nvPr/>
            </p:nvSpPr>
            <p:spPr>
              <a:xfrm>
                <a:off x="3651738" y="2919748"/>
                <a:ext cx="312615" cy="356852"/>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5" name="Oval 7"/>
              <p:cNvSpPr/>
              <p:nvPr/>
            </p:nvSpPr>
            <p:spPr>
              <a:xfrm>
                <a:off x="3870569" y="2919748"/>
                <a:ext cx="312615" cy="356852"/>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6" name="Trapezoid 8"/>
              <p:cNvSpPr/>
              <p:nvPr/>
            </p:nvSpPr>
            <p:spPr>
              <a:xfrm rot="1996156">
                <a:off x="3360356" y="1631987"/>
                <a:ext cx="414302" cy="751042"/>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7" name="Trapezoid 9"/>
              <p:cNvSpPr/>
              <p:nvPr/>
            </p:nvSpPr>
            <p:spPr>
              <a:xfrm rot="2041752">
                <a:off x="3422568" y="1540645"/>
                <a:ext cx="411856" cy="679805"/>
              </a:xfrm>
              <a:prstGeom prst="trapezoid">
                <a:avLst/>
              </a:prstGeom>
              <a:solidFill>
                <a:srgbClr val="111E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8" name="Trapezoid 10"/>
              <p:cNvSpPr/>
              <p:nvPr/>
            </p:nvSpPr>
            <p:spPr>
              <a:xfrm rot="19870960">
                <a:off x="4043389" y="1634074"/>
                <a:ext cx="389154" cy="751042"/>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9" name="Trapezoid 11"/>
              <p:cNvSpPr/>
              <p:nvPr/>
            </p:nvSpPr>
            <p:spPr>
              <a:xfrm rot="20036208">
                <a:off x="3967373" y="1552069"/>
                <a:ext cx="411856" cy="679805"/>
              </a:xfrm>
              <a:prstGeom prst="trapezoid">
                <a:avLst/>
              </a:prstGeom>
              <a:solidFill>
                <a:srgbClr val="111E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0" name="Trapezoid 12"/>
              <p:cNvSpPr/>
              <p:nvPr/>
            </p:nvSpPr>
            <p:spPr>
              <a:xfrm>
                <a:off x="3620477" y="1571640"/>
                <a:ext cx="593969" cy="1506709"/>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1" name="Oval 13"/>
              <p:cNvSpPr/>
              <p:nvPr/>
            </p:nvSpPr>
            <p:spPr>
              <a:xfrm>
                <a:off x="3784984" y="1452689"/>
                <a:ext cx="245992" cy="31720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2" name="Trapezoid 14"/>
              <p:cNvSpPr/>
              <p:nvPr/>
            </p:nvSpPr>
            <p:spPr>
              <a:xfrm rot="21335299">
                <a:off x="3944457" y="1543878"/>
                <a:ext cx="286810" cy="1419680"/>
              </a:xfrm>
              <a:prstGeom prst="trapezoid">
                <a:avLst/>
              </a:prstGeom>
              <a:solidFill>
                <a:srgbClr val="111E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3" name="Trapezoid 15"/>
              <p:cNvSpPr/>
              <p:nvPr/>
            </p:nvSpPr>
            <p:spPr>
              <a:xfrm rot="353417">
                <a:off x="3613475" y="1531532"/>
                <a:ext cx="286810" cy="1441888"/>
              </a:xfrm>
              <a:prstGeom prst="trapezoid">
                <a:avLst/>
              </a:prstGeom>
              <a:solidFill>
                <a:srgbClr val="111E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4" name="Oval 16"/>
              <p:cNvSpPr/>
              <p:nvPr/>
            </p:nvSpPr>
            <p:spPr>
              <a:xfrm>
                <a:off x="3557954" y="807851"/>
                <a:ext cx="750277" cy="8034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5" name="Group 62"/>
              <p:cNvGrpSpPr/>
              <p:nvPr/>
            </p:nvGrpSpPr>
            <p:grpSpPr>
              <a:xfrm rot="5201482">
                <a:off x="3803137" y="1994656"/>
                <a:ext cx="476901" cy="103518"/>
                <a:chOff x="3886200" y="6096000"/>
                <a:chExt cx="3124200" cy="533400"/>
              </a:xfrm>
            </p:grpSpPr>
            <p:sp>
              <p:nvSpPr>
                <p:cNvPr id="955" name="Left-Right Arrow 954"/>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6" name="Left-Right Arrow 955"/>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7" name="Left-Right Arrow 956"/>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6" name="Group 63"/>
              <p:cNvGrpSpPr/>
              <p:nvPr/>
            </p:nvGrpSpPr>
            <p:grpSpPr>
              <a:xfrm rot="5201482">
                <a:off x="3819688" y="2594378"/>
                <a:ext cx="476901" cy="103518"/>
                <a:chOff x="3886200" y="6096000"/>
                <a:chExt cx="3124200" cy="533400"/>
              </a:xfrm>
            </p:grpSpPr>
            <p:sp>
              <p:nvSpPr>
                <p:cNvPr id="952" name="Left-Right Arrow 951"/>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3" name="Left-Right Arrow 952"/>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4" name="Left-Right Arrow 953"/>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7" name="Group 67"/>
              <p:cNvGrpSpPr/>
              <p:nvPr/>
            </p:nvGrpSpPr>
            <p:grpSpPr>
              <a:xfrm rot="5400000">
                <a:off x="3578790" y="1999625"/>
                <a:ext cx="476901" cy="103518"/>
                <a:chOff x="3886200" y="6096000"/>
                <a:chExt cx="3124200" cy="533400"/>
              </a:xfrm>
            </p:grpSpPr>
            <p:sp>
              <p:nvSpPr>
                <p:cNvPr id="949" name="Left-Right Arrow 948"/>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0" name="Left-Right Arrow 949"/>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1" name="Left-Right Arrow 950"/>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8" name="Group 71"/>
              <p:cNvGrpSpPr/>
              <p:nvPr/>
            </p:nvGrpSpPr>
            <p:grpSpPr>
              <a:xfrm rot="5400000">
                <a:off x="3551568" y="2602446"/>
                <a:ext cx="476901" cy="103518"/>
                <a:chOff x="3886200" y="6096000"/>
                <a:chExt cx="3124200" cy="533400"/>
              </a:xfrm>
            </p:grpSpPr>
            <p:sp>
              <p:nvSpPr>
                <p:cNvPr id="946" name="Left-Right Arrow 26"/>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7" name="Left-Right Arrow 27"/>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8" name="Left-Right Arrow 947"/>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39" name="Diamond 938"/>
              <p:cNvSpPr/>
              <p:nvPr/>
            </p:nvSpPr>
            <p:spPr>
              <a:xfrm>
                <a:off x="3995615" y="2252055"/>
                <a:ext cx="125046" cy="198251"/>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0" name="Diamond 939"/>
              <p:cNvSpPr/>
              <p:nvPr/>
            </p:nvSpPr>
            <p:spPr>
              <a:xfrm>
                <a:off x="3745523" y="2252055"/>
                <a:ext cx="125046" cy="198251"/>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1" name="Diamond 940"/>
              <p:cNvSpPr/>
              <p:nvPr/>
            </p:nvSpPr>
            <p:spPr>
              <a:xfrm>
                <a:off x="3776785" y="1657302"/>
                <a:ext cx="125046" cy="198251"/>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2" name="Diamond 941"/>
              <p:cNvSpPr/>
              <p:nvPr/>
            </p:nvSpPr>
            <p:spPr>
              <a:xfrm>
                <a:off x="3964354" y="1657302"/>
                <a:ext cx="125046" cy="198251"/>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3" name="Rectangle 942"/>
              <p:cNvSpPr/>
              <p:nvPr/>
            </p:nvSpPr>
            <p:spPr>
              <a:xfrm>
                <a:off x="3861375" y="1729605"/>
                <a:ext cx="156308" cy="79300"/>
              </a:xfrm>
              <a:prstGeom prst="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4" name="Rectangle 943"/>
              <p:cNvSpPr/>
              <p:nvPr/>
            </p:nvSpPr>
            <p:spPr>
              <a:xfrm>
                <a:off x="3852180" y="2315030"/>
                <a:ext cx="156308" cy="79300"/>
              </a:xfrm>
              <a:prstGeom prst="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5" name="Cloud 2"/>
              <p:cNvSpPr/>
              <p:nvPr/>
            </p:nvSpPr>
            <p:spPr>
              <a:xfrm rot="15742615" flipH="1">
                <a:off x="3778420" y="528827"/>
                <a:ext cx="282635" cy="798640"/>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4" name="Group 50"/>
            <p:cNvGrpSpPr/>
            <p:nvPr/>
          </p:nvGrpSpPr>
          <p:grpSpPr>
            <a:xfrm>
              <a:off x="4800600" y="457200"/>
              <a:ext cx="730738" cy="436153"/>
              <a:chOff x="4953000" y="1219200"/>
              <a:chExt cx="1676400" cy="838200"/>
            </a:xfrm>
          </p:grpSpPr>
          <p:sp>
            <p:nvSpPr>
              <p:cNvPr id="915" name="Rounded Rectangle 914"/>
              <p:cNvSpPr/>
              <p:nvPr/>
            </p:nvSpPr>
            <p:spPr>
              <a:xfrm>
                <a:off x="4953000" y="1828800"/>
                <a:ext cx="1676400" cy="228600"/>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6" name="Diamond 915"/>
              <p:cNvSpPr/>
              <p:nvPr/>
            </p:nvSpPr>
            <p:spPr>
              <a:xfrm>
                <a:off x="5410200" y="1219200"/>
                <a:ext cx="762000" cy="685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7" name="Oval 916"/>
              <p:cNvSpPr/>
              <p:nvPr/>
            </p:nvSpPr>
            <p:spPr>
              <a:xfrm>
                <a:off x="6248400" y="1524000"/>
                <a:ext cx="304800" cy="381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8" name="Oval 917"/>
              <p:cNvSpPr/>
              <p:nvPr/>
            </p:nvSpPr>
            <p:spPr>
              <a:xfrm>
                <a:off x="4988859" y="1532965"/>
                <a:ext cx="304800" cy="381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9" name="Diamond 918"/>
              <p:cNvSpPr/>
              <p:nvPr/>
            </p:nvSpPr>
            <p:spPr>
              <a:xfrm>
                <a:off x="5562600" y="1371600"/>
                <a:ext cx="457200" cy="381000"/>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8" name="TextBox 957"/>
          <p:cNvSpPr txBox="1"/>
          <p:nvPr/>
        </p:nvSpPr>
        <p:spPr>
          <a:xfrm>
            <a:off x="1676400" y="5943600"/>
            <a:ext cx="2743200" cy="369332"/>
          </a:xfrm>
          <a:prstGeom prst="rect">
            <a:avLst/>
          </a:prstGeom>
          <a:noFill/>
        </p:spPr>
        <p:txBody>
          <a:bodyPr wrap="square" rtlCol="0">
            <a:spAutoFit/>
          </a:bodyPr>
          <a:lstStyle/>
          <a:p>
            <a:pPr algn="ctr" fontAlgn="base"/>
            <a:r>
              <a:rPr lang="en-US" dirty="0">
                <a:solidFill>
                  <a:srgbClr val="FFFF00"/>
                </a:solidFill>
              </a:rPr>
              <a:t>Wonder and Amazement</a:t>
            </a:r>
          </a:p>
        </p:txBody>
      </p:sp>
      <p:sp>
        <p:nvSpPr>
          <p:cNvPr id="959" name="TextBox 958"/>
          <p:cNvSpPr txBox="1"/>
          <p:nvPr/>
        </p:nvSpPr>
        <p:spPr>
          <a:xfrm>
            <a:off x="3352800" y="6248400"/>
            <a:ext cx="2743200" cy="369332"/>
          </a:xfrm>
          <a:prstGeom prst="rect">
            <a:avLst/>
          </a:prstGeom>
          <a:noFill/>
        </p:spPr>
        <p:txBody>
          <a:bodyPr wrap="square" rtlCol="0">
            <a:spAutoFit/>
          </a:bodyPr>
          <a:lstStyle/>
          <a:p>
            <a:pPr algn="ctr" fontAlgn="base"/>
            <a:r>
              <a:rPr lang="en-US" dirty="0">
                <a:solidFill>
                  <a:srgbClr val="FFFF00"/>
                </a:solidFill>
              </a:rPr>
              <a:t>Sorrowful</a:t>
            </a:r>
          </a:p>
        </p:txBody>
      </p:sp>
      <p:sp>
        <p:nvSpPr>
          <p:cNvPr id="960" name="TextBox 959"/>
          <p:cNvSpPr txBox="1"/>
          <p:nvPr/>
        </p:nvSpPr>
        <p:spPr>
          <a:xfrm>
            <a:off x="5257800" y="6400800"/>
            <a:ext cx="3048000" cy="369332"/>
          </a:xfrm>
          <a:prstGeom prst="rect">
            <a:avLst/>
          </a:prstGeom>
          <a:noFill/>
        </p:spPr>
        <p:txBody>
          <a:bodyPr wrap="square" rtlCol="0">
            <a:spAutoFit/>
          </a:bodyPr>
          <a:lstStyle/>
          <a:p>
            <a:pPr algn="ctr" fontAlgn="base"/>
            <a:r>
              <a:rPr lang="en-US" dirty="0">
                <a:solidFill>
                  <a:srgbClr val="FFFF00"/>
                </a:solidFill>
              </a:rPr>
              <a:t>Raised voices and gave thanks</a:t>
            </a:r>
          </a:p>
        </p:txBody>
      </p:sp>
      <p:sp>
        <p:nvSpPr>
          <p:cNvPr id="961" name="TextBox 960"/>
          <p:cNvSpPr txBox="1"/>
          <p:nvPr/>
        </p:nvSpPr>
        <p:spPr>
          <a:xfrm>
            <a:off x="7924800" y="6488668"/>
            <a:ext cx="2743200" cy="369332"/>
          </a:xfrm>
          <a:prstGeom prst="rect">
            <a:avLst/>
          </a:prstGeom>
          <a:noFill/>
        </p:spPr>
        <p:txBody>
          <a:bodyPr wrap="square" rtlCol="0">
            <a:spAutoFit/>
          </a:bodyPr>
          <a:lstStyle/>
          <a:p>
            <a:pPr algn="ctr" fontAlgn="base"/>
            <a:r>
              <a:rPr lang="en-US" dirty="0">
                <a:solidFill>
                  <a:srgbClr val="FFFF00"/>
                </a:solidFill>
              </a:rPr>
              <a:t>Pain and anguish</a:t>
            </a:r>
          </a:p>
        </p:txBody>
      </p:sp>
      <p:grpSp>
        <p:nvGrpSpPr>
          <p:cNvPr id="884" name="Group 3">
            <a:extLst>
              <a:ext uri="{FF2B5EF4-FFF2-40B4-BE49-F238E27FC236}">
                <a16:creationId xmlns:a16="http://schemas.microsoft.com/office/drawing/2014/main" id="{F43DF543-5AE6-4B5A-8C9F-85F84183F813}"/>
              </a:ext>
            </a:extLst>
          </p:cNvPr>
          <p:cNvGrpSpPr/>
          <p:nvPr/>
        </p:nvGrpSpPr>
        <p:grpSpPr>
          <a:xfrm>
            <a:off x="221117" y="250897"/>
            <a:ext cx="2104436" cy="2301261"/>
            <a:chOff x="71718" y="1120588"/>
            <a:chExt cx="3180036" cy="4572000"/>
          </a:xfrm>
        </p:grpSpPr>
        <p:grpSp>
          <p:nvGrpSpPr>
            <p:cNvPr id="885" name="Group 13">
              <a:extLst>
                <a:ext uri="{FF2B5EF4-FFF2-40B4-BE49-F238E27FC236}">
                  <a16:creationId xmlns:a16="http://schemas.microsoft.com/office/drawing/2014/main" id="{2C444802-03CA-4CAE-92AA-7E1A093EB92F}"/>
                </a:ext>
              </a:extLst>
            </p:cNvPr>
            <p:cNvGrpSpPr/>
            <p:nvPr/>
          </p:nvGrpSpPr>
          <p:grpSpPr>
            <a:xfrm>
              <a:off x="71718" y="1120588"/>
              <a:ext cx="3048000" cy="4572000"/>
              <a:chOff x="838200" y="1066800"/>
              <a:chExt cx="2438400" cy="3352800"/>
            </a:xfrm>
          </p:grpSpPr>
          <p:sp>
            <p:nvSpPr>
              <p:cNvPr id="892" name="Rounded Rectangle 61">
                <a:extLst>
                  <a:ext uri="{FF2B5EF4-FFF2-40B4-BE49-F238E27FC236}">
                    <a16:creationId xmlns:a16="http://schemas.microsoft.com/office/drawing/2014/main" id="{134FC3A0-C29A-44EE-899C-C9BBADB5BDA9}"/>
                  </a:ext>
                </a:extLst>
              </p:cNvPr>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4" name="Rounded Rectangle 2">
                <a:extLst>
                  <a:ext uri="{FF2B5EF4-FFF2-40B4-BE49-F238E27FC236}">
                    <a16:creationId xmlns:a16="http://schemas.microsoft.com/office/drawing/2014/main" id="{5D2D279B-EE5D-40ED-82A0-81C0FDC96C09}"/>
                  </a:ext>
                </a:extLst>
              </p:cNvPr>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5" name="Rounded Rectangle 3">
                <a:extLst>
                  <a:ext uri="{FF2B5EF4-FFF2-40B4-BE49-F238E27FC236}">
                    <a16:creationId xmlns:a16="http://schemas.microsoft.com/office/drawing/2014/main" id="{10A1480E-2826-4838-B16B-59A083B3BC33}"/>
                  </a:ext>
                </a:extLst>
              </p:cNvPr>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6" name="Rounded Rectangle 4">
                <a:extLst>
                  <a:ext uri="{FF2B5EF4-FFF2-40B4-BE49-F238E27FC236}">
                    <a16:creationId xmlns:a16="http://schemas.microsoft.com/office/drawing/2014/main" id="{FE12186E-9DCA-4E95-B1DC-A85789F9C6F1}"/>
                  </a:ext>
                </a:extLst>
              </p:cNvPr>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7" name="Donut 5">
                <a:extLst>
                  <a:ext uri="{FF2B5EF4-FFF2-40B4-BE49-F238E27FC236}">
                    <a16:creationId xmlns:a16="http://schemas.microsoft.com/office/drawing/2014/main" id="{C34289E2-B511-41FE-8A86-865D80666C92}"/>
                  </a:ext>
                </a:extLst>
              </p:cNvPr>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68" name="Donut 6">
                <a:extLst>
                  <a:ext uri="{FF2B5EF4-FFF2-40B4-BE49-F238E27FC236}">
                    <a16:creationId xmlns:a16="http://schemas.microsoft.com/office/drawing/2014/main" id="{1E7821A1-03F0-4DA3-83CB-5DFF94A5D831}"/>
                  </a:ext>
                </a:extLst>
              </p:cNvPr>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69" name="Donut 7">
                <a:extLst>
                  <a:ext uri="{FF2B5EF4-FFF2-40B4-BE49-F238E27FC236}">
                    <a16:creationId xmlns:a16="http://schemas.microsoft.com/office/drawing/2014/main" id="{CB07BB5F-9235-4BE7-8198-7612BF4860C0}"/>
                  </a:ext>
                </a:extLst>
              </p:cNvPr>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70" name="Plaque 8">
                <a:extLst>
                  <a:ext uri="{FF2B5EF4-FFF2-40B4-BE49-F238E27FC236}">
                    <a16:creationId xmlns:a16="http://schemas.microsoft.com/office/drawing/2014/main" id="{CB9A5E28-B0E5-4B5B-AEBC-92228FB3F4F4}"/>
                  </a:ext>
                </a:extLst>
              </p:cNvPr>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1" name="Plaque 9">
                <a:extLst>
                  <a:ext uri="{FF2B5EF4-FFF2-40B4-BE49-F238E27FC236}">
                    <a16:creationId xmlns:a16="http://schemas.microsoft.com/office/drawing/2014/main" id="{D7144DB8-3D37-4CF9-83F0-F187A0ED4B61}"/>
                  </a:ext>
                </a:extLst>
              </p:cNvPr>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2" name="Plaque 10">
                <a:extLst>
                  <a:ext uri="{FF2B5EF4-FFF2-40B4-BE49-F238E27FC236}">
                    <a16:creationId xmlns:a16="http://schemas.microsoft.com/office/drawing/2014/main" id="{0E52FE54-1C04-4834-878C-144B7F90823B}"/>
                  </a:ext>
                </a:extLst>
              </p:cNvPr>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87" name="TextBox 886">
              <a:extLst>
                <a:ext uri="{FF2B5EF4-FFF2-40B4-BE49-F238E27FC236}">
                  <a16:creationId xmlns:a16="http://schemas.microsoft.com/office/drawing/2014/main" id="{AB42A07D-AAEB-4DF1-9F29-9A4631FA97BE}"/>
                </a:ext>
              </a:extLst>
            </p:cNvPr>
            <p:cNvSpPr txBox="1"/>
            <p:nvPr/>
          </p:nvSpPr>
          <p:spPr>
            <a:xfrm>
              <a:off x="762598" y="1254182"/>
              <a:ext cx="2489156" cy="4096856"/>
            </a:xfrm>
            <a:prstGeom prst="rect">
              <a:avLst/>
            </a:prstGeom>
            <a:noFill/>
          </p:spPr>
          <p:txBody>
            <a:bodyPr wrap="square" rtlCol="0">
              <a:spAutoFit/>
            </a:bodyPr>
            <a:lstStyle/>
            <a:p>
              <a:pPr algn="ctr"/>
              <a:r>
                <a:rPr lang="en-US" sz="1600" b="1" dirty="0"/>
                <a:t>By studying the records of God’s dealings with others, we can feel joy and gratitude for the goodness of God</a:t>
              </a:r>
              <a:endParaRPr lang="en-US" sz="1600" b="1" dirty="0">
                <a:solidFill>
                  <a:schemeClr val="bg2">
                    <a:lumMod val="25000"/>
                  </a:schemeClr>
                </a:solidFill>
                <a:latin typeface="Tempus Sans ITC" pitchFamily="82" charset="0"/>
              </a:endParaRPr>
            </a:p>
          </p:txBody>
        </p:sp>
      </p:grpSp>
    </p:spTree>
    <p:extLst>
      <p:ext uri="{BB962C8B-B14F-4D97-AF65-F5344CB8AC3E}">
        <p14:creationId xmlns:p14="http://schemas.microsoft.com/office/powerpoint/2010/main" val="882491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2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82"/>
                                        </p:tgtEl>
                                        <p:attrNameLst>
                                          <p:attrName>style.visibility</p:attrName>
                                        </p:attrNameLst>
                                      </p:cBhvr>
                                      <p:to>
                                        <p:strVal val="visible"/>
                                      </p:to>
                                    </p:set>
                                  </p:childTnLst>
                                </p:cTn>
                              </p:par>
                              <p:par>
                                <p:cTn id="19" presetID="9" presetClass="entr" presetSubtype="0" fill="hold" nodeType="withEffect">
                                  <p:stCondLst>
                                    <p:cond delay="0"/>
                                  </p:stCondLst>
                                  <p:childTnLst>
                                    <p:set>
                                      <p:cBhvr>
                                        <p:cTn id="20" dur="1" fill="hold">
                                          <p:stCondLst>
                                            <p:cond delay="0"/>
                                          </p:stCondLst>
                                        </p:cTn>
                                        <p:tgtEl>
                                          <p:spTgt spid="962"/>
                                        </p:tgtEl>
                                        <p:attrNameLst>
                                          <p:attrName>style.visibility</p:attrName>
                                        </p:attrNameLst>
                                      </p:cBhvr>
                                      <p:to>
                                        <p:strVal val="visible"/>
                                      </p:to>
                                    </p:set>
                                    <p:animEffect transition="in" filter="dissolve">
                                      <p:cBhvr>
                                        <p:cTn id="21" dur="500"/>
                                        <p:tgtEl>
                                          <p:spTgt spid="962"/>
                                        </p:tgtEl>
                                      </p:cBhvr>
                                    </p:animEffect>
                                  </p:childTnLst>
                                </p:cTn>
                              </p:par>
                              <p:par>
                                <p:cTn id="22" presetID="9" presetClass="entr" presetSubtype="0" fill="hold" nodeType="withEffect">
                                  <p:stCondLst>
                                    <p:cond delay="0"/>
                                  </p:stCondLst>
                                  <p:childTnLst>
                                    <p:set>
                                      <p:cBhvr>
                                        <p:cTn id="23" dur="1" fill="hold">
                                          <p:stCondLst>
                                            <p:cond delay="0"/>
                                          </p:stCondLst>
                                        </p:cTn>
                                        <p:tgtEl>
                                          <p:spTgt spid="963"/>
                                        </p:tgtEl>
                                        <p:attrNameLst>
                                          <p:attrName>style.visibility</p:attrName>
                                        </p:attrNameLst>
                                      </p:cBhvr>
                                      <p:to>
                                        <p:strVal val="visible"/>
                                      </p:to>
                                    </p:set>
                                    <p:animEffect transition="in" filter="dissolve">
                                      <p:cBhvr>
                                        <p:cTn id="24" dur="500"/>
                                        <p:tgtEl>
                                          <p:spTgt spid="963"/>
                                        </p:tgtEl>
                                      </p:cBhvr>
                                    </p:animEffect>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958"/>
                                        </p:tgtEl>
                                        <p:attrNameLst>
                                          <p:attrName>style.visibility</p:attrName>
                                        </p:attrNameLst>
                                      </p:cBhvr>
                                      <p:to>
                                        <p:strVal val="visible"/>
                                      </p:to>
                                    </p:set>
                                    <p:animEffect transition="in" filter="fade">
                                      <p:cBhvr>
                                        <p:cTn id="29" dur="1000"/>
                                        <p:tgtEl>
                                          <p:spTgt spid="958"/>
                                        </p:tgtEl>
                                      </p:cBhvr>
                                    </p:animEffect>
                                    <p:anim calcmode="lin" valueType="num">
                                      <p:cBhvr>
                                        <p:cTn id="30" dur="1000" fill="hold"/>
                                        <p:tgtEl>
                                          <p:spTgt spid="958"/>
                                        </p:tgtEl>
                                        <p:attrNameLst>
                                          <p:attrName>ppt_x</p:attrName>
                                        </p:attrNameLst>
                                      </p:cBhvr>
                                      <p:tavLst>
                                        <p:tav tm="0">
                                          <p:val>
                                            <p:strVal val="#ppt_x"/>
                                          </p:val>
                                        </p:tav>
                                        <p:tav tm="100000">
                                          <p:val>
                                            <p:strVal val="#ppt_x"/>
                                          </p:val>
                                        </p:tav>
                                      </p:tavLst>
                                    </p:anim>
                                    <p:anim calcmode="lin" valueType="num">
                                      <p:cBhvr>
                                        <p:cTn id="31" dur="1000" fill="hold"/>
                                        <p:tgtEl>
                                          <p:spTgt spid="95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grpId="0" nodeType="clickEffect">
                                  <p:stCondLst>
                                    <p:cond delay="0"/>
                                  </p:stCondLst>
                                  <p:childTnLst>
                                    <p:set>
                                      <p:cBhvr>
                                        <p:cTn id="35" dur="1" fill="hold">
                                          <p:stCondLst>
                                            <p:cond delay="0"/>
                                          </p:stCondLst>
                                        </p:cTn>
                                        <p:tgtEl>
                                          <p:spTgt spid="959"/>
                                        </p:tgtEl>
                                        <p:attrNameLst>
                                          <p:attrName>style.visibility</p:attrName>
                                        </p:attrNameLst>
                                      </p:cBhvr>
                                      <p:to>
                                        <p:strVal val="visible"/>
                                      </p:to>
                                    </p:set>
                                    <p:animEffect transition="in" filter="fade">
                                      <p:cBhvr>
                                        <p:cTn id="36" dur="1000"/>
                                        <p:tgtEl>
                                          <p:spTgt spid="959"/>
                                        </p:tgtEl>
                                      </p:cBhvr>
                                    </p:animEffect>
                                    <p:anim calcmode="lin" valueType="num">
                                      <p:cBhvr>
                                        <p:cTn id="37" dur="1000" fill="hold"/>
                                        <p:tgtEl>
                                          <p:spTgt spid="959"/>
                                        </p:tgtEl>
                                        <p:attrNameLst>
                                          <p:attrName>ppt_x</p:attrName>
                                        </p:attrNameLst>
                                      </p:cBhvr>
                                      <p:tavLst>
                                        <p:tav tm="0">
                                          <p:val>
                                            <p:strVal val="#ppt_x"/>
                                          </p:val>
                                        </p:tav>
                                        <p:tav tm="100000">
                                          <p:val>
                                            <p:strVal val="#ppt_x"/>
                                          </p:val>
                                        </p:tav>
                                      </p:tavLst>
                                    </p:anim>
                                    <p:anim calcmode="lin" valueType="num">
                                      <p:cBhvr>
                                        <p:cTn id="38" dur="1000" fill="hold"/>
                                        <p:tgtEl>
                                          <p:spTgt spid="959"/>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grpId="0" nodeType="clickEffect">
                                  <p:stCondLst>
                                    <p:cond delay="0"/>
                                  </p:stCondLst>
                                  <p:childTnLst>
                                    <p:set>
                                      <p:cBhvr>
                                        <p:cTn id="42" dur="1" fill="hold">
                                          <p:stCondLst>
                                            <p:cond delay="0"/>
                                          </p:stCondLst>
                                        </p:cTn>
                                        <p:tgtEl>
                                          <p:spTgt spid="960"/>
                                        </p:tgtEl>
                                        <p:attrNameLst>
                                          <p:attrName>style.visibility</p:attrName>
                                        </p:attrNameLst>
                                      </p:cBhvr>
                                      <p:to>
                                        <p:strVal val="visible"/>
                                      </p:to>
                                    </p:set>
                                    <p:animEffect transition="in" filter="fade">
                                      <p:cBhvr>
                                        <p:cTn id="43" dur="1000"/>
                                        <p:tgtEl>
                                          <p:spTgt spid="960"/>
                                        </p:tgtEl>
                                      </p:cBhvr>
                                    </p:animEffect>
                                    <p:anim calcmode="lin" valueType="num">
                                      <p:cBhvr>
                                        <p:cTn id="44" dur="1000" fill="hold"/>
                                        <p:tgtEl>
                                          <p:spTgt spid="960"/>
                                        </p:tgtEl>
                                        <p:attrNameLst>
                                          <p:attrName>ppt_x</p:attrName>
                                        </p:attrNameLst>
                                      </p:cBhvr>
                                      <p:tavLst>
                                        <p:tav tm="0">
                                          <p:val>
                                            <p:strVal val="#ppt_x"/>
                                          </p:val>
                                        </p:tav>
                                        <p:tav tm="100000">
                                          <p:val>
                                            <p:strVal val="#ppt_x"/>
                                          </p:val>
                                        </p:tav>
                                      </p:tavLst>
                                    </p:anim>
                                    <p:anim calcmode="lin" valueType="num">
                                      <p:cBhvr>
                                        <p:cTn id="45" dur="1000" fill="hold"/>
                                        <p:tgtEl>
                                          <p:spTgt spid="960"/>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7" presetClass="entr" presetSubtype="0" fill="hold" grpId="0" nodeType="clickEffect">
                                  <p:stCondLst>
                                    <p:cond delay="0"/>
                                  </p:stCondLst>
                                  <p:childTnLst>
                                    <p:set>
                                      <p:cBhvr>
                                        <p:cTn id="49" dur="1" fill="hold">
                                          <p:stCondLst>
                                            <p:cond delay="0"/>
                                          </p:stCondLst>
                                        </p:cTn>
                                        <p:tgtEl>
                                          <p:spTgt spid="961"/>
                                        </p:tgtEl>
                                        <p:attrNameLst>
                                          <p:attrName>style.visibility</p:attrName>
                                        </p:attrNameLst>
                                      </p:cBhvr>
                                      <p:to>
                                        <p:strVal val="visible"/>
                                      </p:to>
                                    </p:set>
                                    <p:animEffect transition="in" filter="fade">
                                      <p:cBhvr>
                                        <p:cTn id="50" dur="1000"/>
                                        <p:tgtEl>
                                          <p:spTgt spid="961"/>
                                        </p:tgtEl>
                                      </p:cBhvr>
                                    </p:animEffect>
                                    <p:anim calcmode="lin" valueType="num">
                                      <p:cBhvr>
                                        <p:cTn id="51" dur="1000" fill="hold"/>
                                        <p:tgtEl>
                                          <p:spTgt spid="961"/>
                                        </p:tgtEl>
                                        <p:attrNameLst>
                                          <p:attrName>ppt_x</p:attrName>
                                        </p:attrNameLst>
                                      </p:cBhvr>
                                      <p:tavLst>
                                        <p:tav tm="0">
                                          <p:val>
                                            <p:strVal val="#ppt_x"/>
                                          </p:val>
                                        </p:tav>
                                        <p:tav tm="100000">
                                          <p:val>
                                            <p:strVal val="#ppt_x"/>
                                          </p:val>
                                        </p:tav>
                                      </p:tavLst>
                                    </p:anim>
                                    <p:anim calcmode="lin" valueType="num">
                                      <p:cBhvr>
                                        <p:cTn id="52" dur="1000" fill="hold"/>
                                        <p:tgtEl>
                                          <p:spTgt spid="9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958" grpId="0"/>
      <p:bldP spid="959" grpId="0"/>
      <p:bldP spid="960" grpId="0"/>
      <p:bldP spid="96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B48CEA7-D567-44D7-9A8E-E8CFA6B34CB8}"/>
              </a:ext>
            </a:extLst>
          </p:cNvPr>
          <p:cNvSpPr/>
          <p:nvPr/>
        </p:nvSpPr>
        <p:spPr>
          <a:xfrm flipH="1" flipV="1">
            <a:off x="0" y="0"/>
            <a:ext cx="12192000" cy="6858000"/>
          </a:xfrm>
          <a:prstGeom prst="rect">
            <a:avLst/>
          </a:prstGeom>
          <a:gradFill>
            <a:gsLst>
              <a:gs pos="0">
                <a:srgbClr val="365129"/>
              </a:gs>
              <a:gs pos="36000">
                <a:srgbClr val="00B050"/>
              </a:gs>
              <a:gs pos="69000">
                <a:srgbClr val="CCFF99"/>
              </a:gs>
              <a:gs pos="100000">
                <a:schemeClr val="accent1">
                  <a:lumMod val="75000"/>
                </a:schemeClr>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524000" y="6550224"/>
            <a:ext cx="2895600" cy="307777"/>
          </a:xfrm>
          <a:prstGeom prst="rect">
            <a:avLst/>
          </a:prstGeom>
          <a:noFill/>
        </p:spPr>
        <p:txBody>
          <a:bodyPr wrap="square" rtlCol="0">
            <a:spAutoFit/>
          </a:bodyPr>
          <a:lstStyle/>
          <a:p>
            <a:r>
              <a:rPr lang="en-US" sz="1400" dirty="0">
                <a:solidFill>
                  <a:schemeClr val="bg1"/>
                </a:solidFill>
              </a:rPr>
              <a:t>Mosiah 25:5</a:t>
            </a:r>
          </a:p>
        </p:txBody>
      </p:sp>
      <p:sp>
        <p:nvSpPr>
          <p:cNvPr id="5" name="TextBox 4"/>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Calibri" panose="020F0502020204030204" pitchFamily="34" charset="0"/>
              </a:rPr>
              <a:t>Learning From Others Experiences</a:t>
            </a:r>
          </a:p>
        </p:txBody>
      </p:sp>
      <p:sp>
        <p:nvSpPr>
          <p:cNvPr id="21" name="TextBox 20"/>
          <p:cNvSpPr txBox="1"/>
          <p:nvPr/>
        </p:nvSpPr>
        <p:spPr>
          <a:xfrm>
            <a:off x="2168236" y="1437621"/>
            <a:ext cx="7086600" cy="2585323"/>
          </a:xfrm>
          <a:prstGeom prst="rect">
            <a:avLst/>
          </a:prstGeom>
          <a:noFill/>
        </p:spPr>
        <p:txBody>
          <a:bodyPr wrap="square" rtlCol="0">
            <a:spAutoFit/>
          </a:bodyPr>
          <a:lstStyle/>
          <a:p>
            <a:pPr fontAlgn="base"/>
            <a:r>
              <a:rPr lang="en-US" sz="2400" b="1" dirty="0"/>
              <a:t>To what sources can we turn to learn of others’ experiences with the goodness of God?</a:t>
            </a:r>
          </a:p>
          <a:p>
            <a:pPr fontAlgn="base"/>
            <a:r>
              <a:rPr lang="en-US" sz="2400" b="1" dirty="0"/>
              <a:t> </a:t>
            </a:r>
          </a:p>
          <a:p>
            <a:pPr algn="ctr" fontAlgn="base"/>
            <a:r>
              <a:rPr lang="en-US" b="1" dirty="0"/>
              <a:t>The scriptures</a:t>
            </a:r>
          </a:p>
          <a:p>
            <a:pPr algn="ctr" fontAlgn="base"/>
            <a:r>
              <a:rPr lang="en-US" b="1" dirty="0"/>
              <a:t>General conference addresses</a:t>
            </a:r>
          </a:p>
          <a:p>
            <a:pPr algn="ctr" fontAlgn="base"/>
            <a:r>
              <a:rPr lang="en-US" b="1" dirty="0"/>
              <a:t>Church magazines</a:t>
            </a:r>
          </a:p>
          <a:p>
            <a:pPr algn="ctr" fontAlgn="base"/>
            <a:r>
              <a:rPr lang="en-US" b="1" dirty="0"/>
              <a:t>Biographies of Church leaders and others</a:t>
            </a:r>
          </a:p>
          <a:p>
            <a:pPr algn="ctr" fontAlgn="base"/>
            <a:r>
              <a:rPr lang="en-US" b="1" dirty="0"/>
              <a:t>Family histories</a:t>
            </a:r>
          </a:p>
        </p:txBody>
      </p:sp>
      <p:sp>
        <p:nvSpPr>
          <p:cNvPr id="389" name="TextBox 388"/>
          <p:cNvSpPr txBox="1"/>
          <p:nvPr/>
        </p:nvSpPr>
        <p:spPr>
          <a:xfrm>
            <a:off x="1676400" y="762000"/>
            <a:ext cx="7620000" cy="523220"/>
          </a:xfrm>
          <a:prstGeom prst="rect">
            <a:avLst/>
          </a:prstGeom>
          <a:noFill/>
        </p:spPr>
        <p:txBody>
          <a:bodyPr wrap="square" rtlCol="0">
            <a:spAutoFit/>
          </a:bodyPr>
          <a:lstStyle/>
          <a:p>
            <a:pPr fontAlgn="base"/>
            <a:r>
              <a:rPr lang="en-US" sz="2800" b="1" dirty="0">
                <a:solidFill>
                  <a:srgbClr val="FFFF00"/>
                </a:solidFill>
              </a:rPr>
              <a:t>Can we learn from other’s experiences?</a:t>
            </a:r>
          </a:p>
        </p:txBody>
      </p:sp>
      <p:sp>
        <p:nvSpPr>
          <p:cNvPr id="390" name="TextBox 389"/>
          <p:cNvSpPr txBox="1"/>
          <p:nvPr/>
        </p:nvSpPr>
        <p:spPr>
          <a:xfrm>
            <a:off x="900113" y="4959417"/>
            <a:ext cx="2819400" cy="1323439"/>
          </a:xfrm>
          <a:prstGeom prst="rect">
            <a:avLst/>
          </a:prstGeom>
          <a:noFill/>
        </p:spPr>
        <p:txBody>
          <a:bodyPr wrap="square" rtlCol="0">
            <a:spAutoFit/>
          </a:bodyPr>
          <a:lstStyle/>
          <a:p>
            <a:pPr fontAlgn="base"/>
            <a:r>
              <a:rPr lang="en-US" sz="2000" dirty="0">
                <a:solidFill>
                  <a:srgbClr val="FFFF00"/>
                </a:solidFill>
              </a:rPr>
              <a:t>Can you think of an experience that has helped you with your testimony?</a:t>
            </a:r>
            <a:endParaRPr lang="en-US" sz="2000" dirty="0">
              <a:solidFill>
                <a:schemeClr val="bg1"/>
              </a:solidFill>
            </a:endParaRPr>
          </a:p>
        </p:txBody>
      </p:sp>
      <p:sp>
        <p:nvSpPr>
          <p:cNvPr id="391" name="TextBox 390"/>
          <p:cNvSpPr txBox="1"/>
          <p:nvPr/>
        </p:nvSpPr>
        <p:spPr>
          <a:xfrm>
            <a:off x="7543800" y="4724400"/>
            <a:ext cx="2819400" cy="1938992"/>
          </a:xfrm>
          <a:prstGeom prst="rect">
            <a:avLst/>
          </a:prstGeom>
          <a:noFill/>
        </p:spPr>
        <p:txBody>
          <a:bodyPr wrap="square" rtlCol="0">
            <a:spAutoFit/>
          </a:bodyPr>
          <a:lstStyle/>
          <a:p>
            <a:pPr fontAlgn="base"/>
            <a:r>
              <a:rPr lang="en-US" sz="2000" dirty="0">
                <a:solidFill>
                  <a:srgbClr val="FFFF00"/>
                </a:solidFill>
              </a:rPr>
              <a:t>How do you think the people, from hearing the records of </a:t>
            </a:r>
            <a:r>
              <a:rPr lang="en-US" sz="2000" dirty="0" err="1">
                <a:solidFill>
                  <a:srgbClr val="FFFF00"/>
                </a:solidFill>
              </a:rPr>
              <a:t>Zeniff</a:t>
            </a:r>
            <a:r>
              <a:rPr lang="en-US" sz="2000" dirty="0">
                <a:solidFill>
                  <a:srgbClr val="FFFF00"/>
                </a:solidFill>
              </a:rPr>
              <a:t> and Alma, increased their testimony of Jesus Christ?</a:t>
            </a:r>
            <a:endParaRPr lang="en-US" sz="2000" dirty="0">
              <a:solidFill>
                <a:schemeClr val="bg1"/>
              </a:solidFill>
            </a:endParaRPr>
          </a:p>
        </p:txBody>
      </p:sp>
      <p:sp>
        <p:nvSpPr>
          <p:cNvPr id="9220" name="AutoShape 4" descr="data:image/jpeg;base64,/9j/4AAQSkZJRgABAQAAAQABAAD/2wCEAAkGBhQSEBQTExMUFRUTFhkaGBYYFxgYGhgaFxgYGRgYGBYeHCYfGBwjHhYYHy8gIycpLCwsGB8xNTAqNSYrLCkBCQoKDgwOFQ8PFykcFxwpKSkpKSkpKSkpKSkpKSkpLCkpKSksKSwpKSkpLCkpKSkpKSkpKSkpLCkpLCkpKSwpKf/AABEIAJAA8AMBIgACEQEDEQH/xAAcAAACAgMBAQAAAAAAAAAAAAAABAMFAgYHAQj/xABHEAABAgQDBAgDBAgDBwUAAAABAhEAAyExBBJBBVFhcQYHEyIygZGhQrHwFFLB0RUjYoKSouHxM3KyFjRDY3ODwhckJURT/8QAFwEBAQEBAAAAAAAAAAAAAAAAAAECA//EAB0RAQEBAAMAAwEAAAAAAAAAAAABEQIhMRJBUQP/2gAMAwEAAhEDEQA/AO4wQQQBBBBAEERzJ6U3IHMiF5m00gsAT7B9zn8HgHIIrRtYE6cdSKPy/tHg2uCC2Yto3y+tICzgipG2g+o/zJ/EGHcNjkrpY7uV2MAzHhMRzZ4AJJYDWEJmOL0DA2Uq5PBMEWBmiIZmPSPLlrQaxWomKNVFTN8RCbn7orw8+EIEFD2KzQlXeH7P1zgLs7VG5mD1IA148IXn7ZJQvskhawhRSjN4lAd1L6PCQnMO+S40ypvu4P8AhHomEkeMC4IUAKXsLUhgU6D9LpuIlEYuWZM5KykpKFIG9Pi0Io7kODG3xp3S7EYhpMyXKSuQ57Yue1QCWBQj4gCXOrR7I6fS5S5cnEBSM1BOvLcUZSro894OsRW4QQAwRQQQQQBBBBAEEEEAQQQQBBBBAEEEEAQsuY515fnC+0NoM6UVOp3QvgF1qaAUHM6QBtIKSpKkmhvYF94N+EIgEkFyFAkDXvfN623RdYmUVSykUJFN3AGKMLfJdnNtGo+lYJEZSycu4uNLEk8qjzvDyZqnCcpI1Idhwa2+rREJxFGy1busCG3E0LW83jITkkqLU3rUSHIq3rp7QC06RlLG2lXdz86RArEKSQrcXDnWx4OBpD02U6QoM6QxuzWF6vr6xXz0EC6Tw/vSCnJePMxINKCj1A3lrE05VESoQSQt24klTm1Ab8uUUmz8Syyg23E34ew9ItTMKy3oN3LcwaAzmKS6u6+YDxb3pQXFGuYzn2zimYAGw1oW4Ma8ozlYIqFO840LCjNXVq2HnE6sAopIOUE2qpTEi7m+nvBFYkFwSXJ+8WNNfSsTJnZnbtKD7wA1qwHkRDJwKqDs3q/iDA8riMjgFN4U6tVRu35Q1dYypeZK5KsyQpJGZK2W5DOlTulTVB8455t3o+pMheFXMEyZKGaWpwVqSPAZgdwpSXBNiQ+sdBElSS7ABNAyCeTEnypFR0zwksSk47LMzSUsooAJMpRDhYNSlB7z3FaRKkR9UvSc4nCGTMP63CkINalHwK9in92N6jhknHfo3acvEpP6mdSaA7ZFmp3ULK5R3FCwQCC4NQd8SNVlBBBGkEEEEAQQQQBBBBAEEEEAltfbErDSjNnKypFN5UTZKUiqidwikwe3MTiO+JIkSWdOchU1YNiw7sseajyil655ShhJM4HuypzLo/dmJKXb09Y03Y+KmYSWdpBS5spAEhcrtCkEtlMxRLgJACGAD96vHO94udOn4SflUdSoN5nUwycOUkZe8zE8GP8ASK3B4sT5UuchC0BaArKoVTz9HfWkPYbEqFPvNW/CNItpMzMHs/15RU4+QQotmZRew8wNLDWHpKciyl3AD/mPaPNqSQZZOqRevnBFSnDnTKrKQABUgF8wLVfWt6boYIYMChFQEuAQw3mp3GsLzVnIpiMtChiXoPW/O0SJw6VOzgKFKgB7hk3B5QUwXBqomgFSAHIpcueTRQbcxUvCoVMmLIy/dS5rZgbk2i8VhAWNQ9SzJBuKvW3COc9bG0kqXJkpIzVKhdtBVuZfhGeVyavGbTGysTOxYE6TKQEIUA8yZlJe4CUg2EbxKkEJGYuVab2HDnYxUdF9ndjgpSfiWM6mGq7DmAQI2KWlRmJzAOdNGGntF4+dlO4hWSWeAaz8LaxVAlnGVgLsNaNzoYe2zOolNHUdSzMzn394qhmURcFiz7mNjuuzO8VmGhOLE03JygXFWre/tEZxTEnvECtE+pJCqVFvaICC5YBJblQjfxpe8R4dRKiyXT3R3nPhJdjRy5sICwnY1SEhQc5iPiIodwLtduPCJE49JzJWSpLMXSCKvmBY1pwFogxYPaIALJSlRIZwxISkN5QohViXUM19AADQ6Xa0QVnSjq/ROwpRh2DB0INRQUSkmz2YxL1VbfWuQvBz3TPwZykKcEy/hcHd4f4TrFphlqSXB7z1RQBRqaEcyG4UisxGyidrYbFyz2ajLmpnhvGhAATm4uWfcBDFbwqYBEUzFpFzFeceHIDvelb8TQ8hEf6Q5+rHyB4nypFRZDHoNlJJrqNIkRPB+vbnwinRiFC5UeBIUX5NRjblHkueAz775Ug96oAYjSppuiC9Co9iolzgzpUQ5sSQbblROiaoHxOOKRwaoMU1YQQpJnqLu1NxJe/ARnKxQzZSa6flzgaYggggqo6XbI+1YHESdVy1Zf8AMKp9wI5X1X4pM3tcPMQVpmy0ryqYpzSSAXTqWKD+7Ha44LOT9g21MDHLLniYAC36qdRQ5ALf92Mcuu2p5Yv9o43E4PaEzET504YFw4y5wStLJlJQPCxc5zZtXjcMJOStCZiDmQsBSFWcG3KPNt7Il4iWuRNDy1sFAKYsC9FaWjUOim0J2HmrkY3EpSlSynDy1gOoJUUpUlTMlJDJCdY0jogCQhJuo19aHyh2WQR6v9cRFZgVAElWnzh6QSO7bcDdj9M0VmqadJyrt/hkgtVgWapY6/3jyWMpFGMtXIgaKargvaH9sYb4q94ZS3IsT8t0JIkhTFSh3hlZiairNQAkcRpBXshILpJqFZgC4JGlg/KOTbQfH7XygkpVMCAQ9Epooh+SjHTdt7QGHw0ydkUShCqrLMqyab7auI0jqk2XnxK56iR2SDX9pbj5BZ/eEc+fsjfHy10oS2msKhPkAAPkIawae+SC7C+ld0KYRHiUVEAepeLLCIYGjOXbhYPxjbCp26SualFMoF6uMz1G/Sh1azRXmWQUs1wyg9BU8wxvoWuYs8SSSsnwlQDXBAs/mPeJFShR1b/hJBca19LQQojtbhbkhgl0liblnqA1tHEN4UTAouVFL0KgksPwBbdEYSgBs7gfsl2HnV/mIyDKmAP4Qe7lIPeFC9X8UUKTE95ZfQJDk1Iu2nFtKxGujpaiQkDe5rbflHkDE04lw1RVSjUE17rh2A3bojMytmBfc5zWD/DvYe8FeMSbDvEnw0L7jZo8BKsSo5qIlJFA1Ziisk1ocoS8Sy1kC5KauN2obca+0QbPSCqcsqcLmkE6tKAQw9D84BpgQRmqLEB2ep1A3+WseSZ8sskZmyuBSr6+uvCJpU1KSyUgEAU1L8RuvGP2qY2lKUSC9KGzDSgrwgjOXiZZc1NxcaB/K4pvMZhUvN4lAkc20FPz3xgmeSn9YBmA3EAOWbge6YVQQM6lEgEFjcB7kHU2FbNBTow4buqSSLndr5NHhwhBcJrdwWve3pCUlwljVRVY0ppU+ttDDRw7IZC8qrvUVD6WaAc2dKICszlmuD5sTU6ekL4xbLobHjDuELpJdw96aAX4xWYuZ3zzMEhXH9NFYWYj7ShPYTFZROQS6FXaZLIfi6SaA00ja0LBAIIIIcEWIOoMco611ts9HGePZKo3roEsnZmFKr9in0FB7NGZe8aX8ci66NlhGIw+J+GYlUlelQ5SX5E3+4I67Go9aeyO32XPYOqUBNH7lT/K8XlNhLlRdHMf22CkLpmyZFMbKR3S/Hun1iu6UbCE0JngBU3Cha5aVB0qUzhK0uCoOHAe8VPVRtPNKmyCQ9JiUgb+6v3SP443Re+E7i30n0a2jNn4aTPmyuyWtLlNWv3SxqMwY5TUPGwCYSO0Ng3o9fT840adgfs+0fti8SJMhcrItClMFrAYJAsAzKfeI3LDrzpSlCgpKgCCGIKTxBt+cGafmSwtBDkOLiKuchqd0EpoS4JYtqCW1313RaopR3+vaFMXhsyrO4sB6nNb+wio551rbWCcOiSAHmrc0AokPWrlyRdotugOyhJ2cFl3nEqa37KfYP5xonTmcuftFOHDEyssoDTMS5PC49I63NwyZUpEpNciQm9gltNI5zvlrpepIMAoOSQSR4QN+tPSLWbNCUKUfhBPKlYVwCUhgmqj4iKt57oz2tMyyTQlyByf+vzjo5qfCkgZj3ksQoKYFzqAzH64RMoigCOKXWRQirlqkWDb4jm44B6Bklrp1Gp0NwOUZDGB7GoewFNGGthUXiDIh8oEspsGCykgBjublyiSSAlKlJlgEBmCndkk1LX4xHKnEkMh3ABCgQxvdrcecSrBlodgnMfC+YOrQHQMmKFEyikBPi7vfOmtANGNnhgIdN+/QgWLlyANGYc6RB2LMkEZnJW3wvYH7tAK0tA4PiFwQ/3TqCN3pwgqRVQ5ood7QP8AEcw+83yhHY6QZEs//p3+JVNdfefe/wA4k23Ny4eaWdWRkqDsp6APrdt9KxMAAEtQJCQKCjUbgKwEnZNlIUlg73NRuIHCxiUYlDnvVDmid1SW3Rjh5BHwuCqxBYOL+uvGJJMtiD2I4sCTVrVtx1aA8mpKgEsMr1Jevdem6/tHkrECZo6UkBiBW9jelPffHmImFT1ZgXZ9VFgBrRj53iFK3AAFEitfM8ia+YgickE5lI8IIDV3m1g1+DwISO8czlQBBZ2DaMa+LdryjyXJcBQS4dwAXdt45N9GPZ8wAOpOW9AWvfQvwHCAsMDKKZaQWsahzqd8VUyp+t8a3tvrNMnaCMDKw4X3pSJilrKW7XKe6kCrBV9S8bHN8R1hFjQOuec0jDIe6lqI5BIHzMdK6DpbZuE/6CPcRyvrnthuCV8qqT+UdZ6IobAYUHSRK/0CMz2tXxbxHPkhaVJVUKBBHAhjEkEaZcD6Jzzgdp9ipRAlzlSVOLoWSkF9KhBfiY61PSxIr5xzPrT2aZG0+0S4GJQC4Hxp7vmxCD5x0XZ+O7bDyZw/4iATzIrTSrxnj1cbv6Q27sdOKkLkrUUhbMsAEpUkulQBv/WEegPSBJQvDIkKlfZe4+bODVjnUwZRqrLxeL0prCU+ciUCEAJKlFSsoFVG6jx48It/WVwdpJlnNMV7+31uEUO2esbICJMrMdCtwKasKxR7X2ulPemLAHE/IecUG1VTVYaZOTIWmSwHazBkBzFgEJPeUS9wG4xm0k2o+geGVitpmfMGbKVTVG1SaU5qHpHWsyctKqVfeK+1GjR+q3ZmTCzZ5TWYrKk/spp8yY3uYsBKUpIL1J4/Rh/Oda1z75HsMRVKbb95+nMJbbnDMhDmlS3GnrQxYYTw0FLAWfeYTx0rvlRzaJAeh1te9fSNuarK0HNWptwrUGtq/OPVrSKPQOxf4tQ7+F2pDow6QLn/ADXIYM49SPWJRhkBIqAEkMS4AfxMeNX/AAgFMy2PcIB1u7WDl6UjPEysqUJAuQLWOV3PqYlnDQLKaeJJcb2D8GjFaCs0bQ8XJc8GNmgIDIIBKQVB7g0pXvAWbcYwEwF2Icu1SACqjgaWvqIyVIUkVJQQbgmj6voTZj7RkJ+fxAg1Gagax7w1D6j3gqv2scwlSgarnSy/I51euRn4PFxLwnxKN3diwD1cHzimnKH2ySkXlJmLqbkhMsFvNTRZKCjUmg1IYB71NtOMEp1aZdixoXck2pVr6xFLQB8KApxQPe4qRQ2vrGJAtmTlalTX9qxawsdI8SH1QaB/EH01TR/q8BMmeFAUSqtAMpcasaW/GJjhEkUTuFC1BbXSElyVl6EhTOygzDUDNSoA3mJRhlAOlw3whkud55NZyC/nATKwaDdNNzmhu4G/WCZhTRlqBfn6jziLOpKgDmIIuxIfQOAwF7GzQScYp0g5S9tCWuSLA1duMEVfSjB7PlzJWKxfZS50ojsppdKnS7BhVQDuzFnhhBBqC4UAX3ghwRwMLdO+hKMfJJconS0qEtblu98K0/EkkDjuiSRLypSkfCkD0AH4QjUc766F9/Dp3If1WY7BsBLYTDjdJl/6ExxLrjnPjAnREqW3nnP4x3LZSWkShuloH8ojE9rV8hqCCCNstA65NjmbgkTkjvYdbvuQoMo8gcp8orOrrbKThzImKAUCVIzKHeSrvHLvyqzPucR0+bKCklKgCFAgghwQbgjURrKurLZ5U/YMDXKFrCX4JekZzvWt6xRbR6XS8/ZYdKsROtllDO3EkUDR7geimOxBzTlIwqDolpk0+fhT78o3vZ+zJUhOSTLRLTuSkD1a8NRcTWv7J6DYSQoLEvtJgr2k3vrfeHonyAjSuu3bH+BhUmpJmKH8qAfVR8o6rHCsfMOP28qykIm5QDbJJoacSFGM8/Ma4+66L0f2emThsPJNAEpKi9yQ593i1C0qVplTZtWhLELdR5+jafW6GcOwZ6Wd7NrG2VvLTRmblFXihMNGPEkAs5pa9h6xZHEo++n1EeCej76f4h+fvBlXMRcLdg7pSRU2drPu3RJikpy0Qe9cVTagq3Ew+JyX8SfWMwsbx6wFJPACi3vpYd3fE2BTQjJ3fFWtXrXeNItVJB0BiMYZILgAcqQCk1LZ7EAMAXJ9d1bG8ImQ4LABtzmnDlFnicMohTEF6tuLj1FISSS9iwLH8QT+HCAocHPCsXOUzqQiWgHQA5l601F90WKE5j8RJvqb0BO5tQw+cJ7COcTpgFV4iYBxCDkB4hkxd4ZNQCUuLBy/LQPBag7NyaNwd7UDjSw5s8ShQDkuSbA6kOpmJ4g+sTzJ4rYOrffnwYCIOyLWUbgZWfS/M/KCMSUVCkgAg0cg90mleItHg8IImTE8CApqBhpTjDclAAU+Y5akKO8OBxaz8IgV4UjKHZjqwA9g70vSABNUx/WJOlQU1rYm5PPWJ5a1lQCkpI3u7fN4TKRlTRgBbgTUEeUTYDCjtCqrhw+m5q1FhAUXWd0am4vBnsVrzy3UJQUUpmU1b4gxYmlfR7ASimUhJuEIBfgkCMOsSfiUbPmqwZCZqQ5bx5R4uzuM1jyeDZ5OSXmLkpSC+pyipPHfBY5X1uD/AOQP/TlfI/VY73g0tLQNyU/IRwLrVm5torb4RLS3EJfyvH0BJ8I5D5Rjj7Wr5GcEEEbZEEEEAQQQQHihHDtgKRsvaE37bLWnx5F5VEVWTmDeIKGo4g3juUYTJQVcA8wDEs1Zcc1PWDgjUTx5pUn5iM/9tsKsgfaZRewr6AGN+VseSbyZR5oT+UYHYOHP/Ak0/wCWj8odnTSf9qcLrPkj2+tIkl9JcMWbESa/tgP6nlG5L2BhzeRK/gT+UJTOhGBVfCyf4WvyidnSjRtmSbTpJ/7qD+MMonpUHSUq5EG/KJZvVfs1V8JL8n/OEpnU5s53RLXLO+XMUk184vYlG0W1KfaHcPtdQ+J+B/CKFfVTMQSrD7RxKDZpjTU+lK8Yots7L2jg0lU6UjFSUglU3DulaRqpUo3AF2ibV6dNk7USWeh9vWMseoJlrmF+4hRv90Ei0cilbZmLKPsk2apRYkLypSlN2XmtG87Q2qTgZ6MyCsymDKDAqZJartWj2aGs2LDoxgP/AGWHz3MsKItVfeL+sXSJIFkt5fPfGqY3pLlSESlJSlCQl6EnKGcbhSKPGdKUyw82eEj9pbeibmLqY6QqUk3A9o9MgO5TVrtpujk//qHhB/8AZSfJR+QhzDdY+FJAGLSHNHKhfmKecNX4ulJw4AYOBXU0fdGKsKkl7HeKG7/Osa3g+kZmeCaldrKSq/EUix/Ta9yTFTDycA1j5EXq/wBHhE8uWBb5CukV36d3o5sYkG3EblDyf+8BT9YPSo4HDBYldqVqyh3ShBYl1kVqzAa1rDOzFFaJaiA6koLDQlifnDG0zKxCFIUEzELTlWkihBuCD9UiLBywnKkBkpAAHAWhFnjjXTlWfaczjPSlrWSgfj9PH0OgUEfO/SMPtUjfjP8AyliPomOfH2tcvp7BBBHRkQQQQBBBBAEEEEAQQQQBBBBAEI7V23JwwSZ01MsKLJc1UdyQKk8oejFcoFnALWfSARwu1e1rLlzMui1jIk8ge8fSJZuz0zP8Xvj7p8NLd3XzeG4ImDUdrdXcuZiftMiYcNNKSlWWWhaFOzkoUGegqIr5XV3PSrMcRImFiO9hyi+8omc9NY36CGLrnO0egOMmpEsTMLKBIeZLE3OBqyS4c8/SH9l9UGAlB5iFT5huuYou/AAho3eCGQ1rsrq92em2Elebn5mIsX1abPmA5sKgP90qT8i0bPBDE1zHG9RGGfPhp86QqrWWHP8ACr3iOb0B2rILyMciakN3JoO6zlz/ADCOpQQ+MXXJ/wBJ7Uw/+8YArD+OQc1NSRX5xlhusDDEtNzyVPaYkp+f5x1aFsXs2VNDTZaFizKSFfMQymxqWCx0pZdExB89/K8WsoVCgQz2Bdtf6wtiurPArJUiUqSo3VJWqWfQFvaEx0CxMr/d9orA3TpSJvuMpcby8Oxyraa8+2OAxo9pwH4R9FRzno51TKlYtOJxE9M0oVmCQgh1VIUok7y9qmOjxOMxeV1//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222" name="AutoShape 6" descr="data:image/jpeg;base64,/9j/4AAQSkZJRgABAQAAAQABAAD/2wCEAAkGBhQSEBQTExMUFRUTFhkaGBYYFxgYGhgaFxgYGRgYGBYeHCYfGBwjHhYYHy8gIycpLCwsGB8xNTAqNSYrLCkBCQoKDgwOFQ8PFykcFxwpKSkpKSkpKSkpKSkpKSkpLCkpKSksKSwpKSkpLCkpKSkpKSkpKSkpLCkpLCkpKSwpKf/AABEIAJAA8AMBIgACEQEDEQH/xAAcAAACAgMBAQAAAAAAAAAAAAAABAMFAgYHAQj/xABHEAABAgQDBAgDBAgDBwUAAAABAhEAAyExBBJBBVFhcQYHEyIygZGhQrHwFFLB0RUjYoKSouHxM3KyFjRDY3ODwhckJURT/8QAFwEBAQEBAAAAAAAAAAAAAAAAAAECA//EAB0RAQEBAAMAAwEAAAAAAAAAAAABEQIhMRJBUQP/2gAMAwEAAhEDEQA/AO4wQQQBBBBAEERzJ6U3IHMiF5m00gsAT7B9zn8HgHIIrRtYE6cdSKPy/tHg2uCC2Yto3y+tICzgipG2g+o/zJ/EGHcNjkrpY7uV2MAzHhMRzZ4AJJYDWEJmOL0DA2Uq5PBMEWBmiIZmPSPLlrQaxWomKNVFTN8RCbn7orw8+EIEFD2KzQlXeH7P1zgLs7VG5mD1IA148IXn7ZJQvskhawhRSjN4lAd1L6PCQnMO+S40ypvu4P8AhHomEkeMC4IUAKXsLUhgU6D9LpuIlEYuWZM5KykpKFIG9Pi0Io7kODG3xp3S7EYhpMyXKSuQ57Yue1QCWBQj4gCXOrR7I6fS5S5cnEBSM1BOvLcUZSro894OsRW4QQAwRQQQQQBBBBAEEEEAQQQQBBBBAEEEEAQsuY515fnC+0NoM6UVOp3QvgF1qaAUHM6QBtIKSpKkmhvYF94N+EIgEkFyFAkDXvfN623RdYmUVSykUJFN3AGKMLfJdnNtGo+lYJEZSycu4uNLEk8qjzvDyZqnCcpI1Idhwa2+rREJxFGy1busCG3E0LW83jITkkqLU3rUSHIq3rp7QC06RlLG2lXdz86RArEKSQrcXDnWx4OBpD02U6QoM6QxuzWF6vr6xXz0EC6Tw/vSCnJePMxINKCj1A3lrE05VESoQSQt24klTm1Ab8uUUmz8Syyg23E34ew9ItTMKy3oN3LcwaAzmKS6u6+YDxb3pQXFGuYzn2zimYAGw1oW4Ma8ozlYIqFO840LCjNXVq2HnE6sAopIOUE2qpTEi7m+nvBFYkFwSXJ+8WNNfSsTJnZnbtKD7wA1qwHkRDJwKqDs3q/iDA8riMjgFN4U6tVRu35Q1dYypeZK5KsyQpJGZK2W5DOlTulTVB8455t3o+pMheFXMEyZKGaWpwVqSPAZgdwpSXBNiQ+sdBElSS7ABNAyCeTEnypFR0zwksSk47LMzSUsooAJMpRDhYNSlB7z3FaRKkR9UvSc4nCGTMP63CkINalHwK9in92N6jhknHfo3acvEpP6mdSaA7ZFmp3ULK5R3FCwQCC4NQd8SNVlBBBGkEEEEAQQQQBBBBAEEEEAltfbErDSjNnKypFN5UTZKUiqidwikwe3MTiO+JIkSWdOchU1YNiw7sseajyil655ShhJM4HuypzLo/dmJKXb09Y03Y+KmYSWdpBS5spAEhcrtCkEtlMxRLgJACGAD96vHO94udOn4SflUdSoN5nUwycOUkZe8zE8GP8ASK3B4sT5UuchC0BaArKoVTz9HfWkPYbEqFPvNW/CNItpMzMHs/15RU4+QQotmZRew8wNLDWHpKciyl3AD/mPaPNqSQZZOqRevnBFSnDnTKrKQABUgF8wLVfWt6boYIYMChFQEuAQw3mp3GsLzVnIpiMtChiXoPW/O0SJw6VOzgKFKgB7hk3B5QUwXBqomgFSAHIpcueTRQbcxUvCoVMmLIy/dS5rZgbk2i8VhAWNQ9SzJBuKvW3COc9bG0kqXJkpIzVKhdtBVuZfhGeVyavGbTGysTOxYE6TKQEIUA8yZlJe4CUg2EbxKkEJGYuVab2HDnYxUdF9ndjgpSfiWM6mGq7DmAQI2KWlRmJzAOdNGGntF4+dlO4hWSWeAaz8LaxVAlnGVgLsNaNzoYe2zOolNHUdSzMzn394qhmURcFiz7mNjuuzO8VmGhOLE03JygXFWre/tEZxTEnvECtE+pJCqVFvaICC5YBJblQjfxpe8R4dRKiyXT3R3nPhJdjRy5sICwnY1SEhQc5iPiIodwLtduPCJE49JzJWSpLMXSCKvmBY1pwFogxYPaIALJSlRIZwxISkN5QohViXUM19AADQ6Xa0QVnSjq/ROwpRh2DB0INRQUSkmz2YxL1VbfWuQvBz3TPwZykKcEy/hcHd4f4TrFphlqSXB7z1RQBRqaEcyG4UisxGyidrYbFyz2ajLmpnhvGhAATm4uWfcBDFbwqYBEUzFpFzFeceHIDvelb8TQ8hEf6Q5+rHyB4nypFRZDHoNlJJrqNIkRPB+vbnwinRiFC5UeBIUX5NRjblHkueAz775Ug96oAYjSppuiC9Co9iolzgzpUQ5sSQbblROiaoHxOOKRwaoMU1YQQpJnqLu1NxJe/ARnKxQzZSa6flzgaYggggqo6XbI+1YHESdVy1Zf8AMKp9wI5X1X4pM3tcPMQVpmy0ryqYpzSSAXTqWKD+7Ha44LOT9g21MDHLLniYAC36qdRQ5ALf92Mcuu2p5Yv9o43E4PaEzET504YFw4y5wStLJlJQPCxc5zZtXjcMJOStCZiDmQsBSFWcG3KPNt7Il4iWuRNDy1sFAKYsC9FaWjUOim0J2HmrkY3EpSlSynDy1gOoJUUpUlTMlJDJCdY0jogCQhJuo19aHyh2WQR6v9cRFZgVAElWnzh6QSO7bcDdj9M0VmqadJyrt/hkgtVgWapY6/3jyWMpFGMtXIgaKargvaH9sYb4q94ZS3IsT8t0JIkhTFSh3hlZiairNQAkcRpBXshILpJqFZgC4JGlg/KOTbQfH7XygkpVMCAQ9Epooh+SjHTdt7QGHw0ydkUShCqrLMqyab7auI0jqk2XnxK56iR2SDX9pbj5BZ/eEc+fsjfHy10oS2msKhPkAAPkIawae+SC7C+ld0KYRHiUVEAepeLLCIYGjOXbhYPxjbCp26SualFMoF6uMz1G/Sh1azRXmWQUs1wyg9BU8wxvoWuYs8SSSsnwlQDXBAs/mPeJFShR1b/hJBca19LQQojtbhbkhgl0liblnqA1tHEN4UTAouVFL0KgksPwBbdEYSgBs7gfsl2HnV/mIyDKmAP4Qe7lIPeFC9X8UUKTE95ZfQJDk1Iu2nFtKxGujpaiQkDe5rbflHkDE04lw1RVSjUE17rh2A3bojMytmBfc5zWD/DvYe8FeMSbDvEnw0L7jZo8BKsSo5qIlJFA1Ziisk1ocoS8Sy1kC5KauN2obca+0QbPSCqcsqcLmkE6tKAQw9D84BpgQRmqLEB2ep1A3+WseSZ8sskZmyuBSr6+uvCJpU1KSyUgEAU1L8RuvGP2qY2lKUSC9KGzDSgrwgjOXiZZc1NxcaB/K4pvMZhUvN4lAkc20FPz3xgmeSn9YBmA3EAOWbge6YVQQM6lEgEFjcB7kHU2FbNBTow4buqSSLndr5NHhwhBcJrdwWve3pCUlwljVRVY0ppU+ttDDRw7IZC8qrvUVD6WaAc2dKICszlmuD5sTU6ekL4xbLobHjDuELpJdw96aAX4xWYuZ3zzMEhXH9NFYWYj7ShPYTFZROQS6FXaZLIfi6SaA00ja0LBAIIIIcEWIOoMco611ts9HGePZKo3roEsnZmFKr9in0FB7NGZe8aX8ci66NlhGIw+J+GYlUlelQ5SX5E3+4I67Go9aeyO32XPYOqUBNH7lT/K8XlNhLlRdHMf22CkLpmyZFMbKR3S/Hun1iu6UbCE0JngBU3Cha5aVB0qUzhK0uCoOHAe8VPVRtPNKmyCQ9JiUgb+6v3SP443Re+E7i30n0a2jNn4aTPmyuyWtLlNWv3SxqMwY5TUPGwCYSO0Ng3o9fT840adgfs+0fti8SJMhcrItClMFrAYJAsAzKfeI3LDrzpSlCgpKgCCGIKTxBt+cGafmSwtBDkOLiKuchqd0EpoS4JYtqCW1313RaopR3+vaFMXhsyrO4sB6nNb+wio551rbWCcOiSAHmrc0AokPWrlyRdotugOyhJ2cFl3nEqa37KfYP5xonTmcuftFOHDEyssoDTMS5PC49I63NwyZUpEpNciQm9gltNI5zvlrpepIMAoOSQSR4QN+tPSLWbNCUKUfhBPKlYVwCUhgmqj4iKt57oz2tMyyTQlyByf+vzjo5qfCkgZj3ksQoKYFzqAzH64RMoigCOKXWRQirlqkWDb4jm44B6Bklrp1Gp0NwOUZDGB7GoewFNGGthUXiDIh8oEspsGCykgBjublyiSSAlKlJlgEBmCndkk1LX4xHKnEkMh3ABCgQxvdrcecSrBlodgnMfC+YOrQHQMmKFEyikBPi7vfOmtANGNnhgIdN+/QgWLlyANGYc6RB2LMkEZnJW3wvYH7tAK0tA4PiFwQ/3TqCN3pwgqRVQ5ood7QP8AEcw+83yhHY6QZEs//p3+JVNdfefe/wA4k23Ny4eaWdWRkqDsp6APrdt9KxMAAEtQJCQKCjUbgKwEnZNlIUlg73NRuIHCxiUYlDnvVDmid1SW3Rjh5BHwuCqxBYOL+uvGJJMtiD2I4sCTVrVtx1aA8mpKgEsMr1Jevdem6/tHkrECZo6UkBiBW9jelPffHmImFT1ZgXZ9VFgBrRj53iFK3AAFEitfM8ia+YgickE5lI8IIDV3m1g1+DwISO8czlQBBZ2DaMa+LdryjyXJcBQS4dwAXdt45N9GPZ8wAOpOW9AWvfQvwHCAsMDKKZaQWsahzqd8VUyp+t8a3tvrNMnaCMDKw4X3pSJilrKW7XKe6kCrBV9S8bHN8R1hFjQOuec0jDIe6lqI5BIHzMdK6DpbZuE/6CPcRyvrnthuCV8qqT+UdZ6IobAYUHSRK/0CMz2tXxbxHPkhaVJVUKBBHAhjEkEaZcD6Jzzgdp9ipRAlzlSVOLoWSkF9KhBfiY61PSxIr5xzPrT2aZG0+0S4GJQC4Hxp7vmxCD5x0XZ+O7bDyZw/4iATzIrTSrxnj1cbv6Q27sdOKkLkrUUhbMsAEpUkulQBv/WEegPSBJQvDIkKlfZe4+bODVjnUwZRqrLxeL0prCU+ciUCEAJKlFSsoFVG6jx48It/WVwdpJlnNMV7+31uEUO2esbICJMrMdCtwKasKxR7X2ulPemLAHE/IecUG1VTVYaZOTIWmSwHazBkBzFgEJPeUS9wG4xm0k2o+geGVitpmfMGbKVTVG1SaU5qHpHWsyctKqVfeK+1GjR+q3ZmTCzZ5TWYrKk/spp8yY3uYsBKUpIL1J4/Rh/Oda1z75HsMRVKbb95+nMJbbnDMhDmlS3GnrQxYYTw0FLAWfeYTx0rvlRzaJAeh1te9fSNuarK0HNWptwrUGtq/OPVrSKPQOxf4tQ7+F2pDow6QLn/ADXIYM49SPWJRhkBIqAEkMS4AfxMeNX/AAgFMy2PcIB1u7WDl6UjPEysqUJAuQLWOV3PqYlnDQLKaeJJcb2D8GjFaCs0bQ8XJc8GNmgIDIIBKQVB7g0pXvAWbcYwEwF2Icu1SACqjgaWvqIyVIUkVJQQbgmj6voTZj7RkJ+fxAg1Gagax7w1D6j3gqv2scwlSgarnSy/I51euRn4PFxLwnxKN3diwD1cHzimnKH2ySkXlJmLqbkhMsFvNTRZKCjUmg1IYB71NtOMEp1aZdixoXck2pVr6xFLQB8KApxQPe4qRQ2vrGJAtmTlalTX9qxawsdI8SH1QaB/EH01TR/q8BMmeFAUSqtAMpcasaW/GJjhEkUTuFC1BbXSElyVl6EhTOygzDUDNSoA3mJRhlAOlw3whkud55NZyC/nATKwaDdNNzmhu4G/WCZhTRlqBfn6jziLOpKgDmIIuxIfQOAwF7GzQScYp0g5S9tCWuSLA1duMEVfSjB7PlzJWKxfZS50ojsppdKnS7BhVQDuzFnhhBBqC4UAX3ghwRwMLdO+hKMfJJconS0qEtblu98K0/EkkDjuiSRLypSkfCkD0AH4QjUc766F9/Dp3If1WY7BsBLYTDjdJl/6ExxLrjnPjAnREqW3nnP4x3LZSWkShuloH8ojE9rV8hqCCCNstA65NjmbgkTkjvYdbvuQoMo8gcp8orOrrbKThzImKAUCVIzKHeSrvHLvyqzPucR0+bKCklKgCFAgghwQbgjURrKurLZ5U/YMDXKFrCX4JekZzvWt6xRbR6XS8/ZYdKsROtllDO3EkUDR7geimOxBzTlIwqDolpk0+fhT78o3vZ+zJUhOSTLRLTuSkD1a8NRcTWv7J6DYSQoLEvtJgr2k3vrfeHonyAjSuu3bH+BhUmpJmKH8qAfVR8o6rHCsfMOP28qykIm5QDbJJoacSFGM8/Ma4+66L0f2emThsPJNAEpKi9yQ593i1C0qVplTZtWhLELdR5+jafW6GcOwZ6Wd7NrG2VvLTRmblFXihMNGPEkAs5pa9h6xZHEo++n1EeCej76f4h+fvBlXMRcLdg7pSRU2drPu3RJikpy0Qe9cVTagq3Ew+JyX8SfWMwsbx6wFJPACi3vpYd3fE2BTQjJ3fFWtXrXeNItVJB0BiMYZILgAcqQCk1LZ7EAMAXJ9d1bG8ImQ4LABtzmnDlFnicMohTEF6tuLj1FISSS9iwLH8QT+HCAocHPCsXOUzqQiWgHQA5l601F90WKE5j8RJvqb0BO5tQw+cJ7COcTpgFV4iYBxCDkB4hkxd4ZNQCUuLBy/LQPBag7NyaNwd7UDjSw5s8ShQDkuSbA6kOpmJ4g+sTzJ4rYOrffnwYCIOyLWUbgZWfS/M/KCMSUVCkgAg0cg90mleItHg8IImTE8CApqBhpTjDclAAU+Y5akKO8OBxaz8IgV4UjKHZjqwA9g70vSABNUx/WJOlQU1rYm5PPWJ5a1lQCkpI3u7fN4TKRlTRgBbgTUEeUTYDCjtCqrhw+m5q1FhAUXWd0am4vBnsVrzy3UJQUUpmU1b4gxYmlfR7ASimUhJuEIBfgkCMOsSfiUbPmqwZCZqQ5bx5R4uzuM1jyeDZ5OSXmLkpSC+pyipPHfBY5X1uD/AOQP/TlfI/VY73g0tLQNyU/IRwLrVm5torb4RLS3EJfyvH0BJ8I5D5Rjj7Wr5GcEEEbZEEEEAQQQQHihHDtgKRsvaE37bLWnx5F5VEVWTmDeIKGo4g3juUYTJQVcA8wDEs1Zcc1PWDgjUTx5pUn5iM/9tsKsgfaZRewr6AGN+VseSbyZR5oT+UYHYOHP/Ak0/wCWj8odnTSf9qcLrPkj2+tIkl9JcMWbESa/tgP6nlG5L2BhzeRK/gT+UJTOhGBVfCyf4WvyidnSjRtmSbTpJ/7qD+MMonpUHSUq5EG/KJZvVfs1V8JL8n/OEpnU5s53RLXLO+XMUk184vYlG0W1KfaHcPtdQ+J+B/CKFfVTMQSrD7RxKDZpjTU+lK8Yots7L2jg0lU6UjFSUglU3DulaRqpUo3AF2ibV6dNk7USWeh9vWMseoJlrmF+4hRv90Ei0cilbZmLKPsk2apRYkLypSlN2XmtG87Q2qTgZ6MyCsymDKDAqZJartWj2aGs2LDoxgP/AGWHz3MsKItVfeL+sXSJIFkt5fPfGqY3pLlSESlJSlCQl6EnKGcbhSKPGdKUyw82eEj9pbeibmLqY6QqUk3A9o9MgO5TVrtpujk//qHhB/8AZSfJR+QhzDdY+FJAGLSHNHKhfmKecNX4ulJw4AYOBXU0fdGKsKkl7HeKG7/Osa3g+kZmeCaldrKSq/EUix/Ta9yTFTDycA1j5EXq/wBHhE8uWBb5CukV36d3o5sYkG3EblDyf+8BT9YPSo4HDBYldqVqyh3ShBYl1kVqzAa1rDOzFFaJaiA6koLDQlifnDG0zKxCFIUEzELTlWkihBuCD9UiLBywnKkBkpAAHAWhFnjjXTlWfaczjPSlrWSgfj9PH0OgUEfO/SMPtUjfjP8AyliPomOfH2tcvp7BBBHRkQQQQBBBBAEEEEAQQQQBBBBAEI7V23JwwSZ01MsKLJc1UdyQKk8oejFcoFnALWfSARwu1e1rLlzMui1jIk8ge8fSJZuz0zP8Xvj7p8NLd3XzeG4ImDUdrdXcuZiftMiYcNNKSlWWWhaFOzkoUGegqIr5XV3PSrMcRImFiO9hyi+8omc9NY36CGLrnO0egOMmpEsTMLKBIeZLE3OBqyS4c8/SH9l9UGAlB5iFT5huuYou/AAho3eCGQ1rsrq92em2Elebn5mIsX1abPmA5sKgP90qT8i0bPBDE1zHG9RGGfPhp86QqrWWHP8ACr3iOb0B2rILyMciakN3JoO6zlz/ADCOpQQ+MXXJ/wBJ7Uw/+8YArD+OQc1NSRX5xlhusDDEtNzyVPaYkp+f5x1aFsXs2VNDTZaFizKSFfMQymxqWCx0pZdExB89/K8WsoVCgQz2Bdtf6wtiurPArJUiUqSo3VJWqWfQFvaEx0CxMr/d9orA3TpSJvuMpcby8Oxyraa8+2OAxo9pwH4R9FRzno51TKlYtOJxE9M0oVmCQgh1VIUok7y9qmOjxOMxeV1//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226" name="AutoShape 10" descr="data:image/jpeg;base64,/9j/4AAQSkZJRgABAQAAAQABAAD/2wCEAAkGBxQSEhQUEhQWFRUVFBcXFhcUFBQVFBUXFRcXFxQXFRgYHCggGBolHBcUITEhJSkrLi4uFx8zODMsNygtLisBCgoKDg0OGxAQGzckICYsLCw0LDQsLDQsLDQrLC8sNCw0LCwsLCwsLCwsLCwsLCwsLCwsLCwsLCwsLCwsLCwsLP/AABEIAOEA4QMBIgACEQEDEQH/xAAcAAABBQEBAQAAAAAAAAAAAAAAAQQFBgcCAwj/xABGEAABAwEFBAcEBggFBAMAAAABAAIRAwQFEiExBkFRYQcTInGBkaEyUrHBI0JictHhFCRzgpKywvAzU4Oz8RUWotJDY5P/xAAaAQACAwEBAAAAAAAAAAAAAAAAAwECBAUG/8QAMxEAAgIBBAADBQcDBQAAAAAAAAECEQMEEiExE0FRBSIyYaEUFUKBweHwI3GxJFJigpH/2gAMAwEAAhEDEQA/ANeQgoVSwIQhAAhJC6CABCUBLCAOYSroNSOy1y78lACIheFS30W+1VpjvqMHzTattBZWZOtFEf6jT8ENpEkhCFXqu3d3tJBtTJGsB5jyam1bpGu9rS7rHkDUto1PmFG5EWi1IhUap0sWACQ20OHEUYB/icEtPpQsz2yyjWPI9UPPtmFDml2C54ReEQqIektugsr/ABqMj0CR3SI/LDZh41Sfg1UefGvMv4cvQvkIhZ/bNuLXgLmWekANS8VSB5ESq0ek+3ndZ291GoT5F5hSs0Sslt7NkhELE6nSRbnOw9awExpSZlx1ErRthb+daLHTdWfiq4qgc6AJw1HAaCNIClTTZVOyzQkSNqApUwkEqSEIAEFCEAJKEIQAqEJEAKuUqQoAJVOtvSAxtWpSp0i7q3Oa5z3YRLTDoaATEgq3ErFr1OC8LW2QPpnH+KHfNKyyaXBJcjtTa6hGEU2NO8NkgfvHVeda+bVGdYk/Zbh13dmI3Lz2kAoXR+k0yetNKQSRDXYTBAjcQNZWS3ZbK1V0vqvcT7zzw74CnHhnk7YnNmWON0Xm8bVaDJNSocR31ngDXicgIKiXUJPbfJic3k5ZjjyXdKxVdCDMTm4aSRx4grqpYXwSYyme22co556haPsF/iOd96tP4Pr+w3/RWDVzZ1388tOS6q2driA14AgkuGvJoB48eSZWywkOgls/fbGsa+CZiwmdW/xDdH4qPu5f7vp+45e1L7j9f2JD/pLJ7VQvMk4gAIA0yJzXjbrKXdikKrxrHZLS7cTwEwdeK8BYD9nd9Yb/AO/BejLASSMso+sIzV46Cnbl9BcvaMX+H6/sP6WzdarGJmBoH16lMOJ4nDi5ZclPXVsjTpg4nzJnszkOEnXfnzVUF3Ondn9od3FJUsLh+Thvjgeab9jh0+Sq9opc19TR6Ny2cfVk83EqSstlY32WNHgFkos1QGAT4O7+fIoNCtuc/OIh5jPTerx08Y/Cki/3jff+TY7XTa+m5mWbSM+O71We1rbSHZLmteWuzEAg6mSBkc1WXOtI0fV5APfO7dPMeab0jXpy5hqMJzJaS0ndOWZWbUaR5WndGjHr4pVQtdxcS45iYBgHfOq0ro9rRZYORbVd5HCd3eVl7qNZ2ZDzPakzBnQyfiu6FW1MBDHVW6EhpcNRkfIhU+ySXmEdTG+j6LsdeRqpBjl8u1No7ayYtNZpH2zkvo64bVjptJzOEZ+ChwcezRCan0SyCgIUFxEqEIAEiWUiAFSIQgAXLikrOgEqCsVvdVzOXIblaMXIhsl31Qs9vPY6tVt1e0AsbTqOY4FxJdkxrT2Rpm071oNKlkuupByLgO8/gpeKL7KuRnW3hcy7H0CQQym7OMzqR8VSui2g11vswc0OaXmQ4Ag9h2oKv/SjTw2au37BHfIVJ6Km/r9l++f5Hp8IpJ16GTUy5ivmi37b2ypRttSnRcabAGQ1gDWiWAmABxS7NbQ1aVQMtDi6lUaRNQA4ZkNeHHOJEeadbZ2Si631Osr9XPVyOqe6BgbnIyTPbWzsZWYynmxtnpBp1kQYPjr4rTjjGUVGu0cXPky48k8ilwpdX+hU7LdD678FPBiJADXPa0uJ0DQTmubRs7Wp1H03tDTTjGS5oYzEA4S+YmDoM1N7Jt/XrN+1HwKddJFoLrbUZo1mGANC5zGlzjxdECeDQmu/E2/Irj2+B4j7uivO2fq9UazMNSk0w91N2LAcvaBgjXWE2slic9waxpc5xgACSSr/ANHlObLbwd9P+h652Au5pqvByLqD2tO8F0Akc4lLeXbuT8hy0zybHH8RV6Gzj3nCx1Nz/ca8Fx5NnsuPIErxfclQPNMtAc2ZDnMbBGoJcQJ8VfP+3HUIxZFpBDhpI0IKbX1YTUc+pGbySR3pP2lbqHP2e9t07/uUa9rirWctFangxglubTIESeyTxCY0LuqVHYabHPdEw0TA4ngOa1DpJoYjZeVJ3xYo68rK2lczOqyNWsOuI1MY+yeUtaITY5bin5sVPTbJyV8JX8zPLddFakAX03AEwCO0CfdDmyJ5Li1XDaaZa2pRqMLwcIc0txRmYnzhXnosZNrqUz7FSi7EObXNwnkRJg7lVL9vKs9osz6nWUbO94pyBMSQCXauy4qbe7aWjs8NT9f0Iu2XJaKWAVKVRvWf4YLT29PYjXUaJHbO2rC5wpOIYJeGua5zRxcxri4DvC0jb+1mnd13YMnvs7W4x7QZ1VMua3hiOGTwEb1XuiUYbzpbpZVB5jATHoEu24ORpqKyKF919TOK7JC+jtjnTRZ91vwCw/auyhlstTWiA2vVAA0AxmAFtmxR+hZ9xn8oWfOumbdK+WizhKkCVZzWCEIQAISIQAIQiUAedYZKr2J2Co9nBx8jmPirWVVrxbgtE+8B5jI/JMxPkrItNR2Kg13CJ+CZhkh3IT6pxdBxUnt/vMSubPaBm2AA4RO9XXFoqULpMJNlqz/lx+CqvRZS/XbN94/yPVt6R2/qtX7qp2xNqNCrTqhocWEwDkDLS35rVijadehzNfkUJQb6tf5LhtzRLrbVIG5n8jVFvp1KzqbI7Qayk3I6DJs+forPZWttBc5zYdE5OOh0HOBl4J061Cz1C5tJheQDidM5jcN29Rj1KrYlyjJqPZjcnlcvdk7/ACfP/pWbosgp3pTY3RlctE78IIXO21CbfXPNn+2xerrS5to68AY+sL4M4ZM5cd68rwtDq9V1V4Ac6Jw6ZADKe5Mbe/d8qKxxx8Jw/wCV/lRPbD0Ys9s5s/oevS6bOKdJ1TQU2hxOkATJlR9zXg+i2oxoaRUEOmZGRGWfNJtZazTu2uGmC9rWcD2nAEDwlYtQ3bZ1tLGNRXoVq6xUvXrKleqWh5IYJnC36sToBl3p7dtsdY7QyyVTLXthrpluL6pbwB0jiqpslaqVM0y5pOb2v1MgtIaPP4Jzthbqbatm/RwGBgOZnIyDJnhC5ib3HXlFbDUtvaU9TyY7+lRF5WWvZ2mzsomrScGufiY97ajiASWlvsRoIg5SVIXteItNOk8Rhw5ROYP/AAndS+69mo08Za9zxLA4ZtYIgvIOZPBdTHP3VRx8sFvlfBR6tatQY8UaBs4eML3htUvw8A9/sjujvVXrWeMlqtHbapiAq02OYTDsIMwcpzJB7lU9r7tZTtVZlMQ0OBAH1cTQ4geJK2Yp+9UkczU4Uo7oO68h70gU5sN1/sG/7VNQnRoyLzof6n+09OrdfzrQLHSLAwWfCA4EnEGtaMwdPZHmmV2VBRrmswYzROOHEtDpBGreZ8kjJnjjXhSXL6/NmvDglmfjxfurv/qkQ23FL9etf7ep6uK1bYd30FP9mz+ULK78tJr1qtYgNNR5eQMwCdwK1HYU/QU/uN/lCNVFxjGxmgyKc5UW0LpctXSxHTBCEiAFSIlIgBYQhCABVzaZkYH8HR4O/MBWJRO0VHFRfGoEjvb2vkpi6ZDHGzVfOOLfh/ZXVdkOI4FV+47eWw4ajyU4LU52c5nhl8Foa5spZWekKj+p1i7LsQAdSSRuVE2eZ7Ku3SE0/o1Tu+YVZ2Zs0tBWzTOotnG9qRcpRii4Xe8szbw8+9S5oNrsnR4yP4dyjrJRyTivRc0B1MkOJLSNxykeKw6j3Xvj2btG9y8OfRF2+6ntziRxGfoo9lJX94AAHAAeiZ9WwTIGpGgVVqXXKLPRxu4sqdJsKobd33VqRZ20nBrHAlzgQXEtIyEaZ68QtZqWZoBwgAzuH98lX61np2jCXDMAz5kJOXM5cJD8OBY+bMkuh9QHCxhc/dG7iVZ7RsjUqUBVc+DBdEE9nfzner1Zrkax4c0AA+EHyUzTsYyB0buGhjTwWVwd2bVONGeXTaLVRFOg+kXsBDGvaZaWnQgnUQrrbnttFJgqTTqUxhDi0uY4Za4cwvWwWWA5hHZkup/dcTl4H4hRt52zqjgJ0bMjfBcPwT4TlBGbJjjLkYvs9Ol26jw8NzwgPDSRoHEgGO4HwUPeBc8uqPMl5kniSpi0UOtpFx3tYR++/wDALqlYx1J3+y4dxynwcEx6jIuYiFpcb4l0VU3cXZzgA1cflxTetSw6dxO89/4Kz3nZ3BjZEZ6eGSh6lmla9Fii/wCrk5k/oYfaGWaXgYvdivTzIKsxafsKfoWfcb8As9rWUrQNiP8ADaPsj4BP13wp/MT7JtTkn6Fwau1w1drmndEQhCABCEIAEIQgBCvC105aQd+S91zUGSAMSFtfZ6j6bifac3J0iWn0OnmrDY71cWg4+1MATuGplRG0lzH/AKlUGcVXNeI1zb2iPFp806p3M5riPZAcQCTqTme9UcfQVymSu1d6dbZnsMThGm/MKAde36LRYAAaj9J0AH1j4r1vGwVB/iCBuyyOYUNtXY3B7HzkabRHCCfmtUJtYmvmYssFPPFvyX6k3dV913PBFUzvBGIOJ3BoEK92K1ue3tNLHtjE2Z10II+GoWYbLWpjKgxgmRxjNXj/AK9TowHEBr4DeDeRjTxSFNqdM2bE4bl2TItjmuzJI4ZT3hdUbe2MLgRO85/BQVpvnCxtRzB1bjGv0gExjw7xvidFJOp5Eq9Y5dC7yQ7PKheodaOrbUDm4CcuIcPWJUQy0dXXe3cHfmvG8bL1FRlVmog9+8+kpreFcG0kjR0H+JuXqssXyaH0X6xODmeS9nuygauMDx18goXZy0ZEHe0O8sj8lLXX23GpuHZZ3fWd4nLwTCUO6jQM/cA8t/xVX22shgPGhpvYe/JzT/4lWphluf1sXkfyULbaratF7Y/w3uaRv7B/9SoZLI653TRjgGg/uyvKwVHCm131S2IIkGcyO7enOzrOy9p4D4EfJe9os2CjTYN0/ABTjSk1YvI2otoibfVL4B3cEwdRUs6kqpbtrqLXOY1jn4TEgtAJ5Zreskcaro5zwzyu+x1XpK0bHZCOQ+CqNivenXkDsuH1Tr+at2ymRI5D4KNRkU8aa9RmlxSx5Wpehb2rtebF6LGdEEIQpASUJUIAEIQgBEiVIgCn7R2cNtVKqcuw9vq0j5p3d9DrD1j2x7jTmRxceZ9F49INH9XxjI03tflwnCfioa6b/tD2gNDRzJBJVJZIx4ZKi2O+kB/V2dzhkRGfiFm19Xz1xbTaZDBDne8TnHcPxVx29r1HWR+N3DcBvHBZfdRLiSdS4kq0J7uuhOSKXLXJMU3QOYVmZRD7NJA7TZOW/coBw09FYqxayyMh3tdgje0gSfkjJFtXRXBJJtNkdcd7gMDXHtgx2jkWaAZ6Rmpu49rmvIoua7FOAO3HPCCeBzCzOo9zKoI1nfoVL7L1D+m0Gu1dXpg+LwSqtbW2hje6KTNmvywtOAHeY9Fmj3ObVLSc2OgfuuJA9StX2gBwAt1aZ+SzyhdTrVbHljey4y5x9lpIE95mcuapXKJZObPUnVnBrDDQD1h4NdHZHMx6q61QKbIaIyDQO/IJvdtip2WkGM0GpOrjvJXVd2JzAebz3AQPir1QI7c6CBwBVIvC2uZaLUGnVzS3m9lNriPEfBXAv+jdU4NeR4Aws5uq4KVYvdUc5z6gLmvkgzMExEa5JM50x0Mbmix7K2oPNUjTACO45j4qZvm0MYGYjEl0ZE6R+KouxtQ2etaKDji7Iwk6ntQ4FWXawB1akwkiKbn5NcdSAdByVseRL3irx7vcHDS1wxAgjee7VZ5RuAEVAacOwGpTc0jQ4i0EbjkJ11Cjtqb3qtq1LM1xaxsdYG6uJzg8gCPNNbvvSo4dVTxGezkNx0xHgjPJzSotpoRxtpja6Kr+vplvtYxkcspgz6rZNncnkcgqxYLhpte3rKhbXcAQRHZgQBBEf8qzXNTLKzmudiIAzgCeGQyVsc04UVyY2p7vkW2mV6heFMr2CYVFQhCkBJQlhCABIhCABIlSIAj76s/WUnt95pA7yMvVUfZ2vVORbu0AE+K0SsMlnFnpChaKskgtqGM9zu0PQpGbyZeKs8ukZzhYqhII9nX7wWX3O7PLitC6Rbc59iqzoYjie0FnNzlMxO1aE5VyWh2eE4Rkc+JUnZKQqOg6ajx/JRlldGSkbNaDTII/JOlNrHKPqZlhTyxn6fqiG2zsbGYHU88sRMZbpz4ZqOp1jTqULSwYuqfTe4ZZhrgSPiFLbZXl1oGUGIjdHFVgscCWgkNLZjce0QDHgs0E6Ns6ukbVbL5Fpax9KXUqgnskYubXe6RoZVgutrWtECMhlw5LMLluPFQLmE03YZJBLSTHJWvo/tr3WfHUcXOaS0YjOhMn4IhK2E4OJbapk55huZ7/AKrU0q18qz+ADBwkuLT8J8V6WqrgZPusdUPMgGJ8VGXI8vpVGzvaR3sgH1BV2UJMVw2zBx0DDPdOfzVIo2h1CmWmD1ZwCNcO4mNxGatW1B6uhlk2o9um7OXRwmFRtpG4H03FxDHjtR9bDB84ELHmabo26e4qxbta9zxWpUwYxBxEA1HTJy1038VM3veYq2mjhLmO6hwc1wLXgh2Yg96c7CjFT60iA4nCOU7uQ+MqR2qu5tVragaOsp9ppjPm3uITNlQFwnuyWzErS/HXtNR2prOE+YHwUhdX0bg8ZFpEt0nvXdwUerr1G1B2i4uHPEZB1k5YtJOuRVlvO7eupfRhorDNuQEx9U5D4BGSabpDcWFxTcuxpfl84zTdo4EEkfZEBo5ZlXi5q4fVDhoabPgsiqPJOEghwkEHRpGRJPJaHsBVljO1iyIkcnOV8cWuROScXwmaRSK92ptRThqehJ0hIlUgIhLKEAIhCEACQpSkQBy9Z1te007UDuewebTB9MK0Uql9INIBtOofqvieTx+ICTnVwYzG/eKJt08myPJ+z/MFS7nnUK4baWkOsbwB7v8AMFUriKjS/AU1HxFjs5zHCD8FO0aIdSHOVDuoxB4/NTdjq4aDXHRoE/vT+SvmbURWFbpFdvS78pJmPnomNazdpgAya2mDOQAwhz5P7xVipUMb3TmwOGR3hpyCnbdTosNSGtw9VoBOuh74WZZHdM2vElHciruvg0bNAcHNdIbigOa3QSRrnuKuGwdMCjTZvJL6h5kktaOWUrO7+u8CYMgCe/mFeNj7Xhp0JIlzC90aZn/1aPNMxpIVmm2Wnae0xSqHi9lMdwzcudl2fRMnfmfHNRO1lX6Oi0+09xeRzcCfSfRTlyiGsaOA8Ey+WJH20DWvs1VhE9kkRuIEtPmAq1SucV7I3rXQ4NJbhIyJEGeIncrDejHfo9UN9rC6PCYVRuu9IszGukOdUa0Dg1zp89fRLlFN2xsckoP3WSWxeIUQ1wgs7EaRhMRHr4qwWsjLvUZWpOZUbXpRDmsNVnvNIw4mj3mmDzE8k8tlpaCGnM5mBGQ0k56K98UURl+2N14nPwZOaSRHDUt7lVrsvuvSe3A88muzHCM/xV8ttoFWo5wkBznROsCQPgFR79sgp1yY7Bl3I+8B4/FZtPJOTgzpayDjjjlXys5q32KpMgNIhzI99oIOLiXAmVoPR7VaWNLRAJMgbjJlY5oVqvRc89U2fff8VufCORDmVmtUDknLUzs5yTtqhDjtCEKxAs96EnghAAhCIQAJChCAOSq/tjZBUs1URo3F4sOL5KwFNrYwOaQdCIPjkoatUSuDBtqra11kc1v2e72gq7czl7bSVjTNWgQJY8sgagNdEnyCcbH0KdSphq4oLHYcAl2OOxA7+OSXhjtjyRldstF22GpXbhpNLoicxA8TvVlu27yx1PrAQ2m4FzY1hwieMaqfuajSptDaPsgS2QSM3eZynXknlrwYg6HRIxGDEandy9Uh5nOXPSGRx7Fx2Ve+7mDKZe12RcHCDmZa5zh4H4pqaDS1hAHapvyGUloBjyxeSd3nbbPUqOlzgabS0gNyBc1uLQZmTr3jgmNhttJzWk4sn1IhruzhdVOIx9XA5ojlu1SMsfe4NOOT28lP2mDAQWHslsxz4KS2Kr4xSbOQxB3JjSSfTLxTHaq7gMRBjM9kgjU655gHXxTbZW1NYHho7RcAeY1haMLThYjU8MuW0NtNS0Mjc2Y+8RCumzGbJ5ws+uy0fS1a7xLQC3uxNcGrRdlh9EDxkpseZNmdEi3MFZXtFYn0KrnCer63G3P2TuAWqD2Sqht6wCzuMTFRh8CVE1wMgk5JMZ2XbSmaTQ7N7RGUzI3HLkmVfaDFTc4AFx9kgw+m/nxaqSxgL3jMB5yPAjRd3bSd1p6zEOrEmT2SfqxklSm6NkdKtyrq/wCfQsln1j3WgeP9j1TG97vFdmHQjNruB4dxXrRqnTeczylOmhYE3GVo7ThGcHF9My+qwio4EQQYI4EarTejI/Rj77vkqXtRZw204vfaD4jI/JW/o3f2f9Q/Bq7KlvxqR5ScPCzvH6Gu2Y5J6wqOsZyUhTQhh6hCQFKrECIRHNKgBEIQgAQUIKAOSvKqMl6lcPQBgnSjdbaVa0PAzqFj/OGn1aUz6OHubWJa0uPVVAQNQHCCdDp3Ky9N7cLaZ984D4HEP6lEdFtnxGo6HHIDsHCeOvDRKk9sGyUt00a1YqzpDcAbkPZb3THr5r0tj3gS1skSYIJgGMo35CFG3VaA4ADrXQSCHPOJpG5wjk4z3cE+t5ynC7IbiZy0E+JXPk2n2aqV9FYvGtUbUpE0cQxBwwtILnMdjqBw3kga8io+wG0OY8ilDqrXN7TXPaS0FgkuMnQTOsSQur26whrAypi6w9qakmZw90yB4816XVZDZqT6lUPc4CQ3tuz1AAJPH1Kv2WSoYVtmrZay+pWDKLiI1zJa1rTAkxORmd6qF20TQrvpPaQ7FB4iJk+RV3s18Wk1H9VTezEGhxwkgRnDcQiTImBwXVe5GVS59XOqdX5hwOimWphjFPDKZFUass4CpUmODW9loWrbPUsNBvILIKTu0af+WMJ7xv8ANa7c9omzjjAnvyBWqLt2ZUq4PenUze3eI9Qq/tozFZKn7vo5SlOp+sPHGm0+SYbUmbJV5fiFafwsZi+OP90ZmKMtJjOZHgmwPaLXEngZ1acxKlKYgxuOij7XSMSBJYdOLeC50ZW6PQ5YUk0PaVTOGgJyx5/4UZZLQ0gESJUg2oIlLkqY7G01ZVttjD6Z5OHwKnujep2Z/wDsP8rVBbaN7NN32j6j8lK9Gh+ieeFX+lq6WB/0Uef1kf8AUyf86NosDslJU1D3Y+WhS9MpqM57hCRq6lWIFQkhCkBEFCEACEIQByVw5ei4cEAZH060/oKR4Vx6sf8AgEw6OKjadnacVQOqVHA9VGIYdAZyjj3qf6aqc2M8qlP+aPmqr0c1Qwul5a1rNQA4kuI3Hu9ErNzEvj+Ky5228gysZfaHYXAkEswgYCIbnnJjXmrC2v1tEOAqAEbnxxGR/vRMWVGVR1xq1YzwnsNDW4YJAjtE6Z6Snd1VPoTLqrpHZc7CHDIgHLx80hx3L5jOil3y8iqcrSQACWhxLcDS3FpEvmIO7JM67K1QzjrU29mGYnlxJABLjPflzUzbrcHYHF1bEMYfhMEx7IGfIEjRRTb0LiSypUwyYBe7LPfnqkTm6NEI2wqVqjWMlzyXEBsudnOsSd4hPTaYIYDJiSeQzc4nnp4qHqW4k4nOJazsUmkkyQIJE6cJ708uezYmzjBdV9pwzyGgbyCyyxuVL+fxDdyirGtNoNRxkYqlVoAkSGgicuZ+C0FjHUatNoksew4uRaJ/LxCqdC4C22Umtkgdsk8BkfWPNWa/q5pObVDg0NGA4gTgDsy8DfpvXWhGo0clyttnbK82qRoW4fTP1TTaup+rVBxqNB7v7CcPszKsFpLHfVc05nhI3hRO01R5oEuEFrm48tYkYhyMhRkvax2nrxY36lU3RvGYXNSrmHjTRw4d686tqbH9g+Epg+8GsdmZa7I8eRI3FYYwbO/PJGPbHL6PVvlvsuzjcn9N3JM2OywkzvaePBOqZyVZ35l8fHRX9tT9Gz7/APSU+6NHQyr+0iBnMtaur5sbauEPEwZ1IziNye7B3VhqVGtJw4muGfERB8lswNPHt8zka2Elmc/Lo065X9lT9JRd3WPAFKsC0owns1dLlq6ViASpIQpAEIQgAQhIgAXJC6QgDOel+iXWQgAn6SnoCT7Y4KlXBdbi3NrwN/ZcJ9Ftt42EVAQViPSbdlSy2mmWVKjWVKZya9zRiYc9DwcFG3cQy5WOy4QGOY4sbmO0NfEhTb7QYAaQ0AaEglYBSvO0E5WmvHDrqn4qXsNS0v0r1/8A9an4oWn8weelRotpuvt42VHYpccw0jta8FF1Nm8Ty+cJd7WHIHwJyVfZQtUZVq7jwFSo4+QTShcN6VDJrVabZ/8AktDwY7mknzVZaeKdloZpeTLmLgblMmBH1QI4dyctusAAAHKYgxE8IKrln2QtJjHbLQfuPqAebifgpey7I1f82ueb61Q/OPRR4UF0iXkm+2yWoOqseHNLsWQJMEYZzbyldXw6vWc1zXBoaScBBLXE+8Z3QN25N6Wx1U61Kn8bk7pbEO3vf/G5TtK0Q92stbC8VqZOIzipuBGukGDEQE9tYrEFjWO6sgZEycQdM90ZQpVmxPFzv4ivZuxbefmVXwldl3NuNEFZrqJzqNEb2kZnvVVq3BVLyDRfhwkaTBnKDyWlDYxnD1XQ2NZwQ8aZfHlcPKzMbHddoAwuovjdAOXMfgpKhYK0Q5jst8aq/jY2nwXf/ZtP3R6JctPGXmPhrpw8jOat21if8N3krBsNd72VHY2FskRO+J/FWgbHU/dHopS7bmbR9kQrQwqDuymXVSyKmh+ykvQNXQCVOMogCVCFICf3qlSJUACEkpUACEiVAAkQhAAqF0rbMVbbRpCgAajKs9o4Rhc0h2fg1X1I5koCjD7s6K3Ag16xP2aTI83OPyVysOydOmAGs0GriXH8Fe/0ccF0KYU7mRtRWaNx+HICAntK5WjcpuEQqkkfTu5o3Jw2zgbk4hEIA8xTC6wrpCAEwohdIUgcwuoQhABCEIQAIQhAAhCRACoSIQAuJCSUqAEQhCABCVCAEKEqEACQJUIAEIQgASoQgBChCEACRKhAAhCEAJ+KVCEABQUIQABIlQgAKRCEAKkQhAHKEIQB/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228" name="AutoShape 12" descr="data:image/jpeg;base64,/9j/4AAQSkZJRgABAQAAAQABAAD/2wCEAAkGBxQSEhQUEhQWFRUVFBcXFhcUFBQVFBUXFRcXFxQXFRgYHCggGBolHBcUITEhJSkrLi4uFx8zODMsNygtLisBCgoKDg0OGxAQGzckICYsLCw0LDQsLDQsLDQrLC8sNCw0LCwsLCwsLCwsLCwsLCwsLCwsLCwsLCwsLCwsLCwsLP/AABEIAOEA4QMBIgACEQEDEQH/xAAcAAABBQEBAQAAAAAAAAAAAAAAAQQFBgcCAwj/xABGEAABAwEFBAcEBggFBAMAAAABAAIRAwQFEiExBkFRYQcTInGBkaEyUrHBI0JictHhFCRzgpKywvAzU4Oz8RUWotJDY5P/xAAaAQACAwEBAAAAAAAAAAAAAAAAAwECBAUG/8QAMxEAAgIBBAADBQcDBQAAAAAAAAECEQMEEiExE0FRBSIyYaEUFUKBweHwI3GxJFJigpH/2gAMAwEAAhEDEQA/ANeQgoVSwIQhAAhJC6CABCUBLCAOYSroNSOy1y78lACIheFS30W+1VpjvqMHzTattBZWZOtFEf6jT8ENpEkhCFXqu3d3tJBtTJGsB5jyam1bpGu9rS7rHkDUto1PmFG5EWi1IhUap0sWACQ20OHEUYB/icEtPpQsz2yyjWPI9UPPtmFDml2C54ReEQqIektugsr/ABqMj0CR3SI/LDZh41Sfg1UefGvMv4cvQvkIhZ/bNuLXgLmWekANS8VSB5ESq0ek+3ndZ291GoT5F5hSs0Sslt7NkhELE6nSRbnOw9awExpSZlx1ErRthb+daLHTdWfiq4qgc6AJw1HAaCNIClTTZVOyzQkSNqApUwkEqSEIAEFCEAJKEIQAqEJEAKuUqQoAJVOtvSAxtWpSp0i7q3Oa5z3YRLTDoaATEgq3ErFr1OC8LW2QPpnH+KHfNKyyaXBJcjtTa6hGEU2NO8NkgfvHVeda+bVGdYk/Zbh13dmI3Lz2kAoXR+k0yetNKQSRDXYTBAjcQNZWS3ZbK1V0vqvcT7zzw74CnHhnk7YnNmWON0Xm8bVaDJNSocR31ngDXicgIKiXUJPbfJic3k5ZjjyXdKxVdCDMTm4aSRx4grqpYXwSYyme22co556haPsF/iOd96tP4Pr+w3/RWDVzZ1388tOS6q2driA14AgkuGvJoB48eSZWywkOgls/fbGsa+CZiwmdW/xDdH4qPu5f7vp+45e1L7j9f2JD/pLJ7VQvMk4gAIA0yJzXjbrKXdikKrxrHZLS7cTwEwdeK8BYD9nd9Yb/AO/BejLASSMso+sIzV46Cnbl9BcvaMX+H6/sP6WzdarGJmBoH16lMOJ4nDi5ZclPXVsjTpg4nzJnszkOEnXfnzVUF3Ondn9od3FJUsLh+Thvjgeab9jh0+Sq9opc19TR6Ny2cfVk83EqSstlY32WNHgFkos1QGAT4O7+fIoNCtuc/OIh5jPTerx08Y/Cki/3jff+TY7XTa+m5mWbSM+O71We1rbSHZLmteWuzEAg6mSBkc1WXOtI0fV5APfO7dPMeab0jXpy5hqMJzJaS0ndOWZWbUaR5WndGjHr4pVQtdxcS45iYBgHfOq0ro9rRZYORbVd5HCd3eVl7qNZ2ZDzPakzBnQyfiu6FW1MBDHVW6EhpcNRkfIhU+ySXmEdTG+j6LsdeRqpBjl8u1No7ayYtNZpH2zkvo64bVjptJzOEZ+ChwcezRCan0SyCgIUFxEqEIAEiWUiAFSIQgAXLikrOgEqCsVvdVzOXIblaMXIhsl31Qs9vPY6tVt1e0AsbTqOY4FxJdkxrT2Rpm071oNKlkuupByLgO8/gpeKL7KuRnW3hcy7H0CQQym7OMzqR8VSui2g11vswc0OaXmQ4Ag9h2oKv/SjTw2au37BHfIVJ6Km/r9l++f5Hp8IpJ16GTUy5ivmi37b2ypRttSnRcabAGQ1gDWiWAmABxS7NbQ1aVQMtDi6lUaRNQA4ZkNeHHOJEeadbZ2Si631Osr9XPVyOqe6BgbnIyTPbWzsZWYynmxtnpBp1kQYPjr4rTjjGUVGu0cXPky48k8ilwpdX+hU7LdD678FPBiJADXPa0uJ0DQTmubRs7Wp1H03tDTTjGS5oYzEA4S+YmDoM1N7Jt/XrN+1HwKddJFoLrbUZo1mGANC5zGlzjxdECeDQmu/E2/Irj2+B4j7uivO2fq9UazMNSk0w91N2LAcvaBgjXWE2slic9waxpc5xgACSSr/ANHlObLbwd9P+h652Au5pqvByLqD2tO8F0Akc4lLeXbuT8hy0zybHH8RV6Gzj3nCx1Nz/ca8Fx5NnsuPIErxfclQPNMtAc2ZDnMbBGoJcQJ8VfP+3HUIxZFpBDhpI0IKbX1YTUc+pGbySR3pP2lbqHP2e9t07/uUa9rirWctFangxglubTIESeyTxCY0LuqVHYabHPdEw0TA4ngOa1DpJoYjZeVJ3xYo68rK2lczOqyNWsOuI1MY+yeUtaITY5bin5sVPTbJyV8JX8zPLddFakAX03AEwCO0CfdDmyJ5Li1XDaaZa2pRqMLwcIc0txRmYnzhXnosZNrqUz7FSi7EObXNwnkRJg7lVL9vKs9osz6nWUbO94pyBMSQCXauy4qbe7aWjs8NT9f0Iu2XJaKWAVKVRvWf4YLT29PYjXUaJHbO2rC5wpOIYJeGua5zRxcxri4DvC0jb+1mnd13YMnvs7W4x7QZ1VMua3hiOGTwEb1XuiUYbzpbpZVB5jATHoEu24ORpqKyKF919TOK7JC+jtjnTRZ91vwCw/auyhlstTWiA2vVAA0AxmAFtmxR+hZ9xn8oWfOumbdK+WizhKkCVZzWCEIQAISIQAIQiUAedYZKr2J2Co9nBx8jmPirWVVrxbgtE+8B5jI/JMxPkrItNR2Kg13CJ+CZhkh3IT6pxdBxUnt/vMSubPaBm2AA4RO9XXFoqULpMJNlqz/lx+CqvRZS/XbN94/yPVt6R2/qtX7qp2xNqNCrTqhocWEwDkDLS35rVijadehzNfkUJQb6tf5LhtzRLrbVIG5n8jVFvp1KzqbI7Qayk3I6DJs+forPZWttBc5zYdE5OOh0HOBl4J061Cz1C5tJheQDidM5jcN29Rj1KrYlyjJqPZjcnlcvdk7/ACfP/pWbosgp3pTY3RlctE78IIXO21CbfXPNn+2xerrS5to68AY+sL4M4ZM5cd68rwtDq9V1V4Ac6Jw6ZADKe5Mbe/d8qKxxx8Jw/wCV/lRPbD0Ys9s5s/oevS6bOKdJ1TQU2hxOkATJlR9zXg+i2oxoaRUEOmZGRGWfNJtZazTu2uGmC9rWcD2nAEDwlYtQ3bZ1tLGNRXoVq6xUvXrKleqWh5IYJnC36sToBl3p7dtsdY7QyyVTLXthrpluL6pbwB0jiqpslaqVM0y5pOb2v1MgtIaPP4Jzthbqbatm/RwGBgOZnIyDJnhC5ib3HXlFbDUtvaU9TyY7+lRF5WWvZ2mzsomrScGufiY97ajiASWlvsRoIg5SVIXteItNOk8Rhw5ROYP/AAndS+69mo08Za9zxLA4ZtYIgvIOZPBdTHP3VRx8sFvlfBR6tatQY8UaBs4eML3htUvw8A9/sjujvVXrWeMlqtHbapiAq02OYTDsIMwcpzJB7lU9r7tZTtVZlMQ0OBAH1cTQ4geJK2Yp+9UkczU4Uo7oO68h70gU5sN1/sG/7VNQnRoyLzof6n+09OrdfzrQLHSLAwWfCA4EnEGtaMwdPZHmmV2VBRrmswYzROOHEtDpBGreZ8kjJnjjXhSXL6/NmvDglmfjxfurv/qkQ23FL9etf7ep6uK1bYd30FP9mz+ULK78tJr1qtYgNNR5eQMwCdwK1HYU/QU/uN/lCNVFxjGxmgyKc5UW0LpctXSxHTBCEiAFSIlIgBYQhCABVzaZkYH8HR4O/MBWJRO0VHFRfGoEjvb2vkpi6ZDHGzVfOOLfh/ZXVdkOI4FV+47eWw4ajyU4LU52c5nhl8Foa5spZWekKj+p1i7LsQAdSSRuVE2eZ7Ku3SE0/o1Tu+YVZ2Zs0tBWzTOotnG9qRcpRii4Xe8szbw8+9S5oNrsnR4yP4dyjrJRyTivRc0B1MkOJLSNxykeKw6j3Xvj2btG9y8OfRF2+6ntziRxGfoo9lJX94AAHAAeiZ9WwTIGpGgVVqXXKLPRxu4sqdJsKobd33VqRZ20nBrHAlzgQXEtIyEaZ68QtZqWZoBwgAzuH98lX61np2jCXDMAz5kJOXM5cJD8OBY+bMkuh9QHCxhc/dG7iVZ7RsjUqUBVc+DBdEE9nfzner1Zrkax4c0AA+EHyUzTsYyB0buGhjTwWVwd2bVONGeXTaLVRFOg+kXsBDGvaZaWnQgnUQrrbnttFJgqTTqUxhDi0uY4Za4cwvWwWWA5hHZkup/dcTl4H4hRt52zqjgJ0bMjfBcPwT4TlBGbJjjLkYvs9Ol26jw8NzwgPDSRoHEgGO4HwUPeBc8uqPMl5kniSpi0UOtpFx3tYR++/wDALqlYx1J3+y4dxynwcEx6jIuYiFpcb4l0VU3cXZzgA1cflxTetSw6dxO89/4Kz3nZ3BjZEZ6eGSh6lmla9Fii/wCrk5k/oYfaGWaXgYvdivTzIKsxafsKfoWfcb8As9rWUrQNiP8ADaPsj4BP13wp/MT7JtTkn6Fwau1w1drmndEQhCABCEIAEIQgBCvC105aQd+S91zUGSAMSFtfZ6j6bifac3J0iWn0OnmrDY71cWg4+1MATuGplRG0lzH/AKlUGcVXNeI1zb2iPFp806p3M5riPZAcQCTqTme9UcfQVymSu1d6dbZnsMThGm/MKAde36LRYAAaj9J0AH1j4r1vGwVB/iCBuyyOYUNtXY3B7HzkabRHCCfmtUJtYmvmYssFPPFvyX6k3dV913PBFUzvBGIOJ3BoEK92K1ue3tNLHtjE2Z10II+GoWYbLWpjKgxgmRxjNXj/AK9TowHEBr4DeDeRjTxSFNqdM2bE4bl2TItjmuzJI4ZT3hdUbe2MLgRO85/BQVpvnCxtRzB1bjGv0gExjw7xvidFJOp5Eq9Y5dC7yQ7PKheodaOrbUDm4CcuIcPWJUQy0dXXe3cHfmvG8bL1FRlVmog9+8+kpreFcG0kjR0H+JuXqssXyaH0X6xODmeS9nuygauMDx18goXZy0ZEHe0O8sj8lLXX23GpuHZZ3fWd4nLwTCUO6jQM/cA8t/xVX22shgPGhpvYe/JzT/4lWphluf1sXkfyULbaratF7Y/w3uaRv7B/9SoZLI653TRjgGg/uyvKwVHCm131S2IIkGcyO7enOzrOy9p4D4EfJe9os2CjTYN0/ABTjSk1YvI2otoibfVL4B3cEwdRUs6kqpbtrqLXOY1jn4TEgtAJ5Zreskcaro5zwzyu+x1XpK0bHZCOQ+CqNivenXkDsuH1Tr+at2ymRI5D4KNRkU8aa9RmlxSx5Wpehb2rtebF6LGdEEIQpASUJUIAEIQgBEiVIgCn7R2cNtVKqcuw9vq0j5p3d9DrD1j2x7jTmRxceZ9F49INH9XxjI03tflwnCfioa6b/tD2gNDRzJBJVJZIx4ZKi2O+kB/V2dzhkRGfiFm19Xz1xbTaZDBDne8TnHcPxVx29r1HWR+N3DcBvHBZfdRLiSdS4kq0J7uuhOSKXLXJMU3QOYVmZRD7NJA7TZOW/coBw09FYqxayyMh3tdgje0gSfkjJFtXRXBJJtNkdcd7gMDXHtgx2jkWaAZ6Rmpu49rmvIoua7FOAO3HPCCeBzCzOo9zKoI1nfoVL7L1D+m0Gu1dXpg+LwSqtbW2hje6KTNmvywtOAHeY9Fmj3ObVLSc2OgfuuJA9StX2gBwAt1aZ+SzyhdTrVbHljey4y5x9lpIE95mcuapXKJZObPUnVnBrDDQD1h4NdHZHMx6q61QKbIaIyDQO/IJvdtip2WkGM0GpOrjvJXVd2JzAebz3AQPir1QI7c6CBwBVIvC2uZaLUGnVzS3m9lNriPEfBXAv+jdU4NeR4Aws5uq4KVYvdUc5z6gLmvkgzMExEa5JM50x0Mbmix7K2oPNUjTACO45j4qZvm0MYGYjEl0ZE6R+KouxtQ2etaKDji7Iwk6ntQ4FWXawB1akwkiKbn5NcdSAdByVseRL3irx7vcHDS1wxAgjee7VZ5RuAEVAacOwGpTc0jQ4i0EbjkJ11Cjtqb3qtq1LM1xaxsdYG6uJzg8gCPNNbvvSo4dVTxGezkNx0xHgjPJzSotpoRxtpja6Kr+vplvtYxkcspgz6rZNncnkcgqxYLhpte3rKhbXcAQRHZgQBBEf8qzXNTLKzmudiIAzgCeGQyVsc04UVyY2p7vkW2mV6heFMr2CYVFQhCkBJQlhCABIhCABIlSIAj76s/WUnt95pA7yMvVUfZ2vVORbu0AE+K0SsMlnFnpChaKskgtqGM9zu0PQpGbyZeKs8ukZzhYqhII9nX7wWX3O7PLitC6Rbc59iqzoYjie0FnNzlMxO1aE5VyWh2eE4Rkc+JUnZKQqOg6ajx/JRlldGSkbNaDTII/JOlNrHKPqZlhTyxn6fqiG2zsbGYHU88sRMZbpz4ZqOp1jTqULSwYuqfTe4ZZhrgSPiFLbZXl1oGUGIjdHFVgscCWgkNLZjce0QDHgs0E6Ns6ukbVbL5Fpax9KXUqgnskYubXe6RoZVgutrWtECMhlw5LMLluPFQLmE03YZJBLSTHJWvo/tr3WfHUcXOaS0YjOhMn4IhK2E4OJbapk55huZ7/AKrU0q18qz+ADBwkuLT8J8V6WqrgZPusdUPMgGJ8VGXI8vpVGzvaR3sgH1BV2UJMVw2zBx0DDPdOfzVIo2h1CmWmD1ZwCNcO4mNxGatW1B6uhlk2o9um7OXRwmFRtpG4H03FxDHjtR9bDB84ELHmabo26e4qxbta9zxWpUwYxBxEA1HTJy1038VM3veYq2mjhLmO6hwc1wLXgh2Yg96c7CjFT60iA4nCOU7uQ+MqR2qu5tVragaOsp9ppjPm3uITNlQFwnuyWzErS/HXtNR2prOE+YHwUhdX0bg8ZFpEt0nvXdwUerr1G1B2i4uHPEZB1k5YtJOuRVlvO7eupfRhorDNuQEx9U5D4BGSabpDcWFxTcuxpfl84zTdo4EEkfZEBo5ZlXi5q4fVDhoabPgsiqPJOEghwkEHRpGRJPJaHsBVljO1iyIkcnOV8cWuROScXwmaRSK92ptRThqehJ0hIlUgIhLKEAIhCEACQpSkQBy9Z1te007UDuewebTB9MK0Uql9INIBtOofqvieTx+ICTnVwYzG/eKJt08myPJ+z/MFS7nnUK4baWkOsbwB7v8AMFUriKjS/AU1HxFjs5zHCD8FO0aIdSHOVDuoxB4/NTdjq4aDXHRoE/vT+SvmbURWFbpFdvS78pJmPnomNazdpgAya2mDOQAwhz5P7xVipUMb3TmwOGR3hpyCnbdTosNSGtw9VoBOuh74WZZHdM2vElHciruvg0bNAcHNdIbigOa3QSRrnuKuGwdMCjTZvJL6h5kktaOWUrO7+u8CYMgCe/mFeNj7Xhp0JIlzC90aZn/1aPNMxpIVmm2Wnae0xSqHi9lMdwzcudl2fRMnfmfHNRO1lX6Oi0+09xeRzcCfSfRTlyiGsaOA8Ey+WJH20DWvs1VhE9kkRuIEtPmAq1SucV7I3rXQ4NJbhIyJEGeIncrDejHfo9UN9rC6PCYVRuu9IszGukOdUa0Dg1zp89fRLlFN2xsckoP3WSWxeIUQ1wgs7EaRhMRHr4qwWsjLvUZWpOZUbXpRDmsNVnvNIw4mj3mmDzE8k8tlpaCGnM5mBGQ0k56K98UURl+2N14nPwZOaSRHDUt7lVrsvuvSe3A88muzHCM/xV8ttoFWo5wkBznROsCQPgFR79sgp1yY7Bl3I+8B4/FZtPJOTgzpayDjjjlXys5q32KpMgNIhzI99oIOLiXAmVoPR7VaWNLRAJMgbjJlY5oVqvRc89U2fff8VufCORDmVmtUDknLUzs5yTtqhDjtCEKxAs96EnghAAhCIQAJChCAOSq/tjZBUs1URo3F4sOL5KwFNrYwOaQdCIPjkoatUSuDBtqra11kc1v2e72gq7czl7bSVjTNWgQJY8sgagNdEnyCcbH0KdSphq4oLHYcAl2OOxA7+OSXhjtjyRldstF22GpXbhpNLoicxA8TvVlu27yx1PrAQ2m4FzY1hwieMaqfuajSptDaPsgS2QSM3eZynXknlrwYg6HRIxGDEandy9Uh5nOXPSGRx7Fx2Ve+7mDKZe12RcHCDmZa5zh4H4pqaDS1hAHapvyGUloBjyxeSd3nbbPUqOlzgabS0gNyBc1uLQZmTr3jgmNhttJzWk4sn1IhruzhdVOIx9XA5ojlu1SMsfe4NOOT28lP2mDAQWHslsxz4KS2Kr4xSbOQxB3JjSSfTLxTHaq7gMRBjM9kgjU655gHXxTbZW1NYHho7RcAeY1haMLThYjU8MuW0NtNS0Mjc2Y+8RCumzGbJ5ws+uy0fS1a7xLQC3uxNcGrRdlh9EDxkpseZNmdEi3MFZXtFYn0KrnCer63G3P2TuAWqD2Sqht6wCzuMTFRh8CVE1wMgk5JMZ2XbSmaTQ7N7RGUzI3HLkmVfaDFTc4AFx9kgw+m/nxaqSxgL3jMB5yPAjRd3bSd1p6zEOrEmT2SfqxklSm6NkdKtyrq/wCfQsln1j3WgeP9j1TG97vFdmHQjNruB4dxXrRqnTeczylOmhYE3GVo7ThGcHF9My+qwio4EQQYI4EarTejI/Rj77vkqXtRZw204vfaD4jI/JW/o3f2f9Q/Bq7KlvxqR5ScPCzvH6Gu2Y5J6wqOsZyUhTQhh6hCQFKrECIRHNKgBEIQgAQUIKAOSvKqMl6lcPQBgnSjdbaVa0PAzqFj/OGn1aUz6OHubWJa0uPVVAQNQHCCdDp3Ky9N7cLaZ984D4HEP6lEdFtnxGo6HHIDsHCeOvDRKk9sGyUt00a1YqzpDcAbkPZb3THr5r0tj3gS1skSYIJgGMo35CFG3VaA4ADrXQSCHPOJpG5wjk4z3cE+t5ynC7IbiZy0E+JXPk2n2aqV9FYvGtUbUpE0cQxBwwtILnMdjqBw3kga8io+wG0OY8ilDqrXN7TXPaS0FgkuMnQTOsSQur26whrAypi6w9qakmZw90yB4816XVZDZqT6lUPc4CQ3tuz1AAJPH1Kv2WSoYVtmrZay+pWDKLiI1zJa1rTAkxORmd6qF20TQrvpPaQ7FB4iJk+RV3s18Wk1H9VTezEGhxwkgRnDcQiTImBwXVe5GVS59XOqdX5hwOimWphjFPDKZFUass4CpUmODW9loWrbPUsNBvILIKTu0af+WMJ7xv8ANa7c9omzjjAnvyBWqLt2ZUq4PenUze3eI9Qq/tozFZKn7vo5SlOp+sPHGm0+SYbUmbJV5fiFafwsZi+OP90ZmKMtJjOZHgmwPaLXEngZ1acxKlKYgxuOij7XSMSBJYdOLeC50ZW6PQ5YUk0PaVTOGgJyx5/4UZZLQ0gESJUg2oIlLkqY7G01ZVttjD6Z5OHwKnujep2Z/wDsP8rVBbaN7NN32j6j8lK9Gh+ieeFX+lq6WB/0Uef1kf8AUyf86NosDslJU1D3Y+WhS9MpqM57hCRq6lWIFQkhCkBEFCEACEIQByVw5ei4cEAZH060/oKR4Vx6sf8AgEw6OKjadnacVQOqVHA9VGIYdAZyjj3qf6aqc2M8qlP+aPmqr0c1Qwul5a1rNQA4kuI3Hu9ErNzEvj+Ky5228gysZfaHYXAkEswgYCIbnnJjXmrC2v1tEOAqAEbnxxGR/vRMWVGVR1xq1YzwnsNDW4YJAjtE6Z6Snd1VPoTLqrpHZc7CHDIgHLx80hx3L5jOil3y8iqcrSQACWhxLcDS3FpEvmIO7JM67K1QzjrU29mGYnlxJABLjPflzUzbrcHYHF1bEMYfhMEx7IGfIEjRRTb0LiSypUwyYBe7LPfnqkTm6NEI2wqVqjWMlzyXEBsudnOsSd4hPTaYIYDJiSeQzc4nnp4qHqW4k4nOJazsUmkkyQIJE6cJ708uezYmzjBdV9pwzyGgbyCyyxuVL+fxDdyirGtNoNRxkYqlVoAkSGgicuZ+C0FjHUatNoksew4uRaJ/LxCqdC4C22Umtkgdsk8BkfWPNWa/q5pObVDg0NGA4gTgDsy8DfpvXWhGo0clyttnbK82qRoW4fTP1TTaup+rVBxqNB7v7CcPszKsFpLHfVc05nhI3hRO01R5oEuEFrm48tYkYhyMhRkvax2nrxY36lU3RvGYXNSrmHjTRw4d686tqbH9g+Epg+8GsdmZa7I8eRI3FYYwbO/PJGPbHL6PVvlvsuzjcn9N3JM2OywkzvaePBOqZyVZ35l8fHRX9tT9Gz7/APSU+6NHQyr+0iBnMtaur5sbauEPEwZ1IziNye7B3VhqVGtJw4muGfERB8lswNPHt8zka2Elmc/Lo065X9lT9JRd3WPAFKsC0owns1dLlq6ViASpIQpAEIQgAQhIgAXJC6QgDOel+iXWQgAn6SnoCT7Y4KlXBdbi3NrwN/ZcJ9Ftt42EVAQViPSbdlSy2mmWVKjWVKZya9zRiYc9DwcFG3cQy5WOy4QGOY4sbmO0NfEhTb7QYAaQ0AaEglYBSvO0E5WmvHDrqn4qXsNS0v0r1/8A9an4oWn8weelRotpuvt42VHYpccw0jta8FF1Nm8Ty+cJd7WHIHwJyVfZQtUZVq7jwFSo4+QTShcN6VDJrVabZ/8AktDwY7mknzVZaeKdloZpeTLmLgblMmBH1QI4dyctusAAAHKYgxE8IKrln2QtJjHbLQfuPqAebifgpey7I1f82ueb61Q/OPRR4UF0iXkm+2yWoOqseHNLsWQJMEYZzbyldXw6vWc1zXBoaScBBLXE+8Z3QN25N6Wx1U61Kn8bk7pbEO3vf/G5TtK0Q92stbC8VqZOIzipuBGukGDEQE9tYrEFjWO6sgZEycQdM90ZQpVmxPFzv4ivZuxbefmVXwldl3NuNEFZrqJzqNEb2kZnvVVq3BVLyDRfhwkaTBnKDyWlDYxnD1XQ2NZwQ8aZfHlcPKzMbHddoAwuovjdAOXMfgpKhYK0Q5jst8aq/jY2nwXf/ZtP3R6JctPGXmPhrpw8jOat21if8N3krBsNd72VHY2FskRO+J/FWgbHU/dHopS7bmbR9kQrQwqDuymXVSyKmh+ykvQNXQCVOMogCVCFICf3qlSJUACEkpUACEiVAAkQhAAqF0rbMVbbRpCgAajKs9o4Rhc0h2fg1X1I5koCjD7s6K3Ag16xP2aTI83OPyVysOydOmAGs0GriXH8Fe/0ccF0KYU7mRtRWaNx+HICAntK5WjcpuEQqkkfTu5o3Jw2zgbk4hEIA8xTC6wrpCAEwohdIUgcwuoQhABCEIQAIQhAAhCRACoSIQAuJCSUqAEQhCABCVCAEKEqEACQJUIAEIQgASoQgBChCEACRKhAAhCEAJ+KVCEABQUIQABIlQgAKRCEAKkQhAHKEIQB/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a:extLst>
              <a:ext uri="{FF2B5EF4-FFF2-40B4-BE49-F238E27FC236}">
                <a16:creationId xmlns:a16="http://schemas.microsoft.com/office/drawing/2014/main" id="{FCE11B37-E475-4AD7-B23B-D0C30EAE13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0625" y="688867"/>
            <a:ext cx="2543175" cy="1352550"/>
          </a:xfrm>
          <a:prstGeom prst="rect">
            <a:avLst/>
          </a:prstGeom>
        </p:spPr>
      </p:pic>
      <p:pic>
        <p:nvPicPr>
          <p:cNvPr id="8" name="Picture 7">
            <a:extLst>
              <a:ext uri="{FF2B5EF4-FFF2-40B4-BE49-F238E27FC236}">
                <a16:creationId xmlns:a16="http://schemas.microsoft.com/office/drawing/2014/main" id="{54866025-48C4-4B72-8378-8017DA1DAE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2345355"/>
            <a:ext cx="2743200" cy="2257425"/>
          </a:xfrm>
          <a:prstGeom prst="rect">
            <a:avLst/>
          </a:prstGeom>
        </p:spPr>
      </p:pic>
      <p:pic>
        <p:nvPicPr>
          <p:cNvPr id="10" name="Picture 9">
            <a:extLst>
              <a:ext uri="{FF2B5EF4-FFF2-40B4-BE49-F238E27FC236}">
                <a16:creationId xmlns:a16="http://schemas.microsoft.com/office/drawing/2014/main" id="{8222F7E5-CAED-4DE2-8965-FDCD6258C1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5163" y="2450130"/>
            <a:ext cx="2143125" cy="2152650"/>
          </a:xfrm>
          <a:prstGeom prst="rect">
            <a:avLst/>
          </a:prstGeom>
        </p:spPr>
      </p:pic>
      <p:pic>
        <p:nvPicPr>
          <p:cNvPr id="12" name="Picture 11">
            <a:extLst>
              <a:ext uri="{FF2B5EF4-FFF2-40B4-BE49-F238E27FC236}">
                <a16:creationId xmlns:a16="http://schemas.microsoft.com/office/drawing/2014/main" id="{E84B79CC-5CA7-48B8-AFB6-C4ED683D37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16734" y="2207399"/>
            <a:ext cx="1620441" cy="2170637"/>
          </a:xfrm>
          <a:prstGeom prst="rect">
            <a:avLst/>
          </a:prstGeom>
        </p:spPr>
      </p:pic>
      <p:pic>
        <p:nvPicPr>
          <p:cNvPr id="14" name="Picture 13">
            <a:extLst>
              <a:ext uri="{FF2B5EF4-FFF2-40B4-BE49-F238E27FC236}">
                <a16:creationId xmlns:a16="http://schemas.microsoft.com/office/drawing/2014/main" id="{9A9DE6BD-07C5-4A4C-A42F-11587C51582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19513" y="5052510"/>
            <a:ext cx="3203802" cy="1651602"/>
          </a:xfrm>
          <a:prstGeom prst="rect">
            <a:avLst/>
          </a:prstGeom>
        </p:spPr>
      </p:pic>
    </p:spTree>
    <p:extLst>
      <p:ext uri="{BB962C8B-B14F-4D97-AF65-F5344CB8AC3E}">
        <p14:creationId xmlns:p14="http://schemas.microsoft.com/office/powerpoint/2010/main" val="244037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9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9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0" grpId="0"/>
      <p:bldP spid="39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 name="Rectangle 388">
            <a:extLst>
              <a:ext uri="{FF2B5EF4-FFF2-40B4-BE49-F238E27FC236}">
                <a16:creationId xmlns:a16="http://schemas.microsoft.com/office/drawing/2014/main" id="{45618A67-5D92-498D-9AE9-D3C9D7FD5F71}"/>
              </a:ext>
            </a:extLst>
          </p:cNvPr>
          <p:cNvSpPr/>
          <p:nvPr/>
        </p:nvSpPr>
        <p:spPr>
          <a:xfrm flipH="1" flipV="1">
            <a:off x="0" y="0"/>
            <a:ext cx="12192000" cy="6858000"/>
          </a:xfrm>
          <a:prstGeom prst="rect">
            <a:avLst/>
          </a:prstGeom>
          <a:gradFill>
            <a:gsLst>
              <a:gs pos="0">
                <a:srgbClr val="365129"/>
              </a:gs>
              <a:gs pos="36000">
                <a:srgbClr val="00B050"/>
              </a:gs>
              <a:gs pos="69000">
                <a:srgbClr val="CCFF99"/>
              </a:gs>
              <a:gs pos="100000">
                <a:schemeClr val="accent1">
                  <a:lumMod val="75000"/>
                </a:schemeClr>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22064" y="6466410"/>
            <a:ext cx="2895600" cy="307777"/>
          </a:xfrm>
          <a:prstGeom prst="rect">
            <a:avLst/>
          </a:prstGeom>
          <a:noFill/>
        </p:spPr>
        <p:txBody>
          <a:bodyPr wrap="square" rtlCol="0">
            <a:spAutoFit/>
          </a:bodyPr>
          <a:lstStyle/>
          <a:p>
            <a:r>
              <a:rPr lang="en-US" sz="1400" dirty="0">
                <a:solidFill>
                  <a:schemeClr val="bg1"/>
                </a:solidFill>
              </a:rPr>
              <a:t>Mosiah 25:12</a:t>
            </a:r>
          </a:p>
        </p:txBody>
      </p:sp>
      <p:sp>
        <p:nvSpPr>
          <p:cNvPr id="5" name="TextBox 4"/>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Calibri" panose="020F0502020204030204" pitchFamily="34" charset="0"/>
              </a:rPr>
              <a:t>Taking on the Name of Nephi</a:t>
            </a:r>
          </a:p>
        </p:txBody>
      </p:sp>
      <p:sp>
        <p:nvSpPr>
          <p:cNvPr id="21" name="TextBox 20"/>
          <p:cNvSpPr txBox="1"/>
          <p:nvPr/>
        </p:nvSpPr>
        <p:spPr>
          <a:xfrm>
            <a:off x="5229746" y="1198042"/>
            <a:ext cx="4493005" cy="4524315"/>
          </a:xfrm>
          <a:prstGeom prst="rect">
            <a:avLst/>
          </a:prstGeom>
          <a:noFill/>
        </p:spPr>
        <p:txBody>
          <a:bodyPr wrap="square" rtlCol="0">
            <a:spAutoFit/>
          </a:bodyPr>
          <a:lstStyle/>
          <a:p>
            <a:pPr fontAlgn="base"/>
            <a:r>
              <a:rPr lang="en-US" b="1" dirty="0" err="1"/>
              <a:t>Amulon</a:t>
            </a:r>
            <a:r>
              <a:rPr lang="en-US" b="1" dirty="0"/>
              <a:t>:</a:t>
            </a:r>
          </a:p>
          <a:p>
            <a:pPr fontAlgn="base"/>
            <a:r>
              <a:rPr lang="en-US" b="1" dirty="0"/>
              <a:t>One of King Noah’s priests.</a:t>
            </a:r>
          </a:p>
          <a:p>
            <a:pPr fontAlgn="base"/>
            <a:r>
              <a:rPr lang="en-US" b="1" dirty="0"/>
              <a:t>The priests took the daughters of the Lamanites and lived in the land of </a:t>
            </a:r>
            <a:r>
              <a:rPr lang="en-US" b="1" dirty="0" err="1"/>
              <a:t>Amulon</a:t>
            </a:r>
            <a:r>
              <a:rPr lang="en-US" b="1" dirty="0"/>
              <a:t>.</a:t>
            </a:r>
          </a:p>
          <a:p>
            <a:pPr fontAlgn="base"/>
            <a:endParaRPr lang="en-US" b="1" dirty="0">
              <a:solidFill>
                <a:schemeClr val="bg1"/>
              </a:solidFill>
            </a:endParaRPr>
          </a:p>
          <a:p>
            <a:pPr fontAlgn="base"/>
            <a:r>
              <a:rPr lang="en-US" b="1" dirty="0"/>
              <a:t>Lost Lamanites found land and chose not to go to battle with </a:t>
            </a:r>
            <a:r>
              <a:rPr lang="en-US" b="1" dirty="0" err="1"/>
              <a:t>Amulon</a:t>
            </a:r>
            <a:r>
              <a:rPr lang="en-US" b="1" dirty="0"/>
              <a:t> and his people and joined forces.</a:t>
            </a:r>
          </a:p>
          <a:p>
            <a:pPr fontAlgn="base"/>
            <a:r>
              <a:rPr lang="en-US" b="1" dirty="0"/>
              <a:t>They wandered and found the city of </a:t>
            </a:r>
            <a:r>
              <a:rPr lang="en-US" b="1" dirty="0" err="1"/>
              <a:t>Helam</a:t>
            </a:r>
            <a:r>
              <a:rPr lang="en-US" b="1" dirty="0"/>
              <a:t> where Alma and his people were. </a:t>
            </a:r>
          </a:p>
          <a:p>
            <a:pPr fontAlgn="base"/>
            <a:endParaRPr lang="en-US" b="1" dirty="0">
              <a:solidFill>
                <a:schemeClr val="bg1"/>
              </a:solidFill>
            </a:endParaRPr>
          </a:p>
          <a:p>
            <a:pPr fontAlgn="base"/>
            <a:endParaRPr lang="en-US" b="1" dirty="0">
              <a:solidFill>
                <a:schemeClr val="bg1"/>
              </a:solidFill>
            </a:endParaRPr>
          </a:p>
          <a:p>
            <a:pPr fontAlgn="base"/>
            <a:r>
              <a:rPr lang="en-US" b="1" dirty="0">
                <a:solidFill>
                  <a:schemeClr val="bg1"/>
                </a:solidFill>
              </a:rPr>
              <a:t>Some of </a:t>
            </a:r>
            <a:r>
              <a:rPr lang="en-US" b="1" dirty="0" err="1">
                <a:solidFill>
                  <a:schemeClr val="bg1"/>
                </a:solidFill>
              </a:rPr>
              <a:t>Amulon’s</a:t>
            </a:r>
            <a:r>
              <a:rPr lang="en-US" b="1" dirty="0">
                <a:solidFill>
                  <a:schemeClr val="bg1"/>
                </a:solidFill>
              </a:rPr>
              <a:t> people went back to land of Nephi where the Lamanite kingdom was and some stayed with Alma having escaped  from bondage to Zarahemla.</a:t>
            </a:r>
          </a:p>
        </p:txBody>
      </p:sp>
      <p:sp>
        <p:nvSpPr>
          <p:cNvPr id="22" name="TextBox 21"/>
          <p:cNvSpPr txBox="1"/>
          <p:nvPr/>
        </p:nvSpPr>
        <p:spPr>
          <a:xfrm>
            <a:off x="1524000" y="1066801"/>
            <a:ext cx="5181600" cy="461665"/>
          </a:xfrm>
          <a:prstGeom prst="rect">
            <a:avLst/>
          </a:prstGeom>
          <a:noFill/>
        </p:spPr>
        <p:txBody>
          <a:bodyPr wrap="square" rtlCol="0">
            <a:spAutoFit/>
          </a:bodyPr>
          <a:lstStyle/>
          <a:p>
            <a:pPr fontAlgn="base"/>
            <a:r>
              <a:rPr lang="en-US" sz="2400" b="1" dirty="0">
                <a:solidFill>
                  <a:schemeClr val="bg1"/>
                </a:solidFill>
              </a:rPr>
              <a:t>The children of </a:t>
            </a:r>
            <a:r>
              <a:rPr lang="en-US" sz="2400" b="1" dirty="0" err="1">
                <a:solidFill>
                  <a:schemeClr val="bg1"/>
                </a:solidFill>
              </a:rPr>
              <a:t>Amulon</a:t>
            </a:r>
            <a:endParaRPr lang="en-US" sz="2400" b="1" dirty="0">
              <a:solidFill>
                <a:schemeClr val="bg1"/>
              </a:solidFill>
            </a:endParaRPr>
          </a:p>
        </p:txBody>
      </p:sp>
      <p:grpSp>
        <p:nvGrpSpPr>
          <p:cNvPr id="2" name="Group 6"/>
          <p:cNvGrpSpPr/>
          <p:nvPr/>
        </p:nvGrpSpPr>
        <p:grpSpPr>
          <a:xfrm>
            <a:off x="1981200" y="3810000"/>
            <a:ext cx="3021034" cy="2671658"/>
            <a:chOff x="228600" y="2133600"/>
            <a:chExt cx="3021034" cy="2671658"/>
          </a:xfrm>
        </p:grpSpPr>
        <p:grpSp>
          <p:nvGrpSpPr>
            <p:cNvPr id="3" name="Group 170"/>
            <p:cNvGrpSpPr/>
            <p:nvPr/>
          </p:nvGrpSpPr>
          <p:grpSpPr>
            <a:xfrm>
              <a:off x="1371600" y="2133600"/>
              <a:ext cx="838200" cy="2497450"/>
              <a:chOff x="5943600" y="1143000"/>
              <a:chExt cx="2286000" cy="4774178"/>
            </a:xfrm>
          </p:grpSpPr>
          <p:sp>
            <p:nvSpPr>
              <p:cNvPr id="206" name="Cloud 205"/>
              <p:cNvSpPr/>
              <p:nvPr/>
            </p:nvSpPr>
            <p:spPr>
              <a:xfrm>
                <a:off x="5943600" y="1371600"/>
                <a:ext cx="2057400" cy="14478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07" name="Oval 206"/>
              <p:cNvSpPr/>
              <p:nvPr/>
            </p:nvSpPr>
            <p:spPr>
              <a:xfrm>
                <a:off x="7467600" y="3454328"/>
                <a:ext cx="762000" cy="990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p:cNvSpPr/>
              <p:nvPr/>
            </p:nvSpPr>
            <p:spPr>
              <a:xfrm>
                <a:off x="5943600" y="3454328"/>
                <a:ext cx="762000" cy="990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87"/>
              <p:cNvGrpSpPr/>
              <p:nvPr/>
            </p:nvGrpSpPr>
            <p:grpSpPr>
              <a:xfrm rot="1905584" flipH="1">
                <a:off x="6628960" y="4893930"/>
                <a:ext cx="549476" cy="1023248"/>
                <a:chOff x="6213924" y="4956136"/>
                <a:chExt cx="549476" cy="1023248"/>
              </a:xfrm>
            </p:grpSpPr>
            <p:sp>
              <p:nvSpPr>
                <p:cNvPr id="238" name="Oval 237"/>
                <p:cNvSpPr/>
                <p:nvPr/>
              </p:nvSpPr>
              <p:spPr>
                <a:xfrm rot="3399159">
                  <a:off x="6053238" y="5269222"/>
                  <a:ext cx="870848" cy="54947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Oval 238"/>
                <p:cNvSpPr/>
                <p:nvPr/>
              </p:nvSpPr>
              <p:spPr>
                <a:xfrm rot="3399159">
                  <a:off x="6053238" y="5116822"/>
                  <a:ext cx="870848" cy="54947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86"/>
              <p:cNvGrpSpPr/>
              <p:nvPr/>
            </p:nvGrpSpPr>
            <p:grpSpPr>
              <a:xfrm rot="19694416">
                <a:off x="7239000" y="4825928"/>
                <a:ext cx="549476" cy="1023248"/>
                <a:chOff x="6213924" y="4956136"/>
                <a:chExt cx="549476" cy="1023248"/>
              </a:xfrm>
            </p:grpSpPr>
            <p:sp>
              <p:nvSpPr>
                <p:cNvPr id="236" name="Oval 235"/>
                <p:cNvSpPr/>
                <p:nvPr/>
              </p:nvSpPr>
              <p:spPr>
                <a:xfrm rot="3399159">
                  <a:off x="6053238" y="5269222"/>
                  <a:ext cx="870848" cy="54947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36"/>
                <p:cNvSpPr/>
                <p:nvPr/>
              </p:nvSpPr>
              <p:spPr>
                <a:xfrm rot="3399159">
                  <a:off x="6053238" y="5116822"/>
                  <a:ext cx="870848" cy="54947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1" name="Trapezoid 210"/>
              <p:cNvSpPr/>
              <p:nvPr/>
            </p:nvSpPr>
            <p:spPr>
              <a:xfrm rot="20098521">
                <a:off x="7471210" y="2579556"/>
                <a:ext cx="619485" cy="1515458"/>
              </a:xfrm>
              <a:prstGeom prst="trapezoid">
                <a:avLst>
                  <a:gd name="adj" fmla="val 32035"/>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Trapezoid 211"/>
              <p:cNvSpPr/>
              <p:nvPr/>
            </p:nvSpPr>
            <p:spPr>
              <a:xfrm rot="1180462">
                <a:off x="6075349" y="2651392"/>
                <a:ext cx="619485" cy="1371600"/>
              </a:xfrm>
              <a:prstGeom prst="trapezoid">
                <a:avLst>
                  <a:gd name="adj" fmla="val 32035"/>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Trapezoid 212"/>
              <p:cNvSpPr/>
              <p:nvPr/>
            </p:nvSpPr>
            <p:spPr>
              <a:xfrm>
                <a:off x="6172200" y="2692328"/>
                <a:ext cx="1828800" cy="2667000"/>
              </a:xfrm>
              <a:prstGeom prst="trapezoid">
                <a:avLst>
                  <a:gd name="adj" fmla="val 26844"/>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Isosceles Triangle 213"/>
              <p:cNvSpPr/>
              <p:nvPr/>
            </p:nvSpPr>
            <p:spPr>
              <a:xfrm rot="10800000">
                <a:off x="6783049" y="2601138"/>
                <a:ext cx="533400" cy="8382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Moon 214"/>
              <p:cNvSpPr/>
              <p:nvPr/>
            </p:nvSpPr>
            <p:spPr>
              <a:xfrm rot="19938024">
                <a:off x="6436081" y="2695284"/>
                <a:ext cx="685800" cy="2288024"/>
              </a:xfrm>
              <a:prstGeom prst="moon">
                <a:avLst>
                  <a:gd name="adj" fmla="val 87500"/>
                </a:avLst>
              </a:prstGeom>
              <a:solidFill>
                <a:srgbClr val="D0B5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p:cNvSpPr/>
              <p:nvPr/>
            </p:nvSpPr>
            <p:spPr>
              <a:xfrm>
                <a:off x="6324600" y="1524000"/>
                <a:ext cx="1447800" cy="1371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Cloud 216"/>
              <p:cNvSpPr/>
              <p:nvPr/>
            </p:nvSpPr>
            <p:spPr>
              <a:xfrm>
                <a:off x="6477000" y="1143000"/>
                <a:ext cx="1066800" cy="8382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9" name="Group 158"/>
              <p:cNvGrpSpPr/>
              <p:nvPr/>
            </p:nvGrpSpPr>
            <p:grpSpPr>
              <a:xfrm>
                <a:off x="6096000" y="1524000"/>
                <a:ext cx="1828799" cy="533400"/>
                <a:chOff x="4495800" y="381000"/>
                <a:chExt cx="3094220" cy="703289"/>
              </a:xfrm>
            </p:grpSpPr>
            <p:sp>
              <p:nvSpPr>
                <p:cNvPr id="231" name="Left-Right Arrow 230"/>
                <p:cNvSpPr/>
                <p:nvPr/>
              </p:nvSpPr>
              <p:spPr>
                <a:xfrm>
                  <a:off x="4495800" y="381000"/>
                  <a:ext cx="1524000" cy="685800"/>
                </a:xfrm>
                <a:prstGeom prst="leftRightArrow">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Left-Right Arrow 231"/>
                <p:cNvSpPr/>
                <p:nvPr/>
              </p:nvSpPr>
              <p:spPr>
                <a:xfrm>
                  <a:off x="6032292" y="398489"/>
                  <a:ext cx="1524000" cy="685800"/>
                </a:xfrm>
                <a:prstGeom prst="leftRightArrow">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Diamond 232"/>
                <p:cNvSpPr/>
                <p:nvPr/>
              </p:nvSpPr>
              <p:spPr>
                <a:xfrm>
                  <a:off x="5867400" y="457200"/>
                  <a:ext cx="381000" cy="5334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Diamond 233"/>
                <p:cNvSpPr/>
                <p:nvPr/>
              </p:nvSpPr>
              <p:spPr>
                <a:xfrm>
                  <a:off x="4495800" y="457200"/>
                  <a:ext cx="381000" cy="5334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Diamond 234"/>
                <p:cNvSpPr/>
                <p:nvPr/>
              </p:nvSpPr>
              <p:spPr>
                <a:xfrm>
                  <a:off x="7209020" y="473439"/>
                  <a:ext cx="381000" cy="5334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159"/>
              <p:cNvGrpSpPr/>
              <p:nvPr/>
            </p:nvGrpSpPr>
            <p:grpSpPr>
              <a:xfrm>
                <a:off x="6277133" y="4967990"/>
                <a:ext cx="1600200" cy="381000"/>
                <a:chOff x="4495800" y="381000"/>
                <a:chExt cx="3094220" cy="703289"/>
              </a:xfrm>
            </p:grpSpPr>
            <p:sp>
              <p:nvSpPr>
                <p:cNvPr id="226" name="Left-Right Arrow 225"/>
                <p:cNvSpPr/>
                <p:nvPr/>
              </p:nvSpPr>
              <p:spPr>
                <a:xfrm>
                  <a:off x="4495800" y="381000"/>
                  <a:ext cx="1524000" cy="685800"/>
                </a:xfrm>
                <a:prstGeom prst="leftRightArrow">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Left-Right Arrow 226"/>
                <p:cNvSpPr/>
                <p:nvPr/>
              </p:nvSpPr>
              <p:spPr>
                <a:xfrm>
                  <a:off x="6032292" y="398489"/>
                  <a:ext cx="1524000" cy="685800"/>
                </a:xfrm>
                <a:prstGeom prst="leftRightArrow">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Diamond 227"/>
                <p:cNvSpPr/>
                <p:nvPr/>
              </p:nvSpPr>
              <p:spPr>
                <a:xfrm>
                  <a:off x="5867400" y="457200"/>
                  <a:ext cx="381000" cy="5334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Diamond 228"/>
                <p:cNvSpPr/>
                <p:nvPr/>
              </p:nvSpPr>
              <p:spPr>
                <a:xfrm>
                  <a:off x="4495800" y="457200"/>
                  <a:ext cx="381000" cy="5334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Diamond 229"/>
                <p:cNvSpPr/>
                <p:nvPr/>
              </p:nvSpPr>
              <p:spPr>
                <a:xfrm>
                  <a:off x="7209020" y="473439"/>
                  <a:ext cx="381000" cy="5334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0" name="Moon 219"/>
              <p:cNvSpPr/>
              <p:nvPr/>
            </p:nvSpPr>
            <p:spPr>
              <a:xfrm rot="19884192">
                <a:off x="6831456" y="2698056"/>
                <a:ext cx="549114" cy="2894639"/>
              </a:xfrm>
              <a:prstGeom prst="moon">
                <a:avLst>
                  <a:gd name="adj" fmla="val 87500"/>
                </a:avLst>
              </a:prstGeom>
              <a:solidFill>
                <a:srgbClr val="D0B5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69"/>
              <p:cNvGrpSpPr/>
              <p:nvPr/>
            </p:nvGrpSpPr>
            <p:grpSpPr>
              <a:xfrm rot="3570060">
                <a:off x="6456393" y="3943686"/>
                <a:ext cx="1170140" cy="166579"/>
                <a:chOff x="4953000" y="457200"/>
                <a:chExt cx="1321634" cy="647074"/>
              </a:xfrm>
            </p:grpSpPr>
            <p:sp>
              <p:nvSpPr>
                <p:cNvPr id="222" name="Diamond 221"/>
                <p:cNvSpPr/>
                <p:nvPr/>
              </p:nvSpPr>
              <p:spPr>
                <a:xfrm>
                  <a:off x="4953000" y="457200"/>
                  <a:ext cx="381000" cy="6096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Diamond 222"/>
                <p:cNvSpPr/>
                <p:nvPr/>
              </p:nvSpPr>
              <p:spPr>
                <a:xfrm>
                  <a:off x="5289030" y="459698"/>
                  <a:ext cx="381000" cy="6096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Diamond 223"/>
                <p:cNvSpPr/>
                <p:nvPr/>
              </p:nvSpPr>
              <p:spPr>
                <a:xfrm>
                  <a:off x="5591332" y="477186"/>
                  <a:ext cx="381000" cy="6096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Diamond 224"/>
                <p:cNvSpPr/>
                <p:nvPr/>
              </p:nvSpPr>
              <p:spPr>
                <a:xfrm>
                  <a:off x="5893634" y="494674"/>
                  <a:ext cx="381000" cy="6096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 name="Group 29"/>
            <p:cNvGrpSpPr/>
            <p:nvPr/>
          </p:nvGrpSpPr>
          <p:grpSpPr>
            <a:xfrm>
              <a:off x="228600" y="2819400"/>
              <a:ext cx="1112520" cy="1985858"/>
              <a:chOff x="609601" y="584615"/>
              <a:chExt cx="2743199" cy="5130385"/>
            </a:xfrm>
          </p:grpSpPr>
          <p:sp>
            <p:nvSpPr>
              <p:cNvPr id="181" name="Oval 55"/>
              <p:cNvSpPr/>
              <p:nvPr/>
            </p:nvSpPr>
            <p:spPr>
              <a:xfrm rot="2542647">
                <a:off x="609601" y="3117762"/>
                <a:ext cx="457445" cy="79161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56"/>
              <p:cNvSpPr/>
              <p:nvPr/>
            </p:nvSpPr>
            <p:spPr>
              <a:xfrm rot="19057353" flipH="1">
                <a:off x="2843442" y="3117761"/>
                <a:ext cx="457445" cy="79161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57"/>
              <p:cNvSpPr/>
              <p:nvPr/>
            </p:nvSpPr>
            <p:spPr>
              <a:xfrm rot="2500661">
                <a:off x="1345445" y="4771159"/>
                <a:ext cx="591311" cy="943841"/>
              </a:xfrm>
              <a:prstGeom prst="ellipse">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58"/>
              <p:cNvSpPr/>
              <p:nvPr/>
            </p:nvSpPr>
            <p:spPr>
              <a:xfrm rot="19779230">
                <a:off x="2113517" y="4770468"/>
                <a:ext cx="591311" cy="943841"/>
              </a:xfrm>
              <a:prstGeom prst="ellipse">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59"/>
              <p:cNvSpPr/>
              <p:nvPr/>
            </p:nvSpPr>
            <p:spPr>
              <a:xfrm rot="19779230">
                <a:off x="1991943" y="4486034"/>
                <a:ext cx="591311" cy="98552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60"/>
              <p:cNvSpPr/>
              <p:nvPr/>
            </p:nvSpPr>
            <p:spPr>
              <a:xfrm rot="2542647">
                <a:off x="1441519" y="4548660"/>
                <a:ext cx="591311" cy="98552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ounded Rectangle 61"/>
              <p:cNvSpPr/>
              <p:nvPr/>
            </p:nvSpPr>
            <p:spPr>
              <a:xfrm rot="2292215" flipH="1">
                <a:off x="986788" y="2357795"/>
                <a:ext cx="616974" cy="1126317"/>
              </a:xfrm>
              <a:prstGeom prst="round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ounded Rectangle 62"/>
              <p:cNvSpPr/>
              <p:nvPr/>
            </p:nvSpPr>
            <p:spPr>
              <a:xfrm rot="19307785">
                <a:off x="2366512" y="2357796"/>
                <a:ext cx="616974" cy="1126317"/>
              </a:xfrm>
              <a:prstGeom prst="round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Trapezoid 57"/>
              <p:cNvSpPr/>
              <p:nvPr/>
            </p:nvSpPr>
            <p:spPr>
              <a:xfrm>
                <a:off x="1187701" y="2485183"/>
                <a:ext cx="1642529" cy="1900659"/>
              </a:xfrm>
              <a:prstGeom prst="trapezoid">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58"/>
              <p:cNvSpPr/>
              <p:nvPr/>
            </p:nvSpPr>
            <p:spPr>
              <a:xfrm>
                <a:off x="1910414" y="2485183"/>
                <a:ext cx="131402" cy="1900659"/>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ounded Rectangle 59"/>
              <p:cNvSpPr/>
              <p:nvPr/>
            </p:nvSpPr>
            <p:spPr>
              <a:xfrm rot="19307785">
                <a:off x="2642450" y="3234640"/>
                <a:ext cx="710350" cy="336630"/>
              </a:xfrm>
              <a:prstGeom prst="round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ounded Rectangle 60"/>
              <p:cNvSpPr/>
              <p:nvPr/>
            </p:nvSpPr>
            <p:spPr>
              <a:xfrm rot="2292215" flipH="1">
                <a:off x="617474" y="3177248"/>
                <a:ext cx="710350" cy="336630"/>
              </a:xfrm>
              <a:prstGeom prst="round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lowchart: Manual Input 61"/>
              <p:cNvSpPr/>
              <p:nvPr/>
            </p:nvSpPr>
            <p:spPr>
              <a:xfrm rot="20381299">
                <a:off x="1940667" y="2281660"/>
                <a:ext cx="796632" cy="209503"/>
              </a:xfrm>
              <a:prstGeom prst="flowChartManualInpu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lowchart: Manual Input 68"/>
              <p:cNvSpPr/>
              <p:nvPr/>
            </p:nvSpPr>
            <p:spPr>
              <a:xfrm rot="1218701" flipH="1">
                <a:off x="1216429" y="2284833"/>
                <a:ext cx="812638" cy="203155"/>
              </a:xfrm>
              <a:prstGeom prst="flowChartManualInpu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69"/>
              <p:cNvSpPr/>
              <p:nvPr/>
            </p:nvSpPr>
            <p:spPr>
              <a:xfrm>
                <a:off x="1274486" y="662580"/>
                <a:ext cx="1379725" cy="175987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Trapezoid 70"/>
              <p:cNvSpPr/>
              <p:nvPr/>
            </p:nvSpPr>
            <p:spPr>
              <a:xfrm>
                <a:off x="1011681" y="4323109"/>
                <a:ext cx="1971035" cy="703948"/>
              </a:xfrm>
              <a:prstGeom prst="trapezoid">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Block Arc 71"/>
              <p:cNvSpPr/>
              <p:nvPr/>
            </p:nvSpPr>
            <p:spPr>
              <a:xfrm>
                <a:off x="1340187" y="5097452"/>
                <a:ext cx="657012" cy="211184"/>
              </a:xfrm>
              <a:prstGeom prst="blockArc">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8" name="Block Arc 72"/>
              <p:cNvSpPr/>
              <p:nvPr/>
            </p:nvSpPr>
            <p:spPr>
              <a:xfrm rot="21278537">
                <a:off x="2070666" y="5059461"/>
                <a:ext cx="657012" cy="211184"/>
              </a:xfrm>
              <a:prstGeom prst="blockArc">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9" name="Wave 73"/>
              <p:cNvSpPr/>
              <p:nvPr/>
            </p:nvSpPr>
            <p:spPr>
              <a:xfrm rot="16432775">
                <a:off x="636390" y="1536985"/>
                <a:ext cx="1337501" cy="910169"/>
              </a:xfrm>
              <a:prstGeom prst="wav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Wave 74"/>
              <p:cNvSpPr/>
              <p:nvPr/>
            </p:nvSpPr>
            <p:spPr>
              <a:xfrm rot="4166995">
                <a:off x="1917853" y="1465112"/>
                <a:ext cx="1337501" cy="910169"/>
              </a:xfrm>
              <a:prstGeom prst="wav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Wave 75"/>
              <p:cNvSpPr/>
              <p:nvPr/>
            </p:nvSpPr>
            <p:spPr>
              <a:xfrm rot="17172890">
                <a:off x="152613" y="1342939"/>
                <a:ext cx="2081367" cy="910169"/>
              </a:xfrm>
              <a:prstGeom prst="wave">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Wave 70"/>
              <p:cNvSpPr/>
              <p:nvPr/>
            </p:nvSpPr>
            <p:spPr>
              <a:xfrm rot="3710616">
                <a:off x="1832274" y="1523085"/>
                <a:ext cx="1995949" cy="730529"/>
              </a:xfrm>
              <a:prstGeom prst="wave">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Flowchart: Delay 71"/>
              <p:cNvSpPr/>
              <p:nvPr/>
            </p:nvSpPr>
            <p:spPr>
              <a:xfrm rot="16200000">
                <a:off x="1716529" y="-120233"/>
                <a:ext cx="429938" cy="1839633"/>
              </a:xfrm>
              <a:prstGeom prst="flowChartDelay">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72"/>
              <p:cNvSpPr/>
              <p:nvPr/>
            </p:nvSpPr>
            <p:spPr>
              <a:xfrm>
                <a:off x="1011681" y="944160"/>
                <a:ext cx="1836450" cy="503640"/>
              </a:xfrm>
              <a:prstGeom prst="ellipse">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ounded Rectangle 73"/>
              <p:cNvSpPr/>
              <p:nvPr/>
            </p:nvSpPr>
            <p:spPr>
              <a:xfrm>
                <a:off x="1011681" y="944159"/>
                <a:ext cx="1839633" cy="211184"/>
              </a:xfrm>
              <a:prstGeom prst="round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290"/>
            <p:cNvGrpSpPr/>
            <p:nvPr/>
          </p:nvGrpSpPr>
          <p:grpSpPr>
            <a:xfrm>
              <a:off x="1905000" y="2667000"/>
              <a:ext cx="762000" cy="2057399"/>
              <a:chOff x="3200400" y="1371851"/>
              <a:chExt cx="2133600" cy="4621527"/>
            </a:xfrm>
          </p:grpSpPr>
          <p:sp>
            <p:nvSpPr>
              <p:cNvPr id="132" name="Oval 131"/>
              <p:cNvSpPr/>
              <p:nvPr/>
            </p:nvSpPr>
            <p:spPr>
              <a:xfrm>
                <a:off x="4800600" y="3581400"/>
                <a:ext cx="533400" cy="81287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3200400" y="3530528"/>
                <a:ext cx="685800" cy="81287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87"/>
              <p:cNvGrpSpPr/>
              <p:nvPr/>
            </p:nvGrpSpPr>
            <p:grpSpPr>
              <a:xfrm rot="1905584" flipH="1">
                <a:off x="3809560" y="4970130"/>
                <a:ext cx="549476" cy="1023248"/>
                <a:chOff x="6213924" y="4956136"/>
                <a:chExt cx="549476" cy="1023248"/>
              </a:xfrm>
            </p:grpSpPr>
            <p:sp>
              <p:nvSpPr>
                <p:cNvPr id="179" name="Oval 178"/>
                <p:cNvSpPr/>
                <p:nvPr/>
              </p:nvSpPr>
              <p:spPr>
                <a:xfrm rot="3399159">
                  <a:off x="6053238" y="5269222"/>
                  <a:ext cx="870848" cy="54947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p:nvPr/>
              </p:nvSpPr>
              <p:spPr>
                <a:xfrm rot="3399159">
                  <a:off x="6053238" y="5116822"/>
                  <a:ext cx="870848" cy="54947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86"/>
              <p:cNvGrpSpPr/>
              <p:nvPr/>
            </p:nvGrpSpPr>
            <p:grpSpPr>
              <a:xfrm rot="19694416">
                <a:off x="4419600" y="4902128"/>
                <a:ext cx="549476" cy="1023248"/>
                <a:chOff x="6213924" y="4956136"/>
                <a:chExt cx="549476" cy="1023248"/>
              </a:xfrm>
            </p:grpSpPr>
            <p:sp>
              <p:nvSpPr>
                <p:cNvPr id="177" name="Oval 84"/>
                <p:cNvSpPr/>
                <p:nvPr/>
              </p:nvSpPr>
              <p:spPr>
                <a:xfrm rot="3399159">
                  <a:off x="6053238" y="5269222"/>
                  <a:ext cx="870848" cy="54947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rot="3399159">
                  <a:off x="6053238" y="5116822"/>
                  <a:ext cx="870848" cy="54947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6" name="Trapezoid 82"/>
              <p:cNvSpPr/>
              <p:nvPr/>
            </p:nvSpPr>
            <p:spPr>
              <a:xfrm rot="20262059">
                <a:off x="4600858" y="2729221"/>
                <a:ext cx="619485" cy="1479138"/>
              </a:xfrm>
              <a:prstGeom prst="trapezoid">
                <a:avLst>
                  <a:gd name="adj" fmla="val 32035"/>
                </a:avLst>
              </a:prstGeom>
              <a:solidFill>
                <a:srgbClr val="D0B5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Trapezoid 81"/>
              <p:cNvSpPr/>
              <p:nvPr/>
            </p:nvSpPr>
            <p:spPr>
              <a:xfrm rot="1180462">
                <a:off x="3255949" y="2727592"/>
                <a:ext cx="619485" cy="1371600"/>
              </a:xfrm>
              <a:prstGeom prst="trapezoid">
                <a:avLst>
                  <a:gd name="adj" fmla="val 32035"/>
                </a:avLst>
              </a:prstGeom>
              <a:solidFill>
                <a:srgbClr val="D0B5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rapezoid 73"/>
              <p:cNvSpPr/>
              <p:nvPr/>
            </p:nvSpPr>
            <p:spPr>
              <a:xfrm>
                <a:off x="3352800" y="2768528"/>
                <a:ext cx="1828800" cy="2667000"/>
              </a:xfrm>
              <a:prstGeom prst="trapezoid">
                <a:avLst>
                  <a:gd name="adj" fmla="val 26844"/>
                </a:avLst>
              </a:prstGeom>
              <a:solidFill>
                <a:srgbClr val="D0B5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Isosceles Triangle 138"/>
              <p:cNvSpPr/>
              <p:nvPr/>
            </p:nvSpPr>
            <p:spPr>
              <a:xfrm rot="10800000">
                <a:off x="3962400" y="2438400"/>
                <a:ext cx="533400" cy="8382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a:off x="3429000" y="1701728"/>
                <a:ext cx="1600200" cy="1219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ound Diagonal Corner Rectangle 140"/>
              <p:cNvSpPr/>
              <p:nvPr/>
            </p:nvSpPr>
            <p:spPr>
              <a:xfrm rot="17735882">
                <a:off x="3480418" y="1395646"/>
                <a:ext cx="762770" cy="715179"/>
              </a:xfrm>
              <a:prstGeom prst="round2DiagRect">
                <a:avLst>
                  <a:gd name="adj1" fmla="val 16667"/>
                  <a:gd name="adj2" fmla="val 50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ound Diagonal Corner Rectangle 141"/>
              <p:cNvSpPr/>
              <p:nvPr/>
            </p:nvSpPr>
            <p:spPr>
              <a:xfrm rot="20565624">
                <a:off x="4203644" y="1493893"/>
                <a:ext cx="762770" cy="715179"/>
              </a:xfrm>
              <a:prstGeom prst="round2DiagRect">
                <a:avLst>
                  <a:gd name="adj1" fmla="val 16667"/>
                  <a:gd name="adj2" fmla="val 50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rapezoid 142"/>
              <p:cNvSpPr/>
              <p:nvPr/>
            </p:nvSpPr>
            <p:spPr>
              <a:xfrm rot="972416">
                <a:off x="3795304" y="2864226"/>
                <a:ext cx="1069960" cy="2449810"/>
              </a:xfrm>
              <a:prstGeom prst="trapezoid">
                <a:avLst>
                  <a:gd name="adj" fmla="val 37971"/>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141"/>
              <p:cNvGrpSpPr/>
              <p:nvPr/>
            </p:nvGrpSpPr>
            <p:grpSpPr>
              <a:xfrm rot="6498823">
                <a:off x="3119839" y="3914776"/>
                <a:ext cx="2313367" cy="457200"/>
                <a:chOff x="381000" y="1600200"/>
                <a:chExt cx="9069049" cy="2819400"/>
              </a:xfrm>
            </p:grpSpPr>
            <p:grpSp>
              <p:nvGrpSpPr>
                <p:cNvPr id="32" name="Group 6"/>
                <p:cNvGrpSpPr/>
                <p:nvPr/>
              </p:nvGrpSpPr>
              <p:grpSpPr>
                <a:xfrm>
                  <a:off x="381000" y="3124200"/>
                  <a:ext cx="9067800" cy="1295400"/>
                  <a:chOff x="381000" y="3124200"/>
                  <a:chExt cx="9067800" cy="1295400"/>
                </a:xfrm>
                <a:solidFill>
                  <a:schemeClr val="accent2">
                    <a:lumMod val="60000"/>
                    <a:lumOff val="40000"/>
                  </a:schemeClr>
                </a:solidFill>
              </p:grpSpPr>
              <p:sp>
                <p:nvSpPr>
                  <p:cNvPr id="173" name="Down Arrow Callout 2"/>
                  <p:cNvSpPr/>
                  <p:nvPr/>
                </p:nvSpPr>
                <p:spPr>
                  <a:xfrm>
                    <a:off x="381000" y="3124200"/>
                    <a:ext cx="2209800" cy="1295400"/>
                  </a:xfrm>
                  <a:prstGeom prst="downArrowCallout">
                    <a:avLst>
                      <a:gd name="adj1" fmla="val 18515"/>
                      <a:gd name="adj2" fmla="val 34716"/>
                      <a:gd name="adj3" fmla="val 25000"/>
                      <a:gd name="adj4" fmla="val 41833"/>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Down Arrow Callout 3"/>
                  <p:cNvSpPr/>
                  <p:nvPr/>
                </p:nvSpPr>
                <p:spPr>
                  <a:xfrm>
                    <a:off x="2667000" y="3124200"/>
                    <a:ext cx="2209800" cy="1295400"/>
                  </a:xfrm>
                  <a:prstGeom prst="downArrowCallout">
                    <a:avLst>
                      <a:gd name="adj1" fmla="val 18515"/>
                      <a:gd name="adj2" fmla="val 34716"/>
                      <a:gd name="adj3" fmla="val 25000"/>
                      <a:gd name="adj4" fmla="val 41833"/>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Down Arrow Callout 4"/>
                  <p:cNvSpPr/>
                  <p:nvPr/>
                </p:nvSpPr>
                <p:spPr>
                  <a:xfrm>
                    <a:off x="4953000" y="3124200"/>
                    <a:ext cx="2209800" cy="1295400"/>
                  </a:xfrm>
                  <a:prstGeom prst="downArrowCallout">
                    <a:avLst>
                      <a:gd name="adj1" fmla="val 18515"/>
                      <a:gd name="adj2" fmla="val 34716"/>
                      <a:gd name="adj3" fmla="val 25000"/>
                      <a:gd name="adj4" fmla="val 41833"/>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Down Arrow Callout 5"/>
                  <p:cNvSpPr/>
                  <p:nvPr/>
                </p:nvSpPr>
                <p:spPr>
                  <a:xfrm>
                    <a:off x="7239000" y="3124200"/>
                    <a:ext cx="2209800" cy="1295400"/>
                  </a:xfrm>
                  <a:prstGeom prst="downArrowCallout">
                    <a:avLst>
                      <a:gd name="adj1" fmla="val 18515"/>
                      <a:gd name="adj2" fmla="val 34716"/>
                      <a:gd name="adj3" fmla="val 25000"/>
                      <a:gd name="adj4" fmla="val 41833"/>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7"/>
                <p:cNvGrpSpPr/>
                <p:nvPr/>
              </p:nvGrpSpPr>
              <p:grpSpPr>
                <a:xfrm rot="10800000">
                  <a:off x="382249" y="1600200"/>
                  <a:ext cx="9067800" cy="1295400"/>
                  <a:chOff x="381000" y="3124200"/>
                  <a:chExt cx="9067800" cy="1295400"/>
                </a:xfrm>
                <a:solidFill>
                  <a:schemeClr val="accent2">
                    <a:lumMod val="60000"/>
                    <a:lumOff val="40000"/>
                  </a:schemeClr>
                </a:solidFill>
              </p:grpSpPr>
              <p:sp>
                <p:nvSpPr>
                  <p:cNvPr id="169" name="Down Arrow Callout 168"/>
                  <p:cNvSpPr/>
                  <p:nvPr/>
                </p:nvSpPr>
                <p:spPr>
                  <a:xfrm>
                    <a:off x="381000" y="3124200"/>
                    <a:ext cx="2209800" cy="1295400"/>
                  </a:xfrm>
                  <a:prstGeom prst="downArrowCallout">
                    <a:avLst>
                      <a:gd name="adj1" fmla="val 18515"/>
                      <a:gd name="adj2" fmla="val 34716"/>
                      <a:gd name="adj3" fmla="val 25000"/>
                      <a:gd name="adj4" fmla="val 4183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Down Arrow Callout 169"/>
                  <p:cNvSpPr/>
                  <p:nvPr/>
                </p:nvSpPr>
                <p:spPr>
                  <a:xfrm>
                    <a:off x="2667000" y="3124200"/>
                    <a:ext cx="2209800" cy="1295400"/>
                  </a:xfrm>
                  <a:prstGeom prst="downArrowCallout">
                    <a:avLst>
                      <a:gd name="adj1" fmla="val 18515"/>
                      <a:gd name="adj2" fmla="val 34716"/>
                      <a:gd name="adj3" fmla="val 25000"/>
                      <a:gd name="adj4" fmla="val 4183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Down Arrow Callout 170"/>
                  <p:cNvSpPr/>
                  <p:nvPr/>
                </p:nvSpPr>
                <p:spPr>
                  <a:xfrm>
                    <a:off x="4953000" y="3124200"/>
                    <a:ext cx="2209800" cy="1295400"/>
                  </a:xfrm>
                  <a:prstGeom prst="downArrowCallout">
                    <a:avLst>
                      <a:gd name="adj1" fmla="val 18515"/>
                      <a:gd name="adj2" fmla="val 34716"/>
                      <a:gd name="adj3" fmla="val 25000"/>
                      <a:gd name="adj4" fmla="val 4183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Down Arrow Callout 171"/>
                  <p:cNvSpPr/>
                  <p:nvPr/>
                </p:nvSpPr>
                <p:spPr>
                  <a:xfrm>
                    <a:off x="7239000" y="3124200"/>
                    <a:ext cx="2209800" cy="1295400"/>
                  </a:xfrm>
                  <a:prstGeom prst="downArrowCallout">
                    <a:avLst>
                      <a:gd name="adj1" fmla="val 18515"/>
                      <a:gd name="adj2" fmla="val 34716"/>
                      <a:gd name="adj3" fmla="val 25000"/>
                      <a:gd name="adj4" fmla="val 4183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5" name="Flowchart: Summing Junction 164"/>
                <p:cNvSpPr/>
                <p:nvPr/>
              </p:nvSpPr>
              <p:spPr>
                <a:xfrm>
                  <a:off x="914400" y="2514600"/>
                  <a:ext cx="1143000" cy="9906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lowchart: Summing Junction 165"/>
                <p:cNvSpPr/>
                <p:nvPr/>
              </p:nvSpPr>
              <p:spPr>
                <a:xfrm>
                  <a:off x="3182911" y="2480872"/>
                  <a:ext cx="1143000" cy="9906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lowchart: Summing Junction 166"/>
                <p:cNvSpPr/>
                <p:nvPr/>
              </p:nvSpPr>
              <p:spPr>
                <a:xfrm>
                  <a:off x="5428938" y="2517098"/>
                  <a:ext cx="1143000" cy="9906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lowchart: Summing Junction 167"/>
                <p:cNvSpPr/>
                <p:nvPr/>
              </p:nvSpPr>
              <p:spPr>
                <a:xfrm>
                  <a:off x="7767403" y="2517098"/>
                  <a:ext cx="1143000" cy="9906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5" name="Flowchart: Summing Junction 144"/>
              <p:cNvSpPr/>
              <p:nvPr/>
            </p:nvSpPr>
            <p:spPr>
              <a:xfrm>
                <a:off x="4495800" y="2819400"/>
                <a:ext cx="3810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96"/>
              <p:cNvGrpSpPr/>
              <p:nvPr/>
            </p:nvGrpSpPr>
            <p:grpSpPr>
              <a:xfrm>
                <a:off x="3505200" y="1752600"/>
                <a:ext cx="1447800" cy="228602"/>
                <a:chOff x="3428999" y="685798"/>
                <a:chExt cx="1752601" cy="496456"/>
              </a:xfrm>
            </p:grpSpPr>
            <p:sp>
              <p:nvSpPr>
                <p:cNvPr id="147" name="Rounded Rectangle 146"/>
                <p:cNvSpPr/>
                <p:nvPr/>
              </p:nvSpPr>
              <p:spPr>
                <a:xfrm>
                  <a:off x="3429000" y="762000"/>
                  <a:ext cx="1752600" cy="304800"/>
                </a:xfrm>
                <a:prstGeom prst="roundRect">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181"/>
                <p:cNvGrpSpPr/>
                <p:nvPr/>
              </p:nvGrpSpPr>
              <p:grpSpPr>
                <a:xfrm rot="10800000">
                  <a:off x="3428999" y="685798"/>
                  <a:ext cx="1752601" cy="496456"/>
                  <a:chOff x="381000" y="1600200"/>
                  <a:chExt cx="9069049" cy="2819400"/>
                </a:xfrm>
              </p:grpSpPr>
              <p:grpSp>
                <p:nvGrpSpPr>
                  <p:cNvPr id="36" name="Group 6"/>
                  <p:cNvGrpSpPr/>
                  <p:nvPr/>
                </p:nvGrpSpPr>
                <p:grpSpPr>
                  <a:xfrm>
                    <a:off x="381000" y="3124200"/>
                    <a:ext cx="9067800" cy="1295400"/>
                    <a:chOff x="381000" y="3124200"/>
                    <a:chExt cx="9067800" cy="1295400"/>
                  </a:xfrm>
                  <a:solidFill>
                    <a:schemeClr val="accent2">
                      <a:lumMod val="60000"/>
                      <a:lumOff val="40000"/>
                    </a:schemeClr>
                  </a:solidFill>
                </p:grpSpPr>
                <p:sp>
                  <p:nvSpPr>
                    <p:cNvPr id="159" name="Down Arrow Callout 2"/>
                    <p:cNvSpPr/>
                    <p:nvPr/>
                  </p:nvSpPr>
                  <p:spPr>
                    <a:xfrm>
                      <a:off x="381000" y="3124200"/>
                      <a:ext cx="2209800" cy="1295400"/>
                    </a:xfrm>
                    <a:prstGeom prst="downArrowCallout">
                      <a:avLst>
                        <a:gd name="adj1" fmla="val 18515"/>
                        <a:gd name="adj2" fmla="val 34716"/>
                        <a:gd name="adj3" fmla="val 25000"/>
                        <a:gd name="adj4" fmla="val 41833"/>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Down Arrow Callout 3"/>
                    <p:cNvSpPr/>
                    <p:nvPr/>
                  </p:nvSpPr>
                  <p:spPr>
                    <a:xfrm>
                      <a:off x="2667000" y="3124200"/>
                      <a:ext cx="2209800" cy="1295400"/>
                    </a:xfrm>
                    <a:prstGeom prst="downArrowCallout">
                      <a:avLst>
                        <a:gd name="adj1" fmla="val 18515"/>
                        <a:gd name="adj2" fmla="val 34716"/>
                        <a:gd name="adj3" fmla="val 25000"/>
                        <a:gd name="adj4" fmla="val 41833"/>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Down Arrow Callout 4"/>
                    <p:cNvSpPr/>
                    <p:nvPr/>
                  </p:nvSpPr>
                  <p:spPr>
                    <a:xfrm>
                      <a:off x="4953000" y="3124200"/>
                      <a:ext cx="2209800" cy="1295400"/>
                    </a:xfrm>
                    <a:prstGeom prst="downArrowCallout">
                      <a:avLst>
                        <a:gd name="adj1" fmla="val 18515"/>
                        <a:gd name="adj2" fmla="val 34716"/>
                        <a:gd name="adj3" fmla="val 25000"/>
                        <a:gd name="adj4" fmla="val 41833"/>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Down Arrow Callout 5"/>
                    <p:cNvSpPr/>
                    <p:nvPr/>
                  </p:nvSpPr>
                  <p:spPr>
                    <a:xfrm>
                      <a:off x="7239000" y="3124200"/>
                      <a:ext cx="2209800" cy="1295400"/>
                    </a:xfrm>
                    <a:prstGeom prst="downArrowCallout">
                      <a:avLst>
                        <a:gd name="adj1" fmla="val 18515"/>
                        <a:gd name="adj2" fmla="val 34716"/>
                        <a:gd name="adj3" fmla="val 25000"/>
                        <a:gd name="adj4" fmla="val 41833"/>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7"/>
                  <p:cNvGrpSpPr/>
                  <p:nvPr/>
                </p:nvGrpSpPr>
                <p:grpSpPr>
                  <a:xfrm rot="10800000">
                    <a:off x="382249" y="1600200"/>
                    <a:ext cx="9067800" cy="1295400"/>
                    <a:chOff x="381000" y="3124200"/>
                    <a:chExt cx="9067800" cy="1295400"/>
                  </a:xfrm>
                  <a:solidFill>
                    <a:schemeClr val="accent2">
                      <a:lumMod val="60000"/>
                      <a:lumOff val="40000"/>
                    </a:schemeClr>
                  </a:solidFill>
                </p:grpSpPr>
                <p:sp>
                  <p:nvSpPr>
                    <p:cNvPr id="155" name="Down Arrow Callout 154"/>
                    <p:cNvSpPr/>
                    <p:nvPr/>
                  </p:nvSpPr>
                  <p:spPr>
                    <a:xfrm>
                      <a:off x="381000" y="3124200"/>
                      <a:ext cx="2209800" cy="1295400"/>
                    </a:xfrm>
                    <a:prstGeom prst="downArrowCallout">
                      <a:avLst>
                        <a:gd name="adj1" fmla="val 18515"/>
                        <a:gd name="adj2" fmla="val 34716"/>
                        <a:gd name="adj3" fmla="val 25000"/>
                        <a:gd name="adj4" fmla="val 4183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Down Arrow Callout 155"/>
                    <p:cNvSpPr/>
                    <p:nvPr/>
                  </p:nvSpPr>
                  <p:spPr>
                    <a:xfrm>
                      <a:off x="2667000" y="3124200"/>
                      <a:ext cx="2209800" cy="1295400"/>
                    </a:xfrm>
                    <a:prstGeom prst="downArrowCallout">
                      <a:avLst>
                        <a:gd name="adj1" fmla="val 18515"/>
                        <a:gd name="adj2" fmla="val 34716"/>
                        <a:gd name="adj3" fmla="val 25000"/>
                        <a:gd name="adj4" fmla="val 4183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Down Arrow Callout 156"/>
                    <p:cNvSpPr/>
                    <p:nvPr/>
                  </p:nvSpPr>
                  <p:spPr>
                    <a:xfrm>
                      <a:off x="4953000" y="3124200"/>
                      <a:ext cx="2209800" cy="1295400"/>
                    </a:xfrm>
                    <a:prstGeom prst="downArrowCallout">
                      <a:avLst>
                        <a:gd name="adj1" fmla="val 18515"/>
                        <a:gd name="adj2" fmla="val 34716"/>
                        <a:gd name="adj3" fmla="val 25000"/>
                        <a:gd name="adj4" fmla="val 4183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Down Arrow Callout 157"/>
                    <p:cNvSpPr/>
                    <p:nvPr/>
                  </p:nvSpPr>
                  <p:spPr>
                    <a:xfrm>
                      <a:off x="7239000" y="3124200"/>
                      <a:ext cx="2209800" cy="1295400"/>
                    </a:xfrm>
                    <a:prstGeom prst="downArrowCallout">
                      <a:avLst>
                        <a:gd name="adj1" fmla="val 18515"/>
                        <a:gd name="adj2" fmla="val 34716"/>
                        <a:gd name="adj3" fmla="val 25000"/>
                        <a:gd name="adj4" fmla="val 4183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1" name="Flowchart: Summing Junction 150"/>
                  <p:cNvSpPr/>
                  <p:nvPr/>
                </p:nvSpPr>
                <p:spPr>
                  <a:xfrm>
                    <a:off x="914400" y="2514600"/>
                    <a:ext cx="1143000" cy="9906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lowchart: Summing Junction 151"/>
                  <p:cNvSpPr/>
                  <p:nvPr/>
                </p:nvSpPr>
                <p:spPr>
                  <a:xfrm>
                    <a:off x="3182911" y="2480872"/>
                    <a:ext cx="1143000" cy="9906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lowchart: Summing Junction 152"/>
                  <p:cNvSpPr/>
                  <p:nvPr/>
                </p:nvSpPr>
                <p:spPr>
                  <a:xfrm>
                    <a:off x="5428938" y="2517098"/>
                    <a:ext cx="1143000" cy="9906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lowchart: Summing Junction 153"/>
                  <p:cNvSpPr/>
                  <p:nvPr/>
                </p:nvSpPr>
                <p:spPr>
                  <a:xfrm>
                    <a:off x="7767403" y="2517098"/>
                    <a:ext cx="1143000" cy="9906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3" name="Group 98"/>
            <p:cNvGrpSpPr/>
            <p:nvPr/>
          </p:nvGrpSpPr>
          <p:grpSpPr>
            <a:xfrm>
              <a:off x="2514600" y="2819400"/>
              <a:ext cx="735034" cy="1676400"/>
              <a:chOff x="4724400" y="533400"/>
              <a:chExt cx="2743199" cy="5206585"/>
            </a:xfrm>
          </p:grpSpPr>
          <p:grpSp>
            <p:nvGrpSpPr>
              <p:cNvPr id="54" name="Group 91"/>
              <p:cNvGrpSpPr/>
              <p:nvPr/>
            </p:nvGrpSpPr>
            <p:grpSpPr>
              <a:xfrm>
                <a:off x="4724400" y="533400"/>
                <a:ext cx="2743199" cy="5206585"/>
                <a:chOff x="4724400" y="533400"/>
                <a:chExt cx="2743199" cy="5206585"/>
              </a:xfrm>
            </p:grpSpPr>
            <p:sp>
              <p:nvSpPr>
                <p:cNvPr id="90" name="Oval 12"/>
                <p:cNvSpPr/>
                <p:nvPr/>
              </p:nvSpPr>
              <p:spPr>
                <a:xfrm rot="2542647">
                  <a:off x="4724400" y="3142747"/>
                  <a:ext cx="457445" cy="79161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13"/>
                <p:cNvSpPr/>
                <p:nvPr/>
              </p:nvSpPr>
              <p:spPr>
                <a:xfrm rot="19057353" flipH="1">
                  <a:off x="6958241" y="3142746"/>
                  <a:ext cx="457445" cy="79161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14"/>
                <p:cNvSpPr/>
                <p:nvPr/>
              </p:nvSpPr>
              <p:spPr>
                <a:xfrm rot="2500661">
                  <a:off x="5460244" y="4796144"/>
                  <a:ext cx="591311" cy="943841"/>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15"/>
                <p:cNvSpPr/>
                <p:nvPr/>
              </p:nvSpPr>
              <p:spPr>
                <a:xfrm rot="19779230">
                  <a:off x="6228316" y="4795453"/>
                  <a:ext cx="591311" cy="943841"/>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100"/>
                <p:cNvSpPr/>
                <p:nvPr/>
              </p:nvSpPr>
              <p:spPr>
                <a:xfrm rot="19779230">
                  <a:off x="6106742" y="4511019"/>
                  <a:ext cx="591311" cy="98552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101"/>
                <p:cNvSpPr/>
                <p:nvPr/>
              </p:nvSpPr>
              <p:spPr>
                <a:xfrm rot="2542647">
                  <a:off x="5556318" y="4573645"/>
                  <a:ext cx="591311" cy="98552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ed Rectangle 102"/>
                <p:cNvSpPr/>
                <p:nvPr/>
              </p:nvSpPr>
              <p:spPr>
                <a:xfrm rot="2292215" flipH="1">
                  <a:off x="5101587" y="2382780"/>
                  <a:ext cx="616974" cy="1126317"/>
                </a:xfrm>
                <a:prstGeom prst="roundRect">
                  <a:avLst/>
                </a:prstGeom>
                <a:solidFill>
                  <a:srgbClr val="D4B6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ounded Rectangle 19"/>
                <p:cNvSpPr/>
                <p:nvPr/>
              </p:nvSpPr>
              <p:spPr>
                <a:xfrm rot="19307785">
                  <a:off x="6481311" y="2382781"/>
                  <a:ext cx="616974" cy="1126317"/>
                </a:xfrm>
                <a:prstGeom prst="roundRect">
                  <a:avLst/>
                </a:prstGeom>
                <a:solidFill>
                  <a:srgbClr val="D4B6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rapezoid 20"/>
                <p:cNvSpPr/>
                <p:nvPr/>
              </p:nvSpPr>
              <p:spPr>
                <a:xfrm>
                  <a:off x="5302500" y="2209800"/>
                  <a:ext cx="1642529" cy="2201027"/>
                </a:xfrm>
                <a:prstGeom prst="trapezoid">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ounded Rectangle 21"/>
                <p:cNvSpPr/>
                <p:nvPr/>
              </p:nvSpPr>
              <p:spPr>
                <a:xfrm rot="19307785">
                  <a:off x="6757249" y="3259625"/>
                  <a:ext cx="710350" cy="336630"/>
                </a:xfrm>
                <a:prstGeom prst="round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ounded Rectangle 22"/>
                <p:cNvSpPr/>
                <p:nvPr/>
              </p:nvSpPr>
              <p:spPr>
                <a:xfrm rot="2292215" flipH="1">
                  <a:off x="4732273" y="3202233"/>
                  <a:ext cx="710350" cy="336630"/>
                </a:xfrm>
                <a:prstGeom prst="round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23"/>
                <p:cNvSpPr/>
                <p:nvPr/>
              </p:nvSpPr>
              <p:spPr>
                <a:xfrm>
                  <a:off x="5389285" y="761999"/>
                  <a:ext cx="1379725" cy="168543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rapezoid 24"/>
                <p:cNvSpPr/>
                <p:nvPr/>
              </p:nvSpPr>
              <p:spPr>
                <a:xfrm>
                  <a:off x="5126480" y="4348094"/>
                  <a:ext cx="1971035" cy="703948"/>
                </a:xfrm>
                <a:prstGeom prst="trapezoi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Block Arc 25"/>
                <p:cNvSpPr/>
                <p:nvPr/>
              </p:nvSpPr>
              <p:spPr>
                <a:xfrm>
                  <a:off x="5454986" y="5122437"/>
                  <a:ext cx="657012" cy="211184"/>
                </a:xfrm>
                <a:prstGeom prst="blockArc">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4" name="Block Arc 26"/>
                <p:cNvSpPr/>
                <p:nvPr/>
              </p:nvSpPr>
              <p:spPr>
                <a:xfrm rot="21278537">
                  <a:off x="6185465" y="5084446"/>
                  <a:ext cx="657012" cy="211184"/>
                </a:xfrm>
                <a:prstGeom prst="blockArc">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5" name="Wave 27"/>
                <p:cNvSpPr/>
                <p:nvPr/>
              </p:nvSpPr>
              <p:spPr>
                <a:xfrm rot="16200000">
                  <a:off x="4792954" y="1684046"/>
                  <a:ext cx="1357801" cy="732909"/>
                </a:xfrm>
                <a:prstGeom prst="wav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Wave 28"/>
                <p:cNvSpPr/>
                <p:nvPr/>
              </p:nvSpPr>
              <p:spPr>
                <a:xfrm rot="4166995">
                  <a:off x="5991066" y="1550098"/>
                  <a:ext cx="1221195" cy="740737"/>
                </a:xfrm>
                <a:prstGeom prst="wav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Wave 29"/>
                <p:cNvSpPr/>
                <p:nvPr/>
              </p:nvSpPr>
              <p:spPr>
                <a:xfrm rot="20844216">
                  <a:off x="5373058" y="883019"/>
                  <a:ext cx="1337501" cy="615695"/>
                </a:xfrm>
                <a:prstGeom prst="wav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30"/>
                <p:cNvSpPr/>
                <p:nvPr/>
              </p:nvSpPr>
              <p:spPr>
                <a:xfrm>
                  <a:off x="4953000" y="762000"/>
                  <a:ext cx="609600" cy="2667000"/>
                </a:xfrm>
                <a:prstGeom prst="ellipse">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31"/>
                <p:cNvSpPr/>
                <p:nvPr/>
              </p:nvSpPr>
              <p:spPr>
                <a:xfrm rot="21281361">
                  <a:off x="6545918" y="747089"/>
                  <a:ext cx="609600" cy="2627131"/>
                </a:xfrm>
                <a:prstGeom prst="ellipse">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16"/>
                <p:cNvSpPr/>
                <p:nvPr/>
              </p:nvSpPr>
              <p:spPr>
                <a:xfrm rot="5400000">
                  <a:off x="5753100" y="-38100"/>
                  <a:ext cx="533400" cy="1828800"/>
                </a:xfrm>
                <a:prstGeom prst="ellipse">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7"/>
                <p:cNvSpPr/>
                <p:nvPr/>
              </p:nvSpPr>
              <p:spPr>
                <a:xfrm>
                  <a:off x="5105400" y="838200"/>
                  <a:ext cx="381000" cy="533400"/>
                </a:xfrm>
                <a:prstGeom prst="ellipse">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ounded Rectangle 118"/>
                <p:cNvSpPr/>
                <p:nvPr/>
              </p:nvSpPr>
              <p:spPr>
                <a:xfrm>
                  <a:off x="5105400" y="990600"/>
                  <a:ext cx="1839633" cy="211184"/>
                </a:xfrm>
                <a:prstGeom prst="round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2"/>
                <p:cNvGrpSpPr/>
                <p:nvPr/>
              </p:nvGrpSpPr>
              <p:grpSpPr>
                <a:xfrm>
                  <a:off x="5486400" y="2286000"/>
                  <a:ext cx="1143000" cy="1167870"/>
                  <a:chOff x="7620000" y="1792574"/>
                  <a:chExt cx="1377846" cy="1407826"/>
                </a:xfrm>
              </p:grpSpPr>
              <p:grpSp>
                <p:nvGrpSpPr>
                  <p:cNvPr id="80" name="Group 64"/>
                  <p:cNvGrpSpPr/>
                  <p:nvPr/>
                </p:nvGrpSpPr>
                <p:grpSpPr>
                  <a:xfrm>
                    <a:off x="7772400" y="2057400"/>
                    <a:ext cx="1066800" cy="1143000"/>
                    <a:chOff x="7772400" y="2057400"/>
                    <a:chExt cx="1066800" cy="1143000"/>
                  </a:xfrm>
                </p:grpSpPr>
                <p:sp>
                  <p:nvSpPr>
                    <p:cNvPr id="130" name="Quad Arrow 52"/>
                    <p:cNvSpPr/>
                    <p:nvPr/>
                  </p:nvSpPr>
                  <p:spPr>
                    <a:xfrm>
                      <a:off x="7772400" y="2057400"/>
                      <a:ext cx="1066800" cy="1143000"/>
                    </a:xfrm>
                    <a:prstGeom prst="quadArrow">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Diamond 53"/>
                    <p:cNvSpPr/>
                    <p:nvPr/>
                  </p:nvSpPr>
                  <p:spPr>
                    <a:xfrm>
                      <a:off x="8120921" y="2395928"/>
                      <a:ext cx="381000" cy="4572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65"/>
                  <p:cNvGrpSpPr/>
                  <p:nvPr/>
                </p:nvGrpSpPr>
                <p:grpSpPr>
                  <a:xfrm>
                    <a:off x="7620000" y="1828800"/>
                    <a:ext cx="609600" cy="653143"/>
                    <a:chOff x="7772400" y="2057400"/>
                    <a:chExt cx="1066800" cy="1143000"/>
                  </a:xfrm>
                </p:grpSpPr>
                <p:sp>
                  <p:nvSpPr>
                    <p:cNvPr id="128" name="Quad Arrow 50"/>
                    <p:cNvSpPr/>
                    <p:nvPr/>
                  </p:nvSpPr>
                  <p:spPr>
                    <a:xfrm>
                      <a:off x="7772400" y="2057400"/>
                      <a:ext cx="1066800" cy="1143000"/>
                    </a:xfrm>
                    <a:prstGeom prst="quadArrow">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Diamond 51"/>
                    <p:cNvSpPr/>
                    <p:nvPr/>
                  </p:nvSpPr>
                  <p:spPr>
                    <a:xfrm>
                      <a:off x="8120921" y="2395928"/>
                      <a:ext cx="381000" cy="4572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68"/>
                  <p:cNvGrpSpPr/>
                  <p:nvPr/>
                </p:nvGrpSpPr>
                <p:grpSpPr>
                  <a:xfrm>
                    <a:off x="8388246" y="1792574"/>
                    <a:ext cx="609600" cy="653143"/>
                    <a:chOff x="7772400" y="2057400"/>
                    <a:chExt cx="1066800" cy="1143000"/>
                  </a:xfrm>
                </p:grpSpPr>
                <p:sp>
                  <p:nvSpPr>
                    <p:cNvPr id="126" name="Quad Arrow 48"/>
                    <p:cNvSpPr/>
                    <p:nvPr/>
                  </p:nvSpPr>
                  <p:spPr>
                    <a:xfrm>
                      <a:off x="7772400" y="2057400"/>
                      <a:ext cx="1066800" cy="1143000"/>
                    </a:xfrm>
                    <a:prstGeom prst="quadArrow">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Diamond 49"/>
                    <p:cNvSpPr/>
                    <p:nvPr/>
                  </p:nvSpPr>
                  <p:spPr>
                    <a:xfrm>
                      <a:off x="8120921" y="2395928"/>
                      <a:ext cx="381000" cy="4572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5029200" y="914400"/>
                  <a:ext cx="609600" cy="653143"/>
                  <a:chOff x="7772400" y="2057400"/>
                  <a:chExt cx="1066800" cy="1143000"/>
                </a:xfrm>
              </p:grpSpPr>
              <p:sp>
                <p:nvSpPr>
                  <p:cNvPr id="121" name="Quad Arrow 43"/>
                  <p:cNvSpPr/>
                  <p:nvPr/>
                </p:nvSpPr>
                <p:spPr>
                  <a:xfrm>
                    <a:off x="7772400" y="2057400"/>
                    <a:ext cx="1066800" cy="1143000"/>
                  </a:xfrm>
                  <a:prstGeom prst="quadArrow">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Diamond 44"/>
                  <p:cNvSpPr/>
                  <p:nvPr/>
                </p:nvSpPr>
                <p:spPr>
                  <a:xfrm>
                    <a:off x="8120921" y="2395928"/>
                    <a:ext cx="381000" cy="4572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85"/>
                <p:cNvGrpSpPr/>
                <p:nvPr/>
              </p:nvGrpSpPr>
              <p:grpSpPr>
                <a:xfrm>
                  <a:off x="6400800" y="914400"/>
                  <a:ext cx="609600" cy="653143"/>
                  <a:chOff x="7772400" y="2057400"/>
                  <a:chExt cx="1066800" cy="1143000"/>
                </a:xfrm>
              </p:grpSpPr>
              <p:sp>
                <p:nvSpPr>
                  <p:cNvPr id="119" name="Quad Arrow 41"/>
                  <p:cNvSpPr/>
                  <p:nvPr/>
                </p:nvSpPr>
                <p:spPr>
                  <a:xfrm>
                    <a:off x="7772400" y="2057400"/>
                    <a:ext cx="1066800" cy="1143000"/>
                  </a:xfrm>
                  <a:prstGeom prst="quadArrow">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Diamond 42"/>
                  <p:cNvSpPr/>
                  <p:nvPr/>
                </p:nvSpPr>
                <p:spPr>
                  <a:xfrm>
                    <a:off x="8120921" y="2395928"/>
                    <a:ext cx="381000" cy="4572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 name="Group 88"/>
                <p:cNvGrpSpPr/>
                <p:nvPr/>
              </p:nvGrpSpPr>
              <p:grpSpPr>
                <a:xfrm>
                  <a:off x="5715000" y="533400"/>
                  <a:ext cx="609600" cy="653143"/>
                  <a:chOff x="7772400" y="2057400"/>
                  <a:chExt cx="1066800" cy="1143000"/>
                </a:xfrm>
              </p:grpSpPr>
              <p:sp>
                <p:nvSpPr>
                  <p:cNvPr id="117" name="Quad Arrow 39"/>
                  <p:cNvSpPr/>
                  <p:nvPr/>
                </p:nvSpPr>
                <p:spPr>
                  <a:xfrm>
                    <a:off x="7772400" y="2057400"/>
                    <a:ext cx="1066800" cy="1143000"/>
                  </a:xfrm>
                  <a:prstGeom prst="quadArrow">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Diamond 40"/>
                  <p:cNvSpPr/>
                  <p:nvPr/>
                </p:nvSpPr>
                <p:spPr>
                  <a:xfrm>
                    <a:off x="8120921" y="2395928"/>
                    <a:ext cx="381000" cy="4572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65"/>
              <p:cNvGrpSpPr/>
              <p:nvPr/>
            </p:nvGrpSpPr>
            <p:grpSpPr>
              <a:xfrm>
                <a:off x="5257800" y="4038600"/>
                <a:ext cx="609600" cy="653143"/>
                <a:chOff x="7772400" y="2057400"/>
                <a:chExt cx="1066800" cy="1143000"/>
              </a:xfrm>
            </p:grpSpPr>
            <p:sp>
              <p:nvSpPr>
                <p:cNvPr id="88" name="Quad Arrow 10"/>
                <p:cNvSpPr/>
                <p:nvPr/>
              </p:nvSpPr>
              <p:spPr>
                <a:xfrm>
                  <a:off x="7772400" y="2057400"/>
                  <a:ext cx="1066800" cy="1143000"/>
                </a:xfrm>
                <a:prstGeom prst="quadArrow">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Diamond 11"/>
                <p:cNvSpPr/>
                <p:nvPr/>
              </p:nvSpPr>
              <p:spPr>
                <a:xfrm>
                  <a:off x="8120921" y="2395928"/>
                  <a:ext cx="381000" cy="4572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92"/>
              <p:cNvGrpSpPr/>
              <p:nvPr/>
            </p:nvGrpSpPr>
            <p:grpSpPr>
              <a:xfrm>
                <a:off x="5791200" y="4038600"/>
                <a:ext cx="609600" cy="653143"/>
                <a:chOff x="7772400" y="2057400"/>
                <a:chExt cx="1066800" cy="1143000"/>
              </a:xfrm>
            </p:grpSpPr>
            <p:sp>
              <p:nvSpPr>
                <p:cNvPr id="86" name="Quad Arrow 8"/>
                <p:cNvSpPr/>
                <p:nvPr/>
              </p:nvSpPr>
              <p:spPr>
                <a:xfrm>
                  <a:off x="7772400" y="2057400"/>
                  <a:ext cx="1066800" cy="1143000"/>
                </a:xfrm>
                <a:prstGeom prst="quadArrow">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Diamond 9"/>
                <p:cNvSpPr/>
                <p:nvPr/>
              </p:nvSpPr>
              <p:spPr>
                <a:xfrm>
                  <a:off x="8120921" y="2395928"/>
                  <a:ext cx="381000" cy="4572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 name="Group 95"/>
              <p:cNvGrpSpPr/>
              <p:nvPr/>
            </p:nvGrpSpPr>
            <p:grpSpPr>
              <a:xfrm>
                <a:off x="6324600" y="4038600"/>
                <a:ext cx="609600" cy="653143"/>
                <a:chOff x="7772400" y="2057400"/>
                <a:chExt cx="1066800" cy="1143000"/>
              </a:xfrm>
            </p:grpSpPr>
            <p:sp>
              <p:nvSpPr>
                <p:cNvPr id="84" name="Quad Arrow 90"/>
                <p:cNvSpPr/>
                <p:nvPr/>
              </p:nvSpPr>
              <p:spPr>
                <a:xfrm>
                  <a:off x="7772400" y="2057400"/>
                  <a:ext cx="1066800" cy="1143000"/>
                </a:xfrm>
                <a:prstGeom prst="quadArrow">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Diamond 91"/>
                <p:cNvSpPr/>
                <p:nvPr/>
              </p:nvSpPr>
              <p:spPr>
                <a:xfrm>
                  <a:off x="8120921" y="2395928"/>
                  <a:ext cx="381000" cy="4572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4" name="Group 160"/>
            <p:cNvGrpSpPr/>
            <p:nvPr/>
          </p:nvGrpSpPr>
          <p:grpSpPr>
            <a:xfrm>
              <a:off x="1524000" y="3276600"/>
              <a:ext cx="782051" cy="1524000"/>
              <a:chOff x="878390" y="533400"/>
              <a:chExt cx="2938814" cy="5486887"/>
            </a:xfrm>
          </p:grpSpPr>
          <p:grpSp>
            <p:nvGrpSpPr>
              <p:cNvPr id="125" name="Group 115"/>
              <p:cNvGrpSpPr/>
              <p:nvPr/>
            </p:nvGrpSpPr>
            <p:grpSpPr>
              <a:xfrm flipH="1">
                <a:off x="1484343" y="4800853"/>
                <a:ext cx="973775" cy="1219434"/>
                <a:chOff x="3281156" y="5182107"/>
                <a:chExt cx="973775" cy="1219434"/>
              </a:xfrm>
            </p:grpSpPr>
            <p:sp>
              <p:nvSpPr>
                <p:cNvPr id="78" name="Oval 77"/>
                <p:cNvSpPr/>
                <p:nvPr/>
              </p:nvSpPr>
              <p:spPr>
                <a:xfrm rot="17172481" flipH="1">
                  <a:off x="3409398" y="5556007"/>
                  <a:ext cx="717292" cy="973775"/>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rot="19411276">
                  <a:off x="3369870" y="5182107"/>
                  <a:ext cx="639441" cy="115992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 name="Group 114"/>
              <p:cNvGrpSpPr/>
              <p:nvPr/>
            </p:nvGrpSpPr>
            <p:grpSpPr>
              <a:xfrm>
                <a:off x="2442681" y="4800854"/>
                <a:ext cx="951162" cy="1216277"/>
                <a:chOff x="3281606" y="5182108"/>
                <a:chExt cx="951162" cy="1216277"/>
              </a:xfrm>
            </p:grpSpPr>
            <p:sp>
              <p:nvSpPr>
                <p:cNvPr id="76" name="Oval 3"/>
                <p:cNvSpPr/>
                <p:nvPr/>
              </p:nvSpPr>
              <p:spPr>
                <a:xfrm rot="17172481" flipH="1">
                  <a:off x="3398541" y="5564158"/>
                  <a:ext cx="717292" cy="951162"/>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rot="19411276">
                  <a:off x="3330888" y="5182108"/>
                  <a:ext cx="639441" cy="115992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Isosceles Triangle 4"/>
              <p:cNvSpPr/>
              <p:nvPr/>
            </p:nvSpPr>
            <p:spPr>
              <a:xfrm>
                <a:off x="1245192" y="2327195"/>
                <a:ext cx="2389395" cy="3282788"/>
              </a:xfrm>
              <a:prstGeom prst="triangle">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p:cNvSpPr/>
              <p:nvPr/>
            </p:nvSpPr>
            <p:spPr>
              <a:xfrm rot="10800000">
                <a:off x="2114063" y="2678922"/>
                <a:ext cx="543044" cy="703455"/>
              </a:xfrm>
              <a:prstGeom prst="triangl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9411276">
                <a:off x="3177763" y="3124453"/>
                <a:ext cx="639441" cy="115992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2820608">
                <a:off x="1145129" y="3303559"/>
                <a:ext cx="541034" cy="107451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rot="2242960">
                <a:off x="1208041" y="2086898"/>
                <a:ext cx="1303307" cy="1932008"/>
              </a:xfrm>
              <a:prstGeom prst="triangle">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p:cNvSpPr/>
              <p:nvPr/>
            </p:nvSpPr>
            <p:spPr>
              <a:xfrm rot="19284057">
                <a:off x="2312756" y="2086047"/>
                <a:ext cx="1303307" cy="1932008"/>
              </a:xfrm>
              <a:prstGeom prst="triangle">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679626" y="685800"/>
                <a:ext cx="1411915" cy="2227607"/>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loud 23"/>
              <p:cNvSpPr/>
              <p:nvPr/>
            </p:nvSpPr>
            <p:spPr>
              <a:xfrm>
                <a:off x="1679626" y="685800"/>
                <a:ext cx="1411915" cy="586212"/>
              </a:xfrm>
              <a:prstGeom prst="clou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loud 24"/>
              <p:cNvSpPr/>
              <p:nvPr/>
            </p:nvSpPr>
            <p:spPr>
              <a:xfrm rot="5107997">
                <a:off x="1522956" y="2191186"/>
                <a:ext cx="3182343" cy="668060"/>
              </a:xfrm>
              <a:prstGeom prst="clou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loud 13"/>
              <p:cNvSpPr/>
              <p:nvPr/>
            </p:nvSpPr>
            <p:spPr>
              <a:xfrm rot="6038579">
                <a:off x="127135" y="2176813"/>
                <a:ext cx="3135351" cy="626179"/>
              </a:xfrm>
              <a:prstGeom prst="clou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apezoid 14"/>
              <p:cNvSpPr/>
              <p:nvPr/>
            </p:nvSpPr>
            <p:spPr>
              <a:xfrm rot="283094">
                <a:off x="1376269" y="785424"/>
                <a:ext cx="651653" cy="1993122"/>
              </a:xfrm>
              <a:prstGeom prst="trapezoid">
                <a:avLst>
                  <a:gd name="adj" fmla="val 23019"/>
                </a:avLst>
              </a:prstGeom>
              <a:solidFill>
                <a:srgbClr val="D6C58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15"/>
              <p:cNvSpPr/>
              <p:nvPr/>
            </p:nvSpPr>
            <p:spPr>
              <a:xfrm rot="21363997">
                <a:off x="2810793" y="782002"/>
                <a:ext cx="651653" cy="1993122"/>
              </a:xfrm>
              <a:prstGeom prst="trapezoid">
                <a:avLst>
                  <a:gd name="adj" fmla="val 25059"/>
                </a:avLst>
              </a:prstGeom>
              <a:solidFill>
                <a:srgbClr val="D6C58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Stored Data 16"/>
              <p:cNvSpPr/>
              <p:nvPr/>
            </p:nvSpPr>
            <p:spPr>
              <a:xfrm rot="5400000">
                <a:off x="2076301" y="-18901"/>
                <a:ext cx="633140" cy="1737742"/>
              </a:xfrm>
              <a:prstGeom prst="flowChartOnlineStorage">
                <a:avLst/>
              </a:prstGeom>
              <a:solidFill>
                <a:srgbClr val="D6C58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5" name="Group 112"/>
              <p:cNvGrpSpPr/>
              <p:nvPr/>
            </p:nvGrpSpPr>
            <p:grpSpPr>
              <a:xfrm>
                <a:off x="1981618" y="2845382"/>
                <a:ext cx="826539" cy="1330628"/>
                <a:chOff x="8347441" y="1292651"/>
                <a:chExt cx="1650698" cy="2424910"/>
              </a:xfrm>
            </p:grpSpPr>
            <p:sp>
              <p:nvSpPr>
                <p:cNvPr id="71" name="Flowchart: Collate 18"/>
                <p:cNvSpPr/>
                <p:nvPr/>
              </p:nvSpPr>
              <p:spPr>
                <a:xfrm rot="770778">
                  <a:off x="9399713" y="1292651"/>
                  <a:ext cx="598426" cy="1143501"/>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 name="Flowchart: Collate 71"/>
                <p:cNvSpPr/>
                <p:nvPr/>
              </p:nvSpPr>
              <p:spPr>
                <a:xfrm rot="5400000">
                  <a:off x="8610599" y="2542383"/>
                  <a:ext cx="1066801" cy="1167491"/>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 name="Flowchart: Collate 72"/>
                <p:cNvSpPr/>
                <p:nvPr/>
              </p:nvSpPr>
              <p:spPr>
                <a:xfrm>
                  <a:off x="8718030" y="2497413"/>
                  <a:ext cx="845696" cy="1220148"/>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Quad Arrow 73"/>
                <p:cNvSpPr/>
                <p:nvPr/>
              </p:nvSpPr>
              <p:spPr>
                <a:xfrm>
                  <a:off x="8763000" y="2743200"/>
                  <a:ext cx="762000" cy="7620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lowchart: Collate 74"/>
                <p:cNvSpPr/>
                <p:nvPr/>
              </p:nvSpPr>
              <p:spPr>
                <a:xfrm rot="20790787">
                  <a:off x="8347441" y="1319349"/>
                  <a:ext cx="598426" cy="1143501"/>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4" name="Group 139"/>
              <p:cNvGrpSpPr/>
              <p:nvPr/>
            </p:nvGrpSpPr>
            <p:grpSpPr>
              <a:xfrm>
                <a:off x="1524000" y="609599"/>
                <a:ext cx="1668905" cy="424721"/>
                <a:chOff x="8207301" y="2136098"/>
                <a:chExt cx="4701747" cy="988103"/>
              </a:xfrm>
            </p:grpSpPr>
            <p:grpSp>
              <p:nvGrpSpPr>
                <p:cNvPr id="146" name="Group 118"/>
                <p:cNvGrpSpPr/>
                <p:nvPr/>
              </p:nvGrpSpPr>
              <p:grpSpPr>
                <a:xfrm>
                  <a:off x="8207301" y="2165657"/>
                  <a:ext cx="1131775" cy="958544"/>
                  <a:chOff x="8560254" y="2497413"/>
                  <a:chExt cx="1167491" cy="1220148"/>
                </a:xfrm>
              </p:grpSpPr>
              <p:sp>
                <p:nvSpPr>
                  <p:cNvPr id="68" name="Flowchart: Collate 67"/>
                  <p:cNvSpPr/>
                  <p:nvPr/>
                </p:nvSpPr>
                <p:spPr>
                  <a:xfrm rot="5400000">
                    <a:off x="8610599" y="2542383"/>
                    <a:ext cx="1066801" cy="1167491"/>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 name="Flowchart: Collate 68"/>
                  <p:cNvSpPr/>
                  <p:nvPr/>
                </p:nvSpPr>
                <p:spPr>
                  <a:xfrm>
                    <a:off x="8718030" y="2497413"/>
                    <a:ext cx="845696" cy="1220148"/>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Quad Arrow 69"/>
                  <p:cNvSpPr/>
                  <p:nvPr/>
                </p:nvSpPr>
                <p:spPr>
                  <a:xfrm>
                    <a:off x="8763000" y="2743200"/>
                    <a:ext cx="762000" cy="7620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24"/>
                <p:cNvGrpSpPr/>
                <p:nvPr/>
              </p:nvGrpSpPr>
              <p:grpSpPr>
                <a:xfrm>
                  <a:off x="9386341" y="2136098"/>
                  <a:ext cx="1131775" cy="958544"/>
                  <a:chOff x="8560254" y="2497413"/>
                  <a:chExt cx="1167491" cy="1220148"/>
                </a:xfrm>
              </p:grpSpPr>
              <p:sp>
                <p:nvSpPr>
                  <p:cNvPr id="65" name="Flowchart: Collate 64"/>
                  <p:cNvSpPr/>
                  <p:nvPr/>
                </p:nvSpPr>
                <p:spPr>
                  <a:xfrm rot="5400000">
                    <a:off x="8610599" y="2542383"/>
                    <a:ext cx="1066801" cy="1167491"/>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 name="Flowchart: Collate 65"/>
                  <p:cNvSpPr/>
                  <p:nvPr/>
                </p:nvSpPr>
                <p:spPr>
                  <a:xfrm>
                    <a:off x="8718030" y="2497413"/>
                    <a:ext cx="845696" cy="1220148"/>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Quad Arrow 66"/>
                  <p:cNvSpPr/>
                  <p:nvPr/>
                </p:nvSpPr>
                <p:spPr>
                  <a:xfrm>
                    <a:off x="8763000" y="2743200"/>
                    <a:ext cx="762000" cy="7620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28"/>
                <p:cNvGrpSpPr/>
                <p:nvPr/>
              </p:nvGrpSpPr>
              <p:grpSpPr>
                <a:xfrm>
                  <a:off x="10581807" y="2139846"/>
                  <a:ext cx="1131775" cy="958544"/>
                  <a:chOff x="8560254" y="2497413"/>
                  <a:chExt cx="1167491" cy="1220148"/>
                </a:xfrm>
              </p:grpSpPr>
              <p:sp>
                <p:nvSpPr>
                  <p:cNvPr id="62" name="Flowchart: Collate 61"/>
                  <p:cNvSpPr/>
                  <p:nvPr/>
                </p:nvSpPr>
                <p:spPr>
                  <a:xfrm rot="5400000">
                    <a:off x="8610599" y="2542383"/>
                    <a:ext cx="1066801" cy="1167491"/>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Flowchart: Collate 62"/>
                  <p:cNvSpPr/>
                  <p:nvPr/>
                </p:nvSpPr>
                <p:spPr>
                  <a:xfrm>
                    <a:off x="8718030" y="2497413"/>
                    <a:ext cx="845696" cy="1220148"/>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 name="Quad Arrow 63"/>
                  <p:cNvSpPr/>
                  <p:nvPr/>
                </p:nvSpPr>
                <p:spPr>
                  <a:xfrm>
                    <a:off x="8763000" y="2743200"/>
                    <a:ext cx="762000" cy="7620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0" name="Group 132"/>
                <p:cNvGrpSpPr/>
                <p:nvPr/>
              </p:nvGrpSpPr>
              <p:grpSpPr>
                <a:xfrm>
                  <a:off x="11777273" y="2143594"/>
                  <a:ext cx="1131775" cy="958544"/>
                  <a:chOff x="8560254" y="2497413"/>
                  <a:chExt cx="1167491" cy="1220148"/>
                </a:xfrm>
              </p:grpSpPr>
              <p:sp>
                <p:nvSpPr>
                  <p:cNvPr id="59" name="Flowchart: Collate 58"/>
                  <p:cNvSpPr/>
                  <p:nvPr/>
                </p:nvSpPr>
                <p:spPr>
                  <a:xfrm rot="5400000">
                    <a:off x="8610599" y="2542383"/>
                    <a:ext cx="1066801" cy="1167491"/>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lowchart: Collate 59"/>
                  <p:cNvSpPr/>
                  <p:nvPr/>
                </p:nvSpPr>
                <p:spPr>
                  <a:xfrm>
                    <a:off x="8718030" y="2497413"/>
                    <a:ext cx="845696" cy="1220148"/>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 name="Quad Arrow 60"/>
                  <p:cNvSpPr/>
                  <p:nvPr/>
                </p:nvSpPr>
                <p:spPr>
                  <a:xfrm>
                    <a:off x="8763000" y="2743200"/>
                    <a:ext cx="762000" cy="7620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Diamond 55"/>
                <p:cNvSpPr/>
                <p:nvPr/>
              </p:nvSpPr>
              <p:spPr>
                <a:xfrm>
                  <a:off x="9144000" y="2438400"/>
                  <a:ext cx="426720" cy="457200"/>
                </a:xfrm>
                <a:prstGeom prst="diamond">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Diamond 56"/>
                <p:cNvSpPr/>
                <p:nvPr/>
              </p:nvSpPr>
              <p:spPr>
                <a:xfrm>
                  <a:off x="10347960" y="2423160"/>
                  <a:ext cx="426720" cy="457200"/>
                </a:xfrm>
                <a:prstGeom prst="diamond">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Diamond 57"/>
                <p:cNvSpPr/>
                <p:nvPr/>
              </p:nvSpPr>
              <p:spPr>
                <a:xfrm>
                  <a:off x="11536680" y="2377440"/>
                  <a:ext cx="426720" cy="457200"/>
                </a:xfrm>
                <a:prstGeom prst="diamond">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40"/>
              <p:cNvGrpSpPr/>
              <p:nvPr/>
            </p:nvGrpSpPr>
            <p:grpSpPr>
              <a:xfrm>
                <a:off x="1405328" y="5106650"/>
                <a:ext cx="2057400" cy="439712"/>
                <a:chOff x="8207301" y="2136098"/>
                <a:chExt cx="4701747" cy="988103"/>
              </a:xfrm>
            </p:grpSpPr>
            <p:grpSp>
              <p:nvGrpSpPr>
                <p:cNvPr id="164" name="Group 118"/>
                <p:cNvGrpSpPr/>
                <p:nvPr/>
              </p:nvGrpSpPr>
              <p:grpSpPr>
                <a:xfrm>
                  <a:off x="8207301" y="2165657"/>
                  <a:ext cx="1131775" cy="958544"/>
                  <a:chOff x="8560254" y="2497413"/>
                  <a:chExt cx="1167491" cy="1220148"/>
                </a:xfrm>
              </p:grpSpPr>
              <p:sp>
                <p:nvSpPr>
                  <p:cNvPr id="49" name="Flowchart: Collate 48"/>
                  <p:cNvSpPr/>
                  <p:nvPr/>
                </p:nvSpPr>
                <p:spPr>
                  <a:xfrm rot="5400000">
                    <a:off x="8610599" y="2542383"/>
                    <a:ext cx="1066801" cy="1167491"/>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Flowchart: Collate 49"/>
                  <p:cNvSpPr/>
                  <p:nvPr/>
                </p:nvSpPr>
                <p:spPr>
                  <a:xfrm>
                    <a:off x="8718030" y="2497413"/>
                    <a:ext cx="845696" cy="1220148"/>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Quad Arrow 50"/>
                  <p:cNvSpPr/>
                  <p:nvPr/>
                </p:nvSpPr>
                <p:spPr>
                  <a:xfrm>
                    <a:off x="8763000" y="2743200"/>
                    <a:ext cx="762000" cy="7620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9" name="Group 124"/>
                <p:cNvGrpSpPr/>
                <p:nvPr/>
              </p:nvGrpSpPr>
              <p:grpSpPr>
                <a:xfrm>
                  <a:off x="9386341" y="2136098"/>
                  <a:ext cx="1131775" cy="958544"/>
                  <a:chOff x="8560254" y="2497413"/>
                  <a:chExt cx="1167491" cy="1220148"/>
                </a:xfrm>
              </p:grpSpPr>
              <p:sp>
                <p:nvSpPr>
                  <p:cNvPr id="46" name="Flowchart: Collate 45"/>
                  <p:cNvSpPr/>
                  <p:nvPr/>
                </p:nvSpPr>
                <p:spPr>
                  <a:xfrm rot="5400000">
                    <a:off x="8610599" y="2542383"/>
                    <a:ext cx="1066801" cy="1167491"/>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Flowchart: Collate 46"/>
                  <p:cNvSpPr/>
                  <p:nvPr/>
                </p:nvSpPr>
                <p:spPr>
                  <a:xfrm>
                    <a:off x="8718030" y="2497413"/>
                    <a:ext cx="845696" cy="1220148"/>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Quad Arrow 47"/>
                  <p:cNvSpPr/>
                  <p:nvPr/>
                </p:nvSpPr>
                <p:spPr>
                  <a:xfrm>
                    <a:off x="8763000" y="2743200"/>
                    <a:ext cx="762000" cy="7620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0" name="Group 128"/>
                <p:cNvGrpSpPr/>
                <p:nvPr/>
              </p:nvGrpSpPr>
              <p:grpSpPr>
                <a:xfrm>
                  <a:off x="10581807" y="2139846"/>
                  <a:ext cx="1131775" cy="958544"/>
                  <a:chOff x="8560254" y="2497413"/>
                  <a:chExt cx="1167491" cy="1220148"/>
                </a:xfrm>
              </p:grpSpPr>
              <p:sp>
                <p:nvSpPr>
                  <p:cNvPr id="43" name="Flowchart: Collate 42"/>
                  <p:cNvSpPr/>
                  <p:nvPr/>
                </p:nvSpPr>
                <p:spPr>
                  <a:xfrm rot="5400000">
                    <a:off x="8610599" y="2542383"/>
                    <a:ext cx="1066801" cy="1167491"/>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Flowchart: Collate 43"/>
                  <p:cNvSpPr/>
                  <p:nvPr/>
                </p:nvSpPr>
                <p:spPr>
                  <a:xfrm>
                    <a:off x="8718030" y="2497413"/>
                    <a:ext cx="845696" cy="1220148"/>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Quad Arrow 44"/>
                  <p:cNvSpPr/>
                  <p:nvPr/>
                </p:nvSpPr>
                <p:spPr>
                  <a:xfrm>
                    <a:off x="8763000" y="2743200"/>
                    <a:ext cx="762000" cy="7620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8" name="Group 132"/>
                <p:cNvGrpSpPr/>
                <p:nvPr/>
              </p:nvGrpSpPr>
              <p:grpSpPr>
                <a:xfrm>
                  <a:off x="11777273" y="2143594"/>
                  <a:ext cx="1131775" cy="958544"/>
                  <a:chOff x="8560254" y="2497413"/>
                  <a:chExt cx="1167491" cy="1220148"/>
                </a:xfrm>
              </p:grpSpPr>
              <p:sp>
                <p:nvSpPr>
                  <p:cNvPr id="40" name="Flowchart: Collate 39"/>
                  <p:cNvSpPr/>
                  <p:nvPr/>
                </p:nvSpPr>
                <p:spPr>
                  <a:xfrm rot="5400000">
                    <a:off x="8610599" y="2542383"/>
                    <a:ext cx="1066801" cy="1167491"/>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Flowchart: Collate 40"/>
                  <p:cNvSpPr/>
                  <p:nvPr/>
                </p:nvSpPr>
                <p:spPr>
                  <a:xfrm>
                    <a:off x="8718030" y="2497413"/>
                    <a:ext cx="845696" cy="1220148"/>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Quad Arrow 41"/>
                  <p:cNvSpPr/>
                  <p:nvPr/>
                </p:nvSpPr>
                <p:spPr>
                  <a:xfrm>
                    <a:off x="8763000" y="2743200"/>
                    <a:ext cx="762000" cy="7620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Diamond 36"/>
                <p:cNvSpPr/>
                <p:nvPr/>
              </p:nvSpPr>
              <p:spPr>
                <a:xfrm>
                  <a:off x="9144000" y="2438400"/>
                  <a:ext cx="426720" cy="457200"/>
                </a:xfrm>
                <a:prstGeom prst="diamond">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Diamond 37"/>
                <p:cNvSpPr/>
                <p:nvPr/>
              </p:nvSpPr>
              <p:spPr>
                <a:xfrm>
                  <a:off x="10347960" y="2423160"/>
                  <a:ext cx="426720" cy="457200"/>
                </a:xfrm>
                <a:prstGeom prst="diamond">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Diamond 38"/>
                <p:cNvSpPr/>
                <p:nvPr/>
              </p:nvSpPr>
              <p:spPr>
                <a:xfrm>
                  <a:off x="11536680" y="2377440"/>
                  <a:ext cx="426720" cy="457200"/>
                </a:xfrm>
                <a:prstGeom prst="diamond">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19" name="Group 239"/>
          <p:cNvGrpSpPr/>
          <p:nvPr/>
        </p:nvGrpSpPr>
        <p:grpSpPr>
          <a:xfrm>
            <a:off x="1905000" y="1676400"/>
            <a:ext cx="1346996" cy="2667000"/>
            <a:chOff x="685800" y="2743200"/>
            <a:chExt cx="1968453" cy="3897461"/>
          </a:xfrm>
        </p:grpSpPr>
        <p:sp>
          <p:nvSpPr>
            <p:cNvPr id="241" name="Oval 4"/>
            <p:cNvSpPr/>
            <p:nvPr/>
          </p:nvSpPr>
          <p:spPr>
            <a:xfrm rot="6957280">
              <a:off x="529956" y="4575055"/>
              <a:ext cx="942728" cy="41244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1" name="Group 91"/>
            <p:cNvGrpSpPr/>
            <p:nvPr/>
          </p:nvGrpSpPr>
          <p:grpSpPr>
            <a:xfrm>
              <a:off x="685800" y="2743200"/>
              <a:ext cx="1968453" cy="3897461"/>
              <a:chOff x="304800" y="914400"/>
              <a:chExt cx="2545737" cy="5040461"/>
            </a:xfrm>
          </p:grpSpPr>
          <p:sp>
            <p:nvSpPr>
              <p:cNvPr id="243" name="Rounded Rectangle 242"/>
              <p:cNvSpPr/>
              <p:nvPr/>
            </p:nvSpPr>
            <p:spPr>
              <a:xfrm>
                <a:off x="762000" y="914400"/>
                <a:ext cx="1752600" cy="3276599"/>
              </a:xfrm>
              <a:prstGeom prst="roundRect">
                <a:avLst>
                  <a:gd name="adj" fmla="val 3852"/>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0" name="Group 69"/>
              <p:cNvGrpSpPr/>
              <p:nvPr/>
            </p:nvGrpSpPr>
            <p:grpSpPr>
              <a:xfrm flipH="1">
                <a:off x="1143000" y="4468471"/>
                <a:ext cx="609601" cy="1447801"/>
                <a:chOff x="4222137" y="4305789"/>
                <a:chExt cx="609601" cy="1447801"/>
              </a:xfrm>
            </p:grpSpPr>
            <p:sp>
              <p:nvSpPr>
                <p:cNvPr id="331" name="Oval 330"/>
                <p:cNvSpPr/>
                <p:nvPr/>
              </p:nvSpPr>
              <p:spPr>
                <a:xfrm rot="3012038">
                  <a:off x="3955438" y="4877290"/>
                  <a:ext cx="1219200" cy="5334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Oval 331"/>
                <p:cNvSpPr/>
                <p:nvPr/>
              </p:nvSpPr>
              <p:spPr>
                <a:xfrm rot="3399159">
                  <a:off x="3879237" y="4648689"/>
                  <a:ext cx="1219200" cy="533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2" name="Group 68"/>
              <p:cNvGrpSpPr/>
              <p:nvPr/>
            </p:nvGrpSpPr>
            <p:grpSpPr>
              <a:xfrm>
                <a:off x="1555137" y="4507060"/>
                <a:ext cx="609601" cy="1447801"/>
                <a:chOff x="4222137" y="4305789"/>
                <a:chExt cx="609601" cy="1447801"/>
              </a:xfrm>
            </p:grpSpPr>
            <p:sp>
              <p:nvSpPr>
                <p:cNvPr id="329" name="Oval 66"/>
                <p:cNvSpPr/>
                <p:nvPr/>
              </p:nvSpPr>
              <p:spPr>
                <a:xfrm rot="3012038">
                  <a:off x="3955438" y="4877290"/>
                  <a:ext cx="1219200" cy="5334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Oval 67"/>
                <p:cNvSpPr/>
                <p:nvPr/>
              </p:nvSpPr>
              <p:spPr>
                <a:xfrm rot="3399159">
                  <a:off x="3879237" y="4648689"/>
                  <a:ext cx="1219200" cy="533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6" name="Oval 4"/>
              <p:cNvSpPr/>
              <p:nvPr/>
            </p:nvSpPr>
            <p:spPr>
              <a:xfrm rot="4765551">
                <a:off x="1974237" y="3325961"/>
                <a:ext cx="1219200" cy="533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4" name="Group 34"/>
              <p:cNvGrpSpPr/>
              <p:nvPr/>
            </p:nvGrpSpPr>
            <p:grpSpPr>
              <a:xfrm rot="18918069">
                <a:off x="1754044" y="2367296"/>
                <a:ext cx="992712" cy="1453296"/>
                <a:chOff x="1977877" y="1457884"/>
                <a:chExt cx="992712" cy="1453296"/>
              </a:xfrm>
            </p:grpSpPr>
            <p:sp>
              <p:nvSpPr>
                <p:cNvPr id="317" name="Trapezoid 35"/>
                <p:cNvSpPr/>
                <p:nvPr/>
              </p:nvSpPr>
              <p:spPr>
                <a:xfrm rot="1340719">
                  <a:off x="2229644" y="1457884"/>
                  <a:ext cx="740945" cy="1453296"/>
                </a:xfrm>
                <a:prstGeom prst="trapezoid">
                  <a:avLst>
                    <a:gd name="adj" fmla="val 24809"/>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5" name="Group 32"/>
                <p:cNvGrpSpPr/>
                <p:nvPr/>
              </p:nvGrpSpPr>
              <p:grpSpPr>
                <a:xfrm rot="1329619">
                  <a:off x="1977877" y="2670865"/>
                  <a:ext cx="750562" cy="222094"/>
                  <a:chOff x="1398494" y="4038600"/>
                  <a:chExt cx="1192306" cy="434340"/>
                </a:xfrm>
              </p:grpSpPr>
              <p:sp>
                <p:nvSpPr>
                  <p:cNvPr id="319" name="Pentagon 318"/>
                  <p:cNvSpPr/>
                  <p:nvPr/>
                </p:nvSpPr>
                <p:spPr>
                  <a:xfrm rot="5400000">
                    <a:off x="1269126" y="4173243"/>
                    <a:ext cx="429065" cy="170329"/>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Pentagon 69"/>
                  <p:cNvSpPr/>
                  <p:nvPr/>
                </p:nvSpPr>
                <p:spPr>
                  <a:xfrm rot="5400000">
                    <a:off x="1524621" y="4173243"/>
                    <a:ext cx="429065" cy="170329"/>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Diamond 320"/>
                  <p:cNvSpPr/>
                  <p:nvPr/>
                </p:nvSpPr>
                <p:spPr>
                  <a:xfrm>
                    <a:off x="1495526" y="4047392"/>
                    <a:ext cx="255494" cy="214532"/>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7" name="Group 15"/>
                  <p:cNvGrpSpPr/>
                  <p:nvPr/>
                </p:nvGrpSpPr>
                <p:grpSpPr>
                  <a:xfrm>
                    <a:off x="1909482" y="4043875"/>
                    <a:ext cx="681318" cy="429065"/>
                    <a:chOff x="685800" y="1524000"/>
                    <a:chExt cx="1219200" cy="609600"/>
                  </a:xfrm>
                </p:grpSpPr>
                <p:sp>
                  <p:nvSpPr>
                    <p:cNvPr id="324" name="Pentagon 10"/>
                    <p:cNvSpPr/>
                    <p:nvPr/>
                  </p:nvSpPr>
                  <p:spPr>
                    <a:xfrm rot="5400000">
                      <a:off x="5334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Pentagon 324"/>
                    <p:cNvSpPr/>
                    <p:nvPr/>
                  </p:nvSpPr>
                  <p:spPr>
                    <a:xfrm rot="5400000">
                      <a:off x="9906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Pentagon 325"/>
                    <p:cNvSpPr/>
                    <p:nvPr/>
                  </p:nvSpPr>
                  <p:spPr>
                    <a:xfrm rot="5400000">
                      <a:off x="14478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Diamond 326"/>
                    <p:cNvSpPr/>
                    <p:nvPr/>
                  </p:nvSpPr>
                  <p:spPr>
                    <a:xfrm>
                      <a:off x="838200" y="15240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Diamond 77"/>
                    <p:cNvSpPr/>
                    <p:nvPr/>
                  </p:nvSpPr>
                  <p:spPr>
                    <a:xfrm>
                      <a:off x="1316636" y="15289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3" name="Diamond 322"/>
                  <p:cNvSpPr/>
                  <p:nvPr/>
                </p:nvSpPr>
                <p:spPr>
                  <a:xfrm>
                    <a:off x="1748228" y="4038600"/>
                    <a:ext cx="255494" cy="214532"/>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8" name="Group 33"/>
              <p:cNvGrpSpPr/>
              <p:nvPr/>
            </p:nvGrpSpPr>
            <p:grpSpPr>
              <a:xfrm>
                <a:off x="304800" y="2258671"/>
                <a:ext cx="992712" cy="1453296"/>
                <a:chOff x="1977877" y="1457884"/>
                <a:chExt cx="992712" cy="1453296"/>
              </a:xfrm>
            </p:grpSpPr>
            <p:sp>
              <p:nvSpPr>
                <p:cNvPr id="305" name="Trapezoid 18"/>
                <p:cNvSpPr/>
                <p:nvPr/>
              </p:nvSpPr>
              <p:spPr>
                <a:xfrm rot="1340719">
                  <a:off x="2229644" y="1457884"/>
                  <a:ext cx="740945" cy="1453296"/>
                </a:xfrm>
                <a:prstGeom prst="trapezoid">
                  <a:avLst>
                    <a:gd name="adj" fmla="val 24809"/>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1" name="Group 32"/>
                <p:cNvGrpSpPr/>
                <p:nvPr/>
              </p:nvGrpSpPr>
              <p:grpSpPr>
                <a:xfrm rot="1329619">
                  <a:off x="1977877" y="2670865"/>
                  <a:ext cx="750562" cy="222094"/>
                  <a:chOff x="1398494" y="4038600"/>
                  <a:chExt cx="1192306" cy="434340"/>
                </a:xfrm>
              </p:grpSpPr>
              <p:sp>
                <p:nvSpPr>
                  <p:cNvPr id="307" name="Pentagon 21"/>
                  <p:cNvSpPr/>
                  <p:nvPr/>
                </p:nvSpPr>
                <p:spPr>
                  <a:xfrm rot="5400000">
                    <a:off x="1269126" y="4173243"/>
                    <a:ext cx="429065" cy="170329"/>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Pentagon 22"/>
                  <p:cNvSpPr/>
                  <p:nvPr/>
                </p:nvSpPr>
                <p:spPr>
                  <a:xfrm rot="5400000">
                    <a:off x="1524621" y="4173243"/>
                    <a:ext cx="429065" cy="170329"/>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Diamond 24"/>
                  <p:cNvSpPr/>
                  <p:nvPr/>
                </p:nvSpPr>
                <p:spPr>
                  <a:xfrm>
                    <a:off x="1495526" y="4047392"/>
                    <a:ext cx="255494" cy="214532"/>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4" name="Group 15"/>
                  <p:cNvGrpSpPr/>
                  <p:nvPr/>
                </p:nvGrpSpPr>
                <p:grpSpPr>
                  <a:xfrm>
                    <a:off x="1909482" y="4043875"/>
                    <a:ext cx="681318" cy="429065"/>
                    <a:chOff x="685800" y="1524000"/>
                    <a:chExt cx="1219200" cy="609600"/>
                  </a:xfrm>
                </p:grpSpPr>
                <p:sp>
                  <p:nvSpPr>
                    <p:cNvPr id="312" name="Pentagon 10"/>
                    <p:cNvSpPr/>
                    <p:nvPr/>
                  </p:nvSpPr>
                  <p:spPr>
                    <a:xfrm rot="5400000">
                      <a:off x="5334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Pentagon 28"/>
                    <p:cNvSpPr/>
                    <p:nvPr/>
                  </p:nvSpPr>
                  <p:spPr>
                    <a:xfrm rot="5400000">
                      <a:off x="9906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Pentagon 29"/>
                    <p:cNvSpPr/>
                    <p:nvPr/>
                  </p:nvSpPr>
                  <p:spPr>
                    <a:xfrm rot="5400000">
                      <a:off x="14478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Diamond 30"/>
                    <p:cNvSpPr/>
                    <p:nvPr/>
                  </p:nvSpPr>
                  <p:spPr>
                    <a:xfrm>
                      <a:off x="838200" y="15240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Diamond 31"/>
                    <p:cNvSpPr/>
                    <p:nvPr/>
                  </p:nvSpPr>
                  <p:spPr>
                    <a:xfrm>
                      <a:off x="1316636" y="15289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1" name="Diamond 26"/>
                  <p:cNvSpPr/>
                  <p:nvPr/>
                </p:nvSpPr>
                <p:spPr>
                  <a:xfrm>
                    <a:off x="1748228" y="4038600"/>
                    <a:ext cx="255494" cy="214532"/>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49" name="Trapezoid 3"/>
              <p:cNvSpPr/>
              <p:nvPr/>
            </p:nvSpPr>
            <p:spPr>
              <a:xfrm>
                <a:off x="914400" y="2334871"/>
                <a:ext cx="1447800" cy="2667000"/>
              </a:xfrm>
              <a:prstGeom prst="trapezoid">
                <a:avLst>
                  <a:gd name="adj" fmla="val 24385"/>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Trapezoid 249"/>
              <p:cNvSpPr/>
              <p:nvPr/>
            </p:nvSpPr>
            <p:spPr>
              <a:xfrm>
                <a:off x="1416571" y="2212451"/>
                <a:ext cx="457200" cy="457200"/>
              </a:xfrm>
              <a:prstGeom prst="trapezoid">
                <a:avLst>
                  <a:gd name="adj" fmla="val 34836"/>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5" name="Group 17"/>
              <p:cNvGrpSpPr/>
              <p:nvPr/>
            </p:nvGrpSpPr>
            <p:grpSpPr>
              <a:xfrm>
                <a:off x="914400" y="4925671"/>
                <a:ext cx="1447800" cy="434340"/>
                <a:chOff x="533400" y="1364105"/>
                <a:chExt cx="2590800" cy="617095"/>
              </a:xfrm>
            </p:grpSpPr>
            <p:sp>
              <p:nvSpPr>
                <p:cNvPr id="293" name="Pentagon 292"/>
                <p:cNvSpPr/>
                <p:nvPr/>
              </p:nvSpPr>
              <p:spPr>
                <a:xfrm rot="5400000">
                  <a:off x="381000" y="1524000"/>
                  <a:ext cx="609600" cy="304800"/>
                </a:xfrm>
                <a:prstGeom prst="homePlat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Pentagon 293"/>
                <p:cNvSpPr/>
                <p:nvPr/>
              </p:nvSpPr>
              <p:spPr>
                <a:xfrm rot="5400000">
                  <a:off x="838200" y="1524000"/>
                  <a:ext cx="609600" cy="304800"/>
                </a:xfrm>
                <a:prstGeom prst="homePlat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Pentagon 7"/>
                <p:cNvSpPr/>
                <p:nvPr/>
              </p:nvSpPr>
              <p:spPr>
                <a:xfrm rot="5400000">
                  <a:off x="1295400" y="1524000"/>
                  <a:ext cx="609600" cy="304800"/>
                </a:xfrm>
                <a:prstGeom prst="homePlat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Diamond 8"/>
                <p:cNvSpPr/>
                <p:nvPr/>
              </p:nvSpPr>
              <p:spPr>
                <a:xfrm>
                  <a:off x="685800" y="1371600"/>
                  <a:ext cx="4572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Diamond 9"/>
                <p:cNvSpPr/>
                <p:nvPr/>
              </p:nvSpPr>
              <p:spPr>
                <a:xfrm>
                  <a:off x="1164236" y="1376596"/>
                  <a:ext cx="4572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6" name="Group 15"/>
                <p:cNvGrpSpPr/>
                <p:nvPr/>
              </p:nvGrpSpPr>
              <p:grpSpPr>
                <a:xfrm>
                  <a:off x="1905000" y="1371600"/>
                  <a:ext cx="1219200" cy="609600"/>
                  <a:chOff x="685800" y="1524000"/>
                  <a:chExt cx="1219200" cy="609600"/>
                </a:xfrm>
              </p:grpSpPr>
              <p:sp>
                <p:nvSpPr>
                  <p:cNvPr id="300" name="Pentagon 10"/>
                  <p:cNvSpPr/>
                  <p:nvPr/>
                </p:nvSpPr>
                <p:spPr>
                  <a:xfrm rot="5400000">
                    <a:off x="533400" y="1676400"/>
                    <a:ext cx="609600" cy="304800"/>
                  </a:xfrm>
                  <a:prstGeom prst="homePlat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Pentagon 11"/>
                  <p:cNvSpPr/>
                  <p:nvPr/>
                </p:nvSpPr>
                <p:spPr>
                  <a:xfrm rot="5400000">
                    <a:off x="990600" y="1676400"/>
                    <a:ext cx="609600" cy="304800"/>
                  </a:xfrm>
                  <a:prstGeom prst="homePlat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Pentagon 12"/>
                  <p:cNvSpPr/>
                  <p:nvPr/>
                </p:nvSpPr>
                <p:spPr>
                  <a:xfrm rot="5400000">
                    <a:off x="1447800" y="1676400"/>
                    <a:ext cx="609600" cy="304800"/>
                  </a:xfrm>
                  <a:prstGeom prst="homePlat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Diamond 13"/>
                  <p:cNvSpPr/>
                  <p:nvPr/>
                </p:nvSpPr>
                <p:spPr>
                  <a:xfrm>
                    <a:off x="838200" y="1524000"/>
                    <a:ext cx="4572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Diamond 14"/>
                  <p:cNvSpPr/>
                  <p:nvPr/>
                </p:nvSpPr>
                <p:spPr>
                  <a:xfrm>
                    <a:off x="1316636" y="1528996"/>
                    <a:ext cx="4572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9" name="Diamond 16"/>
                <p:cNvSpPr/>
                <p:nvPr/>
              </p:nvSpPr>
              <p:spPr>
                <a:xfrm>
                  <a:off x="1616439" y="1364105"/>
                  <a:ext cx="4572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2" name="Oval 251"/>
              <p:cNvSpPr/>
              <p:nvPr/>
            </p:nvSpPr>
            <p:spPr>
              <a:xfrm>
                <a:off x="838200" y="1344271"/>
                <a:ext cx="1600200" cy="1219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ounded Rectangle 252"/>
              <p:cNvSpPr/>
              <p:nvPr/>
            </p:nvSpPr>
            <p:spPr>
              <a:xfrm>
                <a:off x="762000" y="1344271"/>
                <a:ext cx="1752600" cy="381000"/>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7" name="Group 50"/>
              <p:cNvGrpSpPr/>
              <p:nvPr/>
            </p:nvGrpSpPr>
            <p:grpSpPr>
              <a:xfrm>
                <a:off x="914400" y="1344271"/>
                <a:ext cx="1447800" cy="434340"/>
                <a:chOff x="533400" y="1364105"/>
                <a:chExt cx="2590800" cy="617095"/>
              </a:xfrm>
            </p:grpSpPr>
            <p:sp>
              <p:nvSpPr>
                <p:cNvPr id="281" name="Pentagon 280"/>
                <p:cNvSpPr/>
                <p:nvPr/>
              </p:nvSpPr>
              <p:spPr>
                <a:xfrm rot="5400000">
                  <a:off x="381000" y="1524000"/>
                  <a:ext cx="609600" cy="304800"/>
                </a:xfrm>
                <a:prstGeom prst="homePlat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Pentagon 281"/>
                <p:cNvSpPr/>
                <p:nvPr/>
              </p:nvSpPr>
              <p:spPr>
                <a:xfrm rot="5400000">
                  <a:off x="838200" y="1524000"/>
                  <a:ext cx="609600" cy="304800"/>
                </a:xfrm>
                <a:prstGeom prst="homePlat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Pentagon 282"/>
                <p:cNvSpPr/>
                <p:nvPr/>
              </p:nvSpPr>
              <p:spPr>
                <a:xfrm rot="5400000">
                  <a:off x="1295400" y="1524000"/>
                  <a:ext cx="609600" cy="304800"/>
                </a:xfrm>
                <a:prstGeom prst="homePlat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Diamond 283"/>
                <p:cNvSpPr/>
                <p:nvPr/>
              </p:nvSpPr>
              <p:spPr>
                <a:xfrm>
                  <a:off x="685800" y="1371600"/>
                  <a:ext cx="4572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Diamond 284"/>
                <p:cNvSpPr/>
                <p:nvPr/>
              </p:nvSpPr>
              <p:spPr>
                <a:xfrm>
                  <a:off x="1164236" y="1376596"/>
                  <a:ext cx="4572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0" name="Group 15"/>
                <p:cNvGrpSpPr/>
                <p:nvPr/>
              </p:nvGrpSpPr>
              <p:grpSpPr>
                <a:xfrm>
                  <a:off x="1905000" y="1371600"/>
                  <a:ext cx="1219200" cy="609600"/>
                  <a:chOff x="685800" y="1524000"/>
                  <a:chExt cx="1219200" cy="609600"/>
                </a:xfrm>
              </p:grpSpPr>
              <p:sp>
                <p:nvSpPr>
                  <p:cNvPr id="288" name="Pentagon 10"/>
                  <p:cNvSpPr/>
                  <p:nvPr/>
                </p:nvSpPr>
                <p:spPr>
                  <a:xfrm rot="5400000">
                    <a:off x="533400" y="1676400"/>
                    <a:ext cx="609600" cy="304800"/>
                  </a:xfrm>
                  <a:prstGeom prst="homePlat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Pentagon 288"/>
                  <p:cNvSpPr/>
                  <p:nvPr/>
                </p:nvSpPr>
                <p:spPr>
                  <a:xfrm rot="5400000">
                    <a:off x="990600" y="1676400"/>
                    <a:ext cx="609600" cy="304800"/>
                  </a:xfrm>
                  <a:prstGeom prst="homePlat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Pentagon 289"/>
                  <p:cNvSpPr/>
                  <p:nvPr/>
                </p:nvSpPr>
                <p:spPr>
                  <a:xfrm rot="5400000">
                    <a:off x="1447800" y="1676400"/>
                    <a:ext cx="609600" cy="304800"/>
                  </a:xfrm>
                  <a:prstGeom prst="homePlat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Diamond 290"/>
                  <p:cNvSpPr/>
                  <p:nvPr/>
                </p:nvSpPr>
                <p:spPr>
                  <a:xfrm>
                    <a:off x="838200" y="1524000"/>
                    <a:ext cx="4572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Diamond 291"/>
                  <p:cNvSpPr/>
                  <p:nvPr/>
                </p:nvSpPr>
                <p:spPr>
                  <a:xfrm>
                    <a:off x="1316636" y="1528996"/>
                    <a:ext cx="4572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7" name="Diamond 286"/>
                <p:cNvSpPr/>
                <p:nvPr/>
              </p:nvSpPr>
              <p:spPr>
                <a:xfrm>
                  <a:off x="1616439" y="1364105"/>
                  <a:ext cx="4572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1" name="Group 179"/>
              <p:cNvGrpSpPr/>
              <p:nvPr/>
            </p:nvGrpSpPr>
            <p:grpSpPr>
              <a:xfrm rot="4546340">
                <a:off x="877474" y="2680435"/>
                <a:ext cx="759652" cy="200444"/>
                <a:chOff x="3200400" y="381000"/>
                <a:chExt cx="2057400" cy="304800"/>
              </a:xfrm>
            </p:grpSpPr>
            <p:sp>
              <p:nvSpPr>
                <p:cNvPr id="278" name="Donut 277"/>
                <p:cNvSpPr/>
                <p:nvPr/>
              </p:nvSpPr>
              <p:spPr>
                <a:xfrm>
                  <a:off x="32004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9" name="Donut 278"/>
                <p:cNvSpPr/>
                <p:nvPr/>
              </p:nvSpPr>
              <p:spPr>
                <a:xfrm>
                  <a:off x="37338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0" name="Donut 279"/>
                <p:cNvSpPr/>
                <p:nvPr/>
              </p:nvSpPr>
              <p:spPr>
                <a:xfrm>
                  <a:off x="42672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2" name="Group 180"/>
              <p:cNvGrpSpPr/>
              <p:nvPr/>
            </p:nvGrpSpPr>
            <p:grpSpPr>
              <a:xfrm rot="6411433">
                <a:off x="1502634" y="2730746"/>
                <a:ext cx="759652" cy="200444"/>
                <a:chOff x="3200400" y="381000"/>
                <a:chExt cx="2057400" cy="304800"/>
              </a:xfrm>
            </p:grpSpPr>
            <p:sp>
              <p:nvSpPr>
                <p:cNvPr id="275" name="Donut 274"/>
                <p:cNvSpPr/>
                <p:nvPr/>
              </p:nvSpPr>
              <p:spPr>
                <a:xfrm>
                  <a:off x="32004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6" name="Donut 275"/>
                <p:cNvSpPr/>
                <p:nvPr/>
              </p:nvSpPr>
              <p:spPr>
                <a:xfrm>
                  <a:off x="37338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7" name="Donut 276"/>
                <p:cNvSpPr/>
                <p:nvPr/>
              </p:nvSpPr>
              <p:spPr>
                <a:xfrm>
                  <a:off x="42672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6" name="Group 106"/>
              <p:cNvGrpSpPr/>
              <p:nvPr/>
            </p:nvGrpSpPr>
            <p:grpSpPr>
              <a:xfrm>
                <a:off x="1295400" y="2895600"/>
                <a:ext cx="681318" cy="429065"/>
                <a:chOff x="533400" y="1371600"/>
                <a:chExt cx="1219200" cy="609600"/>
              </a:xfrm>
            </p:grpSpPr>
            <p:sp>
              <p:nvSpPr>
                <p:cNvPr id="270" name="Pentagon 19"/>
                <p:cNvSpPr/>
                <p:nvPr/>
              </p:nvSpPr>
              <p:spPr>
                <a:xfrm rot="5400000">
                  <a:off x="381000" y="1524000"/>
                  <a:ext cx="609600" cy="304800"/>
                </a:xfrm>
                <a:prstGeom prst="homePlat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Pentagon 20"/>
                <p:cNvSpPr/>
                <p:nvPr/>
              </p:nvSpPr>
              <p:spPr>
                <a:xfrm rot="5400000">
                  <a:off x="838200" y="1524000"/>
                  <a:ext cx="609600" cy="304800"/>
                </a:xfrm>
                <a:prstGeom prst="homePlat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Pentagon 21"/>
                <p:cNvSpPr/>
                <p:nvPr/>
              </p:nvSpPr>
              <p:spPr>
                <a:xfrm rot="5400000">
                  <a:off x="1295400" y="1524000"/>
                  <a:ext cx="609600" cy="304800"/>
                </a:xfrm>
                <a:prstGeom prst="homePlat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Diamond 272"/>
                <p:cNvSpPr/>
                <p:nvPr/>
              </p:nvSpPr>
              <p:spPr>
                <a:xfrm>
                  <a:off x="685800" y="1371600"/>
                  <a:ext cx="4572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Diamond 273"/>
                <p:cNvSpPr/>
                <p:nvPr/>
              </p:nvSpPr>
              <p:spPr>
                <a:xfrm>
                  <a:off x="1164236" y="1376596"/>
                  <a:ext cx="4572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8" name="Cloud 257"/>
              <p:cNvSpPr/>
              <p:nvPr/>
            </p:nvSpPr>
            <p:spPr>
              <a:xfrm rot="18103548">
                <a:off x="1143000" y="2133600"/>
                <a:ext cx="914400" cy="685800"/>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258"/>
              <p:cNvSpPr/>
              <p:nvPr/>
            </p:nvSpPr>
            <p:spPr>
              <a:xfrm>
                <a:off x="1447800" y="2209800"/>
                <a:ext cx="335907" cy="25592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8" name="Group 87"/>
              <p:cNvGrpSpPr/>
              <p:nvPr/>
            </p:nvGrpSpPr>
            <p:grpSpPr>
              <a:xfrm rot="5076103">
                <a:off x="1443148" y="3967699"/>
                <a:ext cx="1143000" cy="571500"/>
                <a:chOff x="4572000" y="3733800"/>
                <a:chExt cx="2133600" cy="1066800"/>
              </a:xfrm>
            </p:grpSpPr>
            <p:sp>
              <p:nvSpPr>
                <p:cNvPr id="268" name="Moon 267"/>
                <p:cNvSpPr/>
                <p:nvPr/>
              </p:nvSpPr>
              <p:spPr>
                <a:xfrm rot="16200000">
                  <a:off x="5181600" y="3276600"/>
                  <a:ext cx="914400" cy="2133600"/>
                </a:xfrm>
                <a:prstGeom prst="moon">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Moon 268"/>
                <p:cNvSpPr/>
                <p:nvPr/>
              </p:nvSpPr>
              <p:spPr>
                <a:xfrm rot="16200000">
                  <a:off x="5295900" y="3009900"/>
                  <a:ext cx="685800" cy="2133600"/>
                </a:xfrm>
                <a:prstGeom prst="moon">
                  <a:avLst>
                    <a:gd name="adj" fmla="val 87500"/>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6" name="Group 86"/>
              <p:cNvGrpSpPr/>
              <p:nvPr/>
            </p:nvGrpSpPr>
            <p:grpSpPr>
              <a:xfrm>
                <a:off x="1066800" y="3657600"/>
                <a:ext cx="1143000" cy="571500"/>
                <a:chOff x="4572000" y="3733800"/>
                <a:chExt cx="2133600" cy="1066800"/>
              </a:xfrm>
            </p:grpSpPr>
            <p:sp>
              <p:nvSpPr>
                <p:cNvPr id="266" name="Moon 265"/>
                <p:cNvSpPr/>
                <p:nvPr/>
              </p:nvSpPr>
              <p:spPr>
                <a:xfrm rot="16200000">
                  <a:off x="5181600" y="3276600"/>
                  <a:ext cx="914400" cy="2133600"/>
                </a:xfrm>
                <a:prstGeom prst="moon">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Moon 266"/>
                <p:cNvSpPr/>
                <p:nvPr/>
              </p:nvSpPr>
              <p:spPr>
                <a:xfrm rot="16200000">
                  <a:off x="5295900" y="3009900"/>
                  <a:ext cx="685800" cy="2133600"/>
                </a:xfrm>
                <a:prstGeom prst="moon">
                  <a:avLst>
                    <a:gd name="adj" fmla="val 87500"/>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0" name="Group 93"/>
              <p:cNvGrpSpPr/>
              <p:nvPr/>
            </p:nvGrpSpPr>
            <p:grpSpPr>
              <a:xfrm>
                <a:off x="1752600" y="3581400"/>
                <a:ext cx="609600" cy="641684"/>
                <a:chOff x="3200400" y="1524000"/>
                <a:chExt cx="1447800" cy="1524000"/>
              </a:xfrm>
            </p:grpSpPr>
            <p:sp>
              <p:nvSpPr>
                <p:cNvPr id="263" name="Oval 262"/>
                <p:cNvSpPr/>
                <p:nvPr/>
              </p:nvSpPr>
              <p:spPr>
                <a:xfrm>
                  <a:off x="3200400" y="1524000"/>
                  <a:ext cx="1447800" cy="1524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Cross 263"/>
                <p:cNvSpPr/>
                <p:nvPr/>
              </p:nvSpPr>
              <p:spPr>
                <a:xfrm>
                  <a:off x="3352800" y="1828800"/>
                  <a:ext cx="1143000" cy="838200"/>
                </a:xfrm>
                <a:prstGeom prst="plus">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Quad Arrow 264"/>
                <p:cNvSpPr/>
                <p:nvPr/>
              </p:nvSpPr>
              <p:spPr>
                <a:xfrm>
                  <a:off x="3657600" y="1828800"/>
                  <a:ext cx="533400" cy="762000"/>
                </a:xfrm>
                <a:prstGeom prst="quadArrow">
                  <a:avLst/>
                </a:prstGeom>
                <a:solidFill>
                  <a:srgbClr val="D4A9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18" name="Group 332"/>
          <p:cNvGrpSpPr/>
          <p:nvPr/>
        </p:nvGrpSpPr>
        <p:grpSpPr>
          <a:xfrm>
            <a:off x="10099821" y="1066801"/>
            <a:ext cx="1404088" cy="3014421"/>
            <a:chOff x="838200" y="2752626"/>
            <a:chExt cx="1752600" cy="3762638"/>
          </a:xfrm>
        </p:grpSpPr>
        <p:sp>
          <p:nvSpPr>
            <p:cNvPr id="334" name="Moon 333"/>
            <p:cNvSpPr/>
            <p:nvPr/>
          </p:nvSpPr>
          <p:spPr>
            <a:xfrm rot="686128">
              <a:off x="1191184" y="3254699"/>
              <a:ext cx="275173" cy="869996"/>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Oval 334"/>
            <p:cNvSpPr/>
            <p:nvPr/>
          </p:nvSpPr>
          <p:spPr>
            <a:xfrm rot="19444033">
              <a:off x="1734697" y="5698034"/>
              <a:ext cx="376768" cy="732662"/>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Oval 335"/>
            <p:cNvSpPr/>
            <p:nvPr/>
          </p:nvSpPr>
          <p:spPr>
            <a:xfrm rot="2648374">
              <a:off x="1311286" y="5855295"/>
              <a:ext cx="350992" cy="65996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Trapezoid 336"/>
            <p:cNvSpPr/>
            <p:nvPr/>
          </p:nvSpPr>
          <p:spPr>
            <a:xfrm>
              <a:off x="1188151" y="4613630"/>
              <a:ext cx="1049852" cy="1537351"/>
            </a:xfrm>
            <a:prstGeom prst="trapezoid">
              <a:avLst>
                <a:gd name="adj" fmla="val 1544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Oval 337"/>
            <p:cNvSpPr/>
            <p:nvPr/>
          </p:nvSpPr>
          <p:spPr>
            <a:xfrm>
              <a:off x="838200" y="5099109"/>
              <a:ext cx="262463" cy="48547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Oval 338"/>
            <p:cNvSpPr/>
            <p:nvPr/>
          </p:nvSpPr>
          <p:spPr>
            <a:xfrm>
              <a:off x="2325491" y="4937283"/>
              <a:ext cx="265309" cy="55843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Trapezoid 339"/>
            <p:cNvSpPr/>
            <p:nvPr/>
          </p:nvSpPr>
          <p:spPr>
            <a:xfrm rot="20486525">
              <a:off x="1871303" y="3769390"/>
              <a:ext cx="614141" cy="1584238"/>
            </a:xfrm>
            <a:prstGeom prst="trapezoid">
              <a:avLst>
                <a:gd name="adj" fmla="val 38678"/>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Trapezoid 340"/>
            <p:cNvSpPr/>
            <p:nvPr/>
          </p:nvSpPr>
          <p:spPr>
            <a:xfrm rot="1355661">
              <a:off x="879714" y="3778926"/>
              <a:ext cx="653689" cy="1584238"/>
            </a:xfrm>
            <a:prstGeom prst="trapezoid">
              <a:avLst>
                <a:gd name="adj" fmla="val 38678"/>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Trapezoid 341"/>
            <p:cNvSpPr/>
            <p:nvPr/>
          </p:nvSpPr>
          <p:spPr>
            <a:xfrm>
              <a:off x="1100663" y="4209064"/>
              <a:ext cx="1224828" cy="1523006"/>
            </a:xfrm>
            <a:prstGeom prst="trapezoid">
              <a:avLst>
                <a:gd name="adj" fmla="val 38678"/>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Trapezoid 342"/>
            <p:cNvSpPr/>
            <p:nvPr/>
          </p:nvSpPr>
          <p:spPr>
            <a:xfrm rot="1339147">
              <a:off x="1432977" y="3956908"/>
              <a:ext cx="742884" cy="901878"/>
            </a:xfrm>
            <a:prstGeom prst="trapezoid">
              <a:avLst>
                <a:gd name="adj" fmla="val 35984"/>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Trapezoid 343"/>
            <p:cNvSpPr/>
            <p:nvPr/>
          </p:nvSpPr>
          <p:spPr>
            <a:xfrm rot="20508981">
              <a:off x="1238628" y="3896683"/>
              <a:ext cx="691086" cy="961371"/>
            </a:xfrm>
            <a:prstGeom prst="trapezoid">
              <a:avLst>
                <a:gd name="adj" fmla="val 35985"/>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2" name="Group 74"/>
            <p:cNvGrpSpPr/>
            <p:nvPr/>
          </p:nvGrpSpPr>
          <p:grpSpPr>
            <a:xfrm rot="20913872" flipH="1">
              <a:off x="1942990" y="3031456"/>
              <a:ext cx="517033" cy="1139635"/>
              <a:chOff x="6528137" y="1535176"/>
              <a:chExt cx="450325" cy="1073251"/>
            </a:xfrm>
          </p:grpSpPr>
          <p:sp>
            <p:nvSpPr>
              <p:cNvPr id="384" name="Moon 383"/>
              <p:cNvSpPr/>
              <p:nvPr/>
            </p:nvSpPr>
            <p:spPr>
              <a:xfrm rot="20552136">
                <a:off x="6548749" y="1545521"/>
                <a:ext cx="301982" cy="1032334"/>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Moon 384"/>
              <p:cNvSpPr/>
              <p:nvPr/>
            </p:nvSpPr>
            <p:spPr>
              <a:xfrm rot="20552136">
                <a:off x="6624948" y="1545521"/>
                <a:ext cx="301982" cy="1032334"/>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Moon 385"/>
              <p:cNvSpPr/>
              <p:nvPr/>
            </p:nvSpPr>
            <p:spPr>
              <a:xfrm rot="21340991">
                <a:off x="6676480" y="1576093"/>
                <a:ext cx="301982" cy="1032334"/>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Moon 386"/>
              <p:cNvSpPr/>
              <p:nvPr/>
            </p:nvSpPr>
            <p:spPr>
              <a:xfrm>
                <a:off x="6528137" y="1535176"/>
                <a:ext cx="239670" cy="819319"/>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Moon 387"/>
              <p:cNvSpPr/>
              <p:nvPr/>
            </p:nvSpPr>
            <p:spPr>
              <a:xfrm rot="21435342">
                <a:off x="6654172" y="1662940"/>
                <a:ext cx="235589" cy="805368"/>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3" name="Group 73"/>
            <p:cNvGrpSpPr/>
            <p:nvPr/>
          </p:nvGrpSpPr>
          <p:grpSpPr>
            <a:xfrm rot="686128">
              <a:off x="1100663" y="2914453"/>
              <a:ext cx="604067" cy="1177100"/>
              <a:chOff x="6477000" y="1545521"/>
              <a:chExt cx="526130" cy="1108534"/>
            </a:xfrm>
          </p:grpSpPr>
          <p:sp>
            <p:nvSpPr>
              <p:cNvPr id="379" name="Moon 378"/>
              <p:cNvSpPr/>
              <p:nvPr/>
            </p:nvSpPr>
            <p:spPr>
              <a:xfrm rot="20552136">
                <a:off x="6548749" y="1545521"/>
                <a:ext cx="301982" cy="1032334"/>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Moon 379"/>
              <p:cNvSpPr/>
              <p:nvPr/>
            </p:nvSpPr>
            <p:spPr>
              <a:xfrm rot="20552136">
                <a:off x="6624948" y="1545521"/>
                <a:ext cx="301982" cy="1032334"/>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Moon 380"/>
              <p:cNvSpPr/>
              <p:nvPr/>
            </p:nvSpPr>
            <p:spPr>
              <a:xfrm rot="20552136">
                <a:off x="6701148" y="1621721"/>
                <a:ext cx="301982" cy="1032334"/>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Moon 381"/>
              <p:cNvSpPr/>
              <p:nvPr/>
            </p:nvSpPr>
            <p:spPr>
              <a:xfrm>
                <a:off x="6477000" y="1676400"/>
                <a:ext cx="239670" cy="819319"/>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Moon 382"/>
              <p:cNvSpPr/>
              <p:nvPr/>
            </p:nvSpPr>
            <p:spPr>
              <a:xfrm rot="21435342">
                <a:off x="6648545" y="1833978"/>
                <a:ext cx="235589" cy="805368"/>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7" name="Oval 14"/>
            <p:cNvSpPr/>
            <p:nvPr/>
          </p:nvSpPr>
          <p:spPr>
            <a:xfrm rot="19066372">
              <a:off x="1782320" y="2752626"/>
              <a:ext cx="510953" cy="700337"/>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Oval 347"/>
            <p:cNvSpPr/>
            <p:nvPr/>
          </p:nvSpPr>
          <p:spPr>
            <a:xfrm rot="3077158">
              <a:off x="1336081" y="2616339"/>
              <a:ext cx="456902" cy="809538"/>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Isosceles Triangle 348"/>
            <p:cNvSpPr/>
            <p:nvPr/>
          </p:nvSpPr>
          <p:spPr>
            <a:xfrm rot="10800000">
              <a:off x="1450614" y="3804498"/>
              <a:ext cx="524926" cy="485479"/>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Oval 13"/>
            <p:cNvSpPr/>
            <p:nvPr/>
          </p:nvSpPr>
          <p:spPr>
            <a:xfrm>
              <a:off x="1363126" y="2800831"/>
              <a:ext cx="787389" cy="124640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5" name="Group 80"/>
            <p:cNvGrpSpPr/>
            <p:nvPr/>
          </p:nvGrpSpPr>
          <p:grpSpPr>
            <a:xfrm rot="16200000" flipH="1">
              <a:off x="1639604" y="2476150"/>
              <a:ext cx="496897" cy="1049852"/>
              <a:chOff x="6477000" y="1545521"/>
              <a:chExt cx="526130" cy="1108534"/>
            </a:xfrm>
          </p:grpSpPr>
          <p:sp>
            <p:nvSpPr>
              <p:cNvPr id="374" name="Moon 373"/>
              <p:cNvSpPr/>
              <p:nvPr/>
            </p:nvSpPr>
            <p:spPr>
              <a:xfrm rot="20552136">
                <a:off x="6548749" y="1545521"/>
                <a:ext cx="301982" cy="1032334"/>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Moon 374"/>
              <p:cNvSpPr/>
              <p:nvPr/>
            </p:nvSpPr>
            <p:spPr>
              <a:xfrm rot="20552136">
                <a:off x="6624948" y="1545521"/>
                <a:ext cx="301982" cy="1032334"/>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Moon 375"/>
              <p:cNvSpPr/>
              <p:nvPr/>
            </p:nvSpPr>
            <p:spPr>
              <a:xfrm rot="19982206">
                <a:off x="6701148" y="1621721"/>
                <a:ext cx="301982" cy="1032334"/>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Moon 376"/>
              <p:cNvSpPr/>
              <p:nvPr/>
            </p:nvSpPr>
            <p:spPr>
              <a:xfrm>
                <a:off x="6477000" y="1676400"/>
                <a:ext cx="239670" cy="819319"/>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Moon 377"/>
              <p:cNvSpPr/>
              <p:nvPr/>
            </p:nvSpPr>
            <p:spPr>
              <a:xfrm rot="21435342">
                <a:off x="6648545" y="1833978"/>
                <a:ext cx="235589" cy="805368"/>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2" name="Moon 351"/>
            <p:cNvSpPr/>
            <p:nvPr/>
          </p:nvSpPr>
          <p:spPr>
            <a:xfrm rot="16364658" flipH="1">
              <a:off x="1579549" y="2636717"/>
              <a:ext cx="285050" cy="879123"/>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Oval 352"/>
            <p:cNvSpPr/>
            <p:nvPr/>
          </p:nvSpPr>
          <p:spPr>
            <a:xfrm>
              <a:off x="1450614" y="2833540"/>
              <a:ext cx="699902" cy="323653"/>
            </a:xfrm>
            <a:prstGeom prst="ellipse">
              <a:avLst/>
            </a:prstGeom>
            <a:solidFill>
              <a:srgbClr val="A26D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Rounded Rectangle 353"/>
            <p:cNvSpPr/>
            <p:nvPr/>
          </p:nvSpPr>
          <p:spPr>
            <a:xfrm>
              <a:off x="1275638" y="4613630"/>
              <a:ext cx="874877" cy="323653"/>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6" name="Group 48"/>
            <p:cNvGrpSpPr/>
            <p:nvPr/>
          </p:nvGrpSpPr>
          <p:grpSpPr>
            <a:xfrm>
              <a:off x="1363126" y="4694543"/>
              <a:ext cx="699902" cy="174274"/>
              <a:chOff x="553453" y="4798401"/>
              <a:chExt cx="1858183" cy="519282"/>
            </a:xfrm>
          </p:grpSpPr>
          <p:sp>
            <p:nvSpPr>
              <p:cNvPr id="369" name="Frame 368"/>
              <p:cNvSpPr/>
              <p:nvPr/>
            </p:nvSpPr>
            <p:spPr>
              <a:xfrm rot="2844396">
                <a:off x="562504" y="4789350"/>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0" name="Frame 369"/>
              <p:cNvSpPr/>
              <p:nvPr/>
            </p:nvSpPr>
            <p:spPr>
              <a:xfrm rot="2844396">
                <a:off x="906559" y="4801645"/>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1" name="Frame 370"/>
              <p:cNvSpPr/>
              <p:nvPr/>
            </p:nvSpPr>
            <p:spPr>
              <a:xfrm rot="2844396">
                <a:off x="1250613" y="4812441"/>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2" name="Frame 371"/>
              <p:cNvSpPr/>
              <p:nvPr/>
            </p:nvSpPr>
            <p:spPr>
              <a:xfrm rot="2844396">
                <a:off x="1573885" y="4821677"/>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3" name="Frame 372"/>
              <p:cNvSpPr/>
              <p:nvPr/>
            </p:nvSpPr>
            <p:spPr>
              <a:xfrm rot="2844396">
                <a:off x="1924868" y="4830914"/>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56" name="Rounded Rectangle 355"/>
            <p:cNvSpPr/>
            <p:nvPr/>
          </p:nvSpPr>
          <p:spPr>
            <a:xfrm>
              <a:off x="1143000" y="3124200"/>
              <a:ext cx="1295400" cy="2286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1" name="Group 60"/>
            <p:cNvGrpSpPr/>
            <p:nvPr/>
          </p:nvGrpSpPr>
          <p:grpSpPr>
            <a:xfrm>
              <a:off x="1219200" y="2971800"/>
              <a:ext cx="1021829" cy="307918"/>
              <a:chOff x="1187970" y="2667000"/>
              <a:chExt cx="2889355" cy="870678"/>
            </a:xfrm>
          </p:grpSpPr>
          <p:grpSp>
            <p:nvGrpSpPr>
              <p:cNvPr id="355" name="Group 25"/>
              <p:cNvGrpSpPr/>
              <p:nvPr/>
            </p:nvGrpSpPr>
            <p:grpSpPr>
              <a:xfrm>
                <a:off x="1187970" y="2667000"/>
                <a:ext cx="838200" cy="838200"/>
                <a:chOff x="1219200" y="2971800"/>
                <a:chExt cx="838200" cy="838200"/>
              </a:xfrm>
            </p:grpSpPr>
            <p:sp>
              <p:nvSpPr>
                <p:cNvPr id="367" name="Frame 366"/>
                <p:cNvSpPr/>
                <p:nvPr/>
              </p:nvSpPr>
              <p:spPr>
                <a:xfrm rot="2881967">
                  <a:off x="1219200" y="2971800"/>
                  <a:ext cx="838200" cy="838200"/>
                </a:xfrm>
                <a:prstGeom prst="frame">
                  <a:avLst/>
                </a:prstGeom>
                <a:solidFill>
                  <a:srgbClr val="BD85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8" name="Quad Arrow 367"/>
                <p:cNvSpPr/>
                <p:nvPr/>
              </p:nvSpPr>
              <p:spPr>
                <a:xfrm>
                  <a:off x="1371600" y="3124200"/>
                  <a:ext cx="533400" cy="533400"/>
                </a:xfrm>
                <a:prstGeom prst="quadArrow">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7" name="Group 26"/>
              <p:cNvGrpSpPr/>
              <p:nvPr/>
            </p:nvGrpSpPr>
            <p:grpSpPr>
              <a:xfrm>
                <a:off x="2214797" y="2683239"/>
                <a:ext cx="838200" cy="838200"/>
                <a:chOff x="1219200" y="2971800"/>
                <a:chExt cx="838200" cy="838200"/>
              </a:xfrm>
            </p:grpSpPr>
            <p:sp>
              <p:nvSpPr>
                <p:cNvPr id="365" name="Frame 364"/>
                <p:cNvSpPr/>
                <p:nvPr/>
              </p:nvSpPr>
              <p:spPr>
                <a:xfrm rot="2881967">
                  <a:off x="1219200" y="2971800"/>
                  <a:ext cx="838200" cy="838200"/>
                </a:xfrm>
                <a:prstGeom prst="frame">
                  <a:avLst/>
                </a:prstGeom>
                <a:solidFill>
                  <a:srgbClr val="BD85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6" name="Quad Arrow 365"/>
                <p:cNvSpPr/>
                <p:nvPr/>
              </p:nvSpPr>
              <p:spPr>
                <a:xfrm>
                  <a:off x="1371600" y="3124200"/>
                  <a:ext cx="533400" cy="533400"/>
                </a:xfrm>
                <a:prstGeom prst="quadArrow">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8" name="Group 29"/>
              <p:cNvGrpSpPr/>
              <p:nvPr/>
            </p:nvGrpSpPr>
            <p:grpSpPr>
              <a:xfrm>
                <a:off x="3239125" y="2699478"/>
                <a:ext cx="838200" cy="838200"/>
                <a:chOff x="1219200" y="2971800"/>
                <a:chExt cx="838200" cy="838200"/>
              </a:xfrm>
            </p:grpSpPr>
            <p:sp>
              <p:nvSpPr>
                <p:cNvPr id="363" name="Frame 362"/>
                <p:cNvSpPr/>
                <p:nvPr/>
              </p:nvSpPr>
              <p:spPr>
                <a:xfrm rot="2881967">
                  <a:off x="1219200" y="2971800"/>
                  <a:ext cx="838200" cy="838200"/>
                </a:xfrm>
                <a:prstGeom prst="frame">
                  <a:avLst/>
                </a:prstGeom>
                <a:solidFill>
                  <a:srgbClr val="BD85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4" name="Quad Arrow 363"/>
                <p:cNvSpPr/>
                <p:nvPr/>
              </p:nvSpPr>
              <p:spPr>
                <a:xfrm>
                  <a:off x="1371600" y="3124200"/>
                  <a:ext cx="533400" cy="533400"/>
                </a:xfrm>
                <a:prstGeom prst="quadArrow">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1" name="Diamond 360"/>
              <p:cNvSpPr/>
              <p:nvPr/>
            </p:nvSpPr>
            <p:spPr>
              <a:xfrm>
                <a:off x="1948721" y="2803161"/>
                <a:ext cx="269823" cy="464695"/>
              </a:xfrm>
              <a:prstGeom prst="diamond">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Diamond 361"/>
              <p:cNvSpPr/>
              <p:nvPr/>
            </p:nvSpPr>
            <p:spPr>
              <a:xfrm>
                <a:off x="3015521" y="2835639"/>
                <a:ext cx="269823" cy="464695"/>
              </a:xfrm>
              <a:prstGeom prst="diamond">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34571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1">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18"/>
                                        </p:tgtEl>
                                        <p:attrNameLst>
                                          <p:attrName>style.visibility</p:attrName>
                                        </p:attrNameLst>
                                      </p:cBhvr>
                                      <p:to>
                                        <p:strVal val="visible"/>
                                      </p:to>
                                    </p:set>
                                  </p:childTnLst>
                                </p:cTn>
                              </p:par>
                              <p:par>
                                <p:cTn id="31" presetID="0" presetClass="path" presetSubtype="0" accel="50000" decel="50000" fill="hold" nodeType="withEffect">
                                  <p:stCondLst>
                                    <p:cond delay="0"/>
                                  </p:stCondLst>
                                  <p:childTnLst>
                                    <p:animMotion origin="layout" path="M 0.00157 0.01157 C 0.06893 0.01064 0.09237 0.01342 0.14306 0.00347 C 0.16285 -0.00578 0.20573 -0.00069 0.20573 -0.00046 C 0.24341 0.00023 0.28108 0.00162 0.31875 0.00347 C 0.34775 0.01134 0.38125 0.00995 0.41077 0.01018 C 0.47605 0.01064 0.54132 0.01018 0.6066 0.01018 " pathEditMode="relative" rAng="0" ptsTypes="fffffA">
                                      <p:cBhvr>
                                        <p:cTn id="32" dur="5000" fill="hold"/>
                                        <p:tgtEl>
                                          <p:spTgt spid="2"/>
                                        </p:tgtEl>
                                        <p:attrNameLst>
                                          <p:attrName>ppt_x</p:attrName>
                                          <p:attrName>ppt_y</p:attrName>
                                        </p:attrNameLst>
                                      </p:cBhvr>
                                      <p:rCtr x="30200" y="-8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8CD6350-D7D9-4242-B222-904123DA7FD8}"/>
              </a:ext>
            </a:extLst>
          </p:cNvPr>
          <p:cNvSpPr/>
          <p:nvPr/>
        </p:nvSpPr>
        <p:spPr>
          <a:xfrm flipH="1" flipV="1">
            <a:off x="0" y="0"/>
            <a:ext cx="12192000" cy="6858000"/>
          </a:xfrm>
          <a:prstGeom prst="rect">
            <a:avLst/>
          </a:prstGeom>
          <a:gradFill>
            <a:gsLst>
              <a:gs pos="0">
                <a:srgbClr val="365129"/>
              </a:gs>
              <a:gs pos="36000">
                <a:srgbClr val="00B050"/>
              </a:gs>
              <a:gs pos="69000">
                <a:srgbClr val="CCFF99"/>
              </a:gs>
              <a:gs pos="100000">
                <a:schemeClr val="accent1">
                  <a:lumMod val="75000"/>
                </a:schemeClr>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6200" y="6525639"/>
            <a:ext cx="2895600" cy="307777"/>
          </a:xfrm>
          <a:prstGeom prst="rect">
            <a:avLst/>
          </a:prstGeom>
          <a:noFill/>
        </p:spPr>
        <p:txBody>
          <a:bodyPr wrap="square" rtlCol="0">
            <a:spAutoFit/>
          </a:bodyPr>
          <a:lstStyle/>
          <a:p>
            <a:r>
              <a:rPr lang="en-US" sz="1400" dirty="0">
                <a:solidFill>
                  <a:schemeClr val="bg1"/>
                </a:solidFill>
              </a:rPr>
              <a:t>Mosiah 25:12</a:t>
            </a:r>
          </a:p>
        </p:txBody>
      </p:sp>
      <p:sp>
        <p:nvSpPr>
          <p:cNvPr id="5" name="TextBox 4"/>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Calibri" panose="020F0502020204030204" pitchFamily="34" charset="0"/>
              </a:rPr>
              <a:t>Dishonored Name</a:t>
            </a:r>
          </a:p>
        </p:txBody>
      </p:sp>
      <p:sp>
        <p:nvSpPr>
          <p:cNvPr id="22" name="TextBox 21"/>
          <p:cNvSpPr txBox="1"/>
          <p:nvPr/>
        </p:nvSpPr>
        <p:spPr>
          <a:xfrm>
            <a:off x="800100" y="3490477"/>
            <a:ext cx="6532418" cy="2893100"/>
          </a:xfrm>
          <a:prstGeom prst="rect">
            <a:avLst/>
          </a:prstGeom>
          <a:noFill/>
        </p:spPr>
        <p:txBody>
          <a:bodyPr wrap="square" rtlCol="0">
            <a:spAutoFit/>
          </a:bodyPr>
          <a:lstStyle/>
          <a:p>
            <a:pPr fontAlgn="base"/>
            <a:r>
              <a:rPr lang="en-US" sz="2400" dirty="0">
                <a:solidFill>
                  <a:schemeClr val="bg1"/>
                </a:solidFill>
              </a:rPr>
              <a:t>“No one wants to bear a name that has been dishonored. Their action typifies that which is to happen in the world to come. Those whose fathers have no place in the kingdom of God will, like links of a chain, be removed, while their righteous seed will unite themselves with those of their progenitors worthy of that honor.”</a:t>
            </a:r>
          </a:p>
          <a:p>
            <a:pPr fontAlgn="base"/>
            <a:r>
              <a:rPr lang="en-US" sz="1400" dirty="0">
                <a:solidFill>
                  <a:schemeClr val="bg1"/>
                </a:solidFill>
              </a:rPr>
              <a:t>JFM and RLM</a:t>
            </a:r>
          </a:p>
        </p:txBody>
      </p:sp>
      <p:sp>
        <p:nvSpPr>
          <p:cNvPr id="389" name="TextBox 388"/>
          <p:cNvSpPr txBox="1"/>
          <p:nvPr/>
        </p:nvSpPr>
        <p:spPr>
          <a:xfrm>
            <a:off x="800100" y="843917"/>
            <a:ext cx="3505200" cy="1323439"/>
          </a:xfrm>
          <a:prstGeom prst="rect">
            <a:avLst/>
          </a:prstGeom>
          <a:noFill/>
        </p:spPr>
        <p:txBody>
          <a:bodyPr wrap="square" rtlCol="0">
            <a:spAutoFit/>
          </a:bodyPr>
          <a:lstStyle/>
          <a:p>
            <a:pPr fontAlgn="base"/>
            <a:r>
              <a:rPr lang="en-US" sz="2000" b="1" dirty="0"/>
              <a:t>Honor--As usually used in the scriptures, to show respect and reverence to someone or something.</a:t>
            </a:r>
          </a:p>
        </p:txBody>
      </p:sp>
      <p:sp>
        <p:nvSpPr>
          <p:cNvPr id="390" name="TextBox 389"/>
          <p:cNvSpPr txBox="1"/>
          <p:nvPr/>
        </p:nvSpPr>
        <p:spPr>
          <a:xfrm>
            <a:off x="5430981" y="990600"/>
            <a:ext cx="6184755" cy="1631216"/>
          </a:xfrm>
          <a:prstGeom prst="rect">
            <a:avLst/>
          </a:prstGeom>
          <a:noFill/>
        </p:spPr>
        <p:txBody>
          <a:bodyPr wrap="square" rtlCol="0">
            <a:spAutoFit/>
          </a:bodyPr>
          <a:lstStyle/>
          <a:p>
            <a:pPr fontAlgn="base"/>
            <a:r>
              <a:rPr lang="en-US" sz="2000" b="1" dirty="0"/>
              <a:t>“When we dishonor ourselves or others, we dishonor our Father in Heaven and our Savior. They have blessed us with gifts, talents, and intelligence to bless mankind, but some misuse this.”</a:t>
            </a:r>
          </a:p>
          <a:p>
            <a:pPr fontAlgn="base"/>
            <a:r>
              <a:rPr lang="en-US" sz="2000" b="1" dirty="0"/>
              <a:t>Vaughn J. Featherstone</a:t>
            </a:r>
          </a:p>
        </p:txBody>
      </p:sp>
      <p:pic>
        <p:nvPicPr>
          <p:cNvPr id="3" name="Picture 2">
            <a:extLst>
              <a:ext uri="{FF2B5EF4-FFF2-40B4-BE49-F238E27FC236}">
                <a16:creationId xmlns:a16="http://schemas.microsoft.com/office/drawing/2014/main" id="{E3E06EC1-2E0C-47E8-AA9E-536486FF38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2862" y="3490477"/>
            <a:ext cx="3952875" cy="2857500"/>
          </a:xfrm>
          <a:prstGeom prst="rect">
            <a:avLst/>
          </a:prstGeom>
        </p:spPr>
      </p:pic>
    </p:spTree>
    <p:extLst>
      <p:ext uri="{BB962C8B-B14F-4D97-AF65-F5344CB8AC3E}">
        <p14:creationId xmlns:p14="http://schemas.microsoft.com/office/powerpoint/2010/main" val="2137397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0"/>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89" grpId="0"/>
      <p:bldP spid="39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1874B47-89E7-45DC-86F9-705196BE09F7}"/>
              </a:ext>
            </a:extLst>
          </p:cNvPr>
          <p:cNvSpPr/>
          <p:nvPr/>
        </p:nvSpPr>
        <p:spPr>
          <a:xfrm flipH="1" flipV="1">
            <a:off x="0" y="0"/>
            <a:ext cx="12192000" cy="6858000"/>
          </a:xfrm>
          <a:prstGeom prst="rect">
            <a:avLst/>
          </a:prstGeom>
          <a:gradFill>
            <a:gsLst>
              <a:gs pos="0">
                <a:srgbClr val="365129"/>
              </a:gs>
              <a:gs pos="36000">
                <a:srgbClr val="00B050"/>
              </a:gs>
              <a:gs pos="69000">
                <a:srgbClr val="CCFF99"/>
              </a:gs>
              <a:gs pos="100000">
                <a:schemeClr val="accent1">
                  <a:lumMod val="75000"/>
                </a:schemeClr>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63236" y="2736274"/>
            <a:ext cx="9982200" cy="3970318"/>
          </a:xfrm>
          <a:prstGeom prst="rect">
            <a:avLst/>
          </a:prstGeom>
        </p:spPr>
        <p:txBody>
          <a:bodyPr wrap="square">
            <a:spAutoFit/>
          </a:bodyPr>
          <a:lstStyle/>
          <a:p>
            <a:pPr fontAlgn="base"/>
            <a:r>
              <a:rPr lang="en-US" b="1" dirty="0"/>
              <a:t>We cannot isolate ourselves from those around us. Our good name can be a special valued asset worth more than the riches of the world.</a:t>
            </a:r>
          </a:p>
          <a:p>
            <a:pPr fontAlgn="base"/>
            <a:endParaRPr lang="en-US" b="1" dirty="0"/>
          </a:p>
          <a:p>
            <a:pPr fontAlgn="base"/>
            <a:r>
              <a:rPr lang="en-US" b="1" dirty="0"/>
              <a:t>Your good name connects you with your past family history. Your righteous living, your example, your teachings, and your worthwhile service will bless numerous people with your vision. It is almost impossible to comprehend the number. </a:t>
            </a:r>
          </a:p>
          <a:p>
            <a:pPr fontAlgn="base"/>
            <a:endParaRPr lang="en-US" b="1" dirty="0"/>
          </a:p>
          <a:p>
            <a:pPr fontAlgn="base"/>
            <a:r>
              <a:rPr lang="en-US" b="1" dirty="0">
                <a:solidFill>
                  <a:schemeClr val="bg1"/>
                </a:solidFill>
              </a:rPr>
              <a:t>May the Lord bless you with a greater understanding of his great plan of happiness and your special role in it. I add my witness that families are important. </a:t>
            </a:r>
          </a:p>
          <a:p>
            <a:pPr fontAlgn="base"/>
            <a:endParaRPr lang="en-US" b="1" dirty="0">
              <a:solidFill>
                <a:schemeClr val="bg1"/>
              </a:solidFill>
            </a:endParaRPr>
          </a:p>
          <a:p>
            <a:pPr fontAlgn="base"/>
            <a:r>
              <a:rPr lang="en-US" b="1" dirty="0">
                <a:solidFill>
                  <a:schemeClr val="bg1"/>
                </a:solidFill>
              </a:rPr>
              <a:t>Your name is special. It is recorded in the histories of our Father in Heaven, and how you value that, how you treat it, will literally affect generations to come. God bless you with the vision that is yours of who you are and the great privilege that is yours to belong to the Church of Jesus Christ.</a:t>
            </a:r>
          </a:p>
          <a:p>
            <a:pPr fontAlgn="base"/>
            <a:r>
              <a:rPr lang="en-US" b="1" dirty="0">
                <a:solidFill>
                  <a:schemeClr val="bg1"/>
                </a:solidFill>
              </a:rPr>
              <a:t>L. Tom Perry</a:t>
            </a:r>
          </a:p>
        </p:txBody>
      </p:sp>
      <p:sp>
        <p:nvSpPr>
          <p:cNvPr id="4" name="TextBox 3"/>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Calibri" panose="020F0502020204030204" pitchFamily="34" charset="0"/>
              </a:rPr>
              <a:t>A Good Name</a:t>
            </a:r>
          </a:p>
        </p:txBody>
      </p:sp>
      <p:sp>
        <p:nvSpPr>
          <p:cNvPr id="5" name="TextBox 4"/>
          <p:cNvSpPr txBox="1"/>
          <p:nvPr/>
        </p:nvSpPr>
        <p:spPr>
          <a:xfrm>
            <a:off x="914399" y="838200"/>
            <a:ext cx="6866627" cy="707886"/>
          </a:xfrm>
          <a:prstGeom prst="rect">
            <a:avLst/>
          </a:prstGeom>
          <a:noFill/>
        </p:spPr>
        <p:txBody>
          <a:bodyPr wrap="square" rtlCol="0">
            <a:spAutoFit/>
          </a:bodyPr>
          <a:lstStyle/>
          <a:p>
            <a:pPr fontAlgn="base"/>
            <a:r>
              <a:rPr lang="en-US" sz="2000" b="1" dirty="0"/>
              <a:t>“…a good name is rather to be chosen than great riches, and loving </a:t>
            </a:r>
            <a:r>
              <a:rPr lang="en-US" sz="2000" b="1" dirty="0" err="1"/>
              <a:t>favour</a:t>
            </a:r>
            <a:r>
              <a:rPr lang="en-US" sz="2000" b="1" dirty="0"/>
              <a:t> rather than silver and gold.” (Proverbs 22:1).</a:t>
            </a:r>
          </a:p>
        </p:txBody>
      </p:sp>
      <p:pic>
        <p:nvPicPr>
          <p:cNvPr id="8" name="Picture 7">
            <a:extLst>
              <a:ext uri="{FF2B5EF4-FFF2-40B4-BE49-F238E27FC236}">
                <a16:creationId xmlns:a16="http://schemas.microsoft.com/office/drawing/2014/main" id="{279DDF48-08B8-4C92-B401-0321145869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5775" y="384721"/>
            <a:ext cx="3324225" cy="2200275"/>
          </a:xfrm>
          <a:prstGeom prst="rect">
            <a:avLst/>
          </a:prstGeom>
        </p:spPr>
      </p:pic>
      <p:pic>
        <p:nvPicPr>
          <p:cNvPr id="10" name="Picture 9">
            <a:extLst>
              <a:ext uri="{FF2B5EF4-FFF2-40B4-BE49-F238E27FC236}">
                <a16:creationId xmlns:a16="http://schemas.microsoft.com/office/drawing/2014/main" id="{AB2F2FA4-5340-4381-B4F5-521E010145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82312" y="5611217"/>
            <a:ext cx="1095375" cy="1095375"/>
          </a:xfrm>
          <a:prstGeom prst="rect">
            <a:avLst/>
          </a:prstGeom>
        </p:spPr>
      </p:pic>
    </p:spTree>
    <p:extLst>
      <p:ext uri="{BB962C8B-B14F-4D97-AF65-F5344CB8AC3E}">
        <p14:creationId xmlns:p14="http://schemas.microsoft.com/office/powerpoint/2010/main" val="2414304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C468085-ACC1-4D01-9AA6-507C5DAC8422}"/>
              </a:ext>
            </a:extLst>
          </p:cNvPr>
          <p:cNvSpPr/>
          <p:nvPr/>
        </p:nvSpPr>
        <p:spPr>
          <a:xfrm flipH="1" flipV="1">
            <a:off x="0" y="0"/>
            <a:ext cx="12192000" cy="6858000"/>
          </a:xfrm>
          <a:prstGeom prst="rect">
            <a:avLst/>
          </a:prstGeom>
          <a:gradFill>
            <a:gsLst>
              <a:gs pos="0">
                <a:srgbClr val="365129"/>
              </a:gs>
              <a:gs pos="36000">
                <a:srgbClr val="00B050"/>
              </a:gs>
              <a:gs pos="69000">
                <a:srgbClr val="CCFF99"/>
              </a:gs>
              <a:gs pos="100000">
                <a:schemeClr val="accent1">
                  <a:lumMod val="75000"/>
                </a:schemeClr>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6680471" y="868769"/>
            <a:ext cx="3810000" cy="923330"/>
          </a:xfrm>
          <a:prstGeom prst="rect">
            <a:avLst/>
          </a:prstGeom>
        </p:spPr>
        <p:txBody>
          <a:bodyPr wrap="square">
            <a:spAutoFit/>
          </a:bodyPr>
          <a:lstStyle/>
          <a:p>
            <a:pPr fontAlgn="base"/>
            <a:r>
              <a:rPr lang="en-US" b="1" dirty="0"/>
              <a:t>Though the Mulekites were more numerous they chose to call themselves Nephites</a:t>
            </a:r>
          </a:p>
        </p:txBody>
      </p:sp>
      <p:sp>
        <p:nvSpPr>
          <p:cNvPr id="4" name="TextBox 3"/>
          <p:cNvSpPr txBox="1"/>
          <p:nvPr/>
        </p:nvSpPr>
        <p:spPr>
          <a:xfrm>
            <a:off x="1524000" y="1"/>
            <a:ext cx="9144000" cy="646331"/>
          </a:xfrm>
          <a:prstGeom prst="rect">
            <a:avLst/>
          </a:prstGeom>
          <a:noFill/>
        </p:spPr>
        <p:txBody>
          <a:bodyPr wrap="square" rtlCol="0">
            <a:spAutoFit/>
          </a:bodyPr>
          <a:lstStyle/>
          <a:p>
            <a:pPr algn="ctr"/>
            <a:r>
              <a:rPr lang="en-US" sz="3600" dirty="0">
                <a:solidFill>
                  <a:schemeClr val="bg1"/>
                </a:solidFill>
                <a:latin typeface="Calibri" panose="020F0502020204030204" pitchFamily="34" charset="0"/>
              </a:rPr>
              <a:t>The Union – Taking the Name of Nephi</a:t>
            </a:r>
          </a:p>
        </p:txBody>
      </p:sp>
      <p:sp>
        <p:nvSpPr>
          <p:cNvPr id="6" name="TextBox 5"/>
          <p:cNvSpPr txBox="1"/>
          <p:nvPr/>
        </p:nvSpPr>
        <p:spPr>
          <a:xfrm>
            <a:off x="172693" y="6507553"/>
            <a:ext cx="2895600" cy="307777"/>
          </a:xfrm>
          <a:prstGeom prst="rect">
            <a:avLst/>
          </a:prstGeom>
          <a:noFill/>
        </p:spPr>
        <p:txBody>
          <a:bodyPr wrap="square" rtlCol="0">
            <a:spAutoFit/>
          </a:bodyPr>
          <a:lstStyle/>
          <a:p>
            <a:r>
              <a:rPr lang="en-US" sz="1400" dirty="0">
                <a:solidFill>
                  <a:schemeClr val="bg1"/>
                </a:solidFill>
              </a:rPr>
              <a:t>Mosiah 25:12-13</a:t>
            </a:r>
          </a:p>
        </p:txBody>
      </p:sp>
      <p:sp>
        <p:nvSpPr>
          <p:cNvPr id="7" name="Rectangle 6"/>
          <p:cNvSpPr/>
          <p:nvPr/>
        </p:nvSpPr>
        <p:spPr>
          <a:xfrm>
            <a:off x="1651271" y="990601"/>
            <a:ext cx="3810000" cy="646331"/>
          </a:xfrm>
          <a:prstGeom prst="rect">
            <a:avLst/>
          </a:prstGeom>
        </p:spPr>
        <p:txBody>
          <a:bodyPr wrap="square">
            <a:spAutoFit/>
          </a:bodyPr>
          <a:lstStyle/>
          <a:p>
            <a:pPr fontAlgn="base"/>
            <a:r>
              <a:rPr lang="en-US" b="1" dirty="0"/>
              <a:t>The Children of </a:t>
            </a:r>
            <a:r>
              <a:rPr lang="en-US" b="1" dirty="0" err="1"/>
              <a:t>Amulon</a:t>
            </a:r>
            <a:r>
              <a:rPr lang="en-US" b="1" dirty="0"/>
              <a:t> take upon themselves the name of Nephi</a:t>
            </a:r>
          </a:p>
        </p:txBody>
      </p:sp>
      <p:sp>
        <p:nvSpPr>
          <p:cNvPr id="8" name="TextBox 7"/>
          <p:cNvSpPr txBox="1"/>
          <p:nvPr/>
        </p:nvSpPr>
        <p:spPr>
          <a:xfrm>
            <a:off x="783177" y="4354682"/>
            <a:ext cx="7003473" cy="1938992"/>
          </a:xfrm>
          <a:prstGeom prst="rect">
            <a:avLst/>
          </a:prstGeom>
          <a:noFill/>
        </p:spPr>
        <p:txBody>
          <a:bodyPr wrap="square" rtlCol="0">
            <a:spAutoFit/>
          </a:bodyPr>
          <a:lstStyle/>
          <a:p>
            <a:r>
              <a:rPr lang="en-US" sz="2000" dirty="0">
                <a:solidFill>
                  <a:schemeClr val="bg1"/>
                </a:solidFill>
              </a:rPr>
              <a:t>“Wherefore, the people were desirous to retain in remembrance his (Nephi’s)name. And whoso should reign in his stead were called by the people, second Nephi, third Nephi, and so forth, according to the reigns of the kings; and thus they were called by the people, let them be of whatever name they would.”</a:t>
            </a:r>
          </a:p>
          <a:p>
            <a:r>
              <a:rPr lang="en-US" sz="2000" dirty="0">
                <a:solidFill>
                  <a:schemeClr val="bg1"/>
                </a:solidFill>
              </a:rPr>
              <a:t>Jacob 1:11</a:t>
            </a:r>
          </a:p>
        </p:txBody>
      </p:sp>
      <p:pic>
        <p:nvPicPr>
          <p:cNvPr id="9" name="Picture 8">
            <a:extLst>
              <a:ext uri="{FF2B5EF4-FFF2-40B4-BE49-F238E27FC236}">
                <a16:creationId xmlns:a16="http://schemas.microsoft.com/office/drawing/2014/main" id="{E33AB3ED-FCA5-47B2-860E-200C63FCA5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1672" y="1884002"/>
            <a:ext cx="2433242" cy="2223609"/>
          </a:xfrm>
          <a:prstGeom prst="rect">
            <a:avLst/>
          </a:prstGeom>
        </p:spPr>
      </p:pic>
      <p:pic>
        <p:nvPicPr>
          <p:cNvPr id="12" name="Picture 11">
            <a:extLst>
              <a:ext uri="{FF2B5EF4-FFF2-40B4-BE49-F238E27FC236}">
                <a16:creationId xmlns:a16="http://schemas.microsoft.com/office/drawing/2014/main" id="{7FB96F8C-E837-42D2-99FD-1E9154F648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4969" y="1942506"/>
            <a:ext cx="2466975" cy="1847850"/>
          </a:xfrm>
          <a:prstGeom prst="rect">
            <a:avLst/>
          </a:prstGeom>
        </p:spPr>
      </p:pic>
      <p:pic>
        <p:nvPicPr>
          <p:cNvPr id="14" name="Picture 13">
            <a:extLst>
              <a:ext uri="{FF2B5EF4-FFF2-40B4-BE49-F238E27FC236}">
                <a16:creationId xmlns:a16="http://schemas.microsoft.com/office/drawing/2014/main" id="{C08F2D4E-53A3-4235-808E-219A81FBAF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86650" y="3930849"/>
            <a:ext cx="3924300" cy="2619375"/>
          </a:xfrm>
          <a:prstGeom prst="rect">
            <a:avLst/>
          </a:prstGeom>
        </p:spPr>
      </p:pic>
    </p:spTree>
    <p:extLst>
      <p:ext uri="{BB962C8B-B14F-4D97-AF65-F5344CB8AC3E}">
        <p14:creationId xmlns:p14="http://schemas.microsoft.com/office/powerpoint/2010/main" val="3711858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 name="Rectangle 363">
            <a:extLst>
              <a:ext uri="{FF2B5EF4-FFF2-40B4-BE49-F238E27FC236}">
                <a16:creationId xmlns:a16="http://schemas.microsoft.com/office/drawing/2014/main" id="{EB28895E-ED9B-4A7F-9098-FC9F07C7016C}"/>
              </a:ext>
            </a:extLst>
          </p:cNvPr>
          <p:cNvSpPr/>
          <p:nvPr/>
        </p:nvSpPr>
        <p:spPr>
          <a:xfrm flipH="1" flipV="1">
            <a:off x="0" y="0"/>
            <a:ext cx="12192000" cy="6858000"/>
          </a:xfrm>
          <a:prstGeom prst="rect">
            <a:avLst/>
          </a:prstGeom>
          <a:gradFill>
            <a:gsLst>
              <a:gs pos="0">
                <a:srgbClr val="365129"/>
              </a:gs>
              <a:gs pos="36000">
                <a:srgbClr val="00B050"/>
              </a:gs>
              <a:gs pos="69000">
                <a:srgbClr val="CCFF99"/>
              </a:gs>
              <a:gs pos="100000">
                <a:schemeClr val="accent1">
                  <a:lumMod val="75000"/>
                </a:schemeClr>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6096000" y="1524001"/>
            <a:ext cx="3810000" cy="646331"/>
          </a:xfrm>
          <a:prstGeom prst="rect">
            <a:avLst/>
          </a:prstGeom>
        </p:spPr>
        <p:txBody>
          <a:bodyPr wrap="square">
            <a:spAutoFit/>
          </a:bodyPr>
          <a:lstStyle/>
          <a:p>
            <a:pPr fontAlgn="base"/>
            <a:r>
              <a:rPr lang="en-US" b="1" dirty="0"/>
              <a:t>Alma preaches “repentance and faith on the Lord”</a:t>
            </a:r>
          </a:p>
        </p:txBody>
      </p:sp>
      <p:sp>
        <p:nvSpPr>
          <p:cNvPr id="4" name="TextBox 3"/>
          <p:cNvSpPr txBox="1"/>
          <p:nvPr/>
        </p:nvSpPr>
        <p:spPr>
          <a:xfrm>
            <a:off x="1524000" y="1"/>
            <a:ext cx="9144000" cy="646331"/>
          </a:xfrm>
          <a:prstGeom prst="rect">
            <a:avLst/>
          </a:prstGeom>
          <a:noFill/>
        </p:spPr>
        <p:txBody>
          <a:bodyPr wrap="square" rtlCol="0">
            <a:spAutoFit/>
          </a:bodyPr>
          <a:lstStyle/>
          <a:p>
            <a:pPr algn="ctr"/>
            <a:r>
              <a:rPr lang="en-US" sz="3600" dirty="0">
                <a:solidFill>
                  <a:schemeClr val="bg1"/>
                </a:solidFill>
                <a:latin typeface="Calibri" panose="020F0502020204030204" pitchFamily="34" charset="0"/>
              </a:rPr>
              <a:t>Alma Establishes Church</a:t>
            </a:r>
          </a:p>
        </p:txBody>
      </p:sp>
      <p:sp>
        <p:nvSpPr>
          <p:cNvPr id="6" name="TextBox 5"/>
          <p:cNvSpPr txBox="1"/>
          <p:nvPr/>
        </p:nvSpPr>
        <p:spPr>
          <a:xfrm>
            <a:off x="228600" y="6408653"/>
            <a:ext cx="2895600" cy="307777"/>
          </a:xfrm>
          <a:prstGeom prst="rect">
            <a:avLst/>
          </a:prstGeom>
          <a:noFill/>
        </p:spPr>
        <p:txBody>
          <a:bodyPr wrap="square" rtlCol="0">
            <a:spAutoFit/>
          </a:bodyPr>
          <a:lstStyle/>
          <a:p>
            <a:r>
              <a:rPr lang="en-US" sz="1400" dirty="0">
                <a:solidFill>
                  <a:schemeClr val="bg1"/>
                </a:solidFill>
              </a:rPr>
              <a:t>Mosiah 25:14-19</a:t>
            </a:r>
          </a:p>
        </p:txBody>
      </p:sp>
      <p:sp>
        <p:nvSpPr>
          <p:cNvPr id="7" name="Rectangle 6"/>
          <p:cNvSpPr/>
          <p:nvPr/>
        </p:nvSpPr>
        <p:spPr>
          <a:xfrm>
            <a:off x="1676400" y="990600"/>
            <a:ext cx="3810000" cy="369332"/>
          </a:xfrm>
          <a:prstGeom prst="rect">
            <a:avLst/>
          </a:prstGeom>
        </p:spPr>
        <p:txBody>
          <a:bodyPr wrap="square">
            <a:spAutoFit/>
          </a:bodyPr>
          <a:lstStyle/>
          <a:p>
            <a:pPr fontAlgn="base"/>
            <a:r>
              <a:rPr lang="en-US" b="1" dirty="0"/>
              <a:t>Mosiah desires Alma to teach</a:t>
            </a:r>
          </a:p>
        </p:txBody>
      </p:sp>
      <p:sp>
        <p:nvSpPr>
          <p:cNvPr id="8" name="TextBox 7"/>
          <p:cNvSpPr txBox="1"/>
          <p:nvPr/>
        </p:nvSpPr>
        <p:spPr>
          <a:xfrm>
            <a:off x="1981200" y="2743200"/>
            <a:ext cx="5334000" cy="707886"/>
          </a:xfrm>
          <a:prstGeom prst="rect">
            <a:avLst/>
          </a:prstGeom>
          <a:noFill/>
        </p:spPr>
        <p:txBody>
          <a:bodyPr wrap="square" rtlCol="0">
            <a:spAutoFit/>
          </a:bodyPr>
          <a:lstStyle/>
          <a:p>
            <a:r>
              <a:rPr lang="en-US" sz="2000" b="1" dirty="0"/>
              <a:t>Alma exhorts the people to remember their bondage and deliverance </a:t>
            </a:r>
          </a:p>
        </p:txBody>
      </p:sp>
      <p:sp>
        <p:nvSpPr>
          <p:cNvPr id="9" name="TextBox 8"/>
          <p:cNvSpPr txBox="1"/>
          <p:nvPr/>
        </p:nvSpPr>
        <p:spPr>
          <a:xfrm>
            <a:off x="4876800" y="4038600"/>
            <a:ext cx="5334000" cy="707886"/>
          </a:xfrm>
          <a:prstGeom prst="rect">
            <a:avLst/>
          </a:prstGeom>
          <a:noFill/>
        </p:spPr>
        <p:txBody>
          <a:bodyPr wrap="square" rtlCol="0">
            <a:spAutoFit/>
          </a:bodyPr>
          <a:lstStyle/>
          <a:p>
            <a:r>
              <a:rPr lang="en-US" sz="2000" b="1" dirty="0">
                <a:solidFill>
                  <a:schemeClr val="bg1"/>
                </a:solidFill>
              </a:rPr>
              <a:t>The people of Limhi were desirous to be baptized</a:t>
            </a:r>
          </a:p>
        </p:txBody>
      </p:sp>
      <p:sp>
        <p:nvSpPr>
          <p:cNvPr id="10" name="TextBox 9"/>
          <p:cNvSpPr txBox="1"/>
          <p:nvPr/>
        </p:nvSpPr>
        <p:spPr>
          <a:xfrm>
            <a:off x="2133600" y="5257800"/>
            <a:ext cx="5334000" cy="707886"/>
          </a:xfrm>
          <a:prstGeom prst="rect">
            <a:avLst/>
          </a:prstGeom>
          <a:noFill/>
        </p:spPr>
        <p:txBody>
          <a:bodyPr wrap="square" rtlCol="0">
            <a:spAutoFit/>
          </a:bodyPr>
          <a:lstStyle/>
          <a:p>
            <a:r>
              <a:rPr lang="en-US" sz="2000" b="1" dirty="0">
                <a:solidFill>
                  <a:schemeClr val="bg1"/>
                </a:solidFill>
              </a:rPr>
              <a:t>Mosiah granted unto Alma to establish churches throughout all the land of Zarahemla</a:t>
            </a:r>
          </a:p>
        </p:txBody>
      </p:sp>
      <p:grpSp>
        <p:nvGrpSpPr>
          <p:cNvPr id="11" name="Group 10"/>
          <p:cNvGrpSpPr/>
          <p:nvPr/>
        </p:nvGrpSpPr>
        <p:grpSpPr>
          <a:xfrm>
            <a:off x="4648201" y="609600"/>
            <a:ext cx="994719" cy="2044700"/>
            <a:chOff x="4495800" y="457200"/>
            <a:chExt cx="1219200" cy="2642171"/>
          </a:xfrm>
        </p:grpSpPr>
        <p:grpSp>
          <p:nvGrpSpPr>
            <p:cNvPr id="12" name="Group 53"/>
            <p:cNvGrpSpPr/>
            <p:nvPr/>
          </p:nvGrpSpPr>
          <p:grpSpPr>
            <a:xfrm>
              <a:off x="4495800" y="609600"/>
              <a:ext cx="1219200" cy="2489771"/>
              <a:chOff x="3276600" y="786829"/>
              <a:chExt cx="1219200" cy="2489771"/>
            </a:xfrm>
          </p:grpSpPr>
          <p:sp>
            <p:nvSpPr>
              <p:cNvPr id="19" name="Cloud 2"/>
              <p:cNvSpPr/>
              <p:nvPr/>
            </p:nvSpPr>
            <p:spPr>
              <a:xfrm rot="1518698" flipH="1">
                <a:off x="3438312" y="836066"/>
                <a:ext cx="407897" cy="890154"/>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loud 3"/>
              <p:cNvSpPr/>
              <p:nvPr/>
            </p:nvSpPr>
            <p:spPr>
              <a:xfrm rot="20659987">
                <a:off x="4018852" y="853664"/>
                <a:ext cx="361746" cy="868718"/>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4"/>
              <p:cNvSpPr/>
              <p:nvPr/>
            </p:nvSpPr>
            <p:spPr>
              <a:xfrm>
                <a:off x="4245708" y="2166393"/>
                <a:ext cx="250092" cy="363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5"/>
              <p:cNvSpPr/>
              <p:nvPr/>
            </p:nvSpPr>
            <p:spPr>
              <a:xfrm>
                <a:off x="3276600" y="2093454"/>
                <a:ext cx="250092" cy="40286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6"/>
              <p:cNvSpPr/>
              <p:nvPr/>
            </p:nvSpPr>
            <p:spPr>
              <a:xfrm>
                <a:off x="3651738" y="2919748"/>
                <a:ext cx="312615" cy="356852"/>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7"/>
              <p:cNvSpPr/>
              <p:nvPr/>
            </p:nvSpPr>
            <p:spPr>
              <a:xfrm>
                <a:off x="3870569" y="2919748"/>
                <a:ext cx="312615" cy="356852"/>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8"/>
              <p:cNvSpPr/>
              <p:nvPr/>
            </p:nvSpPr>
            <p:spPr>
              <a:xfrm rot="1996156">
                <a:off x="3360356" y="1631987"/>
                <a:ext cx="414302" cy="751042"/>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apezoid 9"/>
              <p:cNvSpPr/>
              <p:nvPr/>
            </p:nvSpPr>
            <p:spPr>
              <a:xfrm rot="2041752">
                <a:off x="3422568" y="1540645"/>
                <a:ext cx="411856" cy="679805"/>
              </a:xfrm>
              <a:prstGeom prst="trapezoid">
                <a:avLst/>
              </a:prstGeom>
              <a:solidFill>
                <a:srgbClr val="111E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apezoid 10"/>
              <p:cNvSpPr/>
              <p:nvPr/>
            </p:nvSpPr>
            <p:spPr>
              <a:xfrm rot="19870960">
                <a:off x="4043389" y="1634074"/>
                <a:ext cx="389154" cy="751042"/>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11"/>
              <p:cNvSpPr/>
              <p:nvPr/>
            </p:nvSpPr>
            <p:spPr>
              <a:xfrm rot="20036208">
                <a:off x="3967373" y="1552069"/>
                <a:ext cx="411856" cy="679805"/>
              </a:xfrm>
              <a:prstGeom prst="trapezoid">
                <a:avLst/>
              </a:prstGeom>
              <a:solidFill>
                <a:srgbClr val="111E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apezoid 12"/>
              <p:cNvSpPr/>
              <p:nvPr/>
            </p:nvSpPr>
            <p:spPr>
              <a:xfrm>
                <a:off x="3620477" y="1571640"/>
                <a:ext cx="593969" cy="1506709"/>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13"/>
              <p:cNvSpPr/>
              <p:nvPr/>
            </p:nvSpPr>
            <p:spPr>
              <a:xfrm>
                <a:off x="3784984" y="1452689"/>
                <a:ext cx="245992" cy="31720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apezoid 14"/>
              <p:cNvSpPr/>
              <p:nvPr/>
            </p:nvSpPr>
            <p:spPr>
              <a:xfrm rot="21335299">
                <a:off x="3944457" y="1543878"/>
                <a:ext cx="286810" cy="1419680"/>
              </a:xfrm>
              <a:prstGeom prst="trapezoid">
                <a:avLst/>
              </a:prstGeom>
              <a:solidFill>
                <a:srgbClr val="111E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apezoid 15"/>
              <p:cNvSpPr/>
              <p:nvPr/>
            </p:nvSpPr>
            <p:spPr>
              <a:xfrm rot="353417">
                <a:off x="3613475" y="1531532"/>
                <a:ext cx="286810" cy="1441888"/>
              </a:xfrm>
              <a:prstGeom prst="trapezoid">
                <a:avLst/>
              </a:prstGeom>
              <a:solidFill>
                <a:srgbClr val="111E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16"/>
              <p:cNvSpPr/>
              <p:nvPr/>
            </p:nvSpPr>
            <p:spPr>
              <a:xfrm>
                <a:off x="3557954" y="807851"/>
                <a:ext cx="750277" cy="8034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62"/>
              <p:cNvGrpSpPr/>
              <p:nvPr/>
            </p:nvGrpSpPr>
            <p:grpSpPr>
              <a:xfrm rot="5201482">
                <a:off x="3803137" y="1994656"/>
                <a:ext cx="476901" cy="103518"/>
                <a:chOff x="3886200" y="6096000"/>
                <a:chExt cx="3124200" cy="533400"/>
              </a:xfrm>
            </p:grpSpPr>
            <p:sp>
              <p:nvSpPr>
                <p:cNvPr id="54" name="Left-Right Arrow 53"/>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Left-Right Arrow 54"/>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Left-Right Arrow 55"/>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63"/>
              <p:cNvGrpSpPr/>
              <p:nvPr/>
            </p:nvGrpSpPr>
            <p:grpSpPr>
              <a:xfrm rot="5201482">
                <a:off x="3819688" y="2594378"/>
                <a:ext cx="476901" cy="103518"/>
                <a:chOff x="3886200" y="6096000"/>
                <a:chExt cx="3124200" cy="533400"/>
              </a:xfrm>
            </p:grpSpPr>
            <p:sp>
              <p:nvSpPr>
                <p:cNvPr id="51" name="Left-Right Arrow 50"/>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Left-Right Arrow 51"/>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Left-Right Arrow 52"/>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67"/>
              <p:cNvGrpSpPr/>
              <p:nvPr/>
            </p:nvGrpSpPr>
            <p:grpSpPr>
              <a:xfrm rot="5400000">
                <a:off x="3578790" y="1999625"/>
                <a:ext cx="476901" cy="103518"/>
                <a:chOff x="3886200" y="6096000"/>
                <a:chExt cx="3124200" cy="533400"/>
              </a:xfrm>
            </p:grpSpPr>
            <p:sp>
              <p:nvSpPr>
                <p:cNvPr id="48" name="Left-Right Arrow 47"/>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Left-Right Arrow 48"/>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Left-Right Arrow 49"/>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71"/>
              <p:cNvGrpSpPr/>
              <p:nvPr/>
            </p:nvGrpSpPr>
            <p:grpSpPr>
              <a:xfrm rot="5400000">
                <a:off x="3551568" y="2602446"/>
                <a:ext cx="476901" cy="103518"/>
                <a:chOff x="3886200" y="6096000"/>
                <a:chExt cx="3124200" cy="533400"/>
              </a:xfrm>
            </p:grpSpPr>
            <p:sp>
              <p:nvSpPr>
                <p:cNvPr id="45" name="Left-Right Arrow 26"/>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Left-Right Arrow 27"/>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Left-Right Arrow 46"/>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Diamond 37"/>
              <p:cNvSpPr/>
              <p:nvPr/>
            </p:nvSpPr>
            <p:spPr>
              <a:xfrm>
                <a:off x="3995615" y="2252055"/>
                <a:ext cx="125046" cy="198251"/>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Diamond 38"/>
              <p:cNvSpPr/>
              <p:nvPr/>
            </p:nvSpPr>
            <p:spPr>
              <a:xfrm>
                <a:off x="3745523" y="2252055"/>
                <a:ext cx="125046" cy="198251"/>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iamond 39"/>
              <p:cNvSpPr/>
              <p:nvPr/>
            </p:nvSpPr>
            <p:spPr>
              <a:xfrm>
                <a:off x="3776785" y="1657302"/>
                <a:ext cx="125046" cy="198251"/>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Diamond 40"/>
              <p:cNvSpPr/>
              <p:nvPr/>
            </p:nvSpPr>
            <p:spPr>
              <a:xfrm>
                <a:off x="3964354" y="1657302"/>
                <a:ext cx="125046" cy="198251"/>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861375" y="1729605"/>
                <a:ext cx="156308" cy="79300"/>
              </a:xfrm>
              <a:prstGeom prst="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3852180" y="2315030"/>
                <a:ext cx="156308" cy="79300"/>
              </a:xfrm>
              <a:prstGeom prst="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loud 2"/>
              <p:cNvSpPr/>
              <p:nvPr/>
            </p:nvSpPr>
            <p:spPr>
              <a:xfrm rot="15742615" flipH="1">
                <a:off x="3778420" y="528827"/>
                <a:ext cx="282635" cy="798640"/>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50"/>
            <p:cNvGrpSpPr/>
            <p:nvPr/>
          </p:nvGrpSpPr>
          <p:grpSpPr>
            <a:xfrm>
              <a:off x="4800600" y="457200"/>
              <a:ext cx="730738" cy="436153"/>
              <a:chOff x="4953000" y="1219200"/>
              <a:chExt cx="1676400" cy="838200"/>
            </a:xfrm>
          </p:grpSpPr>
          <p:sp>
            <p:nvSpPr>
              <p:cNvPr id="14" name="Rounded Rectangle 13"/>
              <p:cNvSpPr/>
              <p:nvPr/>
            </p:nvSpPr>
            <p:spPr>
              <a:xfrm>
                <a:off x="4953000" y="1828800"/>
                <a:ext cx="1676400" cy="228600"/>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iamond 14"/>
              <p:cNvSpPr/>
              <p:nvPr/>
            </p:nvSpPr>
            <p:spPr>
              <a:xfrm>
                <a:off x="5410200" y="1219200"/>
                <a:ext cx="762000" cy="685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6248400" y="1524000"/>
                <a:ext cx="304800" cy="381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988859" y="1532965"/>
                <a:ext cx="304800" cy="381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iamond 17"/>
              <p:cNvSpPr/>
              <p:nvPr/>
            </p:nvSpPr>
            <p:spPr>
              <a:xfrm>
                <a:off x="5562600" y="1371600"/>
                <a:ext cx="457200" cy="381000"/>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7" name="Group 332"/>
          <p:cNvGrpSpPr/>
          <p:nvPr/>
        </p:nvGrpSpPr>
        <p:grpSpPr>
          <a:xfrm>
            <a:off x="8747359" y="1905000"/>
            <a:ext cx="958317" cy="2057400"/>
            <a:chOff x="838200" y="2752626"/>
            <a:chExt cx="1752600" cy="3762638"/>
          </a:xfrm>
        </p:grpSpPr>
        <p:sp>
          <p:nvSpPr>
            <p:cNvPr id="58" name="Moon 57"/>
            <p:cNvSpPr/>
            <p:nvPr/>
          </p:nvSpPr>
          <p:spPr>
            <a:xfrm rot="686128">
              <a:off x="1191184" y="3254699"/>
              <a:ext cx="275173" cy="869996"/>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rot="19444033">
              <a:off x="1734697" y="5698034"/>
              <a:ext cx="376768" cy="732662"/>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rot="2648374">
              <a:off x="1311286" y="5855295"/>
              <a:ext cx="350992" cy="65996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rapezoid 60"/>
            <p:cNvSpPr/>
            <p:nvPr/>
          </p:nvSpPr>
          <p:spPr>
            <a:xfrm>
              <a:off x="1188151" y="4613630"/>
              <a:ext cx="1049852" cy="1537351"/>
            </a:xfrm>
            <a:prstGeom prst="trapezoid">
              <a:avLst>
                <a:gd name="adj" fmla="val 1544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838200" y="5099109"/>
              <a:ext cx="262463" cy="48547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2325491" y="4937283"/>
              <a:ext cx="265309" cy="55843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rapezoid 63"/>
            <p:cNvSpPr/>
            <p:nvPr/>
          </p:nvSpPr>
          <p:spPr>
            <a:xfrm rot="20486525">
              <a:off x="1871303" y="3769390"/>
              <a:ext cx="614141" cy="1584238"/>
            </a:xfrm>
            <a:prstGeom prst="trapezoid">
              <a:avLst>
                <a:gd name="adj" fmla="val 38678"/>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rapezoid 64"/>
            <p:cNvSpPr/>
            <p:nvPr/>
          </p:nvSpPr>
          <p:spPr>
            <a:xfrm rot="1355661">
              <a:off x="879714" y="3778926"/>
              <a:ext cx="653689" cy="1584238"/>
            </a:xfrm>
            <a:prstGeom prst="trapezoid">
              <a:avLst>
                <a:gd name="adj" fmla="val 38678"/>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rapezoid 65"/>
            <p:cNvSpPr/>
            <p:nvPr/>
          </p:nvSpPr>
          <p:spPr>
            <a:xfrm>
              <a:off x="1100663" y="4209064"/>
              <a:ext cx="1224828" cy="1523006"/>
            </a:xfrm>
            <a:prstGeom prst="trapezoid">
              <a:avLst>
                <a:gd name="adj" fmla="val 38678"/>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rapezoid 66"/>
            <p:cNvSpPr/>
            <p:nvPr/>
          </p:nvSpPr>
          <p:spPr>
            <a:xfrm rot="1339147">
              <a:off x="1432977" y="3956908"/>
              <a:ext cx="742884" cy="901878"/>
            </a:xfrm>
            <a:prstGeom prst="trapezoid">
              <a:avLst>
                <a:gd name="adj" fmla="val 35984"/>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rapezoid 67"/>
            <p:cNvSpPr/>
            <p:nvPr/>
          </p:nvSpPr>
          <p:spPr>
            <a:xfrm rot="20508981">
              <a:off x="1238628" y="3896683"/>
              <a:ext cx="691086" cy="961371"/>
            </a:xfrm>
            <a:prstGeom prst="trapezoid">
              <a:avLst>
                <a:gd name="adj" fmla="val 35985"/>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74"/>
            <p:cNvGrpSpPr/>
            <p:nvPr/>
          </p:nvGrpSpPr>
          <p:grpSpPr>
            <a:xfrm rot="20913872" flipH="1">
              <a:off x="1942990" y="3031456"/>
              <a:ext cx="517033" cy="1139635"/>
              <a:chOff x="6528137" y="1535176"/>
              <a:chExt cx="450325" cy="1073251"/>
            </a:xfrm>
          </p:grpSpPr>
          <p:sp>
            <p:nvSpPr>
              <p:cNvPr id="108" name="Moon 107"/>
              <p:cNvSpPr/>
              <p:nvPr/>
            </p:nvSpPr>
            <p:spPr>
              <a:xfrm rot="20552136">
                <a:off x="6548749" y="1545521"/>
                <a:ext cx="301982" cy="1032334"/>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Moon 108"/>
              <p:cNvSpPr/>
              <p:nvPr/>
            </p:nvSpPr>
            <p:spPr>
              <a:xfrm rot="20552136">
                <a:off x="6624948" y="1545521"/>
                <a:ext cx="301982" cy="1032334"/>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Moon 109"/>
              <p:cNvSpPr/>
              <p:nvPr/>
            </p:nvSpPr>
            <p:spPr>
              <a:xfrm rot="21340991">
                <a:off x="6676480" y="1576093"/>
                <a:ext cx="301982" cy="1032334"/>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Moon 110"/>
              <p:cNvSpPr/>
              <p:nvPr/>
            </p:nvSpPr>
            <p:spPr>
              <a:xfrm>
                <a:off x="6528137" y="1535176"/>
                <a:ext cx="239670" cy="819319"/>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Moon 111"/>
              <p:cNvSpPr/>
              <p:nvPr/>
            </p:nvSpPr>
            <p:spPr>
              <a:xfrm rot="21435342">
                <a:off x="6654172" y="1662940"/>
                <a:ext cx="235589" cy="805368"/>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73"/>
            <p:cNvGrpSpPr/>
            <p:nvPr/>
          </p:nvGrpSpPr>
          <p:grpSpPr>
            <a:xfrm rot="686128">
              <a:off x="1100663" y="2914453"/>
              <a:ext cx="604067" cy="1177100"/>
              <a:chOff x="6477000" y="1545521"/>
              <a:chExt cx="526130" cy="1108534"/>
            </a:xfrm>
          </p:grpSpPr>
          <p:sp>
            <p:nvSpPr>
              <p:cNvPr id="103" name="Moon 102"/>
              <p:cNvSpPr/>
              <p:nvPr/>
            </p:nvSpPr>
            <p:spPr>
              <a:xfrm rot="20552136">
                <a:off x="6548749" y="1545521"/>
                <a:ext cx="301982" cy="1032334"/>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Moon 103"/>
              <p:cNvSpPr/>
              <p:nvPr/>
            </p:nvSpPr>
            <p:spPr>
              <a:xfrm rot="20552136">
                <a:off x="6624948" y="1545521"/>
                <a:ext cx="301982" cy="1032334"/>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Moon 104"/>
              <p:cNvSpPr/>
              <p:nvPr/>
            </p:nvSpPr>
            <p:spPr>
              <a:xfrm rot="20552136">
                <a:off x="6701148" y="1621721"/>
                <a:ext cx="301982" cy="1032334"/>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Moon 105"/>
              <p:cNvSpPr/>
              <p:nvPr/>
            </p:nvSpPr>
            <p:spPr>
              <a:xfrm>
                <a:off x="6477000" y="1676400"/>
                <a:ext cx="239670" cy="819319"/>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Moon 106"/>
              <p:cNvSpPr/>
              <p:nvPr/>
            </p:nvSpPr>
            <p:spPr>
              <a:xfrm rot="21435342">
                <a:off x="6648545" y="1833978"/>
                <a:ext cx="235589" cy="805368"/>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Oval 14"/>
            <p:cNvSpPr/>
            <p:nvPr/>
          </p:nvSpPr>
          <p:spPr>
            <a:xfrm rot="19066372">
              <a:off x="1782320" y="2752626"/>
              <a:ext cx="510953" cy="700337"/>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rot="3077158">
              <a:off x="1336081" y="2616339"/>
              <a:ext cx="456902" cy="809538"/>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Isosceles Triangle 72"/>
            <p:cNvSpPr/>
            <p:nvPr/>
          </p:nvSpPr>
          <p:spPr>
            <a:xfrm rot="10800000">
              <a:off x="1450614" y="3804498"/>
              <a:ext cx="524926" cy="485479"/>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13"/>
            <p:cNvSpPr/>
            <p:nvPr/>
          </p:nvSpPr>
          <p:spPr>
            <a:xfrm>
              <a:off x="1363126" y="2800831"/>
              <a:ext cx="787389" cy="124640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80"/>
            <p:cNvGrpSpPr/>
            <p:nvPr/>
          </p:nvGrpSpPr>
          <p:grpSpPr>
            <a:xfrm rot="16200000" flipH="1">
              <a:off x="1639604" y="2476150"/>
              <a:ext cx="496897" cy="1049852"/>
              <a:chOff x="6477000" y="1545521"/>
              <a:chExt cx="526130" cy="1108534"/>
            </a:xfrm>
          </p:grpSpPr>
          <p:sp>
            <p:nvSpPr>
              <p:cNvPr id="98" name="Moon 97"/>
              <p:cNvSpPr/>
              <p:nvPr/>
            </p:nvSpPr>
            <p:spPr>
              <a:xfrm rot="20552136">
                <a:off x="6548749" y="1545521"/>
                <a:ext cx="301982" cy="1032334"/>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Moon 98"/>
              <p:cNvSpPr/>
              <p:nvPr/>
            </p:nvSpPr>
            <p:spPr>
              <a:xfrm rot="20552136">
                <a:off x="6624948" y="1545521"/>
                <a:ext cx="301982" cy="1032334"/>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Moon 99"/>
              <p:cNvSpPr/>
              <p:nvPr/>
            </p:nvSpPr>
            <p:spPr>
              <a:xfrm rot="19982206">
                <a:off x="6701148" y="1621721"/>
                <a:ext cx="301982" cy="1032334"/>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Moon 100"/>
              <p:cNvSpPr/>
              <p:nvPr/>
            </p:nvSpPr>
            <p:spPr>
              <a:xfrm>
                <a:off x="6477000" y="1676400"/>
                <a:ext cx="239670" cy="819319"/>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Moon 101"/>
              <p:cNvSpPr/>
              <p:nvPr/>
            </p:nvSpPr>
            <p:spPr>
              <a:xfrm rot="21435342">
                <a:off x="6648545" y="1833978"/>
                <a:ext cx="235589" cy="805368"/>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Moon 75"/>
            <p:cNvSpPr/>
            <p:nvPr/>
          </p:nvSpPr>
          <p:spPr>
            <a:xfrm rot="16364658" flipH="1">
              <a:off x="1579549" y="2636717"/>
              <a:ext cx="285050" cy="879123"/>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1450614" y="2833540"/>
              <a:ext cx="699902" cy="323653"/>
            </a:xfrm>
            <a:prstGeom prst="ellipse">
              <a:avLst/>
            </a:prstGeom>
            <a:solidFill>
              <a:srgbClr val="A26D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77"/>
            <p:cNvSpPr/>
            <p:nvPr/>
          </p:nvSpPr>
          <p:spPr>
            <a:xfrm>
              <a:off x="1275638" y="4613630"/>
              <a:ext cx="874877" cy="323653"/>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48"/>
            <p:cNvGrpSpPr/>
            <p:nvPr/>
          </p:nvGrpSpPr>
          <p:grpSpPr>
            <a:xfrm>
              <a:off x="1363126" y="4694543"/>
              <a:ext cx="699902" cy="174274"/>
              <a:chOff x="553453" y="4798401"/>
              <a:chExt cx="1858183" cy="519282"/>
            </a:xfrm>
          </p:grpSpPr>
          <p:sp>
            <p:nvSpPr>
              <p:cNvPr id="93" name="Frame 92"/>
              <p:cNvSpPr/>
              <p:nvPr/>
            </p:nvSpPr>
            <p:spPr>
              <a:xfrm rot="2844396">
                <a:off x="562504" y="4789350"/>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4" name="Frame 93"/>
              <p:cNvSpPr/>
              <p:nvPr/>
            </p:nvSpPr>
            <p:spPr>
              <a:xfrm rot="2844396">
                <a:off x="906559" y="4801645"/>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5" name="Frame 94"/>
              <p:cNvSpPr/>
              <p:nvPr/>
            </p:nvSpPr>
            <p:spPr>
              <a:xfrm rot="2844396">
                <a:off x="1250613" y="4812441"/>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6" name="Frame 95"/>
              <p:cNvSpPr/>
              <p:nvPr/>
            </p:nvSpPr>
            <p:spPr>
              <a:xfrm rot="2844396">
                <a:off x="1573885" y="4821677"/>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7" name="Frame 96"/>
              <p:cNvSpPr/>
              <p:nvPr/>
            </p:nvSpPr>
            <p:spPr>
              <a:xfrm rot="2844396">
                <a:off x="1924868" y="4830914"/>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80" name="Rounded Rectangle 79"/>
            <p:cNvSpPr/>
            <p:nvPr/>
          </p:nvSpPr>
          <p:spPr>
            <a:xfrm>
              <a:off x="1143000" y="3124200"/>
              <a:ext cx="1295400" cy="2286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60"/>
            <p:cNvGrpSpPr/>
            <p:nvPr/>
          </p:nvGrpSpPr>
          <p:grpSpPr>
            <a:xfrm>
              <a:off x="1219200" y="2971800"/>
              <a:ext cx="1021829" cy="307918"/>
              <a:chOff x="1187970" y="2667000"/>
              <a:chExt cx="2889355" cy="870678"/>
            </a:xfrm>
          </p:grpSpPr>
          <p:grpSp>
            <p:nvGrpSpPr>
              <p:cNvPr id="82" name="Group 25"/>
              <p:cNvGrpSpPr/>
              <p:nvPr/>
            </p:nvGrpSpPr>
            <p:grpSpPr>
              <a:xfrm>
                <a:off x="1187970" y="2667000"/>
                <a:ext cx="838200" cy="838200"/>
                <a:chOff x="1219200" y="2971800"/>
                <a:chExt cx="838200" cy="838200"/>
              </a:xfrm>
            </p:grpSpPr>
            <p:sp>
              <p:nvSpPr>
                <p:cNvPr id="91" name="Frame 90"/>
                <p:cNvSpPr/>
                <p:nvPr/>
              </p:nvSpPr>
              <p:spPr>
                <a:xfrm rot="2881967">
                  <a:off x="1219200" y="2971800"/>
                  <a:ext cx="838200" cy="838200"/>
                </a:xfrm>
                <a:prstGeom prst="frame">
                  <a:avLst/>
                </a:prstGeom>
                <a:solidFill>
                  <a:srgbClr val="BD85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2" name="Quad Arrow 91"/>
                <p:cNvSpPr/>
                <p:nvPr/>
              </p:nvSpPr>
              <p:spPr>
                <a:xfrm>
                  <a:off x="1371600" y="3124200"/>
                  <a:ext cx="533400" cy="533400"/>
                </a:xfrm>
                <a:prstGeom prst="quadArrow">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26"/>
              <p:cNvGrpSpPr/>
              <p:nvPr/>
            </p:nvGrpSpPr>
            <p:grpSpPr>
              <a:xfrm>
                <a:off x="2214797" y="2683239"/>
                <a:ext cx="838200" cy="838200"/>
                <a:chOff x="1219200" y="2971800"/>
                <a:chExt cx="838200" cy="838200"/>
              </a:xfrm>
            </p:grpSpPr>
            <p:sp>
              <p:nvSpPr>
                <p:cNvPr id="89" name="Frame 88"/>
                <p:cNvSpPr/>
                <p:nvPr/>
              </p:nvSpPr>
              <p:spPr>
                <a:xfrm rot="2881967">
                  <a:off x="1219200" y="2971800"/>
                  <a:ext cx="838200" cy="838200"/>
                </a:xfrm>
                <a:prstGeom prst="frame">
                  <a:avLst/>
                </a:prstGeom>
                <a:solidFill>
                  <a:srgbClr val="BD85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0" name="Quad Arrow 89"/>
                <p:cNvSpPr/>
                <p:nvPr/>
              </p:nvSpPr>
              <p:spPr>
                <a:xfrm>
                  <a:off x="1371600" y="3124200"/>
                  <a:ext cx="533400" cy="533400"/>
                </a:xfrm>
                <a:prstGeom prst="quadArrow">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29"/>
              <p:cNvGrpSpPr/>
              <p:nvPr/>
            </p:nvGrpSpPr>
            <p:grpSpPr>
              <a:xfrm>
                <a:off x="3239125" y="2699478"/>
                <a:ext cx="838200" cy="838200"/>
                <a:chOff x="1219200" y="2971800"/>
                <a:chExt cx="838200" cy="838200"/>
              </a:xfrm>
            </p:grpSpPr>
            <p:sp>
              <p:nvSpPr>
                <p:cNvPr id="87" name="Frame 86"/>
                <p:cNvSpPr/>
                <p:nvPr/>
              </p:nvSpPr>
              <p:spPr>
                <a:xfrm rot="2881967">
                  <a:off x="1219200" y="2971800"/>
                  <a:ext cx="838200" cy="838200"/>
                </a:xfrm>
                <a:prstGeom prst="frame">
                  <a:avLst/>
                </a:prstGeom>
                <a:solidFill>
                  <a:srgbClr val="BD85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8" name="Quad Arrow 87"/>
                <p:cNvSpPr/>
                <p:nvPr/>
              </p:nvSpPr>
              <p:spPr>
                <a:xfrm>
                  <a:off x="1371600" y="3124200"/>
                  <a:ext cx="533400" cy="533400"/>
                </a:xfrm>
                <a:prstGeom prst="quadArrow">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Diamond 84"/>
              <p:cNvSpPr/>
              <p:nvPr/>
            </p:nvSpPr>
            <p:spPr>
              <a:xfrm>
                <a:off x="1948721" y="2803161"/>
                <a:ext cx="269823" cy="464695"/>
              </a:xfrm>
              <a:prstGeom prst="diamond">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Diamond 85"/>
              <p:cNvSpPr/>
              <p:nvPr/>
            </p:nvSpPr>
            <p:spPr>
              <a:xfrm>
                <a:off x="3015521" y="2835639"/>
                <a:ext cx="269823" cy="464695"/>
              </a:xfrm>
              <a:prstGeom prst="diamond">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3" name="Group 112"/>
          <p:cNvGrpSpPr/>
          <p:nvPr/>
        </p:nvGrpSpPr>
        <p:grpSpPr>
          <a:xfrm>
            <a:off x="2057401" y="3581400"/>
            <a:ext cx="2572735" cy="1499972"/>
            <a:chOff x="4431649" y="2177590"/>
            <a:chExt cx="5544535" cy="3232610"/>
          </a:xfrm>
        </p:grpSpPr>
        <p:grpSp>
          <p:nvGrpSpPr>
            <p:cNvPr id="114" name="Group 21"/>
            <p:cNvGrpSpPr/>
            <p:nvPr/>
          </p:nvGrpSpPr>
          <p:grpSpPr>
            <a:xfrm rot="813906">
              <a:off x="4431649" y="3525670"/>
              <a:ext cx="1664368" cy="1600200"/>
              <a:chOff x="4572000" y="3505200"/>
              <a:chExt cx="1664368" cy="1600200"/>
            </a:xfrm>
          </p:grpSpPr>
          <p:sp>
            <p:nvSpPr>
              <p:cNvPr id="126" name="Flowchart: Stored Data 125"/>
              <p:cNvSpPr/>
              <p:nvPr/>
            </p:nvSpPr>
            <p:spPr>
              <a:xfrm rot="10800000">
                <a:off x="5410200" y="3505200"/>
                <a:ext cx="826168" cy="1600200"/>
              </a:xfrm>
              <a:prstGeom prst="flowChartOnlineStorag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4876800" y="3505200"/>
                <a:ext cx="1295400" cy="1600200"/>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lowchart: Stored Data 127"/>
              <p:cNvSpPr/>
              <p:nvPr/>
            </p:nvSpPr>
            <p:spPr>
              <a:xfrm>
                <a:off x="4572000" y="3505200"/>
                <a:ext cx="1371600" cy="1600200"/>
              </a:xfrm>
              <a:prstGeom prst="flowChartOnlineStorag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Donut 114"/>
            <p:cNvSpPr/>
            <p:nvPr/>
          </p:nvSpPr>
          <p:spPr>
            <a:xfrm rot="19249562">
              <a:off x="5778021" y="2642882"/>
              <a:ext cx="1295400" cy="1143000"/>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6" name="Donut 115"/>
            <p:cNvSpPr/>
            <p:nvPr/>
          </p:nvSpPr>
          <p:spPr>
            <a:xfrm rot="19249562">
              <a:off x="6311421" y="2261883"/>
              <a:ext cx="1295400" cy="1143000"/>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7" name="Donut 116"/>
            <p:cNvSpPr/>
            <p:nvPr/>
          </p:nvSpPr>
          <p:spPr>
            <a:xfrm rot="241144">
              <a:off x="7201262" y="2177590"/>
              <a:ext cx="1295400" cy="1143000"/>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8" name="Donut 117"/>
            <p:cNvSpPr/>
            <p:nvPr/>
          </p:nvSpPr>
          <p:spPr>
            <a:xfrm rot="2752242">
              <a:off x="7635115" y="2653524"/>
              <a:ext cx="1295400" cy="1143000"/>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9" name="Rounded Rectangle 118"/>
            <p:cNvSpPr/>
            <p:nvPr/>
          </p:nvSpPr>
          <p:spPr>
            <a:xfrm rot="2895272">
              <a:off x="8361649" y="3423295"/>
              <a:ext cx="666261" cy="609600"/>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0" name="Group 22"/>
            <p:cNvGrpSpPr/>
            <p:nvPr/>
          </p:nvGrpSpPr>
          <p:grpSpPr>
            <a:xfrm rot="10800000">
              <a:off x="8311816" y="3810000"/>
              <a:ext cx="1664368" cy="1600200"/>
              <a:chOff x="4572000" y="3505200"/>
              <a:chExt cx="1664368" cy="1600200"/>
            </a:xfrm>
          </p:grpSpPr>
          <p:sp>
            <p:nvSpPr>
              <p:cNvPr id="123" name="Flowchart: Stored Data 122"/>
              <p:cNvSpPr/>
              <p:nvPr/>
            </p:nvSpPr>
            <p:spPr>
              <a:xfrm rot="10800000">
                <a:off x="5410200" y="3505200"/>
                <a:ext cx="826168" cy="1600200"/>
              </a:xfrm>
              <a:prstGeom prst="flowChartOnlineStorag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4876800" y="3505200"/>
                <a:ext cx="1295400" cy="1600200"/>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lowchart: Stored Data 124"/>
              <p:cNvSpPr/>
              <p:nvPr/>
            </p:nvSpPr>
            <p:spPr>
              <a:xfrm>
                <a:off x="4572000" y="3505200"/>
                <a:ext cx="1371600" cy="1600200"/>
              </a:xfrm>
              <a:prstGeom prst="flowChartOnlineStorag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1" name="Rounded Rectangle 120"/>
            <p:cNvSpPr/>
            <p:nvPr/>
          </p:nvSpPr>
          <p:spPr>
            <a:xfrm rot="2895272">
              <a:off x="5678689" y="3347094"/>
              <a:ext cx="666261" cy="609600"/>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Lock"/>
            <p:cNvSpPr>
              <a:spLocks noEditPoints="1" noChangeArrowheads="1"/>
            </p:cNvSpPr>
            <p:nvPr/>
          </p:nvSpPr>
          <p:spPr bwMode="auto">
            <a:xfrm rot="20624036">
              <a:off x="5588803" y="3424389"/>
              <a:ext cx="1263316" cy="1455821"/>
            </a:xfrm>
            <a:custGeom>
              <a:avLst/>
              <a:gdLst>
                <a:gd name="T0" fmla="*/ 10800 w 21600"/>
                <a:gd name="T1" fmla="*/ 0 h 21600"/>
                <a:gd name="T2" fmla="*/ 21600 w 21600"/>
                <a:gd name="T3" fmla="*/ 9606 h 21600"/>
                <a:gd name="T4" fmla="*/ 10800 w 21600"/>
                <a:gd name="T5" fmla="*/ 21600 h 21600"/>
                <a:gd name="T6" fmla="*/ 0 w 21600"/>
                <a:gd name="T7" fmla="*/ 9606 h 21600"/>
                <a:gd name="T8" fmla="*/ 744 w 21600"/>
                <a:gd name="T9" fmla="*/ 9904 h 21600"/>
                <a:gd name="T10" fmla="*/ 21134 w 21600"/>
                <a:gd name="T11" fmla="*/ 15335 h 21600"/>
              </a:gdLst>
              <a:ahLst/>
              <a:cxnLst>
                <a:cxn ang="0">
                  <a:pos x="T0" y="T1"/>
                </a:cxn>
                <a:cxn ang="0">
                  <a:pos x="T2" y="T3"/>
                </a:cxn>
                <a:cxn ang="0">
                  <a:pos x="T4" y="T5"/>
                </a:cxn>
                <a:cxn ang="0">
                  <a:pos x="T6" y="T7"/>
                </a:cxn>
              </a:cxnLst>
              <a:rect l="T8" t="T9" r="T10" b="T11"/>
              <a:pathLst>
                <a:path w="21600" h="21600" extrusionOk="0">
                  <a:moveTo>
                    <a:pt x="93" y="9606"/>
                  </a:moveTo>
                  <a:lnTo>
                    <a:pt x="2048" y="9606"/>
                  </a:lnTo>
                  <a:lnTo>
                    <a:pt x="2048" y="4713"/>
                  </a:lnTo>
                  <a:lnTo>
                    <a:pt x="2420" y="3818"/>
                  </a:lnTo>
                  <a:lnTo>
                    <a:pt x="2979" y="3028"/>
                  </a:lnTo>
                  <a:lnTo>
                    <a:pt x="3537" y="2446"/>
                  </a:lnTo>
                  <a:lnTo>
                    <a:pt x="3956" y="1998"/>
                  </a:lnTo>
                  <a:lnTo>
                    <a:pt x="4492" y="1581"/>
                  </a:lnTo>
                  <a:lnTo>
                    <a:pt x="5143" y="1238"/>
                  </a:lnTo>
                  <a:lnTo>
                    <a:pt x="5912" y="880"/>
                  </a:lnTo>
                  <a:lnTo>
                    <a:pt x="6587" y="641"/>
                  </a:lnTo>
                  <a:lnTo>
                    <a:pt x="7518" y="372"/>
                  </a:lnTo>
                  <a:lnTo>
                    <a:pt x="8425" y="208"/>
                  </a:lnTo>
                  <a:lnTo>
                    <a:pt x="9496" y="59"/>
                  </a:lnTo>
                  <a:lnTo>
                    <a:pt x="10637" y="14"/>
                  </a:lnTo>
                  <a:lnTo>
                    <a:pt x="11614" y="59"/>
                  </a:lnTo>
                  <a:lnTo>
                    <a:pt x="12382" y="119"/>
                  </a:lnTo>
                  <a:lnTo>
                    <a:pt x="13034" y="253"/>
                  </a:lnTo>
                  <a:lnTo>
                    <a:pt x="13779" y="417"/>
                  </a:lnTo>
                  <a:lnTo>
                    <a:pt x="14500" y="611"/>
                  </a:lnTo>
                  <a:lnTo>
                    <a:pt x="14733" y="686"/>
                  </a:lnTo>
                  <a:lnTo>
                    <a:pt x="14989" y="790"/>
                  </a:lnTo>
                  <a:lnTo>
                    <a:pt x="15175" y="865"/>
                  </a:lnTo>
                  <a:lnTo>
                    <a:pt x="15385" y="954"/>
                  </a:lnTo>
                  <a:lnTo>
                    <a:pt x="15431" y="969"/>
                  </a:lnTo>
                  <a:lnTo>
                    <a:pt x="15594" y="1059"/>
                  </a:lnTo>
                  <a:lnTo>
                    <a:pt x="15757" y="1148"/>
                  </a:lnTo>
                  <a:lnTo>
                    <a:pt x="15920" y="1267"/>
                  </a:lnTo>
                  <a:lnTo>
                    <a:pt x="16106" y="1372"/>
                  </a:lnTo>
                  <a:lnTo>
                    <a:pt x="16665" y="1730"/>
                  </a:lnTo>
                  <a:lnTo>
                    <a:pt x="17014" y="1998"/>
                  </a:lnTo>
                  <a:lnTo>
                    <a:pt x="17480" y="2356"/>
                  </a:lnTo>
                  <a:lnTo>
                    <a:pt x="17852" y="2804"/>
                  </a:lnTo>
                  <a:lnTo>
                    <a:pt x="18178" y="3192"/>
                  </a:lnTo>
                  <a:lnTo>
                    <a:pt x="18527" y="3639"/>
                  </a:lnTo>
                  <a:lnTo>
                    <a:pt x="18806" y="4132"/>
                  </a:lnTo>
                  <a:lnTo>
                    <a:pt x="19086" y="4713"/>
                  </a:lnTo>
                  <a:lnTo>
                    <a:pt x="19272" y="5191"/>
                  </a:lnTo>
                  <a:lnTo>
                    <a:pt x="19295" y="9606"/>
                  </a:lnTo>
                  <a:lnTo>
                    <a:pt x="21600" y="9606"/>
                  </a:lnTo>
                  <a:lnTo>
                    <a:pt x="21600" y="16289"/>
                  </a:lnTo>
                  <a:lnTo>
                    <a:pt x="21413" y="17184"/>
                  </a:lnTo>
                  <a:lnTo>
                    <a:pt x="21041" y="17900"/>
                  </a:lnTo>
                  <a:lnTo>
                    <a:pt x="20668" y="18377"/>
                  </a:lnTo>
                  <a:lnTo>
                    <a:pt x="20343" y="18855"/>
                  </a:lnTo>
                  <a:lnTo>
                    <a:pt x="19924" y="19332"/>
                  </a:lnTo>
                  <a:lnTo>
                    <a:pt x="19388" y="19809"/>
                  </a:lnTo>
                  <a:lnTo>
                    <a:pt x="18806" y="20242"/>
                  </a:lnTo>
                  <a:lnTo>
                    <a:pt x="18062" y="20585"/>
                  </a:lnTo>
                  <a:lnTo>
                    <a:pt x="17270" y="20883"/>
                  </a:lnTo>
                  <a:lnTo>
                    <a:pt x="16525" y="21182"/>
                  </a:lnTo>
                  <a:lnTo>
                    <a:pt x="15548" y="21420"/>
                  </a:lnTo>
                  <a:lnTo>
                    <a:pt x="14803" y="21540"/>
                  </a:lnTo>
                  <a:lnTo>
                    <a:pt x="13662" y="21674"/>
                  </a:lnTo>
                  <a:lnTo>
                    <a:pt x="8379" y="21659"/>
                  </a:lnTo>
                  <a:lnTo>
                    <a:pt x="7168" y="21540"/>
                  </a:lnTo>
                  <a:lnTo>
                    <a:pt x="6098" y="21331"/>
                  </a:lnTo>
                  <a:lnTo>
                    <a:pt x="5050" y="21092"/>
                  </a:lnTo>
                  <a:lnTo>
                    <a:pt x="4003" y="20764"/>
                  </a:lnTo>
                  <a:lnTo>
                    <a:pt x="3258" y="20391"/>
                  </a:lnTo>
                  <a:lnTo>
                    <a:pt x="2769" y="20123"/>
                  </a:lnTo>
                  <a:lnTo>
                    <a:pt x="2281" y="19720"/>
                  </a:lnTo>
                  <a:lnTo>
                    <a:pt x="1862" y="19407"/>
                  </a:lnTo>
                  <a:lnTo>
                    <a:pt x="1489" y="19079"/>
                  </a:lnTo>
                  <a:lnTo>
                    <a:pt x="1070" y="18676"/>
                  </a:lnTo>
                  <a:lnTo>
                    <a:pt x="744" y="18258"/>
                  </a:lnTo>
                  <a:lnTo>
                    <a:pt x="325" y="17661"/>
                  </a:lnTo>
                  <a:lnTo>
                    <a:pt x="162" y="17035"/>
                  </a:lnTo>
                  <a:lnTo>
                    <a:pt x="93" y="16468"/>
                  </a:lnTo>
                  <a:lnTo>
                    <a:pt x="93" y="9606"/>
                  </a:lnTo>
                  <a:close/>
                  <a:moveTo>
                    <a:pt x="6098" y="9591"/>
                  </a:moveTo>
                  <a:lnTo>
                    <a:pt x="6098" y="5220"/>
                  </a:lnTo>
                  <a:lnTo>
                    <a:pt x="6191" y="4907"/>
                  </a:lnTo>
                  <a:lnTo>
                    <a:pt x="6307" y="4639"/>
                  </a:lnTo>
                  <a:lnTo>
                    <a:pt x="6517" y="4370"/>
                  </a:lnTo>
                  <a:lnTo>
                    <a:pt x="6680" y="4087"/>
                  </a:lnTo>
                  <a:lnTo>
                    <a:pt x="6889" y="3878"/>
                  </a:lnTo>
                  <a:lnTo>
                    <a:pt x="7308" y="3520"/>
                  </a:lnTo>
                  <a:lnTo>
                    <a:pt x="7843" y="3281"/>
                  </a:lnTo>
                  <a:lnTo>
                    <a:pt x="8402" y="3013"/>
                  </a:lnTo>
                  <a:lnTo>
                    <a:pt x="9031" y="2834"/>
                  </a:lnTo>
                  <a:lnTo>
                    <a:pt x="9659" y="2700"/>
                  </a:lnTo>
                  <a:lnTo>
                    <a:pt x="10497" y="2625"/>
                  </a:lnTo>
                  <a:lnTo>
                    <a:pt x="11125" y="2655"/>
                  </a:lnTo>
                  <a:lnTo>
                    <a:pt x="11987" y="2789"/>
                  </a:lnTo>
                  <a:lnTo>
                    <a:pt x="12522" y="2893"/>
                  </a:lnTo>
                  <a:lnTo>
                    <a:pt x="13011" y="3028"/>
                  </a:lnTo>
                  <a:lnTo>
                    <a:pt x="13290" y="3192"/>
                  </a:lnTo>
                  <a:lnTo>
                    <a:pt x="13709" y="3371"/>
                  </a:lnTo>
                  <a:lnTo>
                    <a:pt x="13872" y="3505"/>
                  </a:lnTo>
                  <a:lnTo>
                    <a:pt x="14058" y="3639"/>
                  </a:lnTo>
                  <a:lnTo>
                    <a:pt x="14291" y="3788"/>
                  </a:lnTo>
                  <a:lnTo>
                    <a:pt x="14431" y="3953"/>
                  </a:lnTo>
                  <a:lnTo>
                    <a:pt x="14617" y="4102"/>
                  </a:lnTo>
                  <a:lnTo>
                    <a:pt x="14826" y="4311"/>
                  </a:lnTo>
                  <a:lnTo>
                    <a:pt x="14919" y="4534"/>
                  </a:lnTo>
                  <a:lnTo>
                    <a:pt x="15036" y="4773"/>
                  </a:lnTo>
                  <a:lnTo>
                    <a:pt x="15175" y="5027"/>
                  </a:lnTo>
                  <a:lnTo>
                    <a:pt x="15245" y="5220"/>
                  </a:lnTo>
                  <a:lnTo>
                    <a:pt x="15245" y="9591"/>
                  </a:lnTo>
                  <a:lnTo>
                    <a:pt x="6098" y="9591"/>
                  </a:lnTo>
                  <a:close/>
                </a:path>
                <a:path w="21600" h="21600" extrusionOk="0">
                  <a:moveTo>
                    <a:pt x="93" y="9606"/>
                  </a:moveTo>
                  <a:lnTo>
                    <a:pt x="21600" y="9606"/>
                  </a:lnTo>
                  <a:close/>
                </a:path>
                <a:path w="21600" h="21600" extrusionOk="0">
                  <a:moveTo>
                    <a:pt x="11684" y="17109"/>
                  </a:moveTo>
                  <a:lnTo>
                    <a:pt x="12266" y="19317"/>
                  </a:lnTo>
                  <a:lnTo>
                    <a:pt x="9659" y="19317"/>
                  </a:lnTo>
                  <a:lnTo>
                    <a:pt x="10287" y="17124"/>
                  </a:lnTo>
                  <a:lnTo>
                    <a:pt x="10008" y="16975"/>
                  </a:lnTo>
                  <a:lnTo>
                    <a:pt x="9799" y="16722"/>
                  </a:lnTo>
                  <a:lnTo>
                    <a:pt x="9752" y="16408"/>
                  </a:lnTo>
                  <a:lnTo>
                    <a:pt x="9822" y="16170"/>
                  </a:lnTo>
                  <a:lnTo>
                    <a:pt x="10008" y="16006"/>
                  </a:lnTo>
                  <a:lnTo>
                    <a:pt x="10148" y="15871"/>
                  </a:lnTo>
                  <a:lnTo>
                    <a:pt x="10381" y="15782"/>
                  </a:lnTo>
                  <a:lnTo>
                    <a:pt x="10660" y="15692"/>
                  </a:lnTo>
                  <a:lnTo>
                    <a:pt x="11009" y="15677"/>
                  </a:lnTo>
                  <a:lnTo>
                    <a:pt x="11288" y="15722"/>
                  </a:lnTo>
                  <a:lnTo>
                    <a:pt x="11614" y="15782"/>
                  </a:lnTo>
                  <a:lnTo>
                    <a:pt x="11893" y="15946"/>
                  </a:lnTo>
                  <a:lnTo>
                    <a:pt x="12033" y="16080"/>
                  </a:lnTo>
                  <a:lnTo>
                    <a:pt x="12173" y="16229"/>
                  </a:lnTo>
                  <a:lnTo>
                    <a:pt x="12196" y="16408"/>
                  </a:lnTo>
                  <a:lnTo>
                    <a:pt x="12103" y="16722"/>
                  </a:lnTo>
                  <a:lnTo>
                    <a:pt x="11987" y="16856"/>
                  </a:lnTo>
                  <a:lnTo>
                    <a:pt x="11847" y="16975"/>
                  </a:lnTo>
                  <a:lnTo>
                    <a:pt x="11684" y="17109"/>
                  </a:lnTo>
                </a:path>
              </a:pathLst>
            </a:custGeom>
            <a:solidFill>
              <a:srgbClr val="C0C0C0"/>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63" name="Group 362"/>
          <p:cNvGrpSpPr/>
          <p:nvPr/>
        </p:nvGrpSpPr>
        <p:grpSpPr>
          <a:xfrm>
            <a:off x="7620000" y="4419601"/>
            <a:ext cx="2362200" cy="2279543"/>
            <a:chOff x="5029199" y="3352800"/>
            <a:chExt cx="3856183" cy="3721250"/>
          </a:xfrm>
        </p:grpSpPr>
        <p:sp>
          <p:nvSpPr>
            <p:cNvPr id="244" name="Double Wave 243"/>
            <p:cNvSpPr/>
            <p:nvPr/>
          </p:nvSpPr>
          <p:spPr>
            <a:xfrm flipH="1">
              <a:off x="5029200" y="4632064"/>
              <a:ext cx="3835729" cy="435685"/>
            </a:xfrm>
            <a:prstGeom prst="doubleWave">
              <a:avLst/>
            </a:prstGeom>
            <a:solidFill>
              <a:srgbClr val="BD85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Double Wave 244"/>
            <p:cNvSpPr/>
            <p:nvPr/>
          </p:nvSpPr>
          <p:spPr>
            <a:xfrm flipH="1">
              <a:off x="5029200" y="4874111"/>
              <a:ext cx="3835729" cy="1016598"/>
            </a:xfrm>
            <a:prstGeom prst="doubleWave">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6" name="Group 245"/>
            <p:cNvGrpSpPr/>
            <p:nvPr/>
          </p:nvGrpSpPr>
          <p:grpSpPr>
            <a:xfrm>
              <a:off x="6112771" y="3352800"/>
              <a:ext cx="1888229" cy="2781080"/>
              <a:chOff x="6112771" y="3352800"/>
              <a:chExt cx="1888229" cy="2781080"/>
            </a:xfrm>
          </p:grpSpPr>
          <p:grpSp>
            <p:nvGrpSpPr>
              <p:cNvPr id="247" name="Group 199"/>
              <p:cNvGrpSpPr/>
              <p:nvPr/>
            </p:nvGrpSpPr>
            <p:grpSpPr>
              <a:xfrm>
                <a:off x="6400800" y="3352800"/>
                <a:ext cx="1600200" cy="2781080"/>
                <a:chOff x="6400800" y="3352800"/>
                <a:chExt cx="1600200" cy="2781080"/>
              </a:xfrm>
            </p:grpSpPr>
            <p:sp>
              <p:nvSpPr>
                <p:cNvPr id="304" name="Trapezoid 303"/>
                <p:cNvSpPr/>
                <p:nvPr/>
              </p:nvSpPr>
              <p:spPr>
                <a:xfrm rot="3416801">
                  <a:off x="6654755" y="4187496"/>
                  <a:ext cx="571661" cy="734198"/>
                </a:xfrm>
                <a:prstGeom prst="trapezoid">
                  <a:avLst>
                    <a:gd name="adj" fmla="val 38678"/>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Moon 304"/>
                <p:cNvSpPr/>
                <p:nvPr/>
              </p:nvSpPr>
              <p:spPr>
                <a:xfrm rot="686128">
                  <a:off x="6966501" y="3723897"/>
                  <a:ext cx="203389" cy="643040"/>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Oval 305"/>
                <p:cNvSpPr/>
                <p:nvPr/>
              </p:nvSpPr>
              <p:spPr>
                <a:xfrm rot="19444033">
                  <a:off x="7368228" y="5529840"/>
                  <a:ext cx="278481" cy="541533"/>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Oval 306"/>
                <p:cNvSpPr/>
                <p:nvPr/>
              </p:nvSpPr>
              <p:spPr>
                <a:xfrm rot="2648374">
                  <a:off x="7055272" y="5646077"/>
                  <a:ext cx="259429" cy="487803"/>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Trapezoid 307"/>
                <p:cNvSpPr/>
                <p:nvPr/>
              </p:nvSpPr>
              <p:spPr>
                <a:xfrm>
                  <a:off x="6964259" y="4728325"/>
                  <a:ext cx="775978" cy="1136303"/>
                </a:xfrm>
                <a:prstGeom prst="trapezoid">
                  <a:avLst>
                    <a:gd name="adj" fmla="val 1544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Oval 308"/>
                <p:cNvSpPr/>
                <p:nvPr/>
              </p:nvSpPr>
              <p:spPr>
                <a:xfrm>
                  <a:off x="6553200" y="3505200"/>
                  <a:ext cx="193994" cy="35883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Oval 309"/>
                <p:cNvSpPr/>
                <p:nvPr/>
              </p:nvSpPr>
              <p:spPr>
                <a:xfrm>
                  <a:off x="7804902" y="4967546"/>
                  <a:ext cx="196098" cy="41275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Trapezoid 310"/>
                <p:cNvSpPr/>
                <p:nvPr/>
              </p:nvSpPr>
              <p:spPr>
                <a:xfrm rot="20486525">
                  <a:off x="7469198" y="4104321"/>
                  <a:ext cx="453930" cy="1170958"/>
                </a:xfrm>
                <a:prstGeom prst="trapezoid">
                  <a:avLst>
                    <a:gd name="adj" fmla="val 38678"/>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Trapezoid 311"/>
                <p:cNvSpPr/>
                <p:nvPr/>
              </p:nvSpPr>
              <p:spPr>
                <a:xfrm rot="10800000">
                  <a:off x="6400800" y="3733800"/>
                  <a:ext cx="483161" cy="1170958"/>
                </a:xfrm>
                <a:prstGeom prst="trapezoid">
                  <a:avLst>
                    <a:gd name="adj" fmla="val 25297"/>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Trapezoid 312"/>
                <p:cNvSpPr/>
                <p:nvPr/>
              </p:nvSpPr>
              <p:spPr>
                <a:xfrm>
                  <a:off x="6899594" y="4429298"/>
                  <a:ext cx="905308" cy="1125700"/>
                </a:xfrm>
                <a:prstGeom prst="trapezoid">
                  <a:avLst>
                    <a:gd name="adj" fmla="val 38678"/>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Trapezoid 313"/>
                <p:cNvSpPr/>
                <p:nvPr/>
              </p:nvSpPr>
              <p:spPr>
                <a:xfrm rot="1339147">
                  <a:off x="7145218" y="4242921"/>
                  <a:ext cx="549088" cy="666605"/>
                </a:xfrm>
                <a:prstGeom prst="trapezoid">
                  <a:avLst>
                    <a:gd name="adj" fmla="val 35984"/>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Trapezoid 314"/>
                <p:cNvSpPr/>
                <p:nvPr/>
              </p:nvSpPr>
              <p:spPr>
                <a:xfrm rot="20508981">
                  <a:off x="7001568" y="4198407"/>
                  <a:ext cx="510803" cy="710578"/>
                </a:xfrm>
                <a:prstGeom prst="trapezoid">
                  <a:avLst>
                    <a:gd name="adj" fmla="val 35985"/>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6" name="Group 74"/>
                <p:cNvGrpSpPr/>
                <p:nvPr/>
              </p:nvGrpSpPr>
              <p:grpSpPr>
                <a:xfrm rot="20913872" flipH="1">
                  <a:off x="7522184" y="3558892"/>
                  <a:ext cx="382155" cy="842339"/>
                  <a:chOff x="6528137" y="1535176"/>
                  <a:chExt cx="450325" cy="1073251"/>
                </a:xfrm>
              </p:grpSpPr>
              <p:sp>
                <p:nvSpPr>
                  <p:cNvPr id="356" name="Moon 355"/>
                  <p:cNvSpPr/>
                  <p:nvPr/>
                </p:nvSpPr>
                <p:spPr>
                  <a:xfrm rot="20552136">
                    <a:off x="6548749" y="1545521"/>
                    <a:ext cx="301982" cy="1032334"/>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Moon 356"/>
                  <p:cNvSpPr/>
                  <p:nvPr/>
                </p:nvSpPr>
                <p:spPr>
                  <a:xfrm rot="20552136">
                    <a:off x="6624948" y="1545521"/>
                    <a:ext cx="301982" cy="1032334"/>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Moon 357"/>
                  <p:cNvSpPr/>
                  <p:nvPr/>
                </p:nvSpPr>
                <p:spPr>
                  <a:xfrm rot="21340991">
                    <a:off x="6676480" y="1576093"/>
                    <a:ext cx="301982" cy="1032334"/>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Moon 358"/>
                  <p:cNvSpPr/>
                  <p:nvPr/>
                </p:nvSpPr>
                <p:spPr>
                  <a:xfrm>
                    <a:off x="6528137" y="1535176"/>
                    <a:ext cx="239670" cy="819319"/>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Moon 359"/>
                  <p:cNvSpPr/>
                  <p:nvPr/>
                </p:nvSpPr>
                <p:spPr>
                  <a:xfrm rot="21435342">
                    <a:off x="6654172" y="1662940"/>
                    <a:ext cx="235589" cy="805368"/>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7" name="Group 73"/>
                <p:cNvGrpSpPr/>
                <p:nvPr/>
              </p:nvGrpSpPr>
              <p:grpSpPr>
                <a:xfrm rot="686128">
                  <a:off x="6899594" y="3472411"/>
                  <a:ext cx="446484" cy="870030"/>
                  <a:chOff x="6477000" y="1545521"/>
                  <a:chExt cx="526130" cy="1108534"/>
                </a:xfrm>
              </p:grpSpPr>
              <p:sp>
                <p:nvSpPr>
                  <p:cNvPr id="351" name="Moon 350"/>
                  <p:cNvSpPr/>
                  <p:nvPr/>
                </p:nvSpPr>
                <p:spPr>
                  <a:xfrm rot="20552136">
                    <a:off x="6548749" y="1545521"/>
                    <a:ext cx="301982" cy="1032334"/>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Moon 351"/>
                  <p:cNvSpPr/>
                  <p:nvPr/>
                </p:nvSpPr>
                <p:spPr>
                  <a:xfrm rot="20552136">
                    <a:off x="6624948" y="1545521"/>
                    <a:ext cx="301982" cy="1032334"/>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Moon 352"/>
                  <p:cNvSpPr/>
                  <p:nvPr/>
                </p:nvSpPr>
                <p:spPr>
                  <a:xfrm rot="20552136">
                    <a:off x="6701148" y="1621721"/>
                    <a:ext cx="301982" cy="1032334"/>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Moon 353"/>
                  <p:cNvSpPr/>
                  <p:nvPr/>
                </p:nvSpPr>
                <p:spPr>
                  <a:xfrm>
                    <a:off x="6477000" y="1676400"/>
                    <a:ext cx="239670" cy="819319"/>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Moon 354"/>
                  <p:cNvSpPr/>
                  <p:nvPr/>
                </p:nvSpPr>
                <p:spPr>
                  <a:xfrm rot="21435342">
                    <a:off x="6648545" y="1833978"/>
                    <a:ext cx="235589" cy="805368"/>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8" name="Oval 14"/>
                <p:cNvSpPr/>
                <p:nvPr/>
              </p:nvSpPr>
              <p:spPr>
                <a:xfrm rot="19066372">
                  <a:off x="7403428" y="3352800"/>
                  <a:ext cx="377661" cy="51764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Oval 318"/>
                <p:cNvSpPr/>
                <p:nvPr/>
              </p:nvSpPr>
              <p:spPr>
                <a:xfrm rot="3077158">
                  <a:off x="7073599" y="3252066"/>
                  <a:ext cx="337710" cy="59835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Isosceles Triangle 319"/>
                <p:cNvSpPr/>
                <p:nvPr/>
              </p:nvSpPr>
              <p:spPr>
                <a:xfrm rot="10800000">
                  <a:off x="7158254" y="4130271"/>
                  <a:ext cx="387989" cy="358832"/>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Oval 13"/>
                <p:cNvSpPr/>
                <p:nvPr/>
              </p:nvSpPr>
              <p:spPr>
                <a:xfrm>
                  <a:off x="7093589" y="3388430"/>
                  <a:ext cx="581983" cy="92125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2" name="Group 80"/>
                <p:cNvGrpSpPr/>
                <p:nvPr/>
              </p:nvGrpSpPr>
              <p:grpSpPr>
                <a:xfrm rot="16200000" flipH="1">
                  <a:off x="7297942" y="3148448"/>
                  <a:ext cx="367272" cy="775978"/>
                  <a:chOff x="6477000" y="1545521"/>
                  <a:chExt cx="526130" cy="1108534"/>
                </a:xfrm>
              </p:grpSpPr>
              <p:sp>
                <p:nvSpPr>
                  <p:cNvPr id="346" name="Moon 345"/>
                  <p:cNvSpPr/>
                  <p:nvPr/>
                </p:nvSpPr>
                <p:spPr>
                  <a:xfrm rot="20552136">
                    <a:off x="6548749" y="1545521"/>
                    <a:ext cx="301982" cy="1032334"/>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Moon 346"/>
                  <p:cNvSpPr/>
                  <p:nvPr/>
                </p:nvSpPr>
                <p:spPr>
                  <a:xfrm rot="20552136">
                    <a:off x="6624948" y="1545521"/>
                    <a:ext cx="301982" cy="1032334"/>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Moon 347"/>
                  <p:cNvSpPr/>
                  <p:nvPr/>
                </p:nvSpPr>
                <p:spPr>
                  <a:xfrm rot="19982206">
                    <a:off x="6701148" y="1621721"/>
                    <a:ext cx="301982" cy="1032334"/>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Moon 348"/>
                  <p:cNvSpPr/>
                  <p:nvPr/>
                </p:nvSpPr>
                <p:spPr>
                  <a:xfrm>
                    <a:off x="6477000" y="1676400"/>
                    <a:ext cx="239670" cy="819319"/>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Moon 349"/>
                  <p:cNvSpPr/>
                  <p:nvPr/>
                </p:nvSpPr>
                <p:spPr>
                  <a:xfrm rot="21435342">
                    <a:off x="6648545" y="1833978"/>
                    <a:ext cx="235589" cy="805368"/>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3" name="Moon 322"/>
                <p:cNvSpPr/>
                <p:nvPr/>
              </p:nvSpPr>
              <p:spPr>
                <a:xfrm rot="16364658" flipH="1">
                  <a:off x="7253554" y="3267128"/>
                  <a:ext cx="210689" cy="649787"/>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Oval 323"/>
                <p:cNvSpPr/>
                <p:nvPr/>
              </p:nvSpPr>
              <p:spPr>
                <a:xfrm>
                  <a:off x="7158254" y="3412606"/>
                  <a:ext cx="517319" cy="239222"/>
                </a:xfrm>
                <a:prstGeom prst="ellipse">
                  <a:avLst/>
                </a:prstGeom>
                <a:solidFill>
                  <a:srgbClr val="A26D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Rounded Rectangle 324"/>
                <p:cNvSpPr/>
                <p:nvPr/>
              </p:nvSpPr>
              <p:spPr>
                <a:xfrm>
                  <a:off x="7028924" y="4728325"/>
                  <a:ext cx="646648" cy="239222"/>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6" name="Group 48"/>
                <p:cNvGrpSpPr/>
                <p:nvPr/>
              </p:nvGrpSpPr>
              <p:grpSpPr>
                <a:xfrm>
                  <a:off x="7093589" y="4788130"/>
                  <a:ext cx="517319" cy="128811"/>
                  <a:chOff x="553453" y="4798401"/>
                  <a:chExt cx="1858183" cy="519282"/>
                </a:xfrm>
              </p:grpSpPr>
              <p:sp>
                <p:nvSpPr>
                  <p:cNvPr id="341" name="Frame 340"/>
                  <p:cNvSpPr/>
                  <p:nvPr/>
                </p:nvSpPr>
                <p:spPr>
                  <a:xfrm rot="2844396">
                    <a:off x="562504" y="4789350"/>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2" name="Frame 341"/>
                  <p:cNvSpPr/>
                  <p:nvPr/>
                </p:nvSpPr>
                <p:spPr>
                  <a:xfrm rot="2844396">
                    <a:off x="906559" y="4801645"/>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3" name="Frame 342"/>
                  <p:cNvSpPr/>
                  <p:nvPr/>
                </p:nvSpPr>
                <p:spPr>
                  <a:xfrm rot="2844396">
                    <a:off x="1250613" y="4812441"/>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4" name="Frame 343"/>
                  <p:cNvSpPr/>
                  <p:nvPr/>
                </p:nvSpPr>
                <p:spPr>
                  <a:xfrm rot="2844396">
                    <a:off x="1573885" y="4821677"/>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5" name="Frame 344"/>
                  <p:cNvSpPr/>
                  <p:nvPr/>
                </p:nvSpPr>
                <p:spPr>
                  <a:xfrm rot="2844396">
                    <a:off x="1924868" y="4830914"/>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7" name="Rounded Rectangle 326"/>
                <p:cNvSpPr/>
                <p:nvPr/>
              </p:nvSpPr>
              <p:spPr>
                <a:xfrm>
                  <a:off x="6930887" y="3627442"/>
                  <a:ext cx="957470" cy="168965"/>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8" name="Group 60"/>
                <p:cNvGrpSpPr/>
                <p:nvPr/>
              </p:nvGrpSpPr>
              <p:grpSpPr>
                <a:xfrm>
                  <a:off x="6987209" y="3514798"/>
                  <a:ext cx="755265" cy="227592"/>
                  <a:chOff x="1187970" y="2667000"/>
                  <a:chExt cx="2889355" cy="870678"/>
                </a:xfrm>
              </p:grpSpPr>
              <p:grpSp>
                <p:nvGrpSpPr>
                  <p:cNvPr id="330" name="Group 25"/>
                  <p:cNvGrpSpPr/>
                  <p:nvPr/>
                </p:nvGrpSpPr>
                <p:grpSpPr>
                  <a:xfrm>
                    <a:off x="1187970" y="2667000"/>
                    <a:ext cx="838200" cy="838200"/>
                    <a:chOff x="1219200" y="2971800"/>
                    <a:chExt cx="838200" cy="838200"/>
                  </a:xfrm>
                </p:grpSpPr>
                <p:sp>
                  <p:nvSpPr>
                    <p:cNvPr id="339" name="Frame 338"/>
                    <p:cNvSpPr/>
                    <p:nvPr/>
                  </p:nvSpPr>
                  <p:spPr>
                    <a:xfrm rot="2881967">
                      <a:off x="1219200" y="2971800"/>
                      <a:ext cx="838200" cy="838200"/>
                    </a:xfrm>
                    <a:prstGeom prst="frame">
                      <a:avLst/>
                    </a:prstGeom>
                    <a:solidFill>
                      <a:srgbClr val="BD85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0" name="Quad Arrow 339"/>
                    <p:cNvSpPr/>
                    <p:nvPr/>
                  </p:nvSpPr>
                  <p:spPr>
                    <a:xfrm>
                      <a:off x="1371600" y="3124200"/>
                      <a:ext cx="533400" cy="533400"/>
                    </a:xfrm>
                    <a:prstGeom prst="quadArrow">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1" name="Group 26"/>
                  <p:cNvGrpSpPr/>
                  <p:nvPr/>
                </p:nvGrpSpPr>
                <p:grpSpPr>
                  <a:xfrm>
                    <a:off x="2214797" y="2683239"/>
                    <a:ext cx="838200" cy="838200"/>
                    <a:chOff x="1219200" y="2971800"/>
                    <a:chExt cx="838200" cy="838200"/>
                  </a:xfrm>
                </p:grpSpPr>
                <p:sp>
                  <p:nvSpPr>
                    <p:cNvPr id="337" name="Frame 336"/>
                    <p:cNvSpPr/>
                    <p:nvPr/>
                  </p:nvSpPr>
                  <p:spPr>
                    <a:xfrm rot="2881967">
                      <a:off x="1219200" y="2971800"/>
                      <a:ext cx="838200" cy="838200"/>
                    </a:xfrm>
                    <a:prstGeom prst="frame">
                      <a:avLst/>
                    </a:prstGeom>
                    <a:solidFill>
                      <a:srgbClr val="BD85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8" name="Quad Arrow 337"/>
                    <p:cNvSpPr/>
                    <p:nvPr/>
                  </p:nvSpPr>
                  <p:spPr>
                    <a:xfrm>
                      <a:off x="1371600" y="3124200"/>
                      <a:ext cx="533400" cy="533400"/>
                    </a:xfrm>
                    <a:prstGeom prst="quadArrow">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2" name="Group 29"/>
                  <p:cNvGrpSpPr/>
                  <p:nvPr/>
                </p:nvGrpSpPr>
                <p:grpSpPr>
                  <a:xfrm>
                    <a:off x="3239125" y="2699478"/>
                    <a:ext cx="838200" cy="838200"/>
                    <a:chOff x="1219200" y="2971800"/>
                    <a:chExt cx="838200" cy="838200"/>
                  </a:xfrm>
                </p:grpSpPr>
                <p:sp>
                  <p:nvSpPr>
                    <p:cNvPr id="335" name="Frame 334"/>
                    <p:cNvSpPr/>
                    <p:nvPr/>
                  </p:nvSpPr>
                  <p:spPr>
                    <a:xfrm rot="2881967">
                      <a:off x="1219200" y="2971800"/>
                      <a:ext cx="838200" cy="838200"/>
                    </a:xfrm>
                    <a:prstGeom prst="frame">
                      <a:avLst/>
                    </a:prstGeom>
                    <a:solidFill>
                      <a:srgbClr val="BD85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6" name="Quad Arrow 335"/>
                    <p:cNvSpPr/>
                    <p:nvPr/>
                  </p:nvSpPr>
                  <p:spPr>
                    <a:xfrm>
                      <a:off x="1371600" y="3124200"/>
                      <a:ext cx="533400" cy="533400"/>
                    </a:xfrm>
                    <a:prstGeom prst="quadArrow">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3" name="Diamond 332"/>
                  <p:cNvSpPr/>
                  <p:nvPr/>
                </p:nvSpPr>
                <p:spPr>
                  <a:xfrm>
                    <a:off x="1948721" y="2803161"/>
                    <a:ext cx="269823" cy="464695"/>
                  </a:xfrm>
                  <a:prstGeom prst="diamond">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Diamond 333"/>
                  <p:cNvSpPr/>
                  <p:nvPr/>
                </p:nvSpPr>
                <p:spPr>
                  <a:xfrm>
                    <a:off x="3015521" y="2835639"/>
                    <a:ext cx="269823" cy="464695"/>
                  </a:xfrm>
                  <a:prstGeom prst="diamond">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9" name="Oval 328"/>
                <p:cNvSpPr/>
                <p:nvPr/>
              </p:nvSpPr>
              <p:spPr>
                <a:xfrm>
                  <a:off x="6705600" y="4419600"/>
                  <a:ext cx="152400" cy="457200"/>
                </a:xfrm>
                <a:prstGeom prst="ellipse">
                  <a:avLst/>
                </a:prstGeom>
                <a:solidFill>
                  <a:srgbClr val="BD85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8" name="Group 256"/>
              <p:cNvGrpSpPr/>
              <p:nvPr/>
            </p:nvGrpSpPr>
            <p:grpSpPr>
              <a:xfrm rot="20240701">
                <a:off x="6112771" y="3851330"/>
                <a:ext cx="1066800" cy="2279073"/>
                <a:chOff x="1219200" y="2666999"/>
                <a:chExt cx="1676400" cy="3581401"/>
              </a:xfrm>
            </p:grpSpPr>
            <p:sp>
              <p:nvSpPr>
                <p:cNvPr id="249" name="Rounded Rectangle 248"/>
                <p:cNvSpPr/>
                <p:nvPr/>
              </p:nvSpPr>
              <p:spPr>
                <a:xfrm rot="20345433" flipH="1">
                  <a:off x="2323155" y="2887187"/>
                  <a:ext cx="482352" cy="1444520"/>
                </a:xfrm>
                <a:prstGeom prst="roundRect">
                  <a:avLst>
                    <a:gd name="adj" fmla="val 50000"/>
                  </a:avLst>
                </a:prstGeom>
                <a:solidFill>
                  <a:srgbClr val="815D2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Rounded Rectangle 249"/>
                <p:cNvSpPr/>
                <p:nvPr/>
              </p:nvSpPr>
              <p:spPr>
                <a:xfrm rot="1254567">
                  <a:off x="1399883" y="2888553"/>
                  <a:ext cx="482352" cy="1403028"/>
                </a:xfrm>
                <a:prstGeom prst="roundRect">
                  <a:avLst>
                    <a:gd name="adj" fmla="val 50000"/>
                  </a:avLst>
                </a:prstGeom>
                <a:solidFill>
                  <a:srgbClr val="815D2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Oval 250"/>
                <p:cNvSpPr/>
                <p:nvPr/>
              </p:nvSpPr>
              <p:spPr>
                <a:xfrm rot="6128217">
                  <a:off x="2137630" y="5893507"/>
                  <a:ext cx="326587" cy="383200"/>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Oval 251"/>
                <p:cNvSpPr/>
                <p:nvPr/>
              </p:nvSpPr>
              <p:spPr>
                <a:xfrm rot="4472555">
                  <a:off x="1781624" y="5883179"/>
                  <a:ext cx="299185" cy="402757"/>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Oval 252"/>
                <p:cNvSpPr/>
                <p:nvPr/>
              </p:nvSpPr>
              <p:spPr>
                <a:xfrm rot="2901859">
                  <a:off x="1303536" y="4554825"/>
                  <a:ext cx="273817" cy="44248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Oval 253"/>
                <p:cNvSpPr/>
                <p:nvPr/>
              </p:nvSpPr>
              <p:spPr>
                <a:xfrm rot="20226769">
                  <a:off x="2610939" y="4571507"/>
                  <a:ext cx="284661" cy="42129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Trapezoid 254"/>
                <p:cNvSpPr/>
                <p:nvPr/>
              </p:nvSpPr>
              <p:spPr>
                <a:xfrm>
                  <a:off x="1508948" y="3880232"/>
                  <a:ext cx="1233532" cy="2165473"/>
                </a:xfrm>
                <a:prstGeom prst="trapezoi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Trapezoid 255"/>
                <p:cNvSpPr/>
                <p:nvPr/>
              </p:nvSpPr>
              <p:spPr>
                <a:xfrm rot="1442139">
                  <a:off x="1462718" y="3761471"/>
                  <a:ext cx="396308" cy="1134606"/>
                </a:xfrm>
                <a:prstGeom prst="trapezoi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Trapezoid 256"/>
                <p:cNvSpPr/>
                <p:nvPr/>
              </p:nvSpPr>
              <p:spPr>
                <a:xfrm rot="20249249">
                  <a:off x="2403180" y="3752119"/>
                  <a:ext cx="344023" cy="1134606"/>
                </a:xfrm>
                <a:prstGeom prst="trapezoi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Rounded Rectangle 257"/>
                <p:cNvSpPr/>
                <p:nvPr/>
              </p:nvSpPr>
              <p:spPr>
                <a:xfrm rot="5400000">
                  <a:off x="1874524" y="2356212"/>
                  <a:ext cx="412037" cy="1033611"/>
                </a:xfrm>
                <a:prstGeom prst="roundRect">
                  <a:avLst>
                    <a:gd name="adj" fmla="val 50000"/>
                  </a:avLst>
                </a:prstGeom>
                <a:solidFill>
                  <a:srgbClr val="815D2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258"/>
                <p:cNvSpPr/>
                <p:nvPr/>
              </p:nvSpPr>
              <p:spPr>
                <a:xfrm>
                  <a:off x="1632645" y="2914221"/>
                  <a:ext cx="901427" cy="121122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Rounded Rectangle 259"/>
                <p:cNvSpPr/>
                <p:nvPr/>
              </p:nvSpPr>
              <p:spPr>
                <a:xfrm>
                  <a:off x="1563737" y="2914221"/>
                  <a:ext cx="1043756" cy="210648"/>
                </a:xfrm>
                <a:prstGeom prst="roundRect">
                  <a:avLst>
                    <a:gd name="adj" fmla="val 50000"/>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Rectangle 260"/>
                <p:cNvSpPr/>
                <p:nvPr/>
              </p:nvSpPr>
              <p:spPr>
                <a:xfrm>
                  <a:off x="1698171" y="4740442"/>
                  <a:ext cx="878114" cy="188495"/>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2" name="Group 141"/>
                <p:cNvGrpSpPr/>
                <p:nvPr/>
              </p:nvGrpSpPr>
              <p:grpSpPr>
                <a:xfrm>
                  <a:off x="1543665" y="5459278"/>
                  <a:ext cx="1135626" cy="303508"/>
                  <a:chOff x="4800600" y="1267918"/>
                  <a:chExt cx="5502838" cy="1399082"/>
                </a:xfrm>
              </p:grpSpPr>
              <p:grpSp>
                <p:nvGrpSpPr>
                  <p:cNvPr id="285" name="Group 250"/>
                  <p:cNvGrpSpPr/>
                  <p:nvPr/>
                </p:nvGrpSpPr>
                <p:grpSpPr>
                  <a:xfrm>
                    <a:off x="4800600" y="1295400"/>
                    <a:ext cx="2362200" cy="1371600"/>
                    <a:chOff x="4800600" y="1295400"/>
                    <a:chExt cx="2362200" cy="1371600"/>
                  </a:xfrm>
                </p:grpSpPr>
                <p:sp>
                  <p:nvSpPr>
                    <p:cNvPr id="298" name="Trapezoid 297"/>
                    <p:cNvSpPr/>
                    <p:nvPr/>
                  </p:nvSpPr>
                  <p:spPr>
                    <a:xfrm>
                      <a:off x="4800600" y="19812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Trapezoid 298"/>
                    <p:cNvSpPr/>
                    <p:nvPr/>
                  </p:nvSpPr>
                  <p:spPr>
                    <a:xfrm rot="10800000">
                      <a:off x="4800600" y="12954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Quad Arrow 299"/>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Oval 300"/>
                    <p:cNvSpPr/>
                    <p:nvPr/>
                  </p:nvSpPr>
                  <p:spPr>
                    <a:xfrm>
                      <a:off x="634084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Equal 301"/>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3" name="Oval 302"/>
                    <p:cNvSpPr/>
                    <p:nvPr/>
                  </p:nvSpPr>
                  <p:spPr>
                    <a:xfrm>
                      <a:off x="533400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6" name="Group 251"/>
                  <p:cNvGrpSpPr/>
                  <p:nvPr/>
                </p:nvGrpSpPr>
                <p:grpSpPr>
                  <a:xfrm>
                    <a:off x="6877987" y="1267918"/>
                    <a:ext cx="2362200" cy="1371600"/>
                    <a:chOff x="4800600" y="1295400"/>
                    <a:chExt cx="2362200" cy="1371600"/>
                  </a:xfrm>
                </p:grpSpPr>
                <p:sp>
                  <p:nvSpPr>
                    <p:cNvPr id="292" name="Trapezoid 291"/>
                    <p:cNvSpPr/>
                    <p:nvPr/>
                  </p:nvSpPr>
                  <p:spPr>
                    <a:xfrm>
                      <a:off x="4800600" y="19812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Trapezoid 292"/>
                    <p:cNvSpPr/>
                    <p:nvPr/>
                  </p:nvSpPr>
                  <p:spPr>
                    <a:xfrm rot="10800000">
                      <a:off x="4800600" y="12954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Quad Arrow 293"/>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Oval 294"/>
                    <p:cNvSpPr/>
                    <p:nvPr/>
                  </p:nvSpPr>
                  <p:spPr>
                    <a:xfrm>
                      <a:off x="634084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Equal 295"/>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7" name="Oval 296"/>
                    <p:cNvSpPr/>
                    <p:nvPr/>
                  </p:nvSpPr>
                  <p:spPr>
                    <a:xfrm>
                      <a:off x="533400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7" name="Group 258"/>
                  <p:cNvGrpSpPr/>
                  <p:nvPr/>
                </p:nvGrpSpPr>
                <p:grpSpPr>
                  <a:xfrm>
                    <a:off x="8979108" y="1270416"/>
                    <a:ext cx="1324330" cy="1295400"/>
                    <a:chOff x="4800600" y="1295400"/>
                    <a:chExt cx="1324330" cy="1295400"/>
                  </a:xfrm>
                </p:grpSpPr>
                <p:sp>
                  <p:nvSpPr>
                    <p:cNvPr id="288" name="Trapezoid 287"/>
                    <p:cNvSpPr/>
                    <p:nvPr/>
                  </p:nvSpPr>
                  <p:spPr>
                    <a:xfrm>
                      <a:off x="4800600" y="19812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Trapezoid 288"/>
                    <p:cNvSpPr/>
                    <p:nvPr/>
                  </p:nvSpPr>
                  <p:spPr>
                    <a:xfrm rot="10800000">
                      <a:off x="4800600" y="12954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Equal 289"/>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1" name="Oval 290"/>
                    <p:cNvSpPr/>
                    <p:nvPr/>
                  </p:nvSpPr>
                  <p:spPr>
                    <a:xfrm>
                      <a:off x="533400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3" name="Group 161"/>
                <p:cNvGrpSpPr/>
                <p:nvPr/>
              </p:nvGrpSpPr>
              <p:grpSpPr>
                <a:xfrm>
                  <a:off x="1543665" y="2970508"/>
                  <a:ext cx="973394" cy="121403"/>
                  <a:chOff x="4800600" y="1267918"/>
                  <a:chExt cx="5502838" cy="1399082"/>
                </a:xfrm>
              </p:grpSpPr>
              <p:grpSp>
                <p:nvGrpSpPr>
                  <p:cNvPr id="266" name="Group 250"/>
                  <p:cNvGrpSpPr/>
                  <p:nvPr/>
                </p:nvGrpSpPr>
                <p:grpSpPr>
                  <a:xfrm>
                    <a:off x="4800600" y="1295400"/>
                    <a:ext cx="2362200" cy="1371600"/>
                    <a:chOff x="4800600" y="1295400"/>
                    <a:chExt cx="2362200" cy="1371600"/>
                  </a:xfrm>
                </p:grpSpPr>
                <p:sp>
                  <p:nvSpPr>
                    <p:cNvPr id="279" name="Trapezoid 278"/>
                    <p:cNvSpPr/>
                    <p:nvPr/>
                  </p:nvSpPr>
                  <p:spPr>
                    <a:xfrm>
                      <a:off x="4800600" y="19812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Trapezoid 279"/>
                    <p:cNvSpPr/>
                    <p:nvPr/>
                  </p:nvSpPr>
                  <p:spPr>
                    <a:xfrm rot="10800000">
                      <a:off x="4800600" y="12954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Quad Arrow 280"/>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Oval 281"/>
                    <p:cNvSpPr/>
                    <p:nvPr/>
                  </p:nvSpPr>
                  <p:spPr>
                    <a:xfrm>
                      <a:off x="634084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Equal 282"/>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4" name="Oval 283"/>
                    <p:cNvSpPr/>
                    <p:nvPr/>
                  </p:nvSpPr>
                  <p:spPr>
                    <a:xfrm>
                      <a:off x="533400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7" name="Group 251"/>
                  <p:cNvGrpSpPr/>
                  <p:nvPr/>
                </p:nvGrpSpPr>
                <p:grpSpPr>
                  <a:xfrm>
                    <a:off x="6877987" y="1267918"/>
                    <a:ext cx="2362200" cy="1371600"/>
                    <a:chOff x="4800600" y="1295400"/>
                    <a:chExt cx="2362200" cy="1371600"/>
                  </a:xfrm>
                </p:grpSpPr>
                <p:sp>
                  <p:nvSpPr>
                    <p:cNvPr id="273" name="Trapezoid 272"/>
                    <p:cNvSpPr/>
                    <p:nvPr/>
                  </p:nvSpPr>
                  <p:spPr>
                    <a:xfrm>
                      <a:off x="4800600" y="19812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Trapezoid 273"/>
                    <p:cNvSpPr/>
                    <p:nvPr/>
                  </p:nvSpPr>
                  <p:spPr>
                    <a:xfrm rot="10800000">
                      <a:off x="4800600" y="12954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Quad Arrow 274"/>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Oval 275"/>
                    <p:cNvSpPr/>
                    <p:nvPr/>
                  </p:nvSpPr>
                  <p:spPr>
                    <a:xfrm>
                      <a:off x="634084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Equal 276"/>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8" name="Oval 277"/>
                    <p:cNvSpPr/>
                    <p:nvPr/>
                  </p:nvSpPr>
                  <p:spPr>
                    <a:xfrm>
                      <a:off x="533400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8" name="Group 258"/>
                  <p:cNvGrpSpPr/>
                  <p:nvPr/>
                </p:nvGrpSpPr>
                <p:grpSpPr>
                  <a:xfrm>
                    <a:off x="8979108" y="1270416"/>
                    <a:ext cx="1324330" cy="1295400"/>
                    <a:chOff x="4800600" y="1295400"/>
                    <a:chExt cx="1324330" cy="1295400"/>
                  </a:xfrm>
                </p:grpSpPr>
                <p:sp>
                  <p:nvSpPr>
                    <p:cNvPr id="269" name="Trapezoid 268"/>
                    <p:cNvSpPr/>
                    <p:nvPr/>
                  </p:nvSpPr>
                  <p:spPr>
                    <a:xfrm>
                      <a:off x="4800600" y="19812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Trapezoid 269"/>
                    <p:cNvSpPr/>
                    <p:nvPr/>
                  </p:nvSpPr>
                  <p:spPr>
                    <a:xfrm rot="10800000">
                      <a:off x="4800600" y="12954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Equal 270"/>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2" name="Oval 271"/>
                    <p:cNvSpPr/>
                    <p:nvPr/>
                  </p:nvSpPr>
                  <p:spPr>
                    <a:xfrm>
                      <a:off x="533400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64" name="Cloud 263"/>
                <p:cNvSpPr/>
                <p:nvPr/>
              </p:nvSpPr>
              <p:spPr>
                <a:xfrm>
                  <a:off x="1752600" y="3733800"/>
                  <a:ext cx="609600" cy="609600"/>
                </a:xfrm>
                <a:prstGeom prst="cloud">
                  <a:avLst/>
                </a:prstGeom>
                <a:solidFill>
                  <a:srgbClr val="815D2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Oval 264"/>
                <p:cNvSpPr/>
                <p:nvPr/>
              </p:nvSpPr>
              <p:spPr>
                <a:xfrm>
                  <a:off x="1903718" y="3793644"/>
                  <a:ext cx="283598" cy="30616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61" name="Double Wave 360"/>
            <p:cNvSpPr/>
            <p:nvPr/>
          </p:nvSpPr>
          <p:spPr>
            <a:xfrm flipH="1">
              <a:off x="5029199" y="5261386"/>
              <a:ext cx="3837709" cy="1016598"/>
            </a:xfrm>
            <a:prstGeom prst="doubleWav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Double Wave 361"/>
            <p:cNvSpPr/>
            <p:nvPr/>
          </p:nvSpPr>
          <p:spPr>
            <a:xfrm flipH="1">
              <a:off x="5029200" y="5791200"/>
              <a:ext cx="3856182" cy="1282850"/>
            </a:xfrm>
            <a:prstGeom prst="doubleWave">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302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6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Rectangle 112">
            <a:extLst>
              <a:ext uri="{FF2B5EF4-FFF2-40B4-BE49-F238E27FC236}">
                <a16:creationId xmlns:a16="http://schemas.microsoft.com/office/drawing/2014/main" id="{5A484991-6309-49E6-BC79-4E9A98E68976}"/>
              </a:ext>
            </a:extLst>
          </p:cNvPr>
          <p:cNvSpPr/>
          <p:nvPr/>
        </p:nvSpPr>
        <p:spPr>
          <a:xfrm flipH="1" flipV="1">
            <a:off x="0" y="0"/>
            <a:ext cx="12192000" cy="6858000"/>
          </a:xfrm>
          <a:prstGeom prst="rect">
            <a:avLst/>
          </a:prstGeom>
          <a:gradFill>
            <a:gsLst>
              <a:gs pos="0">
                <a:srgbClr val="365129"/>
              </a:gs>
              <a:gs pos="36000">
                <a:srgbClr val="00B050"/>
              </a:gs>
              <a:gs pos="69000">
                <a:srgbClr val="CCFF99"/>
              </a:gs>
              <a:gs pos="100000">
                <a:schemeClr val="accent1">
                  <a:lumMod val="75000"/>
                </a:schemeClr>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7384473" y="914401"/>
            <a:ext cx="4641271" cy="1200329"/>
          </a:xfrm>
          <a:prstGeom prst="rect">
            <a:avLst/>
          </a:prstGeom>
        </p:spPr>
        <p:txBody>
          <a:bodyPr wrap="square">
            <a:spAutoFit/>
          </a:bodyPr>
          <a:lstStyle/>
          <a:p>
            <a:pPr fontAlgn="base"/>
            <a:r>
              <a:rPr lang="en-US" b="1" dirty="0"/>
              <a:t>One man cannot teach and preach to a vast number of people.</a:t>
            </a:r>
          </a:p>
          <a:p>
            <a:pPr fontAlgn="base"/>
            <a:r>
              <a:rPr lang="en-US" b="1" dirty="0"/>
              <a:t>In organizing a church there must be authority and order.</a:t>
            </a:r>
          </a:p>
        </p:txBody>
      </p:sp>
      <p:sp>
        <p:nvSpPr>
          <p:cNvPr id="4" name="TextBox 3"/>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Calibri" panose="020F0502020204030204" pitchFamily="34" charset="0"/>
              </a:rPr>
              <a:t>Organization</a:t>
            </a:r>
          </a:p>
        </p:txBody>
      </p:sp>
      <p:sp>
        <p:nvSpPr>
          <p:cNvPr id="6" name="TextBox 5"/>
          <p:cNvSpPr txBox="1"/>
          <p:nvPr/>
        </p:nvSpPr>
        <p:spPr>
          <a:xfrm>
            <a:off x="76200" y="6592532"/>
            <a:ext cx="2895600" cy="307777"/>
          </a:xfrm>
          <a:prstGeom prst="rect">
            <a:avLst/>
          </a:prstGeom>
          <a:noFill/>
        </p:spPr>
        <p:txBody>
          <a:bodyPr wrap="square" rtlCol="0">
            <a:spAutoFit/>
          </a:bodyPr>
          <a:lstStyle/>
          <a:p>
            <a:r>
              <a:rPr lang="en-US" sz="1400" dirty="0">
                <a:solidFill>
                  <a:schemeClr val="bg1"/>
                </a:solidFill>
              </a:rPr>
              <a:t>Mosiah 25:21-22</a:t>
            </a:r>
          </a:p>
        </p:txBody>
      </p:sp>
      <p:sp>
        <p:nvSpPr>
          <p:cNvPr id="7" name="Rectangle 6"/>
          <p:cNvSpPr/>
          <p:nvPr/>
        </p:nvSpPr>
        <p:spPr>
          <a:xfrm>
            <a:off x="722567" y="998051"/>
            <a:ext cx="4779818" cy="923330"/>
          </a:xfrm>
          <a:prstGeom prst="rect">
            <a:avLst/>
          </a:prstGeom>
        </p:spPr>
        <p:txBody>
          <a:bodyPr wrap="square">
            <a:spAutoFit/>
          </a:bodyPr>
          <a:lstStyle/>
          <a:p>
            <a:pPr fontAlgn="base"/>
            <a:r>
              <a:rPr lang="en-US" b="1" dirty="0"/>
              <a:t>Mosiah held the keys of the kingdom</a:t>
            </a:r>
          </a:p>
          <a:p>
            <a:pPr fontAlgn="base"/>
            <a:r>
              <a:rPr lang="en-US" b="1" dirty="0"/>
              <a:t>Alma could take no action in organizing various bodies of the church except under his direction. </a:t>
            </a:r>
          </a:p>
        </p:txBody>
      </p:sp>
      <p:pic>
        <p:nvPicPr>
          <p:cNvPr id="8" name="Picture 7">
            <a:extLst>
              <a:ext uri="{FF2B5EF4-FFF2-40B4-BE49-F238E27FC236}">
                <a16:creationId xmlns:a16="http://schemas.microsoft.com/office/drawing/2014/main" id="{0583263B-2608-4FAA-8114-7920E46CD1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9910" y="2711875"/>
            <a:ext cx="6210720" cy="3743447"/>
          </a:xfrm>
          <a:prstGeom prst="rect">
            <a:avLst/>
          </a:prstGeom>
        </p:spPr>
      </p:pic>
      <p:grpSp>
        <p:nvGrpSpPr>
          <p:cNvPr id="11" name="Group 332"/>
          <p:cNvGrpSpPr/>
          <p:nvPr/>
        </p:nvGrpSpPr>
        <p:grpSpPr>
          <a:xfrm>
            <a:off x="8534400" y="2133601"/>
            <a:ext cx="1404088" cy="3014421"/>
            <a:chOff x="838200" y="2752626"/>
            <a:chExt cx="1752600" cy="3762638"/>
          </a:xfrm>
        </p:grpSpPr>
        <p:sp>
          <p:nvSpPr>
            <p:cNvPr id="12" name="Moon 11"/>
            <p:cNvSpPr/>
            <p:nvPr/>
          </p:nvSpPr>
          <p:spPr>
            <a:xfrm rot="686128">
              <a:off x="1191184" y="3254699"/>
              <a:ext cx="275173" cy="869996"/>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19444033">
              <a:off x="1734697" y="5698034"/>
              <a:ext cx="376768" cy="732662"/>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2648374">
              <a:off x="1311286" y="5855295"/>
              <a:ext cx="350992" cy="65996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a:off x="1188151" y="4613630"/>
              <a:ext cx="1049852" cy="1537351"/>
            </a:xfrm>
            <a:prstGeom prst="trapezoid">
              <a:avLst>
                <a:gd name="adj" fmla="val 1544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838200" y="5099109"/>
              <a:ext cx="262463" cy="48547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325491" y="4937283"/>
              <a:ext cx="265309" cy="55843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rot="20486525">
              <a:off x="1871303" y="3769390"/>
              <a:ext cx="614141" cy="1584238"/>
            </a:xfrm>
            <a:prstGeom prst="trapezoid">
              <a:avLst>
                <a:gd name="adj" fmla="val 38678"/>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rot="1355661">
              <a:off x="879714" y="3778926"/>
              <a:ext cx="653689" cy="1584238"/>
            </a:xfrm>
            <a:prstGeom prst="trapezoid">
              <a:avLst>
                <a:gd name="adj" fmla="val 38678"/>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a:off x="1100663" y="4209064"/>
              <a:ext cx="1224828" cy="1523006"/>
            </a:xfrm>
            <a:prstGeom prst="trapezoid">
              <a:avLst>
                <a:gd name="adj" fmla="val 38678"/>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rot="1339147">
              <a:off x="1432977" y="3956908"/>
              <a:ext cx="742884" cy="901878"/>
            </a:xfrm>
            <a:prstGeom prst="trapezoid">
              <a:avLst>
                <a:gd name="adj" fmla="val 35984"/>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p:cNvSpPr/>
            <p:nvPr/>
          </p:nvSpPr>
          <p:spPr>
            <a:xfrm rot="20508981">
              <a:off x="1238628" y="3896683"/>
              <a:ext cx="691086" cy="961371"/>
            </a:xfrm>
            <a:prstGeom prst="trapezoid">
              <a:avLst>
                <a:gd name="adj" fmla="val 35985"/>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74"/>
            <p:cNvGrpSpPr/>
            <p:nvPr/>
          </p:nvGrpSpPr>
          <p:grpSpPr>
            <a:xfrm rot="20913872" flipH="1">
              <a:off x="1942990" y="3031456"/>
              <a:ext cx="517033" cy="1139635"/>
              <a:chOff x="6528137" y="1535176"/>
              <a:chExt cx="450325" cy="1073251"/>
            </a:xfrm>
          </p:grpSpPr>
          <p:sp>
            <p:nvSpPr>
              <p:cNvPr id="62" name="Moon 61"/>
              <p:cNvSpPr/>
              <p:nvPr/>
            </p:nvSpPr>
            <p:spPr>
              <a:xfrm rot="20552136">
                <a:off x="6548749" y="1545521"/>
                <a:ext cx="301982" cy="1032334"/>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Moon 62"/>
              <p:cNvSpPr/>
              <p:nvPr/>
            </p:nvSpPr>
            <p:spPr>
              <a:xfrm rot="20552136">
                <a:off x="6624948" y="1545521"/>
                <a:ext cx="301982" cy="1032334"/>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Moon 63"/>
              <p:cNvSpPr/>
              <p:nvPr/>
            </p:nvSpPr>
            <p:spPr>
              <a:xfrm rot="21340991">
                <a:off x="6676480" y="1576093"/>
                <a:ext cx="301982" cy="1032334"/>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Moon 64"/>
              <p:cNvSpPr/>
              <p:nvPr/>
            </p:nvSpPr>
            <p:spPr>
              <a:xfrm>
                <a:off x="6528137" y="1535176"/>
                <a:ext cx="239670" cy="819319"/>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Moon 65"/>
              <p:cNvSpPr/>
              <p:nvPr/>
            </p:nvSpPr>
            <p:spPr>
              <a:xfrm rot="21435342">
                <a:off x="6654172" y="1662940"/>
                <a:ext cx="235589" cy="805368"/>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73"/>
            <p:cNvGrpSpPr/>
            <p:nvPr/>
          </p:nvGrpSpPr>
          <p:grpSpPr>
            <a:xfrm rot="686128">
              <a:off x="1100663" y="2914453"/>
              <a:ext cx="604067" cy="1177100"/>
              <a:chOff x="6477000" y="1545521"/>
              <a:chExt cx="526130" cy="1108534"/>
            </a:xfrm>
          </p:grpSpPr>
          <p:sp>
            <p:nvSpPr>
              <p:cNvPr id="57" name="Moon 56"/>
              <p:cNvSpPr/>
              <p:nvPr/>
            </p:nvSpPr>
            <p:spPr>
              <a:xfrm rot="20552136">
                <a:off x="6548749" y="1545521"/>
                <a:ext cx="301982" cy="1032334"/>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Moon 57"/>
              <p:cNvSpPr/>
              <p:nvPr/>
            </p:nvSpPr>
            <p:spPr>
              <a:xfrm rot="20552136">
                <a:off x="6624948" y="1545521"/>
                <a:ext cx="301982" cy="1032334"/>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Moon 58"/>
              <p:cNvSpPr/>
              <p:nvPr/>
            </p:nvSpPr>
            <p:spPr>
              <a:xfrm rot="20552136">
                <a:off x="6701148" y="1621721"/>
                <a:ext cx="301982" cy="1032334"/>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Moon 59"/>
              <p:cNvSpPr/>
              <p:nvPr/>
            </p:nvSpPr>
            <p:spPr>
              <a:xfrm>
                <a:off x="6477000" y="1676400"/>
                <a:ext cx="239670" cy="819319"/>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Moon 60"/>
              <p:cNvSpPr/>
              <p:nvPr/>
            </p:nvSpPr>
            <p:spPr>
              <a:xfrm rot="21435342">
                <a:off x="6648545" y="1833978"/>
                <a:ext cx="235589" cy="805368"/>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Oval 14"/>
            <p:cNvSpPr/>
            <p:nvPr/>
          </p:nvSpPr>
          <p:spPr>
            <a:xfrm rot="19066372">
              <a:off x="1782320" y="2752626"/>
              <a:ext cx="510953" cy="700337"/>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3077158">
              <a:off x="1336081" y="2616339"/>
              <a:ext cx="456902" cy="809538"/>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26"/>
            <p:cNvSpPr/>
            <p:nvPr/>
          </p:nvSpPr>
          <p:spPr>
            <a:xfrm rot="10800000">
              <a:off x="1450614" y="3804498"/>
              <a:ext cx="524926" cy="485479"/>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13"/>
            <p:cNvSpPr/>
            <p:nvPr/>
          </p:nvSpPr>
          <p:spPr>
            <a:xfrm>
              <a:off x="1363126" y="2800831"/>
              <a:ext cx="787389" cy="124640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80"/>
            <p:cNvGrpSpPr/>
            <p:nvPr/>
          </p:nvGrpSpPr>
          <p:grpSpPr>
            <a:xfrm rot="16200000" flipH="1">
              <a:off x="1639604" y="2476150"/>
              <a:ext cx="496897" cy="1049852"/>
              <a:chOff x="6477000" y="1545521"/>
              <a:chExt cx="526130" cy="1108534"/>
            </a:xfrm>
          </p:grpSpPr>
          <p:sp>
            <p:nvSpPr>
              <p:cNvPr id="52" name="Moon 51"/>
              <p:cNvSpPr/>
              <p:nvPr/>
            </p:nvSpPr>
            <p:spPr>
              <a:xfrm rot="20552136">
                <a:off x="6548749" y="1545521"/>
                <a:ext cx="301982" cy="1032334"/>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Moon 52"/>
              <p:cNvSpPr/>
              <p:nvPr/>
            </p:nvSpPr>
            <p:spPr>
              <a:xfrm rot="20552136">
                <a:off x="6624948" y="1545521"/>
                <a:ext cx="301982" cy="1032334"/>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Moon 53"/>
              <p:cNvSpPr/>
              <p:nvPr/>
            </p:nvSpPr>
            <p:spPr>
              <a:xfrm rot="19982206">
                <a:off x="6701148" y="1621721"/>
                <a:ext cx="301982" cy="1032334"/>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Moon 54"/>
              <p:cNvSpPr/>
              <p:nvPr/>
            </p:nvSpPr>
            <p:spPr>
              <a:xfrm>
                <a:off x="6477000" y="1676400"/>
                <a:ext cx="239670" cy="819319"/>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Moon 55"/>
              <p:cNvSpPr/>
              <p:nvPr/>
            </p:nvSpPr>
            <p:spPr>
              <a:xfrm rot="21435342">
                <a:off x="6648545" y="1833978"/>
                <a:ext cx="235589" cy="805368"/>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Moon 29"/>
            <p:cNvSpPr/>
            <p:nvPr/>
          </p:nvSpPr>
          <p:spPr>
            <a:xfrm rot="16364658" flipH="1">
              <a:off x="1579549" y="2636717"/>
              <a:ext cx="285050" cy="879123"/>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1450614" y="2833540"/>
              <a:ext cx="699902" cy="323653"/>
            </a:xfrm>
            <a:prstGeom prst="ellipse">
              <a:avLst/>
            </a:prstGeom>
            <a:solidFill>
              <a:srgbClr val="A26D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1275638" y="4613630"/>
              <a:ext cx="874877" cy="323653"/>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48"/>
            <p:cNvGrpSpPr/>
            <p:nvPr/>
          </p:nvGrpSpPr>
          <p:grpSpPr>
            <a:xfrm>
              <a:off x="1363126" y="4694543"/>
              <a:ext cx="699902" cy="174274"/>
              <a:chOff x="553453" y="4798401"/>
              <a:chExt cx="1858183" cy="519282"/>
            </a:xfrm>
          </p:grpSpPr>
          <p:sp>
            <p:nvSpPr>
              <p:cNvPr id="47" name="Frame 46"/>
              <p:cNvSpPr/>
              <p:nvPr/>
            </p:nvSpPr>
            <p:spPr>
              <a:xfrm rot="2844396">
                <a:off x="562504" y="4789350"/>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Frame 47"/>
              <p:cNvSpPr/>
              <p:nvPr/>
            </p:nvSpPr>
            <p:spPr>
              <a:xfrm rot="2844396">
                <a:off x="906559" y="4801645"/>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Frame 48"/>
              <p:cNvSpPr/>
              <p:nvPr/>
            </p:nvSpPr>
            <p:spPr>
              <a:xfrm rot="2844396">
                <a:off x="1250613" y="4812441"/>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Frame 49"/>
              <p:cNvSpPr/>
              <p:nvPr/>
            </p:nvSpPr>
            <p:spPr>
              <a:xfrm rot="2844396">
                <a:off x="1573885" y="4821677"/>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Frame 50"/>
              <p:cNvSpPr/>
              <p:nvPr/>
            </p:nvSpPr>
            <p:spPr>
              <a:xfrm rot="2844396">
                <a:off x="1924868" y="4830914"/>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4" name="Rounded Rectangle 33"/>
            <p:cNvSpPr/>
            <p:nvPr/>
          </p:nvSpPr>
          <p:spPr>
            <a:xfrm>
              <a:off x="1143000" y="3124200"/>
              <a:ext cx="1295400" cy="2286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60"/>
            <p:cNvGrpSpPr/>
            <p:nvPr/>
          </p:nvGrpSpPr>
          <p:grpSpPr>
            <a:xfrm>
              <a:off x="1219200" y="2971800"/>
              <a:ext cx="1021829" cy="307918"/>
              <a:chOff x="1187970" y="2667000"/>
              <a:chExt cx="2889355" cy="870678"/>
            </a:xfrm>
          </p:grpSpPr>
          <p:grpSp>
            <p:nvGrpSpPr>
              <p:cNvPr id="36" name="Group 25"/>
              <p:cNvGrpSpPr/>
              <p:nvPr/>
            </p:nvGrpSpPr>
            <p:grpSpPr>
              <a:xfrm>
                <a:off x="1187970" y="2667000"/>
                <a:ext cx="838200" cy="838200"/>
                <a:chOff x="1219200" y="2971800"/>
                <a:chExt cx="838200" cy="838200"/>
              </a:xfrm>
            </p:grpSpPr>
            <p:sp>
              <p:nvSpPr>
                <p:cNvPr id="45" name="Frame 44"/>
                <p:cNvSpPr/>
                <p:nvPr/>
              </p:nvSpPr>
              <p:spPr>
                <a:xfrm rot="2881967">
                  <a:off x="1219200" y="2971800"/>
                  <a:ext cx="838200" cy="838200"/>
                </a:xfrm>
                <a:prstGeom prst="frame">
                  <a:avLst/>
                </a:prstGeom>
                <a:solidFill>
                  <a:srgbClr val="BD85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Quad Arrow 45"/>
                <p:cNvSpPr/>
                <p:nvPr/>
              </p:nvSpPr>
              <p:spPr>
                <a:xfrm>
                  <a:off x="1371600" y="3124200"/>
                  <a:ext cx="533400" cy="533400"/>
                </a:xfrm>
                <a:prstGeom prst="quadArrow">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26"/>
              <p:cNvGrpSpPr/>
              <p:nvPr/>
            </p:nvGrpSpPr>
            <p:grpSpPr>
              <a:xfrm>
                <a:off x="2214797" y="2683239"/>
                <a:ext cx="838200" cy="838200"/>
                <a:chOff x="1219200" y="2971800"/>
                <a:chExt cx="838200" cy="838200"/>
              </a:xfrm>
            </p:grpSpPr>
            <p:sp>
              <p:nvSpPr>
                <p:cNvPr id="43" name="Frame 42"/>
                <p:cNvSpPr/>
                <p:nvPr/>
              </p:nvSpPr>
              <p:spPr>
                <a:xfrm rot="2881967">
                  <a:off x="1219200" y="2971800"/>
                  <a:ext cx="838200" cy="838200"/>
                </a:xfrm>
                <a:prstGeom prst="frame">
                  <a:avLst/>
                </a:prstGeom>
                <a:solidFill>
                  <a:srgbClr val="BD85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Quad Arrow 43"/>
                <p:cNvSpPr/>
                <p:nvPr/>
              </p:nvSpPr>
              <p:spPr>
                <a:xfrm>
                  <a:off x="1371600" y="3124200"/>
                  <a:ext cx="533400" cy="533400"/>
                </a:xfrm>
                <a:prstGeom prst="quadArrow">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29"/>
              <p:cNvGrpSpPr/>
              <p:nvPr/>
            </p:nvGrpSpPr>
            <p:grpSpPr>
              <a:xfrm>
                <a:off x="3239125" y="2699478"/>
                <a:ext cx="838200" cy="838200"/>
                <a:chOff x="1219200" y="2971800"/>
                <a:chExt cx="838200" cy="838200"/>
              </a:xfrm>
            </p:grpSpPr>
            <p:sp>
              <p:nvSpPr>
                <p:cNvPr id="41" name="Frame 40"/>
                <p:cNvSpPr/>
                <p:nvPr/>
              </p:nvSpPr>
              <p:spPr>
                <a:xfrm rot="2881967">
                  <a:off x="1219200" y="2971800"/>
                  <a:ext cx="838200" cy="838200"/>
                </a:xfrm>
                <a:prstGeom prst="frame">
                  <a:avLst/>
                </a:prstGeom>
                <a:solidFill>
                  <a:srgbClr val="BD85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Quad Arrow 41"/>
                <p:cNvSpPr/>
                <p:nvPr/>
              </p:nvSpPr>
              <p:spPr>
                <a:xfrm>
                  <a:off x="1371600" y="3124200"/>
                  <a:ext cx="533400" cy="533400"/>
                </a:xfrm>
                <a:prstGeom prst="quadArrow">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Diamond 38"/>
              <p:cNvSpPr/>
              <p:nvPr/>
            </p:nvSpPr>
            <p:spPr>
              <a:xfrm>
                <a:off x="1948721" y="2803161"/>
                <a:ext cx="269823" cy="464695"/>
              </a:xfrm>
              <a:prstGeom prst="diamond">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iamond 39"/>
              <p:cNvSpPr/>
              <p:nvPr/>
            </p:nvSpPr>
            <p:spPr>
              <a:xfrm>
                <a:off x="3015521" y="2835639"/>
                <a:ext cx="269823" cy="464695"/>
              </a:xfrm>
              <a:prstGeom prst="diamond">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7" name="Group 66"/>
          <p:cNvGrpSpPr/>
          <p:nvPr/>
        </p:nvGrpSpPr>
        <p:grpSpPr>
          <a:xfrm>
            <a:off x="2514600" y="2057400"/>
            <a:ext cx="1371600" cy="2819400"/>
            <a:chOff x="4495800" y="457200"/>
            <a:chExt cx="1219200" cy="2642171"/>
          </a:xfrm>
        </p:grpSpPr>
        <p:grpSp>
          <p:nvGrpSpPr>
            <p:cNvPr id="68" name="Group 53"/>
            <p:cNvGrpSpPr/>
            <p:nvPr/>
          </p:nvGrpSpPr>
          <p:grpSpPr>
            <a:xfrm>
              <a:off x="4495800" y="609600"/>
              <a:ext cx="1219200" cy="2489771"/>
              <a:chOff x="3276600" y="786829"/>
              <a:chExt cx="1219200" cy="2489771"/>
            </a:xfrm>
          </p:grpSpPr>
          <p:sp>
            <p:nvSpPr>
              <p:cNvPr id="75" name="Cloud 2"/>
              <p:cNvSpPr/>
              <p:nvPr/>
            </p:nvSpPr>
            <p:spPr>
              <a:xfrm rot="1518698" flipH="1">
                <a:off x="3438312" y="836066"/>
                <a:ext cx="407897" cy="890154"/>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Cloud 3"/>
              <p:cNvSpPr/>
              <p:nvPr/>
            </p:nvSpPr>
            <p:spPr>
              <a:xfrm rot="20659987">
                <a:off x="4018852" y="853664"/>
                <a:ext cx="361746" cy="868718"/>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4"/>
              <p:cNvSpPr/>
              <p:nvPr/>
            </p:nvSpPr>
            <p:spPr>
              <a:xfrm>
                <a:off x="4245708" y="2166393"/>
                <a:ext cx="250092" cy="363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5"/>
              <p:cNvSpPr/>
              <p:nvPr/>
            </p:nvSpPr>
            <p:spPr>
              <a:xfrm>
                <a:off x="3276600" y="2093454"/>
                <a:ext cx="250092" cy="40286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6"/>
              <p:cNvSpPr/>
              <p:nvPr/>
            </p:nvSpPr>
            <p:spPr>
              <a:xfrm>
                <a:off x="3651738" y="2919748"/>
                <a:ext cx="312615" cy="356852"/>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
              <p:cNvSpPr/>
              <p:nvPr/>
            </p:nvSpPr>
            <p:spPr>
              <a:xfrm>
                <a:off x="3870569" y="2919748"/>
                <a:ext cx="312615" cy="356852"/>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rapezoid 8"/>
              <p:cNvSpPr/>
              <p:nvPr/>
            </p:nvSpPr>
            <p:spPr>
              <a:xfrm rot="1996156">
                <a:off x="3360356" y="1631987"/>
                <a:ext cx="414302" cy="751042"/>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rapezoid 9"/>
              <p:cNvSpPr/>
              <p:nvPr/>
            </p:nvSpPr>
            <p:spPr>
              <a:xfrm rot="2041752">
                <a:off x="3422568" y="1540645"/>
                <a:ext cx="411856" cy="679805"/>
              </a:xfrm>
              <a:prstGeom prst="trapezoid">
                <a:avLst/>
              </a:prstGeom>
              <a:solidFill>
                <a:srgbClr val="111E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rapezoid 10"/>
              <p:cNvSpPr/>
              <p:nvPr/>
            </p:nvSpPr>
            <p:spPr>
              <a:xfrm rot="19870960">
                <a:off x="4043389" y="1634074"/>
                <a:ext cx="389154" cy="751042"/>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rapezoid 11"/>
              <p:cNvSpPr/>
              <p:nvPr/>
            </p:nvSpPr>
            <p:spPr>
              <a:xfrm rot="20036208">
                <a:off x="3967373" y="1552069"/>
                <a:ext cx="411856" cy="679805"/>
              </a:xfrm>
              <a:prstGeom prst="trapezoid">
                <a:avLst/>
              </a:prstGeom>
              <a:solidFill>
                <a:srgbClr val="111E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rapezoid 12"/>
              <p:cNvSpPr/>
              <p:nvPr/>
            </p:nvSpPr>
            <p:spPr>
              <a:xfrm>
                <a:off x="3620477" y="1571640"/>
                <a:ext cx="593969" cy="1506709"/>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13"/>
              <p:cNvSpPr/>
              <p:nvPr/>
            </p:nvSpPr>
            <p:spPr>
              <a:xfrm>
                <a:off x="3784984" y="1452689"/>
                <a:ext cx="245992" cy="31720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rapezoid 14"/>
              <p:cNvSpPr/>
              <p:nvPr/>
            </p:nvSpPr>
            <p:spPr>
              <a:xfrm rot="21335299">
                <a:off x="3944457" y="1543878"/>
                <a:ext cx="286810" cy="1419680"/>
              </a:xfrm>
              <a:prstGeom prst="trapezoid">
                <a:avLst/>
              </a:prstGeom>
              <a:solidFill>
                <a:srgbClr val="111E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rapezoid 15"/>
              <p:cNvSpPr/>
              <p:nvPr/>
            </p:nvSpPr>
            <p:spPr>
              <a:xfrm rot="353417">
                <a:off x="3613475" y="1531532"/>
                <a:ext cx="286810" cy="1441888"/>
              </a:xfrm>
              <a:prstGeom prst="trapezoid">
                <a:avLst/>
              </a:prstGeom>
              <a:solidFill>
                <a:srgbClr val="111E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16"/>
              <p:cNvSpPr/>
              <p:nvPr/>
            </p:nvSpPr>
            <p:spPr>
              <a:xfrm>
                <a:off x="3557954" y="807851"/>
                <a:ext cx="750277" cy="8034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62"/>
              <p:cNvGrpSpPr/>
              <p:nvPr/>
            </p:nvGrpSpPr>
            <p:grpSpPr>
              <a:xfrm rot="5201482">
                <a:off x="3803137" y="1994656"/>
                <a:ext cx="476901" cy="103518"/>
                <a:chOff x="3886200" y="6096000"/>
                <a:chExt cx="3124200" cy="533400"/>
              </a:xfrm>
            </p:grpSpPr>
            <p:sp>
              <p:nvSpPr>
                <p:cNvPr id="110" name="Left-Right Arrow 109"/>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Left-Right Arrow 110"/>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Left-Right Arrow 111"/>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63"/>
              <p:cNvGrpSpPr/>
              <p:nvPr/>
            </p:nvGrpSpPr>
            <p:grpSpPr>
              <a:xfrm rot="5201482">
                <a:off x="3819688" y="2594378"/>
                <a:ext cx="476901" cy="103518"/>
                <a:chOff x="3886200" y="6096000"/>
                <a:chExt cx="3124200" cy="533400"/>
              </a:xfrm>
            </p:grpSpPr>
            <p:sp>
              <p:nvSpPr>
                <p:cNvPr id="107" name="Left-Right Arrow 106"/>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Left-Right Arrow 107"/>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Left-Right Arrow 108"/>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Group 67"/>
              <p:cNvGrpSpPr/>
              <p:nvPr/>
            </p:nvGrpSpPr>
            <p:grpSpPr>
              <a:xfrm rot="5400000">
                <a:off x="3578790" y="1999625"/>
                <a:ext cx="476901" cy="103518"/>
                <a:chOff x="3886200" y="6096000"/>
                <a:chExt cx="3124200" cy="533400"/>
              </a:xfrm>
            </p:grpSpPr>
            <p:sp>
              <p:nvSpPr>
                <p:cNvPr id="104" name="Left-Right Arrow 103"/>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Left-Right Arrow 104"/>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Left-Right Arrow 105"/>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71"/>
              <p:cNvGrpSpPr/>
              <p:nvPr/>
            </p:nvGrpSpPr>
            <p:grpSpPr>
              <a:xfrm rot="5400000">
                <a:off x="3551568" y="2602446"/>
                <a:ext cx="476901" cy="103518"/>
                <a:chOff x="3886200" y="6096000"/>
                <a:chExt cx="3124200" cy="533400"/>
              </a:xfrm>
            </p:grpSpPr>
            <p:sp>
              <p:nvSpPr>
                <p:cNvPr id="101" name="Left-Right Arrow 26"/>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Left-Right Arrow 27"/>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Left-Right Arrow 102"/>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Diamond 93"/>
              <p:cNvSpPr/>
              <p:nvPr/>
            </p:nvSpPr>
            <p:spPr>
              <a:xfrm>
                <a:off x="3995615" y="2252055"/>
                <a:ext cx="125046" cy="198251"/>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Diamond 94"/>
              <p:cNvSpPr/>
              <p:nvPr/>
            </p:nvSpPr>
            <p:spPr>
              <a:xfrm>
                <a:off x="3745523" y="2252055"/>
                <a:ext cx="125046" cy="198251"/>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Diamond 95"/>
              <p:cNvSpPr/>
              <p:nvPr/>
            </p:nvSpPr>
            <p:spPr>
              <a:xfrm>
                <a:off x="3776785" y="1657302"/>
                <a:ext cx="125046" cy="198251"/>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Diamond 96"/>
              <p:cNvSpPr/>
              <p:nvPr/>
            </p:nvSpPr>
            <p:spPr>
              <a:xfrm>
                <a:off x="3964354" y="1657302"/>
                <a:ext cx="125046" cy="198251"/>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3861375" y="1729605"/>
                <a:ext cx="156308" cy="79300"/>
              </a:xfrm>
              <a:prstGeom prst="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3852180" y="2315030"/>
                <a:ext cx="156308" cy="79300"/>
              </a:xfrm>
              <a:prstGeom prst="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Cloud 2"/>
              <p:cNvSpPr/>
              <p:nvPr/>
            </p:nvSpPr>
            <p:spPr>
              <a:xfrm rot="15742615" flipH="1">
                <a:off x="3778420" y="528827"/>
                <a:ext cx="282635" cy="798640"/>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50"/>
            <p:cNvGrpSpPr/>
            <p:nvPr/>
          </p:nvGrpSpPr>
          <p:grpSpPr>
            <a:xfrm>
              <a:off x="4800600" y="457200"/>
              <a:ext cx="730738" cy="436153"/>
              <a:chOff x="4953000" y="1219200"/>
              <a:chExt cx="1676400" cy="838200"/>
            </a:xfrm>
          </p:grpSpPr>
          <p:sp>
            <p:nvSpPr>
              <p:cNvPr id="70" name="Rounded Rectangle 69"/>
              <p:cNvSpPr/>
              <p:nvPr/>
            </p:nvSpPr>
            <p:spPr>
              <a:xfrm>
                <a:off x="4953000" y="1828800"/>
                <a:ext cx="1676400" cy="228600"/>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Diamond 70"/>
              <p:cNvSpPr/>
              <p:nvPr/>
            </p:nvSpPr>
            <p:spPr>
              <a:xfrm>
                <a:off x="5410200" y="1219200"/>
                <a:ext cx="762000" cy="685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6248400" y="1524000"/>
                <a:ext cx="304800" cy="381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4988859" y="1532965"/>
                <a:ext cx="304800" cy="381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Diamond 73"/>
              <p:cNvSpPr/>
              <p:nvPr/>
            </p:nvSpPr>
            <p:spPr>
              <a:xfrm>
                <a:off x="5562600" y="1371600"/>
                <a:ext cx="457200" cy="381000"/>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4" name="Group 3">
            <a:extLst>
              <a:ext uri="{FF2B5EF4-FFF2-40B4-BE49-F238E27FC236}">
                <a16:creationId xmlns:a16="http://schemas.microsoft.com/office/drawing/2014/main" id="{CE7A0308-6331-41C8-895B-8C429433A4F2}"/>
              </a:ext>
            </a:extLst>
          </p:cNvPr>
          <p:cNvGrpSpPr/>
          <p:nvPr/>
        </p:nvGrpSpPr>
        <p:grpSpPr>
          <a:xfrm>
            <a:off x="249394" y="4062231"/>
            <a:ext cx="2031972" cy="2301261"/>
            <a:chOff x="71718" y="1120588"/>
            <a:chExt cx="3070535" cy="4572000"/>
          </a:xfrm>
        </p:grpSpPr>
        <p:grpSp>
          <p:nvGrpSpPr>
            <p:cNvPr id="115" name="Group 13">
              <a:extLst>
                <a:ext uri="{FF2B5EF4-FFF2-40B4-BE49-F238E27FC236}">
                  <a16:creationId xmlns:a16="http://schemas.microsoft.com/office/drawing/2014/main" id="{48D77438-66AD-41C9-AB22-7678816138B5}"/>
                </a:ext>
              </a:extLst>
            </p:cNvPr>
            <p:cNvGrpSpPr/>
            <p:nvPr/>
          </p:nvGrpSpPr>
          <p:grpSpPr>
            <a:xfrm>
              <a:off x="71718" y="1120588"/>
              <a:ext cx="3048000" cy="4572000"/>
              <a:chOff x="838200" y="1066800"/>
              <a:chExt cx="2438400" cy="3352800"/>
            </a:xfrm>
          </p:grpSpPr>
          <p:sp>
            <p:nvSpPr>
              <p:cNvPr id="117" name="Rounded Rectangle 61">
                <a:extLst>
                  <a:ext uri="{FF2B5EF4-FFF2-40B4-BE49-F238E27FC236}">
                    <a16:creationId xmlns:a16="http://schemas.microsoft.com/office/drawing/2014/main" id="{9DD48195-2541-4F24-B964-1F0C3B2E9945}"/>
                  </a:ext>
                </a:extLst>
              </p:cNvPr>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ounded Rectangle 2">
                <a:extLst>
                  <a:ext uri="{FF2B5EF4-FFF2-40B4-BE49-F238E27FC236}">
                    <a16:creationId xmlns:a16="http://schemas.microsoft.com/office/drawing/2014/main" id="{35ACEF5C-B574-42BF-8ADF-AAA8A51F4EDC}"/>
                  </a:ext>
                </a:extLst>
              </p:cNvPr>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ounded Rectangle 3">
                <a:extLst>
                  <a:ext uri="{FF2B5EF4-FFF2-40B4-BE49-F238E27FC236}">
                    <a16:creationId xmlns:a16="http://schemas.microsoft.com/office/drawing/2014/main" id="{D0A71655-1AE9-4D16-B5C6-15CA27DF4936}"/>
                  </a:ext>
                </a:extLst>
              </p:cNvPr>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ounded Rectangle 4">
                <a:extLst>
                  <a:ext uri="{FF2B5EF4-FFF2-40B4-BE49-F238E27FC236}">
                    <a16:creationId xmlns:a16="http://schemas.microsoft.com/office/drawing/2014/main" id="{D09B27AB-1B8A-4755-91EC-851EA368A4B6}"/>
                  </a:ext>
                </a:extLst>
              </p:cNvPr>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nut 5">
                <a:extLst>
                  <a:ext uri="{FF2B5EF4-FFF2-40B4-BE49-F238E27FC236}">
                    <a16:creationId xmlns:a16="http://schemas.microsoft.com/office/drawing/2014/main" id="{FBB08967-0432-4714-9E6C-AE347088540F}"/>
                  </a:ext>
                </a:extLst>
              </p:cNvPr>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2" name="Donut 6">
                <a:extLst>
                  <a:ext uri="{FF2B5EF4-FFF2-40B4-BE49-F238E27FC236}">
                    <a16:creationId xmlns:a16="http://schemas.microsoft.com/office/drawing/2014/main" id="{57D3B184-E335-4D4E-B5DB-DA34325AB25E}"/>
                  </a:ext>
                </a:extLst>
              </p:cNvPr>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3" name="Donut 7">
                <a:extLst>
                  <a:ext uri="{FF2B5EF4-FFF2-40B4-BE49-F238E27FC236}">
                    <a16:creationId xmlns:a16="http://schemas.microsoft.com/office/drawing/2014/main" id="{CEEFFED5-5F8D-4CCB-AB44-7BB61BD71D51}"/>
                  </a:ext>
                </a:extLst>
              </p:cNvPr>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4" name="Plaque 8">
                <a:extLst>
                  <a:ext uri="{FF2B5EF4-FFF2-40B4-BE49-F238E27FC236}">
                    <a16:creationId xmlns:a16="http://schemas.microsoft.com/office/drawing/2014/main" id="{B134C74C-A29C-437F-8171-6E0259041497}"/>
                  </a:ext>
                </a:extLst>
              </p:cNvPr>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Plaque 9">
                <a:extLst>
                  <a:ext uri="{FF2B5EF4-FFF2-40B4-BE49-F238E27FC236}">
                    <a16:creationId xmlns:a16="http://schemas.microsoft.com/office/drawing/2014/main" id="{C699F78A-C1DB-49D0-BBF5-9F0B5676B6E8}"/>
                  </a:ext>
                </a:extLst>
              </p:cNvPr>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Plaque 10">
                <a:extLst>
                  <a:ext uri="{FF2B5EF4-FFF2-40B4-BE49-F238E27FC236}">
                    <a16:creationId xmlns:a16="http://schemas.microsoft.com/office/drawing/2014/main" id="{424BA481-0EEE-49E5-A988-A43BD0DEE5DE}"/>
                  </a:ext>
                </a:extLst>
              </p:cNvPr>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6" name="TextBox 115">
              <a:extLst>
                <a:ext uri="{FF2B5EF4-FFF2-40B4-BE49-F238E27FC236}">
                  <a16:creationId xmlns:a16="http://schemas.microsoft.com/office/drawing/2014/main" id="{6796D7FF-A463-4AB6-B019-BABE97E7F114}"/>
                </a:ext>
              </a:extLst>
            </p:cNvPr>
            <p:cNvSpPr txBox="1"/>
            <p:nvPr/>
          </p:nvSpPr>
          <p:spPr>
            <a:xfrm>
              <a:off x="762598" y="1254182"/>
              <a:ext cx="2379655" cy="4035708"/>
            </a:xfrm>
            <a:prstGeom prst="rect">
              <a:avLst/>
            </a:prstGeom>
            <a:noFill/>
          </p:spPr>
          <p:txBody>
            <a:bodyPr wrap="square" rtlCol="0">
              <a:spAutoFit/>
            </a:bodyPr>
            <a:lstStyle/>
            <a:p>
              <a:pPr algn="ctr"/>
              <a:r>
                <a:rPr lang="en-US" b="1" dirty="0"/>
                <a:t>The Lord organizes His Church so that all members may be taught and receive His word</a:t>
              </a:r>
              <a:endParaRPr lang="en-US" sz="1600" b="1" dirty="0">
                <a:solidFill>
                  <a:schemeClr val="bg2">
                    <a:lumMod val="25000"/>
                  </a:schemeClr>
                </a:solidFill>
                <a:latin typeface="Tempus Sans ITC" pitchFamily="82" charset="0"/>
              </a:endParaRPr>
            </a:p>
          </p:txBody>
        </p:sp>
      </p:grpSp>
    </p:spTree>
    <p:extLst>
      <p:ext uri="{BB962C8B-B14F-4D97-AF65-F5344CB8AC3E}">
        <p14:creationId xmlns:p14="http://schemas.microsoft.com/office/powerpoint/2010/main" val="81366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14"/>
                                        </p:tgtEl>
                                        <p:attrNameLst>
                                          <p:attrName>style.visibility</p:attrName>
                                        </p:attrNameLst>
                                      </p:cBhvr>
                                      <p:to>
                                        <p:strVal val="visible"/>
                                      </p:to>
                                    </p:set>
                                    <p:animEffect transition="in" filter="circle(in)">
                                      <p:cBhvr>
                                        <p:cTn id="19" dur="2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TotalTime>
  <Words>1166</Words>
  <Application>Microsoft Office PowerPoint</Application>
  <PresentationFormat>Widescreen</PresentationFormat>
  <Paragraphs>108</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Calibri Light</vt:lpstr>
      <vt:lpstr>Arial</vt:lpstr>
      <vt:lpstr>Tempus Sans ITC</vt:lpstr>
      <vt:lpstr>Child's Play</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brad.blau@cox.net</dc:creator>
  <cp:lastModifiedBy>lynda blau</cp:lastModifiedBy>
  <cp:revision>8</cp:revision>
  <dcterms:created xsi:type="dcterms:W3CDTF">2017-08-06T21:11:50Z</dcterms:created>
  <dcterms:modified xsi:type="dcterms:W3CDTF">2020-06-18T16:01:02Z</dcterms:modified>
</cp:coreProperties>
</file>