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Rockwell Extra Bold" panose="02060903040505020403" pitchFamily="18" charset="0"/>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3E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102" d="100"/>
          <a:sy n="102" d="100"/>
        </p:scale>
        <p:origin x="13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3493CF-C363-4007-8236-D0D902C30AF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D812312-414A-4A94-B7C3-07B4EF48FD7B}">
      <dgm:prSet phldrT="[Text]"/>
      <dgm:spPr>
        <a:solidFill>
          <a:srgbClr val="EEC782"/>
        </a:solidFill>
        <a:ln>
          <a:solidFill>
            <a:schemeClr val="tx1"/>
          </a:solidFill>
        </a:ln>
      </dgm:spPr>
      <dgm:t>
        <a:bodyPr/>
        <a:lstStyle/>
        <a:p>
          <a:r>
            <a:rPr lang="en-US" dirty="0">
              <a:solidFill>
                <a:schemeClr val="tx1"/>
              </a:solidFill>
            </a:rPr>
            <a:t>Preach</a:t>
          </a:r>
        </a:p>
      </dgm:t>
    </dgm:pt>
    <dgm:pt modelId="{11427AEB-EF56-4CDC-AC9C-2EDBC6D26B97}" type="parTrans" cxnId="{23F3DA14-010F-466E-ADF5-782C82E043AD}">
      <dgm:prSet/>
      <dgm:spPr/>
      <dgm:t>
        <a:bodyPr/>
        <a:lstStyle/>
        <a:p>
          <a:endParaRPr lang="en-US"/>
        </a:p>
      </dgm:t>
    </dgm:pt>
    <dgm:pt modelId="{FE007487-22E0-4172-80F6-2A43256EBC16}" type="sibTrans" cxnId="{23F3DA14-010F-466E-ADF5-782C82E043AD}">
      <dgm:prSet/>
      <dgm:spPr/>
      <dgm:t>
        <a:bodyPr/>
        <a:lstStyle/>
        <a:p>
          <a:endParaRPr lang="en-US"/>
        </a:p>
      </dgm:t>
    </dgm:pt>
    <dgm:pt modelId="{ED8E9222-97B3-4D11-ACB5-1ECE898EED49}">
      <dgm:prSet phldrT="[Text]" custT="1"/>
      <dgm:spPr>
        <a:solidFill>
          <a:srgbClr val="EEC782">
            <a:alpha val="89804"/>
          </a:srgbClr>
        </a:solidFill>
        <a:ln>
          <a:solidFill>
            <a:schemeClr val="tx1"/>
          </a:solidFill>
        </a:ln>
      </dgm:spPr>
      <dgm:t>
        <a:bodyPr/>
        <a:lstStyle/>
        <a:p>
          <a:r>
            <a:rPr lang="en-US" sz="1300" b="0" i="0" dirty="0"/>
            <a:t> </a:t>
          </a:r>
          <a:r>
            <a:rPr lang="en-US" sz="1400" b="0" i="0" dirty="0"/>
            <a:t>To deliver a sermon or religious address to an assembled group of people, typically in church.</a:t>
          </a:r>
          <a:endParaRPr lang="en-US" sz="1400" dirty="0"/>
        </a:p>
      </dgm:t>
    </dgm:pt>
    <dgm:pt modelId="{7F71F681-51E7-43EE-BA7C-D3911DD15FD8}" type="parTrans" cxnId="{8253D281-4F3D-4AFC-B465-C692D43CD840}">
      <dgm:prSet/>
      <dgm:spPr/>
      <dgm:t>
        <a:bodyPr/>
        <a:lstStyle/>
        <a:p>
          <a:endParaRPr lang="en-US"/>
        </a:p>
      </dgm:t>
    </dgm:pt>
    <dgm:pt modelId="{BC199472-5DC4-4AD5-B538-602B6CC59E44}" type="sibTrans" cxnId="{8253D281-4F3D-4AFC-B465-C692D43CD840}">
      <dgm:prSet/>
      <dgm:spPr/>
      <dgm:t>
        <a:bodyPr/>
        <a:lstStyle/>
        <a:p>
          <a:endParaRPr lang="en-US"/>
        </a:p>
      </dgm:t>
    </dgm:pt>
    <dgm:pt modelId="{21F3C936-3792-4A85-843C-F22CB71B1C12}">
      <dgm:prSet phldrT="[Text]"/>
      <dgm:spPr>
        <a:solidFill>
          <a:schemeClr val="tx2">
            <a:lumMod val="40000"/>
            <a:lumOff val="60000"/>
          </a:schemeClr>
        </a:solidFill>
        <a:ln>
          <a:solidFill>
            <a:schemeClr val="tx1"/>
          </a:solidFill>
        </a:ln>
      </dgm:spPr>
      <dgm:t>
        <a:bodyPr/>
        <a:lstStyle/>
        <a:p>
          <a:r>
            <a:rPr lang="en-US" dirty="0">
              <a:solidFill>
                <a:schemeClr val="tx1"/>
              </a:solidFill>
            </a:rPr>
            <a:t>Teach</a:t>
          </a:r>
        </a:p>
      </dgm:t>
    </dgm:pt>
    <dgm:pt modelId="{E3154689-B17B-424A-9488-2AEE51AE8BCD}" type="parTrans" cxnId="{C82883B3-DFC2-4BC1-B44C-5351C9D7C354}">
      <dgm:prSet/>
      <dgm:spPr/>
      <dgm:t>
        <a:bodyPr/>
        <a:lstStyle/>
        <a:p>
          <a:endParaRPr lang="en-US"/>
        </a:p>
      </dgm:t>
    </dgm:pt>
    <dgm:pt modelId="{DB6BACB3-EDFE-439D-916E-41471EC67B70}" type="sibTrans" cxnId="{C82883B3-DFC2-4BC1-B44C-5351C9D7C354}">
      <dgm:prSet/>
      <dgm:spPr/>
      <dgm:t>
        <a:bodyPr/>
        <a:lstStyle/>
        <a:p>
          <a:endParaRPr lang="en-US"/>
        </a:p>
      </dgm:t>
    </dgm:pt>
    <dgm:pt modelId="{03125176-6091-409D-A22F-D606100644D3}">
      <dgm:prSet phldrT="[Text]"/>
      <dgm:spPr>
        <a:solidFill>
          <a:schemeClr val="tx2">
            <a:lumMod val="40000"/>
            <a:lumOff val="60000"/>
            <a:alpha val="90000"/>
          </a:schemeClr>
        </a:solidFill>
        <a:ln>
          <a:solidFill>
            <a:schemeClr val="tx1"/>
          </a:solidFill>
        </a:ln>
      </dgm:spPr>
      <dgm:t>
        <a:bodyPr/>
        <a:lstStyle/>
        <a:p>
          <a:r>
            <a:rPr lang="en-US" b="0" i="0" dirty="0"/>
            <a:t>To cause or help (someone) to learn about a subject by giving lessons</a:t>
          </a:r>
          <a:endParaRPr lang="en-US" dirty="0"/>
        </a:p>
      </dgm:t>
    </dgm:pt>
    <dgm:pt modelId="{DB67CF15-65D6-45A6-AED1-61D7FCDF7805}" type="parTrans" cxnId="{9E758882-7168-4FEF-AF52-09586B38F013}">
      <dgm:prSet/>
      <dgm:spPr/>
      <dgm:t>
        <a:bodyPr/>
        <a:lstStyle/>
        <a:p>
          <a:endParaRPr lang="en-US"/>
        </a:p>
      </dgm:t>
    </dgm:pt>
    <dgm:pt modelId="{CCE27336-E213-4B7F-A7AD-7DE17C38D318}" type="sibTrans" cxnId="{9E758882-7168-4FEF-AF52-09586B38F013}">
      <dgm:prSet/>
      <dgm:spPr/>
      <dgm:t>
        <a:bodyPr/>
        <a:lstStyle/>
        <a:p>
          <a:endParaRPr lang="en-US"/>
        </a:p>
      </dgm:t>
    </dgm:pt>
    <dgm:pt modelId="{90DAA75C-593B-43C9-B8D0-2C7B12D34883}">
      <dgm:prSet phldrT="[Text]"/>
      <dgm:spPr>
        <a:solidFill>
          <a:schemeClr val="accent3">
            <a:lumMod val="60000"/>
            <a:lumOff val="40000"/>
          </a:schemeClr>
        </a:solidFill>
        <a:ln>
          <a:solidFill>
            <a:schemeClr val="tx1"/>
          </a:solidFill>
        </a:ln>
      </dgm:spPr>
      <dgm:t>
        <a:bodyPr/>
        <a:lstStyle/>
        <a:p>
          <a:r>
            <a:rPr lang="en-US" dirty="0">
              <a:solidFill>
                <a:schemeClr val="tx1"/>
              </a:solidFill>
            </a:rPr>
            <a:t>Expound</a:t>
          </a:r>
        </a:p>
      </dgm:t>
    </dgm:pt>
    <dgm:pt modelId="{07FEB5D8-5596-42EC-8985-CD26E7484DC3}" type="parTrans" cxnId="{C25DDBE9-D84E-400F-9135-7A332BC044E8}">
      <dgm:prSet/>
      <dgm:spPr/>
      <dgm:t>
        <a:bodyPr/>
        <a:lstStyle/>
        <a:p>
          <a:endParaRPr lang="en-US"/>
        </a:p>
      </dgm:t>
    </dgm:pt>
    <dgm:pt modelId="{1F4E1BFA-FEA3-42AF-96B1-5F033B5734D9}" type="sibTrans" cxnId="{C25DDBE9-D84E-400F-9135-7A332BC044E8}">
      <dgm:prSet/>
      <dgm:spPr/>
      <dgm:t>
        <a:bodyPr/>
        <a:lstStyle/>
        <a:p>
          <a:endParaRPr lang="en-US"/>
        </a:p>
      </dgm:t>
    </dgm:pt>
    <dgm:pt modelId="{B444969B-2CD6-4EF3-A702-87614920673A}">
      <dgm:prSet phldrT="[Text]" custT="1"/>
      <dgm:spPr>
        <a:solidFill>
          <a:schemeClr val="accent3">
            <a:lumMod val="40000"/>
            <a:lumOff val="60000"/>
            <a:alpha val="90000"/>
          </a:schemeClr>
        </a:solidFill>
        <a:ln>
          <a:solidFill>
            <a:schemeClr val="tx1"/>
          </a:solidFill>
        </a:ln>
      </dgm:spPr>
      <dgm:t>
        <a:bodyPr/>
        <a:lstStyle/>
        <a:p>
          <a:r>
            <a:rPr lang="en-US" sz="1400" dirty="0"/>
            <a:t>To teach something in greater detail</a:t>
          </a:r>
        </a:p>
      </dgm:t>
    </dgm:pt>
    <dgm:pt modelId="{7F66B159-0B0E-44D8-A6BC-20EF1C9AB2A0}" type="parTrans" cxnId="{CEE216D3-49A7-42AA-A88F-934E7FE7B033}">
      <dgm:prSet/>
      <dgm:spPr/>
      <dgm:t>
        <a:bodyPr/>
        <a:lstStyle/>
        <a:p>
          <a:endParaRPr lang="en-US"/>
        </a:p>
      </dgm:t>
    </dgm:pt>
    <dgm:pt modelId="{6054359A-EEC6-4C9E-9940-E01F8D576402}" type="sibTrans" cxnId="{CEE216D3-49A7-42AA-A88F-934E7FE7B033}">
      <dgm:prSet/>
      <dgm:spPr/>
      <dgm:t>
        <a:bodyPr/>
        <a:lstStyle/>
        <a:p>
          <a:endParaRPr lang="en-US"/>
        </a:p>
      </dgm:t>
    </dgm:pt>
    <dgm:pt modelId="{71686105-EF84-49F6-8CC3-03B7CAAD8639}">
      <dgm:prSet/>
      <dgm:spPr>
        <a:solidFill>
          <a:schemeClr val="accent5">
            <a:lumMod val="60000"/>
            <a:lumOff val="40000"/>
          </a:schemeClr>
        </a:solidFill>
        <a:ln>
          <a:solidFill>
            <a:schemeClr val="tx1"/>
          </a:solidFill>
        </a:ln>
      </dgm:spPr>
      <dgm:t>
        <a:bodyPr/>
        <a:lstStyle/>
        <a:p>
          <a:r>
            <a:rPr lang="en-US" dirty="0">
              <a:solidFill>
                <a:schemeClr val="tx1"/>
              </a:solidFill>
            </a:rPr>
            <a:t>Exhort</a:t>
          </a:r>
        </a:p>
      </dgm:t>
    </dgm:pt>
    <dgm:pt modelId="{817D6069-C26D-4902-BCA5-BF5646C23F58}" type="parTrans" cxnId="{52A9A885-05CE-4F46-8994-FE34E507608C}">
      <dgm:prSet/>
      <dgm:spPr/>
      <dgm:t>
        <a:bodyPr/>
        <a:lstStyle/>
        <a:p>
          <a:endParaRPr lang="en-US"/>
        </a:p>
      </dgm:t>
    </dgm:pt>
    <dgm:pt modelId="{5D3651DF-EAB3-4E72-AB2A-ECA6DADCD259}" type="sibTrans" cxnId="{52A9A885-05CE-4F46-8994-FE34E507608C}">
      <dgm:prSet/>
      <dgm:spPr/>
      <dgm:t>
        <a:bodyPr/>
        <a:lstStyle/>
        <a:p>
          <a:endParaRPr lang="en-US"/>
        </a:p>
      </dgm:t>
    </dgm:pt>
    <dgm:pt modelId="{998802CD-67FF-4934-A638-4798AE531BD9}">
      <dgm:prSet/>
      <dgm:spPr>
        <a:solidFill>
          <a:schemeClr val="accent6">
            <a:lumMod val="60000"/>
            <a:lumOff val="40000"/>
          </a:schemeClr>
        </a:solidFill>
        <a:ln>
          <a:solidFill>
            <a:schemeClr val="tx1"/>
          </a:solidFill>
        </a:ln>
      </dgm:spPr>
      <dgm:t>
        <a:bodyPr/>
        <a:lstStyle/>
        <a:p>
          <a:r>
            <a:rPr lang="en-US" dirty="0">
              <a:solidFill>
                <a:schemeClr val="tx1"/>
              </a:solidFill>
            </a:rPr>
            <a:t>Warn</a:t>
          </a:r>
        </a:p>
      </dgm:t>
    </dgm:pt>
    <dgm:pt modelId="{487C453E-AB21-4B01-90DB-1C6F865C052B}" type="parTrans" cxnId="{7984E3EE-00E4-4929-9CF8-7C69B44A1B62}">
      <dgm:prSet/>
      <dgm:spPr/>
      <dgm:t>
        <a:bodyPr/>
        <a:lstStyle/>
        <a:p>
          <a:endParaRPr lang="en-US"/>
        </a:p>
      </dgm:t>
    </dgm:pt>
    <dgm:pt modelId="{D31D8A72-CC8E-4A47-B374-6320D43CBD47}" type="sibTrans" cxnId="{7984E3EE-00E4-4929-9CF8-7C69B44A1B62}">
      <dgm:prSet/>
      <dgm:spPr/>
      <dgm:t>
        <a:bodyPr/>
        <a:lstStyle/>
        <a:p>
          <a:endParaRPr lang="en-US"/>
        </a:p>
      </dgm:t>
    </dgm:pt>
    <dgm:pt modelId="{3A3CB522-58EF-4F71-9B79-3DF2629485A5}">
      <dgm:prSet/>
      <dgm:spPr>
        <a:solidFill>
          <a:srgbClr val="FFFFCC"/>
        </a:solidFill>
        <a:ln>
          <a:solidFill>
            <a:schemeClr val="tx1"/>
          </a:solidFill>
        </a:ln>
      </dgm:spPr>
      <dgm:t>
        <a:bodyPr/>
        <a:lstStyle/>
        <a:p>
          <a:r>
            <a:rPr lang="en-US" dirty="0">
              <a:solidFill>
                <a:schemeClr val="tx1"/>
              </a:solidFill>
            </a:rPr>
            <a:t>Invite</a:t>
          </a:r>
        </a:p>
      </dgm:t>
    </dgm:pt>
    <dgm:pt modelId="{06CE7FE6-72E1-4B5F-A275-D5488930500C}" type="parTrans" cxnId="{87BE0121-9F69-4A1F-8617-5D20B227FEB1}">
      <dgm:prSet/>
      <dgm:spPr/>
      <dgm:t>
        <a:bodyPr/>
        <a:lstStyle/>
        <a:p>
          <a:endParaRPr lang="en-US"/>
        </a:p>
      </dgm:t>
    </dgm:pt>
    <dgm:pt modelId="{26D48586-BF80-40AB-A05A-8328E24140D6}" type="sibTrans" cxnId="{87BE0121-9F69-4A1F-8617-5D20B227FEB1}">
      <dgm:prSet/>
      <dgm:spPr/>
      <dgm:t>
        <a:bodyPr/>
        <a:lstStyle/>
        <a:p>
          <a:endParaRPr lang="en-US"/>
        </a:p>
      </dgm:t>
    </dgm:pt>
    <dgm:pt modelId="{941D443F-F019-4E2B-9D8F-84EBD0B79159}">
      <dgm:prSet/>
      <dgm:spPr>
        <a:solidFill>
          <a:schemeClr val="accent5">
            <a:lumMod val="40000"/>
            <a:lumOff val="60000"/>
            <a:alpha val="90000"/>
          </a:schemeClr>
        </a:solidFill>
        <a:ln>
          <a:solidFill>
            <a:schemeClr val="tx1"/>
          </a:solidFill>
        </a:ln>
      </dgm:spPr>
      <dgm:t>
        <a:bodyPr/>
        <a:lstStyle/>
        <a:p>
          <a:r>
            <a:rPr lang="en-US" dirty="0"/>
            <a:t>To strongly encourage someone to do something</a:t>
          </a:r>
        </a:p>
      </dgm:t>
    </dgm:pt>
    <dgm:pt modelId="{45C3463A-6C75-4DF3-A475-6CE20D16A3FB}" type="parTrans" cxnId="{AA45055B-FFC3-4ABD-AF17-8B4CFA522649}">
      <dgm:prSet/>
      <dgm:spPr/>
      <dgm:t>
        <a:bodyPr/>
        <a:lstStyle/>
        <a:p>
          <a:endParaRPr lang="en-US"/>
        </a:p>
      </dgm:t>
    </dgm:pt>
    <dgm:pt modelId="{DE121612-E4CE-422E-A6CF-096D76D2654A}" type="sibTrans" cxnId="{AA45055B-FFC3-4ABD-AF17-8B4CFA522649}">
      <dgm:prSet/>
      <dgm:spPr/>
      <dgm:t>
        <a:bodyPr/>
        <a:lstStyle/>
        <a:p>
          <a:endParaRPr lang="en-US"/>
        </a:p>
      </dgm:t>
    </dgm:pt>
    <dgm:pt modelId="{7B4DFFA7-4C64-4C27-AA62-01EBF786BC77}">
      <dgm:prSet/>
      <dgm:spPr>
        <a:solidFill>
          <a:schemeClr val="accent6">
            <a:lumMod val="60000"/>
            <a:lumOff val="40000"/>
            <a:alpha val="90000"/>
          </a:schemeClr>
        </a:solidFill>
        <a:ln>
          <a:solidFill>
            <a:schemeClr val="tx1"/>
          </a:solidFill>
        </a:ln>
      </dgm:spPr>
      <dgm:t>
        <a:bodyPr/>
        <a:lstStyle/>
        <a:p>
          <a:r>
            <a:rPr lang="en-US" b="0" i="0" dirty="0"/>
            <a:t>to urge or advise to be careful</a:t>
          </a:r>
          <a:endParaRPr lang="en-US" dirty="0"/>
        </a:p>
      </dgm:t>
    </dgm:pt>
    <dgm:pt modelId="{8EE2464B-0117-44DF-832F-31D2F4A59DD0}" type="parTrans" cxnId="{116BDBD7-7E3F-4136-889A-C1C1586C07B5}">
      <dgm:prSet/>
      <dgm:spPr/>
      <dgm:t>
        <a:bodyPr/>
        <a:lstStyle/>
        <a:p>
          <a:endParaRPr lang="en-US"/>
        </a:p>
      </dgm:t>
    </dgm:pt>
    <dgm:pt modelId="{5123122E-DB93-41D3-AD55-EEA6F723D5A5}" type="sibTrans" cxnId="{116BDBD7-7E3F-4136-889A-C1C1586C07B5}">
      <dgm:prSet/>
      <dgm:spPr/>
      <dgm:t>
        <a:bodyPr/>
        <a:lstStyle/>
        <a:p>
          <a:endParaRPr lang="en-US"/>
        </a:p>
      </dgm:t>
    </dgm:pt>
    <dgm:pt modelId="{8DDC3C4D-43B6-4B86-AD51-4CAF6600A6AB}">
      <dgm:prSet/>
      <dgm:spPr>
        <a:solidFill>
          <a:srgbClr val="FFFFCC">
            <a:alpha val="89804"/>
          </a:srgbClr>
        </a:solidFill>
        <a:ln>
          <a:solidFill>
            <a:schemeClr val="tx1"/>
          </a:solidFill>
        </a:ln>
      </dgm:spPr>
      <dgm:t>
        <a:bodyPr/>
        <a:lstStyle/>
        <a:p>
          <a:r>
            <a:rPr lang="en-US" b="0" i="0" dirty="0"/>
            <a:t>To ask (someone) to Come Unto Christ</a:t>
          </a:r>
          <a:endParaRPr lang="en-US" dirty="0"/>
        </a:p>
      </dgm:t>
    </dgm:pt>
    <dgm:pt modelId="{37B14E46-1279-40F1-9BE0-70AA5CCFE159}" type="parTrans" cxnId="{CC0B5E43-6515-40C9-9F6C-E9D808D3011D}">
      <dgm:prSet/>
      <dgm:spPr/>
      <dgm:t>
        <a:bodyPr/>
        <a:lstStyle/>
        <a:p>
          <a:endParaRPr lang="en-US"/>
        </a:p>
      </dgm:t>
    </dgm:pt>
    <dgm:pt modelId="{31AEFD2B-AB72-4B55-8CC8-ACCE18EAB005}" type="sibTrans" cxnId="{CC0B5E43-6515-40C9-9F6C-E9D808D3011D}">
      <dgm:prSet/>
      <dgm:spPr/>
      <dgm:t>
        <a:bodyPr/>
        <a:lstStyle/>
        <a:p>
          <a:endParaRPr lang="en-US"/>
        </a:p>
      </dgm:t>
    </dgm:pt>
    <dgm:pt modelId="{37713F0D-10D7-47BB-960B-27A6C5E8D279}" type="pres">
      <dgm:prSet presAssocID="{233493CF-C363-4007-8236-D0D902C30AF9}" presName="linearFlow" presStyleCnt="0">
        <dgm:presLayoutVars>
          <dgm:dir/>
          <dgm:animLvl val="lvl"/>
          <dgm:resizeHandles val="exact"/>
        </dgm:presLayoutVars>
      </dgm:prSet>
      <dgm:spPr/>
    </dgm:pt>
    <dgm:pt modelId="{1A489C74-E275-44EB-9947-560BFF1056ED}" type="pres">
      <dgm:prSet presAssocID="{6D812312-414A-4A94-B7C3-07B4EF48FD7B}" presName="composite" presStyleCnt="0"/>
      <dgm:spPr/>
    </dgm:pt>
    <dgm:pt modelId="{3A8679EF-A285-4BEB-A116-E1E8E2B33ABB}" type="pres">
      <dgm:prSet presAssocID="{6D812312-414A-4A94-B7C3-07B4EF48FD7B}" presName="parentText" presStyleLbl="alignNode1" presStyleIdx="0" presStyleCnt="6">
        <dgm:presLayoutVars>
          <dgm:chMax val="1"/>
          <dgm:bulletEnabled val="1"/>
        </dgm:presLayoutVars>
      </dgm:prSet>
      <dgm:spPr/>
    </dgm:pt>
    <dgm:pt modelId="{0B8DF323-33ED-4674-92A2-1A0E55FE2457}" type="pres">
      <dgm:prSet presAssocID="{6D812312-414A-4A94-B7C3-07B4EF48FD7B}" presName="descendantText" presStyleLbl="alignAcc1" presStyleIdx="0" presStyleCnt="6">
        <dgm:presLayoutVars>
          <dgm:bulletEnabled val="1"/>
        </dgm:presLayoutVars>
      </dgm:prSet>
      <dgm:spPr/>
    </dgm:pt>
    <dgm:pt modelId="{49E0A77E-38A6-496E-B7DB-D6EE6BAE1888}" type="pres">
      <dgm:prSet presAssocID="{FE007487-22E0-4172-80F6-2A43256EBC16}" presName="sp" presStyleCnt="0"/>
      <dgm:spPr/>
    </dgm:pt>
    <dgm:pt modelId="{BF1A91C6-886F-4213-8876-AEE61ECCD0D8}" type="pres">
      <dgm:prSet presAssocID="{21F3C936-3792-4A85-843C-F22CB71B1C12}" presName="composite" presStyleCnt="0"/>
      <dgm:spPr/>
    </dgm:pt>
    <dgm:pt modelId="{7F37D61E-1376-4FFB-A854-B76DD04E73CA}" type="pres">
      <dgm:prSet presAssocID="{21F3C936-3792-4A85-843C-F22CB71B1C12}" presName="parentText" presStyleLbl="alignNode1" presStyleIdx="1" presStyleCnt="6">
        <dgm:presLayoutVars>
          <dgm:chMax val="1"/>
          <dgm:bulletEnabled val="1"/>
        </dgm:presLayoutVars>
      </dgm:prSet>
      <dgm:spPr/>
    </dgm:pt>
    <dgm:pt modelId="{C078820A-14BC-452D-8B48-312AF0CE3900}" type="pres">
      <dgm:prSet presAssocID="{21F3C936-3792-4A85-843C-F22CB71B1C12}" presName="descendantText" presStyleLbl="alignAcc1" presStyleIdx="1" presStyleCnt="6">
        <dgm:presLayoutVars>
          <dgm:bulletEnabled val="1"/>
        </dgm:presLayoutVars>
      </dgm:prSet>
      <dgm:spPr/>
    </dgm:pt>
    <dgm:pt modelId="{EC722FF1-D06D-46E5-BAAB-0919A0805E79}" type="pres">
      <dgm:prSet presAssocID="{DB6BACB3-EDFE-439D-916E-41471EC67B70}" presName="sp" presStyleCnt="0"/>
      <dgm:spPr/>
    </dgm:pt>
    <dgm:pt modelId="{5BE31A41-6E20-4427-A44C-5EBE1B38DEA8}" type="pres">
      <dgm:prSet presAssocID="{90DAA75C-593B-43C9-B8D0-2C7B12D34883}" presName="composite" presStyleCnt="0"/>
      <dgm:spPr/>
    </dgm:pt>
    <dgm:pt modelId="{2498650F-026A-4483-B7FB-43440D8C2D49}" type="pres">
      <dgm:prSet presAssocID="{90DAA75C-593B-43C9-B8D0-2C7B12D34883}" presName="parentText" presStyleLbl="alignNode1" presStyleIdx="2" presStyleCnt="6">
        <dgm:presLayoutVars>
          <dgm:chMax val="1"/>
          <dgm:bulletEnabled val="1"/>
        </dgm:presLayoutVars>
      </dgm:prSet>
      <dgm:spPr/>
    </dgm:pt>
    <dgm:pt modelId="{5D21AB97-6BCC-45A7-863C-B1CD9AEEBACE}" type="pres">
      <dgm:prSet presAssocID="{90DAA75C-593B-43C9-B8D0-2C7B12D34883}" presName="descendantText" presStyleLbl="alignAcc1" presStyleIdx="2" presStyleCnt="6">
        <dgm:presLayoutVars>
          <dgm:bulletEnabled val="1"/>
        </dgm:presLayoutVars>
      </dgm:prSet>
      <dgm:spPr/>
    </dgm:pt>
    <dgm:pt modelId="{7D49C764-0847-48E4-9919-BB3108483FBA}" type="pres">
      <dgm:prSet presAssocID="{1F4E1BFA-FEA3-42AF-96B1-5F033B5734D9}" presName="sp" presStyleCnt="0"/>
      <dgm:spPr/>
    </dgm:pt>
    <dgm:pt modelId="{3F345081-C242-4891-9A04-CD705C6433DD}" type="pres">
      <dgm:prSet presAssocID="{71686105-EF84-49F6-8CC3-03B7CAAD8639}" presName="composite" presStyleCnt="0"/>
      <dgm:spPr/>
    </dgm:pt>
    <dgm:pt modelId="{CCA42712-EE8D-4149-A111-4BD77920A0F4}" type="pres">
      <dgm:prSet presAssocID="{71686105-EF84-49F6-8CC3-03B7CAAD8639}" presName="parentText" presStyleLbl="alignNode1" presStyleIdx="3" presStyleCnt="6">
        <dgm:presLayoutVars>
          <dgm:chMax val="1"/>
          <dgm:bulletEnabled val="1"/>
        </dgm:presLayoutVars>
      </dgm:prSet>
      <dgm:spPr/>
    </dgm:pt>
    <dgm:pt modelId="{FCCE18A4-689D-4C47-A52D-B996A6FAE878}" type="pres">
      <dgm:prSet presAssocID="{71686105-EF84-49F6-8CC3-03B7CAAD8639}" presName="descendantText" presStyleLbl="alignAcc1" presStyleIdx="3" presStyleCnt="6">
        <dgm:presLayoutVars>
          <dgm:bulletEnabled val="1"/>
        </dgm:presLayoutVars>
      </dgm:prSet>
      <dgm:spPr/>
    </dgm:pt>
    <dgm:pt modelId="{7631A413-C384-492F-86C4-C2C3655C152A}" type="pres">
      <dgm:prSet presAssocID="{5D3651DF-EAB3-4E72-AB2A-ECA6DADCD259}" presName="sp" presStyleCnt="0"/>
      <dgm:spPr/>
    </dgm:pt>
    <dgm:pt modelId="{29BF40AD-2C25-4FD4-8DD6-20ABC40893F9}" type="pres">
      <dgm:prSet presAssocID="{998802CD-67FF-4934-A638-4798AE531BD9}" presName="composite" presStyleCnt="0"/>
      <dgm:spPr/>
    </dgm:pt>
    <dgm:pt modelId="{AF087DCE-5847-4A26-9CC4-D6CD569989F5}" type="pres">
      <dgm:prSet presAssocID="{998802CD-67FF-4934-A638-4798AE531BD9}" presName="parentText" presStyleLbl="alignNode1" presStyleIdx="4" presStyleCnt="6">
        <dgm:presLayoutVars>
          <dgm:chMax val="1"/>
          <dgm:bulletEnabled val="1"/>
        </dgm:presLayoutVars>
      </dgm:prSet>
      <dgm:spPr/>
    </dgm:pt>
    <dgm:pt modelId="{4D14D118-F0E8-4A71-99EE-EA0A94AD310A}" type="pres">
      <dgm:prSet presAssocID="{998802CD-67FF-4934-A638-4798AE531BD9}" presName="descendantText" presStyleLbl="alignAcc1" presStyleIdx="4" presStyleCnt="6">
        <dgm:presLayoutVars>
          <dgm:bulletEnabled val="1"/>
        </dgm:presLayoutVars>
      </dgm:prSet>
      <dgm:spPr/>
    </dgm:pt>
    <dgm:pt modelId="{3FFB1BD5-BF55-4F21-BD7C-C160B773750E}" type="pres">
      <dgm:prSet presAssocID="{D31D8A72-CC8E-4A47-B374-6320D43CBD47}" presName="sp" presStyleCnt="0"/>
      <dgm:spPr/>
    </dgm:pt>
    <dgm:pt modelId="{3B3CB051-9238-44E5-85C4-737521EA0568}" type="pres">
      <dgm:prSet presAssocID="{3A3CB522-58EF-4F71-9B79-3DF2629485A5}" presName="composite" presStyleCnt="0"/>
      <dgm:spPr/>
    </dgm:pt>
    <dgm:pt modelId="{D8E8669C-DEF5-412A-A138-D66A783C223B}" type="pres">
      <dgm:prSet presAssocID="{3A3CB522-58EF-4F71-9B79-3DF2629485A5}" presName="parentText" presStyleLbl="alignNode1" presStyleIdx="5" presStyleCnt="6" custLinFactNeighborX="0" custLinFactNeighborY="-2989">
        <dgm:presLayoutVars>
          <dgm:chMax val="1"/>
          <dgm:bulletEnabled val="1"/>
        </dgm:presLayoutVars>
      </dgm:prSet>
      <dgm:spPr/>
    </dgm:pt>
    <dgm:pt modelId="{4314E650-1067-411C-820F-569DCF859684}" type="pres">
      <dgm:prSet presAssocID="{3A3CB522-58EF-4F71-9B79-3DF2629485A5}" presName="descendantText" presStyleLbl="alignAcc1" presStyleIdx="5" presStyleCnt="6">
        <dgm:presLayoutVars>
          <dgm:bulletEnabled val="1"/>
        </dgm:presLayoutVars>
      </dgm:prSet>
      <dgm:spPr/>
    </dgm:pt>
  </dgm:ptLst>
  <dgm:cxnLst>
    <dgm:cxn modelId="{CA6EE702-5928-4922-A6DD-F388201BB85E}" type="presOf" srcId="{90DAA75C-593B-43C9-B8D0-2C7B12D34883}" destId="{2498650F-026A-4483-B7FB-43440D8C2D49}" srcOrd="0" destOrd="0" presId="urn:microsoft.com/office/officeart/2005/8/layout/chevron2"/>
    <dgm:cxn modelId="{23F3DA14-010F-466E-ADF5-782C82E043AD}" srcId="{233493CF-C363-4007-8236-D0D902C30AF9}" destId="{6D812312-414A-4A94-B7C3-07B4EF48FD7B}" srcOrd="0" destOrd="0" parTransId="{11427AEB-EF56-4CDC-AC9C-2EDBC6D26B97}" sibTransId="{FE007487-22E0-4172-80F6-2A43256EBC16}"/>
    <dgm:cxn modelId="{87BE0121-9F69-4A1F-8617-5D20B227FEB1}" srcId="{233493CF-C363-4007-8236-D0D902C30AF9}" destId="{3A3CB522-58EF-4F71-9B79-3DF2629485A5}" srcOrd="5" destOrd="0" parTransId="{06CE7FE6-72E1-4B5F-A275-D5488930500C}" sibTransId="{26D48586-BF80-40AB-A05A-8328E24140D6}"/>
    <dgm:cxn modelId="{2E1E7F2A-C9E6-4D0D-BF05-323AB093F4D5}" type="presOf" srcId="{8DDC3C4D-43B6-4B86-AD51-4CAF6600A6AB}" destId="{4314E650-1067-411C-820F-569DCF859684}" srcOrd="0" destOrd="0" presId="urn:microsoft.com/office/officeart/2005/8/layout/chevron2"/>
    <dgm:cxn modelId="{CD43F03B-143F-497F-AFE4-743BE4E61963}" type="presOf" srcId="{6D812312-414A-4A94-B7C3-07B4EF48FD7B}" destId="{3A8679EF-A285-4BEB-A116-E1E8E2B33ABB}" srcOrd="0" destOrd="0" presId="urn:microsoft.com/office/officeart/2005/8/layout/chevron2"/>
    <dgm:cxn modelId="{AA45055B-FFC3-4ABD-AF17-8B4CFA522649}" srcId="{71686105-EF84-49F6-8CC3-03B7CAAD8639}" destId="{941D443F-F019-4E2B-9D8F-84EBD0B79159}" srcOrd="0" destOrd="0" parTransId="{45C3463A-6C75-4DF3-A475-6CE20D16A3FB}" sibTransId="{DE121612-E4CE-422E-A6CF-096D76D2654A}"/>
    <dgm:cxn modelId="{CC0B5E43-6515-40C9-9F6C-E9D808D3011D}" srcId="{3A3CB522-58EF-4F71-9B79-3DF2629485A5}" destId="{8DDC3C4D-43B6-4B86-AD51-4CAF6600A6AB}" srcOrd="0" destOrd="0" parTransId="{37B14E46-1279-40F1-9BE0-70AA5CCFE159}" sibTransId="{31AEFD2B-AB72-4B55-8CC8-ACCE18EAB005}"/>
    <dgm:cxn modelId="{EA4A3154-EB0A-4BAB-8948-81D5E0EBBC46}" type="presOf" srcId="{233493CF-C363-4007-8236-D0D902C30AF9}" destId="{37713F0D-10D7-47BB-960B-27A6C5E8D279}" srcOrd="0" destOrd="0" presId="urn:microsoft.com/office/officeart/2005/8/layout/chevron2"/>
    <dgm:cxn modelId="{F5D7A557-AA98-4CD8-BAE2-41C366ED835F}" type="presOf" srcId="{03125176-6091-409D-A22F-D606100644D3}" destId="{C078820A-14BC-452D-8B48-312AF0CE3900}" srcOrd="0" destOrd="0" presId="urn:microsoft.com/office/officeart/2005/8/layout/chevron2"/>
    <dgm:cxn modelId="{8253D281-4F3D-4AFC-B465-C692D43CD840}" srcId="{6D812312-414A-4A94-B7C3-07B4EF48FD7B}" destId="{ED8E9222-97B3-4D11-ACB5-1ECE898EED49}" srcOrd="0" destOrd="0" parTransId="{7F71F681-51E7-43EE-BA7C-D3911DD15FD8}" sibTransId="{BC199472-5DC4-4AD5-B538-602B6CC59E44}"/>
    <dgm:cxn modelId="{9E758882-7168-4FEF-AF52-09586B38F013}" srcId="{21F3C936-3792-4A85-843C-F22CB71B1C12}" destId="{03125176-6091-409D-A22F-D606100644D3}" srcOrd="0" destOrd="0" parTransId="{DB67CF15-65D6-45A6-AED1-61D7FCDF7805}" sibTransId="{CCE27336-E213-4B7F-A7AD-7DE17C38D318}"/>
    <dgm:cxn modelId="{072C1B84-4E17-40CC-A3FE-36D864E348EC}" type="presOf" srcId="{7B4DFFA7-4C64-4C27-AA62-01EBF786BC77}" destId="{4D14D118-F0E8-4A71-99EE-EA0A94AD310A}" srcOrd="0" destOrd="0" presId="urn:microsoft.com/office/officeart/2005/8/layout/chevron2"/>
    <dgm:cxn modelId="{AB3B4884-8BDE-4654-AD49-5DAC42D5579D}" type="presOf" srcId="{941D443F-F019-4E2B-9D8F-84EBD0B79159}" destId="{FCCE18A4-689D-4C47-A52D-B996A6FAE878}" srcOrd="0" destOrd="0" presId="urn:microsoft.com/office/officeart/2005/8/layout/chevron2"/>
    <dgm:cxn modelId="{52A9A885-05CE-4F46-8994-FE34E507608C}" srcId="{233493CF-C363-4007-8236-D0D902C30AF9}" destId="{71686105-EF84-49F6-8CC3-03B7CAAD8639}" srcOrd="3" destOrd="0" parTransId="{817D6069-C26D-4902-BCA5-BF5646C23F58}" sibTransId="{5D3651DF-EAB3-4E72-AB2A-ECA6DADCD259}"/>
    <dgm:cxn modelId="{86CE6690-B93B-4231-88C3-ED9823F473C1}" type="presOf" srcId="{998802CD-67FF-4934-A638-4798AE531BD9}" destId="{AF087DCE-5847-4A26-9CC4-D6CD569989F5}" srcOrd="0" destOrd="0" presId="urn:microsoft.com/office/officeart/2005/8/layout/chevron2"/>
    <dgm:cxn modelId="{E3DEDD97-A5B6-4CDA-B5D7-C8930ABCB850}" type="presOf" srcId="{ED8E9222-97B3-4D11-ACB5-1ECE898EED49}" destId="{0B8DF323-33ED-4674-92A2-1A0E55FE2457}" srcOrd="0" destOrd="0" presId="urn:microsoft.com/office/officeart/2005/8/layout/chevron2"/>
    <dgm:cxn modelId="{0410DBB0-05C1-46F7-86ED-DF8FBCF588F1}" type="presOf" srcId="{3A3CB522-58EF-4F71-9B79-3DF2629485A5}" destId="{D8E8669C-DEF5-412A-A138-D66A783C223B}" srcOrd="0" destOrd="0" presId="urn:microsoft.com/office/officeart/2005/8/layout/chevron2"/>
    <dgm:cxn modelId="{C82883B3-DFC2-4BC1-B44C-5351C9D7C354}" srcId="{233493CF-C363-4007-8236-D0D902C30AF9}" destId="{21F3C936-3792-4A85-843C-F22CB71B1C12}" srcOrd="1" destOrd="0" parTransId="{E3154689-B17B-424A-9488-2AEE51AE8BCD}" sibTransId="{DB6BACB3-EDFE-439D-916E-41471EC67B70}"/>
    <dgm:cxn modelId="{9F3D38BB-7A09-4BB5-837B-85509CA23C71}" type="presOf" srcId="{71686105-EF84-49F6-8CC3-03B7CAAD8639}" destId="{CCA42712-EE8D-4149-A111-4BD77920A0F4}" srcOrd="0" destOrd="0" presId="urn:microsoft.com/office/officeart/2005/8/layout/chevron2"/>
    <dgm:cxn modelId="{6461D7C3-B6D5-409E-BE2A-930E3066AD18}" type="presOf" srcId="{21F3C936-3792-4A85-843C-F22CB71B1C12}" destId="{7F37D61E-1376-4FFB-A854-B76DD04E73CA}" srcOrd="0" destOrd="0" presId="urn:microsoft.com/office/officeart/2005/8/layout/chevron2"/>
    <dgm:cxn modelId="{CEE216D3-49A7-42AA-A88F-934E7FE7B033}" srcId="{90DAA75C-593B-43C9-B8D0-2C7B12D34883}" destId="{B444969B-2CD6-4EF3-A702-87614920673A}" srcOrd="0" destOrd="0" parTransId="{7F66B159-0B0E-44D8-A6BC-20EF1C9AB2A0}" sibTransId="{6054359A-EEC6-4C9E-9940-E01F8D576402}"/>
    <dgm:cxn modelId="{2AC48DD4-A3BD-4999-8C34-7CAB517E00EC}" type="presOf" srcId="{B444969B-2CD6-4EF3-A702-87614920673A}" destId="{5D21AB97-6BCC-45A7-863C-B1CD9AEEBACE}" srcOrd="0" destOrd="0" presId="urn:microsoft.com/office/officeart/2005/8/layout/chevron2"/>
    <dgm:cxn modelId="{116BDBD7-7E3F-4136-889A-C1C1586C07B5}" srcId="{998802CD-67FF-4934-A638-4798AE531BD9}" destId="{7B4DFFA7-4C64-4C27-AA62-01EBF786BC77}" srcOrd="0" destOrd="0" parTransId="{8EE2464B-0117-44DF-832F-31D2F4A59DD0}" sibTransId="{5123122E-DB93-41D3-AD55-EEA6F723D5A5}"/>
    <dgm:cxn modelId="{C25DDBE9-D84E-400F-9135-7A332BC044E8}" srcId="{233493CF-C363-4007-8236-D0D902C30AF9}" destId="{90DAA75C-593B-43C9-B8D0-2C7B12D34883}" srcOrd="2" destOrd="0" parTransId="{07FEB5D8-5596-42EC-8985-CD26E7484DC3}" sibTransId="{1F4E1BFA-FEA3-42AF-96B1-5F033B5734D9}"/>
    <dgm:cxn modelId="{7984E3EE-00E4-4929-9CF8-7C69B44A1B62}" srcId="{233493CF-C363-4007-8236-D0D902C30AF9}" destId="{998802CD-67FF-4934-A638-4798AE531BD9}" srcOrd="4" destOrd="0" parTransId="{487C453E-AB21-4B01-90DB-1C6F865C052B}" sibTransId="{D31D8A72-CC8E-4A47-B374-6320D43CBD47}"/>
    <dgm:cxn modelId="{66240CC5-FA84-486F-91A8-C2AC04B59B57}" type="presParOf" srcId="{37713F0D-10D7-47BB-960B-27A6C5E8D279}" destId="{1A489C74-E275-44EB-9947-560BFF1056ED}" srcOrd="0" destOrd="0" presId="urn:microsoft.com/office/officeart/2005/8/layout/chevron2"/>
    <dgm:cxn modelId="{E1B126EB-36CB-46B5-AEDD-8191C173BEA0}" type="presParOf" srcId="{1A489C74-E275-44EB-9947-560BFF1056ED}" destId="{3A8679EF-A285-4BEB-A116-E1E8E2B33ABB}" srcOrd="0" destOrd="0" presId="urn:microsoft.com/office/officeart/2005/8/layout/chevron2"/>
    <dgm:cxn modelId="{90BF9428-3CBB-43BF-90FF-02042AD8D6B6}" type="presParOf" srcId="{1A489C74-E275-44EB-9947-560BFF1056ED}" destId="{0B8DF323-33ED-4674-92A2-1A0E55FE2457}" srcOrd="1" destOrd="0" presId="urn:microsoft.com/office/officeart/2005/8/layout/chevron2"/>
    <dgm:cxn modelId="{526B1A09-D31D-4629-82BD-84002D581194}" type="presParOf" srcId="{37713F0D-10D7-47BB-960B-27A6C5E8D279}" destId="{49E0A77E-38A6-496E-B7DB-D6EE6BAE1888}" srcOrd="1" destOrd="0" presId="urn:microsoft.com/office/officeart/2005/8/layout/chevron2"/>
    <dgm:cxn modelId="{CD84AC41-BF6D-4D6F-A3D4-43839DE46BC3}" type="presParOf" srcId="{37713F0D-10D7-47BB-960B-27A6C5E8D279}" destId="{BF1A91C6-886F-4213-8876-AEE61ECCD0D8}" srcOrd="2" destOrd="0" presId="urn:microsoft.com/office/officeart/2005/8/layout/chevron2"/>
    <dgm:cxn modelId="{9CEE68B2-0D86-40C6-B942-1EBD3B9E2CB3}" type="presParOf" srcId="{BF1A91C6-886F-4213-8876-AEE61ECCD0D8}" destId="{7F37D61E-1376-4FFB-A854-B76DD04E73CA}" srcOrd="0" destOrd="0" presId="urn:microsoft.com/office/officeart/2005/8/layout/chevron2"/>
    <dgm:cxn modelId="{2AAA28B8-4177-4A6B-9E27-65BF22EF4631}" type="presParOf" srcId="{BF1A91C6-886F-4213-8876-AEE61ECCD0D8}" destId="{C078820A-14BC-452D-8B48-312AF0CE3900}" srcOrd="1" destOrd="0" presId="urn:microsoft.com/office/officeart/2005/8/layout/chevron2"/>
    <dgm:cxn modelId="{21DAB439-750F-4763-835D-6B8F91C569B0}" type="presParOf" srcId="{37713F0D-10D7-47BB-960B-27A6C5E8D279}" destId="{EC722FF1-D06D-46E5-BAAB-0919A0805E79}" srcOrd="3" destOrd="0" presId="urn:microsoft.com/office/officeart/2005/8/layout/chevron2"/>
    <dgm:cxn modelId="{A3826F43-8EB8-4109-949B-214D45B9E68C}" type="presParOf" srcId="{37713F0D-10D7-47BB-960B-27A6C5E8D279}" destId="{5BE31A41-6E20-4427-A44C-5EBE1B38DEA8}" srcOrd="4" destOrd="0" presId="urn:microsoft.com/office/officeart/2005/8/layout/chevron2"/>
    <dgm:cxn modelId="{734D1699-3433-4C4F-80E7-17AF1BB6EBBF}" type="presParOf" srcId="{5BE31A41-6E20-4427-A44C-5EBE1B38DEA8}" destId="{2498650F-026A-4483-B7FB-43440D8C2D49}" srcOrd="0" destOrd="0" presId="urn:microsoft.com/office/officeart/2005/8/layout/chevron2"/>
    <dgm:cxn modelId="{30725E7F-1528-47E7-B3A9-F04F568C4CFB}" type="presParOf" srcId="{5BE31A41-6E20-4427-A44C-5EBE1B38DEA8}" destId="{5D21AB97-6BCC-45A7-863C-B1CD9AEEBACE}" srcOrd="1" destOrd="0" presId="urn:microsoft.com/office/officeart/2005/8/layout/chevron2"/>
    <dgm:cxn modelId="{A037798E-7CFC-42E3-8385-A63311835D90}" type="presParOf" srcId="{37713F0D-10D7-47BB-960B-27A6C5E8D279}" destId="{7D49C764-0847-48E4-9919-BB3108483FBA}" srcOrd="5" destOrd="0" presId="urn:microsoft.com/office/officeart/2005/8/layout/chevron2"/>
    <dgm:cxn modelId="{3BED5C53-23C6-4FDD-8693-6D526159A90C}" type="presParOf" srcId="{37713F0D-10D7-47BB-960B-27A6C5E8D279}" destId="{3F345081-C242-4891-9A04-CD705C6433DD}" srcOrd="6" destOrd="0" presId="urn:microsoft.com/office/officeart/2005/8/layout/chevron2"/>
    <dgm:cxn modelId="{68D4A63D-2A4F-4FDD-A77F-106F0865AE0E}" type="presParOf" srcId="{3F345081-C242-4891-9A04-CD705C6433DD}" destId="{CCA42712-EE8D-4149-A111-4BD77920A0F4}" srcOrd="0" destOrd="0" presId="urn:microsoft.com/office/officeart/2005/8/layout/chevron2"/>
    <dgm:cxn modelId="{50F7247D-69D7-49D5-B3CD-7752ED10285F}" type="presParOf" srcId="{3F345081-C242-4891-9A04-CD705C6433DD}" destId="{FCCE18A4-689D-4C47-A52D-B996A6FAE878}" srcOrd="1" destOrd="0" presId="urn:microsoft.com/office/officeart/2005/8/layout/chevron2"/>
    <dgm:cxn modelId="{6211A44F-04C3-4527-BF5A-C7F59C6F84E3}" type="presParOf" srcId="{37713F0D-10D7-47BB-960B-27A6C5E8D279}" destId="{7631A413-C384-492F-86C4-C2C3655C152A}" srcOrd="7" destOrd="0" presId="urn:microsoft.com/office/officeart/2005/8/layout/chevron2"/>
    <dgm:cxn modelId="{24F4C099-3293-4CFD-B662-CD2E87B4C1F4}" type="presParOf" srcId="{37713F0D-10D7-47BB-960B-27A6C5E8D279}" destId="{29BF40AD-2C25-4FD4-8DD6-20ABC40893F9}" srcOrd="8" destOrd="0" presId="urn:microsoft.com/office/officeart/2005/8/layout/chevron2"/>
    <dgm:cxn modelId="{9D1FFC07-A88E-4491-BC25-42DB1DF70D61}" type="presParOf" srcId="{29BF40AD-2C25-4FD4-8DD6-20ABC40893F9}" destId="{AF087DCE-5847-4A26-9CC4-D6CD569989F5}" srcOrd="0" destOrd="0" presId="urn:microsoft.com/office/officeart/2005/8/layout/chevron2"/>
    <dgm:cxn modelId="{BAF8358B-98A8-46B2-8101-C6AE1DDE68DF}" type="presParOf" srcId="{29BF40AD-2C25-4FD4-8DD6-20ABC40893F9}" destId="{4D14D118-F0E8-4A71-99EE-EA0A94AD310A}" srcOrd="1" destOrd="0" presId="urn:microsoft.com/office/officeart/2005/8/layout/chevron2"/>
    <dgm:cxn modelId="{64EBED2A-F536-421D-B677-CE518861884B}" type="presParOf" srcId="{37713F0D-10D7-47BB-960B-27A6C5E8D279}" destId="{3FFB1BD5-BF55-4F21-BD7C-C160B773750E}" srcOrd="9" destOrd="0" presId="urn:microsoft.com/office/officeart/2005/8/layout/chevron2"/>
    <dgm:cxn modelId="{23EF0EB2-8904-4952-B2FB-287521A59128}" type="presParOf" srcId="{37713F0D-10D7-47BB-960B-27A6C5E8D279}" destId="{3B3CB051-9238-44E5-85C4-737521EA0568}" srcOrd="10" destOrd="0" presId="urn:microsoft.com/office/officeart/2005/8/layout/chevron2"/>
    <dgm:cxn modelId="{8F4CD408-DCF4-4E2A-9BCD-F701CFADC821}" type="presParOf" srcId="{3B3CB051-9238-44E5-85C4-737521EA0568}" destId="{D8E8669C-DEF5-412A-A138-D66A783C223B}" srcOrd="0" destOrd="0" presId="urn:microsoft.com/office/officeart/2005/8/layout/chevron2"/>
    <dgm:cxn modelId="{C76DE748-C024-40B9-97CB-D5499ADB1B45}" type="presParOf" srcId="{3B3CB051-9238-44E5-85C4-737521EA0568}" destId="{4314E650-1067-411C-820F-569DCF859684}" srcOrd="1" destOrd="0" presId="urn:microsoft.com/office/officeart/2005/8/layout/chevron2"/>
  </dgm:cxnLst>
  <dgm:bg/>
  <dgm:whole>
    <a:ln>
      <a:solidFill>
        <a:schemeClr val="tx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679EF-A285-4BEB-A116-E1E8E2B33ABB}">
      <dsp:nvSpPr>
        <dsp:cNvPr id="0" name=""/>
        <dsp:cNvSpPr/>
      </dsp:nvSpPr>
      <dsp:spPr>
        <a:xfrm rot="5400000">
          <a:off x="-143639" y="143654"/>
          <a:ext cx="957597" cy="670318"/>
        </a:xfrm>
        <a:prstGeom prst="chevron">
          <a:avLst/>
        </a:prstGeom>
        <a:solidFill>
          <a:srgbClr val="EEC78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Preach</a:t>
          </a:r>
        </a:p>
      </dsp:txBody>
      <dsp:txXfrm rot="-5400000">
        <a:off x="1" y="335173"/>
        <a:ext cx="670318" cy="287279"/>
      </dsp:txXfrm>
    </dsp:sp>
    <dsp:sp modelId="{0B8DF323-33ED-4674-92A2-1A0E55FE2457}">
      <dsp:nvSpPr>
        <dsp:cNvPr id="0" name=""/>
        <dsp:cNvSpPr/>
      </dsp:nvSpPr>
      <dsp:spPr>
        <a:xfrm rot="5400000">
          <a:off x="2271839" y="-1601506"/>
          <a:ext cx="622438" cy="3825481"/>
        </a:xfrm>
        <a:prstGeom prst="round2SameRect">
          <a:avLst/>
        </a:prstGeom>
        <a:solidFill>
          <a:srgbClr val="EEC782">
            <a:alpha val="89804"/>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b="0" i="0" kern="1200" dirty="0"/>
            <a:t> </a:t>
          </a:r>
          <a:r>
            <a:rPr lang="en-US" sz="1400" b="0" i="0" kern="1200" dirty="0"/>
            <a:t>To deliver a sermon or religious address to an assembled group of people, typically in church.</a:t>
          </a:r>
          <a:endParaRPr lang="en-US" sz="1400" kern="1200" dirty="0"/>
        </a:p>
      </dsp:txBody>
      <dsp:txXfrm rot="-5400000">
        <a:off x="670318" y="30400"/>
        <a:ext cx="3795096" cy="561668"/>
      </dsp:txXfrm>
    </dsp:sp>
    <dsp:sp modelId="{7F37D61E-1376-4FFB-A854-B76DD04E73CA}">
      <dsp:nvSpPr>
        <dsp:cNvPr id="0" name=""/>
        <dsp:cNvSpPr/>
      </dsp:nvSpPr>
      <dsp:spPr>
        <a:xfrm rot="5400000">
          <a:off x="-143639" y="1003689"/>
          <a:ext cx="957597" cy="670318"/>
        </a:xfrm>
        <a:prstGeom prst="chevron">
          <a:avLst/>
        </a:prstGeom>
        <a:solidFill>
          <a:schemeClr val="tx2">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Teach</a:t>
          </a:r>
        </a:p>
      </dsp:txBody>
      <dsp:txXfrm rot="-5400000">
        <a:off x="1" y="1195208"/>
        <a:ext cx="670318" cy="287279"/>
      </dsp:txXfrm>
    </dsp:sp>
    <dsp:sp modelId="{C078820A-14BC-452D-8B48-312AF0CE3900}">
      <dsp:nvSpPr>
        <dsp:cNvPr id="0" name=""/>
        <dsp:cNvSpPr/>
      </dsp:nvSpPr>
      <dsp:spPr>
        <a:xfrm rot="5400000">
          <a:off x="2271839" y="-741472"/>
          <a:ext cx="622438" cy="3825481"/>
        </a:xfrm>
        <a:prstGeom prst="round2SameRect">
          <a:avLst/>
        </a:prstGeom>
        <a:solidFill>
          <a:schemeClr val="tx2">
            <a:lumMod val="40000"/>
            <a:lumOff val="60000"/>
            <a:alpha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0" i="0" kern="1200" dirty="0"/>
            <a:t>To cause or help (someone) to learn about a subject by giving lessons</a:t>
          </a:r>
          <a:endParaRPr lang="en-US" sz="1500" kern="1200" dirty="0"/>
        </a:p>
      </dsp:txBody>
      <dsp:txXfrm rot="-5400000">
        <a:off x="670318" y="890434"/>
        <a:ext cx="3795096" cy="561668"/>
      </dsp:txXfrm>
    </dsp:sp>
    <dsp:sp modelId="{2498650F-026A-4483-B7FB-43440D8C2D49}">
      <dsp:nvSpPr>
        <dsp:cNvPr id="0" name=""/>
        <dsp:cNvSpPr/>
      </dsp:nvSpPr>
      <dsp:spPr>
        <a:xfrm rot="5400000">
          <a:off x="-143639" y="1863723"/>
          <a:ext cx="957597" cy="670318"/>
        </a:xfrm>
        <a:prstGeom prst="chevron">
          <a:avLst/>
        </a:prstGeom>
        <a:solidFill>
          <a:schemeClr val="accent3">
            <a:lumMod val="60000"/>
            <a:lumOff val="4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Expound</a:t>
          </a:r>
        </a:p>
      </dsp:txBody>
      <dsp:txXfrm rot="-5400000">
        <a:off x="1" y="2055242"/>
        <a:ext cx="670318" cy="287279"/>
      </dsp:txXfrm>
    </dsp:sp>
    <dsp:sp modelId="{5D21AB97-6BCC-45A7-863C-B1CD9AEEBACE}">
      <dsp:nvSpPr>
        <dsp:cNvPr id="0" name=""/>
        <dsp:cNvSpPr/>
      </dsp:nvSpPr>
      <dsp:spPr>
        <a:xfrm rot="5400000">
          <a:off x="2271839" y="118562"/>
          <a:ext cx="622438" cy="3825481"/>
        </a:xfrm>
        <a:prstGeom prst="round2SameRect">
          <a:avLst/>
        </a:prstGeom>
        <a:solidFill>
          <a:schemeClr val="accent3">
            <a:lumMod val="40000"/>
            <a:lumOff val="60000"/>
            <a:alpha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To teach something in greater detail</a:t>
          </a:r>
        </a:p>
      </dsp:txBody>
      <dsp:txXfrm rot="-5400000">
        <a:off x="670318" y="1750469"/>
        <a:ext cx="3795096" cy="561668"/>
      </dsp:txXfrm>
    </dsp:sp>
    <dsp:sp modelId="{CCA42712-EE8D-4149-A111-4BD77920A0F4}">
      <dsp:nvSpPr>
        <dsp:cNvPr id="0" name=""/>
        <dsp:cNvSpPr/>
      </dsp:nvSpPr>
      <dsp:spPr>
        <a:xfrm rot="5400000">
          <a:off x="-143639" y="2723758"/>
          <a:ext cx="957597" cy="670318"/>
        </a:xfrm>
        <a:prstGeom prst="chevron">
          <a:avLst/>
        </a:prstGeom>
        <a:solidFill>
          <a:schemeClr val="accent5">
            <a:lumMod val="60000"/>
            <a:lumOff val="4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Exhort</a:t>
          </a:r>
        </a:p>
      </dsp:txBody>
      <dsp:txXfrm rot="-5400000">
        <a:off x="1" y="2915277"/>
        <a:ext cx="670318" cy="287279"/>
      </dsp:txXfrm>
    </dsp:sp>
    <dsp:sp modelId="{FCCE18A4-689D-4C47-A52D-B996A6FAE878}">
      <dsp:nvSpPr>
        <dsp:cNvPr id="0" name=""/>
        <dsp:cNvSpPr/>
      </dsp:nvSpPr>
      <dsp:spPr>
        <a:xfrm rot="5400000">
          <a:off x="2271839" y="978596"/>
          <a:ext cx="622438" cy="3825481"/>
        </a:xfrm>
        <a:prstGeom prst="round2SameRect">
          <a:avLst/>
        </a:prstGeom>
        <a:solidFill>
          <a:schemeClr val="accent5">
            <a:lumMod val="40000"/>
            <a:lumOff val="60000"/>
            <a:alpha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To strongly encourage someone to do something</a:t>
          </a:r>
        </a:p>
      </dsp:txBody>
      <dsp:txXfrm rot="-5400000">
        <a:off x="670318" y="2610503"/>
        <a:ext cx="3795096" cy="561668"/>
      </dsp:txXfrm>
    </dsp:sp>
    <dsp:sp modelId="{AF087DCE-5847-4A26-9CC4-D6CD569989F5}">
      <dsp:nvSpPr>
        <dsp:cNvPr id="0" name=""/>
        <dsp:cNvSpPr/>
      </dsp:nvSpPr>
      <dsp:spPr>
        <a:xfrm rot="5400000">
          <a:off x="-143639" y="3583792"/>
          <a:ext cx="957597" cy="670318"/>
        </a:xfrm>
        <a:prstGeom prst="chevron">
          <a:avLst/>
        </a:prstGeom>
        <a:solidFill>
          <a:schemeClr val="accent6">
            <a:lumMod val="60000"/>
            <a:lumOff val="4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Warn</a:t>
          </a:r>
        </a:p>
      </dsp:txBody>
      <dsp:txXfrm rot="-5400000">
        <a:off x="1" y="3775311"/>
        <a:ext cx="670318" cy="287279"/>
      </dsp:txXfrm>
    </dsp:sp>
    <dsp:sp modelId="{4D14D118-F0E8-4A71-99EE-EA0A94AD310A}">
      <dsp:nvSpPr>
        <dsp:cNvPr id="0" name=""/>
        <dsp:cNvSpPr/>
      </dsp:nvSpPr>
      <dsp:spPr>
        <a:xfrm rot="5400000">
          <a:off x="2271839" y="1838631"/>
          <a:ext cx="622438" cy="3825481"/>
        </a:xfrm>
        <a:prstGeom prst="round2SameRect">
          <a:avLst/>
        </a:prstGeom>
        <a:solidFill>
          <a:schemeClr val="accent6">
            <a:lumMod val="60000"/>
            <a:lumOff val="40000"/>
            <a:alpha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0" i="0" kern="1200" dirty="0"/>
            <a:t>to urge or advise to be careful</a:t>
          </a:r>
          <a:endParaRPr lang="en-US" sz="1500" kern="1200" dirty="0"/>
        </a:p>
      </dsp:txBody>
      <dsp:txXfrm rot="-5400000">
        <a:off x="670318" y="3470538"/>
        <a:ext cx="3795096" cy="561668"/>
      </dsp:txXfrm>
    </dsp:sp>
    <dsp:sp modelId="{D8E8669C-DEF5-412A-A138-D66A783C223B}">
      <dsp:nvSpPr>
        <dsp:cNvPr id="0" name=""/>
        <dsp:cNvSpPr/>
      </dsp:nvSpPr>
      <dsp:spPr>
        <a:xfrm rot="5400000">
          <a:off x="-143639" y="4415204"/>
          <a:ext cx="957597" cy="670318"/>
        </a:xfrm>
        <a:prstGeom prst="chevron">
          <a:avLst/>
        </a:prstGeom>
        <a:solidFill>
          <a:srgbClr val="FFFFCC"/>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Invite</a:t>
          </a:r>
        </a:p>
      </dsp:txBody>
      <dsp:txXfrm rot="-5400000">
        <a:off x="1" y="4606723"/>
        <a:ext cx="670318" cy="287279"/>
      </dsp:txXfrm>
    </dsp:sp>
    <dsp:sp modelId="{4314E650-1067-411C-820F-569DCF859684}">
      <dsp:nvSpPr>
        <dsp:cNvPr id="0" name=""/>
        <dsp:cNvSpPr/>
      </dsp:nvSpPr>
      <dsp:spPr>
        <a:xfrm rot="5400000">
          <a:off x="2271839" y="2698665"/>
          <a:ext cx="622438" cy="3825481"/>
        </a:xfrm>
        <a:prstGeom prst="round2SameRect">
          <a:avLst/>
        </a:prstGeom>
        <a:solidFill>
          <a:srgbClr val="FFFFCC">
            <a:alpha val="89804"/>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0" i="0" kern="1200" dirty="0"/>
            <a:t>To ask (someone) to Come Unto Christ</a:t>
          </a:r>
          <a:endParaRPr lang="en-US" sz="1500" kern="1200" dirty="0"/>
        </a:p>
      </dsp:txBody>
      <dsp:txXfrm rot="-5400000">
        <a:off x="670318" y="4330572"/>
        <a:ext cx="3795096" cy="5616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BA572-56AE-4E90-A6A0-AB811E41C4A7}" type="datetimeFigureOut">
              <a:rPr lang="en-US" smtClean="0"/>
              <a:t>7/2/2020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B6624-FF34-4342-8193-1F35B051DB2B}" type="slidenum">
              <a:rPr lang="en-US" smtClean="0"/>
              <a:t>‹#›</a:t>
            </a:fld>
            <a:endParaRPr lang="en-US"/>
          </a:p>
        </p:txBody>
      </p:sp>
    </p:spTree>
    <p:extLst>
      <p:ext uri="{BB962C8B-B14F-4D97-AF65-F5344CB8AC3E}">
        <p14:creationId xmlns:p14="http://schemas.microsoft.com/office/powerpoint/2010/main" val="168067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876E4D-4D79-4705-8980-FBDF4F555F8D}" type="slidenum">
              <a:rPr lang="en-US" smtClean="0"/>
              <a:pPr/>
              <a:t>5</a:t>
            </a:fld>
            <a:endParaRPr lang="en-US"/>
          </a:p>
        </p:txBody>
      </p:sp>
    </p:spTree>
    <p:extLst>
      <p:ext uri="{BB962C8B-B14F-4D97-AF65-F5344CB8AC3E}">
        <p14:creationId xmlns:p14="http://schemas.microsoft.com/office/powerpoint/2010/main" val="741427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D5997-9531-452B-A575-11A9BC3921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8B25A-7389-4992-967F-0B1FCFD9D0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FE1E83-06E0-40EF-8337-778F1C6D7814}"/>
              </a:ext>
            </a:extLst>
          </p:cNvPr>
          <p:cNvSpPr>
            <a:spLocks noGrp="1"/>
          </p:cNvSpPr>
          <p:nvPr>
            <p:ph type="dt" sz="half" idx="10"/>
          </p:nvPr>
        </p:nvSpPr>
        <p:spPr/>
        <p:txBody>
          <a:bodyPr/>
          <a:lstStyle/>
          <a:p>
            <a:fld id="{BE05BCFA-0E52-4440-874D-F73E63C0EC6F}" type="datetimeFigureOut">
              <a:rPr lang="en-US" smtClean="0"/>
              <a:t>7/2/2020</a:t>
            </a:fld>
            <a:endParaRPr lang="en-US"/>
          </a:p>
        </p:txBody>
      </p:sp>
      <p:sp>
        <p:nvSpPr>
          <p:cNvPr id="5" name="Footer Placeholder 4">
            <a:extLst>
              <a:ext uri="{FF2B5EF4-FFF2-40B4-BE49-F238E27FC236}">
                <a16:creationId xmlns:a16="http://schemas.microsoft.com/office/drawing/2014/main" id="{F5F87000-E37B-44D7-B2F6-BA75B51B89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D0BEA-8C75-43EC-BA6C-DB1C814A879F}"/>
              </a:ext>
            </a:extLst>
          </p:cNvPr>
          <p:cNvSpPr>
            <a:spLocks noGrp="1"/>
          </p:cNvSpPr>
          <p:nvPr>
            <p:ph type="sldNum" sz="quarter" idx="12"/>
          </p:nvPr>
        </p:nvSpPr>
        <p:spPr/>
        <p:txBody>
          <a:bodyPr/>
          <a:lstStyle/>
          <a:p>
            <a:fld id="{4FD77066-DA04-4D3B-9A3B-B6D12D6C75BF}" type="slidenum">
              <a:rPr lang="en-US" smtClean="0"/>
              <a:t>‹#›</a:t>
            </a:fld>
            <a:endParaRPr lang="en-US"/>
          </a:p>
        </p:txBody>
      </p:sp>
    </p:spTree>
    <p:extLst>
      <p:ext uri="{BB962C8B-B14F-4D97-AF65-F5344CB8AC3E}">
        <p14:creationId xmlns:p14="http://schemas.microsoft.com/office/powerpoint/2010/main" val="402062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AE1C4-C3D0-41DF-B637-AA5A28C137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099ED1-A5EA-4D78-98EE-D854BCA8AE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427C8-B101-452C-8EA4-74CAD6C953C7}"/>
              </a:ext>
            </a:extLst>
          </p:cNvPr>
          <p:cNvSpPr>
            <a:spLocks noGrp="1"/>
          </p:cNvSpPr>
          <p:nvPr>
            <p:ph type="dt" sz="half" idx="10"/>
          </p:nvPr>
        </p:nvSpPr>
        <p:spPr/>
        <p:txBody>
          <a:bodyPr/>
          <a:lstStyle/>
          <a:p>
            <a:fld id="{BE05BCFA-0E52-4440-874D-F73E63C0EC6F}" type="datetimeFigureOut">
              <a:rPr lang="en-US" smtClean="0"/>
              <a:t>7/2/2020</a:t>
            </a:fld>
            <a:endParaRPr lang="en-US"/>
          </a:p>
        </p:txBody>
      </p:sp>
      <p:sp>
        <p:nvSpPr>
          <p:cNvPr id="5" name="Footer Placeholder 4">
            <a:extLst>
              <a:ext uri="{FF2B5EF4-FFF2-40B4-BE49-F238E27FC236}">
                <a16:creationId xmlns:a16="http://schemas.microsoft.com/office/drawing/2014/main" id="{55F251ED-3094-48FE-A29F-B86A86A0D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893E9-C0CF-476E-ADEB-6A05AE34F3BC}"/>
              </a:ext>
            </a:extLst>
          </p:cNvPr>
          <p:cNvSpPr>
            <a:spLocks noGrp="1"/>
          </p:cNvSpPr>
          <p:nvPr>
            <p:ph type="sldNum" sz="quarter" idx="12"/>
          </p:nvPr>
        </p:nvSpPr>
        <p:spPr/>
        <p:txBody>
          <a:bodyPr/>
          <a:lstStyle/>
          <a:p>
            <a:fld id="{4FD77066-DA04-4D3B-9A3B-B6D12D6C75BF}" type="slidenum">
              <a:rPr lang="en-US" smtClean="0"/>
              <a:t>‹#›</a:t>
            </a:fld>
            <a:endParaRPr lang="en-US"/>
          </a:p>
        </p:txBody>
      </p:sp>
    </p:spTree>
    <p:extLst>
      <p:ext uri="{BB962C8B-B14F-4D97-AF65-F5344CB8AC3E}">
        <p14:creationId xmlns:p14="http://schemas.microsoft.com/office/powerpoint/2010/main" val="159620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6ABBCB-F98C-48B8-96DE-195167ACFA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FCC96D-2AA2-498F-932D-5832FDC01A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CDFF6-6226-4707-B5F5-DB7706E86280}"/>
              </a:ext>
            </a:extLst>
          </p:cNvPr>
          <p:cNvSpPr>
            <a:spLocks noGrp="1"/>
          </p:cNvSpPr>
          <p:nvPr>
            <p:ph type="dt" sz="half" idx="10"/>
          </p:nvPr>
        </p:nvSpPr>
        <p:spPr/>
        <p:txBody>
          <a:bodyPr/>
          <a:lstStyle/>
          <a:p>
            <a:fld id="{BE05BCFA-0E52-4440-874D-F73E63C0EC6F}" type="datetimeFigureOut">
              <a:rPr lang="en-US" smtClean="0"/>
              <a:t>7/2/2020</a:t>
            </a:fld>
            <a:endParaRPr lang="en-US"/>
          </a:p>
        </p:txBody>
      </p:sp>
      <p:sp>
        <p:nvSpPr>
          <p:cNvPr id="5" name="Footer Placeholder 4">
            <a:extLst>
              <a:ext uri="{FF2B5EF4-FFF2-40B4-BE49-F238E27FC236}">
                <a16:creationId xmlns:a16="http://schemas.microsoft.com/office/drawing/2014/main" id="{46265EFA-7FD2-4080-BE96-CE448DA56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12376-8CBC-40AC-B833-B6BE4B49B04C}"/>
              </a:ext>
            </a:extLst>
          </p:cNvPr>
          <p:cNvSpPr>
            <a:spLocks noGrp="1"/>
          </p:cNvSpPr>
          <p:nvPr>
            <p:ph type="sldNum" sz="quarter" idx="12"/>
          </p:nvPr>
        </p:nvSpPr>
        <p:spPr/>
        <p:txBody>
          <a:bodyPr/>
          <a:lstStyle/>
          <a:p>
            <a:fld id="{4FD77066-DA04-4D3B-9A3B-B6D12D6C75BF}" type="slidenum">
              <a:rPr lang="en-US" smtClean="0"/>
              <a:t>‹#›</a:t>
            </a:fld>
            <a:endParaRPr lang="en-US"/>
          </a:p>
        </p:txBody>
      </p:sp>
    </p:spTree>
    <p:extLst>
      <p:ext uri="{BB962C8B-B14F-4D97-AF65-F5344CB8AC3E}">
        <p14:creationId xmlns:p14="http://schemas.microsoft.com/office/powerpoint/2010/main" val="352440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3330-53DA-4BC2-AFBB-3349F99173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5D4C6E-B037-46F9-9287-DFAB3D6068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3CBD97-A846-48FE-A73A-F48E1C2CDE7A}"/>
              </a:ext>
            </a:extLst>
          </p:cNvPr>
          <p:cNvSpPr>
            <a:spLocks noGrp="1"/>
          </p:cNvSpPr>
          <p:nvPr>
            <p:ph type="dt" sz="half" idx="10"/>
          </p:nvPr>
        </p:nvSpPr>
        <p:spPr/>
        <p:txBody>
          <a:bodyPr/>
          <a:lstStyle/>
          <a:p>
            <a:fld id="{BE05BCFA-0E52-4440-874D-F73E63C0EC6F}" type="datetimeFigureOut">
              <a:rPr lang="en-US" smtClean="0"/>
              <a:t>7/2/2020</a:t>
            </a:fld>
            <a:endParaRPr lang="en-US"/>
          </a:p>
        </p:txBody>
      </p:sp>
      <p:sp>
        <p:nvSpPr>
          <p:cNvPr id="5" name="Footer Placeholder 4">
            <a:extLst>
              <a:ext uri="{FF2B5EF4-FFF2-40B4-BE49-F238E27FC236}">
                <a16:creationId xmlns:a16="http://schemas.microsoft.com/office/drawing/2014/main" id="{7ED133EE-800C-44EC-AF9D-3F9CCADA3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64581-78D6-46C8-821B-00D2E3ED0156}"/>
              </a:ext>
            </a:extLst>
          </p:cNvPr>
          <p:cNvSpPr>
            <a:spLocks noGrp="1"/>
          </p:cNvSpPr>
          <p:nvPr>
            <p:ph type="sldNum" sz="quarter" idx="12"/>
          </p:nvPr>
        </p:nvSpPr>
        <p:spPr/>
        <p:txBody>
          <a:bodyPr/>
          <a:lstStyle/>
          <a:p>
            <a:fld id="{4FD77066-DA04-4D3B-9A3B-B6D12D6C75BF}" type="slidenum">
              <a:rPr lang="en-US" smtClean="0"/>
              <a:t>‹#›</a:t>
            </a:fld>
            <a:endParaRPr lang="en-US"/>
          </a:p>
        </p:txBody>
      </p:sp>
    </p:spTree>
    <p:extLst>
      <p:ext uri="{BB962C8B-B14F-4D97-AF65-F5344CB8AC3E}">
        <p14:creationId xmlns:p14="http://schemas.microsoft.com/office/powerpoint/2010/main" val="56881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05741-62E0-4745-98CB-2E500044B7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289838-8768-4847-B2E5-B43D3CD664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0C2C6E-B716-4398-AA4A-C1C11BBF8CFE}"/>
              </a:ext>
            </a:extLst>
          </p:cNvPr>
          <p:cNvSpPr>
            <a:spLocks noGrp="1"/>
          </p:cNvSpPr>
          <p:nvPr>
            <p:ph type="dt" sz="half" idx="10"/>
          </p:nvPr>
        </p:nvSpPr>
        <p:spPr/>
        <p:txBody>
          <a:bodyPr/>
          <a:lstStyle/>
          <a:p>
            <a:fld id="{BE05BCFA-0E52-4440-874D-F73E63C0EC6F}" type="datetimeFigureOut">
              <a:rPr lang="en-US" smtClean="0"/>
              <a:t>7/2/2020</a:t>
            </a:fld>
            <a:endParaRPr lang="en-US"/>
          </a:p>
        </p:txBody>
      </p:sp>
      <p:sp>
        <p:nvSpPr>
          <p:cNvPr id="5" name="Footer Placeholder 4">
            <a:extLst>
              <a:ext uri="{FF2B5EF4-FFF2-40B4-BE49-F238E27FC236}">
                <a16:creationId xmlns:a16="http://schemas.microsoft.com/office/drawing/2014/main" id="{94EA84E7-6053-404B-AC85-E23A01FC3A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C1CA7-3A2E-4D0E-982C-F875E785446A}"/>
              </a:ext>
            </a:extLst>
          </p:cNvPr>
          <p:cNvSpPr>
            <a:spLocks noGrp="1"/>
          </p:cNvSpPr>
          <p:nvPr>
            <p:ph type="sldNum" sz="quarter" idx="12"/>
          </p:nvPr>
        </p:nvSpPr>
        <p:spPr/>
        <p:txBody>
          <a:bodyPr/>
          <a:lstStyle/>
          <a:p>
            <a:fld id="{4FD77066-DA04-4D3B-9A3B-B6D12D6C75BF}" type="slidenum">
              <a:rPr lang="en-US" smtClean="0"/>
              <a:t>‹#›</a:t>
            </a:fld>
            <a:endParaRPr lang="en-US"/>
          </a:p>
        </p:txBody>
      </p:sp>
    </p:spTree>
    <p:extLst>
      <p:ext uri="{BB962C8B-B14F-4D97-AF65-F5344CB8AC3E}">
        <p14:creationId xmlns:p14="http://schemas.microsoft.com/office/powerpoint/2010/main" val="2154178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0036-1208-489B-AAFB-DE214CF138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BFA0A1-F1A1-44D3-A587-D7D6791C8E2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CA88A8-BDC0-425F-B2F4-2344281F775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0C1CCE-605A-4914-9D34-C237A3359477}"/>
              </a:ext>
            </a:extLst>
          </p:cNvPr>
          <p:cNvSpPr>
            <a:spLocks noGrp="1"/>
          </p:cNvSpPr>
          <p:nvPr>
            <p:ph type="dt" sz="half" idx="10"/>
          </p:nvPr>
        </p:nvSpPr>
        <p:spPr/>
        <p:txBody>
          <a:bodyPr/>
          <a:lstStyle/>
          <a:p>
            <a:fld id="{BE05BCFA-0E52-4440-874D-F73E63C0EC6F}" type="datetimeFigureOut">
              <a:rPr lang="en-US" smtClean="0"/>
              <a:t>7/2/2020</a:t>
            </a:fld>
            <a:endParaRPr lang="en-US"/>
          </a:p>
        </p:txBody>
      </p:sp>
      <p:sp>
        <p:nvSpPr>
          <p:cNvPr id="6" name="Footer Placeholder 5">
            <a:extLst>
              <a:ext uri="{FF2B5EF4-FFF2-40B4-BE49-F238E27FC236}">
                <a16:creationId xmlns:a16="http://schemas.microsoft.com/office/drawing/2014/main" id="{C3DE39B6-5622-41D7-9CB2-DFE0CD5234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51BC96-F3E5-4EDA-9124-039EF49282B1}"/>
              </a:ext>
            </a:extLst>
          </p:cNvPr>
          <p:cNvSpPr>
            <a:spLocks noGrp="1"/>
          </p:cNvSpPr>
          <p:nvPr>
            <p:ph type="sldNum" sz="quarter" idx="12"/>
          </p:nvPr>
        </p:nvSpPr>
        <p:spPr/>
        <p:txBody>
          <a:bodyPr/>
          <a:lstStyle/>
          <a:p>
            <a:fld id="{4FD77066-DA04-4D3B-9A3B-B6D12D6C75BF}" type="slidenum">
              <a:rPr lang="en-US" smtClean="0"/>
              <a:t>‹#›</a:t>
            </a:fld>
            <a:endParaRPr lang="en-US"/>
          </a:p>
        </p:txBody>
      </p:sp>
    </p:spTree>
    <p:extLst>
      <p:ext uri="{BB962C8B-B14F-4D97-AF65-F5344CB8AC3E}">
        <p14:creationId xmlns:p14="http://schemas.microsoft.com/office/powerpoint/2010/main" val="3982625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EF02C-7B40-463C-B07C-75E6366E42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4172B2-8490-4B54-BC42-678F40475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278E4E5-D3ED-435E-8926-1E94479D5DE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51938E-EB25-46DB-91E8-397D794168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A4A6F4-4FEB-410F-894D-C303503DBB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31E89B-3FE3-4D54-869D-A4922A8552C5}"/>
              </a:ext>
            </a:extLst>
          </p:cNvPr>
          <p:cNvSpPr>
            <a:spLocks noGrp="1"/>
          </p:cNvSpPr>
          <p:nvPr>
            <p:ph type="dt" sz="half" idx="10"/>
          </p:nvPr>
        </p:nvSpPr>
        <p:spPr/>
        <p:txBody>
          <a:bodyPr/>
          <a:lstStyle/>
          <a:p>
            <a:fld id="{BE05BCFA-0E52-4440-874D-F73E63C0EC6F}" type="datetimeFigureOut">
              <a:rPr lang="en-US" smtClean="0"/>
              <a:t>7/2/2020</a:t>
            </a:fld>
            <a:endParaRPr lang="en-US"/>
          </a:p>
        </p:txBody>
      </p:sp>
      <p:sp>
        <p:nvSpPr>
          <p:cNvPr id="8" name="Footer Placeholder 7">
            <a:extLst>
              <a:ext uri="{FF2B5EF4-FFF2-40B4-BE49-F238E27FC236}">
                <a16:creationId xmlns:a16="http://schemas.microsoft.com/office/drawing/2014/main" id="{C54FEF1B-4EEA-4437-8D98-D40AA33588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267672-3655-4397-AACD-BF2729C9DB99}"/>
              </a:ext>
            </a:extLst>
          </p:cNvPr>
          <p:cNvSpPr>
            <a:spLocks noGrp="1"/>
          </p:cNvSpPr>
          <p:nvPr>
            <p:ph type="sldNum" sz="quarter" idx="12"/>
          </p:nvPr>
        </p:nvSpPr>
        <p:spPr/>
        <p:txBody>
          <a:bodyPr/>
          <a:lstStyle/>
          <a:p>
            <a:fld id="{4FD77066-DA04-4D3B-9A3B-B6D12D6C75BF}" type="slidenum">
              <a:rPr lang="en-US" smtClean="0"/>
              <a:t>‹#›</a:t>
            </a:fld>
            <a:endParaRPr lang="en-US"/>
          </a:p>
        </p:txBody>
      </p:sp>
    </p:spTree>
    <p:extLst>
      <p:ext uri="{BB962C8B-B14F-4D97-AF65-F5344CB8AC3E}">
        <p14:creationId xmlns:p14="http://schemas.microsoft.com/office/powerpoint/2010/main" val="3193673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60F1C-A076-4834-B259-7241B8F6CD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CB893E-29A3-41E5-BB45-D674C9D0EB6B}"/>
              </a:ext>
            </a:extLst>
          </p:cNvPr>
          <p:cNvSpPr>
            <a:spLocks noGrp="1"/>
          </p:cNvSpPr>
          <p:nvPr>
            <p:ph type="dt" sz="half" idx="10"/>
          </p:nvPr>
        </p:nvSpPr>
        <p:spPr/>
        <p:txBody>
          <a:bodyPr/>
          <a:lstStyle/>
          <a:p>
            <a:fld id="{BE05BCFA-0E52-4440-874D-F73E63C0EC6F}" type="datetimeFigureOut">
              <a:rPr lang="en-US" smtClean="0"/>
              <a:t>7/2/2020</a:t>
            </a:fld>
            <a:endParaRPr lang="en-US"/>
          </a:p>
        </p:txBody>
      </p:sp>
      <p:sp>
        <p:nvSpPr>
          <p:cNvPr id="4" name="Footer Placeholder 3">
            <a:extLst>
              <a:ext uri="{FF2B5EF4-FFF2-40B4-BE49-F238E27FC236}">
                <a16:creationId xmlns:a16="http://schemas.microsoft.com/office/drawing/2014/main" id="{2E99508F-6A1D-4A92-A866-6E3B208452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F6235D-011D-45B7-B69D-EB41769BDA79}"/>
              </a:ext>
            </a:extLst>
          </p:cNvPr>
          <p:cNvSpPr>
            <a:spLocks noGrp="1"/>
          </p:cNvSpPr>
          <p:nvPr>
            <p:ph type="sldNum" sz="quarter" idx="12"/>
          </p:nvPr>
        </p:nvSpPr>
        <p:spPr/>
        <p:txBody>
          <a:bodyPr/>
          <a:lstStyle/>
          <a:p>
            <a:fld id="{4FD77066-DA04-4D3B-9A3B-B6D12D6C75BF}" type="slidenum">
              <a:rPr lang="en-US" smtClean="0"/>
              <a:t>‹#›</a:t>
            </a:fld>
            <a:endParaRPr lang="en-US"/>
          </a:p>
        </p:txBody>
      </p:sp>
    </p:spTree>
    <p:extLst>
      <p:ext uri="{BB962C8B-B14F-4D97-AF65-F5344CB8AC3E}">
        <p14:creationId xmlns:p14="http://schemas.microsoft.com/office/powerpoint/2010/main" val="344713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C4C4DF-ED13-40EE-9D98-1F6935AFDF26}"/>
              </a:ext>
            </a:extLst>
          </p:cNvPr>
          <p:cNvSpPr>
            <a:spLocks noGrp="1"/>
          </p:cNvSpPr>
          <p:nvPr>
            <p:ph type="dt" sz="half" idx="10"/>
          </p:nvPr>
        </p:nvSpPr>
        <p:spPr/>
        <p:txBody>
          <a:bodyPr/>
          <a:lstStyle/>
          <a:p>
            <a:fld id="{BE05BCFA-0E52-4440-874D-F73E63C0EC6F}" type="datetimeFigureOut">
              <a:rPr lang="en-US" smtClean="0"/>
              <a:t>7/2/2020</a:t>
            </a:fld>
            <a:endParaRPr lang="en-US"/>
          </a:p>
        </p:txBody>
      </p:sp>
      <p:sp>
        <p:nvSpPr>
          <p:cNvPr id="3" name="Footer Placeholder 2">
            <a:extLst>
              <a:ext uri="{FF2B5EF4-FFF2-40B4-BE49-F238E27FC236}">
                <a16:creationId xmlns:a16="http://schemas.microsoft.com/office/drawing/2014/main" id="{E439A6D2-A9C9-4916-84D1-6010151C70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D5B109-8914-40CF-804E-B2186612BC05}"/>
              </a:ext>
            </a:extLst>
          </p:cNvPr>
          <p:cNvSpPr>
            <a:spLocks noGrp="1"/>
          </p:cNvSpPr>
          <p:nvPr>
            <p:ph type="sldNum" sz="quarter" idx="12"/>
          </p:nvPr>
        </p:nvSpPr>
        <p:spPr/>
        <p:txBody>
          <a:bodyPr/>
          <a:lstStyle/>
          <a:p>
            <a:fld id="{4FD77066-DA04-4D3B-9A3B-B6D12D6C75BF}" type="slidenum">
              <a:rPr lang="en-US" smtClean="0"/>
              <a:t>‹#›</a:t>
            </a:fld>
            <a:endParaRPr lang="en-US"/>
          </a:p>
        </p:txBody>
      </p:sp>
    </p:spTree>
    <p:extLst>
      <p:ext uri="{BB962C8B-B14F-4D97-AF65-F5344CB8AC3E}">
        <p14:creationId xmlns:p14="http://schemas.microsoft.com/office/powerpoint/2010/main" val="161268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7EDEB-4D31-4567-B578-7E8F75E78D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0D85DF-DF50-4322-9031-65FBAA891B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142344-B2E5-4A42-8AD8-1ADF4657E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2FD925-E155-436E-84CE-FDC49F01F257}"/>
              </a:ext>
            </a:extLst>
          </p:cNvPr>
          <p:cNvSpPr>
            <a:spLocks noGrp="1"/>
          </p:cNvSpPr>
          <p:nvPr>
            <p:ph type="dt" sz="half" idx="10"/>
          </p:nvPr>
        </p:nvSpPr>
        <p:spPr/>
        <p:txBody>
          <a:bodyPr/>
          <a:lstStyle/>
          <a:p>
            <a:fld id="{BE05BCFA-0E52-4440-874D-F73E63C0EC6F}" type="datetimeFigureOut">
              <a:rPr lang="en-US" smtClean="0"/>
              <a:t>7/2/2020</a:t>
            </a:fld>
            <a:endParaRPr lang="en-US"/>
          </a:p>
        </p:txBody>
      </p:sp>
      <p:sp>
        <p:nvSpPr>
          <p:cNvPr id="6" name="Footer Placeholder 5">
            <a:extLst>
              <a:ext uri="{FF2B5EF4-FFF2-40B4-BE49-F238E27FC236}">
                <a16:creationId xmlns:a16="http://schemas.microsoft.com/office/drawing/2014/main" id="{18BC3B11-60A2-4E6D-ADDB-3BC0F5A523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E2CA88-BE1F-4456-A28E-84271358CC05}"/>
              </a:ext>
            </a:extLst>
          </p:cNvPr>
          <p:cNvSpPr>
            <a:spLocks noGrp="1"/>
          </p:cNvSpPr>
          <p:nvPr>
            <p:ph type="sldNum" sz="quarter" idx="12"/>
          </p:nvPr>
        </p:nvSpPr>
        <p:spPr/>
        <p:txBody>
          <a:bodyPr/>
          <a:lstStyle/>
          <a:p>
            <a:fld id="{4FD77066-DA04-4D3B-9A3B-B6D12D6C75BF}" type="slidenum">
              <a:rPr lang="en-US" smtClean="0"/>
              <a:t>‹#›</a:t>
            </a:fld>
            <a:endParaRPr lang="en-US"/>
          </a:p>
        </p:txBody>
      </p:sp>
    </p:spTree>
    <p:extLst>
      <p:ext uri="{BB962C8B-B14F-4D97-AF65-F5344CB8AC3E}">
        <p14:creationId xmlns:p14="http://schemas.microsoft.com/office/powerpoint/2010/main" val="370174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0D6D0-8A9B-4D64-8B23-879750619E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2EE632-5E5B-4D2A-B5DB-D6701A7920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85CDD9-EEF9-4649-8BCA-FBD8052A4C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2D0D49-8D74-4C7A-A0E1-8A95DD6681C8}"/>
              </a:ext>
            </a:extLst>
          </p:cNvPr>
          <p:cNvSpPr>
            <a:spLocks noGrp="1"/>
          </p:cNvSpPr>
          <p:nvPr>
            <p:ph type="dt" sz="half" idx="10"/>
          </p:nvPr>
        </p:nvSpPr>
        <p:spPr/>
        <p:txBody>
          <a:bodyPr/>
          <a:lstStyle/>
          <a:p>
            <a:fld id="{BE05BCFA-0E52-4440-874D-F73E63C0EC6F}" type="datetimeFigureOut">
              <a:rPr lang="en-US" smtClean="0"/>
              <a:t>7/2/2020</a:t>
            </a:fld>
            <a:endParaRPr lang="en-US"/>
          </a:p>
        </p:txBody>
      </p:sp>
      <p:sp>
        <p:nvSpPr>
          <p:cNvPr id="6" name="Footer Placeholder 5">
            <a:extLst>
              <a:ext uri="{FF2B5EF4-FFF2-40B4-BE49-F238E27FC236}">
                <a16:creationId xmlns:a16="http://schemas.microsoft.com/office/drawing/2014/main" id="{9708B517-8395-4302-B834-DC886D4695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D8BEE5-C83B-4E95-84AD-168B9022CDDD}"/>
              </a:ext>
            </a:extLst>
          </p:cNvPr>
          <p:cNvSpPr>
            <a:spLocks noGrp="1"/>
          </p:cNvSpPr>
          <p:nvPr>
            <p:ph type="sldNum" sz="quarter" idx="12"/>
          </p:nvPr>
        </p:nvSpPr>
        <p:spPr/>
        <p:txBody>
          <a:bodyPr/>
          <a:lstStyle/>
          <a:p>
            <a:fld id="{4FD77066-DA04-4D3B-9A3B-B6D12D6C75BF}" type="slidenum">
              <a:rPr lang="en-US" smtClean="0"/>
              <a:t>‹#›</a:t>
            </a:fld>
            <a:endParaRPr lang="en-US"/>
          </a:p>
        </p:txBody>
      </p:sp>
    </p:spTree>
    <p:extLst>
      <p:ext uri="{BB962C8B-B14F-4D97-AF65-F5344CB8AC3E}">
        <p14:creationId xmlns:p14="http://schemas.microsoft.com/office/powerpoint/2010/main" val="3979251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3D0D41-569A-49DE-8E1D-BB2B338C61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03C391-C3F9-4BC3-9438-2E57F3E246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BF592-4741-47FA-84FE-8599E3DDAE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5BCFA-0E52-4440-874D-F73E63C0EC6F}" type="datetimeFigureOut">
              <a:rPr lang="en-US" smtClean="0"/>
              <a:t>7/2/2020</a:t>
            </a:fld>
            <a:endParaRPr lang="en-US"/>
          </a:p>
        </p:txBody>
      </p:sp>
      <p:sp>
        <p:nvSpPr>
          <p:cNvPr id="5" name="Footer Placeholder 4">
            <a:extLst>
              <a:ext uri="{FF2B5EF4-FFF2-40B4-BE49-F238E27FC236}">
                <a16:creationId xmlns:a16="http://schemas.microsoft.com/office/drawing/2014/main" id="{BE8FB249-6C16-4A5C-9455-9340E8BB0A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904B82-B6E6-4786-9D69-867D1C039F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77066-DA04-4D3B-9A3B-B6D12D6C75BF}" type="slidenum">
              <a:rPr lang="en-US" smtClean="0"/>
              <a:t>‹#›</a:t>
            </a:fld>
            <a:endParaRPr lang="en-US"/>
          </a:p>
        </p:txBody>
      </p:sp>
    </p:spTree>
    <p:extLst>
      <p:ext uri="{BB962C8B-B14F-4D97-AF65-F5344CB8AC3E}">
        <p14:creationId xmlns:p14="http://schemas.microsoft.com/office/powerpoint/2010/main" val="2598191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3.jpeg"/><Relationship Id="rId7" Type="http://schemas.openxmlformats.org/officeDocument/2006/relationships/image" Target="../media/image7.jpeg"/><Relationship Id="rId12"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diagramColors" Target="../diagrams/colors1.xml"/><Relationship Id="rId5" Type="http://schemas.openxmlformats.org/officeDocument/2006/relationships/image" Target="../media/image5.jpeg"/><Relationship Id="rId10" Type="http://schemas.openxmlformats.org/officeDocument/2006/relationships/diagramQuickStyle" Target="../diagrams/quickStyle1.xml"/><Relationship Id="rId4" Type="http://schemas.openxmlformats.org/officeDocument/2006/relationships/image" Target="../media/image4.jpeg"/><Relationship Id="rId9"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g"/><Relationship Id="rId10" Type="http://schemas.openxmlformats.org/officeDocument/2006/relationships/image" Target="../media/image18.jpeg"/><Relationship Id="rId4" Type="http://schemas.openxmlformats.org/officeDocument/2006/relationships/image" Target="../media/image12.jpg"/><Relationship Id="rId9" Type="http://schemas.openxmlformats.org/officeDocument/2006/relationships/image" Target="../media/image17.jpeg"/><Relationship Id="rId1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84E711-BBF0-4760-B792-32715E8C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8860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F485A-F49C-4011-8E9F-7C27E91AE88A}"/>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Rockwell Extra Bold" pitchFamily="18" charset="0"/>
              </a:rPr>
              <a:t>To Be Ordained</a:t>
            </a:r>
          </a:p>
        </p:txBody>
      </p:sp>
      <p:sp>
        <p:nvSpPr>
          <p:cNvPr id="12" name="TextBox 11"/>
          <p:cNvSpPr txBox="1"/>
          <p:nvPr/>
        </p:nvSpPr>
        <p:spPr>
          <a:xfrm>
            <a:off x="942974" y="1720840"/>
            <a:ext cx="5467658" cy="3539430"/>
          </a:xfrm>
          <a:prstGeom prst="rect">
            <a:avLst/>
          </a:prstGeom>
          <a:noFill/>
        </p:spPr>
        <p:txBody>
          <a:bodyPr wrap="square" rtlCol="0">
            <a:spAutoFit/>
          </a:bodyPr>
          <a:lstStyle/>
          <a:p>
            <a:r>
              <a:rPr lang="en-US" sz="2800" i="1" dirty="0">
                <a:solidFill>
                  <a:schemeClr val="bg1"/>
                </a:solidFill>
              </a:rPr>
              <a:t>“Every elder, priest, teacher, or deacon is to be ordained</a:t>
            </a:r>
            <a:r>
              <a:rPr lang="en-US" sz="2800" i="1" baseline="30000" dirty="0">
                <a:solidFill>
                  <a:schemeClr val="bg1"/>
                </a:solidFill>
              </a:rPr>
              <a:t> </a:t>
            </a:r>
            <a:r>
              <a:rPr lang="en-US" sz="2800" i="1" dirty="0">
                <a:solidFill>
                  <a:schemeClr val="bg1"/>
                </a:solidFill>
              </a:rPr>
              <a:t>according to the gifts and callings of God unto him; and he is to be</a:t>
            </a:r>
            <a:r>
              <a:rPr lang="en-US" sz="2800" i="1" baseline="30000" dirty="0">
                <a:solidFill>
                  <a:schemeClr val="bg1"/>
                </a:solidFill>
              </a:rPr>
              <a:t> </a:t>
            </a:r>
            <a:r>
              <a:rPr lang="en-US" sz="2800" i="1" dirty="0">
                <a:solidFill>
                  <a:schemeClr val="bg1"/>
                </a:solidFill>
              </a:rPr>
              <a:t>ordained by the power of the Holy Ghost, which is in the one who ordains him.”</a:t>
            </a:r>
          </a:p>
          <a:p>
            <a:r>
              <a:rPr lang="en-US" sz="2800" i="1" dirty="0">
                <a:solidFill>
                  <a:schemeClr val="bg1"/>
                </a:solidFill>
              </a:rPr>
              <a:t>D&amp;C 20:60</a:t>
            </a:r>
          </a:p>
        </p:txBody>
      </p:sp>
      <p:pic>
        <p:nvPicPr>
          <p:cNvPr id="17410" name="Picture 2" descr="http://mormonwoman.org/wp-content/uploads/2009/12/ArtBook__106_106__OrdinationToThePriesthood____-225x300.jpg"/>
          <p:cNvPicPr>
            <a:picLocks noChangeAspect="1" noChangeArrowheads="1"/>
          </p:cNvPicPr>
          <p:nvPr/>
        </p:nvPicPr>
        <p:blipFill>
          <a:blip r:embed="rId2" cstate="print"/>
          <a:srcRect/>
          <a:stretch>
            <a:fillRect/>
          </a:stretch>
        </p:blipFill>
        <p:spPr bwMode="auto">
          <a:xfrm>
            <a:off x="7170175" y="1720840"/>
            <a:ext cx="3134031" cy="4178708"/>
          </a:xfrm>
          <a:prstGeom prst="rect">
            <a:avLst/>
          </a:prstGeom>
          <a:noFill/>
        </p:spPr>
      </p:pic>
    </p:spTree>
    <p:extLst>
      <p:ext uri="{BB962C8B-B14F-4D97-AF65-F5344CB8AC3E}">
        <p14:creationId xmlns:p14="http://schemas.microsoft.com/office/powerpoint/2010/main" val="2445874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030AE-A880-4600-8F77-91836577E903}"/>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23517"/>
            <a:ext cx="9144000" cy="923330"/>
          </a:xfrm>
          <a:prstGeom prst="rect">
            <a:avLst/>
          </a:prstGeom>
          <a:noFill/>
        </p:spPr>
        <p:txBody>
          <a:bodyPr wrap="square" rtlCol="0">
            <a:spAutoFit/>
          </a:bodyPr>
          <a:lstStyle/>
          <a:p>
            <a:pPr algn="ctr"/>
            <a:r>
              <a:rPr lang="en-US" sz="5400" dirty="0">
                <a:solidFill>
                  <a:schemeClr val="bg1"/>
                </a:solidFill>
                <a:latin typeface="Rockwell Extra Bold" pitchFamily="18" charset="0"/>
              </a:rPr>
              <a:t>Authority</a:t>
            </a:r>
          </a:p>
        </p:txBody>
      </p:sp>
      <p:sp>
        <p:nvSpPr>
          <p:cNvPr id="12" name="TextBox 11"/>
          <p:cNvSpPr txBox="1"/>
          <p:nvPr/>
        </p:nvSpPr>
        <p:spPr>
          <a:xfrm>
            <a:off x="490998" y="1543790"/>
            <a:ext cx="5014452" cy="4339650"/>
          </a:xfrm>
          <a:prstGeom prst="rect">
            <a:avLst/>
          </a:prstGeom>
          <a:noFill/>
        </p:spPr>
        <p:txBody>
          <a:bodyPr wrap="square" rtlCol="0">
            <a:spAutoFit/>
          </a:bodyPr>
          <a:lstStyle/>
          <a:p>
            <a:pPr fontAlgn="base"/>
            <a:r>
              <a:rPr lang="en-US" sz="2400" dirty="0">
                <a:solidFill>
                  <a:schemeClr val="bg1"/>
                </a:solidFill>
              </a:rPr>
              <a:t>“Your authority comes through your ordination; your power comes through obedience and worthiness. …</a:t>
            </a:r>
          </a:p>
          <a:p>
            <a:pPr fontAlgn="base"/>
            <a:endParaRPr lang="en-US" sz="2400" dirty="0">
              <a:solidFill>
                <a:schemeClr val="bg1"/>
              </a:solidFill>
            </a:endParaRPr>
          </a:p>
          <a:p>
            <a:pPr fontAlgn="base"/>
            <a:endParaRPr lang="en-US" sz="2400" dirty="0">
              <a:solidFill>
                <a:schemeClr val="bg1"/>
              </a:solidFill>
            </a:endParaRPr>
          </a:p>
          <a:p>
            <a:pPr fontAlgn="base"/>
            <a:r>
              <a:rPr lang="en-US" sz="2400" dirty="0">
                <a:solidFill>
                  <a:schemeClr val="bg1"/>
                </a:solidFill>
              </a:rPr>
              <a:t>“Power in the priesthood comes from doing your duty in ordinary things: </a:t>
            </a:r>
          </a:p>
          <a:p>
            <a:pPr fontAlgn="base"/>
            <a:endParaRPr lang="en-US" sz="2400" dirty="0">
              <a:solidFill>
                <a:schemeClr val="bg1"/>
              </a:solidFill>
            </a:endParaRPr>
          </a:p>
          <a:p>
            <a:pPr fontAlgn="base"/>
            <a:r>
              <a:rPr lang="en-US" sz="2400" dirty="0">
                <a:solidFill>
                  <a:schemeClr val="bg1"/>
                </a:solidFill>
              </a:rPr>
              <a:t>attending meetings, accepting assignments, reading the scriptures, keeping the Word of Wisdom.” </a:t>
            </a:r>
          </a:p>
          <a:p>
            <a:pPr fontAlgn="base"/>
            <a:r>
              <a:rPr lang="en-US" sz="1200" dirty="0">
                <a:solidFill>
                  <a:schemeClr val="bg1"/>
                </a:solidFill>
              </a:rPr>
              <a:t>Elder Boyd K. Packer </a:t>
            </a:r>
            <a:endParaRPr lang="en-US" dirty="0">
              <a:solidFill>
                <a:schemeClr val="bg1"/>
              </a:solidFill>
            </a:endParaRPr>
          </a:p>
        </p:txBody>
      </p:sp>
      <p:pic>
        <p:nvPicPr>
          <p:cNvPr id="26626" name="Picture 2" descr="http://bloximages.chicago2.vip.townnews.com/bismarcktribune.com/content/tncms/assets/v3/editorial/c/35/c35d17e0-70f0-51f8-8b87-b1fffd5ac1db/c35d17e0-70f0-51f8-8b87-b1fffd5ac1db.image.jpg"/>
          <p:cNvPicPr>
            <a:picLocks noChangeAspect="1" noChangeArrowheads="1"/>
          </p:cNvPicPr>
          <p:nvPr/>
        </p:nvPicPr>
        <p:blipFill>
          <a:blip r:embed="rId2" cstate="print"/>
          <a:srcRect l="25000" r="25000"/>
          <a:stretch>
            <a:fillRect/>
          </a:stretch>
        </p:blipFill>
        <p:spPr bwMode="auto">
          <a:xfrm>
            <a:off x="8763000" y="4419601"/>
            <a:ext cx="1524000" cy="2000251"/>
          </a:xfrm>
          <a:prstGeom prst="rect">
            <a:avLst/>
          </a:prstGeom>
          <a:noFill/>
        </p:spPr>
      </p:pic>
      <p:pic>
        <p:nvPicPr>
          <p:cNvPr id="26628" name="Picture 4" descr="http://mormonchurch.com/files/2014/06/mormon-youth-teaching-gospel-principles.jpg"/>
          <p:cNvPicPr>
            <a:picLocks noChangeAspect="1" noChangeArrowheads="1"/>
          </p:cNvPicPr>
          <p:nvPr/>
        </p:nvPicPr>
        <p:blipFill>
          <a:blip r:embed="rId3" cstate="print"/>
          <a:srcRect/>
          <a:stretch>
            <a:fillRect/>
          </a:stretch>
        </p:blipFill>
        <p:spPr bwMode="auto">
          <a:xfrm>
            <a:off x="5505450" y="4038600"/>
            <a:ext cx="2952750" cy="2362200"/>
          </a:xfrm>
          <a:prstGeom prst="rect">
            <a:avLst/>
          </a:prstGeom>
          <a:noFill/>
        </p:spPr>
      </p:pic>
      <p:pic>
        <p:nvPicPr>
          <p:cNvPr id="26630" name="Picture 6" descr="https://www.lds.org/bc/content/shared/content/images/gospel-library/manual/36315/36315_all_04-03-Ordination.jpg"/>
          <p:cNvPicPr>
            <a:picLocks noChangeAspect="1" noChangeArrowheads="1"/>
          </p:cNvPicPr>
          <p:nvPr/>
        </p:nvPicPr>
        <p:blipFill>
          <a:blip r:embed="rId4" cstate="print"/>
          <a:srcRect/>
          <a:stretch>
            <a:fillRect/>
          </a:stretch>
        </p:blipFill>
        <p:spPr bwMode="auto">
          <a:xfrm>
            <a:off x="6096000" y="914401"/>
            <a:ext cx="4286250" cy="2790825"/>
          </a:xfrm>
          <a:prstGeom prst="rect">
            <a:avLst/>
          </a:prstGeom>
          <a:noFill/>
        </p:spPr>
      </p:pic>
      <p:pic>
        <p:nvPicPr>
          <p:cNvPr id="3" name="Picture 2">
            <a:extLst>
              <a:ext uri="{FF2B5EF4-FFF2-40B4-BE49-F238E27FC236}">
                <a16:creationId xmlns:a16="http://schemas.microsoft.com/office/drawing/2014/main" id="{88273C36-DED7-49F0-BB06-6299E3C4D4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651" y="140744"/>
            <a:ext cx="966788" cy="1204913"/>
          </a:xfrm>
          <a:prstGeom prst="rect">
            <a:avLst/>
          </a:prstGeom>
        </p:spPr>
      </p:pic>
    </p:spTree>
    <p:extLst>
      <p:ext uri="{BB962C8B-B14F-4D97-AF65-F5344CB8AC3E}">
        <p14:creationId xmlns:p14="http://schemas.microsoft.com/office/powerpoint/2010/main" val="230175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6628"/>
                                        </p:tgtEl>
                                        <p:attrNameLst>
                                          <p:attrName>style.visibility</p:attrName>
                                        </p:attrNameLst>
                                      </p:cBhvr>
                                      <p:to>
                                        <p:strVal val="visible"/>
                                      </p:to>
                                    </p:set>
                                    <p:animEffect transition="in" filter="fade">
                                      <p:cBhvr>
                                        <p:cTn id="9" dur="2000"/>
                                        <p:tgtEl>
                                          <p:spTgt spid="2662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5" end="5"/>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
                                            <p:txEl>
                                              <p:pRg st="6" end="6"/>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26626"/>
                                        </p:tgtEl>
                                        <p:attrNameLst>
                                          <p:attrName>style.visibility</p:attrName>
                                        </p:attrNameLst>
                                      </p:cBhvr>
                                      <p:to>
                                        <p:strVal val="visible"/>
                                      </p:to>
                                    </p:set>
                                    <p:animEffect transition="in" filter="fade">
                                      <p:cBhvr>
                                        <p:cTn id="18" dur="2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A86B74-97AD-4758-9A98-16583297BD20}"/>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14763"/>
            <a:ext cx="9144000" cy="923330"/>
          </a:xfrm>
          <a:prstGeom prst="rect">
            <a:avLst/>
          </a:prstGeom>
          <a:noFill/>
        </p:spPr>
        <p:txBody>
          <a:bodyPr wrap="square" rtlCol="0">
            <a:spAutoFit/>
          </a:bodyPr>
          <a:lstStyle/>
          <a:p>
            <a:pPr algn="ctr"/>
            <a:r>
              <a:rPr lang="en-US" sz="5400" dirty="0">
                <a:solidFill>
                  <a:schemeClr val="bg1"/>
                </a:solidFill>
                <a:latin typeface="Rockwell Extra Bold" pitchFamily="18" charset="0"/>
              </a:rPr>
              <a:t>Purposes</a:t>
            </a:r>
          </a:p>
        </p:txBody>
      </p:sp>
      <p:sp>
        <p:nvSpPr>
          <p:cNvPr id="12" name="TextBox 11"/>
          <p:cNvSpPr txBox="1"/>
          <p:nvPr/>
        </p:nvSpPr>
        <p:spPr>
          <a:xfrm>
            <a:off x="963561" y="1848964"/>
            <a:ext cx="5132439" cy="3970318"/>
          </a:xfrm>
          <a:prstGeom prst="rect">
            <a:avLst/>
          </a:prstGeom>
          <a:noFill/>
        </p:spPr>
        <p:txBody>
          <a:bodyPr wrap="square" rtlCol="0">
            <a:spAutoFit/>
          </a:bodyPr>
          <a:lstStyle/>
          <a:p>
            <a:pPr fontAlgn="base"/>
            <a:r>
              <a:rPr lang="en-US" sz="2000" dirty="0">
                <a:solidFill>
                  <a:schemeClr val="bg1"/>
                </a:solidFill>
              </a:rPr>
              <a:t>“Now, you Latter-day Saints, I think you have never attended a conference where in these three days you have heard more inspired declarations on most every subject and problem about which you have been worrying. </a:t>
            </a:r>
          </a:p>
          <a:p>
            <a:pPr fontAlgn="base"/>
            <a:endParaRPr lang="en-US" sz="2000" dirty="0">
              <a:solidFill>
                <a:schemeClr val="bg1"/>
              </a:solidFill>
            </a:endParaRPr>
          </a:p>
          <a:p>
            <a:pPr fontAlgn="base"/>
            <a:r>
              <a:rPr lang="en-US" sz="2000" dirty="0">
                <a:solidFill>
                  <a:schemeClr val="bg1"/>
                </a:solidFill>
              </a:rPr>
              <a:t>If you want to know what the Lord would have the Saints know and to have his guidance and direction for the next six months, get a copy of the proceedings of this conference, and you will have the latest word of the Lord as far as the Saints are concerned.” </a:t>
            </a:r>
          </a:p>
          <a:p>
            <a:pPr fontAlgn="base"/>
            <a:r>
              <a:rPr lang="en-US" sz="1200" dirty="0">
                <a:solidFill>
                  <a:schemeClr val="bg1"/>
                </a:solidFill>
              </a:rPr>
              <a:t>President Harold B. Lee </a:t>
            </a:r>
          </a:p>
        </p:txBody>
      </p:sp>
      <p:pic>
        <p:nvPicPr>
          <p:cNvPr id="28674" name="Picture 2" descr="http://www.understandingmormonism.org/files/2008/06/mormon-general-conference.jpg"/>
          <p:cNvPicPr>
            <a:picLocks noChangeAspect="1" noChangeArrowheads="1"/>
          </p:cNvPicPr>
          <p:nvPr/>
        </p:nvPicPr>
        <p:blipFill>
          <a:blip r:embed="rId2" cstate="print"/>
          <a:srcRect/>
          <a:stretch>
            <a:fillRect/>
          </a:stretch>
        </p:blipFill>
        <p:spPr bwMode="auto">
          <a:xfrm>
            <a:off x="6477000" y="1219201"/>
            <a:ext cx="3276600" cy="2621281"/>
          </a:xfrm>
          <a:prstGeom prst="rect">
            <a:avLst/>
          </a:prstGeom>
          <a:noFill/>
        </p:spPr>
      </p:pic>
      <p:pic>
        <p:nvPicPr>
          <p:cNvPr id="28676" name="Picture 4" descr="http://img.deseretnews.com/images/article/midres/1219599/1219599.jpg"/>
          <p:cNvPicPr>
            <a:picLocks noChangeAspect="1" noChangeArrowheads="1"/>
          </p:cNvPicPr>
          <p:nvPr/>
        </p:nvPicPr>
        <p:blipFill>
          <a:blip r:embed="rId3" cstate="print"/>
          <a:srcRect/>
          <a:stretch>
            <a:fillRect/>
          </a:stretch>
        </p:blipFill>
        <p:spPr bwMode="auto">
          <a:xfrm>
            <a:off x="6019800" y="4114801"/>
            <a:ext cx="4267200" cy="2389633"/>
          </a:xfrm>
          <a:prstGeom prst="rect">
            <a:avLst/>
          </a:prstGeom>
          <a:noFill/>
        </p:spPr>
      </p:pic>
      <p:sp>
        <p:nvSpPr>
          <p:cNvPr id="11" name="TextBox 10"/>
          <p:cNvSpPr txBox="1"/>
          <p:nvPr/>
        </p:nvSpPr>
        <p:spPr>
          <a:xfrm>
            <a:off x="73005" y="6390347"/>
            <a:ext cx="2209800" cy="369332"/>
          </a:xfrm>
          <a:prstGeom prst="rect">
            <a:avLst/>
          </a:prstGeom>
          <a:noFill/>
        </p:spPr>
        <p:txBody>
          <a:bodyPr wrap="square" rtlCol="0">
            <a:spAutoFit/>
          </a:bodyPr>
          <a:lstStyle/>
          <a:p>
            <a:r>
              <a:rPr lang="en-US" dirty="0">
                <a:solidFill>
                  <a:schemeClr val="bg1"/>
                </a:solidFill>
              </a:rPr>
              <a:t>D&amp;C 20:61-63</a:t>
            </a:r>
          </a:p>
        </p:txBody>
      </p:sp>
      <p:pic>
        <p:nvPicPr>
          <p:cNvPr id="3" name="Picture 2">
            <a:extLst>
              <a:ext uri="{FF2B5EF4-FFF2-40B4-BE49-F238E27FC236}">
                <a16:creationId xmlns:a16="http://schemas.microsoft.com/office/drawing/2014/main" id="{2B9D4690-A36D-4B75-AF1B-403F46DD86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25" y="118533"/>
            <a:ext cx="1097280" cy="1383792"/>
          </a:xfrm>
          <a:prstGeom prst="rect">
            <a:avLst/>
          </a:prstGeom>
        </p:spPr>
      </p:pic>
    </p:spTree>
    <p:extLst>
      <p:ext uri="{BB962C8B-B14F-4D97-AF65-F5344CB8AC3E}">
        <p14:creationId xmlns:p14="http://schemas.microsoft.com/office/powerpoint/2010/main" val="196663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3" end="3"/>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8676"/>
                                        </p:tgtEl>
                                        <p:attrNameLst>
                                          <p:attrName>style.visibility</p:attrName>
                                        </p:attrNameLst>
                                      </p:cBhvr>
                                      <p:to>
                                        <p:strVal val="visible"/>
                                      </p:to>
                                    </p:set>
                                    <p:animEffect transition="in" filter="fade">
                                      <p:cBhvr>
                                        <p:cTn id="11" dur="2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AC7B50-0C71-4138-A829-87659106C0ED}"/>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13402"/>
            <a:ext cx="9144000" cy="830997"/>
          </a:xfrm>
          <a:prstGeom prst="rect">
            <a:avLst/>
          </a:prstGeom>
          <a:noFill/>
        </p:spPr>
        <p:txBody>
          <a:bodyPr wrap="square" rtlCol="0">
            <a:spAutoFit/>
          </a:bodyPr>
          <a:lstStyle/>
          <a:p>
            <a:pPr algn="ctr"/>
            <a:r>
              <a:rPr lang="en-US" sz="4800" dirty="0">
                <a:solidFill>
                  <a:schemeClr val="bg1"/>
                </a:solidFill>
                <a:latin typeface="Rockwell Extra Bold" pitchFamily="18" charset="0"/>
              </a:rPr>
              <a:t>The Vote</a:t>
            </a:r>
          </a:p>
        </p:txBody>
      </p:sp>
      <p:sp>
        <p:nvSpPr>
          <p:cNvPr id="12" name="TextBox 11"/>
          <p:cNvSpPr txBox="1"/>
          <p:nvPr/>
        </p:nvSpPr>
        <p:spPr>
          <a:xfrm>
            <a:off x="1195543" y="1484240"/>
            <a:ext cx="6776884" cy="4462760"/>
          </a:xfrm>
          <a:prstGeom prst="rect">
            <a:avLst/>
          </a:prstGeom>
          <a:noFill/>
        </p:spPr>
        <p:txBody>
          <a:bodyPr wrap="square" rtlCol="0">
            <a:spAutoFit/>
          </a:bodyPr>
          <a:lstStyle/>
          <a:p>
            <a:pPr fontAlgn="base"/>
            <a:r>
              <a:rPr lang="en-US" sz="1600" dirty="0">
                <a:solidFill>
                  <a:schemeClr val="bg1"/>
                </a:solidFill>
              </a:rPr>
              <a:t>“What is meant by sustaining a person? …</a:t>
            </a:r>
          </a:p>
          <a:p>
            <a:pPr fontAlgn="base"/>
            <a:endParaRPr lang="en-US" sz="1600" dirty="0">
              <a:solidFill>
                <a:schemeClr val="bg1"/>
              </a:solidFill>
            </a:endParaRPr>
          </a:p>
          <a:p>
            <a:pPr fontAlgn="base"/>
            <a:r>
              <a:rPr lang="en-US" sz="1600" dirty="0">
                <a:solidFill>
                  <a:schemeClr val="bg1"/>
                </a:solidFill>
              </a:rPr>
              <a:t>…if a man be a teacher, and I vote that I will sustain him in his position, when he visits me in an official capacity I will welcome him and treat him with consideration, kindness and respect and if I need counsel I will ask it at his hand, and I will do everything I can to sustain him. </a:t>
            </a:r>
          </a:p>
          <a:p>
            <a:pPr fontAlgn="base"/>
            <a:endParaRPr lang="en-US" sz="1600" dirty="0">
              <a:solidFill>
                <a:schemeClr val="bg1"/>
              </a:solidFill>
            </a:endParaRPr>
          </a:p>
          <a:p>
            <a:pPr fontAlgn="base"/>
            <a:r>
              <a:rPr lang="en-US" sz="1600" dirty="0">
                <a:solidFill>
                  <a:schemeClr val="bg1"/>
                </a:solidFill>
              </a:rPr>
              <a:t>That would be proper and a principle of righteousness, and I would not say anything derogatory to his character. If that is not correct I have it yet to learn. </a:t>
            </a:r>
          </a:p>
          <a:p>
            <a:pPr fontAlgn="base"/>
            <a:endParaRPr lang="en-US" sz="1600" dirty="0">
              <a:solidFill>
                <a:schemeClr val="bg1"/>
              </a:solidFill>
            </a:endParaRPr>
          </a:p>
          <a:p>
            <a:pPr fontAlgn="base"/>
            <a:r>
              <a:rPr lang="en-US" sz="1600" dirty="0">
                <a:solidFill>
                  <a:schemeClr val="bg1"/>
                </a:solidFill>
              </a:rPr>
              <a:t>And then if anybody in my presence were to whisper something about him disparaging to his reputation, I would say, Look here! are you a Saint? Yes. Did you not hold up your hand to sustain him? Yes. Then why do you not do it? Now, I would call an action of that kind sustaining him. </a:t>
            </a:r>
          </a:p>
          <a:p>
            <a:pPr fontAlgn="base"/>
            <a:endParaRPr lang="en-US" sz="1600" dirty="0">
              <a:solidFill>
                <a:schemeClr val="bg1"/>
              </a:solidFill>
            </a:endParaRPr>
          </a:p>
          <a:p>
            <a:pPr fontAlgn="base"/>
            <a:r>
              <a:rPr lang="en-US" sz="1600" dirty="0">
                <a:solidFill>
                  <a:schemeClr val="bg1"/>
                </a:solidFill>
              </a:rPr>
              <a:t>If any man make an attack upon his reputation—for all men’s reputations are of importance to them—I would defend him in some such way.” </a:t>
            </a:r>
          </a:p>
          <a:p>
            <a:pPr fontAlgn="base"/>
            <a:r>
              <a:rPr lang="en-US" sz="1200" dirty="0">
                <a:solidFill>
                  <a:schemeClr val="bg1"/>
                </a:solidFill>
              </a:rPr>
              <a:t>President John Taylor</a:t>
            </a:r>
          </a:p>
        </p:txBody>
      </p:sp>
      <p:sp>
        <p:nvSpPr>
          <p:cNvPr id="11" name="TextBox 10"/>
          <p:cNvSpPr txBox="1"/>
          <p:nvPr/>
        </p:nvSpPr>
        <p:spPr>
          <a:xfrm>
            <a:off x="90643" y="6488668"/>
            <a:ext cx="2209800" cy="369332"/>
          </a:xfrm>
          <a:prstGeom prst="rect">
            <a:avLst/>
          </a:prstGeom>
          <a:noFill/>
        </p:spPr>
        <p:txBody>
          <a:bodyPr wrap="square" rtlCol="0">
            <a:spAutoFit/>
          </a:bodyPr>
          <a:lstStyle/>
          <a:p>
            <a:r>
              <a:rPr lang="en-US" dirty="0">
                <a:solidFill>
                  <a:schemeClr val="bg1"/>
                </a:solidFill>
              </a:rPr>
              <a:t>D&amp;C 20:65</a:t>
            </a:r>
          </a:p>
        </p:txBody>
      </p:sp>
      <p:pic>
        <p:nvPicPr>
          <p:cNvPr id="29698" name="Picture 2" descr="https://www.lds.org/bc/content/ldsorg/content/images/Conference19-480.jpg"/>
          <p:cNvPicPr>
            <a:picLocks noChangeAspect="1" noChangeArrowheads="1"/>
          </p:cNvPicPr>
          <p:nvPr/>
        </p:nvPicPr>
        <p:blipFill>
          <a:blip r:embed="rId2" cstate="print"/>
          <a:srcRect/>
          <a:stretch>
            <a:fillRect/>
          </a:stretch>
        </p:blipFill>
        <p:spPr bwMode="auto">
          <a:xfrm>
            <a:off x="8458202" y="4355068"/>
            <a:ext cx="2959907" cy="2133600"/>
          </a:xfrm>
          <a:prstGeom prst="rect">
            <a:avLst/>
          </a:prstGeom>
          <a:noFill/>
        </p:spPr>
      </p:pic>
      <p:pic>
        <p:nvPicPr>
          <p:cNvPr id="29700" name="Picture 4" descr="http://gorod.tomsk.ru/uploads/34046/1291980514/37_2.jpg"/>
          <p:cNvPicPr>
            <a:picLocks noChangeAspect="1" noChangeArrowheads="1"/>
          </p:cNvPicPr>
          <p:nvPr/>
        </p:nvPicPr>
        <p:blipFill>
          <a:blip r:embed="rId3" cstate="print"/>
          <a:srcRect/>
          <a:stretch>
            <a:fillRect/>
          </a:stretch>
        </p:blipFill>
        <p:spPr bwMode="auto">
          <a:xfrm>
            <a:off x="8675769" y="1093839"/>
            <a:ext cx="2453640" cy="1752600"/>
          </a:xfrm>
          <a:prstGeom prst="rect">
            <a:avLst/>
          </a:prstGeom>
          <a:noFill/>
        </p:spPr>
      </p:pic>
      <p:pic>
        <p:nvPicPr>
          <p:cNvPr id="29702" name="Picture 6" descr="https://www.lds.org/bc/content/shared/content/images/gospel-library/manual/32502/33-01.gif"/>
          <p:cNvPicPr>
            <a:picLocks noChangeAspect="1" noChangeArrowheads="1"/>
          </p:cNvPicPr>
          <p:nvPr/>
        </p:nvPicPr>
        <p:blipFill>
          <a:blip r:embed="rId4" cstate="print"/>
          <a:srcRect/>
          <a:stretch>
            <a:fillRect/>
          </a:stretch>
        </p:blipFill>
        <p:spPr bwMode="auto">
          <a:xfrm>
            <a:off x="233518" y="125208"/>
            <a:ext cx="962025" cy="1233824"/>
          </a:xfrm>
          <a:prstGeom prst="rect">
            <a:avLst/>
          </a:prstGeom>
          <a:noFill/>
        </p:spPr>
      </p:pic>
    </p:spTree>
    <p:extLst>
      <p:ext uri="{BB962C8B-B14F-4D97-AF65-F5344CB8AC3E}">
        <p14:creationId xmlns:p14="http://schemas.microsoft.com/office/powerpoint/2010/main" val="123645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BA1DB75-8D10-4B2B-B84B-EE1BDBBF29AF}"/>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4800" y="197346"/>
            <a:ext cx="9144000"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1" dirty="0">
                <a:solidFill>
                  <a:schemeClr val="bg1"/>
                </a:solidFill>
              </a:rPr>
              <a:t>Becoming a Priesthood Man: Priesthood Duty (4:53)</a:t>
            </a:r>
          </a:p>
          <a:p>
            <a:r>
              <a:rPr lang="en-US" b="1" dirty="0">
                <a:solidFill>
                  <a:schemeClr val="bg1"/>
                </a:solidFill>
              </a:rPr>
              <a:t>Power in the Priesthood (0:55)</a:t>
            </a:r>
          </a:p>
          <a:p>
            <a:r>
              <a:rPr lang="en-US" b="1" dirty="0">
                <a:solidFill>
                  <a:schemeClr val="bg1"/>
                </a:solidFill>
              </a:rPr>
              <a:t>Video: Priesthood Responsibilities (2:50)</a:t>
            </a:r>
          </a:p>
          <a:p>
            <a:endParaRPr lang="en-US" dirty="0">
              <a:solidFill>
                <a:schemeClr val="bg1"/>
              </a:solidFill>
            </a:endParaRPr>
          </a:p>
          <a:p>
            <a:r>
              <a:rPr lang="en-US" dirty="0">
                <a:solidFill>
                  <a:schemeClr val="bg1"/>
                </a:solidFill>
              </a:rPr>
              <a:t>(</a:t>
            </a:r>
            <a:r>
              <a:rPr lang="en-US" i="1" dirty="0">
                <a:solidFill>
                  <a:schemeClr val="bg1"/>
                </a:solidFill>
              </a:rPr>
              <a:t>True to the Faith: A Gospel Reference</a:t>
            </a:r>
            <a:r>
              <a:rPr lang="en-US" dirty="0">
                <a:solidFill>
                  <a:schemeClr val="bg1"/>
                </a:solidFill>
              </a:rPr>
              <a:t>[2004], 127).</a:t>
            </a:r>
          </a:p>
          <a:p>
            <a:endParaRPr lang="en-US" dirty="0">
              <a:solidFill>
                <a:schemeClr val="bg1"/>
              </a:solidFill>
            </a:endParaRPr>
          </a:p>
          <a:p>
            <a:r>
              <a:rPr lang="en-US" dirty="0">
                <a:solidFill>
                  <a:schemeClr val="bg1"/>
                </a:solidFill>
              </a:rPr>
              <a:t>Elder Richard G. Scott  “Honor the Priesthood and Use It Well,”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2008, 46.) </a:t>
            </a:r>
          </a:p>
          <a:p>
            <a:endParaRPr lang="en-US" dirty="0">
              <a:solidFill>
                <a:schemeClr val="bg1"/>
              </a:solidFill>
            </a:endParaRPr>
          </a:p>
          <a:p>
            <a:r>
              <a:rPr lang="en-US" dirty="0">
                <a:solidFill>
                  <a:schemeClr val="bg1"/>
                </a:solidFill>
              </a:rPr>
              <a:t>(</a:t>
            </a:r>
            <a:r>
              <a:rPr lang="en-US" i="1" dirty="0">
                <a:solidFill>
                  <a:schemeClr val="bg1"/>
                </a:solidFill>
              </a:rPr>
              <a:t>Daughters in My Kingdom: The History and Work of Relief Society</a:t>
            </a:r>
            <a:r>
              <a:rPr lang="en-US" dirty="0">
                <a:solidFill>
                  <a:schemeClr val="bg1"/>
                </a:solidFill>
              </a:rPr>
              <a:t> [2011], 7).</a:t>
            </a:r>
          </a:p>
          <a:p>
            <a:endParaRPr lang="en-US" dirty="0">
              <a:solidFill>
                <a:schemeClr val="bg1"/>
              </a:solidFill>
            </a:endParaRPr>
          </a:p>
          <a:p>
            <a:r>
              <a:rPr lang="en-US" dirty="0">
                <a:solidFill>
                  <a:schemeClr val="bg1"/>
                </a:solidFill>
              </a:rPr>
              <a:t>Elder Boyd K. Packer (“The Aaronic Priesthood,” </a:t>
            </a:r>
            <a:r>
              <a:rPr lang="en-US" i="1" dirty="0">
                <a:solidFill>
                  <a:schemeClr val="bg1"/>
                </a:solidFill>
              </a:rPr>
              <a:t>Ensign,</a:t>
            </a:r>
            <a:r>
              <a:rPr lang="en-US" dirty="0">
                <a:solidFill>
                  <a:schemeClr val="bg1"/>
                </a:solidFill>
              </a:rPr>
              <a:t> Nov. 1981, 32–33).</a:t>
            </a:r>
          </a:p>
          <a:p>
            <a:endParaRPr lang="en-US" dirty="0">
              <a:solidFill>
                <a:schemeClr val="bg1"/>
              </a:solidFill>
            </a:endParaRPr>
          </a:p>
          <a:p>
            <a:r>
              <a:rPr lang="en-US" dirty="0">
                <a:solidFill>
                  <a:schemeClr val="bg1"/>
                </a:solidFill>
              </a:rPr>
              <a:t>President Harold B. Lee (In Conference Report, Oct. 1973, p. 168; or </a:t>
            </a:r>
            <a:r>
              <a:rPr lang="en-US" i="1" dirty="0">
                <a:solidFill>
                  <a:schemeClr val="bg1"/>
                </a:solidFill>
              </a:rPr>
              <a:t>Ensign,</a:t>
            </a:r>
            <a:r>
              <a:rPr lang="en-US" dirty="0">
                <a:solidFill>
                  <a:schemeClr val="bg1"/>
                </a:solidFill>
              </a:rPr>
              <a:t> Jan. 1974, p. 128.)</a:t>
            </a:r>
          </a:p>
          <a:p>
            <a:endParaRPr lang="en-US" dirty="0">
              <a:solidFill>
                <a:schemeClr val="bg1"/>
              </a:solidFill>
            </a:endParaRPr>
          </a:p>
          <a:p>
            <a:r>
              <a:rPr lang="en-US" dirty="0">
                <a:solidFill>
                  <a:schemeClr val="bg1"/>
                </a:solidFill>
              </a:rPr>
              <a:t>President John Taylor (In </a:t>
            </a:r>
            <a:r>
              <a:rPr lang="en-US" i="1" dirty="0">
                <a:solidFill>
                  <a:schemeClr val="bg1"/>
                </a:solidFill>
              </a:rPr>
              <a:t>Journal of Discourses,</a:t>
            </a:r>
            <a:r>
              <a:rPr lang="en-US" dirty="0">
                <a:solidFill>
                  <a:schemeClr val="bg1"/>
                </a:solidFill>
              </a:rPr>
              <a:t> 21:207–8.)</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grpSp>
        <p:nvGrpSpPr>
          <p:cNvPr id="7" name="Group 6"/>
          <p:cNvGrpSpPr/>
          <p:nvPr/>
        </p:nvGrpSpPr>
        <p:grpSpPr>
          <a:xfrm>
            <a:off x="5406722" y="642390"/>
            <a:ext cx="1143000" cy="1447800"/>
            <a:chOff x="7543800" y="3810000"/>
            <a:chExt cx="1143000" cy="1447800"/>
          </a:xfrm>
        </p:grpSpPr>
        <p:sp>
          <p:nvSpPr>
            <p:cNvPr id="8" name="Trapezoid 7"/>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32"/>
            <p:cNvGrpSpPr/>
            <p:nvPr/>
          </p:nvGrpSpPr>
          <p:grpSpPr>
            <a:xfrm>
              <a:off x="7924800" y="3810000"/>
              <a:ext cx="645353" cy="610017"/>
              <a:chOff x="7924800" y="5867400"/>
              <a:chExt cx="645353" cy="610017"/>
            </a:xfrm>
          </p:grpSpPr>
          <p:grpSp>
            <p:nvGrpSpPr>
              <p:cNvPr id="20" name="Group 13"/>
              <p:cNvGrpSpPr/>
              <p:nvPr/>
            </p:nvGrpSpPr>
            <p:grpSpPr>
              <a:xfrm>
                <a:off x="7924800" y="5867400"/>
                <a:ext cx="645353" cy="610017"/>
                <a:chOff x="3037563" y="3121795"/>
                <a:chExt cx="1250371" cy="1224010"/>
              </a:xfrm>
            </p:grpSpPr>
            <p:sp>
              <p:nvSpPr>
                <p:cNvPr id="22" name="Oval 2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33"/>
            <p:cNvGrpSpPr/>
            <p:nvPr/>
          </p:nvGrpSpPr>
          <p:grpSpPr>
            <a:xfrm>
              <a:off x="7543800" y="4038600"/>
              <a:ext cx="403070" cy="381000"/>
              <a:chOff x="7924800" y="5867400"/>
              <a:chExt cx="645353" cy="610017"/>
            </a:xfrm>
          </p:grpSpPr>
          <p:grpSp>
            <p:nvGrpSpPr>
              <p:cNvPr id="14" name="Group 13"/>
              <p:cNvGrpSpPr/>
              <p:nvPr/>
            </p:nvGrpSpPr>
            <p:grpSpPr>
              <a:xfrm>
                <a:off x="7924800" y="5867400"/>
                <a:ext cx="645353" cy="610017"/>
                <a:chOff x="3037563" y="3121795"/>
                <a:chExt cx="1250371" cy="1224010"/>
              </a:xfrm>
            </p:grpSpPr>
            <p:sp>
              <p:nvSpPr>
                <p:cNvPr id="16" name="Oval 15"/>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Footer Placeholder 14">
            <a:extLst>
              <a:ext uri="{FF2B5EF4-FFF2-40B4-BE49-F238E27FC236}">
                <a16:creationId xmlns:a16="http://schemas.microsoft.com/office/drawing/2014/main" id="{BA6DC41D-467D-4EBE-8A9B-E5F8F54D02B9}"/>
              </a:ext>
            </a:extLst>
          </p:cNvPr>
          <p:cNvSpPr>
            <a:spLocks noGrp="1"/>
          </p:cNvSpPr>
          <p:nvPr/>
        </p:nvSpPr>
        <p:spPr>
          <a:xfrm>
            <a:off x="87829" y="649156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732167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
            <a:ext cx="4572000" cy="5632311"/>
          </a:xfrm>
          <a:prstGeom prst="rect">
            <a:avLst/>
          </a:prstGeom>
        </p:spPr>
        <p:txBody>
          <a:bodyPr>
            <a:spAutoFit/>
          </a:bodyPr>
          <a:lstStyle/>
          <a:p>
            <a:pPr fontAlgn="base"/>
            <a:r>
              <a:rPr lang="en-US" sz="1200" b="1" dirty="0"/>
              <a:t>What Is Meant by “an Apostle Is an Elder”?</a:t>
            </a:r>
          </a:p>
          <a:p>
            <a:pPr fontAlgn="base"/>
            <a:r>
              <a:rPr lang="en-US" sz="1200" dirty="0"/>
              <a:t>“We learn at this time the Lord revealed that the designation ‘Elder’ is one applicable to the apostles and likewise to all others who hold the Melchizedek Priesthood. The use of this designation makes it needless to use unnecessarily sacred terms as ‘Apostle,’ ‘Patriarch,’ ‘High Priest,’ etc. It is proper in general usage to speak of the apostles, the seventies and all others holding the Melchizedek Priesthood as ‘elders.’ Of course, the term President, in speaking of the First Presidency, is the proper designation.” (Smith, </a:t>
            </a:r>
            <a:r>
              <a:rPr lang="en-US" sz="1200" i="1" dirty="0"/>
              <a:t>Church History and Modern Revelation,</a:t>
            </a:r>
            <a:r>
              <a:rPr lang="en-US" sz="1200" dirty="0"/>
              <a:t> 1:95.)</a:t>
            </a:r>
          </a:p>
          <a:p>
            <a:pPr fontAlgn="base"/>
            <a:endParaRPr lang="en-US" sz="1200" b="1" dirty="0"/>
          </a:p>
          <a:p>
            <a:pPr fontAlgn="base"/>
            <a:r>
              <a:rPr lang="en-US" sz="1200" b="1" dirty="0"/>
              <a:t>What Is the Major Function of the Office of Deacon?</a:t>
            </a:r>
          </a:p>
          <a:p>
            <a:pPr fontAlgn="base"/>
            <a:r>
              <a:rPr lang="en-US" sz="1200" dirty="0"/>
              <a:t>With no specific responsibilities assigned to the office of deacon, “the duty of Deacons is to assist the Teachers. A Deacon holds the power and authority first bestowed in the Aaronic Priesthood. One who performs those duties well, thereby qualifies himself for the more advanced positions.” (Smith and </a:t>
            </a:r>
            <a:r>
              <a:rPr lang="en-US" sz="1200" dirty="0" err="1"/>
              <a:t>Sjodahl</a:t>
            </a:r>
            <a:r>
              <a:rPr lang="en-US" sz="1200" dirty="0"/>
              <a:t>, Commentary, p. 108; see also Enrichments M and N in the Appendix.)</a:t>
            </a:r>
          </a:p>
          <a:p>
            <a:pPr fontAlgn="base"/>
            <a:endParaRPr lang="en-US" sz="1200" dirty="0"/>
          </a:p>
          <a:p>
            <a:pPr fontAlgn="base"/>
            <a:r>
              <a:rPr lang="en-US" sz="1200" b="1" dirty="0"/>
              <a:t>The Duties :</a:t>
            </a:r>
          </a:p>
          <a:p>
            <a:pPr fontAlgn="base"/>
            <a:r>
              <a:rPr lang="en-US" sz="1200" dirty="0"/>
              <a:t>President </a:t>
            </a:r>
            <a:r>
              <a:rPr lang="en-US" sz="1200" dirty="0" err="1"/>
              <a:t>Wilford</a:t>
            </a:r>
            <a:r>
              <a:rPr lang="en-US" sz="1200" dirty="0"/>
              <a:t> Woodruff said: “I traveled thousands of miles and preached the Gospel as a Priest, and, as I have said to congregations before, the Lord sustained me and made manifest His power in the defense of my life as much while I held that office as He has done while I have held the office of an Apostle. The Lord sustains any man that holds a portion of the Priesthood, whether he is a Priest, an Elder, a Seventy, or an Apostle, if he magnifies his calling and does his duty” (</a:t>
            </a:r>
            <a:r>
              <a:rPr lang="en-US" sz="1200" i="1" dirty="0"/>
              <a:t>Deseret Weekly,</a:t>
            </a:r>
            <a:r>
              <a:rPr lang="en-US" sz="1200" dirty="0"/>
              <a:t> Nov. 7, 1896, 641). (See also Boyd K. Packer, “The Aaronic Priesthood,” </a:t>
            </a:r>
            <a:r>
              <a:rPr lang="en-US" sz="1200" i="1" dirty="0"/>
              <a:t>Ensign,</a:t>
            </a:r>
            <a:r>
              <a:rPr lang="en-US" sz="1200" dirty="0"/>
              <a:t> Nov. 1981, 33.)</a:t>
            </a:r>
          </a:p>
          <a:p>
            <a:pPr fontAlgn="base"/>
            <a:endParaRPr lang="en-US" sz="1200" dirty="0"/>
          </a:p>
        </p:txBody>
      </p:sp>
      <p:sp>
        <p:nvSpPr>
          <p:cNvPr id="3" name="Rectangle 2"/>
          <p:cNvSpPr/>
          <p:nvPr/>
        </p:nvSpPr>
        <p:spPr>
          <a:xfrm>
            <a:off x="6096000" y="1"/>
            <a:ext cx="4572000" cy="4893647"/>
          </a:xfrm>
          <a:prstGeom prst="rect">
            <a:avLst/>
          </a:prstGeom>
        </p:spPr>
        <p:txBody>
          <a:bodyPr>
            <a:spAutoFit/>
          </a:bodyPr>
          <a:lstStyle/>
          <a:p>
            <a:pPr fontAlgn="base"/>
            <a:r>
              <a:rPr lang="en-US" sz="1200" dirty="0"/>
              <a:t>President Boyd K. Packer of the Quorum of the Twelve Apostles emphasized that </a:t>
            </a:r>
            <a:r>
              <a:rPr lang="en-US" sz="1200" b="1" dirty="0"/>
              <a:t>proper priesthood ordination </a:t>
            </a:r>
            <a:r>
              <a:rPr lang="en-US" sz="1200" dirty="0"/>
              <a:t>is of great importance to the Lord:</a:t>
            </a:r>
          </a:p>
          <a:p>
            <a:pPr fontAlgn="base"/>
            <a:r>
              <a:rPr lang="en-US" sz="1200" dirty="0"/>
              <a:t>“You can receive the priesthood only from one who has the authority and ‘it is known to the church that he has authority.’ (D&amp;C 42:11.)</a:t>
            </a:r>
          </a:p>
          <a:p>
            <a:pPr fontAlgn="base"/>
            <a:r>
              <a:rPr lang="en-US" sz="1200" dirty="0"/>
              <a:t>“The priesthood cannot be conferred like a diploma. It cannot be handed to you as a certificate. It cannot be delivered to you as a message or sent to you in a letter. It comes only by proper ordination. An authorized holder of the priesthood has to be there. He must place his hands upon your head and ordain you.</a:t>
            </a:r>
          </a:p>
          <a:p>
            <a:pPr fontAlgn="base"/>
            <a:r>
              <a:rPr lang="en-US" sz="1200" dirty="0"/>
              <a:t>“That is one reason why the General Authorities travel so much—to convey the keys of priesthood authority. Every stake president everywhere in the world has received his authority under the hands of one of the presiding brethren of the Church. There has never been one exception.</a:t>
            </a:r>
          </a:p>
          <a:p>
            <a:pPr fontAlgn="base"/>
            <a:r>
              <a:rPr lang="en-US" sz="1200" dirty="0"/>
              <a:t>“Remember these things. The priesthood is very, very precious to the Lord. He is very careful about how it is conferred, and by whom. It is never done in secret” (“The Aaronic Priesthood,” </a:t>
            </a:r>
            <a:r>
              <a:rPr lang="en-US" sz="1200" i="1" dirty="0"/>
              <a:t>Ensign,</a:t>
            </a:r>
            <a:r>
              <a:rPr lang="en-US" sz="1200" dirty="0"/>
              <a:t> Nov. 1981, 32).</a:t>
            </a:r>
          </a:p>
          <a:p>
            <a:pPr fontAlgn="base"/>
            <a:endParaRPr lang="en-US" sz="1200" dirty="0"/>
          </a:p>
          <a:p>
            <a:pPr fontAlgn="base"/>
            <a:r>
              <a:rPr lang="en-US" sz="1200" b="1" dirty="0"/>
              <a:t>Purpose of Priesthood:</a:t>
            </a:r>
          </a:p>
          <a:p>
            <a:pPr fontAlgn="base"/>
            <a:r>
              <a:rPr lang="en-US" sz="1200" dirty="0"/>
              <a:t>James E. Faust of the First Presidency said:</a:t>
            </a:r>
          </a:p>
          <a:p>
            <a:pPr fontAlgn="base"/>
            <a:r>
              <a:rPr lang="en-US" sz="1200" dirty="0"/>
              <a:t>“Caring for others is the very essence of priesthood responsibility. It is the power to bless, to heal, and to administer the saving ordinances of the gospel” (“Power of the Priesthood,” </a:t>
            </a:r>
            <a:r>
              <a:rPr lang="en-US" sz="1200" i="1" dirty="0"/>
              <a:t>Ensign,</a:t>
            </a:r>
            <a:r>
              <a:rPr lang="en-US" sz="1200" dirty="0"/>
              <a:t> May 1997, 41).</a:t>
            </a:r>
          </a:p>
          <a:p>
            <a:pPr fontAlgn="base"/>
            <a:endParaRPr lang="en-US" sz="1200" dirty="0"/>
          </a:p>
        </p:txBody>
      </p:sp>
      <p:sp>
        <p:nvSpPr>
          <p:cNvPr id="4" name="Rectangle 3"/>
          <p:cNvSpPr/>
          <p:nvPr/>
        </p:nvSpPr>
        <p:spPr>
          <a:xfrm>
            <a:off x="1524000" y="0"/>
            <a:ext cx="45720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0" y="1981200"/>
            <a:ext cx="45720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0" y="3505200"/>
            <a:ext cx="45720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0" y="0"/>
            <a:ext cx="4572000" cy="3505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0" y="3505200"/>
            <a:ext cx="45720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299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7685837-45B4-4B21-B732-F6AFB7357993}"/>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3482" y="6488668"/>
            <a:ext cx="2362200" cy="369332"/>
          </a:xfrm>
          <a:prstGeom prst="rect">
            <a:avLst/>
          </a:prstGeom>
          <a:noFill/>
        </p:spPr>
        <p:txBody>
          <a:bodyPr wrap="square" rtlCol="0">
            <a:spAutoFit/>
          </a:bodyPr>
          <a:lstStyle/>
          <a:p>
            <a:r>
              <a:rPr lang="en-US" dirty="0">
                <a:solidFill>
                  <a:schemeClr val="bg1"/>
                </a:solidFill>
              </a:rPr>
              <a:t>D&amp;C 20:38</a:t>
            </a:r>
          </a:p>
        </p:txBody>
      </p:sp>
      <p:sp>
        <p:nvSpPr>
          <p:cNvPr id="7" name="TextBox 6"/>
          <p:cNvSpPr txBox="1"/>
          <p:nvPr/>
        </p:nvSpPr>
        <p:spPr>
          <a:xfrm>
            <a:off x="2305878" y="-11693"/>
            <a:ext cx="9144000" cy="707886"/>
          </a:xfrm>
          <a:prstGeom prst="rect">
            <a:avLst/>
          </a:prstGeom>
          <a:noFill/>
        </p:spPr>
        <p:txBody>
          <a:bodyPr wrap="square" rtlCol="0">
            <a:spAutoFit/>
          </a:bodyPr>
          <a:lstStyle/>
          <a:p>
            <a:pPr algn="ctr"/>
            <a:r>
              <a:rPr lang="en-US" sz="4000" dirty="0">
                <a:solidFill>
                  <a:schemeClr val="bg1"/>
                </a:solidFill>
                <a:latin typeface="Rockwell Extra Bold" pitchFamily="18" charset="0"/>
              </a:rPr>
              <a:t>Duties of the Priesthood</a:t>
            </a:r>
          </a:p>
        </p:txBody>
      </p:sp>
      <p:sp>
        <p:nvSpPr>
          <p:cNvPr id="8" name="TextBox 7"/>
          <p:cNvSpPr txBox="1"/>
          <p:nvPr/>
        </p:nvSpPr>
        <p:spPr>
          <a:xfrm>
            <a:off x="1524000" y="685800"/>
            <a:ext cx="2362200" cy="369332"/>
          </a:xfrm>
          <a:prstGeom prst="rect">
            <a:avLst/>
          </a:prstGeom>
          <a:noFill/>
        </p:spPr>
        <p:txBody>
          <a:bodyPr wrap="square" rtlCol="0">
            <a:spAutoFit/>
          </a:bodyPr>
          <a:lstStyle/>
          <a:p>
            <a:r>
              <a:rPr lang="en-US" dirty="0">
                <a:solidFill>
                  <a:schemeClr val="bg1"/>
                </a:solidFill>
              </a:rPr>
              <a:t>April 6, 1830</a:t>
            </a:r>
          </a:p>
        </p:txBody>
      </p:sp>
      <p:pic>
        <p:nvPicPr>
          <p:cNvPr id="9" name="Picture 8" descr="jesus-reading-from-scroll.jpg"/>
          <p:cNvPicPr>
            <a:picLocks noChangeAspect="1"/>
          </p:cNvPicPr>
          <p:nvPr/>
        </p:nvPicPr>
        <p:blipFill>
          <a:blip r:embed="rId2" cstate="print"/>
          <a:stretch>
            <a:fillRect/>
          </a:stretch>
        </p:blipFill>
        <p:spPr>
          <a:xfrm>
            <a:off x="8686801" y="685800"/>
            <a:ext cx="1693055" cy="1917700"/>
          </a:xfrm>
          <a:prstGeom prst="rect">
            <a:avLst/>
          </a:prstGeom>
        </p:spPr>
      </p:pic>
      <p:pic>
        <p:nvPicPr>
          <p:cNvPr id="2050" name="Picture 2" descr="http://www.tillhecomes.org/wp-content/uploads/2013/11/Jesus-studying-scripture-570x421.jpg"/>
          <p:cNvPicPr>
            <a:picLocks noChangeAspect="1" noChangeArrowheads="1"/>
          </p:cNvPicPr>
          <p:nvPr/>
        </p:nvPicPr>
        <p:blipFill>
          <a:blip r:embed="rId3" cstate="print"/>
          <a:srcRect/>
          <a:stretch>
            <a:fillRect/>
          </a:stretch>
        </p:blipFill>
        <p:spPr bwMode="auto">
          <a:xfrm>
            <a:off x="6477000" y="1600201"/>
            <a:ext cx="1924050" cy="1421097"/>
          </a:xfrm>
          <a:prstGeom prst="rect">
            <a:avLst/>
          </a:prstGeom>
          <a:noFill/>
        </p:spPr>
      </p:pic>
      <p:pic>
        <p:nvPicPr>
          <p:cNvPr id="2052" name="Picture 4" descr="http://www.laywhispers.com/uploads/4/8/1/0/4810238/9760843.jpg"/>
          <p:cNvPicPr>
            <a:picLocks noChangeAspect="1" noChangeArrowheads="1"/>
          </p:cNvPicPr>
          <p:nvPr/>
        </p:nvPicPr>
        <p:blipFill>
          <a:blip r:embed="rId4" cstate="print"/>
          <a:srcRect/>
          <a:stretch>
            <a:fillRect/>
          </a:stretch>
        </p:blipFill>
        <p:spPr bwMode="auto">
          <a:xfrm>
            <a:off x="8610600" y="2819400"/>
            <a:ext cx="1472520" cy="2057400"/>
          </a:xfrm>
          <a:prstGeom prst="rect">
            <a:avLst/>
          </a:prstGeom>
          <a:noFill/>
        </p:spPr>
      </p:pic>
      <p:pic>
        <p:nvPicPr>
          <p:cNvPr id="2054" name="Picture 6" descr="http://th08.deviantart.net/fs70/PRE/i/2013/080/3/6/walks_on_water_by_ralbin-d5yrli4.jpg"/>
          <p:cNvPicPr>
            <a:picLocks noChangeAspect="1" noChangeArrowheads="1"/>
          </p:cNvPicPr>
          <p:nvPr/>
        </p:nvPicPr>
        <p:blipFill>
          <a:blip r:embed="rId5" cstate="print"/>
          <a:srcRect/>
          <a:stretch>
            <a:fillRect/>
          </a:stretch>
        </p:blipFill>
        <p:spPr bwMode="auto">
          <a:xfrm>
            <a:off x="6553200" y="3200400"/>
            <a:ext cx="1752600" cy="1752600"/>
          </a:xfrm>
          <a:prstGeom prst="rect">
            <a:avLst/>
          </a:prstGeom>
          <a:noFill/>
        </p:spPr>
      </p:pic>
      <p:pic>
        <p:nvPicPr>
          <p:cNvPr id="2056" name="Picture 8" descr="https://www.lds.org/bc/content/bible-videos/videos/jesus-heals-a-woman-of-faith/images/02-jesus-heals-a-woman-of-faith-1800.jpg"/>
          <p:cNvPicPr>
            <a:picLocks noChangeAspect="1" noChangeArrowheads="1"/>
          </p:cNvPicPr>
          <p:nvPr/>
        </p:nvPicPr>
        <p:blipFill>
          <a:blip r:embed="rId6" cstate="print"/>
          <a:srcRect/>
          <a:stretch>
            <a:fillRect/>
          </a:stretch>
        </p:blipFill>
        <p:spPr bwMode="auto">
          <a:xfrm>
            <a:off x="8382000" y="5181600"/>
            <a:ext cx="2171700" cy="1447800"/>
          </a:xfrm>
          <a:prstGeom prst="rect">
            <a:avLst/>
          </a:prstGeom>
          <a:noFill/>
        </p:spPr>
      </p:pic>
      <p:pic>
        <p:nvPicPr>
          <p:cNvPr id="2058" name="Picture 10" descr="http://www.harmonartonline.com/resources/img/artworks_540/5235.jpg"/>
          <p:cNvPicPr>
            <a:picLocks noChangeAspect="1" noChangeArrowheads="1"/>
          </p:cNvPicPr>
          <p:nvPr/>
        </p:nvPicPr>
        <p:blipFill>
          <a:blip r:embed="rId7" cstate="print"/>
          <a:srcRect/>
          <a:stretch>
            <a:fillRect/>
          </a:stretch>
        </p:blipFill>
        <p:spPr bwMode="auto">
          <a:xfrm>
            <a:off x="6477000" y="5105400"/>
            <a:ext cx="1828800" cy="1371600"/>
          </a:xfrm>
          <a:prstGeom prst="rect">
            <a:avLst/>
          </a:prstGeom>
          <a:noFill/>
        </p:spPr>
      </p:pic>
      <p:graphicFrame>
        <p:nvGraphicFramePr>
          <p:cNvPr id="16" name="Diagram 15"/>
          <p:cNvGraphicFramePr/>
          <p:nvPr/>
        </p:nvGraphicFramePr>
        <p:xfrm>
          <a:off x="1828800" y="1143000"/>
          <a:ext cx="4495800" cy="5257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5382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graphicEl>
                                              <a:dgm id="{3A8679EF-A285-4BEB-A116-E1E8E2B33ABB}"/>
                                            </p:graphicEl>
                                          </p:spTgt>
                                        </p:tgtEl>
                                        <p:attrNameLst>
                                          <p:attrName>style.visibility</p:attrName>
                                        </p:attrNameLst>
                                      </p:cBhvr>
                                      <p:to>
                                        <p:strVal val="visible"/>
                                      </p:to>
                                    </p:set>
                                    <p:animEffect transition="in" filter="fade">
                                      <p:cBhvr>
                                        <p:cTn id="7" dur="2000"/>
                                        <p:tgtEl>
                                          <p:spTgt spid="16">
                                            <p:graphicEl>
                                              <a:dgm id="{3A8679EF-A285-4BEB-A116-E1E8E2B33AB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graphicEl>
                                              <a:dgm id="{0B8DF323-33ED-4674-92A2-1A0E55FE2457}"/>
                                            </p:graphicEl>
                                          </p:spTgt>
                                        </p:tgtEl>
                                        <p:attrNameLst>
                                          <p:attrName>style.visibility</p:attrName>
                                        </p:attrNameLst>
                                      </p:cBhvr>
                                      <p:to>
                                        <p:strVal val="visible"/>
                                      </p:to>
                                    </p:set>
                                    <p:animEffect transition="in" filter="fade">
                                      <p:cBhvr>
                                        <p:cTn id="10" dur="2000"/>
                                        <p:tgtEl>
                                          <p:spTgt spid="16">
                                            <p:graphicEl>
                                              <a:dgm id="{0B8DF323-33ED-4674-92A2-1A0E55FE2457}"/>
                                            </p:graphic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graphicEl>
                                              <a:dgm id="{7F37D61E-1376-4FFB-A854-B76DD04E73CA}"/>
                                            </p:graphicEl>
                                          </p:spTgt>
                                        </p:tgtEl>
                                        <p:attrNameLst>
                                          <p:attrName>style.visibility</p:attrName>
                                        </p:attrNameLst>
                                      </p:cBhvr>
                                      <p:to>
                                        <p:strVal val="visible"/>
                                      </p:to>
                                    </p:set>
                                    <p:animEffect transition="in" filter="fade">
                                      <p:cBhvr>
                                        <p:cTn id="18" dur="2000"/>
                                        <p:tgtEl>
                                          <p:spTgt spid="16">
                                            <p:graphicEl>
                                              <a:dgm id="{7F37D61E-1376-4FFB-A854-B76DD04E73CA}"/>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graphicEl>
                                              <a:dgm id="{C078820A-14BC-452D-8B48-312AF0CE3900}"/>
                                            </p:graphicEl>
                                          </p:spTgt>
                                        </p:tgtEl>
                                        <p:attrNameLst>
                                          <p:attrName>style.visibility</p:attrName>
                                        </p:attrNameLst>
                                      </p:cBhvr>
                                      <p:to>
                                        <p:strVal val="visible"/>
                                      </p:to>
                                    </p:set>
                                    <p:animEffect transition="in" filter="fade">
                                      <p:cBhvr>
                                        <p:cTn id="21" dur="2000"/>
                                        <p:tgtEl>
                                          <p:spTgt spid="16">
                                            <p:graphicEl>
                                              <a:dgm id="{C078820A-14BC-452D-8B48-312AF0CE3900}"/>
                                            </p:graphic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2000"/>
                                        <p:tgtEl>
                                          <p:spTgt spid="2050"/>
                                        </p:tgtEl>
                                      </p:cBhvr>
                                    </p:animEffect>
                                  </p:childTnLst>
                                </p:cTn>
                              </p:par>
                              <p:par>
                                <p:cTn id="25" presetID="10" presetClass="exit" presetSubtype="0" fill="hold" nodeType="withEffect">
                                  <p:stCondLst>
                                    <p:cond delay="0"/>
                                  </p:stCondLst>
                                  <p:childTnLst>
                                    <p:animEffect transition="out" filter="fade">
                                      <p:cBhvr>
                                        <p:cTn id="26" dur="2000"/>
                                        <p:tgtEl>
                                          <p:spTgt spid="9"/>
                                        </p:tgtEl>
                                      </p:cBhvr>
                                    </p:animEffect>
                                    <p:set>
                                      <p:cBhvr>
                                        <p:cTn id="27" dur="1" fill="hold">
                                          <p:stCondLst>
                                            <p:cond delay="19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graphicEl>
                                              <a:dgm id="{2498650F-026A-4483-B7FB-43440D8C2D49}"/>
                                            </p:graphicEl>
                                          </p:spTgt>
                                        </p:tgtEl>
                                        <p:attrNameLst>
                                          <p:attrName>style.visibility</p:attrName>
                                        </p:attrNameLst>
                                      </p:cBhvr>
                                      <p:to>
                                        <p:strVal val="visible"/>
                                      </p:to>
                                    </p:set>
                                    <p:animEffect transition="in" filter="fade">
                                      <p:cBhvr>
                                        <p:cTn id="32" dur="2000"/>
                                        <p:tgtEl>
                                          <p:spTgt spid="16">
                                            <p:graphicEl>
                                              <a:dgm id="{2498650F-026A-4483-B7FB-43440D8C2D49}"/>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graphicEl>
                                              <a:dgm id="{5D21AB97-6BCC-45A7-863C-B1CD9AEEBACE}"/>
                                            </p:graphicEl>
                                          </p:spTgt>
                                        </p:tgtEl>
                                        <p:attrNameLst>
                                          <p:attrName>style.visibility</p:attrName>
                                        </p:attrNameLst>
                                      </p:cBhvr>
                                      <p:to>
                                        <p:strVal val="visible"/>
                                      </p:to>
                                    </p:set>
                                    <p:animEffect transition="in" filter="fade">
                                      <p:cBhvr>
                                        <p:cTn id="35" dur="2000"/>
                                        <p:tgtEl>
                                          <p:spTgt spid="16">
                                            <p:graphicEl>
                                              <a:dgm id="{5D21AB97-6BCC-45A7-863C-B1CD9AEEBACE}"/>
                                            </p:graphic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052"/>
                                        </p:tgtEl>
                                        <p:attrNameLst>
                                          <p:attrName>style.visibility</p:attrName>
                                        </p:attrNameLst>
                                      </p:cBhvr>
                                      <p:to>
                                        <p:strVal val="visible"/>
                                      </p:to>
                                    </p:set>
                                    <p:animEffect transition="in" filter="fade">
                                      <p:cBhvr>
                                        <p:cTn id="38" dur="2000"/>
                                        <p:tgtEl>
                                          <p:spTgt spid="2052"/>
                                        </p:tgtEl>
                                      </p:cBhvr>
                                    </p:animEffect>
                                  </p:childTnLst>
                                </p:cTn>
                              </p:par>
                              <p:par>
                                <p:cTn id="39" presetID="10" presetClass="exit" presetSubtype="0" fill="hold" nodeType="withEffect">
                                  <p:stCondLst>
                                    <p:cond delay="0"/>
                                  </p:stCondLst>
                                  <p:childTnLst>
                                    <p:animEffect transition="out" filter="fade">
                                      <p:cBhvr>
                                        <p:cTn id="40" dur="2000"/>
                                        <p:tgtEl>
                                          <p:spTgt spid="2050"/>
                                        </p:tgtEl>
                                      </p:cBhvr>
                                    </p:animEffect>
                                    <p:set>
                                      <p:cBhvr>
                                        <p:cTn id="41" dur="1" fill="hold">
                                          <p:stCondLst>
                                            <p:cond delay="1999"/>
                                          </p:stCondLst>
                                        </p:cTn>
                                        <p:tgtEl>
                                          <p:spTgt spid="205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graphicEl>
                                              <a:dgm id="{CCA42712-EE8D-4149-A111-4BD77920A0F4}"/>
                                            </p:graphicEl>
                                          </p:spTgt>
                                        </p:tgtEl>
                                        <p:attrNameLst>
                                          <p:attrName>style.visibility</p:attrName>
                                        </p:attrNameLst>
                                      </p:cBhvr>
                                      <p:to>
                                        <p:strVal val="visible"/>
                                      </p:to>
                                    </p:set>
                                    <p:animEffect transition="in" filter="fade">
                                      <p:cBhvr>
                                        <p:cTn id="46" dur="2000"/>
                                        <p:tgtEl>
                                          <p:spTgt spid="16">
                                            <p:graphicEl>
                                              <a:dgm id="{CCA42712-EE8D-4149-A111-4BD77920A0F4}"/>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graphicEl>
                                              <a:dgm id="{FCCE18A4-689D-4C47-A52D-B996A6FAE878}"/>
                                            </p:graphicEl>
                                          </p:spTgt>
                                        </p:tgtEl>
                                        <p:attrNameLst>
                                          <p:attrName>style.visibility</p:attrName>
                                        </p:attrNameLst>
                                      </p:cBhvr>
                                      <p:to>
                                        <p:strVal val="visible"/>
                                      </p:to>
                                    </p:set>
                                    <p:animEffect transition="in" filter="fade">
                                      <p:cBhvr>
                                        <p:cTn id="49" dur="2000"/>
                                        <p:tgtEl>
                                          <p:spTgt spid="16">
                                            <p:graphicEl>
                                              <a:dgm id="{FCCE18A4-689D-4C47-A52D-B996A6FAE878}"/>
                                            </p:graphic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054"/>
                                        </p:tgtEl>
                                        <p:attrNameLst>
                                          <p:attrName>style.visibility</p:attrName>
                                        </p:attrNameLst>
                                      </p:cBhvr>
                                      <p:to>
                                        <p:strVal val="visible"/>
                                      </p:to>
                                    </p:set>
                                    <p:animEffect transition="in" filter="fade">
                                      <p:cBhvr>
                                        <p:cTn id="52" dur="2000"/>
                                        <p:tgtEl>
                                          <p:spTgt spid="2054"/>
                                        </p:tgtEl>
                                      </p:cBhvr>
                                    </p:animEffect>
                                  </p:childTnLst>
                                </p:cTn>
                              </p:par>
                              <p:par>
                                <p:cTn id="53" presetID="10" presetClass="exit" presetSubtype="0" fill="hold" nodeType="withEffect">
                                  <p:stCondLst>
                                    <p:cond delay="0"/>
                                  </p:stCondLst>
                                  <p:childTnLst>
                                    <p:animEffect transition="out" filter="fade">
                                      <p:cBhvr>
                                        <p:cTn id="54" dur="2000"/>
                                        <p:tgtEl>
                                          <p:spTgt spid="2052"/>
                                        </p:tgtEl>
                                      </p:cBhvr>
                                    </p:animEffect>
                                    <p:set>
                                      <p:cBhvr>
                                        <p:cTn id="55" dur="1" fill="hold">
                                          <p:stCondLst>
                                            <p:cond delay="1999"/>
                                          </p:stCondLst>
                                        </p:cTn>
                                        <p:tgtEl>
                                          <p:spTgt spid="205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graphicEl>
                                              <a:dgm id="{AF087DCE-5847-4A26-9CC4-D6CD569989F5}"/>
                                            </p:graphicEl>
                                          </p:spTgt>
                                        </p:tgtEl>
                                        <p:attrNameLst>
                                          <p:attrName>style.visibility</p:attrName>
                                        </p:attrNameLst>
                                      </p:cBhvr>
                                      <p:to>
                                        <p:strVal val="visible"/>
                                      </p:to>
                                    </p:set>
                                    <p:animEffect transition="in" filter="fade">
                                      <p:cBhvr>
                                        <p:cTn id="60" dur="2000"/>
                                        <p:tgtEl>
                                          <p:spTgt spid="16">
                                            <p:graphicEl>
                                              <a:dgm id="{AF087DCE-5847-4A26-9CC4-D6CD569989F5}"/>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
                                            <p:graphicEl>
                                              <a:dgm id="{4D14D118-F0E8-4A71-99EE-EA0A94AD310A}"/>
                                            </p:graphicEl>
                                          </p:spTgt>
                                        </p:tgtEl>
                                        <p:attrNameLst>
                                          <p:attrName>style.visibility</p:attrName>
                                        </p:attrNameLst>
                                      </p:cBhvr>
                                      <p:to>
                                        <p:strVal val="visible"/>
                                      </p:to>
                                    </p:set>
                                    <p:animEffect transition="in" filter="fade">
                                      <p:cBhvr>
                                        <p:cTn id="63" dur="2000"/>
                                        <p:tgtEl>
                                          <p:spTgt spid="16">
                                            <p:graphicEl>
                                              <a:dgm id="{4D14D118-F0E8-4A71-99EE-EA0A94AD310A}"/>
                                            </p:graphic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2058"/>
                                        </p:tgtEl>
                                        <p:attrNameLst>
                                          <p:attrName>style.visibility</p:attrName>
                                        </p:attrNameLst>
                                      </p:cBhvr>
                                      <p:to>
                                        <p:strVal val="visible"/>
                                      </p:to>
                                    </p:set>
                                    <p:animEffect transition="in" filter="fade">
                                      <p:cBhvr>
                                        <p:cTn id="66" dur="2000"/>
                                        <p:tgtEl>
                                          <p:spTgt spid="2058"/>
                                        </p:tgtEl>
                                      </p:cBhvr>
                                    </p:animEffect>
                                  </p:childTnLst>
                                </p:cTn>
                              </p:par>
                              <p:par>
                                <p:cTn id="67" presetID="10" presetClass="exit" presetSubtype="0" fill="hold" nodeType="withEffect">
                                  <p:stCondLst>
                                    <p:cond delay="0"/>
                                  </p:stCondLst>
                                  <p:childTnLst>
                                    <p:animEffect transition="out" filter="fade">
                                      <p:cBhvr>
                                        <p:cTn id="68" dur="2000"/>
                                        <p:tgtEl>
                                          <p:spTgt spid="2054"/>
                                        </p:tgtEl>
                                      </p:cBhvr>
                                    </p:animEffect>
                                    <p:set>
                                      <p:cBhvr>
                                        <p:cTn id="69" dur="1" fill="hold">
                                          <p:stCondLst>
                                            <p:cond delay="1999"/>
                                          </p:stCondLst>
                                        </p:cTn>
                                        <p:tgtEl>
                                          <p:spTgt spid="2054"/>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6">
                                            <p:graphicEl>
                                              <a:dgm id="{D8E8669C-DEF5-412A-A138-D66A783C223B}"/>
                                            </p:graphicEl>
                                          </p:spTgt>
                                        </p:tgtEl>
                                        <p:attrNameLst>
                                          <p:attrName>style.visibility</p:attrName>
                                        </p:attrNameLst>
                                      </p:cBhvr>
                                      <p:to>
                                        <p:strVal val="visible"/>
                                      </p:to>
                                    </p:set>
                                    <p:animEffect transition="in" filter="fade">
                                      <p:cBhvr>
                                        <p:cTn id="74" dur="2000"/>
                                        <p:tgtEl>
                                          <p:spTgt spid="16">
                                            <p:graphicEl>
                                              <a:dgm id="{D8E8669C-DEF5-412A-A138-D66A783C223B}"/>
                                            </p:graphic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6">
                                            <p:graphicEl>
                                              <a:dgm id="{4314E650-1067-411C-820F-569DCF859684}"/>
                                            </p:graphicEl>
                                          </p:spTgt>
                                        </p:tgtEl>
                                        <p:attrNameLst>
                                          <p:attrName>style.visibility</p:attrName>
                                        </p:attrNameLst>
                                      </p:cBhvr>
                                      <p:to>
                                        <p:strVal val="visible"/>
                                      </p:to>
                                    </p:set>
                                    <p:animEffect transition="in" filter="fade">
                                      <p:cBhvr>
                                        <p:cTn id="77" dur="2000"/>
                                        <p:tgtEl>
                                          <p:spTgt spid="16">
                                            <p:graphicEl>
                                              <a:dgm id="{4314E650-1067-411C-820F-569DCF859684}"/>
                                            </p:graphic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2056"/>
                                        </p:tgtEl>
                                        <p:attrNameLst>
                                          <p:attrName>style.visibility</p:attrName>
                                        </p:attrNameLst>
                                      </p:cBhvr>
                                      <p:to>
                                        <p:strVal val="visible"/>
                                      </p:to>
                                    </p:set>
                                    <p:animEffect transition="in" filter="fade">
                                      <p:cBhvr>
                                        <p:cTn id="80" dur="2000"/>
                                        <p:tgtEl>
                                          <p:spTgt spid="2056"/>
                                        </p:tgtEl>
                                      </p:cBhvr>
                                    </p:animEffect>
                                  </p:childTnLst>
                                </p:cTn>
                              </p:par>
                              <p:par>
                                <p:cTn id="81" presetID="10" presetClass="exit" presetSubtype="0" fill="hold" nodeType="withEffect">
                                  <p:stCondLst>
                                    <p:cond delay="0"/>
                                  </p:stCondLst>
                                  <p:childTnLst>
                                    <p:animEffect transition="out" filter="fade">
                                      <p:cBhvr>
                                        <p:cTn id="82" dur="2000"/>
                                        <p:tgtEl>
                                          <p:spTgt spid="2058"/>
                                        </p:tgtEl>
                                      </p:cBhvr>
                                    </p:animEffect>
                                    <p:set>
                                      <p:cBhvr>
                                        <p:cTn id="83" dur="1" fill="hold">
                                          <p:stCondLst>
                                            <p:cond delay="1999"/>
                                          </p:stCondLst>
                                        </p:cTn>
                                        <p:tgtEl>
                                          <p:spTgt spid="20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D8A0D7-E215-49F5-B721-87AF96EFAD97}"/>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28801" y="304800"/>
            <a:ext cx="184731" cy="369332"/>
          </a:xfrm>
          <a:prstGeom prst="rect">
            <a:avLst/>
          </a:prstGeom>
          <a:noFill/>
          <a:ln>
            <a:solidFill>
              <a:schemeClr val="tx1"/>
            </a:solidFill>
          </a:ln>
        </p:spPr>
        <p:txBody>
          <a:bodyPr wrap="none" rtlCol="0">
            <a:spAutoFit/>
          </a:bodyPr>
          <a:lstStyle/>
          <a:p>
            <a:endParaRPr lang="en-US" dirty="0"/>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Rockwell Extra Bold" pitchFamily="18" charset="0"/>
              </a:rPr>
              <a:t>Aaronic Priesthood</a:t>
            </a:r>
            <a:endParaRPr lang="en-US" sz="4000" dirty="0">
              <a:solidFill>
                <a:schemeClr val="bg1"/>
              </a:solidFill>
              <a:latin typeface="Rockwell Extra Bold" pitchFamily="18" charset="0"/>
            </a:endParaRPr>
          </a:p>
        </p:txBody>
      </p:sp>
      <p:sp>
        <p:nvSpPr>
          <p:cNvPr id="8" name="Rectangle 7"/>
          <p:cNvSpPr/>
          <p:nvPr/>
        </p:nvSpPr>
        <p:spPr>
          <a:xfrm>
            <a:off x="435796" y="1474619"/>
            <a:ext cx="4572000" cy="3908762"/>
          </a:xfrm>
          <a:prstGeom prst="rect">
            <a:avLst/>
          </a:prstGeom>
        </p:spPr>
        <p:txBody>
          <a:bodyPr>
            <a:spAutoFit/>
          </a:bodyPr>
          <a:lstStyle/>
          <a:p>
            <a:r>
              <a:rPr lang="en-US" dirty="0">
                <a:solidFill>
                  <a:schemeClr val="bg1"/>
                </a:solidFill>
              </a:rPr>
              <a:t>Prophets, apostles, other Church leaders, and full-time missionaries have these responsibilities. </a:t>
            </a:r>
          </a:p>
          <a:p>
            <a:endParaRPr lang="en-US" dirty="0">
              <a:solidFill>
                <a:schemeClr val="bg1"/>
              </a:solidFill>
            </a:endParaRPr>
          </a:p>
          <a:p>
            <a:r>
              <a:rPr lang="en-US" sz="3200" dirty="0">
                <a:solidFill>
                  <a:srgbClr val="FFFF00"/>
                </a:solidFill>
              </a:rPr>
              <a:t>However,</a:t>
            </a:r>
          </a:p>
          <a:p>
            <a:endParaRPr lang="en-US" dirty="0">
              <a:solidFill>
                <a:schemeClr val="bg1"/>
              </a:solidFill>
            </a:endParaRPr>
          </a:p>
          <a:p>
            <a:r>
              <a:rPr lang="en-US" dirty="0">
                <a:solidFill>
                  <a:schemeClr val="bg1"/>
                </a:solidFill>
              </a:rPr>
              <a:t>These are duties that all priesthood holders, including Aaronic Priesthood holders, can carry out. </a:t>
            </a:r>
          </a:p>
          <a:p>
            <a:endParaRPr lang="en-US" dirty="0">
              <a:solidFill>
                <a:schemeClr val="bg1"/>
              </a:solidFill>
            </a:endParaRPr>
          </a:p>
          <a:p>
            <a:r>
              <a:rPr lang="en-US" dirty="0">
                <a:solidFill>
                  <a:schemeClr val="bg1"/>
                </a:solidFill>
              </a:rPr>
              <a:t>The Aaronic Priesthood holders in your class have been trusted with significant opportunities to serve.</a:t>
            </a:r>
          </a:p>
        </p:txBody>
      </p:sp>
      <p:pic>
        <p:nvPicPr>
          <p:cNvPr id="16388" name="Picture 4" descr="http://www.mormonnewsroom.org/media/640x360/Sacrament.jpg"/>
          <p:cNvPicPr>
            <a:picLocks noChangeAspect="1" noChangeArrowheads="1"/>
          </p:cNvPicPr>
          <p:nvPr/>
        </p:nvPicPr>
        <p:blipFill>
          <a:blip r:embed="rId2" cstate="print"/>
          <a:srcRect/>
          <a:stretch>
            <a:fillRect/>
          </a:stretch>
        </p:blipFill>
        <p:spPr bwMode="auto">
          <a:xfrm>
            <a:off x="6553200" y="4343401"/>
            <a:ext cx="3352800" cy="1891863"/>
          </a:xfrm>
          <a:prstGeom prst="rect">
            <a:avLst/>
          </a:prstGeom>
          <a:noFill/>
        </p:spPr>
      </p:pic>
      <p:pic>
        <p:nvPicPr>
          <p:cNvPr id="1026" name="Picture 2" descr="Image result for presidency of the church">
            <a:extLst>
              <a:ext uri="{FF2B5EF4-FFF2-40B4-BE49-F238E27FC236}">
                <a16:creationId xmlns:a16="http://schemas.microsoft.com/office/drawing/2014/main" id="{EEFC5F50-8CD5-4F9A-9C34-3354F6D6B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115" y="1268905"/>
            <a:ext cx="3347856" cy="2160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4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fade">
                                      <p:cBhvr>
                                        <p:cTn id="17" dur="1000"/>
                                        <p:tgtEl>
                                          <p:spTgt spid="8">
                                            <p:txEl>
                                              <p:pRg st="6" end="6"/>
                                            </p:txEl>
                                          </p:spTgt>
                                        </p:tgtEl>
                                      </p:cBhvr>
                                    </p:animEffect>
                                    <p:anim calcmode="lin" valueType="num">
                                      <p:cBhvr>
                                        <p:cTn id="18"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6" end="6"/>
                                            </p:txEl>
                                          </p:spTgt>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fade">
                                      <p:cBhvr>
                                        <p:cTn id="22"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6408FD-0285-4FA9-9A67-3CBBD2366E33}"/>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71949" y="2077065"/>
            <a:ext cx="4104968" cy="4247317"/>
          </a:xfrm>
          <a:prstGeom prst="rect">
            <a:avLst/>
          </a:prstGeom>
          <a:noFill/>
        </p:spPr>
        <p:txBody>
          <a:bodyPr wrap="square" rtlCol="0">
            <a:spAutoFit/>
          </a:bodyPr>
          <a:lstStyle/>
          <a:p>
            <a:r>
              <a:rPr lang="en-US" dirty="0">
                <a:solidFill>
                  <a:schemeClr val="bg1"/>
                </a:solidFill>
              </a:rPr>
              <a:t>An Apostle is an Elder</a:t>
            </a:r>
          </a:p>
          <a:p>
            <a:endParaRPr lang="en-US" dirty="0">
              <a:solidFill>
                <a:schemeClr val="bg1"/>
              </a:solidFill>
            </a:endParaRPr>
          </a:p>
          <a:p>
            <a:r>
              <a:rPr lang="en-US" dirty="0">
                <a:solidFill>
                  <a:schemeClr val="bg1"/>
                </a:solidFill>
              </a:rPr>
              <a:t>Baptize and Confirm the Gift of the Holy Ghost by laying on of hands</a:t>
            </a:r>
          </a:p>
          <a:p>
            <a:endParaRPr lang="en-US" dirty="0">
              <a:solidFill>
                <a:schemeClr val="bg1"/>
              </a:solidFill>
            </a:endParaRPr>
          </a:p>
          <a:p>
            <a:r>
              <a:rPr lang="en-US" dirty="0">
                <a:solidFill>
                  <a:schemeClr val="bg1"/>
                </a:solidFill>
              </a:rPr>
              <a:t>Ordain other Elders, Priest, Teachers and Deacons</a:t>
            </a:r>
          </a:p>
          <a:p>
            <a:endParaRPr lang="en-US" dirty="0">
              <a:solidFill>
                <a:schemeClr val="bg1"/>
              </a:solidFill>
            </a:endParaRPr>
          </a:p>
          <a:p>
            <a:r>
              <a:rPr lang="en-US" dirty="0">
                <a:solidFill>
                  <a:schemeClr val="bg1"/>
                </a:solidFill>
              </a:rPr>
              <a:t>Administer the Sacrament</a:t>
            </a:r>
          </a:p>
          <a:p>
            <a:endParaRPr lang="en-US" dirty="0">
              <a:solidFill>
                <a:schemeClr val="bg1"/>
              </a:solidFill>
            </a:endParaRPr>
          </a:p>
          <a:p>
            <a:r>
              <a:rPr lang="en-US" dirty="0">
                <a:solidFill>
                  <a:schemeClr val="bg1"/>
                </a:solidFill>
              </a:rPr>
              <a:t>Teach, Expound, Exhort, and watch of the church</a:t>
            </a:r>
          </a:p>
          <a:p>
            <a:endParaRPr lang="en-US" dirty="0">
              <a:solidFill>
                <a:schemeClr val="bg1"/>
              </a:solidFill>
            </a:endParaRPr>
          </a:p>
          <a:p>
            <a:r>
              <a:rPr lang="en-US" dirty="0">
                <a:solidFill>
                  <a:schemeClr val="bg1"/>
                </a:solidFill>
              </a:rPr>
              <a:t>Take lead in all meetings and conduct with the Holy Spirit</a:t>
            </a:r>
          </a:p>
        </p:txBody>
      </p:sp>
      <p:sp>
        <p:nvSpPr>
          <p:cNvPr id="7" name="TextBox 6"/>
          <p:cNvSpPr txBox="1"/>
          <p:nvPr/>
        </p:nvSpPr>
        <p:spPr>
          <a:xfrm>
            <a:off x="1524000" y="0"/>
            <a:ext cx="9144000" cy="1015663"/>
          </a:xfrm>
          <a:prstGeom prst="rect">
            <a:avLst/>
          </a:prstGeom>
          <a:noFill/>
        </p:spPr>
        <p:txBody>
          <a:bodyPr wrap="square" rtlCol="0">
            <a:spAutoFit/>
          </a:bodyPr>
          <a:lstStyle/>
          <a:p>
            <a:pPr algn="ctr"/>
            <a:r>
              <a:rPr lang="en-US" sz="6000" dirty="0">
                <a:solidFill>
                  <a:schemeClr val="bg1"/>
                </a:solidFill>
                <a:latin typeface="Rockwell Extra Bold" pitchFamily="18" charset="0"/>
              </a:rPr>
              <a:t>Duties of an Elder</a:t>
            </a:r>
            <a:endParaRPr lang="en-US" sz="4000" dirty="0">
              <a:solidFill>
                <a:schemeClr val="bg1"/>
              </a:solidFill>
              <a:latin typeface="Rockwell Extra Bold" pitchFamily="18" charset="0"/>
            </a:endParaRPr>
          </a:p>
        </p:txBody>
      </p:sp>
      <p:sp>
        <p:nvSpPr>
          <p:cNvPr id="9" name="TextBox 8"/>
          <p:cNvSpPr txBox="1"/>
          <p:nvPr/>
        </p:nvSpPr>
        <p:spPr>
          <a:xfrm>
            <a:off x="1828800" y="900954"/>
            <a:ext cx="2590800" cy="830997"/>
          </a:xfrm>
          <a:prstGeom prst="rect">
            <a:avLst/>
          </a:prstGeom>
          <a:noFill/>
        </p:spPr>
        <p:txBody>
          <a:bodyPr wrap="square" rtlCol="0">
            <a:spAutoFit/>
          </a:bodyPr>
          <a:lstStyle/>
          <a:p>
            <a:pPr algn="ctr"/>
            <a:r>
              <a:rPr lang="en-US" sz="2400" dirty="0">
                <a:solidFill>
                  <a:srgbClr val="FFFF00"/>
                </a:solidFill>
              </a:rPr>
              <a:t>Elders</a:t>
            </a:r>
          </a:p>
          <a:p>
            <a:pPr algn="ctr"/>
            <a:r>
              <a:rPr lang="en-US" sz="2400" dirty="0">
                <a:solidFill>
                  <a:srgbClr val="FFFF00"/>
                </a:solidFill>
              </a:rPr>
              <a:t>D&amp;C 20:38-45</a:t>
            </a:r>
          </a:p>
        </p:txBody>
      </p:sp>
      <p:pic>
        <p:nvPicPr>
          <p:cNvPr id="13" name="Picture 12" descr="100_0820.JPG"/>
          <p:cNvPicPr>
            <a:picLocks noChangeAspect="1"/>
          </p:cNvPicPr>
          <p:nvPr/>
        </p:nvPicPr>
        <p:blipFill>
          <a:blip r:embed="rId2" cstate="print"/>
          <a:stretch>
            <a:fillRect/>
          </a:stretch>
        </p:blipFill>
        <p:spPr>
          <a:xfrm>
            <a:off x="7339900" y="4322096"/>
            <a:ext cx="1763047" cy="2350729"/>
          </a:xfrm>
          <a:prstGeom prst="rect">
            <a:avLst/>
          </a:prstGeom>
        </p:spPr>
      </p:pic>
      <p:grpSp>
        <p:nvGrpSpPr>
          <p:cNvPr id="3" name="Group 2">
            <a:extLst>
              <a:ext uri="{FF2B5EF4-FFF2-40B4-BE49-F238E27FC236}">
                <a16:creationId xmlns:a16="http://schemas.microsoft.com/office/drawing/2014/main" id="{6C6ACF17-10AC-452E-AF54-409876E4D725}"/>
              </a:ext>
            </a:extLst>
          </p:cNvPr>
          <p:cNvGrpSpPr/>
          <p:nvPr/>
        </p:nvGrpSpPr>
        <p:grpSpPr>
          <a:xfrm>
            <a:off x="5345229" y="1187359"/>
            <a:ext cx="5877576" cy="2949562"/>
            <a:chOff x="5345229" y="1187359"/>
            <a:chExt cx="5478858" cy="2749472"/>
          </a:xfrm>
        </p:grpSpPr>
        <p:grpSp>
          <p:nvGrpSpPr>
            <p:cNvPr id="2" name="Group 1">
              <a:extLst>
                <a:ext uri="{FF2B5EF4-FFF2-40B4-BE49-F238E27FC236}">
                  <a16:creationId xmlns:a16="http://schemas.microsoft.com/office/drawing/2014/main" id="{F1B8671A-0EFD-462F-B200-ED299AA4C905}"/>
                </a:ext>
              </a:extLst>
            </p:cNvPr>
            <p:cNvGrpSpPr/>
            <p:nvPr/>
          </p:nvGrpSpPr>
          <p:grpSpPr>
            <a:xfrm>
              <a:off x="5345229" y="1187359"/>
              <a:ext cx="5478858" cy="2749472"/>
              <a:chOff x="3398442" y="3656972"/>
              <a:chExt cx="5478858" cy="2749472"/>
            </a:xfrm>
          </p:grpSpPr>
          <p:sp>
            <p:nvSpPr>
              <p:cNvPr id="8" name="Rectangle 7">
                <a:extLst>
                  <a:ext uri="{FF2B5EF4-FFF2-40B4-BE49-F238E27FC236}">
                    <a16:creationId xmlns:a16="http://schemas.microsoft.com/office/drawing/2014/main" id="{9B2CBCC3-39D0-4444-ADDA-7BFBB2FC8014}"/>
                  </a:ext>
                </a:extLst>
              </p:cNvPr>
              <p:cNvSpPr/>
              <p:nvPr/>
            </p:nvSpPr>
            <p:spPr>
              <a:xfrm>
                <a:off x="7077636" y="5100918"/>
                <a:ext cx="838200" cy="1295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5B58C6-7E64-4220-8A66-192223199895}"/>
                  </a:ext>
                </a:extLst>
              </p:cNvPr>
              <p:cNvSpPr/>
              <p:nvPr/>
            </p:nvSpPr>
            <p:spPr>
              <a:xfrm>
                <a:off x="8001000" y="5105400"/>
                <a:ext cx="838200" cy="12954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350A9E6-8085-4601-B598-F00751F2674C}"/>
                  </a:ext>
                </a:extLst>
              </p:cNvPr>
              <p:cNvSpPr txBox="1"/>
              <p:nvPr/>
            </p:nvSpPr>
            <p:spPr>
              <a:xfrm>
                <a:off x="3406758" y="4698650"/>
                <a:ext cx="957378" cy="215444"/>
              </a:xfrm>
              <a:prstGeom prst="rect">
                <a:avLst/>
              </a:prstGeom>
              <a:noFill/>
            </p:spPr>
            <p:txBody>
              <a:bodyPr wrap="square" rtlCol="0">
                <a:spAutoFit/>
              </a:bodyPr>
              <a:lstStyle/>
              <a:p>
                <a:pPr algn="ctr"/>
                <a:r>
                  <a:rPr lang="en-US" sz="800" dirty="0"/>
                  <a:t>M. Russell Ballard</a:t>
                </a:r>
              </a:p>
            </p:txBody>
          </p:sp>
          <p:sp>
            <p:nvSpPr>
              <p:cNvPr id="14" name="Rectangle 13">
                <a:extLst>
                  <a:ext uri="{FF2B5EF4-FFF2-40B4-BE49-F238E27FC236}">
                    <a16:creationId xmlns:a16="http://schemas.microsoft.com/office/drawing/2014/main" id="{C45E0E42-9E6C-483B-9A89-6FDBA3A25104}"/>
                  </a:ext>
                </a:extLst>
              </p:cNvPr>
              <p:cNvSpPr/>
              <p:nvPr/>
            </p:nvSpPr>
            <p:spPr>
              <a:xfrm>
                <a:off x="3450606" y="3656972"/>
                <a:ext cx="838200" cy="1295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4D37022-9FF2-49A2-9C36-FF5661D5D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4830" y="3872548"/>
                <a:ext cx="691402" cy="864252"/>
              </a:xfrm>
              <a:prstGeom prst="rect">
                <a:avLst/>
              </a:prstGeom>
            </p:spPr>
          </p:pic>
          <p:sp>
            <p:nvSpPr>
              <p:cNvPr id="16" name="TextBox 15">
                <a:extLst>
                  <a:ext uri="{FF2B5EF4-FFF2-40B4-BE49-F238E27FC236}">
                    <a16:creationId xmlns:a16="http://schemas.microsoft.com/office/drawing/2014/main" id="{D2BFE3E7-D99A-4CB6-97AB-A53714CC30AB}"/>
                  </a:ext>
                </a:extLst>
              </p:cNvPr>
              <p:cNvSpPr txBox="1"/>
              <p:nvPr/>
            </p:nvSpPr>
            <p:spPr>
              <a:xfrm>
                <a:off x="4287908" y="4748086"/>
                <a:ext cx="914400" cy="215444"/>
              </a:xfrm>
              <a:prstGeom prst="rect">
                <a:avLst/>
              </a:prstGeom>
              <a:noFill/>
            </p:spPr>
            <p:txBody>
              <a:bodyPr wrap="square" rtlCol="0">
                <a:spAutoFit/>
              </a:bodyPr>
              <a:lstStyle/>
              <a:p>
                <a:pPr algn="ctr"/>
                <a:r>
                  <a:rPr lang="en-US" sz="800" dirty="0"/>
                  <a:t>Jeffrey R. Holland</a:t>
                </a:r>
              </a:p>
            </p:txBody>
          </p:sp>
          <p:sp>
            <p:nvSpPr>
              <p:cNvPr id="17" name="Rectangle 16">
                <a:extLst>
                  <a:ext uri="{FF2B5EF4-FFF2-40B4-BE49-F238E27FC236}">
                    <a16:creationId xmlns:a16="http://schemas.microsoft.com/office/drawing/2014/main" id="{67C6426C-7608-4509-9EE5-F12B80BA9BE1}"/>
                  </a:ext>
                </a:extLst>
              </p:cNvPr>
              <p:cNvSpPr/>
              <p:nvPr/>
            </p:nvSpPr>
            <p:spPr>
              <a:xfrm>
                <a:off x="4343400" y="3657600"/>
                <a:ext cx="838200" cy="12954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DA196EE-4130-48FA-A7F7-8FB6C95DF5E9}"/>
                  </a:ext>
                </a:extLst>
              </p:cNvPr>
              <p:cNvSpPr txBox="1"/>
              <p:nvPr/>
            </p:nvSpPr>
            <p:spPr>
              <a:xfrm>
                <a:off x="5112201" y="4766466"/>
                <a:ext cx="1180715" cy="215444"/>
              </a:xfrm>
              <a:prstGeom prst="rect">
                <a:avLst/>
              </a:prstGeom>
              <a:noFill/>
            </p:spPr>
            <p:txBody>
              <a:bodyPr wrap="square" rtlCol="0">
                <a:spAutoFit/>
              </a:bodyPr>
              <a:lstStyle/>
              <a:p>
                <a:pPr algn="ctr"/>
                <a:r>
                  <a:rPr lang="en-US" sz="800" dirty="0"/>
                  <a:t>Dieter F. Uchtdorf</a:t>
                </a:r>
              </a:p>
            </p:txBody>
          </p:sp>
          <p:sp>
            <p:nvSpPr>
              <p:cNvPr id="19" name="Rectangle 18">
                <a:extLst>
                  <a:ext uri="{FF2B5EF4-FFF2-40B4-BE49-F238E27FC236}">
                    <a16:creationId xmlns:a16="http://schemas.microsoft.com/office/drawing/2014/main" id="{97D39BB5-F479-4FB0-BC21-7080B0B0F5FE}"/>
                  </a:ext>
                </a:extLst>
              </p:cNvPr>
              <p:cNvSpPr/>
              <p:nvPr/>
            </p:nvSpPr>
            <p:spPr>
              <a:xfrm>
                <a:off x="5257800" y="3657600"/>
                <a:ext cx="838200" cy="1295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82AF46-3842-4A8F-A466-310DE54524AC}"/>
                  </a:ext>
                </a:extLst>
              </p:cNvPr>
              <p:cNvSpPr txBox="1"/>
              <p:nvPr/>
            </p:nvSpPr>
            <p:spPr>
              <a:xfrm>
                <a:off x="6121118" y="4746867"/>
                <a:ext cx="914400" cy="215444"/>
              </a:xfrm>
              <a:prstGeom prst="rect">
                <a:avLst/>
              </a:prstGeom>
              <a:noFill/>
            </p:spPr>
            <p:txBody>
              <a:bodyPr wrap="square" rtlCol="0">
                <a:spAutoFit/>
              </a:bodyPr>
              <a:lstStyle/>
              <a:p>
                <a:pPr algn="ctr"/>
                <a:r>
                  <a:rPr lang="en-US" sz="800" dirty="0"/>
                  <a:t>David A. Bednar</a:t>
                </a:r>
              </a:p>
            </p:txBody>
          </p:sp>
          <p:sp>
            <p:nvSpPr>
              <p:cNvPr id="21" name="Rectangle 20">
                <a:extLst>
                  <a:ext uri="{FF2B5EF4-FFF2-40B4-BE49-F238E27FC236}">
                    <a16:creationId xmlns:a16="http://schemas.microsoft.com/office/drawing/2014/main" id="{77CDE0D8-50DF-42E9-9049-1C74CECE81D2}"/>
                  </a:ext>
                </a:extLst>
              </p:cNvPr>
              <p:cNvSpPr/>
              <p:nvPr/>
            </p:nvSpPr>
            <p:spPr>
              <a:xfrm>
                <a:off x="6172200" y="3667435"/>
                <a:ext cx="838200" cy="12954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4FA25FB4-D984-49E5-A78C-BDD235E7E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264" y="3854470"/>
                <a:ext cx="716072" cy="900407"/>
              </a:xfrm>
              <a:prstGeom prst="rect">
                <a:avLst/>
              </a:prstGeom>
            </p:spPr>
          </p:pic>
          <p:sp>
            <p:nvSpPr>
              <p:cNvPr id="23" name="TextBox 22">
                <a:extLst>
                  <a:ext uri="{FF2B5EF4-FFF2-40B4-BE49-F238E27FC236}">
                    <a16:creationId xmlns:a16="http://schemas.microsoft.com/office/drawing/2014/main" id="{37B424B5-4799-4E34-AD0A-6A7224D6DB9B}"/>
                  </a:ext>
                </a:extLst>
              </p:cNvPr>
              <p:cNvSpPr txBox="1"/>
              <p:nvPr/>
            </p:nvSpPr>
            <p:spPr>
              <a:xfrm>
                <a:off x="7078351" y="4755936"/>
                <a:ext cx="914400" cy="215444"/>
              </a:xfrm>
              <a:prstGeom prst="rect">
                <a:avLst/>
              </a:prstGeom>
              <a:noFill/>
            </p:spPr>
            <p:txBody>
              <a:bodyPr wrap="square" rtlCol="0">
                <a:spAutoFit/>
              </a:bodyPr>
              <a:lstStyle/>
              <a:p>
                <a:pPr algn="ctr"/>
                <a:r>
                  <a:rPr lang="en-US" sz="800" dirty="0"/>
                  <a:t>Quentin L. Cook</a:t>
                </a:r>
              </a:p>
            </p:txBody>
          </p:sp>
          <p:sp>
            <p:nvSpPr>
              <p:cNvPr id="24" name="Rectangle 23">
                <a:extLst>
                  <a:ext uri="{FF2B5EF4-FFF2-40B4-BE49-F238E27FC236}">
                    <a16:creationId xmlns:a16="http://schemas.microsoft.com/office/drawing/2014/main" id="{0DFCEB6A-4B6B-4FF5-825A-B13F4D61B517}"/>
                  </a:ext>
                </a:extLst>
              </p:cNvPr>
              <p:cNvSpPr/>
              <p:nvPr/>
            </p:nvSpPr>
            <p:spPr>
              <a:xfrm>
                <a:off x="7086600" y="3657600"/>
                <a:ext cx="838200" cy="1295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5A850BB-C2F6-4EE7-BEF4-3E364FDA8E82}"/>
                  </a:ext>
                </a:extLst>
              </p:cNvPr>
              <p:cNvPicPr>
                <a:picLocks noChangeAspect="1"/>
              </p:cNvPicPr>
              <p:nvPr/>
            </p:nvPicPr>
            <p:blipFill rotWithShape="1">
              <a:blip r:embed="rId5">
                <a:extLst>
                  <a:ext uri="{28A0092B-C50C-407E-A947-70E740481C1C}">
                    <a14:useLocalDpi xmlns:a14="http://schemas.microsoft.com/office/drawing/2010/main" val="0"/>
                  </a:ext>
                </a:extLst>
              </a:blip>
              <a:srcRect l="16253" r="10325" b="-8272"/>
              <a:stretch/>
            </p:blipFill>
            <p:spPr>
              <a:xfrm>
                <a:off x="7183632" y="3864230"/>
                <a:ext cx="656669" cy="968363"/>
              </a:xfrm>
              <a:prstGeom prst="rect">
                <a:avLst/>
              </a:prstGeom>
            </p:spPr>
          </p:pic>
          <p:sp>
            <p:nvSpPr>
              <p:cNvPr id="26" name="TextBox 25">
                <a:extLst>
                  <a:ext uri="{FF2B5EF4-FFF2-40B4-BE49-F238E27FC236}">
                    <a16:creationId xmlns:a16="http://schemas.microsoft.com/office/drawing/2014/main" id="{B29C6A1C-0ADE-4D95-A0CC-ABD6AB869275}"/>
                  </a:ext>
                </a:extLst>
              </p:cNvPr>
              <p:cNvSpPr txBox="1"/>
              <p:nvPr/>
            </p:nvSpPr>
            <p:spPr>
              <a:xfrm>
                <a:off x="7962900" y="4686531"/>
                <a:ext cx="914400" cy="338554"/>
              </a:xfrm>
              <a:prstGeom prst="rect">
                <a:avLst/>
              </a:prstGeom>
              <a:noFill/>
            </p:spPr>
            <p:txBody>
              <a:bodyPr wrap="square" rtlCol="0">
                <a:spAutoFit/>
              </a:bodyPr>
              <a:lstStyle/>
              <a:p>
                <a:pPr algn="ctr"/>
                <a:r>
                  <a:rPr lang="en-US" sz="800" dirty="0"/>
                  <a:t>D. Todd Christofferson</a:t>
                </a:r>
              </a:p>
            </p:txBody>
          </p:sp>
          <p:sp>
            <p:nvSpPr>
              <p:cNvPr id="27" name="Rectangle 26">
                <a:extLst>
                  <a:ext uri="{FF2B5EF4-FFF2-40B4-BE49-F238E27FC236}">
                    <a16:creationId xmlns:a16="http://schemas.microsoft.com/office/drawing/2014/main" id="{E2FA3ACE-FA0A-4432-A62B-C7544FD5B04E}"/>
                  </a:ext>
                </a:extLst>
              </p:cNvPr>
              <p:cNvSpPr/>
              <p:nvPr/>
            </p:nvSpPr>
            <p:spPr>
              <a:xfrm>
                <a:off x="8001000" y="3657600"/>
                <a:ext cx="838200" cy="129540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200FBA8-661C-45EA-880A-6C494482E08D}"/>
                  </a:ext>
                </a:extLst>
              </p:cNvPr>
              <p:cNvSpPr txBox="1"/>
              <p:nvPr/>
            </p:nvSpPr>
            <p:spPr>
              <a:xfrm>
                <a:off x="3398442" y="6181612"/>
                <a:ext cx="914400" cy="215444"/>
              </a:xfrm>
              <a:prstGeom prst="rect">
                <a:avLst/>
              </a:prstGeom>
              <a:noFill/>
            </p:spPr>
            <p:txBody>
              <a:bodyPr wrap="square" rtlCol="0">
                <a:spAutoFit/>
              </a:bodyPr>
              <a:lstStyle/>
              <a:p>
                <a:pPr algn="ctr"/>
                <a:r>
                  <a:rPr lang="en-US" sz="800" dirty="0"/>
                  <a:t>Neil L. Anderson</a:t>
                </a:r>
              </a:p>
            </p:txBody>
          </p:sp>
          <p:sp>
            <p:nvSpPr>
              <p:cNvPr id="29" name="Rectangle 28">
                <a:extLst>
                  <a:ext uri="{FF2B5EF4-FFF2-40B4-BE49-F238E27FC236}">
                    <a16:creationId xmlns:a16="http://schemas.microsoft.com/office/drawing/2014/main" id="{75120FB4-8132-46EA-8080-3D93ECCEF8C1}"/>
                  </a:ext>
                </a:extLst>
              </p:cNvPr>
              <p:cNvSpPr/>
              <p:nvPr/>
            </p:nvSpPr>
            <p:spPr>
              <a:xfrm>
                <a:off x="3427578" y="5102140"/>
                <a:ext cx="838200" cy="12954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82B58DC-535B-40BE-A925-ECC912A33B21}"/>
                  </a:ext>
                </a:extLst>
              </p:cNvPr>
              <p:cNvSpPr txBox="1"/>
              <p:nvPr/>
            </p:nvSpPr>
            <p:spPr>
              <a:xfrm>
                <a:off x="4253452" y="6161166"/>
                <a:ext cx="1033181" cy="215444"/>
              </a:xfrm>
              <a:prstGeom prst="rect">
                <a:avLst/>
              </a:prstGeom>
              <a:noFill/>
            </p:spPr>
            <p:txBody>
              <a:bodyPr wrap="square" rtlCol="0">
                <a:spAutoFit/>
              </a:bodyPr>
              <a:lstStyle/>
              <a:p>
                <a:pPr algn="ctr"/>
                <a:r>
                  <a:rPr lang="en-US" sz="800" dirty="0"/>
                  <a:t>Ronald A. </a:t>
                </a:r>
                <a:r>
                  <a:rPr lang="en-US" sz="800" dirty="0" err="1"/>
                  <a:t>Rasband</a:t>
                </a:r>
                <a:endParaRPr lang="en-US" sz="800" dirty="0"/>
              </a:p>
            </p:txBody>
          </p:sp>
          <p:sp>
            <p:nvSpPr>
              <p:cNvPr id="31" name="Rectangle 30">
                <a:extLst>
                  <a:ext uri="{FF2B5EF4-FFF2-40B4-BE49-F238E27FC236}">
                    <a16:creationId xmlns:a16="http://schemas.microsoft.com/office/drawing/2014/main" id="{52DD3A45-6767-496A-9A7F-3C8CA270B4BF}"/>
                  </a:ext>
                </a:extLst>
              </p:cNvPr>
              <p:cNvSpPr/>
              <p:nvPr/>
            </p:nvSpPr>
            <p:spPr>
              <a:xfrm>
                <a:off x="4350942" y="5098865"/>
                <a:ext cx="838200" cy="12954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4" descr="https://www.lds.org/bc/content/shared/content/images/leaders/elder-rasband-2016-278.jpg">
                <a:extLst>
                  <a:ext uri="{FF2B5EF4-FFF2-40B4-BE49-F238E27FC236}">
                    <a16:creationId xmlns:a16="http://schemas.microsoft.com/office/drawing/2014/main" id="{F1FBC738-DC6B-4309-894B-403DC6BA81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0293" y="5297678"/>
                <a:ext cx="700444" cy="87177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639B7F43-E4C6-4622-B000-A34DC622C983}"/>
                  </a:ext>
                </a:extLst>
              </p:cNvPr>
              <p:cNvSpPr txBox="1"/>
              <p:nvPr/>
            </p:nvSpPr>
            <p:spPr>
              <a:xfrm>
                <a:off x="5140287" y="6176083"/>
                <a:ext cx="1065293" cy="215444"/>
              </a:xfrm>
              <a:prstGeom prst="rect">
                <a:avLst/>
              </a:prstGeom>
              <a:noFill/>
            </p:spPr>
            <p:txBody>
              <a:bodyPr wrap="square" rtlCol="0">
                <a:spAutoFit/>
              </a:bodyPr>
              <a:lstStyle/>
              <a:p>
                <a:pPr algn="ctr"/>
                <a:r>
                  <a:rPr lang="en-US" sz="800" dirty="0"/>
                  <a:t>Gary E. Stevenson</a:t>
                </a:r>
              </a:p>
            </p:txBody>
          </p:sp>
          <p:sp>
            <p:nvSpPr>
              <p:cNvPr id="34" name="Rectangle 33">
                <a:extLst>
                  <a:ext uri="{FF2B5EF4-FFF2-40B4-BE49-F238E27FC236}">
                    <a16:creationId xmlns:a16="http://schemas.microsoft.com/office/drawing/2014/main" id="{D26E8E76-46B5-4317-9913-E64ADB8BDA16}"/>
                  </a:ext>
                </a:extLst>
              </p:cNvPr>
              <p:cNvSpPr/>
              <p:nvPr/>
            </p:nvSpPr>
            <p:spPr>
              <a:xfrm>
                <a:off x="5257800" y="5105400"/>
                <a:ext cx="838200" cy="12954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6" descr="https://www.lds.org/bc/content/shared/content/images/leaders/stevenson-gary-e-267x334.jpg">
                <a:extLst>
                  <a:ext uri="{FF2B5EF4-FFF2-40B4-BE49-F238E27FC236}">
                    <a16:creationId xmlns:a16="http://schemas.microsoft.com/office/drawing/2014/main" id="{D8137801-FAE5-4E42-AD57-0B8DA7077A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4733" y="5297678"/>
                <a:ext cx="713298" cy="889619"/>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A5837D33-C4B1-45C4-8F13-46F692E4875C}"/>
                  </a:ext>
                </a:extLst>
              </p:cNvPr>
              <p:cNvSpPr txBox="1"/>
              <p:nvPr/>
            </p:nvSpPr>
            <p:spPr>
              <a:xfrm>
                <a:off x="6134100" y="6191000"/>
                <a:ext cx="914400" cy="215444"/>
              </a:xfrm>
              <a:prstGeom prst="rect">
                <a:avLst/>
              </a:prstGeom>
              <a:noFill/>
            </p:spPr>
            <p:txBody>
              <a:bodyPr wrap="square" rtlCol="0">
                <a:spAutoFit/>
              </a:bodyPr>
              <a:lstStyle/>
              <a:p>
                <a:pPr algn="ctr"/>
                <a:r>
                  <a:rPr lang="en-US" sz="800" dirty="0"/>
                  <a:t>Dale G. </a:t>
                </a:r>
                <a:r>
                  <a:rPr lang="en-US" sz="800" dirty="0" err="1"/>
                  <a:t>Renlund</a:t>
                </a:r>
                <a:endParaRPr lang="en-US" sz="800" dirty="0"/>
              </a:p>
            </p:txBody>
          </p:sp>
          <p:sp>
            <p:nvSpPr>
              <p:cNvPr id="37" name="Rectangle 36">
                <a:extLst>
                  <a:ext uri="{FF2B5EF4-FFF2-40B4-BE49-F238E27FC236}">
                    <a16:creationId xmlns:a16="http://schemas.microsoft.com/office/drawing/2014/main" id="{704053A4-512B-449E-8847-4C99A051B792}"/>
                  </a:ext>
                </a:extLst>
              </p:cNvPr>
              <p:cNvSpPr/>
              <p:nvPr/>
            </p:nvSpPr>
            <p:spPr>
              <a:xfrm>
                <a:off x="6172200" y="5105400"/>
                <a:ext cx="838200" cy="1295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8" descr="https://www.lds.org/bc/content/shared/content/images/leaders/elder-renlund-2016-278.jpg">
                <a:extLst>
                  <a:ext uri="{FF2B5EF4-FFF2-40B4-BE49-F238E27FC236}">
                    <a16:creationId xmlns:a16="http://schemas.microsoft.com/office/drawing/2014/main" id="{7495F8C5-4FF6-460A-805B-A433A06E5B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4346" y="5321288"/>
                <a:ext cx="695811" cy="86600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https://www.lds.org/bc/content/shared/content/images/leaders/d-todd-christofferson-large.jpg">
                <a:extLst>
                  <a:ext uri="{FF2B5EF4-FFF2-40B4-BE49-F238E27FC236}">
                    <a16:creationId xmlns:a16="http://schemas.microsoft.com/office/drawing/2014/main" id="{463FF5A8-56ED-4DFB-9B3C-B4657BBE3D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68951" y="3859863"/>
                <a:ext cx="710627" cy="88961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https://www.lds.org/bc/content/shared/content/images/leaders/dieter-f-uchtdorf-large.jpg">
                <a:extLst>
                  <a:ext uri="{FF2B5EF4-FFF2-40B4-BE49-F238E27FC236}">
                    <a16:creationId xmlns:a16="http://schemas.microsoft.com/office/drawing/2014/main" id="{86D06671-5CC5-4994-B0AD-69009A8B70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44143" y="3868596"/>
                <a:ext cx="716072" cy="89307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4" descr="https://www.lds.org/bc/content/shared/content/images/leaders/neil-l-andersen-large.jpg">
                <a:extLst>
                  <a:ext uri="{FF2B5EF4-FFF2-40B4-BE49-F238E27FC236}">
                    <a16:creationId xmlns:a16="http://schemas.microsoft.com/office/drawing/2014/main" id="{3AD20FB6-8785-409A-88FE-CFFDAD883CA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22085" y="5311734"/>
                <a:ext cx="670579" cy="83948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6" descr="https://www.lds.org/bc/content/shared/content/images/leaders/jeffrey-r-holland-large.jpg">
                <a:extLst>
                  <a:ext uri="{FF2B5EF4-FFF2-40B4-BE49-F238E27FC236}">
                    <a16:creationId xmlns:a16="http://schemas.microsoft.com/office/drawing/2014/main" id="{F8E554E7-E3A5-4D6D-A0C0-E7E06532CF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18128" y="3882536"/>
                <a:ext cx="724602" cy="901843"/>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Image result">
              <a:extLst>
                <a:ext uri="{FF2B5EF4-FFF2-40B4-BE49-F238E27FC236}">
                  <a16:creationId xmlns:a16="http://schemas.microsoft.com/office/drawing/2014/main" id="{088C6A46-820B-4DBC-9C86-6D3E4224AFB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80451" y="2798027"/>
              <a:ext cx="747750" cy="9643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a:extLst>
                <a:ext uri="{FF2B5EF4-FFF2-40B4-BE49-F238E27FC236}">
                  <a16:creationId xmlns:a16="http://schemas.microsoft.com/office/drawing/2014/main" id="{A25474C0-AB1B-4537-9EA3-D85686D35F4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15738" y="2798026"/>
              <a:ext cx="696359" cy="9196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9119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E67487-6C26-40CA-96D7-425A249ECB39}"/>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13539"/>
            <a:ext cx="9144000" cy="1015663"/>
          </a:xfrm>
          <a:prstGeom prst="rect">
            <a:avLst/>
          </a:prstGeom>
          <a:noFill/>
        </p:spPr>
        <p:txBody>
          <a:bodyPr wrap="square" rtlCol="0">
            <a:spAutoFit/>
          </a:bodyPr>
          <a:lstStyle/>
          <a:p>
            <a:pPr algn="ctr"/>
            <a:r>
              <a:rPr lang="en-US" sz="6000" dirty="0">
                <a:solidFill>
                  <a:schemeClr val="bg1"/>
                </a:solidFill>
                <a:latin typeface="Rockwell Extra Bold" pitchFamily="18" charset="0"/>
              </a:rPr>
              <a:t>Duties of a Priest</a:t>
            </a:r>
            <a:endParaRPr lang="en-US" sz="4000" dirty="0">
              <a:solidFill>
                <a:schemeClr val="bg1"/>
              </a:solidFill>
              <a:latin typeface="Rockwell Extra Bold" pitchFamily="18" charset="0"/>
            </a:endParaRPr>
          </a:p>
        </p:txBody>
      </p:sp>
      <p:sp>
        <p:nvSpPr>
          <p:cNvPr id="10" name="TextBox 9"/>
          <p:cNvSpPr txBox="1"/>
          <p:nvPr/>
        </p:nvSpPr>
        <p:spPr>
          <a:xfrm>
            <a:off x="1981200" y="990601"/>
            <a:ext cx="2209800" cy="830997"/>
          </a:xfrm>
          <a:prstGeom prst="rect">
            <a:avLst/>
          </a:prstGeom>
          <a:noFill/>
        </p:spPr>
        <p:txBody>
          <a:bodyPr wrap="square" rtlCol="0">
            <a:spAutoFit/>
          </a:bodyPr>
          <a:lstStyle/>
          <a:p>
            <a:pPr algn="ctr"/>
            <a:r>
              <a:rPr lang="en-US" sz="2400" dirty="0">
                <a:solidFill>
                  <a:srgbClr val="FFFF00"/>
                </a:solidFill>
              </a:rPr>
              <a:t>Priests</a:t>
            </a:r>
          </a:p>
          <a:p>
            <a:pPr algn="ctr"/>
            <a:r>
              <a:rPr lang="en-US" sz="2400" dirty="0">
                <a:solidFill>
                  <a:srgbClr val="FFFF00"/>
                </a:solidFill>
              </a:rPr>
              <a:t>D&amp;C 20:46-52</a:t>
            </a:r>
          </a:p>
        </p:txBody>
      </p:sp>
      <p:sp>
        <p:nvSpPr>
          <p:cNvPr id="12" name="TextBox 11"/>
          <p:cNvSpPr txBox="1"/>
          <p:nvPr/>
        </p:nvSpPr>
        <p:spPr>
          <a:xfrm>
            <a:off x="585627" y="1828801"/>
            <a:ext cx="5129373" cy="4247317"/>
          </a:xfrm>
          <a:prstGeom prst="rect">
            <a:avLst/>
          </a:prstGeom>
          <a:noFill/>
        </p:spPr>
        <p:txBody>
          <a:bodyPr wrap="square" rtlCol="0">
            <a:spAutoFit/>
          </a:bodyPr>
          <a:lstStyle/>
          <a:p>
            <a:r>
              <a:rPr lang="en-US" dirty="0">
                <a:solidFill>
                  <a:schemeClr val="bg1"/>
                </a:solidFill>
              </a:rPr>
              <a:t>Teach, Expound, Exhort, Baptize</a:t>
            </a:r>
          </a:p>
          <a:p>
            <a:endParaRPr lang="en-US" dirty="0">
              <a:solidFill>
                <a:schemeClr val="bg1"/>
              </a:solidFill>
            </a:endParaRPr>
          </a:p>
          <a:p>
            <a:r>
              <a:rPr lang="en-US" dirty="0">
                <a:solidFill>
                  <a:schemeClr val="bg1"/>
                </a:solidFill>
              </a:rPr>
              <a:t>Administer the Sacrament</a:t>
            </a:r>
          </a:p>
          <a:p>
            <a:endParaRPr lang="en-US" dirty="0">
              <a:solidFill>
                <a:schemeClr val="bg1"/>
              </a:solidFill>
            </a:endParaRPr>
          </a:p>
          <a:p>
            <a:r>
              <a:rPr lang="en-US" dirty="0">
                <a:solidFill>
                  <a:schemeClr val="bg1"/>
                </a:solidFill>
              </a:rPr>
              <a:t>Visit the house of each member, and exhort them to pray vocally and in secret and attend to all family duties.</a:t>
            </a:r>
          </a:p>
          <a:p>
            <a:endParaRPr lang="en-US" dirty="0">
              <a:solidFill>
                <a:schemeClr val="bg1"/>
              </a:solidFill>
            </a:endParaRPr>
          </a:p>
          <a:p>
            <a:r>
              <a:rPr lang="en-US" dirty="0">
                <a:solidFill>
                  <a:schemeClr val="bg1"/>
                </a:solidFill>
              </a:rPr>
              <a:t>Ordain other Elders, Priest, Teachers and Deacons</a:t>
            </a:r>
          </a:p>
          <a:p>
            <a:r>
              <a:rPr lang="en-US" dirty="0">
                <a:solidFill>
                  <a:schemeClr val="bg1"/>
                </a:solidFill>
              </a:rPr>
              <a:t>Confirm the Gift of the Holy Ghost</a:t>
            </a:r>
          </a:p>
          <a:p>
            <a:endParaRPr lang="en-US" dirty="0">
              <a:solidFill>
                <a:schemeClr val="bg1"/>
              </a:solidFill>
            </a:endParaRPr>
          </a:p>
          <a:p>
            <a:r>
              <a:rPr lang="en-US" dirty="0">
                <a:solidFill>
                  <a:schemeClr val="bg1"/>
                </a:solidFill>
              </a:rPr>
              <a:t>Take lead in all meetings when there is no Elder present</a:t>
            </a:r>
          </a:p>
          <a:p>
            <a:endParaRPr lang="en-US" dirty="0">
              <a:solidFill>
                <a:schemeClr val="bg1"/>
              </a:solidFill>
            </a:endParaRPr>
          </a:p>
          <a:p>
            <a:r>
              <a:rPr lang="en-US" dirty="0">
                <a:solidFill>
                  <a:schemeClr val="bg1"/>
                </a:solidFill>
              </a:rPr>
              <a:t>Assist an Elder if occasion arises</a:t>
            </a:r>
          </a:p>
        </p:txBody>
      </p:sp>
      <p:pic>
        <p:nvPicPr>
          <p:cNvPr id="22530" name="Picture 2" descr="http://mormonbeliefs.org/files/2012/04/blessing-sacrament-mormon.jpg"/>
          <p:cNvPicPr>
            <a:picLocks noChangeAspect="1" noChangeArrowheads="1"/>
          </p:cNvPicPr>
          <p:nvPr/>
        </p:nvPicPr>
        <p:blipFill>
          <a:blip r:embed="rId3" cstate="print"/>
          <a:srcRect/>
          <a:stretch>
            <a:fillRect/>
          </a:stretch>
        </p:blipFill>
        <p:spPr bwMode="auto">
          <a:xfrm>
            <a:off x="6781800" y="1524000"/>
            <a:ext cx="2563178" cy="3429000"/>
          </a:xfrm>
          <a:prstGeom prst="rect">
            <a:avLst/>
          </a:prstGeom>
          <a:noFill/>
        </p:spPr>
      </p:pic>
    </p:spTree>
    <p:extLst>
      <p:ext uri="{BB962C8B-B14F-4D97-AF65-F5344CB8AC3E}">
        <p14:creationId xmlns:p14="http://schemas.microsoft.com/office/powerpoint/2010/main" val="332228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2530"/>
                                        </p:tgtEl>
                                        <p:attrNameLst>
                                          <p:attrName>style.visibility</p:attrName>
                                        </p:attrNameLst>
                                      </p:cBhvr>
                                      <p:to>
                                        <p:strVal val="visible"/>
                                      </p:to>
                                    </p:set>
                                    <p:animEffect transition="in" filter="fade">
                                      <p:cBhvr>
                                        <p:cTn id="13" dur="2000"/>
                                        <p:tgtEl>
                                          <p:spTgt spid="2253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415A95-FD6E-48B0-A3CA-A7BEDBEF08A5}"/>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0"/>
            <a:ext cx="9144000" cy="1015663"/>
          </a:xfrm>
          <a:prstGeom prst="rect">
            <a:avLst/>
          </a:prstGeom>
          <a:noFill/>
        </p:spPr>
        <p:txBody>
          <a:bodyPr wrap="square" rtlCol="0">
            <a:spAutoFit/>
          </a:bodyPr>
          <a:lstStyle/>
          <a:p>
            <a:pPr algn="ctr"/>
            <a:r>
              <a:rPr lang="en-US" sz="6000" dirty="0">
                <a:solidFill>
                  <a:schemeClr val="bg1"/>
                </a:solidFill>
                <a:latin typeface="Rockwell Extra Bold" pitchFamily="18" charset="0"/>
              </a:rPr>
              <a:t>Duties of a Teacher</a:t>
            </a:r>
            <a:endParaRPr lang="en-US" sz="4000" dirty="0">
              <a:solidFill>
                <a:schemeClr val="bg1"/>
              </a:solidFill>
              <a:latin typeface="Rockwell Extra Bold" pitchFamily="18" charset="0"/>
            </a:endParaRPr>
          </a:p>
        </p:txBody>
      </p:sp>
      <p:sp>
        <p:nvSpPr>
          <p:cNvPr id="11" name="TextBox 10"/>
          <p:cNvSpPr txBox="1"/>
          <p:nvPr/>
        </p:nvSpPr>
        <p:spPr>
          <a:xfrm>
            <a:off x="2382078" y="769204"/>
            <a:ext cx="3886200" cy="830997"/>
          </a:xfrm>
          <a:prstGeom prst="rect">
            <a:avLst/>
          </a:prstGeom>
          <a:noFill/>
        </p:spPr>
        <p:txBody>
          <a:bodyPr wrap="square" rtlCol="0">
            <a:spAutoFit/>
          </a:bodyPr>
          <a:lstStyle/>
          <a:p>
            <a:pPr algn="ctr"/>
            <a:r>
              <a:rPr lang="en-US" sz="2400" dirty="0">
                <a:solidFill>
                  <a:srgbClr val="FFFF00"/>
                </a:solidFill>
              </a:rPr>
              <a:t>Teachers and Deacons</a:t>
            </a:r>
          </a:p>
          <a:p>
            <a:pPr algn="ctr"/>
            <a:r>
              <a:rPr lang="en-US" sz="2400" dirty="0">
                <a:solidFill>
                  <a:srgbClr val="FFFF00"/>
                </a:solidFill>
              </a:rPr>
              <a:t>D&amp;C 20:53-59</a:t>
            </a:r>
          </a:p>
        </p:txBody>
      </p:sp>
      <p:sp>
        <p:nvSpPr>
          <p:cNvPr id="12" name="TextBox 11"/>
          <p:cNvSpPr txBox="1"/>
          <p:nvPr/>
        </p:nvSpPr>
        <p:spPr>
          <a:xfrm>
            <a:off x="667820" y="1600201"/>
            <a:ext cx="8171380" cy="5078313"/>
          </a:xfrm>
          <a:prstGeom prst="rect">
            <a:avLst/>
          </a:prstGeom>
          <a:noFill/>
        </p:spPr>
        <p:txBody>
          <a:bodyPr wrap="square" rtlCol="0">
            <a:spAutoFit/>
          </a:bodyPr>
          <a:lstStyle/>
          <a:p>
            <a:r>
              <a:rPr lang="en-US" dirty="0">
                <a:solidFill>
                  <a:schemeClr val="bg1"/>
                </a:solidFill>
              </a:rPr>
              <a:t>Watch over the church continually and strengthen them</a:t>
            </a:r>
          </a:p>
          <a:p>
            <a:endParaRPr lang="en-US" dirty="0">
              <a:solidFill>
                <a:schemeClr val="bg1"/>
              </a:solidFill>
            </a:endParaRPr>
          </a:p>
          <a:p>
            <a:r>
              <a:rPr lang="en-US" dirty="0">
                <a:solidFill>
                  <a:schemeClr val="bg1"/>
                </a:solidFill>
              </a:rPr>
              <a:t>To see that there is no iniquity in the church, neither</a:t>
            </a:r>
            <a:r>
              <a:rPr lang="en-US" baseline="30000" dirty="0">
                <a:solidFill>
                  <a:schemeClr val="bg1"/>
                </a:solidFill>
              </a:rPr>
              <a:t> </a:t>
            </a:r>
            <a:r>
              <a:rPr lang="en-US" dirty="0">
                <a:solidFill>
                  <a:schemeClr val="bg1"/>
                </a:solidFill>
              </a:rPr>
              <a:t>hardness with each other, neither lying, backbiting, nor evil</a:t>
            </a:r>
            <a:r>
              <a:rPr lang="en-US" baseline="30000" dirty="0">
                <a:solidFill>
                  <a:schemeClr val="bg1"/>
                </a:solidFill>
              </a:rPr>
              <a:t> </a:t>
            </a:r>
            <a:r>
              <a:rPr lang="en-US" dirty="0">
                <a:solidFill>
                  <a:schemeClr val="bg1"/>
                </a:solidFill>
              </a:rPr>
              <a:t>speaking</a:t>
            </a:r>
          </a:p>
          <a:p>
            <a:endParaRPr lang="en-US" dirty="0">
              <a:solidFill>
                <a:schemeClr val="bg1"/>
              </a:solidFill>
            </a:endParaRPr>
          </a:p>
          <a:p>
            <a:r>
              <a:rPr lang="en-US" dirty="0">
                <a:solidFill>
                  <a:schemeClr val="bg1"/>
                </a:solidFill>
              </a:rPr>
              <a:t>See that the church meet together often, and also see that all the members do their duty.</a:t>
            </a:r>
          </a:p>
          <a:p>
            <a:endParaRPr lang="en-US" dirty="0">
              <a:solidFill>
                <a:schemeClr val="bg1"/>
              </a:solidFill>
            </a:endParaRPr>
          </a:p>
          <a:p>
            <a:r>
              <a:rPr lang="en-US" dirty="0">
                <a:solidFill>
                  <a:schemeClr val="bg1"/>
                </a:solidFill>
              </a:rPr>
              <a:t>To take the lead of meetings in the absence of the elder or priest—</a:t>
            </a:r>
          </a:p>
          <a:p>
            <a:endParaRPr lang="en-US" dirty="0">
              <a:solidFill>
                <a:schemeClr val="bg1"/>
              </a:solidFill>
            </a:endParaRPr>
          </a:p>
          <a:p>
            <a:r>
              <a:rPr lang="en-US" dirty="0">
                <a:solidFill>
                  <a:schemeClr val="bg1"/>
                </a:solidFill>
              </a:rPr>
              <a:t>They are to assisted always, in all their duties in the church, by the deacons, if occasion requires.</a:t>
            </a:r>
          </a:p>
          <a:p>
            <a:endParaRPr lang="en-US" dirty="0">
              <a:solidFill>
                <a:schemeClr val="bg1"/>
              </a:solidFill>
            </a:endParaRPr>
          </a:p>
          <a:p>
            <a:pPr fontAlgn="base"/>
            <a:r>
              <a:rPr lang="en-US" dirty="0">
                <a:solidFill>
                  <a:schemeClr val="bg1"/>
                </a:solidFill>
              </a:rPr>
              <a:t>But neither teachers nor deacons have authority to baptize, administer the sacrament, or lay on hands;</a:t>
            </a:r>
          </a:p>
          <a:p>
            <a:pPr fontAlgn="base"/>
            <a:endParaRPr lang="en-US" dirty="0">
              <a:solidFill>
                <a:schemeClr val="bg1"/>
              </a:solidFill>
            </a:endParaRPr>
          </a:p>
          <a:p>
            <a:pPr fontAlgn="base"/>
            <a:r>
              <a:rPr lang="en-US" dirty="0">
                <a:solidFill>
                  <a:schemeClr val="bg1"/>
                </a:solidFill>
              </a:rPr>
              <a:t>To warn, expound, exhort, and teach, and invite all to come unto Christ.</a:t>
            </a:r>
          </a:p>
          <a:p>
            <a:endParaRPr lang="en-US" dirty="0">
              <a:solidFill>
                <a:schemeClr val="bg1"/>
              </a:solidFill>
            </a:endParaRPr>
          </a:p>
        </p:txBody>
      </p:sp>
      <p:pic>
        <p:nvPicPr>
          <p:cNvPr id="20482" name="Picture 2" descr="https://encrypted-tbn1.gstatic.com/images?q=tbn:ANd9GcS1PwezTNyPKNgjsi3JeXQ9VsEeZZgw2EyKn0l10akVjEo_Bu52"/>
          <p:cNvPicPr>
            <a:picLocks noChangeAspect="1" noChangeArrowheads="1"/>
          </p:cNvPicPr>
          <p:nvPr/>
        </p:nvPicPr>
        <p:blipFill>
          <a:blip r:embed="rId2" cstate="print"/>
          <a:srcRect/>
          <a:stretch>
            <a:fillRect/>
          </a:stretch>
        </p:blipFill>
        <p:spPr bwMode="auto">
          <a:xfrm>
            <a:off x="9115746" y="2291138"/>
            <a:ext cx="2516482" cy="3228216"/>
          </a:xfrm>
          <a:prstGeom prst="rect">
            <a:avLst/>
          </a:prstGeom>
          <a:noFill/>
        </p:spPr>
      </p:pic>
    </p:spTree>
    <p:extLst>
      <p:ext uri="{BB962C8B-B14F-4D97-AF65-F5344CB8AC3E}">
        <p14:creationId xmlns:p14="http://schemas.microsoft.com/office/powerpoint/2010/main" val="230129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0482"/>
                                        </p:tgtEl>
                                        <p:attrNameLst>
                                          <p:attrName>style.visibility</p:attrName>
                                        </p:attrNameLst>
                                      </p:cBhvr>
                                      <p:to>
                                        <p:strVal val="visible"/>
                                      </p:to>
                                    </p:set>
                                    <p:animEffect transition="in" filter="fade">
                                      <p:cBhvr>
                                        <p:cTn id="17" dur="2000"/>
                                        <p:tgtEl>
                                          <p:spTgt spid="2048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43BF6DA3-92A8-472A-9340-5AAA11DA704B}"/>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40021" y="814938"/>
            <a:ext cx="3124200" cy="5486400"/>
            <a:chOff x="838200" y="76200"/>
            <a:chExt cx="2667000" cy="5029200"/>
          </a:xfrm>
        </p:grpSpPr>
        <p:grpSp>
          <p:nvGrpSpPr>
            <p:cNvPr id="4" name="Group 17"/>
            <p:cNvGrpSpPr/>
            <p:nvPr/>
          </p:nvGrpSpPr>
          <p:grpSpPr>
            <a:xfrm>
              <a:off x="838200" y="76200"/>
              <a:ext cx="2667000" cy="5029200"/>
              <a:chOff x="838200" y="76200"/>
              <a:chExt cx="2667000" cy="5029200"/>
            </a:xfrm>
          </p:grpSpPr>
          <p:grpSp>
            <p:nvGrpSpPr>
              <p:cNvPr id="6" name="Group 17"/>
              <p:cNvGrpSpPr/>
              <p:nvPr/>
            </p:nvGrpSpPr>
            <p:grpSpPr>
              <a:xfrm flipH="1">
                <a:off x="2209800" y="1447800"/>
                <a:ext cx="1295400" cy="3429000"/>
                <a:chOff x="685800" y="1447800"/>
                <a:chExt cx="1295400" cy="3124200"/>
              </a:xfrm>
            </p:grpSpPr>
            <p:sp>
              <p:nvSpPr>
                <p:cNvPr id="22" name="Bent Arrow 21"/>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Bent Arrow 2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16"/>
              <p:cNvGrpSpPr/>
              <p:nvPr/>
            </p:nvGrpSpPr>
            <p:grpSpPr>
              <a:xfrm>
                <a:off x="838200" y="1447800"/>
                <a:ext cx="1295400" cy="3429000"/>
                <a:chOff x="685800" y="1447800"/>
                <a:chExt cx="1295400" cy="3429000"/>
              </a:xfrm>
            </p:grpSpPr>
            <p:sp>
              <p:nvSpPr>
                <p:cNvPr id="20" name="Bent Arrow 19"/>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nut 12"/>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1219200" y="2171700"/>
              <a:ext cx="1905000" cy="1664559"/>
            </a:xfrm>
            <a:prstGeom prst="rect">
              <a:avLst/>
            </a:prstGeom>
          </p:spPr>
          <p:txBody>
            <a:bodyPr wrap="square">
              <a:spAutoFit/>
            </a:bodyPr>
            <a:lstStyle/>
            <a:p>
              <a:pPr algn="ctr"/>
              <a:r>
                <a:rPr lang="en-US" sz="1600" b="1" dirty="0"/>
                <a:t>As Heavenly Father’s sons receive higher offices of the priesthood, they receive more responsibilities and opportunities to serve others.</a:t>
              </a:r>
              <a:endParaRPr lang="en-US" sz="1600" dirty="0">
                <a:solidFill>
                  <a:schemeClr val="bg1"/>
                </a:solidFill>
              </a:endParaRPr>
            </a:p>
          </p:txBody>
        </p:sp>
      </p:grpSp>
      <p:grpSp>
        <p:nvGrpSpPr>
          <p:cNvPr id="25" name="Group 24"/>
          <p:cNvGrpSpPr/>
          <p:nvPr/>
        </p:nvGrpSpPr>
        <p:grpSpPr>
          <a:xfrm>
            <a:off x="4774068" y="346587"/>
            <a:ext cx="2667000" cy="5029200"/>
            <a:chOff x="838200" y="76200"/>
            <a:chExt cx="2667000" cy="5029200"/>
          </a:xfrm>
        </p:grpSpPr>
        <p:grpSp>
          <p:nvGrpSpPr>
            <p:cNvPr id="26" name="Group 17"/>
            <p:cNvGrpSpPr/>
            <p:nvPr/>
          </p:nvGrpSpPr>
          <p:grpSpPr>
            <a:xfrm>
              <a:off x="838200" y="76200"/>
              <a:ext cx="2667000" cy="5029200"/>
              <a:chOff x="838200" y="76200"/>
              <a:chExt cx="2667000" cy="5029200"/>
            </a:xfrm>
          </p:grpSpPr>
          <p:grpSp>
            <p:nvGrpSpPr>
              <p:cNvPr id="28" name="Group 17"/>
              <p:cNvGrpSpPr/>
              <p:nvPr/>
            </p:nvGrpSpPr>
            <p:grpSpPr>
              <a:xfrm flipH="1">
                <a:off x="2209800" y="1447800"/>
                <a:ext cx="1295400" cy="3429000"/>
                <a:chOff x="685800" y="1447800"/>
                <a:chExt cx="1295400" cy="3124200"/>
              </a:xfrm>
            </p:grpSpPr>
            <p:sp>
              <p:nvSpPr>
                <p:cNvPr id="44" name="Bent Arrow 43"/>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Bent Arrow 4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16"/>
              <p:cNvGrpSpPr/>
              <p:nvPr/>
            </p:nvGrpSpPr>
            <p:grpSpPr>
              <a:xfrm>
                <a:off x="838200" y="1447800"/>
                <a:ext cx="1295400" cy="3429000"/>
                <a:chOff x="685800" y="1447800"/>
                <a:chExt cx="1295400" cy="3429000"/>
              </a:xfrm>
            </p:grpSpPr>
            <p:sp>
              <p:nvSpPr>
                <p:cNvPr id="42" name="Bent Arrow 41"/>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nut 34"/>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1219200" y="2057400"/>
              <a:ext cx="1905000" cy="2062103"/>
            </a:xfrm>
            <a:prstGeom prst="rect">
              <a:avLst/>
            </a:prstGeom>
          </p:spPr>
          <p:txBody>
            <a:bodyPr wrap="square">
              <a:spAutoFit/>
            </a:bodyPr>
            <a:lstStyle/>
            <a:p>
              <a:pPr algn="ctr"/>
              <a:r>
                <a:rPr lang="en-US" sz="1600" b="1" dirty="0"/>
                <a:t>As a priesthood holder is ordained to additional offices of the priesthood, he retains the lesser offices and their associated responsibilities.</a:t>
              </a:r>
              <a:endParaRPr lang="en-US" sz="1600" dirty="0">
                <a:solidFill>
                  <a:schemeClr val="bg1"/>
                </a:solidFill>
              </a:endParaRPr>
            </a:p>
          </p:txBody>
        </p:sp>
      </p:grpSp>
      <p:grpSp>
        <p:nvGrpSpPr>
          <p:cNvPr id="46" name="Group 45"/>
          <p:cNvGrpSpPr/>
          <p:nvPr/>
        </p:nvGrpSpPr>
        <p:grpSpPr>
          <a:xfrm>
            <a:off x="8646858" y="941316"/>
            <a:ext cx="2873797" cy="5419160"/>
            <a:chOff x="838200" y="76200"/>
            <a:chExt cx="2667000" cy="5029200"/>
          </a:xfrm>
        </p:grpSpPr>
        <p:grpSp>
          <p:nvGrpSpPr>
            <p:cNvPr id="47" name="Group 17"/>
            <p:cNvGrpSpPr/>
            <p:nvPr/>
          </p:nvGrpSpPr>
          <p:grpSpPr>
            <a:xfrm>
              <a:off x="838200" y="76200"/>
              <a:ext cx="2667000" cy="5029200"/>
              <a:chOff x="838200" y="76200"/>
              <a:chExt cx="2667000" cy="5029200"/>
            </a:xfrm>
          </p:grpSpPr>
          <p:grpSp>
            <p:nvGrpSpPr>
              <p:cNvPr id="49" name="Group 17"/>
              <p:cNvGrpSpPr/>
              <p:nvPr/>
            </p:nvGrpSpPr>
            <p:grpSpPr>
              <a:xfrm flipH="1">
                <a:off x="2209800" y="1447800"/>
                <a:ext cx="1295400" cy="3429000"/>
                <a:chOff x="685800" y="1447800"/>
                <a:chExt cx="1295400" cy="3124200"/>
              </a:xfrm>
            </p:grpSpPr>
            <p:sp>
              <p:nvSpPr>
                <p:cNvPr id="65" name="Bent Arrow 64"/>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Bent Arrow 65"/>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 name="Group 16"/>
              <p:cNvGrpSpPr/>
              <p:nvPr/>
            </p:nvGrpSpPr>
            <p:grpSpPr>
              <a:xfrm>
                <a:off x="838200" y="1447800"/>
                <a:ext cx="1295400" cy="3429000"/>
                <a:chOff x="685800" y="1447800"/>
                <a:chExt cx="1295400" cy="3429000"/>
              </a:xfrm>
            </p:grpSpPr>
            <p:sp>
              <p:nvSpPr>
                <p:cNvPr id="63" name="Bent Arrow 62"/>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1"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nut 55"/>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p:cNvSpPr/>
            <p:nvPr/>
          </p:nvSpPr>
          <p:spPr>
            <a:xfrm>
              <a:off x="1371599" y="2057400"/>
              <a:ext cx="1752600" cy="1913715"/>
            </a:xfrm>
            <a:prstGeom prst="rect">
              <a:avLst/>
            </a:prstGeom>
          </p:spPr>
          <p:txBody>
            <a:bodyPr wrap="square">
              <a:spAutoFit/>
            </a:bodyPr>
            <a:lstStyle/>
            <a:p>
              <a:pPr algn="ctr"/>
              <a:r>
                <a:rPr lang="en-US" sz="1600" b="1" i="1" dirty="0"/>
                <a:t>All priesthood holders have the responsibility to perform ordinances and to watch over members of the Church and minister to them.</a:t>
              </a:r>
              <a:endParaRPr lang="en-US" sz="1600" dirty="0">
                <a:solidFill>
                  <a:schemeClr val="bg1"/>
                </a:solidFill>
              </a:endParaRPr>
            </a:p>
          </p:txBody>
        </p:sp>
      </p:grpSp>
    </p:spTree>
    <p:extLst>
      <p:ext uri="{BB962C8B-B14F-4D97-AF65-F5344CB8AC3E}">
        <p14:creationId xmlns:p14="http://schemas.microsoft.com/office/powerpoint/2010/main" val="366626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2000"/>
                                        <p:tgtEl>
                                          <p:spTgt spid="3"/>
                                        </p:tgtEl>
                                      </p:cBhvr>
                                    </p:animEffect>
                                    <p:set>
                                      <p:cBhvr>
                                        <p:cTn id="13" dur="1" fill="hold">
                                          <p:stCondLst>
                                            <p:cond delay="19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2000"/>
                                        <p:tgtEl>
                                          <p:spTgt spid="25"/>
                                        </p:tgtEl>
                                      </p:cBhvr>
                                    </p:animEffect>
                                    <p:set>
                                      <p:cBhvr>
                                        <p:cTn id="20" dur="1" fill="hold">
                                          <p:stCondLst>
                                            <p:cond delay="1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601AED-0057-43DD-9AF1-0A635C3C49B0}"/>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90964"/>
            <a:ext cx="9144000" cy="923330"/>
          </a:xfrm>
          <a:prstGeom prst="rect">
            <a:avLst/>
          </a:prstGeom>
          <a:noFill/>
        </p:spPr>
        <p:txBody>
          <a:bodyPr wrap="square" rtlCol="0">
            <a:spAutoFit/>
          </a:bodyPr>
          <a:lstStyle/>
          <a:p>
            <a:pPr algn="ctr"/>
            <a:r>
              <a:rPr lang="en-US" sz="5400" dirty="0">
                <a:solidFill>
                  <a:schemeClr val="bg1"/>
                </a:solidFill>
                <a:latin typeface="Rockwell Extra Bold" pitchFamily="18" charset="0"/>
              </a:rPr>
              <a:t>At All Times</a:t>
            </a:r>
          </a:p>
        </p:txBody>
      </p:sp>
      <p:sp>
        <p:nvSpPr>
          <p:cNvPr id="12" name="TextBox 11"/>
          <p:cNvSpPr txBox="1"/>
          <p:nvPr/>
        </p:nvSpPr>
        <p:spPr>
          <a:xfrm>
            <a:off x="766916" y="990600"/>
            <a:ext cx="4795684" cy="4708981"/>
          </a:xfrm>
          <a:prstGeom prst="rect">
            <a:avLst/>
          </a:prstGeom>
          <a:noFill/>
        </p:spPr>
        <p:txBody>
          <a:bodyPr wrap="square" rtlCol="0">
            <a:spAutoFit/>
          </a:bodyPr>
          <a:lstStyle/>
          <a:p>
            <a:pPr fontAlgn="base"/>
            <a:r>
              <a:rPr lang="en-US" dirty="0">
                <a:solidFill>
                  <a:schemeClr val="bg1"/>
                </a:solidFill>
              </a:rPr>
              <a:t>“If you are a priesthood holder, remember that the priesthood should be a part of you at all times and in all circumstances. It is not like a cloak that you can put on and take off at will. Any ordination to a priesthood office is a call to lifelong service, with the promise that the Lord will qualify you to do His work according to your faithfulness.</a:t>
            </a:r>
          </a:p>
          <a:p>
            <a:pPr fontAlgn="base"/>
            <a:endParaRPr lang="en-US" dirty="0">
              <a:solidFill>
                <a:schemeClr val="bg1"/>
              </a:solidFill>
            </a:endParaRPr>
          </a:p>
          <a:p>
            <a:pPr fontAlgn="base"/>
            <a:r>
              <a:rPr lang="en-US" dirty="0">
                <a:solidFill>
                  <a:schemeClr val="bg1"/>
                </a:solidFill>
              </a:rPr>
              <a:t>“You must be worthy in order to receive and exercise priesthood power. The words you speak and your everyday behavior affect your ability to serve. Your behavior in public must be above reproach. Your behavior in private is even more important” </a:t>
            </a:r>
          </a:p>
          <a:p>
            <a:pPr fontAlgn="base"/>
            <a:endParaRPr lang="en-US" dirty="0">
              <a:solidFill>
                <a:schemeClr val="bg1"/>
              </a:solidFill>
            </a:endParaRPr>
          </a:p>
          <a:p>
            <a:pPr fontAlgn="base"/>
            <a:r>
              <a:rPr lang="en-US" sz="1200" i="1" dirty="0">
                <a:solidFill>
                  <a:schemeClr val="bg1"/>
                </a:solidFill>
              </a:rPr>
              <a:t>True to the Faith</a:t>
            </a:r>
            <a:endParaRPr lang="en-US" sz="1200" dirty="0">
              <a:solidFill>
                <a:schemeClr val="bg1"/>
              </a:solidFill>
            </a:endParaRPr>
          </a:p>
        </p:txBody>
      </p:sp>
      <p:pic>
        <p:nvPicPr>
          <p:cNvPr id="23554" name="Picture 2" descr="http://ldsmediatalk.com/wp-content/uploads/2012/12/healping-yout-learner-teacher-300x205.jpg"/>
          <p:cNvPicPr>
            <a:picLocks noChangeAspect="1" noChangeArrowheads="1"/>
          </p:cNvPicPr>
          <p:nvPr/>
        </p:nvPicPr>
        <p:blipFill>
          <a:blip r:embed="rId2" cstate="print"/>
          <a:srcRect/>
          <a:stretch>
            <a:fillRect/>
          </a:stretch>
        </p:blipFill>
        <p:spPr bwMode="auto">
          <a:xfrm>
            <a:off x="6781800" y="3352801"/>
            <a:ext cx="2857500" cy="1952625"/>
          </a:xfrm>
          <a:prstGeom prst="rect">
            <a:avLst/>
          </a:prstGeom>
          <a:noFill/>
        </p:spPr>
      </p:pic>
      <p:pic>
        <p:nvPicPr>
          <p:cNvPr id="23556" name="Picture 4" descr="http://www.deseretnews.com/media/images/video/3831.jpg"/>
          <p:cNvPicPr>
            <a:picLocks noChangeAspect="1" noChangeArrowheads="1"/>
          </p:cNvPicPr>
          <p:nvPr/>
        </p:nvPicPr>
        <p:blipFill>
          <a:blip r:embed="rId3" cstate="print"/>
          <a:srcRect/>
          <a:stretch>
            <a:fillRect/>
          </a:stretch>
        </p:blipFill>
        <p:spPr bwMode="auto">
          <a:xfrm>
            <a:off x="6172200" y="914400"/>
            <a:ext cx="4098174" cy="2209800"/>
          </a:xfrm>
          <a:prstGeom prst="rect">
            <a:avLst/>
          </a:prstGeom>
          <a:noFill/>
        </p:spPr>
      </p:pic>
      <p:sp>
        <p:nvSpPr>
          <p:cNvPr id="9" name="Rectangle 8"/>
          <p:cNvSpPr/>
          <p:nvPr/>
        </p:nvSpPr>
        <p:spPr>
          <a:xfrm>
            <a:off x="5562600" y="5638801"/>
            <a:ext cx="5029200" cy="1015663"/>
          </a:xfrm>
          <a:prstGeom prst="rect">
            <a:avLst/>
          </a:prstGeom>
        </p:spPr>
        <p:txBody>
          <a:bodyPr wrap="square">
            <a:spAutoFit/>
          </a:bodyPr>
          <a:lstStyle/>
          <a:p>
            <a:r>
              <a:rPr lang="en-US" sz="2400" dirty="0">
                <a:solidFill>
                  <a:srgbClr val="FFFF00"/>
                </a:solidFill>
              </a:rPr>
              <a:t>“The purpose of priesthood authority is to give, to serve, to lift, to inspire” </a:t>
            </a:r>
          </a:p>
          <a:p>
            <a:r>
              <a:rPr lang="en-US" sz="1200" dirty="0">
                <a:solidFill>
                  <a:srgbClr val="FFFF00"/>
                </a:solidFill>
              </a:rPr>
              <a:t>Elder Richard G. Scott</a:t>
            </a:r>
          </a:p>
        </p:txBody>
      </p:sp>
    </p:spTree>
    <p:extLst>
      <p:ext uri="{BB962C8B-B14F-4D97-AF65-F5344CB8AC3E}">
        <p14:creationId xmlns:p14="http://schemas.microsoft.com/office/powerpoint/2010/main" val="401683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4" end="4"/>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3554"/>
                                        </p:tgtEl>
                                        <p:attrNameLst>
                                          <p:attrName>style.visibility</p:attrName>
                                        </p:attrNameLst>
                                      </p:cBhvr>
                                      <p:to>
                                        <p:strVal val="visible"/>
                                      </p:to>
                                    </p:set>
                                    <p:animEffect transition="in" filter="fade">
                                      <p:cBhvr>
                                        <p:cTn id="11" dur="2000"/>
                                        <p:tgtEl>
                                          <p:spTgt spid="2355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F81B9-69BF-426D-802D-412B31281B37}"/>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90964"/>
            <a:ext cx="9144000" cy="923330"/>
          </a:xfrm>
          <a:prstGeom prst="rect">
            <a:avLst/>
          </a:prstGeom>
          <a:noFill/>
        </p:spPr>
        <p:txBody>
          <a:bodyPr wrap="square" rtlCol="0">
            <a:spAutoFit/>
          </a:bodyPr>
          <a:lstStyle/>
          <a:p>
            <a:pPr algn="ctr"/>
            <a:r>
              <a:rPr lang="en-US" sz="5400" dirty="0">
                <a:solidFill>
                  <a:schemeClr val="bg1"/>
                </a:solidFill>
                <a:latin typeface="Rockwell Extra Bold" pitchFamily="18" charset="0"/>
              </a:rPr>
              <a:t>Young Women</a:t>
            </a:r>
          </a:p>
        </p:txBody>
      </p:sp>
      <p:sp>
        <p:nvSpPr>
          <p:cNvPr id="12" name="TextBox 11"/>
          <p:cNvSpPr txBox="1"/>
          <p:nvPr/>
        </p:nvSpPr>
        <p:spPr>
          <a:xfrm>
            <a:off x="1828800" y="1295401"/>
            <a:ext cx="3733800" cy="3877985"/>
          </a:xfrm>
          <a:prstGeom prst="rect">
            <a:avLst/>
          </a:prstGeom>
          <a:noFill/>
        </p:spPr>
        <p:txBody>
          <a:bodyPr wrap="square" rtlCol="0">
            <a:spAutoFit/>
          </a:bodyPr>
          <a:lstStyle/>
          <a:p>
            <a:pPr fontAlgn="base"/>
            <a:r>
              <a:rPr lang="en-US" dirty="0">
                <a:solidFill>
                  <a:schemeClr val="bg1"/>
                </a:solidFill>
              </a:rPr>
              <a:t>Young women have many opportunities to serve.</a:t>
            </a:r>
          </a:p>
          <a:p>
            <a:pPr fontAlgn="base"/>
            <a:endParaRPr lang="en-US" dirty="0">
              <a:solidFill>
                <a:schemeClr val="bg1"/>
              </a:solidFill>
            </a:endParaRP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 Some may choose to serve missions, and they will someday have the privilege of being members of Relief Society, “work[</a:t>
            </a:r>
            <a:r>
              <a:rPr lang="en-US" dirty="0" err="1">
                <a:solidFill>
                  <a:schemeClr val="bg1"/>
                </a:solidFill>
              </a:rPr>
              <a:t>ing</a:t>
            </a:r>
            <a:r>
              <a:rPr lang="en-US" dirty="0">
                <a:solidFill>
                  <a:schemeClr val="bg1"/>
                </a:solidFill>
              </a:rPr>
              <a:t>] alongside men who hold the priesthood to increase faith and personal righteousness, strengthen families and homes, and seek out and help those in need” </a:t>
            </a:r>
            <a:r>
              <a:rPr lang="en-US" sz="1200" i="1" dirty="0">
                <a:solidFill>
                  <a:schemeClr val="bg1"/>
                </a:solidFill>
              </a:rPr>
              <a:t>Daughters in My Kingdom</a:t>
            </a:r>
            <a:endParaRPr lang="en-US" sz="1200" dirty="0">
              <a:solidFill>
                <a:schemeClr val="bg1"/>
              </a:solidFill>
            </a:endParaRPr>
          </a:p>
        </p:txBody>
      </p:sp>
      <p:pic>
        <p:nvPicPr>
          <p:cNvPr id="25602" name="Picture 2" descr="http://bloximages.chicago2.vip.townnews.com/yourhoustonnews.com/content/tncms/assets/v3/editorial/4/8f/48ff3a1e-4b1c-5d5d-9cf3-514dcefa47ac/534ffea844cd7.preview-300.jpg"/>
          <p:cNvPicPr>
            <a:picLocks noChangeAspect="1" noChangeArrowheads="1"/>
          </p:cNvPicPr>
          <p:nvPr/>
        </p:nvPicPr>
        <p:blipFill>
          <a:blip r:embed="rId2" cstate="print"/>
          <a:srcRect/>
          <a:stretch>
            <a:fillRect/>
          </a:stretch>
        </p:blipFill>
        <p:spPr bwMode="auto">
          <a:xfrm>
            <a:off x="6096000" y="1143000"/>
            <a:ext cx="2857500" cy="1895476"/>
          </a:xfrm>
          <a:prstGeom prst="rect">
            <a:avLst/>
          </a:prstGeom>
          <a:noFill/>
        </p:spPr>
      </p:pic>
      <p:pic>
        <p:nvPicPr>
          <p:cNvPr id="13" name="Picture 12" descr="HPIM1088.JPG"/>
          <p:cNvPicPr>
            <a:picLocks noChangeAspect="1"/>
          </p:cNvPicPr>
          <p:nvPr/>
        </p:nvPicPr>
        <p:blipFill>
          <a:blip r:embed="rId3" cstate="print"/>
          <a:stretch>
            <a:fillRect/>
          </a:stretch>
        </p:blipFill>
        <p:spPr>
          <a:xfrm>
            <a:off x="5791201" y="3505200"/>
            <a:ext cx="3782695" cy="2819400"/>
          </a:xfrm>
          <a:prstGeom prst="rect">
            <a:avLst/>
          </a:prstGeom>
        </p:spPr>
      </p:pic>
    </p:spTree>
    <p:extLst>
      <p:ext uri="{BB962C8B-B14F-4D97-AF65-F5344CB8AC3E}">
        <p14:creationId xmlns:p14="http://schemas.microsoft.com/office/powerpoint/2010/main" val="413283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1942</Words>
  <Application>Microsoft Office PowerPoint</Application>
  <PresentationFormat>Widescreen</PresentationFormat>
  <Paragraphs>162</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Rockwell Extra Bold</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cp:revision>
  <dcterms:created xsi:type="dcterms:W3CDTF">2018-03-28T14:58:54Z</dcterms:created>
  <dcterms:modified xsi:type="dcterms:W3CDTF">2020-07-02T15:50:08Z</dcterms:modified>
</cp:coreProperties>
</file>