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2" r:id="rId6"/>
    <p:sldId id="263" r:id="rId7"/>
    <p:sldId id="264" r:id="rId8"/>
    <p:sldId id="266" r:id="rId9"/>
    <p:sldId id="267" r:id="rId10"/>
    <p:sldId id="268" r:id="rId11"/>
    <p:sldId id="270" r:id="rId12"/>
    <p:sldId id="271" r:id="rId13"/>
    <p:sldId id="265" r:id="rId14"/>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Copperplate Gothic Bold" panose="020E0705020206020404" pitchFamily="3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4" d="100"/>
          <a:sy n="64" d="100"/>
        </p:scale>
        <p:origin x="56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D28DA-C08D-4213-8B2C-09DED05753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3CDFDB-D948-4663-BD4D-B61C515D85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256C64-FFFD-47AF-B707-03E0A932926C}"/>
              </a:ext>
            </a:extLst>
          </p:cNvPr>
          <p:cNvSpPr>
            <a:spLocks noGrp="1"/>
          </p:cNvSpPr>
          <p:nvPr>
            <p:ph type="dt" sz="half" idx="10"/>
          </p:nvPr>
        </p:nvSpPr>
        <p:spPr/>
        <p:txBody>
          <a:bodyPr/>
          <a:lstStyle/>
          <a:p>
            <a:fld id="{9AB9BA0A-6153-4113-BBC5-53F4C8E4C38B}" type="datetimeFigureOut">
              <a:rPr lang="en-US" smtClean="0"/>
              <a:t>7/11/2020</a:t>
            </a:fld>
            <a:endParaRPr lang="en-US"/>
          </a:p>
        </p:txBody>
      </p:sp>
      <p:sp>
        <p:nvSpPr>
          <p:cNvPr id="5" name="Footer Placeholder 4">
            <a:extLst>
              <a:ext uri="{FF2B5EF4-FFF2-40B4-BE49-F238E27FC236}">
                <a16:creationId xmlns:a16="http://schemas.microsoft.com/office/drawing/2014/main" id="{96355FA0-5570-4950-8AD0-249F1B376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665D0F-E5E7-4809-8BFB-148D90334ECA}"/>
              </a:ext>
            </a:extLst>
          </p:cNvPr>
          <p:cNvSpPr>
            <a:spLocks noGrp="1"/>
          </p:cNvSpPr>
          <p:nvPr>
            <p:ph type="sldNum" sz="quarter" idx="12"/>
          </p:nvPr>
        </p:nvSpPr>
        <p:spPr/>
        <p:txBody>
          <a:bodyPr/>
          <a:lstStyle/>
          <a:p>
            <a:fld id="{9D561BDB-66CB-4A94-8258-B7739F4D40E3}" type="slidenum">
              <a:rPr lang="en-US" smtClean="0"/>
              <a:t>‹#›</a:t>
            </a:fld>
            <a:endParaRPr lang="en-US"/>
          </a:p>
        </p:txBody>
      </p:sp>
    </p:spTree>
    <p:extLst>
      <p:ext uri="{BB962C8B-B14F-4D97-AF65-F5344CB8AC3E}">
        <p14:creationId xmlns:p14="http://schemas.microsoft.com/office/powerpoint/2010/main" val="392689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65847-FFF7-4AEC-A1B4-802FCC5A92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0C4086-6C4C-42A6-A894-F560908480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B512F2-85D0-45C4-A660-984BF50F3AFB}"/>
              </a:ext>
            </a:extLst>
          </p:cNvPr>
          <p:cNvSpPr>
            <a:spLocks noGrp="1"/>
          </p:cNvSpPr>
          <p:nvPr>
            <p:ph type="dt" sz="half" idx="10"/>
          </p:nvPr>
        </p:nvSpPr>
        <p:spPr/>
        <p:txBody>
          <a:bodyPr/>
          <a:lstStyle/>
          <a:p>
            <a:fld id="{9AB9BA0A-6153-4113-BBC5-53F4C8E4C38B}" type="datetimeFigureOut">
              <a:rPr lang="en-US" smtClean="0"/>
              <a:t>7/11/2020</a:t>
            </a:fld>
            <a:endParaRPr lang="en-US"/>
          </a:p>
        </p:txBody>
      </p:sp>
      <p:sp>
        <p:nvSpPr>
          <p:cNvPr id="5" name="Footer Placeholder 4">
            <a:extLst>
              <a:ext uri="{FF2B5EF4-FFF2-40B4-BE49-F238E27FC236}">
                <a16:creationId xmlns:a16="http://schemas.microsoft.com/office/drawing/2014/main" id="{706240B3-9DB4-4098-BFDA-5F28D080AE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3C510C-7517-454A-B657-F85966D6CB5C}"/>
              </a:ext>
            </a:extLst>
          </p:cNvPr>
          <p:cNvSpPr>
            <a:spLocks noGrp="1"/>
          </p:cNvSpPr>
          <p:nvPr>
            <p:ph type="sldNum" sz="quarter" idx="12"/>
          </p:nvPr>
        </p:nvSpPr>
        <p:spPr/>
        <p:txBody>
          <a:bodyPr/>
          <a:lstStyle/>
          <a:p>
            <a:fld id="{9D561BDB-66CB-4A94-8258-B7739F4D40E3}" type="slidenum">
              <a:rPr lang="en-US" smtClean="0"/>
              <a:t>‹#›</a:t>
            </a:fld>
            <a:endParaRPr lang="en-US"/>
          </a:p>
        </p:txBody>
      </p:sp>
    </p:spTree>
    <p:extLst>
      <p:ext uri="{BB962C8B-B14F-4D97-AF65-F5344CB8AC3E}">
        <p14:creationId xmlns:p14="http://schemas.microsoft.com/office/powerpoint/2010/main" val="1856521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DAEE96-F0C6-4221-B2F0-B3BFD12EFE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480819-C0A2-448B-A79A-D52FC5144E1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4DC813-2578-4C3E-BB25-E3A5D4E004AF}"/>
              </a:ext>
            </a:extLst>
          </p:cNvPr>
          <p:cNvSpPr>
            <a:spLocks noGrp="1"/>
          </p:cNvSpPr>
          <p:nvPr>
            <p:ph type="dt" sz="half" idx="10"/>
          </p:nvPr>
        </p:nvSpPr>
        <p:spPr/>
        <p:txBody>
          <a:bodyPr/>
          <a:lstStyle/>
          <a:p>
            <a:fld id="{9AB9BA0A-6153-4113-BBC5-53F4C8E4C38B}" type="datetimeFigureOut">
              <a:rPr lang="en-US" smtClean="0"/>
              <a:t>7/11/2020</a:t>
            </a:fld>
            <a:endParaRPr lang="en-US"/>
          </a:p>
        </p:txBody>
      </p:sp>
      <p:sp>
        <p:nvSpPr>
          <p:cNvPr id="5" name="Footer Placeholder 4">
            <a:extLst>
              <a:ext uri="{FF2B5EF4-FFF2-40B4-BE49-F238E27FC236}">
                <a16:creationId xmlns:a16="http://schemas.microsoft.com/office/drawing/2014/main" id="{7CF7B3D4-CF39-4D60-B373-C469F633B0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A849ED-5F56-4887-A94B-F8EDB8FC0DDF}"/>
              </a:ext>
            </a:extLst>
          </p:cNvPr>
          <p:cNvSpPr>
            <a:spLocks noGrp="1"/>
          </p:cNvSpPr>
          <p:nvPr>
            <p:ph type="sldNum" sz="quarter" idx="12"/>
          </p:nvPr>
        </p:nvSpPr>
        <p:spPr/>
        <p:txBody>
          <a:bodyPr/>
          <a:lstStyle/>
          <a:p>
            <a:fld id="{9D561BDB-66CB-4A94-8258-B7739F4D40E3}" type="slidenum">
              <a:rPr lang="en-US" smtClean="0"/>
              <a:t>‹#›</a:t>
            </a:fld>
            <a:endParaRPr lang="en-US"/>
          </a:p>
        </p:txBody>
      </p:sp>
    </p:spTree>
    <p:extLst>
      <p:ext uri="{BB962C8B-B14F-4D97-AF65-F5344CB8AC3E}">
        <p14:creationId xmlns:p14="http://schemas.microsoft.com/office/powerpoint/2010/main" val="555352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F32D1-0CE7-43FE-A6AC-2EC7EF56E9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F24282-753B-41FD-9A01-3A2DA3B82D3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DA80AD-B171-4062-9181-5B942539F946}"/>
              </a:ext>
            </a:extLst>
          </p:cNvPr>
          <p:cNvSpPr>
            <a:spLocks noGrp="1"/>
          </p:cNvSpPr>
          <p:nvPr>
            <p:ph type="dt" sz="half" idx="10"/>
          </p:nvPr>
        </p:nvSpPr>
        <p:spPr/>
        <p:txBody>
          <a:bodyPr/>
          <a:lstStyle/>
          <a:p>
            <a:fld id="{9AB9BA0A-6153-4113-BBC5-53F4C8E4C38B}" type="datetimeFigureOut">
              <a:rPr lang="en-US" smtClean="0"/>
              <a:t>7/11/2020</a:t>
            </a:fld>
            <a:endParaRPr lang="en-US"/>
          </a:p>
        </p:txBody>
      </p:sp>
      <p:sp>
        <p:nvSpPr>
          <p:cNvPr id="5" name="Footer Placeholder 4">
            <a:extLst>
              <a:ext uri="{FF2B5EF4-FFF2-40B4-BE49-F238E27FC236}">
                <a16:creationId xmlns:a16="http://schemas.microsoft.com/office/drawing/2014/main" id="{E471FD44-41D5-49B0-A95B-73035AAD02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F8A39C-6434-4C67-9831-7BBF126FA22E}"/>
              </a:ext>
            </a:extLst>
          </p:cNvPr>
          <p:cNvSpPr>
            <a:spLocks noGrp="1"/>
          </p:cNvSpPr>
          <p:nvPr>
            <p:ph type="sldNum" sz="quarter" idx="12"/>
          </p:nvPr>
        </p:nvSpPr>
        <p:spPr/>
        <p:txBody>
          <a:bodyPr/>
          <a:lstStyle/>
          <a:p>
            <a:fld id="{9D561BDB-66CB-4A94-8258-B7739F4D40E3}" type="slidenum">
              <a:rPr lang="en-US" smtClean="0"/>
              <a:t>‹#›</a:t>
            </a:fld>
            <a:endParaRPr lang="en-US"/>
          </a:p>
        </p:txBody>
      </p:sp>
    </p:spTree>
    <p:extLst>
      <p:ext uri="{BB962C8B-B14F-4D97-AF65-F5344CB8AC3E}">
        <p14:creationId xmlns:p14="http://schemas.microsoft.com/office/powerpoint/2010/main" val="2604148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F3FD2-05C8-45CE-B91B-57DE5ADA98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B88496-0ADB-4ECE-810E-BEEB6934B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031010B-0C82-41F3-ADB5-64A4F1E04662}"/>
              </a:ext>
            </a:extLst>
          </p:cNvPr>
          <p:cNvSpPr>
            <a:spLocks noGrp="1"/>
          </p:cNvSpPr>
          <p:nvPr>
            <p:ph type="dt" sz="half" idx="10"/>
          </p:nvPr>
        </p:nvSpPr>
        <p:spPr/>
        <p:txBody>
          <a:bodyPr/>
          <a:lstStyle/>
          <a:p>
            <a:fld id="{9AB9BA0A-6153-4113-BBC5-53F4C8E4C38B}" type="datetimeFigureOut">
              <a:rPr lang="en-US" smtClean="0"/>
              <a:t>7/11/2020</a:t>
            </a:fld>
            <a:endParaRPr lang="en-US"/>
          </a:p>
        </p:txBody>
      </p:sp>
      <p:sp>
        <p:nvSpPr>
          <p:cNvPr id="5" name="Footer Placeholder 4">
            <a:extLst>
              <a:ext uri="{FF2B5EF4-FFF2-40B4-BE49-F238E27FC236}">
                <a16:creationId xmlns:a16="http://schemas.microsoft.com/office/drawing/2014/main" id="{4B6CEF4D-38F2-4A48-BBDD-D0D7511892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5EDB44-5B29-40AF-B8BE-77B958B7DD69}"/>
              </a:ext>
            </a:extLst>
          </p:cNvPr>
          <p:cNvSpPr>
            <a:spLocks noGrp="1"/>
          </p:cNvSpPr>
          <p:nvPr>
            <p:ph type="sldNum" sz="quarter" idx="12"/>
          </p:nvPr>
        </p:nvSpPr>
        <p:spPr/>
        <p:txBody>
          <a:bodyPr/>
          <a:lstStyle/>
          <a:p>
            <a:fld id="{9D561BDB-66CB-4A94-8258-B7739F4D40E3}" type="slidenum">
              <a:rPr lang="en-US" smtClean="0"/>
              <a:t>‹#›</a:t>
            </a:fld>
            <a:endParaRPr lang="en-US"/>
          </a:p>
        </p:txBody>
      </p:sp>
    </p:spTree>
    <p:extLst>
      <p:ext uri="{BB962C8B-B14F-4D97-AF65-F5344CB8AC3E}">
        <p14:creationId xmlns:p14="http://schemas.microsoft.com/office/powerpoint/2010/main" val="1851189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2338-7F7E-4229-8549-B9018AFC74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836E5B-A6EC-4964-8B1D-E06E070F30D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6DDCAB-F929-4F00-848A-6D7513F3289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542232-1836-47BA-BF04-37672AF3491F}"/>
              </a:ext>
            </a:extLst>
          </p:cNvPr>
          <p:cNvSpPr>
            <a:spLocks noGrp="1"/>
          </p:cNvSpPr>
          <p:nvPr>
            <p:ph type="dt" sz="half" idx="10"/>
          </p:nvPr>
        </p:nvSpPr>
        <p:spPr/>
        <p:txBody>
          <a:bodyPr/>
          <a:lstStyle/>
          <a:p>
            <a:fld id="{9AB9BA0A-6153-4113-BBC5-53F4C8E4C38B}" type="datetimeFigureOut">
              <a:rPr lang="en-US" smtClean="0"/>
              <a:t>7/11/2020</a:t>
            </a:fld>
            <a:endParaRPr lang="en-US"/>
          </a:p>
        </p:txBody>
      </p:sp>
      <p:sp>
        <p:nvSpPr>
          <p:cNvPr id="6" name="Footer Placeholder 5">
            <a:extLst>
              <a:ext uri="{FF2B5EF4-FFF2-40B4-BE49-F238E27FC236}">
                <a16:creationId xmlns:a16="http://schemas.microsoft.com/office/drawing/2014/main" id="{FE678711-C978-4E56-9DE0-75631D69E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892E67-4A2B-4C0B-BAAA-9EC90ADCC7D9}"/>
              </a:ext>
            </a:extLst>
          </p:cNvPr>
          <p:cNvSpPr>
            <a:spLocks noGrp="1"/>
          </p:cNvSpPr>
          <p:nvPr>
            <p:ph type="sldNum" sz="quarter" idx="12"/>
          </p:nvPr>
        </p:nvSpPr>
        <p:spPr/>
        <p:txBody>
          <a:bodyPr/>
          <a:lstStyle/>
          <a:p>
            <a:fld id="{9D561BDB-66CB-4A94-8258-B7739F4D40E3}" type="slidenum">
              <a:rPr lang="en-US" smtClean="0"/>
              <a:t>‹#›</a:t>
            </a:fld>
            <a:endParaRPr lang="en-US"/>
          </a:p>
        </p:txBody>
      </p:sp>
    </p:spTree>
    <p:extLst>
      <p:ext uri="{BB962C8B-B14F-4D97-AF65-F5344CB8AC3E}">
        <p14:creationId xmlns:p14="http://schemas.microsoft.com/office/powerpoint/2010/main" val="2824609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CA46B-D6B9-43DC-AD05-E7D0E92788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3F11D2-1B11-4D29-A50B-674541A1F1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6179815-E64B-4E0E-92DE-B0BC82D3D2C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B2A768-BA90-4894-B4C4-84EB72FB47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7E212FA-8E6C-4585-8A46-EFBF95A1085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6E4996-331F-452F-B5C2-05A7D203FAB0}"/>
              </a:ext>
            </a:extLst>
          </p:cNvPr>
          <p:cNvSpPr>
            <a:spLocks noGrp="1"/>
          </p:cNvSpPr>
          <p:nvPr>
            <p:ph type="dt" sz="half" idx="10"/>
          </p:nvPr>
        </p:nvSpPr>
        <p:spPr/>
        <p:txBody>
          <a:bodyPr/>
          <a:lstStyle/>
          <a:p>
            <a:fld id="{9AB9BA0A-6153-4113-BBC5-53F4C8E4C38B}" type="datetimeFigureOut">
              <a:rPr lang="en-US" smtClean="0"/>
              <a:t>7/11/2020</a:t>
            </a:fld>
            <a:endParaRPr lang="en-US"/>
          </a:p>
        </p:txBody>
      </p:sp>
      <p:sp>
        <p:nvSpPr>
          <p:cNvPr id="8" name="Footer Placeholder 7">
            <a:extLst>
              <a:ext uri="{FF2B5EF4-FFF2-40B4-BE49-F238E27FC236}">
                <a16:creationId xmlns:a16="http://schemas.microsoft.com/office/drawing/2014/main" id="{83E667D6-6932-4799-89E3-732EADE882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FFE3D2-0C4C-442A-A19B-A5AF8D0934E2}"/>
              </a:ext>
            </a:extLst>
          </p:cNvPr>
          <p:cNvSpPr>
            <a:spLocks noGrp="1"/>
          </p:cNvSpPr>
          <p:nvPr>
            <p:ph type="sldNum" sz="quarter" idx="12"/>
          </p:nvPr>
        </p:nvSpPr>
        <p:spPr/>
        <p:txBody>
          <a:bodyPr/>
          <a:lstStyle/>
          <a:p>
            <a:fld id="{9D561BDB-66CB-4A94-8258-B7739F4D40E3}" type="slidenum">
              <a:rPr lang="en-US" smtClean="0"/>
              <a:t>‹#›</a:t>
            </a:fld>
            <a:endParaRPr lang="en-US"/>
          </a:p>
        </p:txBody>
      </p:sp>
    </p:spTree>
    <p:extLst>
      <p:ext uri="{BB962C8B-B14F-4D97-AF65-F5344CB8AC3E}">
        <p14:creationId xmlns:p14="http://schemas.microsoft.com/office/powerpoint/2010/main" val="4163092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C1FAE-0565-4093-89B3-B6478D0EE4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78D81B-AB53-462C-89AA-B7231A0D8EEC}"/>
              </a:ext>
            </a:extLst>
          </p:cNvPr>
          <p:cNvSpPr>
            <a:spLocks noGrp="1"/>
          </p:cNvSpPr>
          <p:nvPr>
            <p:ph type="dt" sz="half" idx="10"/>
          </p:nvPr>
        </p:nvSpPr>
        <p:spPr/>
        <p:txBody>
          <a:bodyPr/>
          <a:lstStyle/>
          <a:p>
            <a:fld id="{9AB9BA0A-6153-4113-BBC5-53F4C8E4C38B}" type="datetimeFigureOut">
              <a:rPr lang="en-US" smtClean="0"/>
              <a:t>7/11/2020</a:t>
            </a:fld>
            <a:endParaRPr lang="en-US"/>
          </a:p>
        </p:txBody>
      </p:sp>
      <p:sp>
        <p:nvSpPr>
          <p:cNvPr id="4" name="Footer Placeholder 3">
            <a:extLst>
              <a:ext uri="{FF2B5EF4-FFF2-40B4-BE49-F238E27FC236}">
                <a16:creationId xmlns:a16="http://schemas.microsoft.com/office/drawing/2014/main" id="{05D238C4-1C5B-4143-9A3A-E77E403257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3425B3-0114-4933-8F58-90D98781175D}"/>
              </a:ext>
            </a:extLst>
          </p:cNvPr>
          <p:cNvSpPr>
            <a:spLocks noGrp="1"/>
          </p:cNvSpPr>
          <p:nvPr>
            <p:ph type="sldNum" sz="quarter" idx="12"/>
          </p:nvPr>
        </p:nvSpPr>
        <p:spPr/>
        <p:txBody>
          <a:bodyPr/>
          <a:lstStyle/>
          <a:p>
            <a:fld id="{9D561BDB-66CB-4A94-8258-B7739F4D40E3}" type="slidenum">
              <a:rPr lang="en-US" smtClean="0"/>
              <a:t>‹#›</a:t>
            </a:fld>
            <a:endParaRPr lang="en-US"/>
          </a:p>
        </p:txBody>
      </p:sp>
    </p:spTree>
    <p:extLst>
      <p:ext uri="{BB962C8B-B14F-4D97-AF65-F5344CB8AC3E}">
        <p14:creationId xmlns:p14="http://schemas.microsoft.com/office/powerpoint/2010/main" val="1604913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1C70DF-AA6A-4531-8B4B-F79A15150794}"/>
              </a:ext>
            </a:extLst>
          </p:cNvPr>
          <p:cNvSpPr>
            <a:spLocks noGrp="1"/>
          </p:cNvSpPr>
          <p:nvPr>
            <p:ph type="dt" sz="half" idx="10"/>
          </p:nvPr>
        </p:nvSpPr>
        <p:spPr/>
        <p:txBody>
          <a:bodyPr/>
          <a:lstStyle/>
          <a:p>
            <a:fld id="{9AB9BA0A-6153-4113-BBC5-53F4C8E4C38B}" type="datetimeFigureOut">
              <a:rPr lang="en-US" smtClean="0"/>
              <a:t>7/11/2020</a:t>
            </a:fld>
            <a:endParaRPr lang="en-US"/>
          </a:p>
        </p:txBody>
      </p:sp>
      <p:sp>
        <p:nvSpPr>
          <p:cNvPr id="3" name="Footer Placeholder 2">
            <a:extLst>
              <a:ext uri="{FF2B5EF4-FFF2-40B4-BE49-F238E27FC236}">
                <a16:creationId xmlns:a16="http://schemas.microsoft.com/office/drawing/2014/main" id="{E8D8F52A-66CD-4A71-91A8-47473C02BB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13FC2D-6EF8-4FAF-A017-C790F866709B}"/>
              </a:ext>
            </a:extLst>
          </p:cNvPr>
          <p:cNvSpPr>
            <a:spLocks noGrp="1"/>
          </p:cNvSpPr>
          <p:nvPr>
            <p:ph type="sldNum" sz="quarter" idx="12"/>
          </p:nvPr>
        </p:nvSpPr>
        <p:spPr/>
        <p:txBody>
          <a:bodyPr/>
          <a:lstStyle/>
          <a:p>
            <a:fld id="{9D561BDB-66CB-4A94-8258-B7739F4D40E3}" type="slidenum">
              <a:rPr lang="en-US" smtClean="0"/>
              <a:t>‹#›</a:t>
            </a:fld>
            <a:endParaRPr lang="en-US"/>
          </a:p>
        </p:txBody>
      </p:sp>
    </p:spTree>
    <p:extLst>
      <p:ext uri="{BB962C8B-B14F-4D97-AF65-F5344CB8AC3E}">
        <p14:creationId xmlns:p14="http://schemas.microsoft.com/office/powerpoint/2010/main" val="3541391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DEF59-8834-4AF8-BD7E-333C1F2A34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A39EF4-138C-47C8-B700-22680B796F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14795D-4D17-4B78-98B7-7D5FE5DBF7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B9CBAA-7690-4945-86E4-439D9AC82C54}"/>
              </a:ext>
            </a:extLst>
          </p:cNvPr>
          <p:cNvSpPr>
            <a:spLocks noGrp="1"/>
          </p:cNvSpPr>
          <p:nvPr>
            <p:ph type="dt" sz="half" idx="10"/>
          </p:nvPr>
        </p:nvSpPr>
        <p:spPr/>
        <p:txBody>
          <a:bodyPr/>
          <a:lstStyle/>
          <a:p>
            <a:fld id="{9AB9BA0A-6153-4113-BBC5-53F4C8E4C38B}" type="datetimeFigureOut">
              <a:rPr lang="en-US" smtClean="0"/>
              <a:t>7/11/2020</a:t>
            </a:fld>
            <a:endParaRPr lang="en-US"/>
          </a:p>
        </p:txBody>
      </p:sp>
      <p:sp>
        <p:nvSpPr>
          <p:cNvPr id="6" name="Footer Placeholder 5">
            <a:extLst>
              <a:ext uri="{FF2B5EF4-FFF2-40B4-BE49-F238E27FC236}">
                <a16:creationId xmlns:a16="http://schemas.microsoft.com/office/drawing/2014/main" id="{D8506399-C8A6-4BF3-A4DF-DABEC8D7DE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E69319-0148-4676-B4BD-01849896C130}"/>
              </a:ext>
            </a:extLst>
          </p:cNvPr>
          <p:cNvSpPr>
            <a:spLocks noGrp="1"/>
          </p:cNvSpPr>
          <p:nvPr>
            <p:ph type="sldNum" sz="quarter" idx="12"/>
          </p:nvPr>
        </p:nvSpPr>
        <p:spPr/>
        <p:txBody>
          <a:bodyPr/>
          <a:lstStyle/>
          <a:p>
            <a:fld id="{9D561BDB-66CB-4A94-8258-B7739F4D40E3}" type="slidenum">
              <a:rPr lang="en-US" smtClean="0"/>
              <a:t>‹#›</a:t>
            </a:fld>
            <a:endParaRPr lang="en-US"/>
          </a:p>
        </p:txBody>
      </p:sp>
    </p:spTree>
    <p:extLst>
      <p:ext uri="{BB962C8B-B14F-4D97-AF65-F5344CB8AC3E}">
        <p14:creationId xmlns:p14="http://schemas.microsoft.com/office/powerpoint/2010/main" val="2207925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455DB-F296-4E89-9251-CBD516E763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D5098E-7E83-499F-9D0D-CD42E20752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52E0C6-A5AB-4305-842B-6A219857BC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CB901C-5613-4107-A3D3-54745986DAAE}"/>
              </a:ext>
            </a:extLst>
          </p:cNvPr>
          <p:cNvSpPr>
            <a:spLocks noGrp="1"/>
          </p:cNvSpPr>
          <p:nvPr>
            <p:ph type="dt" sz="half" idx="10"/>
          </p:nvPr>
        </p:nvSpPr>
        <p:spPr/>
        <p:txBody>
          <a:bodyPr/>
          <a:lstStyle/>
          <a:p>
            <a:fld id="{9AB9BA0A-6153-4113-BBC5-53F4C8E4C38B}" type="datetimeFigureOut">
              <a:rPr lang="en-US" smtClean="0"/>
              <a:t>7/11/2020</a:t>
            </a:fld>
            <a:endParaRPr lang="en-US"/>
          </a:p>
        </p:txBody>
      </p:sp>
      <p:sp>
        <p:nvSpPr>
          <p:cNvPr id="6" name="Footer Placeholder 5">
            <a:extLst>
              <a:ext uri="{FF2B5EF4-FFF2-40B4-BE49-F238E27FC236}">
                <a16:creationId xmlns:a16="http://schemas.microsoft.com/office/drawing/2014/main" id="{284412A7-78AF-4E31-8D0D-EF279326D0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612B2D-7825-4816-A2EB-9184670A7E47}"/>
              </a:ext>
            </a:extLst>
          </p:cNvPr>
          <p:cNvSpPr>
            <a:spLocks noGrp="1"/>
          </p:cNvSpPr>
          <p:nvPr>
            <p:ph type="sldNum" sz="quarter" idx="12"/>
          </p:nvPr>
        </p:nvSpPr>
        <p:spPr/>
        <p:txBody>
          <a:bodyPr/>
          <a:lstStyle/>
          <a:p>
            <a:fld id="{9D561BDB-66CB-4A94-8258-B7739F4D40E3}" type="slidenum">
              <a:rPr lang="en-US" smtClean="0"/>
              <a:t>‹#›</a:t>
            </a:fld>
            <a:endParaRPr lang="en-US"/>
          </a:p>
        </p:txBody>
      </p:sp>
    </p:spTree>
    <p:extLst>
      <p:ext uri="{BB962C8B-B14F-4D97-AF65-F5344CB8AC3E}">
        <p14:creationId xmlns:p14="http://schemas.microsoft.com/office/powerpoint/2010/main" val="490196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B5D02F-D087-411A-BEBC-4A798B81C7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1A4EA9-F07C-43E4-9894-4CD26B97D7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6EE082-30C2-4252-8134-0AC2D12675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B9BA0A-6153-4113-BBC5-53F4C8E4C38B}" type="datetimeFigureOut">
              <a:rPr lang="en-US" smtClean="0"/>
              <a:t>7/11/2020</a:t>
            </a:fld>
            <a:endParaRPr lang="en-US"/>
          </a:p>
        </p:txBody>
      </p:sp>
      <p:sp>
        <p:nvSpPr>
          <p:cNvPr id="5" name="Footer Placeholder 4">
            <a:extLst>
              <a:ext uri="{FF2B5EF4-FFF2-40B4-BE49-F238E27FC236}">
                <a16:creationId xmlns:a16="http://schemas.microsoft.com/office/drawing/2014/main" id="{B38E44F6-145B-4D6F-AAB4-087EB1DD37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9CF5E6-1845-45B0-A64E-AEFA22CED1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61BDB-66CB-4A94-8258-B7739F4D40E3}" type="slidenum">
              <a:rPr lang="en-US" smtClean="0"/>
              <a:t>‹#›</a:t>
            </a:fld>
            <a:endParaRPr lang="en-US"/>
          </a:p>
        </p:txBody>
      </p:sp>
    </p:spTree>
    <p:extLst>
      <p:ext uri="{BB962C8B-B14F-4D97-AF65-F5344CB8AC3E}">
        <p14:creationId xmlns:p14="http://schemas.microsoft.com/office/powerpoint/2010/main" val="59498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8883A6F-F5EB-462B-9063-688454446D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95030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75E9EB2-C746-49AF-90DB-5BFFBCA62189}"/>
              </a:ext>
            </a:extLst>
          </p:cNvPr>
          <p:cNvPicPr>
            <a:picLocks noChangeAspect="1"/>
          </p:cNvPicPr>
          <p:nvPr/>
        </p:nvPicPr>
        <p:blipFill rotWithShape="1">
          <a:blip r:embed="rId2">
            <a:extLst>
              <a:ext uri="{28A0092B-C50C-407E-A947-70E740481C1C}">
                <a14:useLocalDpi xmlns:a14="http://schemas.microsoft.com/office/drawing/2010/main" val="0"/>
              </a:ext>
            </a:extLst>
          </a:blip>
          <a:srcRect l="405" t="925" r="682" b="981"/>
          <a:stretch/>
        </p:blipFill>
        <p:spPr>
          <a:xfrm>
            <a:off x="-18107" y="0"/>
            <a:ext cx="12210107" cy="6916848"/>
          </a:xfrm>
          <a:prstGeom prst="rect">
            <a:avLst/>
          </a:prstGeom>
        </p:spPr>
      </p:pic>
      <p:sp>
        <p:nvSpPr>
          <p:cNvPr id="7" name="TextBox 6"/>
          <p:cNvSpPr txBox="1"/>
          <p:nvPr/>
        </p:nvSpPr>
        <p:spPr>
          <a:xfrm>
            <a:off x="1524000" y="1"/>
            <a:ext cx="9144000" cy="646331"/>
          </a:xfrm>
          <a:prstGeom prst="rect">
            <a:avLst/>
          </a:prstGeom>
          <a:noFill/>
        </p:spPr>
        <p:txBody>
          <a:bodyPr wrap="square" rtlCol="0">
            <a:spAutoFit/>
          </a:bodyPr>
          <a:lstStyle/>
          <a:p>
            <a:pPr algn="ctr"/>
            <a:r>
              <a:rPr lang="en-US" sz="3600" dirty="0">
                <a:solidFill>
                  <a:schemeClr val="bg1"/>
                </a:solidFill>
                <a:latin typeface="Copperplate Gothic Bold" pitchFamily="34" charset="0"/>
              </a:rPr>
              <a:t>The Life and Light</a:t>
            </a:r>
          </a:p>
        </p:txBody>
      </p:sp>
      <p:sp>
        <p:nvSpPr>
          <p:cNvPr id="8" name="TextBox 7"/>
          <p:cNvSpPr txBox="1"/>
          <p:nvPr/>
        </p:nvSpPr>
        <p:spPr>
          <a:xfrm>
            <a:off x="202404" y="6398062"/>
            <a:ext cx="3276600" cy="369332"/>
          </a:xfrm>
          <a:prstGeom prst="rect">
            <a:avLst/>
          </a:prstGeom>
          <a:noFill/>
        </p:spPr>
        <p:txBody>
          <a:bodyPr wrap="square" rtlCol="0">
            <a:spAutoFit/>
          </a:bodyPr>
          <a:lstStyle/>
          <a:p>
            <a:r>
              <a:rPr lang="en-US" dirty="0">
                <a:solidFill>
                  <a:schemeClr val="bg1"/>
                </a:solidFill>
              </a:rPr>
              <a:t>45:7-8</a:t>
            </a:r>
          </a:p>
        </p:txBody>
      </p:sp>
      <p:sp>
        <p:nvSpPr>
          <p:cNvPr id="18" name="Rectangle 17"/>
          <p:cNvSpPr/>
          <p:nvPr/>
        </p:nvSpPr>
        <p:spPr>
          <a:xfrm>
            <a:off x="1905000" y="914400"/>
            <a:ext cx="5562600" cy="369332"/>
          </a:xfrm>
          <a:prstGeom prst="rect">
            <a:avLst/>
          </a:prstGeom>
        </p:spPr>
        <p:txBody>
          <a:bodyPr wrap="square">
            <a:spAutoFit/>
          </a:bodyPr>
          <a:lstStyle/>
          <a:p>
            <a:pPr fontAlgn="base"/>
            <a:r>
              <a:rPr lang="en-US" dirty="0">
                <a:solidFill>
                  <a:schemeClr val="bg1"/>
                </a:solidFill>
              </a:rPr>
              <a:t>Jesus Christ is the beginning and the end.</a:t>
            </a:r>
          </a:p>
        </p:txBody>
      </p:sp>
      <p:sp>
        <p:nvSpPr>
          <p:cNvPr id="12" name="Rectangle 11"/>
          <p:cNvSpPr/>
          <p:nvPr/>
        </p:nvSpPr>
        <p:spPr>
          <a:xfrm>
            <a:off x="5105400" y="4343400"/>
            <a:ext cx="5562600" cy="369332"/>
          </a:xfrm>
          <a:prstGeom prst="rect">
            <a:avLst/>
          </a:prstGeom>
        </p:spPr>
        <p:txBody>
          <a:bodyPr wrap="square">
            <a:spAutoFit/>
          </a:bodyPr>
          <a:lstStyle/>
          <a:p>
            <a:pPr fontAlgn="base"/>
            <a:r>
              <a:rPr lang="en-US" dirty="0">
                <a:solidFill>
                  <a:schemeClr val="bg1"/>
                </a:solidFill>
              </a:rPr>
              <a:t>Jesus Christ is the light and the life of the world.</a:t>
            </a:r>
          </a:p>
        </p:txBody>
      </p:sp>
      <p:sp>
        <p:nvSpPr>
          <p:cNvPr id="13" name="Rectangle 12"/>
          <p:cNvSpPr/>
          <p:nvPr/>
        </p:nvSpPr>
        <p:spPr>
          <a:xfrm>
            <a:off x="5715000" y="5105400"/>
            <a:ext cx="4572000" cy="1477328"/>
          </a:xfrm>
          <a:prstGeom prst="rect">
            <a:avLst/>
          </a:prstGeom>
        </p:spPr>
        <p:txBody>
          <a:bodyPr>
            <a:spAutoFit/>
          </a:bodyPr>
          <a:lstStyle/>
          <a:p>
            <a:r>
              <a:rPr lang="en-US" dirty="0">
                <a:solidFill>
                  <a:schemeClr val="bg1"/>
                </a:solidFill>
              </a:rPr>
              <a:t>Jesus Christ has sent His “everlasting covenant … to be a light to the world, and to be a standard for [His] people.” In another revelation, He said that His everlasting covenant is “the fulness of [His] gospel”</a:t>
            </a:r>
          </a:p>
        </p:txBody>
      </p:sp>
      <p:pic>
        <p:nvPicPr>
          <p:cNvPr id="3" name="Picture 2">
            <a:extLst>
              <a:ext uri="{FF2B5EF4-FFF2-40B4-BE49-F238E27FC236}">
                <a16:creationId xmlns:a16="http://schemas.microsoft.com/office/drawing/2014/main" id="{889B7D12-3B3B-4BA2-BBFB-6B7034A6D4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1762677"/>
            <a:ext cx="4048125" cy="1133475"/>
          </a:xfrm>
          <a:prstGeom prst="rect">
            <a:avLst/>
          </a:prstGeom>
        </p:spPr>
      </p:pic>
      <p:pic>
        <p:nvPicPr>
          <p:cNvPr id="6" name="Picture 5">
            <a:extLst>
              <a:ext uri="{FF2B5EF4-FFF2-40B4-BE49-F238E27FC236}">
                <a16:creationId xmlns:a16="http://schemas.microsoft.com/office/drawing/2014/main" id="{F6A4366B-20BC-4762-B53F-460CB61E82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2608757"/>
            <a:ext cx="2377646" cy="3151905"/>
          </a:xfrm>
          <a:prstGeom prst="rect">
            <a:avLst/>
          </a:prstGeom>
        </p:spPr>
      </p:pic>
    </p:spTree>
    <p:extLst>
      <p:ext uri="{BB962C8B-B14F-4D97-AF65-F5344CB8AC3E}">
        <p14:creationId xmlns:p14="http://schemas.microsoft.com/office/powerpoint/2010/main" val="273582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Effect transition="in" filter="fade">
                                      <p:cBhvr>
                                        <p:cTn id="24" dur="1000"/>
                                        <p:tgtEl>
                                          <p:spTgt spid="13">
                                            <p:txEl>
                                              <p:pRg st="0" end="0"/>
                                            </p:txEl>
                                          </p:spTgt>
                                        </p:tgtEl>
                                      </p:cBhvr>
                                    </p:animEffect>
                                    <p:anim calcmode="lin" valueType="num">
                                      <p:cBhvr>
                                        <p:cTn id="2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loud 3"/>
          <p:cNvSpPr/>
          <p:nvPr/>
        </p:nvSpPr>
        <p:spPr>
          <a:xfrm>
            <a:off x="1981200" y="2286000"/>
            <a:ext cx="8305800" cy="27432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8"/>
          <p:cNvGrpSpPr/>
          <p:nvPr/>
        </p:nvGrpSpPr>
        <p:grpSpPr>
          <a:xfrm>
            <a:off x="4905704" y="914400"/>
            <a:ext cx="2877207" cy="415174"/>
            <a:chOff x="2514600" y="3733800"/>
            <a:chExt cx="5562600" cy="1143000"/>
          </a:xfrm>
        </p:grpSpPr>
        <p:sp>
          <p:nvSpPr>
            <p:cNvPr id="649" name="Rounded Rectangle 3"/>
            <p:cNvSpPr/>
            <p:nvPr/>
          </p:nvSpPr>
          <p:spPr>
            <a:xfrm>
              <a:off x="2514600" y="4267200"/>
              <a:ext cx="581167" cy="609600"/>
            </a:xfrm>
            <a:prstGeom prst="roundRect">
              <a:avLst/>
            </a:prstGeom>
            <a:solidFill>
              <a:srgbClr val="9B5A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Rounded Rectangle 4"/>
            <p:cNvSpPr/>
            <p:nvPr/>
          </p:nvSpPr>
          <p:spPr>
            <a:xfrm>
              <a:off x="3344839" y="4267200"/>
              <a:ext cx="581167" cy="609600"/>
            </a:xfrm>
            <a:prstGeom prst="roundRect">
              <a:avLst/>
            </a:prstGeom>
            <a:solidFill>
              <a:srgbClr val="9B5A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Rounded Rectangle 5"/>
            <p:cNvSpPr/>
            <p:nvPr/>
          </p:nvSpPr>
          <p:spPr>
            <a:xfrm>
              <a:off x="4175078" y="4267200"/>
              <a:ext cx="581167" cy="609600"/>
            </a:xfrm>
            <a:prstGeom prst="roundRect">
              <a:avLst/>
            </a:prstGeom>
            <a:solidFill>
              <a:srgbClr val="9B5A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Rounded Rectangle 6"/>
            <p:cNvSpPr/>
            <p:nvPr/>
          </p:nvSpPr>
          <p:spPr>
            <a:xfrm>
              <a:off x="5005316" y="4267200"/>
              <a:ext cx="581167" cy="609600"/>
            </a:xfrm>
            <a:prstGeom prst="roundRect">
              <a:avLst/>
            </a:prstGeom>
            <a:solidFill>
              <a:srgbClr val="9B5A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Rounded Rectangle 7"/>
            <p:cNvSpPr/>
            <p:nvPr/>
          </p:nvSpPr>
          <p:spPr>
            <a:xfrm>
              <a:off x="5835555" y="4267200"/>
              <a:ext cx="581167" cy="609600"/>
            </a:xfrm>
            <a:prstGeom prst="roundRect">
              <a:avLst/>
            </a:prstGeom>
            <a:solidFill>
              <a:srgbClr val="9B5A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Rounded Rectangle 8"/>
            <p:cNvSpPr/>
            <p:nvPr/>
          </p:nvSpPr>
          <p:spPr>
            <a:xfrm>
              <a:off x="6665794" y="4267200"/>
              <a:ext cx="581167" cy="609600"/>
            </a:xfrm>
            <a:prstGeom prst="roundRect">
              <a:avLst/>
            </a:prstGeom>
            <a:solidFill>
              <a:srgbClr val="9B5A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Rounded Rectangle 9"/>
            <p:cNvSpPr/>
            <p:nvPr/>
          </p:nvSpPr>
          <p:spPr>
            <a:xfrm>
              <a:off x="7496033" y="4267200"/>
              <a:ext cx="581167" cy="609600"/>
            </a:xfrm>
            <a:prstGeom prst="roundRect">
              <a:avLst/>
            </a:prstGeom>
            <a:solidFill>
              <a:srgbClr val="9B5A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Isosceles Triangle 11"/>
            <p:cNvSpPr/>
            <p:nvPr/>
          </p:nvSpPr>
          <p:spPr>
            <a:xfrm>
              <a:off x="2667000" y="3733800"/>
              <a:ext cx="228600" cy="533400"/>
            </a:xfrm>
            <a:prstGeom prst="triangle">
              <a:avLst/>
            </a:prstGeom>
            <a:solidFill>
              <a:srgbClr val="9B5A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Isosceles Triangle 12"/>
            <p:cNvSpPr/>
            <p:nvPr/>
          </p:nvSpPr>
          <p:spPr>
            <a:xfrm>
              <a:off x="3505200" y="3733800"/>
              <a:ext cx="228600" cy="533400"/>
            </a:xfrm>
            <a:prstGeom prst="triangle">
              <a:avLst/>
            </a:prstGeom>
            <a:solidFill>
              <a:srgbClr val="9B5A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Isosceles Triangle 13"/>
            <p:cNvSpPr/>
            <p:nvPr/>
          </p:nvSpPr>
          <p:spPr>
            <a:xfrm>
              <a:off x="4343400" y="3733800"/>
              <a:ext cx="228600" cy="533400"/>
            </a:xfrm>
            <a:prstGeom prst="triangle">
              <a:avLst/>
            </a:prstGeom>
            <a:solidFill>
              <a:srgbClr val="9B5A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Isosceles Triangle 14"/>
            <p:cNvSpPr/>
            <p:nvPr/>
          </p:nvSpPr>
          <p:spPr>
            <a:xfrm>
              <a:off x="5181600" y="3733800"/>
              <a:ext cx="228600" cy="533400"/>
            </a:xfrm>
            <a:prstGeom prst="triangle">
              <a:avLst/>
            </a:prstGeom>
            <a:solidFill>
              <a:srgbClr val="9B5A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Isosceles Triangle 15"/>
            <p:cNvSpPr/>
            <p:nvPr/>
          </p:nvSpPr>
          <p:spPr>
            <a:xfrm>
              <a:off x="6019800" y="3733800"/>
              <a:ext cx="228600" cy="533400"/>
            </a:xfrm>
            <a:prstGeom prst="triangle">
              <a:avLst/>
            </a:prstGeom>
            <a:solidFill>
              <a:srgbClr val="9B5A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Isosceles Triangle 16"/>
            <p:cNvSpPr/>
            <p:nvPr/>
          </p:nvSpPr>
          <p:spPr>
            <a:xfrm>
              <a:off x="6858000" y="3733800"/>
              <a:ext cx="228600" cy="533400"/>
            </a:xfrm>
            <a:prstGeom prst="triangle">
              <a:avLst/>
            </a:prstGeom>
            <a:solidFill>
              <a:srgbClr val="9B5A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Isosceles Triangle 17"/>
            <p:cNvSpPr/>
            <p:nvPr/>
          </p:nvSpPr>
          <p:spPr>
            <a:xfrm>
              <a:off x="7696200" y="3733800"/>
              <a:ext cx="228600" cy="533400"/>
            </a:xfrm>
            <a:prstGeom prst="triangle">
              <a:avLst/>
            </a:prstGeom>
            <a:solidFill>
              <a:srgbClr val="9B5A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ounded Rectangle 5"/>
          <p:cNvSpPr/>
          <p:nvPr/>
        </p:nvSpPr>
        <p:spPr>
          <a:xfrm>
            <a:off x="4669221" y="1225781"/>
            <a:ext cx="3389586" cy="899543"/>
          </a:xfrm>
          <a:prstGeom prst="roundRect">
            <a:avLst/>
          </a:prstGeom>
          <a:solidFill>
            <a:srgbClr val="9B5A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p:cNvSpPr/>
          <p:nvPr/>
        </p:nvSpPr>
        <p:spPr>
          <a:xfrm rot="10800000">
            <a:off x="5142187" y="1606356"/>
            <a:ext cx="2246587" cy="103226"/>
          </a:xfrm>
          <a:prstGeom prst="trapezoid">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364"/>
          <p:cNvGrpSpPr/>
          <p:nvPr/>
        </p:nvGrpSpPr>
        <p:grpSpPr>
          <a:xfrm>
            <a:off x="4038600" y="914400"/>
            <a:ext cx="709448" cy="1660694"/>
            <a:chOff x="1747738" y="1143000"/>
            <a:chExt cx="2675816" cy="5410200"/>
          </a:xfrm>
        </p:grpSpPr>
        <p:sp>
          <p:nvSpPr>
            <p:cNvPr id="593" name="Wave 592"/>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Wave 593"/>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5" name="Group 2"/>
            <p:cNvGrpSpPr/>
            <p:nvPr/>
          </p:nvGrpSpPr>
          <p:grpSpPr>
            <a:xfrm>
              <a:off x="2468899" y="3115235"/>
              <a:ext cx="1004332" cy="932329"/>
              <a:chOff x="3253121" y="1066802"/>
              <a:chExt cx="2384351" cy="1922552"/>
            </a:xfrm>
            <a:solidFill>
              <a:schemeClr val="bg2">
                <a:lumMod val="50000"/>
              </a:schemeClr>
            </a:solidFill>
          </p:grpSpPr>
          <p:sp>
            <p:nvSpPr>
              <p:cNvPr id="641" name="Teardrop 640"/>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6" name="Group 11"/>
            <p:cNvGrpSpPr/>
            <p:nvPr/>
          </p:nvGrpSpPr>
          <p:grpSpPr>
            <a:xfrm rot="3249924">
              <a:off x="1735936" y="2283796"/>
              <a:ext cx="1118259" cy="1094656"/>
              <a:chOff x="3253123" y="1066800"/>
              <a:chExt cx="2384352" cy="1922552"/>
            </a:xfrm>
          </p:grpSpPr>
          <p:sp>
            <p:nvSpPr>
              <p:cNvPr id="633" name="Teardrop 405"/>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Moon 406"/>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Moon 407"/>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Moon 408"/>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Moon 409"/>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Moon 637"/>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Moon 638"/>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7" name="Group 22"/>
            <p:cNvGrpSpPr/>
            <p:nvPr/>
          </p:nvGrpSpPr>
          <p:grpSpPr>
            <a:xfrm rot="5400000">
              <a:off x="2045598" y="1154802"/>
              <a:ext cx="1118259" cy="1094656"/>
              <a:chOff x="3253123" y="1066800"/>
              <a:chExt cx="2384352" cy="1922552"/>
            </a:xfrm>
          </p:grpSpPr>
          <p:sp>
            <p:nvSpPr>
              <p:cNvPr id="625" name="Teardrop 624"/>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Moon 625"/>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Moon 626"/>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Moon 627"/>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Moon 628"/>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Moon 629"/>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Moon 630"/>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Oval 404"/>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8" name="Group 31"/>
            <p:cNvGrpSpPr/>
            <p:nvPr/>
          </p:nvGrpSpPr>
          <p:grpSpPr>
            <a:xfrm rot="18371763">
              <a:off x="3184558" y="1293913"/>
              <a:ext cx="1118259" cy="1094656"/>
              <a:chOff x="3253123" y="1066800"/>
              <a:chExt cx="2384352" cy="1922552"/>
            </a:xfrm>
          </p:grpSpPr>
          <p:sp>
            <p:nvSpPr>
              <p:cNvPr id="617" name="Teardrop 616"/>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Moon 617"/>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Moon 618"/>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Moon 619"/>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Moon 620"/>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Moon 621"/>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Moon 622"/>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Oval 623"/>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9" name="Group 40"/>
            <p:cNvGrpSpPr/>
            <p:nvPr/>
          </p:nvGrpSpPr>
          <p:grpSpPr>
            <a:xfrm rot="19164313">
              <a:off x="3150199" y="2320851"/>
              <a:ext cx="1273355" cy="1253498"/>
              <a:chOff x="3253123" y="1066800"/>
              <a:chExt cx="2384352" cy="1922552"/>
            </a:xfrm>
          </p:grpSpPr>
          <p:sp>
            <p:nvSpPr>
              <p:cNvPr id="609" name="Teardrop 608"/>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Moon 609"/>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Moon 610"/>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Moon 611"/>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Moon 612"/>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Moon 613"/>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Moon 614"/>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Oval 615"/>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0" name="Group 49"/>
            <p:cNvGrpSpPr/>
            <p:nvPr/>
          </p:nvGrpSpPr>
          <p:grpSpPr>
            <a:xfrm rot="1063382">
              <a:off x="2473119" y="2046587"/>
              <a:ext cx="1069843" cy="895533"/>
              <a:chOff x="3253123" y="1066800"/>
              <a:chExt cx="2384352" cy="1922552"/>
            </a:xfrm>
          </p:grpSpPr>
          <p:sp>
            <p:nvSpPr>
              <p:cNvPr id="601" name="Teardrop 467"/>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Moon 468"/>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Moon 469"/>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Moon 470"/>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Moon 471"/>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Moon 605"/>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Moon 606"/>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Oval 607"/>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 name="Group 307"/>
          <p:cNvGrpSpPr/>
          <p:nvPr/>
        </p:nvGrpSpPr>
        <p:grpSpPr>
          <a:xfrm>
            <a:off x="7940566" y="948999"/>
            <a:ext cx="670034" cy="1556901"/>
            <a:chOff x="1747738" y="1143000"/>
            <a:chExt cx="2675816" cy="5410200"/>
          </a:xfrm>
        </p:grpSpPr>
        <p:sp>
          <p:nvSpPr>
            <p:cNvPr id="537" name="Wave 308"/>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Wave 309"/>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9" name="Group 2"/>
            <p:cNvGrpSpPr/>
            <p:nvPr/>
          </p:nvGrpSpPr>
          <p:grpSpPr>
            <a:xfrm>
              <a:off x="2468899" y="3115235"/>
              <a:ext cx="1004332" cy="932329"/>
              <a:chOff x="3253121" y="1066802"/>
              <a:chExt cx="2384351" cy="1922552"/>
            </a:xfrm>
            <a:solidFill>
              <a:schemeClr val="bg2">
                <a:lumMod val="50000"/>
              </a:schemeClr>
            </a:solidFill>
          </p:grpSpPr>
          <p:sp>
            <p:nvSpPr>
              <p:cNvPr id="585" name="Teardrop 584"/>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0" name="Group 11"/>
            <p:cNvGrpSpPr/>
            <p:nvPr/>
          </p:nvGrpSpPr>
          <p:grpSpPr>
            <a:xfrm rot="3249924">
              <a:off x="1735936" y="2283796"/>
              <a:ext cx="1118259" cy="1094656"/>
              <a:chOff x="3253123" y="1066800"/>
              <a:chExt cx="2384352" cy="1922552"/>
            </a:xfrm>
          </p:grpSpPr>
          <p:sp>
            <p:nvSpPr>
              <p:cNvPr id="577" name="Teardrop 576"/>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Moon 577"/>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Moon 578"/>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Moon 579"/>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Moon 580"/>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Moon 581"/>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Moon 582"/>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Oval 583"/>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1" name="Group 22"/>
            <p:cNvGrpSpPr/>
            <p:nvPr/>
          </p:nvGrpSpPr>
          <p:grpSpPr>
            <a:xfrm rot="5400000">
              <a:off x="2045598" y="1154802"/>
              <a:ext cx="1118259" cy="1094656"/>
              <a:chOff x="3253123" y="1066800"/>
              <a:chExt cx="2384352" cy="1922552"/>
            </a:xfrm>
          </p:grpSpPr>
          <p:sp>
            <p:nvSpPr>
              <p:cNvPr id="569" name="Teardrop 568"/>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Moon 569"/>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Moon 570"/>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Moon 571"/>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Moon 572"/>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Moon 573"/>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Moon 574"/>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Oval 575"/>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2" name="Group 31"/>
            <p:cNvGrpSpPr/>
            <p:nvPr/>
          </p:nvGrpSpPr>
          <p:grpSpPr>
            <a:xfrm rot="18371763">
              <a:off x="3184558" y="1293913"/>
              <a:ext cx="1118259" cy="1094656"/>
              <a:chOff x="3253123" y="1066800"/>
              <a:chExt cx="2384352" cy="1922552"/>
            </a:xfrm>
          </p:grpSpPr>
          <p:sp>
            <p:nvSpPr>
              <p:cNvPr id="561" name="Teardrop 332"/>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Moon 333"/>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Moon 334"/>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Moon 335"/>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Moon 336"/>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Moon 337"/>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Moon 566"/>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Oval 567"/>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3" name="Group 40"/>
            <p:cNvGrpSpPr/>
            <p:nvPr/>
          </p:nvGrpSpPr>
          <p:grpSpPr>
            <a:xfrm rot="19164313">
              <a:off x="3150199" y="2320851"/>
              <a:ext cx="1273355" cy="1253498"/>
              <a:chOff x="3253123" y="1066800"/>
              <a:chExt cx="2384352" cy="1922552"/>
            </a:xfrm>
          </p:grpSpPr>
          <p:sp>
            <p:nvSpPr>
              <p:cNvPr id="553" name="Teardrop 552"/>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Moon 553"/>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Moon 554"/>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Moon 555"/>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Moon 556"/>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Moon 557"/>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Moon 558"/>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Oval 559"/>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4" name="Group 49"/>
            <p:cNvGrpSpPr/>
            <p:nvPr/>
          </p:nvGrpSpPr>
          <p:grpSpPr>
            <a:xfrm rot="1063382">
              <a:off x="2473119" y="2046587"/>
              <a:ext cx="1069843" cy="895533"/>
              <a:chOff x="3253123" y="1066800"/>
              <a:chExt cx="2384352" cy="1922552"/>
            </a:xfrm>
          </p:grpSpPr>
          <p:sp>
            <p:nvSpPr>
              <p:cNvPr id="545" name="Teardrop 411"/>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Moon 412"/>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Moon 413"/>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Moon 414"/>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Moon 415"/>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Moon 549"/>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Moon 550"/>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Oval 551"/>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Rounded Rectangle 9"/>
          <p:cNvSpPr/>
          <p:nvPr/>
        </p:nvSpPr>
        <p:spPr>
          <a:xfrm>
            <a:off x="5063359" y="1848540"/>
            <a:ext cx="709448" cy="657358"/>
          </a:xfrm>
          <a:prstGeom prst="roundRect">
            <a:avLst/>
          </a:prstGeom>
          <a:solidFill>
            <a:srgbClr val="ECB1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116783" y="1786152"/>
            <a:ext cx="1024759" cy="1176325"/>
          </a:xfrm>
          <a:prstGeom prst="roundRect">
            <a:avLst/>
          </a:prstGeom>
          <a:solidFill>
            <a:srgbClr val="ECB1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hord 11"/>
          <p:cNvSpPr/>
          <p:nvPr/>
        </p:nvSpPr>
        <p:spPr>
          <a:xfrm rot="7967046">
            <a:off x="4127979" y="1400170"/>
            <a:ext cx="993709" cy="1006589"/>
          </a:xfrm>
          <a:prstGeom prst="chord">
            <a:avLst>
              <a:gd name="adj1" fmla="val 2975781"/>
              <a:gd name="adj2" fmla="val 13536726"/>
            </a:avLst>
          </a:prstGeom>
          <a:solidFill>
            <a:srgbClr val="ECB1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Same Side Corner Rectangle 12"/>
          <p:cNvSpPr/>
          <p:nvPr/>
        </p:nvSpPr>
        <p:spPr>
          <a:xfrm>
            <a:off x="5141541" y="1757225"/>
            <a:ext cx="640313" cy="197378"/>
          </a:xfrm>
          <a:prstGeom prst="round2SameRect">
            <a:avLst>
              <a:gd name="adj1" fmla="val 50000"/>
              <a:gd name="adj2" fmla="val 0"/>
            </a:avLst>
          </a:prstGeom>
          <a:solidFill>
            <a:srgbClr val="ECB1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6110086" y="1779346"/>
            <a:ext cx="214514" cy="242185"/>
          </a:xfrm>
          <a:prstGeom prst="roundRect">
            <a:avLst>
              <a:gd name="adj" fmla="val 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5179662" y="1347156"/>
            <a:ext cx="245529" cy="260334"/>
          </a:xfrm>
          <a:prstGeom prst="roundRect">
            <a:avLst>
              <a:gd name="adj" fmla="val 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5584138" y="1341485"/>
            <a:ext cx="245529" cy="260334"/>
          </a:xfrm>
          <a:prstGeom prst="roundRect">
            <a:avLst>
              <a:gd name="adj" fmla="val 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5988614" y="1335813"/>
            <a:ext cx="245529" cy="260334"/>
          </a:xfrm>
          <a:prstGeom prst="roundRect">
            <a:avLst>
              <a:gd name="adj" fmla="val 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6393090" y="1330142"/>
            <a:ext cx="245529" cy="260334"/>
          </a:xfrm>
          <a:prstGeom prst="roundRect">
            <a:avLst>
              <a:gd name="adj" fmla="val 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6797567" y="1324471"/>
            <a:ext cx="245529" cy="260334"/>
          </a:xfrm>
          <a:prstGeom prst="roundRect">
            <a:avLst>
              <a:gd name="adj" fmla="val 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7202043" y="1318799"/>
            <a:ext cx="245529" cy="260334"/>
          </a:xfrm>
          <a:prstGeom prst="roundRect">
            <a:avLst>
              <a:gd name="adj" fmla="val 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33"/>
          <p:cNvGrpSpPr/>
          <p:nvPr/>
        </p:nvGrpSpPr>
        <p:grpSpPr>
          <a:xfrm>
            <a:off x="4117428" y="1675551"/>
            <a:ext cx="1044760" cy="276782"/>
            <a:chOff x="2514600" y="3733800"/>
            <a:chExt cx="3071883" cy="1143000"/>
          </a:xfrm>
          <a:solidFill>
            <a:srgbClr val="D98A33"/>
          </a:solidFill>
        </p:grpSpPr>
        <p:sp>
          <p:nvSpPr>
            <p:cNvPr id="529" name="Rounded Rectangle 34"/>
            <p:cNvSpPr/>
            <p:nvPr/>
          </p:nvSpPr>
          <p:spPr>
            <a:xfrm>
              <a:off x="2514600" y="4267200"/>
              <a:ext cx="581167" cy="609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Rounded Rectangle 35"/>
            <p:cNvSpPr/>
            <p:nvPr/>
          </p:nvSpPr>
          <p:spPr>
            <a:xfrm>
              <a:off x="3344839" y="4267200"/>
              <a:ext cx="581167" cy="609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Rounded Rectangle 36"/>
            <p:cNvSpPr/>
            <p:nvPr/>
          </p:nvSpPr>
          <p:spPr>
            <a:xfrm>
              <a:off x="4175078" y="4267200"/>
              <a:ext cx="581167" cy="609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Rounded Rectangle 37"/>
            <p:cNvSpPr/>
            <p:nvPr/>
          </p:nvSpPr>
          <p:spPr>
            <a:xfrm>
              <a:off x="5005316" y="4267200"/>
              <a:ext cx="581167" cy="609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Isosceles Triangle 41"/>
            <p:cNvSpPr/>
            <p:nvPr/>
          </p:nvSpPr>
          <p:spPr>
            <a:xfrm>
              <a:off x="2667000" y="3733800"/>
              <a:ext cx="228600" cy="5334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Isosceles Triangle 42"/>
            <p:cNvSpPr/>
            <p:nvPr/>
          </p:nvSpPr>
          <p:spPr>
            <a:xfrm>
              <a:off x="3505200" y="3733800"/>
              <a:ext cx="228600" cy="5334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Isosceles Triangle 43"/>
            <p:cNvSpPr/>
            <p:nvPr/>
          </p:nvSpPr>
          <p:spPr>
            <a:xfrm>
              <a:off x="4343400" y="3733800"/>
              <a:ext cx="228600" cy="5334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Isosceles Triangle 44"/>
            <p:cNvSpPr/>
            <p:nvPr/>
          </p:nvSpPr>
          <p:spPr>
            <a:xfrm>
              <a:off x="5181600" y="3733800"/>
              <a:ext cx="228600" cy="5334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ounded Rectangle 21"/>
          <p:cNvSpPr/>
          <p:nvPr/>
        </p:nvSpPr>
        <p:spPr>
          <a:xfrm>
            <a:off x="4432739" y="2505899"/>
            <a:ext cx="370231" cy="449771"/>
          </a:xfrm>
          <a:prstGeom prst="roundRect">
            <a:avLst>
              <a:gd name="adj" fmla="val 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4182040" y="2074844"/>
            <a:ext cx="244236" cy="239916"/>
          </a:xfrm>
          <a:prstGeom prst="roundRect">
            <a:avLst>
              <a:gd name="adj" fmla="val 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4749340" y="2075978"/>
            <a:ext cx="244236" cy="239916"/>
          </a:xfrm>
          <a:prstGeom prst="roundRect">
            <a:avLst>
              <a:gd name="adj" fmla="val 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5284981" y="2269953"/>
            <a:ext cx="244236" cy="239916"/>
          </a:xfrm>
          <a:prstGeom prst="roundRect">
            <a:avLst>
              <a:gd name="adj" fmla="val 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5152524" y="1980694"/>
            <a:ext cx="140856" cy="150869"/>
          </a:xfrm>
          <a:prstGeom prst="roundRect">
            <a:avLst>
              <a:gd name="adj" fmla="val 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5347655" y="1988635"/>
            <a:ext cx="140856" cy="150869"/>
          </a:xfrm>
          <a:prstGeom prst="roundRect">
            <a:avLst>
              <a:gd name="adj" fmla="val 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5533740" y="1988634"/>
            <a:ext cx="140856" cy="150869"/>
          </a:xfrm>
          <a:prstGeom prst="roundRect">
            <a:avLst>
              <a:gd name="adj" fmla="val 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6442841" y="2021529"/>
            <a:ext cx="788276" cy="499116"/>
          </a:xfrm>
          <a:prstGeom prst="roundRect">
            <a:avLst/>
          </a:prstGeom>
          <a:solidFill>
            <a:srgbClr val="ECB1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7191704" y="1502563"/>
            <a:ext cx="1024759" cy="1176325"/>
          </a:xfrm>
          <a:prstGeom prst="roundRect">
            <a:avLst/>
          </a:prstGeom>
          <a:solidFill>
            <a:srgbClr val="ECB1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21"/>
          <p:cNvSpPr/>
          <p:nvPr/>
        </p:nvSpPr>
        <p:spPr>
          <a:xfrm>
            <a:off x="7185243" y="1440741"/>
            <a:ext cx="1023467" cy="153137"/>
          </a:xfrm>
          <a:prstGeom prst="trapezoid">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 Same Side Corner Rectangle 31"/>
          <p:cNvSpPr/>
          <p:nvPr/>
        </p:nvSpPr>
        <p:spPr>
          <a:xfrm>
            <a:off x="6442842" y="1813943"/>
            <a:ext cx="783107" cy="207020"/>
          </a:xfrm>
          <a:prstGeom prst="round2SameRect">
            <a:avLst>
              <a:gd name="adj1" fmla="val 50000"/>
              <a:gd name="adj2" fmla="val 0"/>
            </a:avLst>
          </a:prstGeom>
          <a:solidFill>
            <a:srgbClr val="ECB1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56"/>
          <p:cNvGrpSpPr/>
          <p:nvPr/>
        </p:nvGrpSpPr>
        <p:grpSpPr>
          <a:xfrm>
            <a:off x="6475795" y="1840034"/>
            <a:ext cx="724955" cy="216661"/>
            <a:chOff x="2514600" y="3733800"/>
            <a:chExt cx="3071883" cy="1143000"/>
          </a:xfrm>
          <a:solidFill>
            <a:srgbClr val="D98A33"/>
          </a:solidFill>
        </p:grpSpPr>
        <p:sp>
          <p:nvSpPr>
            <p:cNvPr id="521" name="Rounded Rectangle 57"/>
            <p:cNvSpPr/>
            <p:nvPr/>
          </p:nvSpPr>
          <p:spPr>
            <a:xfrm>
              <a:off x="2514600" y="4267200"/>
              <a:ext cx="581167" cy="609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Rounded Rectangle 58"/>
            <p:cNvSpPr/>
            <p:nvPr/>
          </p:nvSpPr>
          <p:spPr>
            <a:xfrm>
              <a:off x="3344839" y="4267200"/>
              <a:ext cx="581167" cy="609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Rounded Rectangle 59"/>
            <p:cNvSpPr/>
            <p:nvPr/>
          </p:nvSpPr>
          <p:spPr>
            <a:xfrm>
              <a:off x="4175078" y="4267200"/>
              <a:ext cx="581167" cy="609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Rounded Rectangle 60"/>
            <p:cNvSpPr/>
            <p:nvPr/>
          </p:nvSpPr>
          <p:spPr>
            <a:xfrm>
              <a:off x="5005316" y="4267200"/>
              <a:ext cx="581167" cy="609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Isosceles Triangle 61"/>
            <p:cNvSpPr/>
            <p:nvPr/>
          </p:nvSpPr>
          <p:spPr>
            <a:xfrm>
              <a:off x="2667000" y="3733800"/>
              <a:ext cx="228600" cy="5334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Isosceles Triangle 62"/>
            <p:cNvSpPr/>
            <p:nvPr/>
          </p:nvSpPr>
          <p:spPr>
            <a:xfrm>
              <a:off x="3505200" y="3733800"/>
              <a:ext cx="228600" cy="5334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Isosceles Triangle 63"/>
            <p:cNvSpPr/>
            <p:nvPr/>
          </p:nvSpPr>
          <p:spPr>
            <a:xfrm>
              <a:off x="4343400" y="3733800"/>
              <a:ext cx="228600" cy="5334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Isosceles Triangle 64"/>
            <p:cNvSpPr/>
            <p:nvPr/>
          </p:nvSpPr>
          <p:spPr>
            <a:xfrm>
              <a:off x="5181600" y="3733800"/>
              <a:ext cx="228600" cy="5334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ounded Rectangle 33"/>
          <p:cNvSpPr/>
          <p:nvPr/>
        </p:nvSpPr>
        <p:spPr>
          <a:xfrm>
            <a:off x="7298962" y="2216072"/>
            <a:ext cx="370231" cy="449771"/>
          </a:xfrm>
          <a:prstGeom prst="roundRect">
            <a:avLst>
              <a:gd name="adj" fmla="val 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7788726" y="2290939"/>
            <a:ext cx="311434" cy="221766"/>
          </a:xfrm>
          <a:prstGeom prst="roundRect">
            <a:avLst>
              <a:gd name="adj" fmla="val 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7340313" y="1754389"/>
            <a:ext cx="311434" cy="221766"/>
          </a:xfrm>
          <a:prstGeom prst="roundRect">
            <a:avLst>
              <a:gd name="adj" fmla="val 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7791310" y="1772539"/>
            <a:ext cx="311434" cy="221766"/>
          </a:xfrm>
          <a:prstGeom prst="roundRect">
            <a:avLst>
              <a:gd name="adj" fmla="val 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rot="10800000">
            <a:off x="7217549" y="1934184"/>
            <a:ext cx="1023467" cy="96420"/>
          </a:xfrm>
          <a:prstGeom prst="trapezoid">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6681263" y="2213236"/>
            <a:ext cx="311434" cy="307411"/>
          </a:xfrm>
          <a:prstGeom prst="roundRect">
            <a:avLst>
              <a:gd name="adj" fmla="val 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186"/>
          <p:cNvGrpSpPr/>
          <p:nvPr/>
        </p:nvGrpSpPr>
        <p:grpSpPr>
          <a:xfrm>
            <a:off x="7337083" y="2576796"/>
            <a:ext cx="578285" cy="1145698"/>
            <a:chOff x="1747738" y="1143000"/>
            <a:chExt cx="2675816" cy="5410200"/>
          </a:xfrm>
        </p:grpSpPr>
        <p:sp>
          <p:nvSpPr>
            <p:cNvPr id="465" name="Wave 219"/>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Wave 465"/>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7" name="Group 2"/>
            <p:cNvGrpSpPr/>
            <p:nvPr/>
          </p:nvGrpSpPr>
          <p:grpSpPr>
            <a:xfrm>
              <a:off x="2468899" y="3115235"/>
              <a:ext cx="1004332" cy="932329"/>
              <a:chOff x="3253121" y="1066802"/>
              <a:chExt cx="2384351" cy="1922552"/>
            </a:xfrm>
            <a:solidFill>
              <a:schemeClr val="bg2">
                <a:lumMod val="50000"/>
              </a:schemeClr>
            </a:solidFill>
          </p:grpSpPr>
          <p:sp>
            <p:nvSpPr>
              <p:cNvPr id="513" name="Teardrop 512"/>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8" name="Group 11"/>
            <p:cNvGrpSpPr/>
            <p:nvPr/>
          </p:nvGrpSpPr>
          <p:grpSpPr>
            <a:xfrm rot="3249924">
              <a:off x="1735936" y="2283796"/>
              <a:ext cx="1118259" cy="1094656"/>
              <a:chOff x="3253123" y="1066800"/>
              <a:chExt cx="2384352" cy="1922552"/>
            </a:xfrm>
          </p:grpSpPr>
          <p:sp>
            <p:nvSpPr>
              <p:cNvPr id="505" name="Teardrop 504"/>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Moon 505"/>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Moon 506"/>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Moon 507"/>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Moon 508"/>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Moon 509"/>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Moon 510"/>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Oval 511"/>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9" name="Group 22"/>
            <p:cNvGrpSpPr/>
            <p:nvPr/>
          </p:nvGrpSpPr>
          <p:grpSpPr>
            <a:xfrm rot="5400000">
              <a:off x="2045598" y="1154802"/>
              <a:ext cx="1118259" cy="1094656"/>
              <a:chOff x="3253123" y="1066800"/>
              <a:chExt cx="2384352" cy="1922552"/>
            </a:xfrm>
          </p:grpSpPr>
          <p:sp>
            <p:nvSpPr>
              <p:cNvPr id="497" name="Teardrop 496"/>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Moon 220"/>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Moon 221"/>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Moon 222"/>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Moon 223"/>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Moon 224"/>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Moon 225"/>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503"/>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0" name="Group 31"/>
            <p:cNvGrpSpPr/>
            <p:nvPr/>
          </p:nvGrpSpPr>
          <p:grpSpPr>
            <a:xfrm rot="18371763">
              <a:off x="3184558" y="1293913"/>
              <a:ext cx="1118259" cy="1094656"/>
              <a:chOff x="3253123" y="1066800"/>
              <a:chExt cx="2384352" cy="1922552"/>
            </a:xfrm>
          </p:grpSpPr>
          <p:sp>
            <p:nvSpPr>
              <p:cNvPr id="489" name="Teardrop 488"/>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Moon 489"/>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Moon 490"/>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Moon 491"/>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Moon 492"/>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Moon 493"/>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Moon 494"/>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Oval 495"/>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1" name="Group 40"/>
            <p:cNvGrpSpPr/>
            <p:nvPr/>
          </p:nvGrpSpPr>
          <p:grpSpPr>
            <a:xfrm rot="19164313">
              <a:off x="3150199" y="2320851"/>
              <a:ext cx="1273355" cy="1253498"/>
              <a:chOff x="3253123" y="1066800"/>
              <a:chExt cx="2384352" cy="1922552"/>
            </a:xfrm>
          </p:grpSpPr>
          <p:sp>
            <p:nvSpPr>
              <p:cNvPr id="481" name="Teardrop 480"/>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Moon 481"/>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Moon 482"/>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Moon 483"/>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Moon 484"/>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Moon 485"/>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Moon 486"/>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487"/>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2" name="Group 49"/>
            <p:cNvGrpSpPr/>
            <p:nvPr/>
          </p:nvGrpSpPr>
          <p:grpSpPr>
            <a:xfrm rot="1063382">
              <a:off x="2473119" y="2046587"/>
              <a:ext cx="1069843" cy="895533"/>
              <a:chOff x="3253123" y="1066800"/>
              <a:chExt cx="2384352" cy="1922552"/>
            </a:xfrm>
          </p:grpSpPr>
          <p:sp>
            <p:nvSpPr>
              <p:cNvPr id="473" name="Teardrop 227"/>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Moon 473"/>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Moon 474"/>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Moon 475"/>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Moon 476"/>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Moon 477"/>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Moon 478"/>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Oval 479"/>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 name="Group 243"/>
          <p:cNvGrpSpPr/>
          <p:nvPr/>
        </p:nvGrpSpPr>
        <p:grpSpPr>
          <a:xfrm>
            <a:off x="7789371" y="2105472"/>
            <a:ext cx="788276" cy="1660694"/>
            <a:chOff x="1747738" y="1143000"/>
            <a:chExt cx="2675816" cy="5410200"/>
          </a:xfrm>
        </p:grpSpPr>
        <p:sp>
          <p:nvSpPr>
            <p:cNvPr id="409" name="Wave 408"/>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Wave 409"/>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1" name="Group 2"/>
            <p:cNvGrpSpPr/>
            <p:nvPr/>
          </p:nvGrpSpPr>
          <p:grpSpPr>
            <a:xfrm>
              <a:off x="2468899" y="3115235"/>
              <a:ext cx="1004332" cy="932329"/>
              <a:chOff x="3253121" y="1066802"/>
              <a:chExt cx="2384351" cy="1922552"/>
            </a:xfrm>
            <a:solidFill>
              <a:schemeClr val="bg2">
                <a:lumMod val="50000"/>
              </a:schemeClr>
            </a:solidFill>
          </p:grpSpPr>
          <p:sp>
            <p:nvSpPr>
              <p:cNvPr id="457" name="Teardrop 456"/>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2" name="Group 11"/>
            <p:cNvGrpSpPr/>
            <p:nvPr/>
          </p:nvGrpSpPr>
          <p:grpSpPr>
            <a:xfrm rot="3249924">
              <a:off x="1735936" y="2283796"/>
              <a:ext cx="1118259" cy="1094656"/>
              <a:chOff x="3253123" y="1066800"/>
              <a:chExt cx="2384352" cy="1922552"/>
            </a:xfrm>
          </p:grpSpPr>
          <p:sp>
            <p:nvSpPr>
              <p:cNvPr id="449" name="Teardrop 448"/>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Moon 449"/>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Moon 450"/>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Moon 451"/>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Moon 452"/>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Moon 453"/>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Moon 454"/>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3" name="Group 22"/>
            <p:cNvGrpSpPr/>
            <p:nvPr/>
          </p:nvGrpSpPr>
          <p:grpSpPr>
            <a:xfrm rot="5400000">
              <a:off x="2045598" y="1154802"/>
              <a:ext cx="1118259" cy="1094656"/>
              <a:chOff x="3253123" y="1066800"/>
              <a:chExt cx="2384352" cy="1922552"/>
            </a:xfrm>
          </p:grpSpPr>
          <p:sp>
            <p:nvSpPr>
              <p:cNvPr id="441" name="Teardrop 440"/>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Moon 441"/>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Moon 442"/>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Moon 443"/>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Moon 444"/>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Moon 445"/>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Moon 446"/>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447"/>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4" name="Group 31"/>
            <p:cNvGrpSpPr/>
            <p:nvPr/>
          </p:nvGrpSpPr>
          <p:grpSpPr>
            <a:xfrm rot="18371763">
              <a:off x="3184558" y="1293913"/>
              <a:ext cx="1118259" cy="1094656"/>
              <a:chOff x="3253123" y="1066800"/>
              <a:chExt cx="2384352" cy="1922552"/>
            </a:xfrm>
          </p:grpSpPr>
          <p:sp>
            <p:nvSpPr>
              <p:cNvPr id="433" name="Teardrop 432"/>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Moon 433"/>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Moon 434"/>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Moon 435"/>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Moon 436"/>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Moon 437"/>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Moon 438"/>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Oval 439"/>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5" name="Group 40"/>
            <p:cNvGrpSpPr/>
            <p:nvPr/>
          </p:nvGrpSpPr>
          <p:grpSpPr>
            <a:xfrm rot="19164313">
              <a:off x="3150199" y="2320851"/>
              <a:ext cx="1273355" cy="1253498"/>
              <a:chOff x="3253123" y="1066800"/>
              <a:chExt cx="2384352" cy="1922552"/>
            </a:xfrm>
          </p:grpSpPr>
          <p:sp>
            <p:nvSpPr>
              <p:cNvPr id="425" name="Teardrop 179"/>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Moon 180"/>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Moon 181"/>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Moon 427"/>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Moon 428"/>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Moon 184"/>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Moon 430"/>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Oval 431"/>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6" name="Group 49"/>
            <p:cNvGrpSpPr/>
            <p:nvPr/>
          </p:nvGrpSpPr>
          <p:grpSpPr>
            <a:xfrm rot="1063382">
              <a:off x="2473119" y="2046587"/>
              <a:ext cx="1069843" cy="895533"/>
              <a:chOff x="3253123" y="1066800"/>
              <a:chExt cx="2384352" cy="1922552"/>
            </a:xfrm>
          </p:grpSpPr>
          <p:sp>
            <p:nvSpPr>
              <p:cNvPr id="417" name="Teardrop 416"/>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Moon 417"/>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Moon 418"/>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Moon 419"/>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Moon 175"/>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Moon 176"/>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Moon 177"/>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178"/>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 name="Group 423"/>
          <p:cNvGrpSpPr/>
          <p:nvPr/>
        </p:nvGrpSpPr>
        <p:grpSpPr>
          <a:xfrm>
            <a:off x="4146503" y="2743384"/>
            <a:ext cx="262974" cy="279780"/>
            <a:chOff x="4648200" y="2711614"/>
            <a:chExt cx="1009810" cy="1249998"/>
          </a:xfrm>
        </p:grpSpPr>
        <p:grpSp>
          <p:nvGrpSpPr>
            <p:cNvPr id="394" name="Group 87"/>
            <p:cNvGrpSpPr/>
            <p:nvPr/>
          </p:nvGrpSpPr>
          <p:grpSpPr>
            <a:xfrm rot="4810798">
              <a:off x="4665233" y="2937249"/>
              <a:ext cx="1066012" cy="614742"/>
              <a:chOff x="1360327" y="1600200"/>
              <a:chExt cx="2462380" cy="1066800"/>
            </a:xfrm>
            <a:solidFill>
              <a:schemeClr val="accent3">
                <a:lumMod val="50000"/>
              </a:schemeClr>
            </a:solidFill>
          </p:grpSpPr>
          <p:sp>
            <p:nvSpPr>
              <p:cNvPr id="405" name="Oval 404"/>
              <p:cNvSpPr/>
              <p:nvPr/>
            </p:nvSpPr>
            <p:spPr>
              <a:xfrm>
                <a:off x="1447800" y="1600200"/>
                <a:ext cx="22098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Teardrop 157"/>
              <p:cNvSpPr/>
              <p:nvPr/>
            </p:nvSpPr>
            <p:spPr>
              <a:xfrm rot="14056254">
                <a:off x="1517365" y="1529305"/>
                <a:ext cx="742112" cy="1056188"/>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Teardrop 406"/>
              <p:cNvSpPr/>
              <p:nvPr/>
            </p:nvSpPr>
            <p:spPr>
              <a:xfrm rot="7543746" flipH="1">
                <a:off x="2925296" y="1535494"/>
                <a:ext cx="751012" cy="1043811"/>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159"/>
              <p:cNvSpPr/>
              <p:nvPr/>
            </p:nvSpPr>
            <p:spPr>
              <a:xfrm>
                <a:off x="1676400" y="1676400"/>
                <a:ext cx="1676400" cy="990600"/>
              </a:xfrm>
              <a:prstGeom prst="ellipse">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5" name="Group 93"/>
            <p:cNvGrpSpPr/>
            <p:nvPr/>
          </p:nvGrpSpPr>
          <p:grpSpPr>
            <a:xfrm rot="5400000">
              <a:off x="4817633" y="3089649"/>
              <a:ext cx="1066012" cy="614742"/>
              <a:chOff x="1360327" y="1600200"/>
              <a:chExt cx="2462380" cy="1066800"/>
            </a:xfrm>
            <a:solidFill>
              <a:schemeClr val="accent3">
                <a:lumMod val="50000"/>
              </a:schemeClr>
            </a:solidFill>
          </p:grpSpPr>
          <p:sp>
            <p:nvSpPr>
              <p:cNvPr id="401" name="Oval 400"/>
              <p:cNvSpPr/>
              <p:nvPr/>
            </p:nvSpPr>
            <p:spPr>
              <a:xfrm>
                <a:off x="1447800" y="1600200"/>
                <a:ext cx="22098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Teardrop 401"/>
              <p:cNvSpPr/>
              <p:nvPr/>
            </p:nvSpPr>
            <p:spPr>
              <a:xfrm rot="14056254">
                <a:off x="1517365" y="1529305"/>
                <a:ext cx="742112" cy="1056188"/>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Teardrop 154"/>
              <p:cNvSpPr/>
              <p:nvPr/>
            </p:nvSpPr>
            <p:spPr>
              <a:xfrm rot="7543746" flipH="1">
                <a:off x="2925296" y="1535494"/>
                <a:ext cx="751012" cy="1043811"/>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p:cNvSpPr/>
              <p:nvPr/>
            </p:nvSpPr>
            <p:spPr>
              <a:xfrm>
                <a:off x="1676400" y="1676400"/>
                <a:ext cx="1676400" cy="990600"/>
              </a:xfrm>
              <a:prstGeom prst="ellipse">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6" name="Group 98"/>
            <p:cNvGrpSpPr/>
            <p:nvPr/>
          </p:nvGrpSpPr>
          <p:grpSpPr>
            <a:xfrm rot="3797914">
              <a:off x="4422565" y="3121235"/>
              <a:ext cx="1066012" cy="614742"/>
              <a:chOff x="1360327" y="1600200"/>
              <a:chExt cx="2462380" cy="1066800"/>
            </a:xfrm>
            <a:solidFill>
              <a:schemeClr val="accent3">
                <a:lumMod val="50000"/>
              </a:schemeClr>
            </a:solidFill>
          </p:grpSpPr>
          <p:sp>
            <p:nvSpPr>
              <p:cNvPr id="397" name="Oval 396"/>
              <p:cNvSpPr/>
              <p:nvPr/>
            </p:nvSpPr>
            <p:spPr>
              <a:xfrm>
                <a:off x="1447800" y="1600200"/>
                <a:ext cx="22098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Teardrop 397"/>
              <p:cNvSpPr/>
              <p:nvPr/>
            </p:nvSpPr>
            <p:spPr>
              <a:xfrm rot="14056254">
                <a:off x="1517365" y="1529305"/>
                <a:ext cx="742112" cy="1056188"/>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Teardrop 398"/>
              <p:cNvSpPr/>
              <p:nvPr/>
            </p:nvSpPr>
            <p:spPr>
              <a:xfrm rot="7543746" flipH="1">
                <a:off x="2925296" y="1535494"/>
                <a:ext cx="751012" cy="1043811"/>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p:cNvSpPr/>
              <p:nvPr/>
            </p:nvSpPr>
            <p:spPr>
              <a:xfrm>
                <a:off x="1676400" y="1676400"/>
                <a:ext cx="1676400" cy="990600"/>
              </a:xfrm>
              <a:prstGeom prst="ellipse">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71"/>
          <p:cNvGrpSpPr/>
          <p:nvPr/>
        </p:nvGrpSpPr>
        <p:grpSpPr>
          <a:xfrm>
            <a:off x="7388772" y="3509234"/>
            <a:ext cx="255220" cy="266168"/>
            <a:chOff x="4648200" y="2711614"/>
            <a:chExt cx="1009810" cy="1249998"/>
          </a:xfrm>
        </p:grpSpPr>
        <p:grpSp>
          <p:nvGrpSpPr>
            <p:cNvPr id="379" name="Group 87"/>
            <p:cNvGrpSpPr/>
            <p:nvPr/>
          </p:nvGrpSpPr>
          <p:grpSpPr>
            <a:xfrm rot="4810798">
              <a:off x="4665233" y="2937249"/>
              <a:ext cx="1066012" cy="614742"/>
              <a:chOff x="1360327" y="1600200"/>
              <a:chExt cx="2462380" cy="1066800"/>
            </a:xfrm>
            <a:solidFill>
              <a:schemeClr val="accent3">
                <a:lumMod val="50000"/>
              </a:schemeClr>
            </a:solidFill>
          </p:grpSpPr>
          <p:sp>
            <p:nvSpPr>
              <p:cNvPr id="390" name="Oval 389"/>
              <p:cNvSpPr/>
              <p:nvPr/>
            </p:nvSpPr>
            <p:spPr>
              <a:xfrm>
                <a:off x="1447800" y="1600200"/>
                <a:ext cx="22098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Teardrop 390"/>
              <p:cNvSpPr/>
              <p:nvPr/>
            </p:nvSpPr>
            <p:spPr>
              <a:xfrm rot="14056254">
                <a:off x="1517365" y="1529305"/>
                <a:ext cx="742112" cy="1056188"/>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Teardrop 391"/>
              <p:cNvSpPr/>
              <p:nvPr/>
            </p:nvSpPr>
            <p:spPr>
              <a:xfrm rot="7543746" flipH="1">
                <a:off x="2925296" y="1535494"/>
                <a:ext cx="751012" cy="1043811"/>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p:cNvSpPr/>
              <p:nvPr/>
            </p:nvSpPr>
            <p:spPr>
              <a:xfrm>
                <a:off x="1676400" y="1676400"/>
                <a:ext cx="1676400" cy="990600"/>
              </a:xfrm>
              <a:prstGeom prst="ellipse">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0" name="Group 93"/>
            <p:cNvGrpSpPr/>
            <p:nvPr/>
          </p:nvGrpSpPr>
          <p:grpSpPr>
            <a:xfrm rot="5400000">
              <a:off x="4817633" y="3089649"/>
              <a:ext cx="1066012" cy="614742"/>
              <a:chOff x="1360327" y="1600200"/>
              <a:chExt cx="2462380" cy="1066800"/>
            </a:xfrm>
            <a:solidFill>
              <a:schemeClr val="accent3">
                <a:lumMod val="50000"/>
              </a:schemeClr>
            </a:solidFill>
          </p:grpSpPr>
          <p:sp>
            <p:nvSpPr>
              <p:cNvPr id="386" name="Oval 385"/>
              <p:cNvSpPr/>
              <p:nvPr/>
            </p:nvSpPr>
            <p:spPr>
              <a:xfrm>
                <a:off x="1447800" y="1600200"/>
                <a:ext cx="22098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Teardrop 386"/>
              <p:cNvSpPr/>
              <p:nvPr/>
            </p:nvSpPr>
            <p:spPr>
              <a:xfrm rot="14056254">
                <a:off x="1517365" y="1529305"/>
                <a:ext cx="742112" cy="1056188"/>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Teardrop 387"/>
              <p:cNvSpPr/>
              <p:nvPr/>
            </p:nvSpPr>
            <p:spPr>
              <a:xfrm rot="7543746" flipH="1">
                <a:off x="2925296" y="1535494"/>
                <a:ext cx="751012" cy="1043811"/>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p:cNvSpPr/>
              <p:nvPr/>
            </p:nvSpPr>
            <p:spPr>
              <a:xfrm>
                <a:off x="1676400" y="1676400"/>
                <a:ext cx="1676400" cy="990600"/>
              </a:xfrm>
              <a:prstGeom prst="ellipse">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1" name="Group 98"/>
            <p:cNvGrpSpPr/>
            <p:nvPr/>
          </p:nvGrpSpPr>
          <p:grpSpPr>
            <a:xfrm rot="3797914">
              <a:off x="4422565" y="3121235"/>
              <a:ext cx="1066012" cy="614742"/>
              <a:chOff x="1360327" y="1600200"/>
              <a:chExt cx="2462380" cy="1066800"/>
            </a:xfrm>
            <a:solidFill>
              <a:schemeClr val="accent3">
                <a:lumMod val="50000"/>
              </a:schemeClr>
            </a:solidFill>
          </p:grpSpPr>
          <p:sp>
            <p:nvSpPr>
              <p:cNvPr id="382" name="Oval 103"/>
              <p:cNvSpPr/>
              <p:nvPr/>
            </p:nvSpPr>
            <p:spPr>
              <a:xfrm>
                <a:off x="1447800" y="1600200"/>
                <a:ext cx="22098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Teardrop 382"/>
              <p:cNvSpPr/>
              <p:nvPr/>
            </p:nvSpPr>
            <p:spPr>
              <a:xfrm rot="14056254">
                <a:off x="1517365" y="1529305"/>
                <a:ext cx="742112" cy="1056188"/>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Teardrop 383"/>
              <p:cNvSpPr/>
              <p:nvPr/>
            </p:nvSpPr>
            <p:spPr>
              <a:xfrm rot="7543746" flipH="1">
                <a:off x="2925296" y="1535494"/>
                <a:ext cx="751012" cy="1043811"/>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p:cNvSpPr/>
              <p:nvPr/>
            </p:nvSpPr>
            <p:spPr>
              <a:xfrm>
                <a:off x="1676400" y="1676400"/>
                <a:ext cx="1676400" cy="990600"/>
              </a:xfrm>
              <a:prstGeom prst="ellipse">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 name="Group 487"/>
          <p:cNvGrpSpPr/>
          <p:nvPr/>
        </p:nvGrpSpPr>
        <p:grpSpPr>
          <a:xfrm rot="2322879">
            <a:off x="7585841" y="3509234"/>
            <a:ext cx="255220" cy="266168"/>
            <a:chOff x="4648200" y="2711614"/>
            <a:chExt cx="1009810" cy="1249998"/>
          </a:xfrm>
        </p:grpSpPr>
        <p:grpSp>
          <p:nvGrpSpPr>
            <p:cNvPr id="364" name="Group 87"/>
            <p:cNvGrpSpPr/>
            <p:nvPr/>
          </p:nvGrpSpPr>
          <p:grpSpPr>
            <a:xfrm rot="4810798">
              <a:off x="4665233" y="2937249"/>
              <a:ext cx="1066012" cy="614742"/>
              <a:chOff x="1360327" y="1600200"/>
              <a:chExt cx="2462380" cy="1066800"/>
            </a:xfrm>
            <a:solidFill>
              <a:schemeClr val="accent3">
                <a:lumMod val="50000"/>
              </a:schemeClr>
            </a:solidFill>
          </p:grpSpPr>
          <p:sp>
            <p:nvSpPr>
              <p:cNvPr id="375" name="Oval 374"/>
              <p:cNvSpPr/>
              <p:nvPr/>
            </p:nvSpPr>
            <p:spPr>
              <a:xfrm>
                <a:off x="1447800" y="1600200"/>
                <a:ext cx="22098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Teardrop 375"/>
              <p:cNvSpPr/>
              <p:nvPr/>
            </p:nvSpPr>
            <p:spPr>
              <a:xfrm rot="14056254">
                <a:off x="1517365" y="1529305"/>
                <a:ext cx="742112" cy="1056188"/>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Teardrop 376"/>
              <p:cNvSpPr/>
              <p:nvPr/>
            </p:nvSpPr>
            <p:spPr>
              <a:xfrm rot="7543746" flipH="1">
                <a:off x="2925296" y="1535494"/>
                <a:ext cx="751012" cy="1043811"/>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a:off x="1676400" y="1676400"/>
                <a:ext cx="1676400" cy="990600"/>
              </a:xfrm>
              <a:prstGeom prst="ellipse">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5" name="Group 93"/>
            <p:cNvGrpSpPr/>
            <p:nvPr/>
          </p:nvGrpSpPr>
          <p:grpSpPr>
            <a:xfrm rot="5400000">
              <a:off x="4817633" y="3089649"/>
              <a:ext cx="1066012" cy="614742"/>
              <a:chOff x="1360327" y="1600200"/>
              <a:chExt cx="2462380" cy="1066800"/>
            </a:xfrm>
            <a:solidFill>
              <a:schemeClr val="accent3">
                <a:lumMod val="50000"/>
              </a:schemeClr>
            </a:solidFill>
          </p:grpSpPr>
          <p:sp>
            <p:nvSpPr>
              <p:cNvPr id="371" name="Oval 370"/>
              <p:cNvSpPr/>
              <p:nvPr/>
            </p:nvSpPr>
            <p:spPr>
              <a:xfrm>
                <a:off x="1447800" y="1600200"/>
                <a:ext cx="22098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Teardrop 371"/>
              <p:cNvSpPr/>
              <p:nvPr/>
            </p:nvSpPr>
            <p:spPr>
              <a:xfrm rot="14056254">
                <a:off x="1517365" y="1529305"/>
                <a:ext cx="742112" cy="1056188"/>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Teardrop 372"/>
              <p:cNvSpPr/>
              <p:nvPr/>
            </p:nvSpPr>
            <p:spPr>
              <a:xfrm rot="7543746" flipH="1">
                <a:off x="2925296" y="1535494"/>
                <a:ext cx="751012" cy="1043811"/>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95"/>
              <p:cNvSpPr/>
              <p:nvPr/>
            </p:nvSpPr>
            <p:spPr>
              <a:xfrm>
                <a:off x="1676400" y="1676400"/>
                <a:ext cx="1676400" cy="990600"/>
              </a:xfrm>
              <a:prstGeom prst="ellipse">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6" name="Group 98"/>
            <p:cNvGrpSpPr/>
            <p:nvPr/>
          </p:nvGrpSpPr>
          <p:grpSpPr>
            <a:xfrm rot="3797914">
              <a:off x="4422565" y="3121235"/>
              <a:ext cx="1066012" cy="614742"/>
              <a:chOff x="1360327" y="1600200"/>
              <a:chExt cx="2462380" cy="1066800"/>
            </a:xfrm>
            <a:solidFill>
              <a:schemeClr val="accent3">
                <a:lumMod val="50000"/>
              </a:schemeClr>
            </a:solidFill>
          </p:grpSpPr>
          <p:sp>
            <p:nvSpPr>
              <p:cNvPr id="367" name="Oval 366"/>
              <p:cNvSpPr/>
              <p:nvPr/>
            </p:nvSpPr>
            <p:spPr>
              <a:xfrm>
                <a:off x="1447800" y="1600200"/>
                <a:ext cx="22098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Teardrop 367"/>
              <p:cNvSpPr/>
              <p:nvPr/>
            </p:nvSpPr>
            <p:spPr>
              <a:xfrm rot="14056254">
                <a:off x="1517365" y="1529305"/>
                <a:ext cx="742112" cy="1056188"/>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Teardrop 368"/>
              <p:cNvSpPr/>
              <p:nvPr/>
            </p:nvSpPr>
            <p:spPr>
              <a:xfrm rot="7543746" flipH="1">
                <a:off x="2925296" y="1535494"/>
                <a:ext cx="751012" cy="1043811"/>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p:cNvSpPr/>
              <p:nvPr/>
            </p:nvSpPr>
            <p:spPr>
              <a:xfrm>
                <a:off x="1676400" y="1676400"/>
                <a:ext cx="1676400" cy="990600"/>
              </a:xfrm>
              <a:prstGeom prst="ellipse">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 name="Group 503"/>
          <p:cNvGrpSpPr/>
          <p:nvPr/>
        </p:nvGrpSpPr>
        <p:grpSpPr>
          <a:xfrm>
            <a:off x="7901152" y="3543832"/>
            <a:ext cx="255220" cy="266168"/>
            <a:chOff x="4648200" y="2711614"/>
            <a:chExt cx="1009810" cy="1249998"/>
          </a:xfrm>
        </p:grpSpPr>
        <p:grpSp>
          <p:nvGrpSpPr>
            <p:cNvPr id="349" name="Group 87"/>
            <p:cNvGrpSpPr/>
            <p:nvPr/>
          </p:nvGrpSpPr>
          <p:grpSpPr>
            <a:xfrm rot="4810798">
              <a:off x="4665233" y="2937249"/>
              <a:ext cx="1066012" cy="614742"/>
              <a:chOff x="1360327" y="1600200"/>
              <a:chExt cx="2462380" cy="1066800"/>
            </a:xfrm>
            <a:solidFill>
              <a:schemeClr val="accent3">
                <a:lumMod val="50000"/>
              </a:schemeClr>
            </a:solidFill>
          </p:grpSpPr>
          <p:sp>
            <p:nvSpPr>
              <p:cNvPr id="360" name="Oval 359"/>
              <p:cNvSpPr/>
              <p:nvPr/>
            </p:nvSpPr>
            <p:spPr>
              <a:xfrm>
                <a:off x="1447800" y="1600200"/>
                <a:ext cx="22098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Teardrop 360"/>
              <p:cNvSpPr/>
              <p:nvPr/>
            </p:nvSpPr>
            <p:spPr>
              <a:xfrm rot="14056254">
                <a:off x="1517365" y="1529305"/>
                <a:ext cx="742112" cy="1056188"/>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Teardrop 361"/>
              <p:cNvSpPr/>
              <p:nvPr/>
            </p:nvSpPr>
            <p:spPr>
              <a:xfrm rot="7543746" flipH="1">
                <a:off x="2925296" y="1535494"/>
                <a:ext cx="751012" cy="1043811"/>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a:off x="1676400" y="1676400"/>
                <a:ext cx="1676400" cy="990600"/>
              </a:xfrm>
              <a:prstGeom prst="ellipse">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0" name="Group 93"/>
            <p:cNvGrpSpPr/>
            <p:nvPr/>
          </p:nvGrpSpPr>
          <p:grpSpPr>
            <a:xfrm rot="5400000">
              <a:off x="4817633" y="3089649"/>
              <a:ext cx="1066012" cy="614742"/>
              <a:chOff x="1360327" y="1600200"/>
              <a:chExt cx="2462380" cy="1066800"/>
            </a:xfrm>
            <a:solidFill>
              <a:schemeClr val="accent3">
                <a:lumMod val="50000"/>
              </a:schemeClr>
            </a:solidFill>
          </p:grpSpPr>
          <p:sp>
            <p:nvSpPr>
              <p:cNvPr id="356" name="Oval 355"/>
              <p:cNvSpPr/>
              <p:nvPr/>
            </p:nvSpPr>
            <p:spPr>
              <a:xfrm>
                <a:off x="1447800" y="1600200"/>
                <a:ext cx="22098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Teardrop 356"/>
              <p:cNvSpPr/>
              <p:nvPr/>
            </p:nvSpPr>
            <p:spPr>
              <a:xfrm rot="14056254">
                <a:off x="1517365" y="1529305"/>
                <a:ext cx="742112" cy="1056188"/>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Teardrop 357"/>
              <p:cNvSpPr/>
              <p:nvPr/>
            </p:nvSpPr>
            <p:spPr>
              <a:xfrm rot="7543746" flipH="1">
                <a:off x="2925296" y="1535494"/>
                <a:ext cx="751012" cy="1043811"/>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a:off x="1676400" y="1676400"/>
                <a:ext cx="1676400" cy="990600"/>
              </a:xfrm>
              <a:prstGeom prst="ellipse">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1" name="Group 98"/>
            <p:cNvGrpSpPr/>
            <p:nvPr/>
          </p:nvGrpSpPr>
          <p:grpSpPr>
            <a:xfrm rot="3797914">
              <a:off x="4422565" y="3121235"/>
              <a:ext cx="1066012" cy="614742"/>
              <a:chOff x="1360327" y="1600200"/>
              <a:chExt cx="2462380" cy="1066800"/>
            </a:xfrm>
            <a:solidFill>
              <a:schemeClr val="accent3">
                <a:lumMod val="50000"/>
              </a:schemeClr>
            </a:solidFill>
          </p:grpSpPr>
          <p:sp>
            <p:nvSpPr>
              <p:cNvPr id="352" name="Oval 351"/>
              <p:cNvSpPr/>
              <p:nvPr/>
            </p:nvSpPr>
            <p:spPr>
              <a:xfrm>
                <a:off x="1447800" y="1600200"/>
                <a:ext cx="22098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Teardrop 352"/>
              <p:cNvSpPr/>
              <p:nvPr/>
            </p:nvSpPr>
            <p:spPr>
              <a:xfrm rot="14056254">
                <a:off x="1517365" y="1529305"/>
                <a:ext cx="742112" cy="1056188"/>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Teardrop 353"/>
              <p:cNvSpPr/>
              <p:nvPr/>
            </p:nvSpPr>
            <p:spPr>
              <a:xfrm rot="7543746" flipH="1">
                <a:off x="2925296" y="1535494"/>
                <a:ext cx="751012" cy="1043811"/>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a:off x="1676400" y="1676400"/>
                <a:ext cx="1676400" cy="990600"/>
              </a:xfrm>
              <a:prstGeom prst="ellipse">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 name="Group 519"/>
          <p:cNvGrpSpPr/>
          <p:nvPr/>
        </p:nvGrpSpPr>
        <p:grpSpPr>
          <a:xfrm rot="1797823">
            <a:off x="8058807" y="3509234"/>
            <a:ext cx="255220" cy="266168"/>
            <a:chOff x="4648200" y="2711614"/>
            <a:chExt cx="1009810" cy="1249998"/>
          </a:xfrm>
        </p:grpSpPr>
        <p:grpSp>
          <p:nvGrpSpPr>
            <p:cNvPr id="334" name="Group 87"/>
            <p:cNvGrpSpPr/>
            <p:nvPr/>
          </p:nvGrpSpPr>
          <p:grpSpPr>
            <a:xfrm rot="4810798">
              <a:off x="4665233" y="2937249"/>
              <a:ext cx="1066012" cy="614742"/>
              <a:chOff x="1360327" y="1600200"/>
              <a:chExt cx="2462380" cy="1066800"/>
            </a:xfrm>
            <a:solidFill>
              <a:schemeClr val="accent3">
                <a:lumMod val="50000"/>
              </a:schemeClr>
            </a:solidFill>
          </p:grpSpPr>
          <p:sp>
            <p:nvSpPr>
              <p:cNvPr id="345" name="Oval 344"/>
              <p:cNvSpPr/>
              <p:nvPr/>
            </p:nvSpPr>
            <p:spPr>
              <a:xfrm>
                <a:off x="1447800" y="1600200"/>
                <a:ext cx="22098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Teardrop 345"/>
              <p:cNvSpPr/>
              <p:nvPr/>
            </p:nvSpPr>
            <p:spPr>
              <a:xfrm rot="14056254">
                <a:off x="1517365" y="1529305"/>
                <a:ext cx="742112" cy="1056188"/>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Teardrop 346"/>
              <p:cNvSpPr/>
              <p:nvPr/>
            </p:nvSpPr>
            <p:spPr>
              <a:xfrm rot="7543746" flipH="1">
                <a:off x="2925296" y="1535494"/>
                <a:ext cx="751012" cy="1043811"/>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a:off x="1676400" y="1676400"/>
                <a:ext cx="1676400" cy="990600"/>
              </a:xfrm>
              <a:prstGeom prst="ellipse">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5" name="Group 93"/>
            <p:cNvGrpSpPr/>
            <p:nvPr/>
          </p:nvGrpSpPr>
          <p:grpSpPr>
            <a:xfrm rot="5400000">
              <a:off x="4817633" y="3089649"/>
              <a:ext cx="1066012" cy="614742"/>
              <a:chOff x="1360327" y="1600200"/>
              <a:chExt cx="2462380" cy="1066800"/>
            </a:xfrm>
            <a:solidFill>
              <a:schemeClr val="accent3">
                <a:lumMod val="50000"/>
              </a:schemeClr>
            </a:solidFill>
          </p:grpSpPr>
          <p:sp>
            <p:nvSpPr>
              <p:cNvPr id="341" name="Oval 340"/>
              <p:cNvSpPr/>
              <p:nvPr/>
            </p:nvSpPr>
            <p:spPr>
              <a:xfrm>
                <a:off x="1447800" y="1600200"/>
                <a:ext cx="22098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Teardrop 341"/>
              <p:cNvSpPr/>
              <p:nvPr/>
            </p:nvSpPr>
            <p:spPr>
              <a:xfrm rot="14056254">
                <a:off x="1517365" y="1529305"/>
                <a:ext cx="742112" cy="1056188"/>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Teardrop 342"/>
              <p:cNvSpPr/>
              <p:nvPr/>
            </p:nvSpPr>
            <p:spPr>
              <a:xfrm rot="7543746" flipH="1">
                <a:off x="2925296" y="1535494"/>
                <a:ext cx="751012" cy="1043811"/>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a:off x="1676400" y="1676400"/>
                <a:ext cx="1676400" cy="990600"/>
              </a:xfrm>
              <a:prstGeom prst="ellipse">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6" name="Group 98"/>
            <p:cNvGrpSpPr/>
            <p:nvPr/>
          </p:nvGrpSpPr>
          <p:grpSpPr>
            <a:xfrm rot="3797914">
              <a:off x="4422565" y="3121235"/>
              <a:ext cx="1066012" cy="614742"/>
              <a:chOff x="1360327" y="1600200"/>
              <a:chExt cx="2462380" cy="1066800"/>
            </a:xfrm>
            <a:solidFill>
              <a:schemeClr val="accent3">
                <a:lumMod val="50000"/>
              </a:schemeClr>
            </a:solidFill>
          </p:grpSpPr>
          <p:sp>
            <p:nvSpPr>
              <p:cNvPr id="337" name="Oval 336"/>
              <p:cNvSpPr/>
              <p:nvPr/>
            </p:nvSpPr>
            <p:spPr>
              <a:xfrm>
                <a:off x="1447800" y="1600200"/>
                <a:ext cx="22098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Teardrop 337"/>
              <p:cNvSpPr/>
              <p:nvPr/>
            </p:nvSpPr>
            <p:spPr>
              <a:xfrm rot="14056254">
                <a:off x="1517365" y="1529305"/>
                <a:ext cx="742112" cy="1056188"/>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Teardrop 60"/>
              <p:cNvSpPr/>
              <p:nvPr/>
            </p:nvSpPr>
            <p:spPr>
              <a:xfrm rot="7543746" flipH="1">
                <a:off x="2925296" y="1535494"/>
                <a:ext cx="751012" cy="1043811"/>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p:cNvSpPr/>
              <p:nvPr/>
            </p:nvSpPr>
            <p:spPr>
              <a:xfrm>
                <a:off x="1676400" y="1676400"/>
                <a:ext cx="1676400" cy="990600"/>
              </a:xfrm>
              <a:prstGeom prst="ellipse">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 name="Group 529"/>
          <p:cNvGrpSpPr/>
          <p:nvPr/>
        </p:nvGrpSpPr>
        <p:grpSpPr>
          <a:xfrm>
            <a:off x="3505200" y="2057400"/>
            <a:ext cx="1295400" cy="2286000"/>
            <a:chOff x="838200" y="533400"/>
            <a:chExt cx="2959423" cy="5091789"/>
          </a:xfrm>
        </p:grpSpPr>
        <p:sp>
          <p:nvSpPr>
            <p:cNvPr id="300" name="Oval 299"/>
            <p:cNvSpPr/>
            <p:nvPr/>
          </p:nvSpPr>
          <p:spPr>
            <a:xfrm>
              <a:off x="3040505" y="3517692"/>
              <a:ext cx="3810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2437151" y="1334255"/>
              <a:ext cx="457200" cy="1066800"/>
            </a:xfrm>
            <a:prstGeom prst="ellipse">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a:off x="1295400" y="1271796"/>
              <a:ext cx="457200" cy="1066800"/>
            </a:xfrm>
            <a:prstGeom prst="ellipse">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3" name="Group 17"/>
            <p:cNvGrpSpPr/>
            <p:nvPr/>
          </p:nvGrpSpPr>
          <p:grpSpPr>
            <a:xfrm rot="2754858">
              <a:off x="1366669" y="5020454"/>
              <a:ext cx="451567" cy="757903"/>
              <a:chOff x="1676400" y="2133600"/>
              <a:chExt cx="1447800" cy="2088845"/>
            </a:xfrm>
          </p:grpSpPr>
          <p:sp>
            <p:nvSpPr>
              <p:cNvPr id="331" name="Oval 330"/>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Moon 331"/>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Moon 332"/>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4" name="Group 18"/>
            <p:cNvGrpSpPr/>
            <p:nvPr/>
          </p:nvGrpSpPr>
          <p:grpSpPr>
            <a:xfrm rot="18845142" flipH="1">
              <a:off x="2094336" y="4964730"/>
              <a:ext cx="451567" cy="757903"/>
              <a:chOff x="1676400" y="2133600"/>
              <a:chExt cx="1447800" cy="2088845"/>
            </a:xfrm>
          </p:grpSpPr>
          <p:sp>
            <p:nvSpPr>
              <p:cNvPr id="328" name="Oval 327"/>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Moon 20"/>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Moon 329"/>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5" name="Oval 304"/>
            <p:cNvSpPr/>
            <p:nvPr/>
          </p:nvSpPr>
          <p:spPr>
            <a:xfrm>
              <a:off x="838200" y="3436266"/>
              <a:ext cx="463611" cy="6494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Trapezoid 305"/>
            <p:cNvSpPr/>
            <p:nvPr/>
          </p:nvSpPr>
          <p:spPr>
            <a:xfrm rot="20102191">
              <a:off x="2329123" y="2114459"/>
              <a:ext cx="799225" cy="1627037"/>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Trapezoid 306"/>
            <p:cNvSpPr/>
            <p:nvPr/>
          </p:nvSpPr>
          <p:spPr>
            <a:xfrm rot="1327004">
              <a:off x="1022568" y="2090641"/>
              <a:ext cx="799225" cy="1627037"/>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Trapezoid 307"/>
            <p:cNvSpPr/>
            <p:nvPr/>
          </p:nvSpPr>
          <p:spPr>
            <a:xfrm>
              <a:off x="1207073" y="2146900"/>
              <a:ext cx="1721407" cy="3164809"/>
            </a:xfrm>
            <a:prstGeom prst="trapezoid">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Isosceles Triangle 5"/>
            <p:cNvSpPr/>
            <p:nvPr/>
          </p:nvSpPr>
          <p:spPr>
            <a:xfrm rot="10800000">
              <a:off x="1821861" y="2146900"/>
              <a:ext cx="491831" cy="586076"/>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ectangle 309"/>
            <p:cNvSpPr/>
            <p:nvPr/>
          </p:nvSpPr>
          <p:spPr>
            <a:xfrm>
              <a:off x="1452988" y="3905127"/>
              <a:ext cx="1229577" cy="175823"/>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Trapezoid 310"/>
            <p:cNvSpPr/>
            <p:nvPr/>
          </p:nvSpPr>
          <p:spPr>
            <a:xfrm rot="366654" flipH="1">
              <a:off x="1261466" y="2108753"/>
              <a:ext cx="570223" cy="2982106"/>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Trapezoid 311"/>
            <p:cNvSpPr/>
            <p:nvPr/>
          </p:nvSpPr>
          <p:spPr>
            <a:xfrm rot="21233346">
              <a:off x="2294540" y="2096242"/>
              <a:ext cx="570223" cy="2989273"/>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3" name="Oval 312"/>
            <p:cNvSpPr/>
            <p:nvPr/>
          </p:nvSpPr>
          <p:spPr>
            <a:xfrm>
              <a:off x="1451981" y="738396"/>
              <a:ext cx="1202365" cy="16169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p:cNvSpPr/>
            <p:nvPr/>
          </p:nvSpPr>
          <p:spPr>
            <a:xfrm rot="19278804">
              <a:off x="2188248" y="535643"/>
              <a:ext cx="457200" cy="1066800"/>
            </a:xfrm>
            <a:prstGeom prst="ellipse">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rot="2369756">
              <a:off x="1506259" y="533400"/>
              <a:ext cx="457200" cy="1066800"/>
            </a:xfrm>
            <a:prstGeom prst="ellipse">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rot="21206386">
              <a:off x="1727091" y="1839903"/>
              <a:ext cx="660619" cy="925244"/>
            </a:xfrm>
            <a:prstGeom prst="ellipse">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rot="21206386">
              <a:off x="1778455" y="1978137"/>
              <a:ext cx="506673" cy="30671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8" name="Group 43"/>
            <p:cNvGrpSpPr/>
            <p:nvPr/>
          </p:nvGrpSpPr>
          <p:grpSpPr>
            <a:xfrm rot="19025436">
              <a:off x="2146207" y="3548341"/>
              <a:ext cx="1651416" cy="462197"/>
              <a:chOff x="3505200" y="1981200"/>
              <a:chExt cx="2138597" cy="749508"/>
            </a:xfrm>
          </p:grpSpPr>
          <p:grpSp>
            <p:nvGrpSpPr>
              <p:cNvPr id="320" name="Group 38"/>
              <p:cNvGrpSpPr/>
              <p:nvPr/>
            </p:nvGrpSpPr>
            <p:grpSpPr>
              <a:xfrm>
                <a:off x="3505200" y="1981200"/>
                <a:ext cx="2133600" cy="381000"/>
                <a:chOff x="3505200" y="1981200"/>
                <a:chExt cx="2133600" cy="381000"/>
              </a:xfrm>
            </p:grpSpPr>
            <p:sp>
              <p:nvSpPr>
                <p:cNvPr id="325" name="Rounded Rectangle 324"/>
                <p:cNvSpPr/>
                <p:nvPr/>
              </p:nvSpPr>
              <p:spPr>
                <a:xfrm rot="5400000">
                  <a:off x="4343400" y="1219200"/>
                  <a:ext cx="381000" cy="1905000"/>
                </a:xfrm>
                <a:prstGeom prst="round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a:off x="5334000" y="1981200"/>
                  <a:ext cx="304800" cy="381000"/>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a:off x="3505200" y="1981200"/>
                  <a:ext cx="304800" cy="381000"/>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39"/>
              <p:cNvGrpSpPr/>
              <p:nvPr/>
            </p:nvGrpSpPr>
            <p:grpSpPr>
              <a:xfrm>
                <a:off x="3510197" y="2349708"/>
                <a:ext cx="2133600" cy="381000"/>
                <a:chOff x="3505200" y="1981200"/>
                <a:chExt cx="2133600" cy="381000"/>
              </a:xfrm>
            </p:grpSpPr>
            <p:sp>
              <p:nvSpPr>
                <p:cNvPr id="322" name="Rounded Rectangle 321"/>
                <p:cNvSpPr/>
                <p:nvPr/>
              </p:nvSpPr>
              <p:spPr>
                <a:xfrm rot="5400000">
                  <a:off x="4343400" y="1219200"/>
                  <a:ext cx="381000" cy="1905000"/>
                </a:xfrm>
                <a:prstGeom prst="round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a:off x="5334000" y="1981200"/>
                  <a:ext cx="304800" cy="381000"/>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3505200" y="1981200"/>
                  <a:ext cx="304800" cy="381000"/>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19" name="Oval 318"/>
            <p:cNvSpPr/>
            <p:nvPr/>
          </p:nvSpPr>
          <p:spPr>
            <a:xfrm>
              <a:off x="2895600" y="3657600"/>
              <a:ext cx="3810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564"/>
          <p:cNvGrpSpPr/>
          <p:nvPr/>
        </p:nvGrpSpPr>
        <p:grpSpPr>
          <a:xfrm>
            <a:off x="7239000" y="2209800"/>
            <a:ext cx="1600200" cy="2057400"/>
            <a:chOff x="4648200" y="2209800"/>
            <a:chExt cx="3962400" cy="4057792"/>
          </a:xfrm>
        </p:grpSpPr>
        <p:grpSp>
          <p:nvGrpSpPr>
            <p:cNvPr id="176" name="Group 164"/>
            <p:cNvGrpSpPr/>
            <p:nvPr/>
          </p:nvGrpSpPr>
          <p:grpSpPr>
            <a:xfrm>
              <a:off x="7010400" y="2209800"/>
              <a:ext cx="1524000" cy="2895600"/>
              <a:chOff x="7162800" y="1143000"/>
              <a:chExt cx="1981200" cy="3545131"/>
            </a:xfrm>
          </p:grpSpPr>
          <p:grpSp>
            <p:nvGrpSpPr>
              <p:cNvPr id="279" name="Group 159"/>
              <p:cNvGrpSpPr/>
              <p:nvPr/>
            </p:nvGrpSpPr>
            <p:grpSpPr>
              <a:xfrm>
                <a:off x="7162800" y="1143000"/>
                <a:ext cx="1981200" cy="3545131"/>
                <a:chOff x="5662720" y="1532681"/>
                <a:chExt cx="1576282" cy="2463466"/>
              </a:xfrm>
            </p:grpSpPr>
            <p:sp>
              <p:nvSpPr>
                <p:cNvPr id="288" name="Oval 287"/>
                <p:cNvSpPr/>
                <p:nvPr/>
              </p:nvSpPr>
              <p:spPr>
                <a:xfrm rot="649721" flipH="1">
                  <a:off x="6475386" y="3734570"/>
                  <a:ext cx="405299" cy="26157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rot="649721" flipH="1">
                  <a:off x="6111629" y="3734570"/>
                  <a:ext cx="405299" cy="26157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Cloud 137"/>
                <p:cNvSpPr/>
                <p:nvPr/>
              </p:nvSpPr>
              <p:spPr>
                <a:xfrm rot="671737">
                  <a:off x="5831588" y="1689669"/>
                  <a:ext cx="413272" cy="942744"/>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Cloud 290"/>
                <p:cNvSpPr/>
                <p:nvPr/>
              </p:nvSpPr>
              <p:spPr>
                <a:xfrm rot="20706537">
                  <a:off x="6651194" y="1794329"/>
                  <a:ext cx="472405" cy="861777"/>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rot="20950279">
                  <a:off x="5662720" y="3167509"/>
                  <a:ext cx="405299" cy="17654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p:nvSpPr>
              <p:spPr>
                <a:xfrm rot="649721" flipH="1">
                  <a:off x="6833703" y="3238459"/>
                  <a:ext cx="405299" cy="17654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Trapezoid 293"/>
                <p:cNvSpPr/>
                <p:nvPr/>
              </p:nvSpPr>
              <p:spPr>
                <a:xfrm flipH="1">
                  <a:off x="6008331" y="2422692"/>
                  <a:ext cx="878238" cy="1450495"/>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rapezoid 294"/>
                <p:cNvSpPr/>
                <p:nvPr/>
              </p:nvSpPr>
              <p:spPr>
                <a:xfrm rot="1217087" flipH="1">
                  <a:off x="5895872" y="2457661"/>
                  <a:ext cx="363026" cy="839617"/>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Trapezoid 295"/>
                <p:cNvSpPr/>
                <p:nvPr/>
              </p:nvSpPr>
              <p:spPr>
                <a:xfrm rot="20382913">
                  <a:off x="6644565" y="2462118"/>
                  <a:ext cx="395175" cy="870050"/>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Isosceles Triangle 296"/>
                <p:cNvSpPr/>
                <p:nvPr/>
              </p:nvSpPr>
              <p:spPr>
                <a:xfrm rot="10800000" flipH="1">
                  <a:off x="6329609" y="2591689"/>
                  <a:ext cx="292746" cy="292689"/>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flipH="1">
                  <a:off x="6077248" y="1571316"/>
                  <a:ext cx="809321" cy="106422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Cloud 298"/>
                <p:cNvSpPr/>
                <p:nvPr/>
              </p:nvSpPr>
              <p:spPr>
                <a:xfrm rot="16200000">
                  <a:off x="6263298" y="1264802"/>
                  <a:ext cx="424123" cy="959881"/>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0" name="Cloud 279"/>
              <p:cNvSpPr/>
              <p:nvPr/>
            </p:nvSpPr>
            <p:spPr>
              <a:xfrm rot="16200000">
                <a:off x="7693703" y="2320976"/>
                <a:ext cx="921895" cy="819462"/>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flipH="1">
                <a:off x="7842606" y="2401040"/>
                <a:ext cx="509413" cy="25405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2" name="Group 163"/>
              <p:cNvGrpSpPr/>
              <p:nvPr/>
            </p:nvGrpSpPr>
            <p:grpSpPr>
              <a:xfrm>
                <a:off x="7543801" y="3581401"/>
                <a:ext cx="1066799" cy="1066800"/>
                <a:chOff x="7543801" y="3581401"/>
                <a:chExt cx="1066799" cy="1066800"/>
              </a:xfrm>
            </p:grpSpPr>
            <p:sp>
              <p:nvSpPr>
                <p:cNvPr id="283" name="Rounded Rectangle 282"/>
                <p:cNvSpPr/>
                <p:nvPr/>
              </p:nvSpPr>
              <p:spPr>
                <a:xfrm>
                  <a:off x="7696200" y="3657600"/>
                  <a:ext cx="914400" cy="152400"/>
                </a:xfrm>
                <a:prstGeom prst="roundRect">
                  <a:avLst/>
                </a:prstGeom>
                <a:solidFill>
                  <a:srgbClr val="D98A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4" name="Group 162"/>
                <p:cNvGrpSpPr/>
                <p:nvPr/>
              </p:nvGrpSpPr>
              <p:grpSpPr>
                <a:xfrm>
                  <a:off x="7543801" y="3581401"/>
                  <a:ext cx="457200" cy="1066800"/>
                  <a:chOff x="6827799" y="4800600"/>
                  <a:chExt cx="868401" cy="2043177"/>
                </a:xfrm>
                <a:solidFill>
                  <a:srgbClr val="D98A33"/>
                </a:solidFill>
              </p:grpSpPr>
              <p:sp>
                <p:nvSpPr>
                  <p:cNvPr id="285" name="Double Wave 284"/>
                  <p:cNvSpPr/>
                  <p:nvPr/>
                </p:nvSpPr>
                <p:spPr>
                  <a:xfrm rot="16516316">
                    <a:off x="6407650" y="5697864"/>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Double Wave 285"/>
                  <p:cNvSpPr/>
                  <p:nvPr/>
                </p:nvSpPr>
                <p:spPr>
                  <a:xfrm rot="17633710">
                    <a:off x="6141999" y="5700777"/>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ounded Rectangle 286"/>
                  <p:cNvSpPr/>
                  <p:nvPr/>
                </p:nvSpPr>
                <p:spPr>
                  <a:xfrm>
                    <a:off x="7010400" y="4800600"/>
                    <a:ext cx="685800" cy="6096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7" name="Group 51"/>
            <p:cNvGrpSpPr/>
            <p:nvPr/>
          </p:nvGrpSpPr>
          <p:grpSpPr>
            <a:xfrm>
              <a:off x="4648200" y="2590800"/>
              <a:ext cx="1447800" cy="2590800"/>
              <a:chOff x="1752601" y="3962400"/>
              <a:chExt cx="990599" cy="1828800"/>
            </a:xfrm>
          </p:grpSpPr>
          <p:sp>
            <p:nvSpPr>
              <p:cNvPr id="266" name="Oval 265"/>
              <p:cNvSpPr/>
              <p:nvPr/>
            </p:nvSpPr>
            <p:spPr>
              <a:xfrm rot="4630237">
                <a:off x="1996397" y="5551579"/>
                <a:ext cx="176078" cy="30316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rot="4630237">
                <a:off x="2283530" y="5536610"/>
                <a:ext cx="176078" cy="30316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lowchart: Delay 54"/>
              <p:cNvSpPr/>
              <p:nvPr/>
            </p:nvSpPr>
            <p:spPr>
              <a:xfrm rot="16200000">
                <a:off x="1637209" y="4213855"/>
                <a:ext cx="1259895" cy="756985"/>
              </a:xfrm>
              <a:prstGeom prst="flowChartDelay">
                <a:avLst/>
              </a:prstGeom>
              <a:solidFill>
                <a:srgbClr val="D98A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rot="7016247">
                <a:off x="2531273" y="4914747"/>
                <a:ext cx="160189" cy="26366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rot="4630237">
                <a:off x="1804338" y="4961409"/>
                <a:ext cx="160189" cy="26366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lowchart: Manual Operation 270"/>
              <p:cNvSpPr/>
              <p:nvPr/>
            </p:nvSpPr>
            <p:spPr>
              <a:xfrm rot="10800000">
                <a:off x="2045282" y="4709005"/>
                <a:ext cx="443750" cy="723273"/>
              </a:xfrm>
              <a:prstGeom prst="flowChartManualOperation">
                <a:avLst/>
              </a:prstGeom>
              <a:solidFill>
                <a:srgbClr val="EDCD7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lowchart: Manual Operation 271"/>
              <p:cNvSpPr/>
              <p:nvPr/>
            </p:nvSpPr>
            <p:spPr>
              <a:xfrm rot="10800000">
                <a:off x="1966973" y="5128970"/>
                <a:ext cx="600368" cy="349971"/>
              </a:xfrm>
              <a:prstGeom prst="flowChartManualOperation">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lowchart: Manual Operation 272"/>
              <p:cNvSpPr/>
              <p:nvPr/>
            </p:nvSpPr>
            <p:spPr>
              <a:xfrm rot="12427803">
                <a:off x="1905094" y="4667306"/>
                <a:ext cx="261029" cy="442901"/>
              </a:xfrm>
              <a:prstGeom prst="flowChartManualOperation">
                <a:avLst/>
              </a:prstGeom>
              <a:solidFill>
                <a:srgbClr val="EDCD7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lowchart: Manual Operation 273"/>
              <p:cNvSpPr/>
              <p:nvPr/>
            </p:nvSpPr>
            <p:spPr>
              <a:xfrm rot="9172197" flipH="1">
                <a:off x="2352726" y="4644511"/>
                <a:ext cx="261029" cy="442901"/>
              </a:xfrm>
              <a:prstGeom prst="flowChartManualOperation">
                <a:avLst/>
              </a:prstGeom>
              <a:solidFill>
                <a:srgbClr val="EDCD7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2019179" y="4125720"/>
                <a:ext cx="495956" cy="62994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lowchart: Manual Operation 275"/>
              <p:cNvSpPr/>
              <p:nvPr/>
            </p:nvSpPr>
            <p:spPr>
              <a:xfrm rot="10800000">
                <a:off x="1888664" y="5292290"/>
                <a:ext cx="756985" cy="349971"/>
              </a:xfrm>
              <a:prstGeom prst="flowChartManualOperation">
                <a:avLst/>
              </a:prstGeom>
              <a:solidFill>
                <a:srgbClr val="EDCD7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Double Wave 276"/>
              <p:cNvSpPr/>
              <p:nvPr/>
            </p:nvSpPr>
            <p:spPr>
              <a:xfrm>
                <a:off x="2019179" y="4125720"/>
                <a:ext cx="495956" cy="186651"/>
              </a:xfrm>
              <a:prstGeom prst="doubleWave">
                <a:avLst>
                  <a:gd name="adj1" fmla="val 6250"/>
                  <a:gd name="adj2" fmla="val 1038"/>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ounded Rectangle 277"/>
              <p:cNvSpPr/>
              <p:nvPr/>
            </p:nvSpPr>
            <p:spPr>
              <a:xfrm>
                <a:off x="1966973" y="4125720"/>
                <a:ext cx="600368" cy="69994"/>
              </a:xfrm>
              <a:prstGeom prst="roundRect">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102"/>
            <p:cNvGrpSpPr/>
            <p:nvPr/>
          </p:nvGrpSpPr>
          <p:grpSpPr>
            <a:xfrm>
              <a:off x="7239000" y="3429000"/>
              <a:ext cx="1371600" cy="2590800"/>
              <a:chOff x="1565994" y="990600"/>
              <a:chExt cx="2085014" cy="3466754"/>
            </a:xfrm>
          </p:grpSpPr>
          <p:sp>
            <p:nvSpPr>
              <p:cNvPr id="247" name="Oval 246"/>
              <p:cNvSpPr/>
              <p:nvPr/>
            </p:nvSpPr>
            <p:spPr>
              <a:xfrm rot="4427519">
                <a:off x="2206128" y="3815032"/>
                <a:ext cx="466193" cy="818451"/>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rot="17172481" flipH="1">
                <a:off x="2739528" y="3815032"/>
                <a:ext cx="466193" cy="818451"/>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Isosceles Triangle 248"/>
              <p:cNvSpPr/>
              <p:nvPr/>
            </p:nvSpPr>
            <p:spPr>
              <a:xfrm>
                <a:off x="1905000" y="2057400"/>
                <a:ext cx="1676400" cy="2133600"/>
              </a:xfrm>
              <a:prstGeom prst="triangle">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Isosceles Triangle 249"/>
              <p:cNvSpPr/>
              <p:nvPr/>
            </p:nvSpPr>
            <p:spPr>
              <a:xfrm rot="10800000">
                <a:off x="2514600" y="2286000"/>
                <a:ext cx="381000" cy="4572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rot="19411276">
                <a:off x="3230951" y="2794217"/>
                <a:ext cx="420057" cy="75387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rot="2820608">
                <a:off x="1732904" y="2776914"/>
                <a:ext cx="420057" cy="75387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Isosceles Triangle 252"/>
              <p:cNvSpPr/>
              <p:nvPr/>
            </p:nvSpPr>
            <p:spPr>
              <a:xfrm rot="2242960">
                <a:off x="1878936" y="1901223"/>
                <a:ext cx="914400" cy="1255680"/>
              </a:xfrm>
              <a:prstGeom prst="triangle">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Isosceles Triangle 253"/>
              <p:cNvSpPr/>
              <p:nvPr/>
            </p:nvSpPr>
            <p:spPr>
              <a:xfrm rot="19284057">
                <a:off x="2654004" y="1900669"/>
                <a:ext cx="914400" cy="1255680"/>
              </a:xfrm>
              <a:prstGeom prst="triangle">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2209800" y="990600"/>
                <a:ext cx="990600" cy="1447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Cloud 255"/>
              <p:cNvSpPr/>
              <p:nvPr/>
            </p:nvSpPr>
            <p:spPr>
              <a:xfrm>
                <a:off x="2209800" y="990600"/>
                <a:ext cx="990600" cy="3810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Cloud 256"/>
              <p:cNvSpPr/>
              <p:nvPr/>
            </p:nvSpPr>
            <p:spPr>
              <a:xfrm rot="5107997">
                <a:off x="2396437" y="1718794"/>
                <a:ext cx="1505693" cy="3810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Cloud 257"/>
              <p:cNvSpPr/>
              <p:nvPr/>
            </p:nvSpPr>
            <p:spPr>
              <a:xfrm rot="6038579">
                <a:off x="1558237" y="1718794"/>
                <a:ext cx="1505693" cy="3810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Trapezoid 258"/>
              <p:cNvSpPr/>
              <p:nvPr/>
            </p:nvSpPr>
            <p:spPr>
              <a:xfrm rot="283094">
                <a:off x="1986442" y="1103684"/>
                <a:ext cx="457200" cy="1295400"/>
              </a:xfrm>
              <a:prstGeom prst="trapezoid">
                <a:avLst>
                  <a:gd name="adj" fmla="val 4365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Trapezoid 259"/>
              <p:cNvSpPr/>
              <p:nvPr/>
            </p:nvSpPr>
            <p:spPr>
              <a:xfrm rot="21363997">
                <a:off x="3015691" y="1080956"/>
                <a:ext cx="457200" cy="1295400"/>
              </a:xfrm>
              <a:prstGeom prst="trapezoid">
                <a:avLst>
                  <a:gd name="adj" fmla="val 43418"/>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lowchart: Stored Data 260"/>
              <p:cNvSpPr/>
              <p:nvPr/>
            </p:nvSpPr>
            <p:spPr>
              <a:xfrm rot="5400000">
                <a:off x="2438400" y="685800"/>
                <a:ext cx="609600" cy="1219200"/>
              </a:xfrm>
              <a:prstGeom prst="flowChartOnlineStorag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Cross 261"/>
              <p:cNvSpPr/>
              <p:nvPr/>
            </p:nvSpPr>
            <p:spPr>
              <a:xfrm>
                <a:off x="19812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Cross 262"/>
              <p:cNvSpPr/>
              <p:nvPr/>
            </p:nvSpPr>
            <p:spPr>
              <a:xfrm>
                <a:off x="23622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Cross 263"/>
              <p:cNvSpPr/>
              <p:nvPr/>
            </p:nvSpPr>
            <p:spPr>
              <a:xfrm>
                <a:off x="28194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Cross 264"/>
              <p:cNvSpPr/>
              <p:nvPr/>
            </p:nvSpPr>
            <p:spPr>
              <a:xfrm>
                <a:off x="31242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54"/>
            <p:cNvGrpSpPr/>
            <p:nvPr/>
          </p:nvGrpSpPr>
          <p:grpSpPr>
            <a:xfrm>
              <a:off x="5791200" y="2209800"/>
              <a:ext cx="1460335" cy="2798228"/>
              <a:chOff x="5719860" y="1011772"/>
              <a:chExt cx="1460335" cy="2798228"/>
            </a:xfrm>
          </p:grpSpPr>
          <p:grpSp>
            <p:nvGrpSpPr>
              <p:cNvPr id="228" name="Group 66"/>
              <p:cNvGrpSpPr/>
              <p:nvPr/>
            </p:nvGrpSpPr>
            <p:grpSpPr>
              <a:xfrm>
                <a:off x="5719860" y="1011772"/>
                <a:ext cx="1460335" cy="2798228"/>
                <a:chOff x="1063405" y="1105006"/>
                <a:chExt cx="1156804" cy="2679532"/>
              </a:xfrm>
            </p:grpSpPr>
            <p:sp>
              <p:nvSpPr>
                <p:cNvPr id="230" name="Oval 229"/>
                <p:cNvSpPr/>
                <p:nvPr/>
              </p:nvSpPr>
              <p:spPr>
                <a:xfrm rot="3435232" flipH="1">
                  <a:off x="1923333" y="2878345"/>
                  <a:ext cx="344631" cy="22373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rot="18164768">
                  <a:off x="1109081" y="2859600"/>
                  <a:ext cx="381000" cy="26114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rot="20260128">
                  <a:off x="1365965" y="3489048"/>
                  <a:ext cx="381000" cy="29549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rot="2101605">
                  <a:off x="1559094" y="3476458"/>
                  <a:ext cx="381000" cy="28905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p:cNvSpPr/>
                <p:nvPr/>
              </p:nvSpPr>
              <p:spPr>
                <a:xfrm>
                  <a:off x="1371600" y="2362200"/>
                  <a:ext cx="609600" cy="12954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Trapezoid 234"/>
                <p:cNvSpPr/>
                <p:nvPr/>
              </p:nvSpPr>
              <p:spPr>
                <a:xfrm rot="20676161" flipH="1">
                  <a:off x="1778512" y="2173915"/>
                  <a:ext cx="415251" cy="825311"/>
                </a:xfrm>
                <a:prstGeom prst="trapezoid">
                  <a:avLst/>
                </a:prstGeom>
                <a:solidFill>
                  <a:srgbClr val="FF99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Trapezoid 235"/>
                <p:cNvSpPr/>
                <p:nvPr/>
              </p:nvSpPr>
              <p:spPr>
                <a:xfrm rot="996339">
                  <a:off x="1176071" y="2175726"/>
                  <a:ext cx="415251" cy="825311"/>
                </a:xfrm>
                <a:prstGeom prst="trapezoid">
                  <a:avLst/>
                </a:prstGeom>
                <a:solidFill>
                  <a:srgbClr val="FF99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Cloud 236"/>
                <p:cNvSpPr/>
                <p:nvPr/>
              </p:nvSpPr>
              <p:spPr>
                <a:xfrm rot="247138">
                  <a:off x="1063405" y="1105006"/>
                  <a:ext cx="1156804" cy="1914203"/>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Trapezoid 237"/>
                <p:cNvSpPr/>
                <p:nvPr/>
              </p:nvSpPr>
              <p:spPr>
                <a:xfrm>
                  <a:off x="1371600" y="2209800"/>
                  <a:ext cx="609600" cy="1295400"/>
                </a:xfrm>
                <a:prstGeom prst="trapezoid">
                  <a:avLst/>
                </a:prstGeom>
                <a:solidFill>
                  <a:srgbClr val="FF99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1524000" y="1905000"/>
                  <a:ext cx="3048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1295400" y="1219200"/>
                  <a:ext cx="762000" cy="1066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Cloud 240"/>
                <p:cNvSpPr/>
                <p:nvPr/>
              </p:nvSpPr>
              <p:spPr>
                <a:xfrm>
                  <a:off x="1371600" y="1219200"/>
                  <a:ext cx="533400" cy="38100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Quad Arrow 241"/>
                <p:cNvSpPr/>
                <p:nvPr/>
              </p:nvSpPr>
              <p:spPr>
                <a:xfrm>
                  <a:off x="1371600" y="3276600"/>
                  <a:ext cx="304800" cy="228600"/>
                </a:xfrm>
                <a:prstGeom prst="quad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Quad Arrow 242"/>
                <p:cNvSpPr/>
                <p:nvPr/>
              </p:nvSpPr>
              <p:spPr>
                <a:xfrm>
                  <a:off x="1676400" y="3276600"/>
                  <a:ext cx="304800" cy="228600"/>
                </a:xfrm>
                <a:prstGeom prst="quad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Trapezoid 243"/>
                <p:cNvSpPr/>
                <p:nvPr/>
              </p:nvSpPr>
              <p:spPr>
                <a:xfrm rot="996339">
                  <a:off x="1149519" y="1240328"/>
                  <a:ext cx="298481" cy="1024383"/>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rapezoid 244"/>
                <p:cNvSpPr/>
                <p:nvPr/>
              </p:nvSpPr>
              <p:spPr>
                <a:xfrm rot="20603661" flipH="1">
                  <a:off x="1892752" y="1240489"/>
                  <a:ext cx="298481" cy="1024383"/>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Cross 245"/>
                <p:cNvSpPr/>
                <p:nvPr/>
              </p:nvSpPr>
              <p:spPr>
                <a:xfrm>
                  <a:off x="1371600" y="1219200"/>
                  <a:ext cx="609600" cy="228600"/>
                </a:xfrm>
                <a:prstGeom prst="plus">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9" name="Straight Connector 228"/>
              <p:cNvCxnSpPr>
                <a:endCxn id="238" idx="3"/>
              </p:cNvCxnSpPr>
              <p:nvPr/>
            </p:nvCxnSpPr>
            <p:spPr>
              <a:xfrm>
                <a:off x="6248400" y="2133600"/>
                <a:ext cx="533881" cy="7082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0" name="Group 175"/>
            <p:cNvGrpSpPr/>
            <p:nvPr/>
          </p:nvGrpSpPr>
          <p:grpSpPr>
            <a:xfrm>
              <a:off x="5029200" y="3657600"/>
              <a:ext cx="1325026" cy="2609992"/>
              <a:chOff x="5913974" y="3028808"/>
              <a:chExt cx="2411294" cy="3767618"/>
            </a:xfrm>
          </p:grpSpPr>
          <p:sp>
            <p:nvSpPr>
              <p:cNvPr id="206" name="Oval 205"/>
              <p:cNvSpPr/>
              <p:nvPr/>
            </p:nvSpPr>
            <p:spPr>
              <a:xfrm rot="20950279">
                <a:off x="7110493" y="6477068"/>
                <a:ext cx="685750" cy="319358"/>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rot="20950279">
                <a:off x="6500895" y="6477068"/>
                <a:ext cx="685750" cy="319358"/>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rapezoid 207"/>
              <p:cNvSpPr/>
              <p:nvPr/>
            </p:nvSpPr>
            <p:spPr>
              <a:xfrm>
                <a:off x="6387501" y="4383012"/>
                <a:ext cx="1485940" cy="2170187"/>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6697298" y="3563423"/>
                <a:ext cx="805279" cy="129930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rot="1778146" flipH="1">
                <a:off x="7639518" y="5254192"/>
                <a:ext cx="685750" cy="31729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rot="20147342">
                <a:off x="5913974" y="5229555"/>
                <a:ext cx="685750" cy="37421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rapezoid 211"/>
              <p:cNvSpPr/>
              <p:nvPr/>
            </p:nvSpPr>
            <p:spPr>
              <a:xfrm rot="20382913">
                <a:off x="7449493" y="4425706"/>
                <a:ext cx="614225" cy="1025089"/>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rapezoid 212"/>
              <p:cNvSpPr/>
              <p:nvPr/>
            </p:nvSpPr>
            <p:spPr>
              <a:xfrm rot="1217087" flipH="1">
                <a:off x="6128343" y="4431148"/>
                <a:ext cx="668618" cy="1062245"/>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6387501" y="3343567"/>
                <a:ext cx="1485940" cy="129930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Chord 214"/>
              <p:cNvSpPr/>
              <p:nvPr/>
            </p:nvSpPr>
            <p:spPr>
              <a:xfrm rot="7621963">
                <a:off x="6466037" y="2914888"/>
                <a:ext cx="1393524" cy="1621363"/>
              </a:xfrm>
              <a:prstGeom prst="chord">
                <a:avLst>
                  <a:gd name="adj1" fmla="val 2700000"/>
                  <a:gd name="adj2" fmla="val 14305134"/>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rapezoid 215"/>
              <p:cNvSpPr/>
              <p:nvPr/>
            </p:nvSpPr>
            <p:spPr>
              <a:xfrm>
                <a:off x="6477000" y="5486400"/>
                <a:ext cx="1295400" cy="228600"/>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Cloud 216"/>
              <p:cNvSpPr/>
              <p:nvPr/>
            </p:nvSpPr>
            <p:spPr>
              <a:xfrm rot="671737">
                <a:off x="6113193" y="3545769"/>
                <a:ext cx="530633" cy="1403388"/>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Cloud 217"/>
              <p:cNvSpPr/>
              <p:nvPr/>
            </p:nvSpPr>
            <p:spPr>
              <a:xfrm rot="20928263" flipH="1">
                <a:off x="7564082" y="3626833"/>
                <a:ext cx="620603" cy="1244278"/>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p:nvPr/>
            </p:nvSpPr>
            <p:spPr>
              <a:xfrm>
                <a:off x="6324601" y="3505199"/>
                <a:ext cx="1662458" cy="242417"/>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0" name="Group 167"/>
              <p:cNvGrpSpPr/>
              <p:nvPr/>
            </p:nvGrpSpPr>
            <p:grpSpPr>
              <a:xfrm>
                <a:off x="6400800" y="6248400"/>
                <a:ext cx="1417819" cy="273571"/>
                <a:chOff x="457200" y="1600200"/>
                <a:chExt cx="8229600" cy="1752600"/>
              </a:xfrm>
            </p:grpSpPr>
            <p:sp>
              <p:nvSpPr>
                <p:cNvPr id="221" name="Plaque 220"/>
                <p:cNvSpPr/>
                <p:nvPr/>
              </p:nvSpPr>
              <p:spPr>
                <a:xfrm>
                  <a:off x="4572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Plaque 221"/>
                <p:cNvSpPr/>
                <p:nvPr/>
              </p:nvSpPr>
              <p:spPr>
                <a:xfrm>
                  <a:off x="12954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Plaque 222"/>
                <p:cNvSpPr/>
                <p:nvPr/>
              </p:nvSpPr>
              <p:spPr>
                <a:xfrm>
                  <a:off x="23622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Plaque 223"/>
                <p:cNvSpPr/>
                <p:nvPr/>
              </p:nvSpPr>
              <p:spPr>
                <a:xfrm>
                  <a:off x="34290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Plaque 224"/>
                <p:cNvSpPr/>
                <p:nvPr/>
              </p:nvSpPr>
              <p:spPr>
                <a:xfrm>
                  <a:off x="44958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Plaque 225"/>
                <p:cNvSpPr/>
                <p:nvPr/>
              </p:nvSpPr>
              <p:spPr>
                <a:xfrm>
                  <a:off x="55626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Plaque 226"/>
                <p:cNvSpPr/>
                <p:nvPr/>
              </p:nvSpPr>
              <p:spPr>
                <a:xfrm>
                  <a:off x="66294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1" name="Group 186"/>
            <p:cNvGrpSpPr/>
            <p:nvPr/>
          </p:nvGrpSpPr>
          <p:grpSpPr>
            <a:xfrm>
              <a:off x="6019800" y="3200400"/>
              <a:ext cx="1447800" cy="2971800"/>
              <a:chOff x="8191500" y="2895600"/>
              <a:chExt cx="1905000" cy="3429000"/>
            </a:xfrm>
          </p:grpSpPr>
          <p:grpSp>
            <p:nvGrpSpPr>
              <p:cNvPr id="182" name="Group 85"/>
              <p:cNvGrpSpPr/>
              <p:nvPr/>
            </p:nvGrpSpPr>
            <p:grpSpPr>
              <a:xfrm>
                <a:off x="8191500" y="2895600"/>
                <a:ext cx="1905000" cy="3429000"/>
                <a:chOff x="7162800" y="2590801"/>
                <a:chExt cx="1600200" cy="2895598"/>
              </a:xfrm>
            </p:grpSpPr>
            <p:sp>
              <p:nvSpPr>
                <p:cNvPr id="193" name="Rounded Rectangle 192"/>
                <p:cNvSpPr/>
                <p:nvPr/>
              </p:nvSpPr>
              <p:spPr>
                <a:xfrm rot="1254567">
                  <a:off x="7377738" y="2776566"/>
                  <a:ext cx="460427" cy="932782"/>
                </a:xfrm>
                <a:prstGeom prst="roundRect">
                  <a:avLst>
                    <a:gd name="adj" fmla="val 50000"/>
                  </a:avLst>
                </a:prstGeom>
                <a:solidFill>
                  <a:srgbClr val="76451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ounded Rectangle 193"/>
                <p:cNvSpPr/>
                <p:nvPr/>
              </p:nvSpPr>
              <p:spPr>
                <a:xfrm rot="20345433" flipH="1">
                  <a:off x="8167040" y="2776567"/>
                  <a:ext cx="460427" cy="932782"/>
                </a:xfrm>
                <a:prstGeom prst="roundRect">
                  <a:avLst>
                    <a:gd name="adj" fmla="val 50000"/>
                  </a:avLst>
                </a:prstGeom>
                <a:solidFill>
                  <a:srgbClr val="76451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rot="6128217">
                  <a:off x="8063330" y="5171484"/>
                  <a:ext cx="264049" cy="365782"/>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rot="4472555">
                  <a:off x="7721505" y="5161706"/>
                  <a:ext cx="241894" cy="384450"/>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rot="2901859">
                  <a:off x="7263296" y="4084817"/>
                  <a:ext cx="221384" cy="42237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rot="20226769">
                  <a:off x="8491278" y="4130614"/>
                  <a:ext cx="271722" cy="34062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rapezoid 198"/>
                <p:cNvSpPr/>
                <p:nvPr/>
              </p:nvSpPr>
              <p:spPr>
                <a:xfrm>
                  <a:off x="7439378" y="3571711"/>
                  <a:ext cx="1177462" cy="1750807"/>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rapezoid 199"/>
                <p:cNvSpPr/>
                <p:nvPr/>
              </p:nvSpPr>
              <p:spPr>
                <a:xfrm rot="1442139">
                  <a:off x="7397413" y="3467083"/>
                  <a:ext cx="328386" cy="917340"/>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rapezoid 200"/>
                <p:cNvSpPr/>
                <p:nvPr/>
              </p:nvSpPr>
              <p:spPr>
                <a:xfrm rot="20249249">
                  <a:off x="8292963" y="3468131"/>
                  <a:ext cx="328386" cy="917340"/>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ounded Rectangle 201"/>
                <p:cNvSpPr/>
                <p:nvPr/>
              </p:nvSpPr>
              <p:spPr>
                <a:xfrm rot="5400000">
                  <a:off x="7818423" y="2264054"/>
                  <a:ext cx="333136" cy="986629"/>
                </a:xfrm>
                <a:prstGeom prst="roundRect">
                  <a:avLst>
                    <a:gd name="adj" fmla="val 50000"/>
                  </a:avLst>
                </a:prstGeom>
                <a:solidFill>
                  <a:srgbClr val="76451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7557452" y="2790682"/>
                  <a:ext cx="860453" cy="97929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ounded Rectangle 203"/>
                <p:cNvSpPr/>
                <p:nvPr/>
              </p:nvSpPr>
              <p:spPr>
                <a:xfrm>
                  <a:off x="7491676" y="2790682"/>
                  <a:ext cx="996313" cy="170311"/>
                </a:xfrm>
                <a:prstGeom prst="roundRect">
                  <a:avLst>
                    <a:gd name="adj" fmla="val 50000"/>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p:cNvSpPr/>
                <p:nvPr/>
              </p:nvSpPr>
              <p:spPr>
                <a:xfrm>
                  <a:off x="7620000" y="4267200"/>
                  <a:ext cx="838200" cy="152400"/>
                </a:xfrm>
                <a:prstGeom prst="rect">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3" name="Oval 182"/>
              <p:cNvSpPr/>
              <p:nvPr/>
            </p:nvSpPr>
            <p:spPr>
              <a:xfrm rot="21206386">
                <a:off x="8879543" y="3846263"/>
                <a:ext cx="642589" cy="764949"/>
              </a:xfrm>
              <a:prstGeom prst="ellipse">
                <a:avLst/>
              </a:prstGeom>
              <a:solidFill>
                <a:srgbClr val="76451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8966181" y="3962400"/>
                <a:ext cx="355638" cy="228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5" name="Group 178"/>
              <p:cNvGrpSpPr/>
              <p:nvPr/>
            </p:nvGrpSpPr>
            <p:grpSpPr>
              <a:xfrm>
                <a:off x="8534400" y="5791200"/>
                <a:ext cx="1371600" cy="304800"/>
                <a:chOff x="1219200" y="2133600"/>
                <a:chExt cx="7086600" cy="685800"/>
              </a:xfrm>
            </p:grpSpPr>
            <p:sp>
              <p:nvSpPr>
                <p:cNvPr id="186" name="&quot;No&quot; Symbol 185"/>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7" name="&quot;No&quot; Symbol 186"/>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8" name="&quot;No&quot; Symbol 187"/>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9" name="&quot;No&quot; Symbol 188"/>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0" name="&quot;No&quot; Symbol 189"/>
                <p:cNvSpPr/>
                <p:nvPr/>
              </p:nvSpPr>
              <p:spPr>
                <a:xfrm>
                  <a:off x="49530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1" name="&quot;No&quot; Symbol 190"/>
                <p:cNvSpPr/>
                <p:nvPr/>
              </p:nvSpPr>
              <p:spPr>
                <a:xfrm>
                  <a:off x="58674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2" name="&quot;No&quot; Symbol 191"/>
                <p:cNvSpPr/>
                <p:nvPr/>
              </p:nvSpPr>
              <p:spPr>
                <a:xfrm>
                  <a:off x="6781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49" name="Chord 48"/>
          <p:cNvSpPr/>
          <p:nvPr/>
        </p:nvSpPr>
        <p:spPr>
          <a:xfrm rot="8158179">
            <a:off x="8932894" y="6240843"/>
            <a:ext cx="1414000" cy="1328660"/>
          </a:xfrm>
          <a:prstGeom prst="chord">
            <a:avLst>
              <a:gd name="adj1" fmla="val 2982579"/>
              <a:gd name="adj2" fmla="val 13033933"/>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9223828" y="6514656"/>
            <a:ext cx="984230" cy="299803"/>
          </a:xfrm>
          <a:custGeom>
            <a:avLst/>
            <a:gdLst>
              <a:gd name="connsiteX0" fmla="*/ 7271 w 984230"/>
              <a:gd name="connsiteY0" fmla="*/ 239843 h 299803"/>
              <a:gd name="connsiteX1" fmla="*/ 7271 w 984230"/>
              <a:gd name="connsiteY1" fmla="*/ 239843 h 299803"/>
              <a:gd name="connsiteX2" fmla="*/ 112202 w 984230"/>
              <a:gd name="connsiteY2" fmla="*/ 149902 h 299803"/>
              <a:gd name="connsiteX3" fmla="*/ 142183 w 984230"/>
              <a:gd name="connsiteY3" fmla="*/ 119921 h 299803"/>
              <a:gd name="connsiteX4" fmla="*/ 157173 w 984230"/>
              <a:gd name="connsiteY4" fmla="*/ 74951 h 299803"/>
              <a:gd name="connsiteX5" fmla="*/ 202143 w 984230"/>
              <a:gd name="connsiteY5" fmla="*/ 59961 h 299803"/>
              <a:gd name="connsiteX6" fmla="*/ 247114 w 984230"/>
              <a:gd name="connsiteY6" fmla="*/ 89941 h 299803"/>
              <a:gd name="connsiteX7" fmla="*/ 486956 w 984230"/>
              <a:gd name="connsiteY7" fmla="*/ 89941 h 299803"/>
              <a:gd name="connsiteX8" fmla="*/ 531927 w 984230"/>
              <a:gd name="connsiteY8" fmla="*/ 74951 h 299803"/>
              <a:gd name="connsiteX9" fmla="*/ 576897 w 984230"/>
              <a:gd name="connsiteY9" fmla="*/ 44970 h 299803"/>
              <a:gd name="connsiteX10" fmla="*/ 666838 w 984230"/>
              <a:gd name="connsiteY10" fmla="*/ 14990 h 299803"/>
              <a:gd name="connsiteX11" fmla="*/ 711809 w 984230"/>
              <a:gd name="connsiteY11" fmla="*/ 0 h 299803"/>
              <a:gd name="connsiteX12" fmla="*/ 786760 w 984230"/>
              <a:gd name="connsiteY12" fmla="*/ 14990 h 299803"/>
              <a:gd name="connsiteX13" fmla="*/ 876701 w 984230"/>
              <a:gd name="connsiteY13" fmla="*/ 44970 h 299803"/>
              <a:gd name="connsiteX14" fmla="*/ 936661 w 984230"/>
              <a:gd name="connsiteY14" fmla="*/ 119921 h 299803"/>
              <a:gd name="connsiteX15" fmla="*/ 966642 w 984230"/>
              <a:gd name="connsiteY15" fmla="*/ 149902 h 299803"/>
              <a:gd name="connsiteX16" fmla="*/ 981632 w 984230"/>
              <a:gd name="connsiteY16" fmla="*/ 194872 h 299803"/>
              <a:gd name="connsiteX17" fmla="*/ 861711 w 984230"/>
              <a:gd name="connsiteY17" fmla="*/ 269823 h 299803"/>
              <a:gd name="connsiteX18" fmla="*/ 816740 w 984230"/>
              <a:gd name="connsiteY18" fmla="*/ 284813 h 299803"/>
              <a:gd name="connsiteX19" fmla="*/ 771770 w 984230"/>
              <a:gd name="connsiteY19" fmla="*/ 299803 h 299803"/>
              <a:gd name="connsiteX20" fmla="*/ 37252 w 984230"/>
              <a:gd name="connsiteY20" fmla="*/ 284813 h 299803"/>
              <a:gd name="connsiteX21" fmla="*/ 7271 w 984230"/>
              <a:gd name="connsiteY21" fmla="*/ 254833 h 299803"/>
              <a:gd name="connsiteX22" fmla="*/ 7271 w 984230"/>
              <a:gd name="connsiteY22" fmla="*/ 164892 h 299803"/>
              <a:gd name="connsiteX23" fmla="*/ 7271 w 984230"/>
              <a:gd name="connsiteY23" fmla="*/ 164892 h 299803"/>
              <a:gd name="connsiteX24" fmla="*/ 67232 w 984230"/>
              <a:gd name="connsiteY24" fmla="*/ 179882 h 299803"/>
              <a:gd name="connsiteX25" fmla="*/ 67232 w 984230"/>
              <a:gd name="connsiteY25" fmla="*/ 179882 h 299803"/>
              <a:gd name="connsiteX26" fmla="*/ 172163 w 984230"/>
              <a:gd name="connsiteY26" fmla="*/ 149902 h 29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4230" h="299803">
                <a:moveTo>
                  <a:pt x="7271" y="239843"/>
                </a:moveTo>
                <a:lnTo>
                  <a:pt x="7271" y="239843"/>
                </a:lnTo>
                <a:cubicBezTo>
                  <a:pt x="42248" y="209863"/>
                  <a:pt x="77771" y="180508"/>
                  <a:pt x="112202" y="149902"/>
                </a:cubicBezTo>
                <a:cubicBezTo>
                  <a:pt x="122765" y="140512"/>
                  <a:pt x="134911" y="132040"/>
                  <a:pt x="142183" y="119921"/>
                </a:cubicBezTo>
                <a:cubicBezTo>
                  <a:pt x="150313" y="106372"/>
                  <a:pt x="146000" y="86124"/>
                  <a:pt x="157173" y="74951"/>
                </a:cubicBezTo>
                <a:cubicBezTo>
                  <a:pt x="168346" y="63778"/>
                  <a:pt x="187153" y="64958"/>
                  <a:pt x="202143" y="59961"/>
                </a:cubicBezTo>
                <a:cubicBezTo>
                  <a:pt x="217133" y="69954"/>
                  <a:pt x="231000" y="81884"/>
                  <a:pt x="247114" y="89941"/>
                </a:cubicBezTo>
                <a:cubicBezTo>
                  <a:pt x="323044" y="127906"/>
                  <a:pt x="403511" y="96360"/>
                  <a:pt x="486956" y="89941"/>
                </a:cubicBezTo>
                <a:cubicBezTo>
                  <a:pt x="501946" y="84944"/>
                  <a:pt x="517794" y="82018"/>
                  <a:pt x="531927" y="74951"/>
                </a:cubicBezTo>
                <a:cubicBezTo>
                  <a:pt x="548041" y="66894"/>
                  <a:pt x="560434" y="52287"/>
                  <a:pt x="576897" y="44970"/>
                </a:cubicBezTo>
                <a:cubicBezTo>
                  <a:pt x="605775" y="32135"/>
                  <a:pt x="636858" y="24983"/>
                  <a:pt x="666838" y="14990"/>
                </a:cubicBezTo>
                <a:lnTo>
                  <a:pt x="711809" y="0"/>
                </a:lnTo>
                <a:cubicBezTo>
                  <a:pt x="736793" y="4997"/>
                  <a:pt x="762179" y="8286"/>
                  <a:pt x="786760" y="14990"/>
                </a:cubicBezTo>
                <a:cubicBezTo>
                  <a:pt x="817249" y="23305"/>
                  <a:pt x="876701" y="44970"/>
                  <a:pt x="876701" y="44970"/>
                </a:cubicBezTo>
                <a:cubicBezTo>
                  <a:pt x="949093" y="117365"/>
                  <a:pt x="861016" y="25365"/>
                  <a:pt x="936661" y="119921"/>
                </a:cubicBezTo>
                <a:cubicBezTo>
                  <a:pt x="945490" y="130957"/>
                  <a:pt x="956648" y="139908"/>
                  <a:pt x="966642" y="149902"/>
                </a:cubicBezTo>
                <a:cubicBezTo>
                  <a:pt x="971639" y="164892"/>
                  <a:pt x="984230" y="179286"/>
                  <a:pt x="981632" y="194872"/>
                </a:cubicBezTo>
                <a:cubicBezTo>
                  <a:pt x="971850" y="253562"/>
                  <a:pt x="902565" y="256205"/>
                  <a:pt x="861711" y="269823"/>
                </a:cubicBezTo>
                <a:lnTo>
                  <a:pt x="816740" y="284813"/>
                </a:lnTo>
                <a:lnTo>
                  <a:pt x="771770" y="299803"/>
                </a:lnTo>
                <a:cubicBezTo>
                  <a:pt x="526931" y="294806"/>
                  <a:pt x="281720" y="299193"/>
                  <a:pt x="37252" y="284813"/>
                </a:cubicBezTo>
                <a:cubicBezTo>
                  <a:pt x="23143" y="283983"/>
                  <a:pt x="10699" y="268544"/>
                  <a:pt x="7271" y="254833"/>
                </a:cubicBezTo>
                <a:cubicBezTo>
                  <a:pt x="0" y="225748"/>
                  <a:pt x="7271" y="194872"/>
                  <a:pt x="7271" y="164892"/>
                </a:cubicBezTo>
                <a:lnTo>
                  <a:pt x="7271" y="164892"/>
                </a:lnTo>
                <a:lnTo>
                  <a:pt x="67232" y="179882"/>
                </a:lnTo>
                <a:lnTo>
                  <a:pt x="67232" y="179882"/>
                </a:lnTo>
                <a:lnTo>
                  <a:pt x="172163" y="149902"/>
                </a:lnTo>
              </a:path>
            </a:pathLst>
          </a:custGeom>
          <a:solidFill>
            <a:schemeClr val="accent3">
              <a:lumMod val="75000"/>
            </a:schemeClr>
          </a:solidFill>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1" name="Group 817"/>
          <p:cNvGrpSpPr/>
          <p:nvPr/>
        </p:nvGrpSpPr>
        <p:grpSpPr>
          <a:xfrm flipH="1">
            <a:off x="5867400" y="1828800"/>
            <a:ext cx="1219200" cy="1371600"/>
            <a:chOff x="4648200" y="2209800"/>
            <a:chExt cx="3962400" cy="4057792"/>
          </a:xfrm>
        </p:grpSpPr>
        <p:grpSp>
          <p:nvGrpSpPr>
            <p:cNvPr id="52" name="Group 164"/>
            <p:cNvGrpSpPr/>
            <p:nvPr/>
          </p:nvGrpSpPr>
          <p:grpSpPr>
            <a:xfrm>
              <a:off x="7010400" y="2209800"/>
              <a:ext cx="1524000" cy="2895600"/>
              <a:chOff x="7162800" y="1143000"/>
              <a:chExt cx="1981200" cy="3545131"/>
            </a:xfrm>
          </p:grpSpPr>
          <p:grpSp>
            <p:nvGrpSpPr>
              <p:cNvPr id="155" name="Group 159"/>
              <p:cNvGrpSpPr/>
              <p:nvPr/>
            </p:nvGrpSpPr>
            <p:grpSpPr>
              <a:xfrm>
                <a:off x="7162800" y="1143000"/>
                <a:ext cx="1981200" cy="3545131"/>
                <a:chOff x="5662720" y="1532681"/>
                <a:chExt cx="1576282" cy="2463466"/>
              </a:xfrm>
            </p:grpSpPr>
            <p:sp>
              <p:nvSpPr>
                <p:cNvPr id="164" name="Oval 163"/>
                <p:cNvSpPr/>
                <p:nvPr/>
              </p:nvSpPr>
              <p:spPr>
                <a:xfrm rot="649721" flipH="1">
                  <a:off x="6475386" y="3734570"/>
                  <a:ext cx="405299" cy="26157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65" name="Oval 164"/>
                <p:cNvSpPr/>
                <p:nvPr/>
              </p:nvSpPr>
              <p:spPr>
                <a:xfrm rot="649721" flipH="1">
                  <a:off x="6111629" y="3734570"/>
                  <a:ext cx="405299" cy="26157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66" name="Cloud 137"/>
                <p:cNvSpPr/>
                <p:nvPr/>
              </p:nvSpPr>
              <p:spPr>
                <a:xfrm rot="671737">
                  <a:off x="5831588" y="1689669"/>
                  <a:ext cx="413272" cy="942744"/>
                </a:xfrm>
                <a:prstGeom prst="cloud">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67" name="Cloud 166"/>
                <p:cNvSpPr/>
                <p:nvPr/>
              </p:nvSpPr>
              <p:spPr>
                <a:xfrm rot="20706537">
                  <a:off x="6651194" y="1794329"/>
                  <a:ext cx="472405" cy="861777"/>
                </a:xfrm>
                <a:prstGeom prst="cloud">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68" name="Oval 167"/>
                <p:cNvSpPr/>
                <p:nvPr/>
              </p:nvSpPr>
              <p:spPr>
                <a:xfrm rot="20950279">
                  <a:off x="5662720" y="3167509"/>
                  <a:ext cx="405299" cy="17654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69" name="Oval 168"/>
                <p:cNvSpPr/>
                <p:nvPr/>
              </p:nvSpPr>
              <p:spPr>
                <a:xfrm rot="649721" flipH="1">
                  <a:off x="6833703" y="3238459"/>
                  <a:ext cx="405299" cy="17654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70" name="Trapezoid 169"/>
                <p:cNvSpPr/>
                <p:nvPr/>
              </p:nvSpPr>
              <p:spPr>
                <a:xfrm flipH="1">
                  <a:off x="6008331" y="2422692"/>
                  <a:ext cx="878238" cy="1450495"/>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71" name="Trapezoid 170"/>
                <p:cNvSpPr/>
                <p:nvPr/>
              </p:nvSpPr>
              <p:spPr>
                <a:xfrm rot="1217087" flipH="1">
                  <a:off x="5895872" y="2457661"/>
                  <a:ext cx="363026" cy="839617"/>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72" name="Trapezoid 171"/>
                <p:cNvSpPr/>
                <p:nvPr/>
              </p:nvSpPr>
              <p:spPr>
                <a:xfrm rot="20382913">
                  <a:off x="6644565" y="2462118"/>
                  <a:ext cx="395175" cy="870050"/>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73" name="Isosceles Triangle 172"/>
                <p:cNvSpPr/>
                <p:nvPr/>
              </p:nvSpPr>
              <p:spPr>
                <a:xfrm rot="10800000" flipH="1">
                  <a:off x="6329609" y="2591689"/>
                  <a:ext cx="292746" cy="292689"/>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74" name="Oval 173"/>
                <p:cNvSpPr/>
                <p:nvPr/>
              </p:nvSpPr>
              <p:spPr>
                <a:xfrm flipH="1">
                  <a:off x="6077248" y="1571316"/>
                  <a:ext cx="809321" cy="106422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75" name="Cloud 174"/>
                <p:cNvSpPr/>
                <p:nvPr/>
              </p:nvSpPr>
              <p:spPr>
                <a:xfrm rot="16200000">
                  <a:off x="6263298" y="1264802"/>
                  <a:ext cx="424123" cy="959881"/>
                </a:xfrm>
                <a:prstGeom prst="cloud">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grpSp>
          <p:sp>
            <p:nvSpPr>
              <p:cNvPr id="156" name="Cloud 155"/>
              <p:cNvSpPr/>
              <p:nvPr/>
            </p:nvSpPr>
            <p:spPr>
              <a:xfrm rot="16200000">
                <a:off x="7693703" y="2320976"/>
                <a:ext cx="921895" cy="819462"/>
              </a:xfrm>
              <a:prstGeom prst="cloud">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57" name="Oval 156"/>
              <p:cNvSpPr/>
              <p:nvPr/>
            </p:nvSpPr>
            <p:spPr>
              <a:xfrm flipH="1">
                <a:off x="7842606" y="2401040"/>
                <a:ext cx="509413" cy="25405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grpSp>
            <p:nvGrpSpPr>
              <p:cNvPr id="158" name="Group 163"/>
              <p:cNvGrpSpPr/>
              <p:nvPr/>
            </p:nvGrpSpPr>
            <p:grpSpPr>
              <a:xfrm>
                <a:off x="7543801" y="3581401"/>
                <a:ext cx="1066799" cy="1066800"/>
                <a:chOff x="7543801" y="3581401"/>
                <a:chExt cx="1066799" cy="1066800"/>
              </a:xfrm>
            </p:grpSpPr>
            <p:sp>
              <p:nvSpPr>
                <p:cNvPr id="159" name="Rounded Rectangle 158"/>
                <p:cNvSpPr/>
                <p:nvPr/>
              </p:nvSpPr>
              <p:spPr>
                <a:xfrm>
                  <a:off x="7696200" y="3657600"/>
                  <a:ext cx="914400" cy="152400"/>
                </a:xfrm>
                <a:prstGeom prst="roundRect">
                  <a:avLst/>
                </a:prstGeom>
                <a:solidFill>
                  <a:srgbClr val="D98A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grpSp>
              <p:nvGrpSpPr>
                <p:cNvPr id="160" name="Group 162"/>
                <p:cNvGrpSpPr/>
                <p:nvPr/>
              </p:nvGrpSpPr>
              <p:grpSpPr>
                <a:xfrm>
                  <a:off x="7543801" y="3581401"/>
                  <a:ext cx="457200" cy="1066800"/>
                  <a:chOff x="6827799" y="4800600"/>
                  <a:chExt cx="868401" cy="2043177"/>
                </a:xfrm>
                <a:solidFill>
                  <a:srgbClr val="D98A33"/>
                </a:solidFill>
              </p:grpSpPr>
              <p:sp>
                <p:nvSpPr>
                  <p:cNvPr id="161" name="Double Wave 160"/>
                  <p:cNvSpPr/>
                  <p:nvPr/>
                </p:nvSpPr>
                <p:spPr>
                  <a:xfrm rot="16516316">
                    <a:off x="6407650" y="5697864"/>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62" name="Double Wave 161"/>
                  <p:cNvSpPr/>
                  <p:nvPr/>
                </p:nvSpPr>
                <p:spPr>
                  <a:xfrm rot="17633710">
                    <a:off x="6141999" y="5700777"/>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63" name="Rounded Rectangle 162"/>
                  <p:cNvSpPr/>
                  <p:nvPr/>
                </p:nvSpPr>
                <p:spPr>
                  <a:xfrm>
                    <a:off x="7010400" y="4800600"/>
                    <a:ext cx="685800" cy="6096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grpSp>
          </p:grpSp>
        </p:grpSp>
        <p:grpSp>
          <p:nvGrpSpPr>
            <p:cNvPr id="53" name="Group 51"/>
            <p:cNvGrpSpPr/>
            <p:nvPr/>
          </p:nvGrpSpPr>
          <p:grpSpPr>
            <a:xfrm>
              <a:off x="4648200" y="2590800"/>
              <a:ext cx="1447800" cy="2590800"/>
              <a:chOff x="1752601" y="3962400"/>
              <a:chExt cx="990599" cy="1828800"/>
            </a:xfrm>
          </p:grpSpPr>
          <p:sp>
            <p:nvSpPr>
              <p:cNvPr id="142" name="Oval 141"/>
              <p:cNvSpPr/>
              <p:nvPr/>
            </p:nvSpPr>
            <p:spPr>
              <a:xfrm rot="4630237">
                <a:off x="1996397" y="5551579"/>
                <a:ext cx="176078" cy="30316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43" name="Oval 142"/>
              <p:cNvSpPr/>
              <p:nvPr/>
            </p:nvSpPr>
            <p:spPr>
              <a:xfrm rot="4630237">
                <a:off x="2283530" y="5536610"/>
                <a:ext cx="176078" cy="30316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44" name="Flowchart: Delay 54"/>
              <p:cNvSpPr/>
              <p:nvPr/>
            </p:nvSpPr>
            <p:spPr>
              <a:xfrm rot="16200000">
                <a:off x="1637209" y="4213855"/>
                <a:ext cx="1259895" cy="756985"/>
              </a:xfrm>
              <a:prstGeom prst="flowChartDelay">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45" name="Oval 144"/>
              <p:cNvSpPr/>
              <p:nvPr/>
            </p:nvSpPr>
            <p:spPr>
              <a:xfrm rot="7016247">
                <a:off x="2531273" y="4914747"/>
                <a:ext cx="160189" cy="26366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46" name="Oval 145"/>
              <p:cNvSpPr/>
              <p:nvPr/>
            </p:nvSpPr>
            <p:spPr>
              <a:xfrm rot="4630237">
                <a:off x="1804338" y="4961409"/>
                <a:ext cx="160189" cy="26366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47" name="Flowchart: Manual Operation 146"/>
              <p:cNvSpPr/>
              <p:nvPr/>
            </p:nvSpPr>
            <p:spPr>
              <a:xfrm rot="10800000">
                <a:off x="2045282" y="4709005"/>
                <a:ext cx="443750" cy="723273"/>
              </a:xfrm>
              <a:prstGeom prst="flowChartManualOperation">
                <a:avLst/>
              </a:prstGeom>
              <a:solidFill>
                <a:srgbClr val="EDCD7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48" name="Flowchart: Manual Operation 147"/>
              <p:cNvSpPr/>
              <p:nvPr/>
            </p:nvSpPr>
            <p:spPr>
              <a:xfrm rot="10800000">
                <a:off x="1966973" y="5128970"/>
                <a:ext cx="600368" cy="349971"/>
              </a:xfrm>
              <a:prstGeom prst="flowChartManualOperation">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49" name="Flowchart: Manual Operation 148"/>
              <p:cNvSpPr/>
              <p:nvPr/>
            </p:nvSpPr>
            <p:spPr>
              <a:xfrm rot="12427803">
                <a:off x="1905094" y="4667306"/>
                <a:ext cx="261029" cy="442901"/>
              </a:xfrm>
              <a:prstGeom prst="flowChartManualOperation">
                <a:avLst/>
              </a:prstGeom>
              <a:solidFill>
                <a:srgbClr val="EDCD7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50" name="Flowchart: Manual Operation 149"/>
              <p:cNvSpPr/>
              <p:nvPr/>
            </p:nvSpPr>
            <p:spPr>
              <a:xfrm rot="9172197" flipH="1">
                <a:off x="2352726" y="4644511"/>
                <a:ext cx="261029" cy="442901"/>
              </a:xfrm>
              <a:prstGeom prst="flowChartManualOperation">
                <a:avLst/>
              </a:prstGeom>
              <a:solidFill>
                <a:srgbClr val="EDCD7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51" name="Oval 150"/>
              <p:cNvSpPr/>
              <p:nvPr/>
            </p:nvSpPr>
            <p:spPr>
              <a:xfrm>
                <a:off x="2019179" y="4125720"/>
                <a:ext cx="495956" cy="62994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52" name="Flowchart: Manual Operation 151"/>
              <p:cNvSpPr/>
              <p:nvPr/>
            </p:nvSpPr>
            <p:spPr>
              <a:xfrm rot="10800000">
                <a:off x="1888664" y="5292290"/>
                <a:ext cx="756985" cy="349971"/>
              </a:xfrm>
              <a:prstGeom prst="flowChartManualOperation">
                <a:avLst/>
              </a:prstGeom>
              <a:solidFill>
                <a:srgbClr val="EDCD7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53" name="Double Wave 152"/>
              <p:cNvSpPr/>
              <p:nvPr/>
            </p:nvSpPr>
            <p:spPr>
              <a:xfrm>
                <a:off x="2019179" y="4125720"/>
                <a:ext cx="495956" cy="186651"/>
              </a:xfrm>
              <a:prstGeom prst="doubleWave">
                <a:avLst>
                  <a:gd name="adj1" fmla="val 6250"/>
                  <a:gd name="adj2" fmla="val 1038"/>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54" name="Rounded Rectangle 153"/>
              <p:cNvSpPr/>
              <p:nvPr/>
            </p:nvSpPr>
            <p:spPr>
              <a:xfrm>
                <a:off x="1966973" y="4125720"/>
                <a:ext cx="600368" cy="69994"/>
              </a:xfrm>
              <a:prstGeom prst="roundRect">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grpSp>
        <p:grpSp>
          <p:nvGrpSpPr>
            <p:cNvPr id="54" name="Group 102"/>
            <p:cNvGrpSpPr/>
            <p:nvPr/>
          </p:nvGrpSpPr>
          <p:grpSpPr>
            <a:xfrm>
              <a:off x="7239000" y="3429000"/>
              <a:ext cx="1371600" cy="2590800"/>
              <a:chOff x="1565994" y="990600"/>
              <a:chExt cx="2085014" cy="3466754"/>
            </a:xfrm>
          </p:grpSpPr>
          <p:sp>
            <p:nvSpPr>
              <p:cNvPr id="123" name="Oval 122"/>
              <p:cNvSpPr/>
              <p:nvPr/>
            </p:nvSpPr>
            <p:spPr>
              <a:xfrm rot="4427519">
                <a:off x="2206128" y="3815032"/>
                <a:ext cx="466193" cy="818451"/>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24" name="Oval 123"/>
              <p:cNvSpPr/>
              <p:nvPr/>
            </p:nvSpPr>
            <p:spPr>
              <a:xfrm rot="17172481" flipH="1">
                <a:off x="2739528" y="3815032"/>
                <a:ext cx="466193" cy="818451"/>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25" name="Isosceles Triangle 124"/>
              <p:cNvSpPr/>
              <p:nvPr/>
            </p:nvSpPr>
            <p:spPr>
              <a:xfrm>
                <a:off x="1905000" y="2057400"/>
                <a:ext cx="1676400" cy="2133600"/>
              </a:xfrm>
              <a:prstGeom prst="triangle">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26" name="Isosceles Triangle 125"/>
              <p:cNvSpPr/>
              <p:nvPr/>
            </p:nvSpPr>
            <p:spPr>
              <a:xfrm rot="10800000">
                <a:off x="2514600" y="2286000"/>
                <a:ext cx="381000" cy="4572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27" name="Oval 126"/>
              <p:cNvSpPr/>
              <p:nvPr/>
            </p:nvSpPr>
            <p:spPr>
              <a:xfrm rot="19411276">
                <a:off x="3230951" y="2794217"/>
                <a:ext cx="420057" cy="75387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28" name="Oval 127"/>
              <p:cNvSpPr/>
              <p:nvPr/>
            </p:nvSpPr>
            <p:spPr>
              <a:xfrm rot="2820608">
                <a:off x="1732904" y="2776914"/>
                <a:ext cx="420057" cy="75387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29" name="Isosceles Triangle 128"/>
              <p:cNvSpPr/>
              <p:nvPr/>
            </p:nvSpPr>
            <p:spPr>
              <a:xfrm rot="2242960">
                <a:off x="1878936" y="1901223"/>
                <a:ext cx="914400" cy="1255680"/>
              </a:xfrm>
              <a:prstGeom prst="triangle">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30" name="Isosceles Triangle 129"/>
              <p:cNvSpPr/>
              <p:nvPr/>
            </p:nvSpPr>
            <p:spPr>
              <a:xfrm rot="19284057">
                <a:off x="2654004" y="1900669"/>
                <a:ext cx="914400" cy="1255680"/>
              </a:xfrm>
              <a:prstGeom prst="triangle">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31" name="Oval 130"/>
              <p:cNvSpPr/>
              <p:nvPr/>
            </p:nvSpPr>
            <p:spPr>
              <a:xfrm>
                <a:off x="2209800" y="990600"/>
                <a:ext cx="990600" cy="1447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32" name="Cloud 131"/>
              <p:cNvSpPr/>
              <p:nvPr/>
            </p:nvSpPr>
            <p:spPr>
              <a:xfrm>
                <a:off x="2209800" y="990600"/>
                <a:ext cx="990600" cy="3810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33" name="Cloud 132"/>
              <p:cNvSpPr/>
              <p:nvPr/>
            </p:nvSpPr>
            <p:spPr>
              <a:xfrm rot="5107997">
                <a:off x="2396437" y="1718794"/>
                <a:ext cx="1505693" cy="3810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34" name="Cloud 133"/>
              <p:cNvSpPr/>
              <p:nvPr/>
            </p:nvSpPr>
            <p:spPr>
              <a:xfrm rot="6038579">
                <a:off x="1558237" y="1718794"/>
                <a:ext cx="1505693" cy="3810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35" name="Trapezoid 134"/>
              <p:cNvSpPr/>
              <p:nvPr/>
            </p:nvSpPr>
            <p:spPr>
              <a:xfrm rot="283094">
                <a:off x="1986442" y="1103684"/>
                <a:ext cx="457200" cy="1295400"/>
              </a:xfrm>
              <a:prstGeom prst="trapezoid">
                <a:avLst>
                  <a:gd name="adj" fmla="val 4365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36" name="Trapezoid 135"/>
              <p:cNvSpPr/>
              <p:nvPr/>
            </p:nvSpPr>
            <p:spPr>
              <a:xfrm rot="21363997">
                <a:off x="3015691" y="1080956"/>
                <a:ext cx="457200" cy="1295400"/>
              </a:xfrm>
              <a:prstGeom prst="trapezoid">
                <a:avLst>
                  <a:gd name="adj" fmla="val 43418"/>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37" name="Flowchart: Stored Data 136"/>
              <p:cNvSpPr/>
              <p:nvPr/>
            </p:nvSpPr>
            <p:spPr>
              <a:xfrm rot="5400000">
                <a:off x="2438400" y="685800"/>
                <a:ext cx="609600" cy="1219200"/>
              </a:xfrm>
              <a:prstGeom prst="flowChartOnlineStorag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38" name="Cross 137"/>
              <p:cNvSpPr/>
              <p:nvPr/>
            </p:nvSpPr>
            <p:spPr>
              <a:xfrm>
                <a:off x="19812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39" name="Cross 138"/>
              <p:cNvSpPr/>
              <p:nvPr/>
            </p:nvSpPr>
            <p:spPr>
              <a:xfrm>
                <a:off x="23622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40" name="Cross 139"/>
              <p:cNvSpPr/>
              <p:nvPr/>
            </p:nvSpPr>
            <p:spPr>
              <a:xfrm>
                <a:off x="28194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41" name="Cross 140"/>
              <p:cNvSpPr/>
              <p:nvPr/>
            </p:nvSpPr>
            <p:spPr>
              <a:xfrm>
                <a:off x="31242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grpSp>
        <p:grpSp>
          <p:nvGrpSpPr>
            <p:cNvPr id="55" name="Group 154"/>
            <p:cNvGrpSpPr/>
            <p:nvPr/>
          </p:nvGrpSpPr>
          <p:grpSpPr>
            <a:xfrm>
              <a:off x="5791200" y="2209800"/>
              <a:ext cx="1460335" cy="2798228"/>
              <a:chOff x="5719860" y="1011772"/>
              <a:chExt cx="1460335" cy="2798228"/>
            </a:xfrm>
          </p:grpSpPr>
          <p:grpSp>
            <p:nvGrpSpPr>
              <p:cNvPr id="104" name="Group 66"/>
              <p:cNvGrpSpPr/>
              <p:nvPr/>
            </p:nvGrpSpPr>
            <p:grpSpPr>
              <a:xfrm>
                <a:off x="5719860" y="1011772"/>
                <a:ext cx="1460335" cy="2798228"/>
                <a:chOff x="1063405" y="1105006"/>
                <a:chExt cx="1156804" cy="2679532"/>
              </a:xfrm>
            </p:grpSpPr>
            <p:sp>
              <p:nvSpPr>
                <p:cNvPr id="106" name="Oval 105"/>
                <p:cNvSpPr/>
                <p:nvPr/>
              </p:nvSpPr>
              <p:spPr>
                <a:xfrm rot="3435232" flipH="1">
                  <a:off x="1923333" y="2878345"/>
                  <a:ext cx="344631" cy="22373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07" name="Oval 106"/>
                <p:cNvSpPr/>
                <p:nvPr/>
              </p:nvSpPr>
              <p:spPr>
                <a:xfrm rot="18164768">
                  <a:off x="1109081" y="2859600"/>
                  <a:ext cx="381000" cy="26114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08" name="Oval 107"/>
                <p:cNvSpPr/>
                <p:nvPr/>
              </p:nvSpPr>
              <p:spPr>
                <a:xfrm rot="20260128">
                  <a:off x="1365965" y="3489048"/>
                  <a:ext cx="381000" cy="29549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09" name="Oval 108"/>
                <p:cNvSpPr/>
                <p:nvPr/>
              </p:nvSpPr>
              <p:spPr>
                <a:xfrm rot="2101605">
                  <a:off x="1559094" y="3476458"/>
                  <a:ext cx="381000" cy="28905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10" name="Trapezoid 109"/>
                <p:cNvSpPr/>
                <p:nvPr/>
              </p:nvSpPr>
              <p:spPr>
                <a:xfrm>
                  <a:off x="1371600" y="2362200"/>
                  <a:ext cx="609600" cy="12954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11" name="Trapezoid 110"/>
                <p:cNvSpPr/>
                <p:nvPr/>
              </p:nvSpPr>
              <p:spPr>
                <a:xfrm rot="20676161" flipH="1">
                  <a:off x="1778512" y="2173915"/>
                  <a:ext cx="415251" cy="825311"/>
                </a:xfrm>
                <a:prstGeom prst="trapezoid">
                  <a:avLst/>
                </a:prstGeom>
                <a:solidFill>
                  <a:srgbClr val="FF99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12" name="Trapezoid 111"/>
                <p:cNvSpPr/>
                <p:nvPr/>
              </p:nvSpPr>
              <p:spPr>
                <a:xfrm rot="996339">
                  <a:off x="1176071" y="2175726"/>
                  <a:ext cx="415251" cy="825311"/>
                </a:xfrm>
                <a:prstGeom prst="trapezoid">
                  <a:avLst/>
                </a:prstGeom>
                <a:solidFill>
                  <a:srgbClr val="FF99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13" name="Cloud 112"/>
                <p:cNvSpPr/>
                <p:nvPr/>
              </p:nvSpPr>
              <p:spPr>
                <a:xfrm rot="247138">
                  <a:off x="1063405" y="1105006"/>
                  <a:ext cx="1156804" cy="1914203"/>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14" name="Trapezoid 113"/>
                <p:cNvSpPr/>
                <p:nvPr/>
              </p:nvSpPr>
              <p:spPr>
                <a:xfrm>
                  <a:off x="1371600" y="2209800"/>
                  <a:ext cx="609600" cy="1295400"/>
                </a:xfrm>
                <a:prstGeom prst="trapezoid">
                  <a:avLst/>
                </a:prstGeom>
                <a:solidFill>
                  <a:srgbClr val="FF99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15" name="Oval 114"/>
                <p:cNvSpPr/>
                <p:nvPr/>
              </p:nvSpPr>
              <p:spPr>
                <a:xfrm>
                  <a:off x="1524000" y="1905000"/>
                  <a:ext cx="3048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16" name="Oval 115"/>
                <p:cNvSpPr/>
                <p:nvPr/>
              </p:nvSpPr>
              <p:spPr>
                <a:xfrm>
                  <a:off x="1295400" y="1219200"/>
                  <a:ext cx="762000" cy="1066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17" name="Cloud 116"/>
                <p:cNvSpPr/>
                <p:nvPr/>
              </p:nvSpPr>
              <p:spPr>
                <a:xfrm>
                  <a:off x="1371600" y="1219200"/>
                  <a:ext cx="533400" cy="38100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18" name="Quad Arrow 117"/>
                <p:cNvSpPr/>
                <p:nvPr/>
              </p:nvSpPr>
              <p:spPr>
                <a:xfrm>
                  <a:off x="1371600" y="3276600"/>
                  <a:ext cx="304800" cy="228600"/>
                </a:xfrm>
                <a:prstGeom prst="quad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19" name="Quad Arrow 118"/>
                <p:cNvSpPr/>
                <p:nvPr/>
              </p:nvSpPr>
              <p:spPr>
                <a:xfrm>
                  <a:off x="1676400" y="3276600"/>
                  <a:ext cx="304800" cy="228600"/>
                </a:xfrm>
                <a:prstGeom prst="quad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20" name="Trapezoid 119"/>
                <p:cNvSpPr/>
                <p:nvPr/>
              </p:nvSpPr>
              <p:spPr>
                <a:xfrm rot="996339">
                  <a:off x="1149519" y="1240328"/>
                  <a:ext cx="298481" cy="1024383"/>
                </a:xfrm>
                <a:prstGeom prst="trapezoi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21" name="Trapezoid 120"/>
                <p:cNvSpPr/>
                <p:nvPr/>
              </p:nvSpPr>
              <p:spPr>
                <a:xfrm rot="20603661" flipH="1">
                  <a:off x="1892752" y="1240489"/>
                  <a:ext cx="298481" cy="1024383"/>
                </a:xfrm>
                <a:prstGeom prst="trapezoi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22" name="Cross 121"/>
                <p:cNvSpPr/>
                <p:nvPr/>
              </p:nvSpPr>
              <p:spPr>
                <a:xfrm>
                  <a:off x="1371600" y="1219200"/>
                  <a:ext cx="609600" cy="228600"/>
                </a:xfrm>
                <a:prstGeom prst="plus">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grpSp>
          <p:cxnSp>
            <p:nvCxnSpPr>
              <p:cNvPr id="105" name="Straight Connector 104"/>
              <p:cNvCxnSpPr>
                <a:endCxn id="114" idx="3"/>
              </p:cNvCxnSpPr>
              <p:nvPr/>
            </p:nvCxnSpPr>
            <p:spPr>
              <a:xfrm>
                <a:off x="6248400" y="2133600"/>
                <a:ext cx="533881" cy="7082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Group 175"/>
            <p:cNvGrpSpPr/>
            <p:nvPr/>
          </p:nvGrpSpPr>
          <p:grpSpPr>
            <a:xfrm>
              <a:off x="5029200" y="3657600"/>
              <a:ext cx="1325026" cy="2609992"/>
              <a:chOff x="5913974" y="3028808"/>
              <a:chExt cx="2411294" cy="3767618"/>
            </a:xfrm>
          </p:grpSpPr>
          <p:sp>
            <p:nvSpPr>
              <p:cNvPr id="82" name="Oval 81"/>
              <p:cNvSpPr/>
              <p:nvPr/>
            </p:nvSpPr>
            <p:spPr>
              <a:xfrm rot="20950279">
                <a:off x="7110493" y="6477068"/>
                <a:ext cx="685750" cy="319358"/>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83" name="Oval 82"/>
              <p:cNvSpPr/>
              <p:nvPr/>
            </p:nvSpPr>
            <p:spPr>
              <a:xfrm rot="20950279">
                <a:off x="6500895" y="6477068"/>
                <a:ext cx="685750" cy="319358"/>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84" name="Trapezoid 83"/>
              <p:cNvSpPr/>
              <p:nvPr/>
            </p:nvSpPr>
            <p:spPr>
              <a:xfrm>
                <a:off x="6387501" y="4383012"/>
                <a:ext cx="1485940" cy="2170187"/>
              </a:xfrm>
              <a:prstGeom prst="trapezoi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85" name="Oval 84"/>
              <p:cNvSpPr/>
              <p:nvPr/>
            </p:nvSpPr>
            <p:spPr>
              <a:xfrm>
                <a:off x="6697298" y="3563423"/>
                <a:ext cx="805279" cy="129930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86" name="Oval 85"/>
              <p:cNvSpPr/>
              <p:nvPr/>
            </p:nvSpPr>
            <p:spPr>
              <a:xfrm rot="1778146" flipH="1">
                <a:off x="7639518" y="5254192"/>
                <a:ext cx="685750" cy="31729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87" name="Oval 86"/>
              <p:cNvSpPr/>
              <p:nvPr/>
            </p:nvSpPr>
            <p:spPr>
              <a:xfrm rot="20147342">
                <a:off x="5913974" y="5229555"/>
                <a:ext cx="685750" cy="37421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88" name="Trapezoid 87"/>
              <p:cNvSpPr/>
              <p:nvPr/>
            </p:nvSpPr>
            <p:spPr>
              <a:xfrm rot="20382913">
                <a:off x="7449493" y="4425706"/>
                <a:ext cx="614225" cy="1025089"/>
              </a:xfrm>
              <a:prstGeom prst="trapezoi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89" name="Trapezoid 88"/>
              <p:cNvSpPr/>
              <p:nvPr/>
            </p:nvSpPr>
            <p:spPr>
              <a:xfrm rot="1217087" flipH="1">
                <a:off x="6128343" y="4431148"/>
                <a:ext cx="668618" cy="1062245"/>
              </a:xfrm>
              <a:prstGeom prst="trapezoi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90" name="Oval 89"/>
              <p:cNvSpPr/>
              <p:nvPr/>
            </p:nvSpPr>
            <p:spPr>
              <a:xfrm>
                <a:off x="6387501" y="3343567"/>
                <a:ext cx="1485940" cy="129930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91" name="Chord 90"/>
              <p:cNvSpPr/>
              <p:nvPr/>
            </p:nvSpPr>
            <p:spPr>
              <a:xfrm rot="7621963">
                <a:off x="6466037" y="2914888"/>
                <a:ext cx="1393524" cy="1621363"/>
              </a:xfrm>
              <a:prstGeom prst="chord">
                <a:avLst>
                  <a:gd name="adj1" fmla="val 2700000"/>
                  <a:gd name="adj2" fmla="val 14305134"/>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92" name="Trapezoid 91"/>
              <p:cNvSpPr/>
              <p:nvPr/>
            </p:nvSpPr>
            <p:spPr>
              <a:xfrm>
                <a:off x="6477000" y="5486400"/>
                <a:ext cx="1295400" cy="228600"/>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93" name="Cloud 92"/>
              <p:cNvSpPr/>
              <p:nvPr/>
            </p:nvSpPr>
            <p:spPr>
              <a:xfrm rot="671737">
                <a:off x="6113193" y="3545769"/>
                <a:ext cx="530633" cy="1403388"/>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94" name="Cloud 93"/>
              <p:cNvSpPr/>
              <p:nvPr/>
            </p:nvSpPr>
            <p:spPr>
              <a:xfrm rot="20928263" flipH="1">
                <a:off x="7564082" y="3626833"/>
                <a:ext cx="620603" cy="1244278"/>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95" name="Rectangle 94"/>
              <p:cNvSpPr/>
              <p:nvPr/>
            </p:nvSpPr>
            <p:spPr>
              <a:xfrm>
                <a:off x="6324601" y="3505199"/>
                <a:ext cx="1662458" cy="242417"/>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grpSp>
            <p:nvGrpSpPr>
              <p:cNvPr id="96" name="Group 167"/>
              <p:cNvGrpSpPr/>
              <p:nvPr/>
            </p:nvGrpSpPr>
            <p:grpSpPr>
              <a:xfrm>
                <a:off x="6400800" y="6248400"/>
                <a:ext cx="1417819" cy="273571"/>
                <a:chOff x="457200" y="1600200"/>
                <a:chExt cx="8229600" cy="1752600"/>
              </a:xfrm>
            </p:grpSpPr>
            <p:sp>
              <p:nvSpPr>
                <p:cNvPr id="97" name="Plaque 96"/>
                <p:cNvSpPr/>
                <p:nvPr/>
              </p:nvSpPr>
              <p:spPr>
                <a:xfrm>
                  <a:off x="4572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98" name="Plaque 97"/>
                <p:cNvSpPr/>
                <p:nvPr/>
              </p:nvSpPr>
              <p:spPr>
                <a:xfrm>
                  <a:off x="12954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99" name="Plaque 98"/>
                <p:cNvSpPr/>
                <p:nvPr/>
              </p:nvSpPr>
              <p:spPr>
                <a:xfrm>
                  <a:off x="23622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00" name="Plaque 99"/>
                <p:cNvSpPr/>
                <p:nvPr/>
              </p:nvSpPr>
              <p:spPr>
                <a:xfrm>
                  <a:off x="34290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01" name="Plaque 100"/>
                <p:cNvSpPr/>
                <p:nvPr/>
              </p:nvSpPr>
              <p:spPr>
                <a:xfrm>
                  <a:off x="44958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02" name="Plaque 101"/>
                <p:cNvSpPr/>
                <p:nvPr/>
              </p:nvSpPr>
              <p:spPr>
                <a:xfrm>
                  <a:off x="55626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03" name="Plaque 102"/>
                <p:cNvSpPr/>
                <p:nvPr/>
              </p:nvSpPr>
              <p:spPr>
                <a:xfrm>
                  <a:off x="66294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grpSp>
        </p:grpSp>
        <p:grpSp>
          <p:nvGrpSpPr>
            <p:cNvPr id="57" name="Group 186"/>
            <p:cNvGrpSpPr/>
            <p:nvPr/>
          </p:nvGrpSpPr>
          <p:grpSpPr>
            <a:xfrm>
              <a:off x="6019800" y="3200400"/>
              <a:ext cx="1447800" cy="2971800"/>
              <a:chOff x="8191500" y="2895600"/>
              <a:chExt cx="1905000" cy="3429000"/>
            </a:xfrm>
          </p:grpSpPr>
          <p:grpSp>
            <p:nvGrpSpPr>
              <p:cNvPr id="58" name="Group 85"/>
              <p:cNvGrpSpPr/>
              <p:nvPr/>
            </p:nvGrpSpPr>
            <p:grpSpPr>
              <a:xfrm>
                <a:off x="8191500" y="2895600"/>
                <a:ext cx="1905000" cy="3429000"/>
                <a:chOff x="7162800" y="2590801"/>
                <a:chExt cx="1600200" cy="2895598"/>
              </a:xfrm>
            </p:grpSpPr>
            <p:sp>
              <p:nvSpPr>
                <p:cNvPr id="69" name="Rounded Rectangle 68"/>
                <p:cNvSpPr/>
                <p:nvPr/>
              </p:nvSpPr>
              <p:spPr>
                <a:xfrm rot="1254567">
                  <a:off x="7377738" y="2776566"/>
                  <a:ext cx="460427" cy="932782"/>
                </a:xfrm>
                <a:prstGeom prst="roundRect">
                  <a:avLst>
                    <a:gd name="adj" fmla="val 50000"/>
                  </a:avLst>
                </a:prstGeom>
                <a:solidFill>
                  <a:srgbClr val="76451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70" name="Rounded Rectangle 69"/>
                <p:cNvSpPr/>
                <p:nvPr/>
              </p:nvSpPr>
              <p:spPr>
                <a:xfrm rot="20345433" flipH="1">
                  <a:off x="8167040" y="2776567"/>
                  <a:ext cx="460427" cy="932782"/>
                </a:xfrm>
                <a:prstGeom prst="roundRect">
                  <a:avLst>
                    <a:gd name="adj" fmla="val 50000"/>
                  </a:avLst>
                </a:prstGeom>
                <a:solidFill>
                  <a:srgbClr val="76451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71" name="Oval 70"/>
                <p:cNvSpPr/>
                <p:nvPr/>
              </p:nvSpPr>
              <p:spPr>
                <a:xfrm rot="6128217">
                  <a:off x="8063330" y="5171484"/>
                  <a:ext cx="264049" cy="365782"/>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72" name="Oval 71"/>
                <p:cNvSpPr/>
                <p:nvPr/>
              </p:nvSpPr>
              <p:spPr>
                <a:xfrm rot="4472555">
                  <a:off x="7721505" y="5161706"/>
                  <a:ext cx="241894" cy="384450"/>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73" name="Oval 72"/>
                <p:cNvSpPr/>
                <p:nvPr/>
              </p:nvSpPr>
              <p:spPr>
                <a:xfrm rot="2901859">
                  <a:off x="7263296" y="4084817"/>
                  <a:ext cx="221384" cy="42237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74" name="Oval 73"/>
                <p:cNvSpPr/>
                <p:nvPr/>
              </p:nvSpPr>
              <p:spPr>
                <a:xfrm rot="20226769">
                  <a:off x="8491278" y="4130614"/>
                  <a:ext cx="271722" cy="34062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75" name="Trapezoid 74"/>
                <p:cNvSpPr/>
                <p:nvPr/>
              </p:nvSpPr>
              <p:spPr>
                <a:xfrm>
                  <a:off x="7439378" y="3571711"/>
                  <a:ext cx="1177462" cy="1750807"/>
                </a:xfrm>
                <a:prstGeom prst="trapezoid">
                  <a:avLst/>
                </a:prstGeom>
                <a:solidFill>
                  <a:srgbClr val="ECB14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76" name="Trapezoid 75"/>
                <p:cNvSpPr/>
                <p:nvPr/>
              </p:nvSpPr>
              <p:spPr>
                <a:xfrm rot="1442139">
                  <a:off x="7397413" y="3467083"/>
                  <a:ext cx="328386" cy="917340"/>
                </a:xfrm>
                <a:prstGeom prst="trapezoid">
                  <a:avLst/>
                </a:prstGeom>
                <a:solidFill>
                  <a:srgbClr val="ECB14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77" name="Trapezoid 76"/>
                <p:cNvSpPr/>
                <p:nvPr/>
              </p:nvSpPr>
              <p:spPr>
                <a:xfrm rot="20249249">
                  <a:off x="8292963" y="3468131"/>
                  <a:ext cx="328386" cy="917340"/>
                </a:xfrm>
                <a:prstGeom prst="trapezoid">
                  <a:avLst/>
                </a:prstGeom>
                <a:solidFill>
                  <a:srgbClr val="ECB14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78" name="Rounded Rectangle 77"/>
                <p:cNvSpPr/>
                <p:nvPr/>
              </p:nvSpPr>
              <p:spPr>
                <a:xfrm rot="5400000">
                  <a:off x="7818423" y="2264054"/>
                  <a:ext cx="333136" cy="986629"/>
                </a:xfrm>
                <a:prstGeom prst="roundRect">
                  <a:avLst>
                    <a:gd name="adj" fmla="val 50000"/>
                  </a:avLst>
                </a:prstGeom>
                <a:solidFill>
                  <a:srgbClr val="76451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79" name="Oval 78"/>
                <p:cNvSpPr/>
                <p:nvPr/>
              </p:nvSpPr>
              <p:spPr>
                <a:xfrm>
                  <a:off x="7557452" y="2790682"/>
                  <a:ext cx="860453" cy="97929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80" name="Rounded Rectangle 79"/>
                <p:cNvSpPr/>
                <p:nvPr/>
              </p:nvSpPr>
              <p:spPr>
                <a:xfrm>
                  <a:off x="7491676" y="2790682"/>
                  <a:ext cx="996313" cy="170311"/>
                </a:xfrm>
                <a:prstGeom prst="roundRect">
                  <a:avLst>
                    <a:gd name="adj" fmla="val 50000"/>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81" name="Rectangle 80"/>
                <p:cNvSpPr/>
                <p:nvPr/>
              </p:nvSpPr>
              <p:spPr>
                <a:xfrm>
                  <a:off x="7620000" y="4267200"/>
                  <a:ext cx="838200" cy="152400"/>
                </a:xfrm>
                <a:prstGeom prst="rect">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grpSp>
          <p:sp>
            <p:nvSpPr>
              <p:cNvPr id="59" name="Oval 58"/>
              <p:cNvSpPr/>
              <p:nvPr/>
            </p:nvSpPr>
            <p:spPr>
              <a:xfrm rot="21206386">
                <a:off x="8879543" y="3846263"/>
                <a:ext cx="642589" cy="764949"/>
              </a:xfrm>
              <a:prstGeom prst="ellipse">
                <a:avLst/>
              </a:prstGeom>
              <a:solidFill>
                <a:srgbClr val="76451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60" name="Oval 59"/>
              <p:cNvSpPr/>
              <p:nvPr/>
            </p:nvSpPr>
            <p:spPr>
              <a:xfrm>
                <a:off x="8966181" y="3962400"/>
                <a:ext cx="355638" cy="228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grpSp>
            <p:nvGrpSpPr>
              <p:cNvPr id="61" name="Group 178"/>
              <p:cNvGrpSpPr/>
              <p:nvPr/>
            </p:nvGrpSpPr>
            <p:grpSpPr>
              <a:xfrm>
                <a:off x="8534400" y="5791200"/>
                <a:ext cx="1371600" cy="304800"/>
                <a:chOff x="1219200" y="2133600"/>
                <a:chExt cx="7086600" cy="685800"/>
              </a:xfrm>
            </p:grpSpPr>
            <p:sp>
              <p:nvSpPr>
                <p:cNvPr id="62" name="&quot;No&quot; Symbol 61"/>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1"/>
                    </a:solidFill>
                  </a:endParaRPr>
                </a:p>
              </p:txBody>
            </p:sp>
            <p:sp>
              <p:nvSpPr>
                <p:cNvPr id="63" name="&quot;No&quot; Symbol 62"/>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1"/>
                    </a:solidFill>
                  </a:endParaRPr>
                </a:p>
              </p:txBody>
            </p:sp>
            <p:sp>
              <p:nvSpPr>
                <p:cNvPr id="64" name="&quot;No&quot; Symbol 63"/>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1"/>
                    </a:solidFill>
                  </a:endParaRPr>
                </a:p>
              </p:txBody>
            </p:sp>
            <p:sp>
              <p:nvSpPr>
                <p:cNvPr id="65" name="&quot;No&quot; Symbol 64"/>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1"/>
                    </a:solidFill>
                  </a:endParaRPr>
                </a:p>
              </p:txBody>
            </p:sp>
            <p:sp>
              <p:nvSpPr>
                <p:cNvPr id="66" name="&quot;No&quot; Symbol 65"/>
                <p:cNvSpPr/>
                <p:nvPr/>
              </p:nvSpPr>
              <p:spPr>
                <a:xfrm>
                  <a:off x="49530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1"/>
                    </a:solidFill>
                  </a:endParaRPr>
                </a:p>
              </p:txBody>
            </p:sp>
            <p:sp>
              <p:nvSpPr>
                <p:cNvPr id="67" name="&quot;No&quot; Symbol 66"/>
                <p:cNvSpPr/>
                <p:nvPr/>
              </p:nvSpPr>
              <p:spPr>
                <a:xfrm>
                  <a:off x="58674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1"/>
                    </a:solidFill>
                  </a:endParaRPr>
                </a:p>
              </p:txBody>
            </p:sp>
            <p:sp>
              <p:nvSpPr>
                <p:cNvPr id="68" name="&quot;No&quot; Symbol 67"/>
                <p:cNvSpPr/>
                <p:nvPr/>
              </p:nvSpPr>
              <p:spPr>
                <a:xfrm>
                  <a:off x="6781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1"/>
                    </a:solidFill>
                  </a:endParaRPr>
                </a:p>
              </p:txBody>
            </p:sp>
          </p:grpSp>
        </p:grpSp>
      </p:grpSp>
      <p:sp>
        <p:nvSpPr>
          <p:cNvPr id="663" name="TextBox 662"/>
          <p:cNvSpPr txBox="1"/>
          <p:nvPr/>
        </p:nvSpPr>
        <p:spPr>
          <a:xfrm>
            <a:off x="76200" y="6443739"/>
            <a:ext cx="3276600" cy="369332"/>
          </a:xfrm>
          <a:prstGeom prst="rect">
            <a:avLst/>
          </a:prstGeom>
          <a:noFill/>
        </p:spPr>
        <p:txBody>
          <a:bodyPr wrap="square" rtlCol="0">
            <a:spAutoFit/>
          </a:bodyPr>
          <a:lstStyle/>
          <a:p>
            <a:r>
              <a:rPr lang="en-US" dirty="0">
                <a:solidFill>
                  <a:schemeClr val="bg1"/>
                </a:solidFill>
              </a:rPr>
              <a:t>45:11-15</a:t>
            </a:r>
          </a:p>
        </p:txBody>
      </p:sp>
      <p:sp>
        <p:nvSpPr>
          <p:cNvPr id="664" name="TextBox 663"/>
          <p:cNvSpPr txBox="1"/>
          <p:nvPr/>
        </p:nvSpPr>
        <p:spPr>
          <a:xfrm>
            <a:off x="1524000" y="1"/>
            <a:ext cx="9144000" cy="646331"/>
          </a:xfrm>
          <a:prstGeom prst="rect">
            <a:avLst/>
          </a:prstGeom>
          <a:noFill/>
        </p:spPr>
        <p:txBody>
          <a:bodyPr wrap="square" rtlCol="0">
            <a:spAutoFit/>
          </a:bodyPr>
          <a:lstStyle/>
          <a:p>
            <a:pPr algn="ctr"/>
            <a:r>
              <a:rPr lang="en-US" sz="3600" dirty="0">
                <a:solidFill>
                  <a:schemeClr val="bg1"/>
                </a:solidFill>
                <a:latin typeface="Copperplate Gothic Bold" pitchFamily="34" charset="0"/>
              </a:rPr>
              <a:t>City of Enoch</a:t>
            </a:r>
          </a:p>
        </p:txBody>
      </p:sp>
      <p:sp>
        <p:nvSpPr>
          <p:cNvPr id="665" name="Rectangle 664"/>
          <p:cNvSpPr/>
          <p:nvPr/>
        </p:nvSpPr>
        <p:spPr>
          <a:xfrm>
            <a:off x="3352800" y="5257800"/>
            <a:ext cx="5715000" cy="1107996"/>
          </a:xfrm>
          <a:prstGeom prst="rect">
            <a:avLst/>
          </a:prstGeom>
        </p:spPr>
        <p:txBody>
          <a:bodyPr wrap="square">
            <a:spAutoFit/>
          </a:bodyPr>
          <a:lstStyle/>
          <a:p>
            <a:r>
              <a:rPr lang="en-US" dirty="0">
                <a:solidFill>
                  <a:schemeClr val="bg1"/>
                </a:solidFill>
              </a:rPr>
              <a:t>“When the Millennial reign comes, the holy men of old shall see it in their ‘flesh,’ for they will be resurrected and take their place among the Saints” </a:t>
            </a:r>
          </a:p>
          <a:p>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spTree>
    <p:extLst>
      <p:ext uri="{BB962C8B-B14F-4D97-AF65-F5344CB8AC3E}">
        <p14:creationId xmlns:p14="http://schemas.microsoft.com/office/powerpoint/2010/main" val="72819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5"/>
                                        </p:tgtEl>
                                        <p:attrNameLst>
                                          <p:attrName>style.visibility</p:attrName>
                                        </p:attrNameLst>
                                      </p:cBhvr>
                                      <p:to>
                                        <p:strVal val="visible"/>
                                      </p:to>
                                    </p:set>
                                    <p:animEffect transition="in" filter="fade">
                                      <p:cBhvr>
                                        <p:cTn id="7" dur="2000"/>
                                        <p:tgtEl>
                                          <p:spTgt spid="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D23A4A-E686-43A6-B1CF-E5A5F1039559}"/>
              </a:ext>
            </a:extLst>
          </p:cNvPr>
          <p:cNvPicPr>
            <a:picLocks noChangeAspect="1"/>
          </p:cNvPicPr>
          <p:nvPr/>
        </p:nvPicPr>
        <p:blipFill rotWithShape="1">
          <a:blip r:embed="rId2">
            <a:extLst>
              <a:ext uri="{28A0092B-C50C-407E-A947-70E740481C1C}">
                <a14:useLocalDpi xmlns:a14="http://schemas.microsoft.com/office/drawing/2010/main" val="0"/>
              </a:ext>
            </a:extLst>
          </a:blip>
          <a:srcRect l="405" t="925" r="682" b="981"/>
          <a:stretch/>
        </p:blipFill>
        <p:spPr>
          <a:xfrm>
            <a:off x="-18107" y="0"/>
            <a:ext cx="12210107" cy="6916848"/>
          </a:xfrm>
          <a:prstGeom prst="rect">
            <a:avLst/>
          </a:prstGeom>
        </p:spPr>
      </p:pic>
      <p:sp>
        <p:nvSpPr>
          <p:cNvPr id="6" name="TextBox 5"/>
          <p:cNvSpPr txBox="1"/>
          <p:nvPr/>
        </p:nvSpPr>
        <p:spPr>
          <a:xfrm>
            <a:off x="308263" y="96052"/>
            <a:ext cx="9144000" cy="3970318"/>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a:t>
            </a:r>
          </a:p>
          <a:p>
            <a:r>
              <a:rPr lang="en-US" b="1" dirty="0">
                <a:solidFill>
                  <a:schemeClr val="bg1"/>
                </a:solidFill>
              </a:rPr>
              <a:t>Christlike Attributes</a:t>
            </a:r>
            <a:r>
              <a:rPr lang="en-US" dirty="0">
                <a:solidFill>
                  <a:schemeClr val="bg1"/>
                </a:solidFill>
              </a:rPr>
              <a:t> (2:53)</a:t>
            </a:r>
          </a:p>
          <a:p>
            <a:endParaRPr lang="en-US" dirty="0">
              <a:solidFill>
                <a:schemeClr val="bg1"/>
              </a:solidFill>
            </a:endParaRPr>
          </a:p>
          <a:p>
            <a:endParaRPr lang="en-US" dirty="0">
              <a:solidFill>
                <a:schemeClr val="bg1"/>
              </a:solidFill>
            </a:endParaRPr>
          </a:p>
          <a:p>
            <a:r>
              <a:rPr lang="en-US" dirty="0">
                <a:solidFill>
                  <a:schemeClr val="bg1"/>
                </a:solidFill>
              </a:rPr>
              <a:t>Joseph Smith (</a:t>
            </a:r>
            <a:r>
              <a:rPr lang="en-US" i="1" dirty="0">
                <a:solidFill>
                  <a:schemeClr val="bg1"/>
                </a:solidFill>
              </a:rPr>
              <a:t>History of the Church,</a:t>
            </a:r>
            <a:r>
              <a:rPr lang="en-US" dirty="0">
                <a:solidFill>
                  <a:schemeClr val="bg1"/>
                </a:solidFill>
              </a:rPr>
              <a:t> 1:158).</a:t>
            </a:r>
          </a:p>
          <a:p>
            <a:endParaRPr lang="en-US" dirty="0">
              <a:solidFill>
                <a:schemeClr val="bg1"/>
              </a:solidFill>
            </a:endParaRPr>
          </a:p>
          <a:p>
            <a:r>
              <a:rPr lang="en-US" dirty="0">
                <a:solidFill>
                  <a:schemeClr val="bg1"/>
                </a:solidFill>
              </a:rPr>
              <a:t>President Joseph Fielding Smith (</a:t>
            </a:r>
            <a:r>
              <a:rPr lang="en-US" i="1" dirty="0">
                <a:solidFill>
                  <a:schemeClr val="bg1"/>
                </a:solidFill>
              </a:rPr>
              <a:t>Church History and Modern Revelation,</a:t>
            </a:r>
            <a:r>
              <a:rPr lang="en-US" dirty="0">
                <a:solidFill>
                  <a:schemeClr val="bg1"/>
                </a:solidFill>
              </a:rPr>
              <a:t> 1:195.)</a:t>
            </a:r>
          </a:p>
          <a:p>
            <a:endParaRPr lang="en-US" dirty="0">
              <a:solidFill>
                <a:schemeClr val="bg1"/>
              </a:solidFill>
            </a:endParaRPr>
          </a:p>
          <a:p>
            <a:r>
              <a:rPr lang="en-US" dirty="0">
                <a:solidFill>
                  <a:schemeClr val="bg1"/>
                </a:solidFill>
              </a:rPr>
              <a:t>Doctrine and Covenants Religion 324-325 Student Manual Section 45</a:t>
            </a:r>
          </a:p>
          <a:p>
            <a:endParaRPr lang="en-US" dirty="0">
              <a:solidFill>
                <a:schemeClr val="bg1"/>
              </a:solidFill>
            </a:endParaRPr>
          </a:p>
          <a:p>
            <a:r>
              <a:rPr lang="en-US" dirty="0">
                <a:solidFill>
                  <a:schemeClr val="bg1"/>
                </a:solidFill>
              </a:rPr>
              <a:t>Smith and </a:t>
            </a:r>
            <a:r>
              <a:rPr lang="en-US" dirty="0" err="1">
                <a:solidFill>
                  <a:schemeClr val="bg1"/>
                </a:solidFill>
              </a:rPr>
              <a:t>Sjodahl</a:t>
            </a:r>
            <a:r>
              <a:rPr lang="en-US" dirty="0">
                <a:solidFill>
                  <a:schemeClr val="bg1"/>
                </a:solidFill>
              </a:rPr>
              <a:t>, Commentary, p. 255</a:t>
            </a:r>
          </a:p>
          <a:p>
            <a:endParaRPr lang="en-US" dirty="0">
              <a:solidFill>
                <a:schemeClr val="bg1"/>
              </a:solidFill>
            </a:endParaRPr>
          </a:p>
        </p:txBody>
      </p:sp>
      <p:pic>
        <p:nvPicPr>
          <p:cNvPr id="3" name="Picture 2">
            <a:extLst>
              <a:ext uri="{FF2B5EF4-FFF2-40B4-BE49-F238E27FC236}">
                <a16:creationId xmlns:a16="http://schemas.microsoft.com/office/drawing/2014/main" id="{423EB6CD-FD55-48C9-8AB6-4D02E8A3F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9588" y="4162422"/>
            <a:ext cx="1676400" cy="1879600"/>
          </a:xfrm>
          <a:prstGeom prst="rect">
            <a:avLst/>
          </a:prstGeom>
        </p:spPr>
      </p:pic>
      <p:pic>
        <p:nvPicPr>
          <p:cNvPr id="10" name="Picture 9">
            <a:extLst>
              <a:ext uri="{FF2B5EF4-FFF2-40B4-BE49-F238E27FC236}">
                <a16:creationId xmlns:a16="http://schemas.microsoft.com/office/drawing/2014/main" id="{FF53594A-B020-41AE-93AE-BFD56B942C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7125" y="3458424"/>
            <a:ext cx="2724150" cy="2133600"/>
          </a:xfrm>
          <a:prstGeom prst="rect">
            <a:avLst/>
          </a:prstGeom>
        </p:spPr>
      </p:pic>
      <p:sp>
        <p:nvSpPr>
          <p:cNvPr id="11" name="Footer Placeholder 14">
            <a:extLst>
              <a:ext uri="{FF2B5EF4-FFF2-40B4-BE49-F238E27FC236}">
                <a16:creationId xmlns:a16="http://schemas.microsoft.com/office/drawing/2014/main" id="{CEBA21D1-0367-4BDC-8153-0C24D91763EF}"/>
              </a:ext>
            </a:extLst>
          </p:cNvPr>
          <p:cNvSpPr>
            <a:spLocks noGrp="1"/>
          </p:cNvSpPr>
          <p:nvPr/>
        </p:nvSpPr>
        <p:spPr>
          <a:xfrm>
            <a:off x="108774" y="6476229"/>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8" name="Group 7">
            <a:extLst>
              <a:ext uri="{FF2B5EF4-FFF2-40B4-BE49-F238E27FC236}">
                <a16:creationId xmlns:a16="http://schemas.microsoft.com/office/drawing/2014/main" id="{541B06A7-8713-4D55-981B-307A76753AF2}"/>
              </a:ext>
            </a:extLst>
          </p:cNvPr>
          <p:cNvGrpSpPr/>
          <p:nvPr/>
        </p:nvGrpSpPr>
        <p:grpSpPr>
          <a:xfrm>
            <a:off x="3011364" y="622396"/>
            <a:ext cx="792847" cy="1004273"/>
            <a:chOff x="7543800" y="3810000"/>
            <a:chExt cx="1143000" cy="1447800"/>
          </a:xfrm>
        </p:grpSpPr>
        <p:sp>
          <p:nvSpPr>
            <p:cNvPr id="9" name="Trapezoid 8">
              <a:extLst>
                <a:ext uri="{FF2B5EF4-FFF2-40B4-BE49-F238E27FC236}">
                  <a16:creationId xmlns:a16="http://schemas.microsoft.com/office/drawing/2014/main" id="{DF1A09F0-E19A-4424-B55C-348827D3DDCF}"/>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79">
              <a:extLst>
                <a:ext uri="{FF2B5EF4-FFF2-40B4-BE49-F238E27FC236}">
                  <a16:creationId xmlns:a16="http://schemas.microsoft.com/office/drawing/2014/main" id="{0705803F-D953-42BE-967F-E82903B5C711}"/>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80">
              <a:extLst>
                <a:ext uri="{FF2B5EF4-FFF2-40B4-BE49-F238E27FC236}">
                  <a16:creationId xmlns:a16="http://schemas.microsoft.com/office/drawing/2014/main" id="{DE902A35-2BC3-4157-8B41-D69E99B0B46B}"/>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81">
              <a:extLst>
                <a:ext uri="{FF2B5EF4-FFF2-40B4-BE49-F238E27FC236}">
                  <a16:creationId xmlns:a16="http://schemas.microsoft.com/office/drawing/2014/main" id="{5A0826D7-F3F8-4812-A65D-2C1EEA0BA95A}"/>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AD2ADFC6-21DB-44E9-98E2-E57BB514EF1C}"/>
                </a:ext>
              </a:extLst>
            </p:cNvPr>
            <p:cNvGrpSpPr/>
            <p:nvPr/>
          </p:nvGrpSpPr>
          <p:grpSpPr>
            <a:xfrm>
              <a:off x="7924800" y="3810000"/>
              <a:ext cx="645353" cy="610017"/>
              <a:chOff x="7924800" y="5867400"/>
              <a:chExt cx="645353" cy="610017"/>
            </a:xfrm>
          </p:grpSpPr>
          <p:grpSp>
            <p:nvGrpSpPr>
              <p:cNvPr id="23" name="Group 13">
                <a:extLst>
                  <a:ext uri="{FF2B5EF4-FFF2-40B4-BE49-F238E27FC236}">
                    <a16:creationId xmlns:a16="http://schemas.microsoft.com/office/drawing/2014/main" id="{D1EB7162-FAD7-480F-B8DA-C0AC87B49749}"/>
                  </a:ext>
                </a:extLst>
              </p:cNvPr>
              <p:cNvGrpSpPr/>
              <p:nvPr/>
            </p:nvGrpSpPr>
            <p:grpSpPr>
              <a:xfrm>
                <a:off x="7924800" y="5867400"/>
                <a:ext cx="645353" cy="610017"/>
                <a:chOff x="3037563" y="3121795"/>
                <a:chExt cx="1250371" cy="1224010"/>
              </a:xfrm>
            </p:grpSpPr>
            <p:sp>
              <p:nvSpPr>
                <p:cNvPr id="25" name="Oval 24">
                  <a:extLst>
                    <a:ext uri="{FF2B5EF4-FFF2-40B4-BE49-F238E27FC236}">
                      <a16:creationId xmlns:a16="http://schemas.microsoft.com/office/drawing/2014/main" id="{12B21AB6-275A-4BB6-A60E-D01798FE8E72}"/>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3D35140-7E3B-41FB-AE2A-CEBB4FCA8F6B}"/>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52E1B62-1328-40F9-9F42-144821D17EC3}"/>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840977E-B29E-4E5E-BFF8-B23FB58D1DC2}"/>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3">
                <a:extLst>
                  <a:ext uri="{FF2B5EF4-FFF2-40B4-BE49-F238E27FC236}">
                    <a16:creationId xmlns:a16="http://schemas.microsoft.com/office/drawing/2014/main" id="{DE95E0A3-DEC2-469F-9A3F-79BF7A22B30B}"/>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A6E5DB8-A0F5-4FE7-8A84-1DFF2A804BD1}"/>
                </a:ext>
              </a:extLst>
            </p:cNvPr>
            <p:cNvGrpSpPr/>
            <p:nvPr/>
          </p:nvGrpSpPr>
          <p:grpSpPr>
            <a:xfrm>
              <a:off x="7543800" y="4038600"/>
              <a:ext cx="403070" cy="381000"/>
              <a:chOff x="7924800" y="5867400"/>
              <a:chExt cx="645353" cy="610017"/>
            </a:xfrm>
          </p:grpSpPr>
          <p:grpSp>
            <p:nvGrpSpPr>
              <p:cNvPr id="17" name="Group 13">
                <a:extLst>
                  <a:ext uri="{FF2B5EF4-FFF2-40B4-BE49-F238E27FC236}">
                    <a16:creationId xmlns:a16="http://schemas.microsoft.com/office/drawing/2014/main" id="{24435BC7-F862-4831-BAF3-95D5892538B8}"/>
                  </a:ext>
                </a:extLst>
              </p:cNvPr>
              <p:cNvGrpSpPr/>
              <p:nvPr/>
            </p:nvGrpSpPr>
            <p:grpSpPr>
              <a:xfrm>
                <a:off x="7924800" y="5867400"/>
                <a:ext cx="645353" cy="610017"/>
                <a:chOff x="3037563" y="3121795"/>
                <a:chExt cx="1250371" cy="1224010"/>
              </a:xfrm>
            </p:grpSpPr>
            <p:sp>
              <p:nvSpPr>
                <p:cNvPr id="19" name="Oval 18">
                  <a:extLst>
                    <a:ext uri="{FF2B5EF4-FFF2-40B4-BE49-F238E27FC236}">
                      <a16:creationId xmlns:a16="http://schemas.microsoft.com/office/drawing/2014/main" id="{D7B92A11-A93C-4E6F-8945-DDC526D52F62}"/>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13973A8-F7D3-4B7D-A13C-5E6BFACD72EF}"/>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A7A2E2C-75BC-4829-8031-F108165D403D}"/>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5B31DB2-027A-480B-A7DC-4DF7F9214C60}"/>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a:extLst>
                  <a:ext uri="{FF2B5EF4-FFF2-40B4-BE49-F238E27FC236}">
                    <a16:creationId xmlns:a16="http://schemas.microsoft.com/office/drawing/2014/main" id="{107422B1-050F-4330-932A-99805FA7F5AC}"/>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61096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595255" cy="4893647"/>
          </a:xfrm>
          <a:prstGeom prst="rect">
            <a:avLst/>
          </a:prstGeom>
          <a:ln>
            <a:solidFill>
              <a:schemeClr val="tx1"/>
            </a:solidFill>
          </a:ln>
        </p:spPr>
        <p:txBody>
          <a:bodyPr wrap="square">
            <a:spAutoFit/>
          </a:bodyPr>
          <a:lstStyle/>
          <a:p>
            <a:r>
              <a:rPr lang="en-US" sz="1200" b="1" dirty="0"/>
              <a:t>Judgment:</a:t>
            </a:r>
          </a:p>
          <a:p>
            <a:endParaRPr lang="en-US" sz="1200" dirty="0"/>
          </a:p>
          <a:p>
            <a:r>
              <a:rPr lang="en-US" sz="1200" dirty="0"/>
              <a:t>The imagery of a judicial system is often invoked when the Last Judgment is mentioned in scriptures. </a:t>
            </a:r>
          </a:p>
          <a:p>
            <a:endParaRPr lang="en-US" sz="1200" dirty="0"/>
          </a:p>
          <a:p>
            <a:r>
              <a:rPr lang="en-US" sz="1200" dirty="0"/>
              <a:t>Man goes before the “judgment bar” (</a:t>
            </a:r>
          </a:p>
          <a:p>
            <a:endParaRPr lang="en-US" sz="1200" dirty="0"/>
          </a:p>
          <a:p>
            <a:r>
              <a:rPr lang="en-US" sz="1200" dirty="0"/>
              <a:t>2 Nephi 33:15), there to be “arraigned” (Alma 11:44) and face God, “the Judge of all” (Hebrews 12:23).</a:t>
            </a:r>
          </a:p>
          <a:p>
            <a:endParaRPr lang="en-US" sz="1200" dirty="0"/>
          </a:p>
          <a:p>
            <a:r>
              <a:rPr lang="en-US" sz="1200" dirty="0"/>
              <a:t> As part of that imagery, Jesus is called the </a:t>
            </a:r>
            <a:r>
              <a:rPr lang="en-US" sz="1200" i="1" dirty="0"/>
              <a:t>Advocate (</a:t>
            </a:r>
            <a:r>
              <a:rPr lang="en-US" sz="1200" i="1" dirty="0" err="1"/>
              <a:t>paraclaytos</a:t>
            </a:r>
            <a:r>
              <a:rPr lang="en-US" sz="1200" i="1" dirty="0"/>
              <a:t>)</a:t>
            </a:r>
            <a:r>
              <a:rPr lang="en-US" sz="1200" dirty="0"/>
              <a:t>. In the King James Version of the New Testament, Jesus is called the “advocate” only once (1 John 2:1). </a:t>
            </a:r>
          </a:p>
          <a:p>
            <a:endParaRPr lang="en-US" sz="1200" dirty="0"/>
          </a:p>
          <a:p>
            <a:r>
              <a:rPr lang="en-US" sz="1200" dirty="0"/>
              <a:t>The same word (</a:t>
            </a:r>
            <a:r>
              <a:rPr lang="en-US" sz="1200" i="1" dirty="0" err="1"/>
              <a:t>paraclaytos</a:t>
            </a:r>
            <a:r>
              <a:rPr lang="en-US" sz="1200" dirty="0"/>
              <a:t>) is used for the Holy Ghost, although it is translated “Comforter” (John 14:16). </a:t>
            </a:r>
          </a:p>
          <a:p>
            <a:endParaRPr lang="en-US" sz="1200" dirty="0"/>
          </a:p>
          <a:p>
            <a:r>
              <a:rPr lang="en-US" sz="1200" dirty="0"/>
              <a:t>Thus, Jesus is one </a:t>
            </a:r>
            <a:r>
              <a:rPr lang="en-US" sz="1200" i="1" dirty="0" err="1"/>
              <a:t>Paraclete</a:t>
            </a:r>
            <a:r>
              <a:rPr lang="en-US" sz="1200" i="1" dirty="0"/>
              <a:t>,</a:t>
            </a:r>
            <a:r>
              <a:rPr lang="en-US" sz="1200" dirty="0"/>
              <a:t> or Comforter, and the Holy Ghost is called “another Comforter” (John 14:16). </a:t>
            </a:r>
          </a:p>
          <a:p>
            <a:endParaRPr lang="en-US" sz="1200" dirty="0"/>
          </a:p>
          <a:p>
            <a:r>
              <a:rPr lang="en-US" sz="1200" dirty="0"/>
              <a:t>The Greek word comes from </a:t>
            </a:r>
            <a:r>
              <a:rPr lang="en-US" sz="1200" i="1" dirty="0" err="1"/>
              <a:t>para,</a:t>
            </a:r>
            <a:r>
              <a:rPr lang="en-US" sz="1200" dirty="0" err="1"/>
              <a:t>to</a:t>
            </a:r>
            <a:r>
              <a:rPr lang="en-US" sz="1200" dirty="0"/>
              <a:t> the side of, and </a:t>
            </a:r>
            <a:r>
              <a:rPr lang="en-US" sz="1200" i="1" dirty="0" err="1"/>
              <a:t>kalayo</a:t>
            </a:r>
            <a:r>
              <a:rPr lang="en-US" sz="1200" i="1" dirty="0"/>
              <a:t>,</a:t>
            </a:r>
            <a:r>
              <a:rPr lang="en-US" sz="1200" dirty="0"/>
              <a:t> to summon. “Hence, originally, one who is called to another’s side to aid him, as an advocate in a court of justice” (Vincent, </a:t>
            </a:r>
            <a:r>
              <a:rPr lang="en-US" sz="1200" i="1" dirty="0"/>
              <a:t>Word Studies,</a:t>
            </a:r>
            <a:r>
              <a:rPr lang="en-US" sz="1200" dirty="0"/>
              <a:t> 1:486).</a:t>
            </a:r>
          </a:p>
        </p:txBody>
      </p:sp>
      <p:sp>
        <p:nvSpPr>
          <p:cNvPr id="3" name="Rectangle 2"/>
          <p:cNvSpPr/>
          <p:nvPr/>
        </p:nvSpPr>
        <p:spPr>
          <a:xfrm>
            <a:off x="3595255" y="-1"/>
            <a:ext cx="4572000" cy="4893647"/>
          </a:xfrm>
          <a:prstGeom prst="rect">
            <a:avLst/>
          </a:prstGeom>
          <a:ln>
            <a:solidFill>
              <a:schemeClr val="tx1"/>
            </a:solidFill>
          </a:ln>
        </p:spPr>
        <p:txBody>
          <a:bodyPr>
            <a:spAutoFit/>
          </a:bodyPr>
          <a:lstStyle/>
          <a:p>
            <a:r>
              <a:rPr lang="en-US" sz="1200" dirty="0"/>
              <a:t>In the terminology of </a:t>
            </a:r>
            <a:r>
              <a:rPr lang="en-US" sz="1200" b="1" dirty="0"/>
              <a:t>today’s legal system</a:t>
            </a:r>
            <a:r>
              <a:rPr lang="en-US" sz="1200" dirty="0"/>
              <a:t>, an advocate is a lawyer who pleads another’s cause in a court of law, or in other words, an attorney for the defense. </a:t>
            </a:r>
          </a:p>
          <a:p>
            <a:endParaRPr lang="en-US" sz="1200" dirty="0"/>
          </a:p>
          <a:p>
            <a:r>
              <a:rPr lang="en-US" sz="1200" dirty="0"/>
              <a:t>Usually, the attorney for the defense pleads the cause on the basis that the client is innocent; or if guilty, that extenuating circumstances should be considered and mercy extended. At the time of eternal judgment, we will stand before the bar of God accused of being imperfect and unworthy to enter God’s presence, “for all have sinned, and come short of the glory of God” (Romans 3:23).</a:t>
            </a:r>
          </a:p>
          <a:p>
            <a:endParaRPr lang="en-US" sz="1200" dirty="0"/>
          </a:p>
          <a:p>
            <a:r>
              <a:rPr lang="en-US" sz="1200" dirty="0"/>
              <a:t>At that time we have an Advocate with the Father. </a:t>
            </a:r>
          </a:p>
          <a:p>
            <a:endParaRPr lang="en-US" sz="1200" dirty="0"/>
          </a:p>
          <a:p>
            <a:r>
              <a:rPr lang="en-US" sz="1200" dirty="0"/>
              <a:t>He will stand beside us to plead our cause before the Great Judge; however, He does not plead our case by pointing to our lack of guilt; rather, </a:t>
            </a:r>
            <a:r>
              <a:rPr lang="en-US" sz="1200" i="1" dirty="0"/>
              <a:t>it is His own </a:t>
            </a:r>
            <a:r>
              <a:rPr lang="en-US" sz="1200" i="1" dirty="0" err="1"/>
              <a:t>sinlessness</a:t>
            </a:r>
            <a:r>
              <a:rPr lang="en-US" sz="1200" i="1" dirty="0"/>
              <a:t> to which He calls God’s attention</a:t>
            </a:r>
            <a:r>
              <a:rPr lang="en-US" sz="1200" dirty="0"/>
              <a:t> (see D&amp;C 45:4). </a:t>
            </a:r>
          </a:p>
          <a:p>
            <a:endParaRPr lang="en-US" sz="1200" dirty="0"/>
          </a:p>
          <a:p>
            <a:r>
              <a:rPr lang="en-US" sz="1200" dirty="0"/>
              <a:t>His perfection and His suffering pay the price to satisfy justice for those of His “brethren that believe on my name” (v. 5). Imagine the indescribable sorrow of standing before the judgment bar with no one to step forward, no one to speak for you. </a:t>
            </a:r>
          </a:p>
          <a:p>
            <a:endParaRPr lang="en-US" sz="1200" dirty="0"/>
          </a:p>
          <a:p>
            <a:r>
              <a:rPr lang="en-US" sz="1200" dirty="0"/>
              <a:t>How tragic that some will not come to Him in true faith and repentance so that He can take their guilt upon Him and become their advocate with the Father. </a:t>
            </a:r>
            <a:r>
              <a:rPr lang="en-US" sz="1000" dirty="0"/>
              <a:t>Student Manual Religion 324-325</a:t>
            </a:r>
          </a:p>
        </p:txBody>
      </p:sp>
      <p:sp>
        <p:nvSpPr>
          <p:cNvPr id="6" name="Rectangle 5"/>
          <p:cNvSpPr/>
          <p:nvPr/>
        </p:nvSpPr>
        <p:spPr>
          <a:xfrm>
            <a:off x="8167255" y="0"/>
            <a:ext cx="4024745" cy="6186309"/>
          </a:xfrm>
          <a:prstGeom prst="rect">
            <a:avLst/>
          </a:prstGeom>
          <a:ln>
            <a:solidFill>
              <a:schemeClr val="tx1"/>
            </a:solidFill>
          </a:ln>
        </p:spPr>
        <p:txBody>
          <a:bodyPr wrap="square">
            <a:spAutoFit/>
          </a:bodyPr>
          <a:lstStyle/>
          <a:p>
            <a:pPr fontAlgn="base"/>
            <a:r>
              <a:rPr lang="en-US" sz="1200" b="1" dirty="0"/>
              <a:t>Role of the Savior as a mediator…</a:t>
            </a:r>
            <a:r>
              <a:rPr lang="en-US" sz="1200" dirty="0"/>
              <a:t>President Boyd K. Packer of the Quorum of the Twelve Apostles explains:</a:t>
            </a:r>
            <a:endParaRPr lang="en-US" sz="1200" b="1" dirty="0"/>
          </a:p>
          <a:p>
            <a:pPr fontAlgn="base"/>
            <a:r>
              <a:rPr lang="en-US" sz="1200" dirty="0"/>
              <a:t>“Each of us lives on a kind of spiritual credit. One day the account will be closed, a settlement demanded. However casually we may view it now, when that day comes and the foreclosure is imminent, we will look around in restless agony for someone, anyone, to help us.</a:t>
            </a:r>
          </a:p>
          <a:p>
            <a:pPr fontAlgn="base"/>
            <a:r>
              <a:rPr lang="en-US" sz="1200" dirty="0"/>
              <a:t>“And, by eternal law, mercy cannot be extended save there be one who is both willing and able to assume our debt and pay the price and arrange the terms for our redemption. “Unless there is a mediator, unless we have a friend, the full weight of justice </a:t>
            </a:r>
            <a:r>
              <a:rPr lang="en-US" sz="1200" dirty="0" err="1"/>
              <a:t>untempered</a:t>
            </a:r>
            <a:r>
              <a:rPr lang="en-US" sz="1200" dirty="0"/>
              <a:t>, unsympathetic, must, positively must fall on us. The full recompense for every transgression, however minor or however deep, will be exacted from us to the uttermost farthing.</a:t>
            </a:r>
          </a:p>
          <a:p>
            <a:pPr fontAlgn="base"/>
            <a:r>
              <a:rPr lang="en-US" sz="1200" dirty="0"/>
              <a:t>“But know this: Truth, glorious truth, proclaims there is such a Mediator.</a:t>
            </a:r>
          </a:p>
          <a:p>
            <a:pPr fontAlgn="base"/>
            <a:r>
              <a:rPr lang="en-US" sz="1200" dirty="0"/>
              <a:t>“‘For there is one God, and one mediator between God and men, the man Christ Jesus.’ (1 Tim. 2:5)” (“The Mediator,” </a:t>
            </a:r>
            <a:r>
              <a:rPr lang="en-US" sz="1200" i="1" dirty="0"/>
              <a:t>Ensign,</a:t>
            </a:r>
            <a:r>
              <a:rPr lang="en-US" sz="1200" dirty="0"/>
              <a:t> May 1977, 55–56).</a:t>
            </a:r>
          </a:p>
          <a:p>
            <a:pPr fontAlgn="base"/>
            <a:r>
              <a:rPr lang="en-US" sz="1200" dirty="0"/>
              <a:t>President Packer emphasized that the Lord is acting as our Advocate with the Father in our everyday lives:</a:t>
            </a:r>
          </a:p>
          <a:p>
            <a:pPr fontAlgn="base"/>
            <a:r>
              <a:rPr lang="en-US" sz="1200" dirty="0"/>
              <a:t>“For some reason, we think the Atonement of Christ applies </a:t>
            </a:r>
            <a:r>
              <a:rPr lang="en-US" sz="1200" i="1" dirty="0"/>
              <a:t>only</a:t>
            </a:r>
            <a:r>
              <a:rPr lang="en-US" sz="1200" dirty="0"/>
              <a:t> at the end of mortal life to redemption from the Fall, from spiritual death. It is much more than that. It is an ever-present power to call upon in everyday life. When we are racked or harrowed up or tormented by guilt or burdened with grief, He can heal us. While we do not fully understand how the Atonement of Christ was made, we can experience ‘the peace of God, which </a:t>
            </a:r>
            <a:r>
              <a:rPr lang="en-US" sz="1200" dirty="0" err="1"/>
              <a:t>passeth</a:t>
            </a:r>
            <a:r>
              <a:rPr lang="en-US" sz="1200" dirty="0"/>
              <a:t> all understanding.’ [Philippians 4:7.]” (“The Touch of the Master’s Hand,” </a:t>
            </a:r>
            <a:r>
              <a:rPr lang="en-US" sz="1200" i="1" dirty="0"/>
              <a:t>Ensign,</a:t>
            </a:r>
            <a:r>
              <a:rPr lang="en-US" sz="1200" dirty="0"/>
              <a:t> May 2001, 23).</a:t>
            </a:r>
          </a:p>
        </p:txBody>
      </p:sp>
    </p:spTree>
    <p:extLst>
      <p:ext uri="{BB962C8B-B14F-4D97-AF65-F5344CB8AC3E}">
        <p14:creationId xmlns:p14="http://schemas.microsoft.com/office/powerpoint/2010/main" val="3649171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71E5A2D-4909-4CC7-9562-961B76D552DC}"/>
              </a:ext>
            </a:extLst>
          </p:cNvPr>
          <p:cNvPicPr>
            <a:picLocks noChangeAspect="1"/>
          </p:cNvPicPr>
          <p:nvPr/>
        </p:nvPicPr>
        <p:blipFill rotWithShape="1">
          <a:blip r:embed="rId2">
            <a:extLst>
              <a:ext uri="{28A0092B-C50C-407E-A947-70E740481C1C}">
                <a14:useLocalDpi xmlns:a14="http://schemas.microsoft.com/office/drawing/2010/main" val="0"/>
              </a:ext>
            </a:extLst>
          </a:blip>
          <a:srcRect l="405" t="925" r="682" b="981"/>
          <a:stretch/>
        </p:blipFill>
        <p:spPr>
          <a:xfrm>
            <a:off x="-18107" y="0"/>
            <a:ext cx="12210107" cy="6916848"/>
          </a:xfrm>
          <a:prstGeom prst="rect">
            <a:avLst/>
          </a:prstGeom>
        </p:spPr>
      </p:pic>
      <p:sp>
        <p:nvSpPr>
          <p:cNvPr id="7" name="TextBox 6"/>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Copperplate Gothic Bold" pitchFamily="34" charset="0"/>
              </a:rPr>
              <a:t>Background</a:t>
            </a:r>
            <a:endParaRPr lang="en-US" sz="3200" dirty="0">
              <a:solidFill>
                <a:schemeClr val="bg1"/>
              </a:solidFill>
              <a:latin typeface="Copperplate Gothic Bold" pitchFamily="34" charset="0"/>
            </a:endParaRPr>
          </a:p>
        </p:txBody>
      </p:sp>
      <p:sp>
        <p:nvSpPr>
          <p:cNvPr id="5" name="TextBox 4"/>
          <p:cNvSpPr txBox="1"/>
          <p:nvPr/>
        </p:nvSpPr>
        <p:spPr>
          <a:xfrm>
            <a:off x="4953000" y="838200"/>
            <a:ext cx="2667000" cy="381000"/>
          </a:xfrm>
          <a:prstGeom prst="rect">
            <a:avLst/>
          </a:prstGeom>
          <a:noFill/>
        </p:spPr>
        <p:txBody>
          <a:bodyPr wrap="square" rtlCol="0">
            <a:spAutoFit/>
          </a:bodyPr>
          <a:lstStyle/>
          <a:p>
            <a:r>
              <a:rPr lang="en-US" dirty="0">
                <a:solidFill>
                  <a:schemeClr val="bg1"/>
                </a:solidFill>
              </a:rPr>
              <a:t>March 1831</a:t>
            </a:r>
          </a:p>
        </p:txBody>
      </p:sp>
      <p:sp>
        <p:nvSpPr>
          <p:cNvPr id="8" name="TextBox 7"/>
          <p:cNvSpPr txBox="1"/>
          <p:nvPr/>
        </p:nvSpPr>
        <p:spPr>
          <a:xfrm>
            <a:off x="2057400" y="1676400"/>
            <a:ext cx="3124200" cy="1754326"/>
          </a:xfrm>
          <a:prstGeom prst="rect">
            <a:avLst/>
          </a:prstGeom>
          <a:noFill/>
        </p:spPr>
        <p:txBody>
          <a:bodyPr wrap="square" rtlCol="0">
            <a:spAutoFit/>
          </a:bodyPr>
          <a:lstStyle/>
          <a:p>
            <a:r>
              <a:rPr lang="en-US" dirty="0">
                <a:solidFill>
                  <a:schemeClr val="bg1"/>
                </a:solidFill>
              </a:rPr>
              <a:t>Civic leaders, ministers, newspaper editors, and parishioners joined together in an effort to stop the conversion of their neighbors to the new religion. </a:t>
            </a:r>
          </a:p>
        </p:txBody>
      </p:sp>
      <p:sp>
        <p:nvSpPr>
          <p:cNvPr id="9" name="Rectangle 8"/>
          <p:cNvSpPr/>
          <p:nvPr/>
        </p:nvSpPr>
        <p:spPr>
          <a:xfrm>
            <a:off x="5181600" y="4495800"/>
            <a:ext cx="4876800" cy="1477328"/>
          </a:xfrm>
          <a:prstGeom prst="rect">
            <a:avLst/>
          </a:prstGeom>
        </p:spPr>
        <p:txBody>
          <a:bodyPr wrap="square">
            <a:spAutoFit/>
          </a:bodyPr>
          <a:lstStyle/>
          <a:p>
            <a:r>
              <a:rPr lang="en-US" dirty="0">
                <a:solidFill>
                  <a:schemeClr val="bg1"/>
                </a:solidFill>
              </a:rPr>
              <a:t>“Many false reports, lies, and foolish stories, were published in the newspapers, and circulated in every direction, to prevent people from investigating the work, or embracing the faith”</a:t>
            </a:r>
          </a:p>
          <a:p>
            <a:r>
              <a:rPr lang="en-US" dirty="0">
                <a:solidFill>
                  <a:schemeClr val="bg1"/>
                </a:solidFill>
              </a:rPr>
              <a:t> Joseph Smith</a:t>
            </a:r>
          </a:p>
        </p:txBody>
      </p:sp>
      <p:pic>
        <p:nvPicPr>
          <p:cNvPr id="3" name="Picture 2">
            <a:extLst>
              <a:ext uri="{FF2B5EF4-FFF2-40B4-BE49-F238E27FC236}">
                <a16:creationId xmlns:a16="http://schemas.microsoft.com/office/drawing/2014/main" id="{0CD9F486-CF61-4ECC-82AD-7E53E0A893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8300" y="1665433"/>
            <a:ext cx="1676400" cy="2286000"/>
          </a:xfrm>
          <a:prstGeom prst="rect">
            <a:avLst/>
          </a:prstGeom>
        </p:spPr>
      </p:pic>
      <p:pic>
        <p:nvPicPr>
          <p:cNvPr id="10" name="Picture 9">
            <a:extLst>
              <a:ext uri="{FF2B5EF4-FFF2-40B4-BE49-F238E27FC236}">
                <a16:creationId xmlns:a16="http://schemas.microsoft.com/office/drawing/2014/main" id="{0DCA4EE0-7D13-468C-8987-625F5F2283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9612" y="1933575"/>
            <a:ext cx="2466975" cy="1847850"/>
          </a:xfrm>
          <a:prstGeom prst="rect">
            <a:avLst/>
          </a:prstGeom>
        </p:spPr>
      </p:pic>
      <p:pic>
        <p:nvPicPr>
          <p:cNvPr id="14" name="Picture 13">
            <a:extLst>
              <a:ext uri="{FF2B5EF4-FFF2-40B4-BE49-F238E27FC236}">
                <a16:creationId xmlns:a16="http://schemas.microsoft.com/office/drawing/2014/main" id="{EE69FAA6-94D9-436F-BFE4-EC74EAB5CA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4276" y="3951433"/>
            <a:ext cx="2444708" cy="2444708"/>
          </a:xfrm>
          <a:prstGeom prst="rect">
            <a:avLst/>
          </a:prstGeom>
        </p:spPr>
      </p:pic>
    </p:spTree>
    <p:extLst>
      <p:ext uri="{BB962C8B-B14F-4D97-AF65-F5344CB8AC3E}">
        <p14:creationId xmlns:p14="http://schemas.microsoft.com/office/powerpoint/2010/main" val="215408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AA48E7D-3659-457F-BA0F-F52424AA92B8}"/>
              </a:ext>
            </a:extLst>
          </p:cNvPr>
          <p:cNvPicPr>
            <a:picLocks noChangeAspect="1"/>
          </p:cNvPicPr>
          <p:nvPr/>
        </p:nvPicPr>
        <p:blipFill rotWithShape="1">
          <a:blip r:embed="rId2">
            <a:extLst>
              <a:ext uri="{28A0092B-C50C-407E-A947-70E740481C1C}">
                <a14:useLocalDpi xmlns:a14="http://schemas.microsoft.com/office/drawing/2010/main" val="0"/>
              </a:ext>
            </a:extLst>
          </a:blip>
          <a:srcRect l="405" t="925" r="682" b="981"/>
          <a:stretch/>
        </p:blipFill>
        <p:spPr>
          <a:xfrm>
            <a:off x="-18107" y="0"/>
            <a:ext cx="12210107" cy="6916848"/>
          </a:xfrm>
          <a:prstGeom prst="rect">
            <a:avLst/>
          </a:prstGeom>
        </p:spPr>
      </p:pic>
      <p:sp>
        <p:nvSpPr>
          <p:cNvPr id="7" name="TextBox 6"/>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Copperplate Gothic Bold" pitchFamily="34" charset="0"/>
              </a:rPr>
              <a:t>Background</a:t>
            </a:r>
            <a:endParaRPr lang="en-US" sz="3200" dirty="0">
              <a:solidFill>
                <a:schemeClr val="bg1"/>
              </a:solidFill>
              <a:latin typeface="Copperplate Gothic Bold" pitchFamily="34" charset="0"/>
            </a:endParaRPr>
          </a:p>
        </p:txBody>
      </p:sp>
      <p:sp>
        <p:nvSpPr>
          <p:cNvPr id="5" name="TextBox 4"/>
          <p:cNvSpPr txBox="1"/>
          <p:nvPr/>
        </p:nvSpPr>
        <p:spPr>
          <a:xfrm>
            <a:off x="5105400" y="838200"/>
            <a:ext cx="2667000" cy="381000"/>
          </a:xfrm>
          <a:prstGeom prst="rect">
            <a:avLst/>
          </a:prstGeom>
          <a:noFill/>
        </p:spPr>
        <p:txBody>
          <a:bodyPr wrap="square" rtlCol="0">
            <a:spAutoFit/>
          </a:bodyPr>
          <a:lstStyle/>
          <a:p>
            <a:r>
              <a:rPr lang="en-US" dirty="0">
                <a:solidFill>
                  <a:schemeClr val="bg1"/>
                </a:solidFill>
              </a:rPr>
              <a:t>March 1831</a:t>
            </a:r>
          </a:p>
        </p:txBody>
      </p:sp>
      <p:sp>
        <p:nvSpPr>
          <p:cNvPr id="8" name="TextBox 7"/>
          <p:cNvSpPr txBox="1"/>
          <p:nvPr/>
        </p:nvSpPr>
        <p:spPr>
          <a:xfrm>
            <a:off x="2133600" y="1752600"/>
            <a:ext cx="3276600" cy="2308324"/>
          </a:xfrm>
          <a:prstGeom prst="rect">
            <a:avLst/>
          </a:prstGeom>
          <a:noFill/>
        </p:spPr>
        <p:txBody>
          <a:bodyPr wrap="square" rtlCol="0">
            <a:spAutoFit/>
          </a:bodyPr>
          <a:lstStyle/>
          <a:p>
            <a:r>
              <a:rPr lang="en-US" dirty="0">
                <a:solidFill>
                  <a:schemeClr val="bg1"/>
                </a:solidFill>
              </a:rPr>
              <a:t>During these trying times of slander and abuse, the Lord blessed the Saints with revelations of comfort, peace, and assurance. </a:t>
            </a:r>
          </a:p>
          <a:p>
            <a:endParaRPr lang="en-US" dirty="0">
              <a:solidFill>
                <a:schemeClr val="bg1"/>
              </a:solidFill>
            </a:endParaRPr>
          </a:p>
          <a:p>
            <a:r>
              <a:rPr lang="en-US" dirty="0">
                <a:solidFill>
                  <a:schemeClr val="bg1"/>
                </a:solidFill>
              </a:rPr>
              <a:t>One of these revelations was section 45</a:t>
            </a:r>
          </a:p>
        </p:txBody>
      </p:sp>
      <p:sp>
        <p:nvSpPr>
          <p:cNvPr id="9" name="Rectangle 8"/>
          <p:cNvSpPr/>
          <p:nvPr/>
        </p:nvSpPr>
        <p:spPr>
          <a:xfrm>
            <a:off x="5715000" y="5181601"/>
            <a:ext cx="4572000" cy="1200329"/>
          </a:xfrm>
          <a:prstGeom prst="rect">
            <a:avLst/>
          </a:prstGeom>
        </p:spPr>
        <p:txBody>
          <a:bodyPr>
            <a:spAutoFit/>
          </a:bodyPr>
          <a:lstStyle/>
          <a:p>
            <a:r>
              <a:rPr lang="en-US" dirty="0">
                <a:solidFill>
                  <a:schemeClr val="bg1"/>
                </a:solidFill>
              </a:rPr>
              <a:t>“To the joy of the Saints who had to struggle against every thing that prejudice and wickedness could invent, I received the following in D&amp;C 45” Joseph Smith</a:t>
            </a:r>
          </a:p>
        </p:txBody>
      </p:sp>
      <p:pic>
        <p:nvPicPr>
          <p:cNvPr id="3" name="Picture 2">
            <a:extLst>
              <a:ext uri="{FF2B5EF4-FFF2-40B4-BE49-F238E27FC236}">
                <a16:creationId xmlns:a16="http://schemas.microsoft.com/office/drawing/2014/main" id="{A49E42A6-8C8C-462D-83FD-94F583E182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7997" y="1427144"/>
            <a:ext cx="3243072" cy="3139440"/>
          </a:xfrm>
          <a:prstGeom prst="rect">
            <a:avLst/>
          </a:prstGeom>
        </p:spPr>
      </p:pic>
      <p:pic>
        <p:nvPicPr>
          <p:cNvPr id="11" name="Picture 10">
            <a:extLst>
              <a:ext uri="{FF2B5EF4-FFF2-40B4-BE49-F238E27FC236}">
                <a16:creationId xmlns:a16="http://schemas.microsoft.com/office/drawing/2014/main" id="{B6DE3B77-784F-4A22-869F-77F80F9A83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4398273"/>
            <a:ext cx="2781300" cy="2181225"/>
          </a:xfrm>
          <a:prstGeom prst="rect">
            <a:avLst/>
          </a:prstGeom>
        </p:spPr>
      </p:pic>
    </p:spTree>
    <p:extLst>
      <p:ext uri="{BB962C8B-B14F-4D97-AF65-F5344CB8AC3E}">
        <p14:creationId xmlns:p14="http://schemas.microsoft.com/office/powerpoint/2010/main" val="428843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876465-B20C-4DC9-BB51-8D8BCF4ABD20}"/>
              </a:ext>
            </a:extLst>
          </p:cNvPr>
          <p:cNvPicPr>
            <a:picLocks noChangeAspect="1"/>
          </p:cNvPicPr>
          <p:nvPr/>
        </p:nvPicPr>
        <p:blipFill rotWithShape="1">
          <a:blip r:embed="rId2">
            <a:extLst>
              <a:ext uri="{28A0092B-C50C-407E-A947-70E740481C1C}">
                <a14:useLocalDpi xmlns:a14="http://schemas.microsoft.com/office/drawing/2010/main" val="0"/>
              </a:ext>
            </a:extLst>
          </a:blip>
          <a:srcRect l="405" t="925" r="682" b="981"/>
          <a:stretch/>
        </p:blipFill>
        <p:spPr>
          <a:xfrm>
            <a:off x="-18107" y="0"/>
            <a:ext cx="12210107" cy="6916848"/>
          </a:xfrm>
          <a:prstGeom prst="rect">
            <a:avLst/>
          </a:prstGeom>
        </p:spPr>
      </p:pic>
      <p:sp>
        <p:nvSpPr>
          <p:cNvPr id="7" name="TextBox 6"/>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Copperplate Gothic Bold" pitchFamily="34" charset="0"/>
              </a:rPr>
              <a:t>Qualities</a:t>
            </a:r>
            <a:endParaRPr lang="en-US" sz="3200" dirty="0">
              <a:solidFill>
                <a:schemeClr val="bg1"/>
              </a:solidFill>
              <a:latin typeface="Copperplate Gothic Bold" pitchFamily="34" charset="0"/>
            </a:endParaRPr>
          </a:p>
        </p:txBody>
      </p:sp>
      <p:sp>
        <p:nvSpPr>
          <p:cNvPr id="8" name="TextBox 7"/>
          <p:cNvSpPr txBox="1"/>
          <p:nvPr/>
        </p:nvSpPr>
        <p:spPr>
          <a:xfrm>
            <a:off x="820882" y="1129101"/>
            <a:ext cx="3636818" cy="923330"/>
          </a:xfrm>
          <a:prstGeom prst="rect">
            <a:avLst/>
          </a:prstGeom>
          <a:noFill/>
        </p:spPr>
        <p:txBody>
          <a:bodyPr wrap="square" rtlCol="0">
            <a:spAutoFit/>
          </a:bodyPr>
          <a:lstStyle/>
          <a:p>
            <a:r>
              <a:rPr lang="en-US" dirty="0">
                <a:solidFill>
                  <a:srgbClr val="FFFF00"/>
                </a:solidFill>
              </a:rPr>
              <a:t>What qualities would a person need to have before you would want to listen to his or her counsel?</a:t>
            </a:r>
          </a:p>
        </p:txBody>
      </p:sp>
      <p:sp>
        <p:nvSpPr>
          <p:cNvPr id="10" name="Rectangle 9"/>
          <p:cNvSpPr/>
          <p:nvPr/>
        </p:nvSpPr>
        <p:spPr>
          <a:xfrm>
            <a:off x="2639291" y="4366514"/>
            <a:ext cx="4572000" cy="1754326"/>
          </a:xfrm>
          <a:prstGeom prst="rect">
            <a:avLst/>
          </a:prstGeom>
        </p:spPr>
        <p:txBody>
          <a:bodyPr>
            <a:spAutoFit/>
          </a:bodyPr>
          <a:lstStyle/>
          <a:p>
            <a:r>
              <a:rPr lang="en-US" dirty="0">
                <a:solidFill>
                  <a:srgbClr val="FFFF00"/>
                </a:solidFill>
              </a:rPr>
              <a:t>Would  you be more likely to listen to someone who cares about you?</a:t>
            </a:r>
          </a:p>
          <a:p>
            <a:endParaRPr lang="en-US" dirty="0">
              <a:solidFill>
                <a:srgbClr val="FFFF00"/>
              </a:solidFill>
            </a:endParaRPr>
          </a:p>
          <a:p>
            <a:r>
              <a:rPr lang="en-US" dirty="0">
                <a:solidFill>
                  <a:srgbClr val="FFFF00"/>
                </a:solidFill>
              </a:rPr>
              <a:t>Would you be more likely to listen to someone who knows about the subject in which they are offering?</a:t>
            </a:r>
          </a:p>
        </p:txBody>
      </p:sp>
      <p:pic>
        <p:nvPicPr>
          <p:cNvPr id="3" name="Picture 2">
            <a:extLst>
              <a:ext uri="{FF2B5EF4-FFF2-40B4-BE49-F238E27FC236}">
                <a16:creationId xmlns:a16="http://schemas.microsoft.com/office/drawing/2014/main" id="{C35FB0A4-C960-42FD-BDE9-9F45943C10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7085" y="4217039"/>
            <a:ext cx="4651248" cy="1981200"/>
          </a:xfrm>
          <a:prstGeom prst="rect">
            <a:avLst/>
          </a:prstGeom>
        </p:spPr>
      </p:pic>
      <p:pic>
        <p:nvPicPr>
          <p:cNvPr id="6" name="Picture 5">
            <a:extLst>
              <a:ext uri="{FF2B5EF4-FFF2-40B4-BE49-F238E27FC236}">
                <a16:creationId xmlns:a16="http://schemas.microsoft.com/office/drawing/2014/main" id="{01889248-5D4D-4E51-91AF-715A7A8DF3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847" y="3905438"/>
            <a:ext cx="1219200" cy="2447925"/>
          </a:xfrm>
          <a:prstGeom prst="rect">
            <a:avLst/>
          </a:prstGeom>
        </p:spPr>
      </p:pic>
      <p:pic>
        <p:nvPicPr>
          <p:cNvPr id="12" name="Picture 11">
            <a:extLst>
              <a:ext uri="{FF2B5EF4-FFF2-40B4-BE49-F238E27FC236}">
                <a16:creationId xmlns:a16="http://schemas.microsoft.com/office/drawing/2014/main" id="{6D3939D7-2B72-4504-8F62-98A3208A422A}"/>
              </a:ext>
            </a:extLst>
          </p:cNvPr>
          <p:cNvPicPr>
            <a:picLocks noChangeAspect="1"/>
          </p:cNvPicPr>
          <p:nvPr/>
        </p:nvPicPr>
        <p:blipFill rotWithShape="1">
          <a:blip r:embed="rId5">
            <a:extLst>
              <a:ext uri="{28A0092B-C50C-407E-A947-70E740481C1C}">
                <a14:useLocalDpi xmlns:a14="http://schemas.microsoft.com/office/drawing/2010/main" val="0"/>
              </a:ext>
            </a:extLst>
          </a:blip>
          <a:srcRect l="7126" r="4528"/>
          <a:stretch/>
        </p:blipFill>
        <p:spPr>
          <a:xfrm>
            <a:off x="5216236" y="1183241"/>
            <a:ext cx="3886200" cy="2639291"/>
          </a:xfrm>
          <a:prstGeom prst="rect">
            <a:avLst/>
          </a:prstGeom>
        </p:spPr>
      </p:pic>
    </p:spTree>
    <p:extLst>
      <p:ext uri="{BB962C8B-B14F-4D97-AF65-F5344CB8AC3E}">
        <p14:creationId xmlns:p14="http://schemas.microsoft.com/office/powerpoint/2010/main" val="81309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1000"/>
                                        <p:tgtEl>
                                          <p:spTgt spid="6"/>
                                        </p:tgtEl>
                                      </p:cBhvr>
                                    </p:animEffect>
                                    <p:anim calcmode="lin" valueType="num">
                                      <p:cBhvr>
                                        <p:cTn id="10" dur="1000" fill="hold"/>
                                        <p:tgtEl>
                                          <p:spTgt spid="6"/>
                                        </p:tgtEl>
                                        <p:attrNameLst>
                                          <p:attrName>ppt_x</p:attrName>
                                        </p:attrNameLst>
                                      </p:cBhvr>
                                      <p:tavLst>
                                        <p:tav tm="0">
                                          <p:val>
                                            <p:strVal val="#ppt_x"/>
                                          </p:val>
                                        </p:tav>
                                        <p:tav tm="100000">
                                          <p:val>
                                            <p:strVal val="#ppt_x"/>
                                          </p:val>
                                        </p:tav>
                                      </p:tavLst>
                                    </p:anim>
                                    <p:anim calcmode="lin" valueType="num">
                                      <p:cBhvr>
                                        <p:cTn id="1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childTnLst>
                                </p:cTn>
                              </p:par>
                              <p:par>
                                <p:cTn id="16" presetID="42"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C74E59-45FF-47B7-BFBF-F7151508BF84}"/>
              </a:ext>
            </a:extLst>
          </p:cNvPr>
          <p:cNvPicPr>
            <a:picLocks noChangeAspect="1"/>
          </p:cNvPicPr>
          <p:nvPr/>
        </p:nvPicPr>
        <p:blipFill rotWithShape="1">
          <a:blip r:embed="rId2">
            <a:extLst>
              <a:ext uri="{28A0092B-C50C-407E-A947-70E740481C1C}">
                <a14:useLocalDpi xmlns:a14="http://schemas.microsoft.com/office/drawing/2010/main" val="0"/>
              </a:ext>
            </a:extLst>
          </a:blip>
          <a:srcRect l="405" t="925" r="682" b="981"/>
          <a:stretch/>
        </p:blipFill>
        <p:spPr>
          <a:xfrm>
            <a:off x="-18107" y="0"/>
            <a:ext cx="12210107" cy="6916848"/>
          </a:xfrm>
          <a:prstGeom prst="rect">
            <a:avLst/>
          </a:prstGeom>
        </p:spPr>
      </p:pic>
      <p:sp>
        <p:nvSpPr>
          <p:cNvPr id="7" name="TextBox 6"/>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Copperplate Gothic Bold" pitchFamily="34" charset="0"/>
              </a:rPr>
              <a:t>Jesus Created</a:t>
            </a:r>
            <a:endParaRPr lang="en-US" sz="3200" dirty="0">
              <a:solidFill>
                <a:schemeClr val="bg1"/>
              </a:solidFill>
              <a:latin typeface="Copperplate Gothic Bold" pitchFamily="34" charset="0"/>
            </a:endParaRPr>
          </a:p>
        </p:txBody>
      </p:sp>
      <p:sp>
        <p:nvSpPr>
          <p:cNvPr id="8" name="TextBox 7"/>
          <p:cNvSpPr txBox="1"/>
          <p:nvPr/>
        </p:nvSpPr>
        <p:spPr>
          <a:xfrm>
            <a:off x="138820" y="6362851"/>
            <a:ext cx="3276600" cy="369332"/>
          </a:xfrm>
          <a:prstGeom prst="rect">
            <a:avLst/>
          </a:prstGeom>
          <a:noFill/>
        </p:spPr>
        <p:txBody>
          <a:bodyPr wrap="square" rtlCol="0">
            <a:spAutoFit/>
          </a:bodyPr>
          <a:lstStyle/>
          <a:p>
            <a:r>
              <a:rPr lang="en-US" dirty="0">
                <a:solidFill>
                  <a:schemeClr val="bg1"/>
                </a:solidFill>
              </a:rPr>
              <a:t>45:1</a:t>
            </a:r>
          </a:p>
        </p:txBody>
      </p:sp>
      <p:pic>
        <p:nvPicPr>
          <p:cNvPr id="3" name="Picture 2">
            <a:extLst>
              <a:ext uri="{FF2B5EF4-FFF2-40B4-BE49-F238E27FC236}">
                <a16:creationId xmlns:a16="http://schemas.microsoft.com/office/drawing/2014/main" id="{15F09E2F-7E6B-4A9D-BF45-3BD073290D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3787" y="1647825"/>
            <a:ext cx="4924425" cy="3562350"/>
          </a:xfrm>
          <a:prstGeom prst="rect">
            <a:avLst/>
          </a:prstGeom>
        </p:spPr>
      </p:pic>
    </p:spTree>
    <p:extLst>
      <p:ext uri="{BB962C8B-B14F-4D97-AF65-F5344CB8AC3E}">
        <p14:creationId xmlns:p14="http://schemas.microsoft.com/office/powerpoint/2010/main" val="1436429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09BAC77-AECA-4F42-BAF8-EE56BEF59553}"/>
              </a:ext>
            </a:extLst>
          </p:cNvPr>
          <p:cNvPicPr>
            <a:picLocks noChangeAspect="1"/>
          </p:cNvPicPr>
          <p:nvPr/>
        </p:nvPicPr>
        <p:blipFill rotWithShape="1">
          <a:blip r:embed="rId2">
            <a:extLst>
              <a:ext uri="{28A0092B-C50C-407E-A947-70E740481C1C}">
                <a14:useLocalDpi xmlns:a14="http://schemas.microsoft.com/office/drawing/2010/main" val="0"/>
              </a:ext>
            </a:extLst>
          </a:blip>
          <a:srcRect l="405" t="925" r="682" b="981"/>
          <a:stretch/>
        </p:blipFill>
        <p:spPr>
          <a:xfrm>
            <a:off x="-18107" y="0"/>
            <a:ext cx="12210107" cy="6916848"/>
          </a:xfrm>
          <a:prstGeom prst="rect">
            <a:avLst/>
          </a:prstGeom>
        </p:spPr>
      </p:pic>
      <p:sp>
        <p:nvSpPr>
          <p:cNvPr id="7" name="TextBox 6"/>
          <p:cNvSpPr txBox="1"/>
          <p:nvPr/>
        </p:nvSpPr>
        <p:spPr>
          <a:xfrm>
            <a:off x="1524000" y="1"/>
            <a:ext cx="9144000" cy="646331"/>
          </a:xfrm>
          <a:prstGeom prst="rect">
            <a:avLst/>
          </a:prstGeom>
          <a:noFill/>
        </p:spPr>
        <p:txBody>
          <a:bodyPr wrap="square" rtlCol="0">
            <a:spAutoFit/>
          </a:bodyPr>
          <a:lstStyle/>
          <a:p>
            <a:pPr algn="ctr"/>
            <a:r>
              <a:rPr lang="en-US" sz="3600" dirty="0">
                <a:solidFill>
                  <a:schemeClr val="bg1"/>
                </a:solidFill>
                <a:latin typeface="Copperplate Gothic Bold" pitchFamily="34" charset="0"/>
              </a:rPr>
              <a:t>In An Hour When Ye Think Ye Not</a:t>
            </a:r>
          </a:p>
        </p:txBody>
      </p:sp>
      <p:sp>
        <p:nvSpPr>
          <p:cNvPr id="8" name="TextBox 7"/>
          <p:cNvSpPr txBox="1"/>
          <p:nvPr/>
        </p:nvSpPr>
        <p:spPr>
          <a:xfrm>
            <a:off x="190500" y="6474158"/>
            <a:ext cx="3276600" cy="369332"/>
          </a:xfrm>
          <a:prstGeom prst="rect">
            <a:avLst/>
          </a:prstGeom>
          <a:noFill/>
        </p:spPr>
        <p:txBody>
          <a:bodyPr wrap="square" rtlCol="0">
            <a:spAutoFit/>
          </a:bodyPr>
          <a:lstStyle/>
          <a:p>
            <a:r>
              <a:rPr lang="en-US" dirty="0">
                <a:solidFill>
                  <a:schemeClr val="bg1"/>
                </a:solidFill>
              </a:rPr>
              <a:t>45:2</a:t>
            </a:r>
          </a:p>
        </p:txBody>
      </p:sp>
      <p:sp>
        <p:nvSpPr>
          <p:cNvPr id="9" name="Rectangle 8"/>
          <p:cNvSpPr/>
          <p:nvPr/>
        </p:nvSpPr>
        <p:spPr>
          <a:xfrm>
            <a:off x="1828800" y="762001"/>
            <a:ext cx="4572000" cy="2585323"/>
          </a:xfrm>
          <a:prstGeom prst="rect">
            <a:avLst/>
          </a:prstGeom>
        </p:spPr>
        <p:txBody>
          <a:bodyPr>
            <a:spAutoFit/>
          </a:bodyPr>
          <a:lstStyle/>
          <a:p>
            <a:r>
              <a:rPr lang="en-US" dirty="0">
                <a:solidFill>
                  <a:schemeClr val="bg1"/>
                </a:solidFill>
              </a:rPr>
              <a:t>“One of the great failings of mankind is to ignore warnings of punishment for sin. In all ages of the world it has been the peculiar belief of men that the sayings of the prophets were to be fulfilled in times still future. That is true of the people today. We have had ample warning of the nearness of the coming of the great and dreadful day of the Lord. The signs are upon us in all their power. …</a:t>
            </a:r>
          </a:p>
        </p:txBody>
      </p:sp>
      <p:sp>
        <p:nvSpPr>
          <p:cNvPr id="10" name="Rectangle 9"/>
          <p:cNvSpPr/>
          <p:nvPr/>
        </p:nvSpPr>
        <p:spPr>
          <a:xfrm>
            <a:off x="5943600" y="3962401"/>
            <a:ext cx="4572000" cy="2585323"/>
          </a:xfrm>
          <a:prstGeom prst="rect">
            <a:avLst/>
          </a:prstGeom>
        </p:spPr>
        <p:txBody>
          <a:bodyPr>
            <a:spAutoFit/>
          </a:bodyPr>
          <a:lstStyle/>
          <a:p>
            <a:r>
              <a:rPr lang="en-US" dirty="0">
                <a:solidFill>
                  <a:schemeClr val="bg1"/>
                </a:solidFill>
              </a:rPr>
              <a:t>In this revelation we are given the warning that the summer is passing and if we are heedless of the warning we will find the summer past, the harvest ended and our souls not saved. While no man knows the day or the hour, yet if we are taken unawares, we will be without excuse, for the signs are ample and we now see them being fulfilled.” </a:t>
            </a:r>
          </a:p>
          <a:p>
            <a:r>
              <a:rPr lang="en-US" sz="1200" dirty="0">
                <a:solidFill>
                  <a:schemeClr val="bg1"/>
                </a:solidFill>
              </a:rPr>
              <a:t>President Joseph Fielding Smith</a:t>
            </a:r>
          </a:p>
        </p:txBody>
      </p:sp>
      <p:pic>
        <p:nvPicPr>
          <p:cNvPr id="3" name="Picture 2">
            <a:extLst>
              <a:ext uri="{FF2B5EF4-FFF2-40B4-BE49-F238E27FC236}">
                <a16:creationId xmlns:a16="http://schemas.microsoft.com/office/drawing/2014/main" id="{A9E59C29-71B2-41B1-A180-9A8B7F7D1D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5356" y="3889248"/>
            <a:ext cx="3523488" cy="2511552"/>
          </a:xfrm>
          <a:prstGeom prst="rect">
            <a:avLst/>
          </a:prstGeom>
        </p:spPr>
      </p:pic>
      <p:pic>
        <p:nvPicPr>
          <p:cNvPr id="6" name="Picture 5">
            <a:extLst>
              <a:ext uri="{FF2B5EF4-FFF2-40B4-BE49-F238E27FC236}">
                <a16:creationId xmlns:a16="http://schemas.microsoft.com/office/drawing/2014/main" id="{4DDAE342-924F-4CC1-9F79-5E0E97AD2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0225" y="1061324"/>
            <a:ext cx="3261360" cy="2286000"/>
          </a:xfrm>
          <a:prstGeom prst="rect">
            <a:avLst/>
          </a:prstGeom>
        </p:spPr>
      </p:pic>
      <p:pic>
        <p:nvPicPr>
          <p:cNvPr id="13" name="Picture 12">
            <a:extLst>
              <a:ext uri="{FF2B5EF4-FFF2-40B4-BE49-F238E27FC236}">
                <a16:creationId xmlns:a16="http://schemas.microsoft.com/office/drawing/2014/main" id="{16EF5DA9-78ED-40F9-A1AA-3231FB3651DA}"/>
              </a:ext>
            </a:extLst>
          </p:cNvPr>
          <p:cNvPicPr>
            <a:picLocks noChangeAspect="1"/>
          </p:cNvPicPr>
          <p:nvPr/>
        </p:nvPicPr>
        <p:blipFill>
          <a:blip r:embed="rId5">
            <a:extLst>
              <a:ext uri="{BEBA8EAE-BF5A-486C-A8C5-ECC9F3942E4B}">
                <a14:imgProps xmlns:a14="http://schemas.microsoft.com/office/drawing/2010/main">
                  <a14:imgLayer r:embed="rId6">
                    <a14:imgEffect>
                      <a14:artisticPencilGrayscale/>
                    </a14:imgEffect>
                  </a14:imgLayer>
                </a14:imgProps>
              </a:ext>
              <a:ext uri="{28A0092B-C50C-407E-A947-70E740481C1C}">
                <a14:useLocalDpi xmlns:a14="http://schemas.microsoft.com/office/drawing/2010/main" val="0"/>
              </a:ext>
            </a:extLst>
          </a:blip>
          <a:stretch>
            <a:fillRect/>
          </a:stretch>
        </p:blipFill>
        <p:spPr>
          <a:xfrm>
            <a:off x="10664536" y="5129273"/>
            <a:ext cx="1183563" cy="1493355"/>
          </a:xfrm>
          <a:prstGeom prst="rect">
            <a:avLst/>
          </a:prstGeom>
        </p:spPr>
      </p:pic>
    </p:spTree>
    <p:extLst>
      <p:ext uri="{BB962C8B-B14F-4D97-AF65-F5344CB8AC3E}">
        <p14:creationId xmlns:p14="http://schemas.microsoft.com/office/powerpoint/2010/main" val="43949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68A540A-B38C-4DEA-8500-926D53840B91}"/>
              </a:ext>
            </a:extLst>
          </p:cNvPr>
          <p:cNvPicPr>
            <a:picLocks noChangeAspect="1"/>
          </p:cNvPicPr>
          <p:nvPr/>
        </p:nvPicPr>
        <p:blipFill rotWithShape="1">
          <a:blip r:embed="rId2">
            <a:extLst>
              <a:ext uri="{28A0092B-C50C-407E-A947-70E740481C1C}">
                <a14:useLocalDpi xmlns:a14="http://schemas.microsoft.com/office/drawing/2010/main" val="0"/>
              </a:ext>
            </a:extLst>
          </a:blip>
          <a:srcRect l="405" t="925" r="682" b="981"/>
          <a:stretch/>
        </p:blipFill>
        <p:spPr>
          <a:xfrm>
            <a:off x="-18107" y="0"/>
            <a:ext cx="12210107" cy="6916848"/>
          </a:xfrm>
          <a:prstGeom prst="rect">
            <a:avLst/>
          </a:prstGeom>
        </p:spPr>
      </p:pic>
      <p:sp>
        <p:nvSpPr>
          <p:cNvPr id="7" name="TextBox 6"/>
          <p:cNvSpPr txBox="1"/>
          <p:nvPr/>
        </p:nvSpPr>
        <p:spPr>
          <a:xfrm>
            <a:off x="1524000" y="1"/>
            <a:ext cx="9144000" cy="646331"/>
          </a:xfrm>
          <a:prstGeom prst="rect">
            <a:avLst/>
          </a:prstGeom>
          <a:noFill/>
        </p:spPr>
        <p:txBody>
          <a:bodyPr wrap="square" rtlCol="0">
            <a:spAutoFit/>
          </a:bodyPr>
          <a:lstStyle/>
          <a:p>
            <a:pPr algn="ctr"/>
            <a:r>
              <a:rPr lang="en-US" sz="3600" dirty="0">
                <a:solidFill>
                  <a:schemeClr val="bg1"/>
                </a:solidFill>
                <a:latin typeface="Copperplate Gothic Bold" pitchFamily="34" charset="0"/>
              </a:rPr>
              <a:t>Advocate</a:t>
            </a:r>
          </a:p>
        </p:txBody>
      </p:sp>
      <p:sp>
        <p:nvSpPr>
          <p:cNvPr id="8" name="TextBox 7"/>
          <p:cNvSpPr txBox="1"/>
          <p:nvPr/>
        </p:nvSpPr>
        <p:spPr>
          <a:xfrm>
            <a:off x="143347" y="6488667"/>
            <a:ext cx="3276600" cy="369332"/>
          </a:xfrm>
          <a:prstGeom prst="rect">
            <a:avLst/>
          </a:prstGeom>
          <a:noFill/>
        </p:spPr>
        <p:txBody>
          <a:bodyPr wrap="square" rtlCol="0">
            <a:spAutoFit/>
          </a:bodyPr>
          <a:lstStyle/>
          <a:p>
            <a:r>
              <a:rPr lang="en-US" dirty="0">
                <a:solidFill>
                  <a:schemeClr val="bg1"/>
                </a:solidFill>
              </a:rPr>
              <a:t>45:4-5</a:t>
            </a:r>
          </a:p>
        </p:txBody>
      </p:sp>
      <p:sp>
        <p:nvSpPr>
          <p:cNvPr id="18" name="Rectangle 17"/>
          <p:cNvSpPr/>
          <p:nvPr/>
        </p:nvSpPr>
        <p:spPr>
          <a:xfrm>
            <a:off x="3581400" y="5486401"/>
            <a:ext cx="5562600" cy="1200329"/>
          </a:xfrm>
          <a:prstGeom prst="rect">
            <a:avLst/>
          </a:prstGeom>
        </p:spPr>
        <p:txBody>
          <a:bodyPr wrap="square">
            <a:spAutoFit/>
          </a:bodyPr>
          <a:lstStyle/>
          <a:p>
            <a:r>
              <a:rPr lang="en-US" dirty="0">
                <a:solidFill>
                  <a:schemeClr val="bg1"/>
                </a:solidFill>
              </a:rPr>
              <a:t> An advocate is someone who pleads the cause of someone else. Sometimes this happens in a court of law, where an advocate presents evidence to a judge on behalf of someone who has been condemned.</a:t>
            </a:r>
          </a:p>
        </p:txBody>
      </p:sp>
      <p:grpSp>
        <p:nvGrpSpPr>
          <p:cNvPr id="21" name="Group 20">
            <a:extLst>
              <a:ext uri="{FF2B5EF4-FFF2-40B4-BE49-F238E27FC236}">
                <a16:creationId xmlns:a16="http://schemas.microsoft.com/office/drawing/2014/main" id="{B764BE61-4CC1-48E7-81BA-23E3E5A4C599}"/>
              </a:ext>
            </a:extLst>
          </p:cNvPr>
          <p:cNvGrpSpPr/>
          <p:nvPr/>
        </p:nvGrpSpPr>
        <p:grpSpPr>
          <a:xfrm>
            <a:off x="1526619" y="1104900"/>
            <a:ext cx="1762125" cy="3922932"/>
            <a:chOff x="1409436" y="1248715"/>
            <a:chExt cx="1762125" cy="3922932"/>
          </a:xfrm>
        </p:grpSpPr>
        <p:sp>
          <p:nvSpPr>
            <p:cNvPr id="9" name="Rectangle 8"/>
            <p:cNvSpPr/>
            <p:nvPr/>
          </p:nvSpPr>
          <p:spPr>
            <a:xfrm>
              <a:off x="1604699" y="1248715"/>
              <a:ext cx="1371600" cy="369332"/>
            </a:xfrm>
            <a:prstGeom prst="rect">
              <a:avLst/>
            </a:prstGeom>
            <a:solidFill>
              <a:srgbClr val="FFC000"/>
            </a:solidFill>
          </p:spPr>
          <p:txBody>
            <a:bodyPr wrap="square">
              <a:spAutoFit/>
            </a:bodyPr>
            <a:lstStyle/>
            <a:p>
              <a:pPr algn="ctr"/>
              <a:r>
                <a:rPr lang="en-US" dirty="0"/>
                <a:t>Judge</a:t>
              </a:r>
            </a:p>
          </p:txBody>
        </p:sp>
        <p:sp>
          <p:nvSpPr>
            <p:cNvPr id="12" name="Rectangle 11"/>
            <p:cNvSpPr/>
            <p:nvPr/>
          </p:nvSpPr>
          <p:spPr>
            <a:xfrm>
              <a:off x="1604699" y="4525316"/>
              <a:ext cx="1371600" cy="646331"/>
            </a:xfrm>
            <a:prstGeom prst="rect">
              <a:avLst/>
            </a:prstGeom>
            <a:solidFill>
              <a:srgbClr val="FFC000"/>
            </a:solidFill>
          </p:spPr>
          <p:txBody>
            <a:bodyPr wrap="square">
              <a:spAutoFit/>
            </a:bodyPr>
            <a:lstStyle/>
            <a:p>
              <a:pPr algn="ctr"/>
              <a:r>
                <a:rPr lang="en-US" dirty="0"/>
                <a:t>Heavenly Father</a:t>
              </a:r>
            </a:p>
          </p:txBody>
        </p:sp>
        <p:pic>
          <p:nvPicPr>
            <p:cNvPr id="3" name="Picture 2">
              <a:extLst>
                <a:ext uri="{FF2B5EF4-FFF2-40B4-BE49-F238E27FC236}">
                  <a16:creationId xmlns:a16="http://schemas.microsoft.com/office/drawing/2014/main" id="{47B86211-E6E1-4744-A0A5-9B3F2F1FE4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9436" y="2159367"/>
              <a:ext cx="1762125" cy="1981200"/>
            </a:xfrm>
            <a:prstGeom prst="rect">
              <a:avLst/>
            </a:prstGeom>
          </p:spPr>
        </p:pic>
      </p:grpSp>
      <p:grpSp>
        <p:nvGrpSpPr>
          <p:cNvPr id="22" name="Group 21">
            <a:extLst>
              <a:ext uri="{FF2B5EF4-FFF2-40B4-BE49-F238E27FC236}">
                <a16:creationId xmlns:a16="http://schemas.microsoft.com/office/drawing/2014/main" id="{DE5A7E5A-E0A6-4186-AE4B-401CE35210C2}"/>
              </a:ext>
            </a:extLst>
          </p:cNvPr>
          <p:cNvGrpSpPr/>
          <p:nvPr/>
        </p:nvGrpSpPr>
        <p:grpSpPr>
          <a:xfrm>
            <a:off x="5042083" y="1296152"/>
            <a:ext cx="1633870" cy="3645932"/>
            <a:chOff x="4989629" y="1600200"/>
            <a:chExt cx="1633870" cy="3645932"/>
          </a:xfrm>
        </p:grpSpPr>
        <p:sp>
          <p:nvSpPr>
            <p:cNvPr id="10" name="Rectangle 9"/>
            <p:cNvSpPr/>
            <p:nvPr/>
          </p:nvSpPr>
          <p:spPr>
            <a:xfrm>
              <a:off x="5181600" y="1600200"/>
              <a:ext cx="1295400" cy="369332"/>
            </a:xfrm>
            <a:prstGeom prst="rect">
              <a:avLst/>
            </a:prstGeom>
            <a:solidFill>
              <a:srgbClr val="FFC000"/>
            </a:solidFill>
          </p:spPr>
          <p:txBody>
            <a:bodyPr wrap="square">
              <a:spAutoFit/>
            </a:bodyPr>
            <a:lstStyle/>
            <a:p>
              <a:pPr algn="ctr"/>
              <a:r>
                <a:rPr lang="en-US" dirty="0"/>
                <a:t>Advocate</a:t>
              </a:r>
              <a:endParaRPr lang="en-US" sz="1200" dirty="0"/>
            </a:p>
          </p:txBody>
        </p:sp>
        <p:sp>
          <p:nvSpPr>
            <p:cNvPr id="13" name="Rectangle 12"/>
            <p:cNvSpPr/>
            <p:nvPr/>
          </p:nvSpPr>
          <p:spPr>
            <a:xfrm>
              <a:off x="5181600" y="4876800"/>
              <a:ext cx="1295400" cy="369332"/>
            </a:xfrm>
            <a:prstGeom prst="rect">
              <a:avLst/>
            </a:prstGeom>
            <a:solidFill>
              <a:srgbClr val="FFC000"/>
            </a:solidFill>
          </p:spPr>
          <p:txBody>
            <a:bodyPr wrap="square">
              <a:spAutoFit/>
            </a:bodyPr>
            <a:lstStyle/>
            <a:p>
              <a:pPr algn="ctr"/>
              <a:r>
                <a:rPr lang="en-US" dirty="0"/>
                <a:t>Jesus Christ</a:t>
              </a:r>
              <a:endParaRPr lang="en-US" sz="1200" dirty="0"/>
            </a:p>
          </p:txBody>
        </p:sp>
        <p:pic>
          <p:nvPicPr>
            <p:cNvPr id="6" name="Picture 5">
              <a:extLst>
                <a:ext uri="{FF2B5EF4-FFF2-40B4-BE49-F238E27FC236}">
                  <a16:creationId xmlns:a16="http://schemas.microsoft.com/office/drawing/2014/main" id="{A45D8021-D32B-4592-8ADE-0FACC64B49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9629" y="2391531"/>
              <a:ext cx="1633870" cy="2133785"/>
            </a:xfrm>
            <a:prstGeom prst="rect">
              <a:avLst/>
            </a:prstGeom>
          </p:spPr>
        </p:pic>
      </p:grpSp>
      <p:grpSp>
        <p:nvGrpSpPr>
          <p:cNvPr id="23" name="Group 22">
            <a:extLst>
              <a:ext uri="{FF2B5EF4-FFF2-40B4-BE49-F238E27FC236}">
                <a16:creationId xmlns:a16="http://schemas.microsoft.com/office/drawing/2014/main" id="{B6D4CDF6-F379-4EA2-86BE-6219D4069FCC}"/>
              </a:ext>
            </a:extLst>
          </p:cNvPr>
          <p:cNvGrpSpPr/>
          <p:nvPr/>
        </p:nvGrpSpPr>
        <p:grpSpPr>
          <a:xfrm>
            <a:off x="8429293" y="1136281"/>
            <a:ext cx="2548128" cy="3700300"/>
            <a:chOff x="7684067" y="1515753"/>
            <a:chExt cx="2548128" cy="3700300"/>
          </a:xfrm>
        </p:grpSpPr>
        <p:sp>
          <p:nvSpPr>
            <p:cNvPr id="11" name="Rectangle 10"/>
            <p:cNvSpPr/>
            <p:nvPr/>
          </p:nvSpPr>
          <p:spPr>
            <a:xfrm>
              <a:off x="8176006" y="1515753"/>
              <a:ext cx="1600200" cy="369332"/>
            </a:xfrm>
            <a:prstGeom prst="rect">
              <a:avLst/>
            </a:prstGeom>
            <a:solidFill>
              <a:srgbClr val="FFC000"/>
            </a:solidFill>
          </p:spPr>
          <p:txBody>
            <a:bodyPr wrap="square">
              <a:spAutoFit/>
            </a:bodyPr>
            <a:lstStyle/>
            <a:p>
              <a:pPr algn="ctr"/>
              <a:r>
                <a:rPr lang="en-US" dirty="0"/>
                <a:t>Defendant</a:t>
              </a:r>
              <a:endParaRPr lang="en-US" sz="1200" dirty="0"/>
            </a:p>
          </p:txBody>
        </p:sp>
        <p:sp>
          <p:nvSpPr>
            <p:cNvPr id="14" name="Rectangle 13"/>
            <p:cNvSpPr/>
            <p:nvPr/>
          </p:nvSpPr>
          <p:spPr>
            <a:xfrm>
              <a:off x="8158031" y="4846721"/>
              <a:ext cx="1600200" cy="369332"/>
            </a:xfrm>
            <a:prstGeom prst="rect">
              <a:avLst/>
            </a:prstGeom>
            <a:solidFill>
              <a:srgbClr val="FFC000"/>
            </a:solidFill>
          </p:spPr>
          <p:txBody>
            <a:bodyPr wrap="square">
              <a:spAutoFit/>
            </a:bodyPr>
            <a:lstStyle/>
            <a:p>
              <a:pPr algn="ctr"/>
              <a:r>
                <a:rPr lang="en-US" dirty="0"/>
                <a:t>Us</a:t>
              </a:r>
              <a:endParaRPr lang="en-US" sz="1200" dirty="0"/>
            </a:p>
          </p:txBody>
        </p:sp>
        <p:pic>
          <p:nvPicPr>
            <p:cNvPr id="20" name="Picture 19">
              <a:extLst>
                <a:ext uri="{FF2B5EF4-FFF2-40B4-BE49-F238E27FC236}">
                  <a16:creationId xmlns:a16="http://schemas.microsoft.com/office/drawing/2014/main" id="{095C4D78-D780-4DB9-9010-2359B6B13E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84067" y="2639201"/>
              <a:ext cx="2548128" cy="1524000"/>
            </a:xfrm>
            <a:prstGeom prst="rect">
              <a:avLst/>
            </a:prstGeom>
          </p:spPr>
        </p:pic>
      </p:grpSp>
    </p:spTree>
    <p:extLst>
      <p:ext uri="{BB962C8B-B14F-4D97-AF65-F5344CB8AC3E}">
        <p14:creationId xmlns:p14="http://schemas.microsoft.com/office/powerpoint/2010/main" val="129774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CE1633E-2751-4B6E-AFCC-91F7190279FC}"/>
              </a:ext>
            </a:extLst>
          </p:cNvPr>
          <p:cNvPicPr>
            <a:picLocks noChangeAspect="1"/>
          </p:cNvPicPr>
          <p:nvPr/>
        </p:nvPicPr>
        <p:blipFill rotWithShape="1">
          <a:blip r:embed="rId2">
            <a:extLst>
              <a:ext uri="{28A0092B-C50C-407E-A947-70E740481C1C}">
                <a14:useLocalDpi xmlns:a14="http://schemas.microsoft.com/office/drawing/2010/main" val="0"/>
              </a:ext>
            </a:extLst>
          </a:blip>
          <a:srcRect l="405" t="925" r="682" b="981"/>
          <a:stretch/>
        </p:blipFill>
        <p:spPr>
          <a:xfrm>
            <a:off x="-18107" y="0"/>
            <a:ext cx="12210107" cy="6916848"/>
          </a:xfrm>
          <a:prstGeom prst="rect">
            <a:avLst/>
          </a:prstGeom>
        </p:spPr>
      </p:pic>
      <p:sp>
        <p:nvSpPr>
          <p:cNvPr id="7" name="TextBox 6"/>
          <p:cNvSpPr txBox="1"/>
          <p:nvPr/>
        </p:nvSpPr>
        <p:spPr>
          <a:xfrm>
            <a:off x="1524000" y="1"/>
            <a:ext cx="9144000" cy="646331"/>
          </a:xfrm>
          <a:prstGeom prst="rect">
            <a:avLst/>
          </a:prstGeom>
          <a:noFill/>
        </p:spPr>
        <p:txBody>
          <a:bodyPr wrap="square" rtlCol="0">
            <a:spAutoFit/>
          </a:bodyPr>
          <a:lstStyle/>
          <a:p>
            <a:pPr algn="ctr"/>
            <a:r>
              <a:rPr lang="en-US" sz="3600" dirty="0">
                <a:solidFill>
                  <a:schemeClr val="bg1"/>
                </a:solidFill>
                <a:latin typeface="Copperplate Gothic Bold" pitchFamily="34" charset="0"/>
              </a:rPr>
              <a:t>Our Advocate</a:t>
            </a:r>
          </a:p>
        </p:txBody>
      </p:sp>
      <p:sp>
        <p:nvSpPr>
          <p:cNvPr id="8" name="TextBox 7"/>
          <p:cNvSpPr txBox="1"/>
          <p:nvPr/>
        </p:nvSpPr>
        <p:spPr>
          <a:xfrm>
            <a:off x="156926" y="6492792"/>
            <a:ext cx="3276600" cy="369332"/>
          </a:xfrm>
          <a:prstGeom prst="rect">
            <a:avLst/>
          </a:prstGeom>
          <a:noFill/>
        </p:spPr>
        <p:txBody>
          <a:bodyPr wrap="square" rtlCol="0">
            <a:spAutoFit/>
          </a:bodyPr>
          <a:lstStyle/>
          <a:p>
            <a:r>
              <a:rPr lang="en-US" dirty="0">
                <a:solidFill>
                  <a:schemeClr val="bg1"/>
                </a:solidFill>
              </a:rPr>
              <a:t>45:4-5</a:t>
            </a:r>
          </a:p>
        </p:txBody>
      </p:sp>
      <p:sp>
        <p:nvSpPr>
          <p:cNvPr id="18" name="Rectangle 17"/>
          <p:cNvSpPr/>
          <p:nvPr/>
        </p:nvSpPr>
        <p:spPr>
          <a:xfrm>
            <a:off x="4343400" y="1371601"/>
            <a:ext cx="5562600" cy="2031325"/>
          </a:xfrm>
          <a:prstGeom prst="rect">
            <a:avLst/>
          </a:prstGeom>
        </p:spPr>
        <p:txBody>
          <a:bodyPr wrap="square">
            <a:spAutoFit/>
          </a:bodyPr>
          <a:lstStyle/>
          <a:p>
            <a:r>
              <a:rPr lang="en-US" dirty="0">
                <a:solidFill>
                  <a:schemeClr val="bg1"/>
                </a:solidFill>
              </a:rPr>
              <a:t>His perfection and His suffering pay the price to satisfy justice for those of His “brethren that believe on my name.” </a:t>
            </a:r>
          </a:p>
          <a:p>
            <a:endParaRPr lang="en-US" dirty="0">
              <a:solidFill>
                <a:schemeClr val="bg1"/>
              </a:solidFill>
            </a:endParaRPr>
          </a:p>
          <a:p>
            <a:r>
              <a:rPr lang="en-US" dirty="0">
                <a:solidFill>
                  <a:schemeClr val="bg1"/>
                </a:solidFill>
              </a:rPr>
              <a:t>Imagine the indescribable sorrow of standing before the judgment bar with no one to step forward, no one to speak for you. </a:t>
            </a:r>
          </a:p>
        </p:txBody>
      </p:sp>
      <p:sp>
        <p:nvSpPr>
          <p:cNvPr id="17" name="Rectangle 16"/>
          <p:cNvSpPr/>
          <p:nvPr/>
        </p:nvSpPr>
        <p:spPr>
          <a:xfrm>
            <a:off x="2286000" y="4572001"/>
            <a:ext cx="4572000" cy="1200329"/>
          </a:xfrm>
          <a:prstGeom prst="rect">
            <a:avLst/>
          </a:prstGeom>
        </p:spPr>
        <p:txBody>
          <a:bodyPr>
            <a:spAutoFit/>
          </a:bodyPr>
          <a:lstStyle/>
          <a:p>
            <a:r>
              <a:rPr lang="en-US" dirty="0">
                <a:solidFill>
                  <a:schemeClr val="bg1"/>
                </a:solidFill>
              </a:rPr>
              <a:t>How tragic that some will not come to Him in true faith and repentance so that He can take their guilt upon Him and become their advocate with the Father.</a:t>
            </a:r>
          </a:p>
        </p:txBody>
      </p:sp>
      <p:pic>
        <p:nvPicPr>
          <p:cNvPr id="3" name="Picture 2">
            <a:extLst>
              <a:ext uri="{FF2B5EF4-FFF2-40B4-BE49-F238E27FC236}">
                <a16:creationId xmlns:a16="http://schemas.microsoft.com/office/drawing/2014/main" id="{C40D7ED8-660A-459C-B605-B8EA279386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2781" y="1012358"/>
            <a:ext cx="2304488" cy="2975106"/>
          </a:xfrm>
          <a:prstGeom prst="rect">
            <a:avLst/>
          </a:prstGeom>
        </p:spPr>
      </p:pic>
      <p:pic>
        <p:nvPicPr>
          <p:cNvPr id="6" name="Picture 5">
            <a:extLst>
              <a:ext uri="{FF2B5EF4-FFF2-40B4-BE49-F238E27FC236}">
                <a16:creationId xmlns:a16="http://schemas.microsoft.com/office/drawing/2014/main" id="{0CF9FB1B-FF0B-44D7-B037-7EE4808956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2850" y="3333630"/>
            <a:ext cx="2343150" cy="3152775"/>
          </a:xfrm>
          <a:prstGeom prst="rect">
            <a:avLst/>
          </a:prstGeom>
        </p:spPr>
      </p:pic>
    </p:spTree>
    <p:extLst>
      <p:ext uri="{BB962C8B-B14F-4D97-AF65-F5344CB8AC3E}">
        <p14:creationId xmlns:p14="http://schemas.microsoft.com/office/powerpoint/2010/main" val="428497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052E136-5E96-4EB4-AE45-AEC807F0A82E}"/>
              </a:ext>
            </a:extLst>
          </p:cNvPr>
          <p:cNvPicPr>
            <a:picLocks noChangeAspect="1"/>
          </p:cNvPicPr>
          <p:nvPr/>
        </p:nvPicPr>
        <p:blipFill rotWithShape="1">
          <a:blip r:embed="rId2">
            <a:extLst>
              <a:ext uri="{28A0092B-C50C-407E-A947-70E740481C1C}">
                <a14:useLocalDpi xmlns:a14="http://schemas.microsoft.com/office/drawing/2010/main" val="0"/>
              </a:ext>
            </a:extLst>
          </a:blip>
          <a:srcRect l="405" t="925" r="682" b="981"/>
          <a:stretch/>
        </p:blipFill>
        <p:spPr>
          <a:xfrm>
            <a:off x="-18107" y="0"/>
            <a:ext cx="12210107" cy="6916848"/>
          </a:xfrm>
          <a:prstGeom prst="rect">
            <a:avLst/>
          </a:prstGeom>
        </p:spPr>
      </p:pic>
      <p:sp>
        <p:nvSpPr>
          <p:cNvPr id="7" name="TextBox 6"/>
          <p:cNvSpPr txBox="1"/>
          <p:nvPr/>
        </p:nvSpPr>
        <p:spPr>
          <a:xfrm>
            <a:off x="1524000" y="1"/>
            <a:ext cx="9144000" cy="646331"/>
          </a:xfrm>
          <a:prstGeom prst="rect">
            <a:avLst/>
          </a:prstGeom>
          <a:noFill/>
        </p:spPr>
        <p:txBody>
          <a:bodyPr wrap="square" rtlCol="0">
            <a:spAutoFit/>
          </a:bodyPr>
          <a:lstStyle/>
          <a:p>
            <a:pPr algn="ctr"/>
            <a:r>
              <a:rPr lang="en-US" sz="3600" dirty="0">
                <a:solidFill>
                  <a:schemeClr val="bg1"/>
                </a:solidFill>
                <a:latin typeface="Copperplate Gothic Bold" pitchFamily="34" charset="0"/>
              </a:rPr>
              <a:t>While It is Called “Today”</a:t>
            </a:r>
          </a:p>
        </p:txBody>
      </p:sp>
      <p:sp>
        <p:nvSpPr>
          <p:cNvPr id="8" name="TextBox 7"/>
          <p:cNvSpPr txBox="1"/>
          <p:nvPr/>
        </p:nvSpPr>
        <p:spPr>
          <a:xfrm>
            <a:off x="165980" y="6488667"/>
            <a:ext cx="3276600" cy="369332"/>
          </a:xfrm>
          <a:prstGeom prst="rect">
            <a:avLst/>
          </a:prstGeom>
          <a:noFill/>
        </p:spPr>
        <p:txBody>
          <a:bodyPr wrap="square" rtlCol="0">
            <a:spAutoFit/>
          </a:bodyPr>
          <a:lstStyle/>
          <a:p>
            <a:r>
              <a:rPr lang="en-US" dirty="0">
                <a:solidFill>
                  <a:schemeClr val="bg1"/>
                </a:solidFill>
              </a:rPr>
              <a:t>45:6</a:t>
            </a:r>
          </a:p>
        </p:txBody>
      </p:sp>
      <p:sp>
        <p:nvSpPr>
          <p:cNvPr id="18" name="Rectangle 17"/>
          <p:cNvSpPr/>
          <p:nvPr/>
        </p:nvSpPr>
        <p:spPr>
          <a:xfrm>
            <a:off x="446138" y="807550"/>
            <a:ext cx="5562600" cy="4524315"/>
          </a:xfrm>
          <a:prstGeom prst="rect">
            <a:avLst/>
          </a:prstGeom>
        </p:spPr>
        <p:txBody>
          <a:bodyPr wrap="square">
            <a:spAutoFit/>
          </a:bodyPr>
          <a:lstStyle/>
          <a:p>
            <a:r>
              <a:rPr lang="en-US" dirty="0">
                <a:solidFill>
                  <a:schemeClr val="bg1"/>
                </a:solidFill>
              </a:rPr>
              <a:t>Modern revelation states that the earth’s temporal history spans seven thousand years, divided into periods of one thousand years each (see D&amp;C 77:6–7). </a:t>
            </a:r>
          </a:p>
          <a:p>
            <a:endParaRPr lang="en-US" dirty="0">
              <a:solidFill>
                <a:schemeClr val="bg1"/>
              </a:solidFill>
            </a:endParaRPr>
          </a:p>
          <a:p>
            <a:r>
              <a:rPr lang="en-US" dirty="0">
                <a:solidFill>
                  <a:schemeClr val="bg1"/>
                </a:solidFill>
              </a:rPr>
              <a:t>Since the earth will have a temporal existence before it is </a:t>
            </a:r>
            <a:r>
              <a:rPr lang="en-US" dirty="0" err="1">
                <a:solidFill>
                  <a:schemeClr val="bg1"/>
                </a:solidFill>
              </a:rPr>
              <a:t>celestialized</a:t>
            </a:r>
            <a:r>
              <a:rPr lang="en-US" dirty="0">
                <a:solidFill>
                  <a:schemeClr val="bg1"/>
                </a:solidFill>
              </a:rPr>
              <a:t>, and since it is known that the earth is now in the sixth period of a thousand years, or the sixth “day,” in the Lord’s terminology the present period is “today” and Christ will come “tomorrow.” </a:t>
            </a:r>
          </a:p>
          <a:p>
            <a:endParaRPr lang="en-US" dirty="0">
              <a:solidFill>
                <a:schemeClr val="bg1"/>
              </a:solidFill>
            </a:endParaRPr>
          </a:p>
          <a:p>
            <a:r>
              <a:rPr lang="en-US" dirty="0">
                <a:solidFill>
                  <a:schemeClr val="bg1"/>
                </a:solidFill>
              </a:rPr>
              <a:t>In a later revelation, the Lord used this same terminology, indicating that “now it is called </a:t>
            </a:r>
            <a:r>
              <a:rPr lang="en-US" i="1" dirty="0">
                <a:solidFill>
                  <a:schemeClr val="bg1"/>
                </a:solidFill>
              </a:rPr>
              <a:t>today</a:t>
            </a:r>
            <a:r>
              <a:rPr lang="en-US" dirty="0">
                <a:solidFill>
                  <a:schemeClr val="bg1"/>
                </a:solidFill>
              </a:rPr>
              <a:t> until the coming of the Son of Man,” that “after </a:t>
            </a:r>
            <a:r>
              <a:rPr lang="en-US" i="1" dirty="0">
                <a:solidFill>
                  <a:schemeClr val="bg1"/>
                </a:solidFill>
              </a:rPr>
              <a:t>today</a:t>
            </a:r>
            <a:r>
              <a:rPr lang="en-US" dirty="0">
                <a:solidFill>
                  <a:schemeClr val="bg1"/>
                </a:solidFill>
              </a:rPr>
              <a:t> cometh the burning,” that </a:t>
            </a:r>
            <a:r>
              <a:rPr lang="en-US" i="1" dirty="0">
                <a:solidFill>
                  <a:schemeClr val="bg1"/>
                </a:solidFill>
              </a:rPr>
              <a:t>“tomorrow</a:t>
            </a:r>
            <a:r>
              <a:rPr lang="en-US" dirty="0">
                <a:solidFill>
                  <a:schemeClr val="bg1"/>
                </a:solidFill>
              </a:rPr>
              <a:t> all the proud and they that do wickedly shall be as stubble” </a:t>
            </a:r>
          </a:p>
          <a:p>
            <a:r>
              <a:rPr lang="en-US" sz="1200" dirty="0">
                <a:solidFill>
                  <a:schemeClr val="bg1"/>
                </a:solidFill>
              </a:rPr>
              <a:t>Student Manual</a:t>
            </a:r>
          </a:p>
        </p:txBody>
      </p:sp>
      <p:pic>
        <p:nvPicPr>
          <p:cNvPr id="3" name="Picture 2">
            <a:extLst>
              <a:ext uri="{FF2B5EF4-FFF2-40B4-BE49-F238E27FC236}">
                <a16:creationId xmlns:a16="http://schemas.microsoft.com/office/drawing/2014/main" id="{75DFA608-A554-4CE0-B450-5D867DA5A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3264" y="807550"/>
            <a:ext cx="3073043" cy="2227153"/>
          </a:xfrm>
          <a:prstGeom prst="rect">
            <a:avLst/>
          </a:prstGeom>
        </p:spPr>
      </p:pic>
      <p:pic>
        <p:nvPicPr>
          <p:cNvPr id="6" name="Picture 5">
            <a:extLst>
              <a:ext uri="{FF2B5EF4-FFF2-40B4-BE49-F238E27FC236}">
                <a16:creationId xmlns:a16="http://schemas.microsoft.com/office/drawing/2014/main" id="{1E968B35-9EE1-4828-9111-413BF1D484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2460" y="3277478"/>
            <a:ext cx="2984627" cy="2310679"/>
          </a:xfrm>
          <a:prstGeom prst="rect">
            <a:avLst/>
          </a:prstGeom>
        </p:spPr>
      </p:pic>
      <p:pic>
        <p:nvPicPr>
          <p:cNvPr id="11" name="Picture 10">
            <a:extLst>
              <a:ext uri="{FF2B5EF4-FFF2-40B4-BE49-F238E27FC236}">
                <a16:creationId xmlns:a16="http://schemas.microsoft.com/office/drawing/2014/main" id="{A1F2681C-A952-4398-AB29-710F426371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8378" y="4862946"/>
            <a:ext cx="2609088" cy="1810388"/>
          </a:xfrm>
          <a:prstGeom prst="rect">
            <a:avLst/>
          </a:prstGeom>
        </p:spPr>
      </p:pic>
    </p:spTree>
    <p:extLst>
      <p:ext uri="{BB962C8B-B14F-4D97-AF65-F5344CB8AC3E}">
        <p14:creationId xmlns:p14="http://schemas.microsoft.com/office/powerpoint/2010/main" val="78341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animEffect transition="in" filter="fade">
                                      <p:cBhvr>
                                        <p:cTn id="7" dur="1000"/>
                                        <p:tgtEl>
                                          <p:spTgt spid="18">
                                            <p:txEl>
                                              <p:pRg st="2" end="2"/>
                                            </p:txEl>
                                          </p:spTgt>
                                        </p:tgtEl>
                                      </p:cBhvr>
                                    </p:animEffect>
                                    <p:anim calcmode="lin" valueType="num">
                                      <p:cBhvr>
                                        <p:cTn id="8"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8">
                                            <p:txEl>
                                              <p:pRg st="4" end="4"/>
                                            </p:txEl>
                                          </p:spTgt>
                                        </p:tgtEl>
                                        <p:attrNameLst>
                                          <p:attrName>style.visibility</p:attrName>
                                        </p:attrNameLst>
                                      </p:cBhvr>
                                      <p:to>
                                        <p:strVal val="visible"/>
                                      </p:to>
                                    </p:set>
                                    <p:animEffect transition="in" filter="fade">
                                      <p:cBhvr>
                                        <p:cTn id="19" dur="1000"/>
                                        <p:tgtEl>
                                          <p:spTgt spid="18">
                                            <p:txEl>
                                              <p:pRg st="4" end="4"/>
                                            </p:txEl>
                                          </p:spTgt>
                                        </p:tgtEl>
                                      </p:cBhvr>
                                    </p:animEffect>
                                    <p:anim calcmode="lin" valueType="num">
                                      <p:cBhvr>
                                        <p:cTn id="20" dur="10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18">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8">
                                            <p:txEl>
                                              <p:pRg st="5" end="5"/>
                                            </p:txEl>
                                          </p:spTgt>
                                        </p:tgtEl>
                                        <p:attrNameLst>
                                          <p:attrName>style.visibility</p:attrName>
                                        </p:attrNameLst>
                                      </p:cBhvr>
                                      <p:to>
                                        <p:strVal val="visible"/>
                                      </p:to>
                                    </p:set>
                                    <p:animEffect transition="in" filter="fade">
                                      <p:cBhvr>
                                        <p:cTn id="24" dur="1000"/>
                                        <p:tgtEl>
                                          <p:spTgt spid="18">
                                            <p:txEl>
                                              <p:pRg st="5" end="5"/>
                                            </p:txEl>
                                          </p:spTgt>
                                        </p:tgtEl>
                                      </p:cBhvr>
                                    </p:animEffect>
                                    <p:anim calcmode="lin" valueType="num">
                                      <p:cBhvr>
                                        <p:cTn id="25" dur="10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18">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1632</Words>
  <Application>Microsoft Office PowerPoint</Application>
  <PresentationFormat>Widescreen</PresentationFormat>
  <Paragraphs>102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Copperplate Gothic Bold</vt:lpstr>
      <vt:lpstr>Arial</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7</cp:revision>
  <dcterms:created xsi:type="dcterms:W3CDTF">2018-06-20T12:52:43Z</dcterms:created>
  <dcterms:modified xsi:type="dcterms:W3CDTF">2020-07-12T01:53:14Z</dcterms:modified>
</cp:coreProperties>
</file>