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1" r:id="rId5"/>
    <p:sldId id="280" r:id="rId6"/>
    <p:sldId id="263" r:id="rId7"/>
    <p:sldId id="262" r:id="rId8"/>
    <p:sldId id="265" r:id="rId9"/>
    <p:sldId id="264" r:id="rId10"/>
    <p:sldId id="266" r:id="rId11"/>
    <p:sldId id="267" r:id="rId12"/>
    <p:sldId id="268" r:id="rId13"/>
    <p:sldId id="269" r:id="rId14"/>
    <p:sldId id="270" r:id="rId15"/>
    <p:sldId id="271" r:id="rId16"/>
    <p:sldId id="272" r:id="rId17"/>
    <p:sldId id="275" r:id="rId18"/>
    <p:sldId id="274" r:id="rId19"/>
    <p:sldId id="277" r:id="rId20"/>
    <p:sldId id="278" r:id="rId21"/>
    <p:sldId id="279" r:id="rId22"/>
    <p:sldId id="281" r:id="rId23"/>
    <p:sldId id="260" r:id="rId24"/>
    <p:sldId id="273" r:id="rId25"/>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Leelawadee" panose="020B0502040204020203" pitchFamily="34" charset="-34"/>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68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8C30F-67B0-4BBE-BE56-D7EB1113A6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E2A747-B9E0-4C0A-91E5-C0A0400E3E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181581-50AE-4AF0-ACB3-9819E617644E}"/>
              </a:ext>
            </a:extLst>
          </p:cNvPr>
          <p:cNvSpPr>
            <a:spLocks noGrp="1"/>
          </p:cNvSpPr>
          <p:nvPr>
            <p:ph type="dt" sz="half" idx="10"/>
          </p:nvPr>
        </p:nvSpPr>
        <p:spPr/>
        <p:txBody>
          <a:bodyPr/>
          <a:lstStyle/>
          <a:p>
            <a:fld id="{BF947B31-0E2F-4031-A2D5-4532C383A313}" type="datetimeFigureOut">
              <a:rPr lang="en-US" smtClean="0"/>
              <a:t>7/11/2020</a:t>
            </a:fld>
            <a:endParaRPr lang="en-US"/>
          </a:p>
        </p:txBody>
      </p:sp>
      <p:sp>
        <p:nvSpPr>
          <p:cNvPr id="5" name="Footer Placeholder 4">
            <a:extLst>
              <a:ext uri="{FF2B5EF4-FFF2-40B4-BE49-F238E27FC236}">
                <a16:creationId xmlns:a16="http://schemas.microsoft.com/office/drawing/2014/main" id="{03EF64BD-7CD0-407D-B98C-F8EC751E3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04EBBB-7F80-4D77-8A50-391E6D109143}"/>
              </a:ext>
            </a:extLst>
          </p:cNvPr>
          <p:cNvSpPr>
            <a:spLocks noGrp="1"/>
          </p:cNvSpPr>
          <p:nvPr>
            <p:ph type="sldNum" sz="quarter" idx="12"/>
          </p:nvPr>
        </p:nvSpPr>
        <p:spPr/>
        <p:txBody>
          <a:bodyPr/>
          <a:lstStyle/>
          <a:p>
            <a:fld id="{EAC61349-308C-417D-917C-BA8D74043107}" type="slidenum">
              <a:rPr lang="en-US" smtClean="0"/>
              <a:t>‹#›</a:t>
            </a:fld>
            <a:endParaRPr lang="en-US"/>
          </a:p>
        </p:txBody>
      </p:sp>
    </p:spTree>
    <p:extLst>
      <p:ext uri="{BB962C8B-B14F-4D97-AF65-F5344CB8AC3E}">
        <p14:creationId xmlns:p14="http://schemas.microsoft.com/office/powerpoint/2010/main" val="1274238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543E9-B1B5-468E-B12C-E487071960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917B80-6AA2-42A3-BB1C-255EBCB1C68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8DA36E-008A-431A-AAB3-9B3394F5572F}"/>
              </a:ext>
            </a:extLst>
          </p:cNvPr>
          <p:cNvSpPr>
            <a:spLocks noGrp="1"/>
          </p:cNvSpPr>
          <p:nvPr>
            <p:ph type="dt" sz="half" idx="10"/>
          </p:nvPr>
        </p:nvSpPr>
        <p:spPr/>
        <p:txBody>
          <a:bodyPr/>
          <a:lstStyle/>
          <a:p>
            <a:fld id="{BF947B31-0E2F-4031-A2D5-4532C383A313}" type="datetimeFigureOut">
              <a:rPr lang="en-US" smtClean="0"/>
              <a:t>7/11/2020</a:t>
            </a:fld>
            <a:endParaRPr lang="en-US"/>
          </a:p>
        </p:txBody>
      </p:sp>
      <p:sp>
        <p:nvSpPr>
          <p:cNvPr id="5" name="Footer Placeholder 4">
            <a:extLst>
              <a:ext uri="{FF2B5EF4-FFF2-40B4-BE49-F238E27FC236}">
                <a16:creationId xmlns:a16="http://schemas.microsoft.com/office/drawing/2014/main" id="{B91975BF-11CD-4360-AC00-CAFE3F515D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77790E-D61D-4793-A006-062FDAE34CCE}"/>
              </a:ext>
            </a:extLst>
          </p:cNvPr>
          <p:cNvSpPr>
            <a:spLocks noGrp="1"/>
          </p:cNvSpPr>
          <p:nvPr>
            <p:ph type="sldNum" sz="quarter" idx="12"/>
          </p:nvPr>
        </p:nvSpPr>
        <p:spPr/>
        <p:txBody>
          <a:bodyPr/>
          <a:lstStyle/>
          <a:p>
            <a:fld id="{EAC61349-308C-417D-917C-BA8D74043107}" type="slidenum">
              <a:rPr lang="en-US" smtClean="0"/>
              <a:t>‹#›</a:t>
            </a:fld>
            <a:endParaRPr lang="en-US"/>
          </a:p>
        </p:txBody>
      </p:sp>
    </p:spTree>
    <p:extLst>
      <p:ext uri="{BB962C8B-B14F-4D97-AF65-F5344CB8AC3E}">
        <p14:creationId xmlns:p14="http://schemas.microsoft.com/office/powerpoint/2010/main" val="345096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3403E7-C753-47F5-A074-7AD4D021C7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6267D6-74F9-4B44-9258-4AC2FAFAF9A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C5B601-458E-4675-8673-26E98BBE6F01}"/>
              </a:ext>
            </a:extLst>
          </p:cNvPr>
          <p:cNvSpPr>
            <a:spLocks noGrp="1"/>
          </p:cNvSpPr>
          <p:nvPr>
            <p:ph type="dt" sz="half" idx="10"/>
          </p:nvPr>
        </p:nvSpPr>
        <p:spPr/>
        <p:txBody>
          <a:bodyPr/>
          <a:lstStyle/>
          <a:p>
            <a:fld id="{BF947B31-0E2F-4031-A2D5-4532C383A313}" type="datetimeFigureOut">
              <a:rPr lang="en-US" smtClean="0"/>
              <a:t>7/11/2020</a:t>
            </a:fld>
            <a:endParaRPr lang="en-US"/>
          </a:p>
        </p:txBody>
      </p:sp>
      <p:sp>
        <p:nvSpPr>
          <p:cNvPr id="5" name="Footer Placeholder 4">
            <a:extLst>
              <a:ext uri="{FF2B5EF4-FFF2-40B4-BE49-F238E27FC236}">
                <a16:creationId xmlns:a16="http://schemas.microsoft.com/office/drawing/2014/main" id="{5E57BCA5-7E73-4363-92E7-5E335ECC34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6135D-AABF-4E05-8651-F8E0E4190AB3}"/>
              </a:ext>
            </a:extLst>
          </p:cNvPr>
          <p:cNvSpPr>
            <a:spLocks noGrp="1"/>
          </p:cNvSpPr>
          <p:nvPr>
            <p:ph type="sldNum" sz="quarter" idx="12"/>
          </p:nvPr>
        </p:nvSpPr>
        <p:spPr/>
        <p:txBody>
          <a:bodyPr/>
          <a:lstStyle/>
          <a:p>
            <a:fld id="{EAC61349-308C-417D-917C-BA8D74043107}" type="slidenum">
              <a:rPr lang="en-US" smtClean="0"/>
              <a:t>‹#›</a:t>
            </a:fld>
            <a:endParaRPr lang="en-US"/>
          </a:p>
        </p:txBody>
      </p:sp>
    </p:spTree>
    <p:extLst>
      <p:ext uri="{BB962C8B-B14F-4D97-AF65-F5344CB8AC3E}">
        <p14:creationId xmlns:p14="http://schemas.microsoft.com/office/powerpoint/2010/main" val="2158671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6E81B-BBC9-4BB5-B9BE-E2E5357344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352E7D-981E-481D-AF26-3490DA581A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286A8C-0404-46E7-91EA-EF64291144AE}"/>
              </a:ext>
            </a:extLst>
          </p:cNvPr>
          <p:cNvSpPr>
            <a:spLocks noGrp="1"/>
          </p:cNvSpPr>
          <p:nvPr>
            <p:ph type="dt" sz="half" idx="10"/>
          </p:nvPr>
        </p:nvSpPr>
        <p:spPr/>
        <p:txBody>
          <a:bodyPr/>
          <a:lstStyle/>
          <a:p>
            <a:fld id="{BF947B31-0E2F-4031-A2D5-4532C383A313}" type="datetimeFigureOut">
              <a:rPr lang="en-US" smtClean="0"/>
              <a:t>7/11/2020</a:t>
            </a:fld>
            <a:endParaRPr lang="en-US"/>
          </a:p>
        </p:txBody>
      </p:sp>
      <p:sp>
        <p:nvSpPr>
          <p:cNvPr id="5" name="Footer Placeholder 4">
            <a:extLst>
              <a:ext uri="{FF2B5EF4-FFF2-40B4-BE49-F238E27FC236}">
                <a16:creationId xmlns:a16="http://schemas.microsoft.com/office/drawing/2014/main" id="{CF86FA12-FB2C-47AF-BA7B-BCABBDC0D8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C7F3F-1348-4B7B-BEC9-B85E9C7A0AAB}"/>
              </a:ext>
            </a:extLst>
          </p:cNvPr>
          <p:cNvSpPr>
            <a:spLocks noGrp="1"/>
          </p:cNvSpPr>
          <p:nvPr>
            <p:ph type="sldNum" sz="quarter" idx="12"/>
          </p:nvPr>
        </p:nvSpPr>
        <p:spPr/>
        <p:txBody>
          <a:bodyPr/>
          <a:lstStyle/>
          <a:p>
            <a:fld id="{EAC61349-308C-417D-917C-BA8D74043107}" type="slidenum">
              <a:rPr lang="en-US" smtClean="0"/>
              <a:t>‹#›</a:t>
            </a:fld>
            <a:endParaRPr lang="en-US"/>
          </a:p>
        </p:txBody>
      </p:sp>
    </p:spTree>
    <p:extLst>
      <p:ext uri="{BB962C8B-B14F-4D97-AF65-F5344CB8AC3E}">
        <p14:creationId xmlns:p14="http://schemas.microsoft.com/office/powerpoint/2010/main" val="224108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6A23C-6042-4CB9-B8A4-FB2C28E716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EA11E7-8F24-4582-9F69-2DF3C3AD27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2F7D567-D6AC-48F7-B123-871C57731BB3}"/>
              </a:ext>
            </a:extLst>
          </p:cNvPr>
          <p:cNvSpPr>
            <a:spLocks noGrp="1"/>
          </p:cNvSpPr>
          <p:nvPr>
            <p:ph type="dt" sz="half" idx="10"/>
          </p:nvPr>
        </p:nvSpPr>
        <p:spPr/>
        <p:txBody>
          <a:bodyPr/>
          <a:lstStyle/>
          <a:p>
            <a:fld id="{BF947B31-0E2F-4031-A2D5-4532C383A313}" type="datetimeFigureOut">
              <a:rPr lang="en-US" smtClean="0"/>
              <a:t>7/11/2020</a:t>
            </a:fld>
            <a:endParaRPr lang="en-US"/>
          </a:p>
        </p:txBody>
      </p:sp>
      <p:sp>
        <p:nvSpPr>
          <p:cNvPr id="5" name="Footer Placeholder 4">
            <a:extLst>
              <a:ext uri="{FF2B5EF4-FFF2-40B4-BE49-F238E27FC236}">
                <a16:creationId xmlns:a16="http://schemas.microsoft.com/office/drawing/2014/main" id="{A468E711-BF41-4858-BFBD-21ADC62C51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FA717-0BBB-4B66-8C2B-983DBF531EF6}"/>
              </a:ext>
            </a:extLst>
          </p:cNvPr>
          <p:cNvSpPr>
            <a:spLocks noGrp="1"/>
          </p:cNvSpPr>
          <p:nvPr>
            <p:ph type="sldNum" sz="quarter" idx="12"/>
          </p:nvPr>
        </p:nvSpPr>
        <p:spPr/>
        <p:txBody>
          <a:bodyPr/>
          <a:lstStyle/>
          <a:p>
            <a:fld id="{EAC61349-308C-417D-917C-BA8D74043107}" type="slidenum">
              <a:rPr lang="en-US" smtClean="0"/>
              <a:t>‹#›</a:t>
            </a:fld>
            <a:endParaRPr lang="en-US"/>
          </a:p>
        </p:txBody>
      </p:sp>
    </p:spTree>
    <p:extLst>
      <p:ext uri="{BB962C8B-B14F-4D97-AF65-F5344CB8AC3E}">
        <p14:creationId xmlns:p14="http://schemas.microsoft.com/office/powerpoint/2010/main" val="1713142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DBD24-1D9B-42B6-9FD0-5CB7AB9D94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747AD8-7A80-4080-8C9B-23F97DA4C9D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15C700-5F5C-46CB-B6F6-9B4837D69D9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FD47AC-1DBD-4E68-A59C-F30D1A27AD9D}"/>
              </a:ext>
            </a:extLst>
          </p:cNvPr>
          <p:cNvSpPr>
            <a:spLocks noGrp="1"/>
          </p:cNvSpPr>
          <p:nvPr>
            <p:ph type="dt" sz="half" idx="10"/>
          </p:nvPr>
        </p:nvSpPr>
        <p:spPr/>
        <p:txBody>
          <a:bodyPr/>
          <a:lstStyle/>
          <a:p>
            <a:fld id="{BF947B31-0E2F-4031-A2D5-4532C383A313}" type="datetimeFigureOut">
              <a:rPr lang="en-US" smtClean="0"/>
              <a:t>7/11/2020</a:t>
            </a:fld>
            <a:endParaRPr lang="en-US"/>
          </a:p>
        </p:txBody>
      </p:sp>
      <p:sp>
        <p:nvSpPr>
          <p:cNvPr id="6" name="Footer Placeholder 5">
            <a:extLst>
              <a:ext uri="{FF2B5EF4-FFF2-40B4-BE49-F238E27FC236}">
                <a16:creationId xmlns:a16="http://schemas.microsoft.com/office/drawing/2014/main" id="{CA3291B7-78DE-4B96-82E1-FFDC67E57D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91DDBA-2725-42EA-94B4-A1516FA203E1}"/>
              </a:ext>
            </a:extLst>
          </p:cNvPr>
          <p:cNvSpPr>
            <a:spLocks noGrp="1"/>
          </p:cNvSpPr>
          <p:nvPr>
            <p:ph type="sldNum" sz="quarter" idx="12"/>
          </p:nvPr>
        </p:nvSpPr>
        <p:spPr/>
        <p:txBody>
          <a:bodyPr/>
          <a:lstStyle/>
          <a:p>
            <a:fld id="{EAC61349-308C-417D-917C-BA8D74043107}" type="slidenum">
              <a:rPr lang="en-US" smtClean="0"/>
              <a:t>‹#›</a:t>
            </a:fld>
            <a:endParaRPr lang="en-US"/>
          </a:p>
        </p:txBody>
      </p:sp>
    </p:spTree>
    <p:extLst>
      <p:ext uri="{BB962C8B-B14F-4D97-AF65-F5344CB8AC3E}">
        <p14:creationId xmlns:p14="http://schemas.microsoft.com/office/powerpoint/2010/main" val="4268485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9FCDC-FE80-48F0-A276-4BA1B1FA4C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00761E-396F-48F8-8A3B-7EC19FFE40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10D6DB3-C9CF-40EA-BFBD-6A2D490529A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7D608C-D7E3-4F1E-854A-F7C025C04E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E7606F0-6E95-49A1-93B4-20162240076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542A2A-8AA8-411E-B0DF-9750D9A413DC}"/>
              </a:ext>
            </a:extLst>
          </p:cNvPr>
          <p:cNvSpPr>
            <a:spLocks noGrp="1"/>
          </p:cNvSpPr>
          <p:nvPr>
            <p:ph type="dt" sz="half" idx="10"/>
          </p:nvPr>
        </p:nvSpPr>
        <p:spPr/>
        <p:txBody>
          <a:bodyPr/>
          <a:lstStyle/>
          <a:p>
            <a:fld id="{BF947B31-0E2F-4031-A2D5-4532C383A313}" type="datetimeFigureOut">
              <a:rPr lang="en-US" smtClean="0"/>
              <a:t>7/11/2020</a:t>
            </a:fld>
            <a:endParaRPr lang="en-US"/>
          </a:p>
        </p:txBody>
      </p:sp>
      <p:sp>
        <p:nvSpPr>
          <p:cNvPr id="8" name="Footer Placeholder 7">
            <a:extLst>
              <a:ext uri="{FF2B5EF4-FFF2-40B4-BE49-F238E27FC236}">
                <a16:creationId xmlns:a16="http://schemas.microsoft.com/office/drawing/2014/main" id="{9FF4A111-0759-4B59-A183-67B66A2BCF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A25547-2AF1-4451-96A4-CE93675B8FFE}"/>
              </a:ext>
            </a:extLst>
          </p:cNvPr>
          <p:cNvSpPr>
            <a:spLocks noGrp="1"/>
          </p:cNvSpPr>
          <p:nvPr>
            <p:ph type="sldNum" sz="quarter" idx="12"/>
          </p:nvPr>
        </p:nvSpPr>
        <p:spPr/>
        <p:txBody>
          <a:bodyPr/>
          <a:lstStyle/>
          <a:p>
            <a:fld id="{EAC61349-308C-417D-917C-BA8D74043107}" type="slidenum">
              <a:rPr lang="en-US" smtClean="0"/>
              <a:t>‹#›</a:t>
            </a:fld>
            <a:endParaRPr lang="en-US"/>
          </a:p>
        </p:txBody>
      </p:sp>
    </p:spTree>
    <p:extLst>
      <p:ext uri="{BB962C8B-B14F-4D97-AF65-F5344CB8AC3E}">
        <p14:creationId xmlns:p14="http://schemas.microsoft.com/office/powerpoint/2010/main" val="3043263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FC2C3-0C77-42F6-BEE5-456AB2B301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467081-4B06-421C-A6C9-EC28088D1568}"/>
              </a:ext>
            </a:extLst>
          </p:cNvPr>
          <p:cNvSpPr>
            <a:spLocks noGrp="1"/>
          </p:cNvSpPr>
          <p:nvPr>
            <p:ph type="dt" sz="half" idx="10"/>
          </p:nvPr>
        </p:nvSpPr>
        <p:spPr/>
        <p:txBody>
          <a:bodyPr/>
          <a:lstStyle/>
          <a:p>
            <a:fld id="{BF947B31-0E2F-4031-A2D5-4532C383A313}" type="datetimeFigureOut">
              <a:rPr lang="en-US" smtClean="0"/>
              <a:t>7/11/2020</a:t>
            </a:fld>
            <a:endParaRPr lang="en-US"/>
          </a:p>
        </p:txBody>
      </p:sp>
      <p:sp>
        <p:nvSpPr>
          <p:cNvPr id="4" name="Footer Placeholder 3">
            <a:extLst>
              <a:ext uri="{FF2B5EF4-FFF2-40B4-BE49-F238E27FC236}">
                <a16:creationId xmlns:a16="http://schemas.microsoft.com/office/drawing/2014/main" id="{2C394D30-8E4F-4CC6-814C-502B323A37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0871E9-E406-4B19-A68A-9FF5D1196D65}"/>
              </a:ext>
            </a:extLst>
          </p:cNvPr>
          <p:cNvSpPr>
            <a:spLocks noGrp="1"/>
          </p:cNvSpPr>
          <p:nvPr>
            <p:ph type="sldNum" sz="quarter" idx="12"/>
          </p:nvPr>
        </p:nvSpPr>
        <p:spPr/>
        <p:txBody>
          <a:bodyPr/>
          <a:lstStyle/>
          <a:p>
            <a:fld id="{EAC61349-308C-417D-917C-BA8D74043107}" type="slidenum">
              <a:rPr lang="en-US" smtClean="0"/>
              <a:t>‹#›</a:t>
            </a:fld>
            <a:endParaRPr lang="en-US"/>
          </a:p>
        </p:txBody>
      </p:sp>
    </p:spTree>
    <p:extLst>
      <p:ext uri="{BB962C8B-B14F-4D97-AF65-F5344CB8AC3E}">
        <p14:creationId xmlns:p14="http://schemas.microsoft.com/office/powerpoint/2010/main" val="223819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D35F5C-6267-49EB-91B1-EE03A3A2A892}"/>
              </a:ext>
            </a:extLst>
          </p:cNvPr>
          <p:cNvSpPr>
            <a:spLocks noGrp="1"/>
          </p:cNvSpPr>
          <p:nvPr>
            <p:ph type="dt" sz="half" idx="10"/>
          </p:nvPr>
        </p:nvSpPr>
        <p:spPr/>
        <p:txBody>
          <a:bodyPr/>
          <a:lstStyle/>
          <a:p>
            <a:fld id="{BF947B31-0E2F-4031-A2D5-4532C383A313}" type="datetimeFigureOut">
              <a:rPr lang="en-US" smtClean="0"/>
              <a:t>7/11/2020</a:t>
            </a:fld>
            <a:endParaRPr lang="en-US"/>
          </a:p>
        </p:txBody>
      </p:sp>
      <p:sp>
        <p:nvSpPr>
          <p:cNvPr id="3" name="Footer Placeholder 2">
            <a:extLst>
              <a:ext uri="{FF2B5EF4-FFF2-40B4-BE49-F238E27FC236}">
                <a16:creationId xmlns:a16="http://schemas.microsoft.com/office/drawing/2014/main" id="{F41EBE2E-B8E3-4E43-A277-5DE2B1E3AF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B74E96-FECA-4C85-B2A3-79808516A8C5}"/>
              </a:ext>
            </a:extLst>
          </p:cNvPr>
          <p:cNvSpPr>
            <a:spLocks noGrp="1"/>
          </p:cNvSpPr>
          <p:nvPr>
            <p:ph type="sldNum" sz="quarter" idx="12"/>
          </p:nvPr>
        </p:nvSpPr>
        <p:spPr/>
        <p:txBody>
          <a:bodyPr/>
          <a:lstStyle/>
          <a:p>
            <a:fld id="{EAC61349-308C-417D-917C-BA8D74043107}" type="slidenum">
              <a:rPr lang="en-US" smtClean="0"/>
              <a:t>‹#›</a:t>
            </a:fld>
            <a:endParaRPr lang="en-US"/>
          </a:p>
        </p:txBody>
      </p:sp>
    </p:spTree>
    <p:extLst>
      <p:ext uri="{BB962C8B-B14F-4D97-AF65-F5344CB8AC3E}">
        <p14:creationId xmlns:p14="http://schemas.microsoft.com/office/powerpoint/2010/main" val="162846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D212B-FD1F-424F-9E8F-441F804D4E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7EB026-03EA-4AA7-8CFB-6DFD40011C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0B9623-D21B-4E17-9772-CB90CAD812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B37C9E0-403C-4208-A03D-975C022D6DDC}"/>
              </a:ext>
            </a:extLst>
          </p:cNvPr>
          <p:cNvSpPr>
            <a:spLocks noGrp="1"/>
          </p:cNvSpPr>
          <p:nvPr>
            <p:ph type="dt" sz="half" idx="10"/>
          </p:nvPr>
        </p:nvSpPr>
        <p:spPr/>
        <p:txBody>
          <a:bodyPr/>
          <a:lstStyle/>
          <a:p>
            <a:fld id="{BF947B31-0E2F-4031-A2D5-4532C383A313}" type="datetimeFigureOut">
              <a:rPr lang="en-US" smtClean="0"/>
              <a:t>7/11/2020</a:t>
            </a:fld>
            <a:endParaRPr lang="en-US"/>
          </a:p>
        </p:txBody>
      </p:sp>
      <p:sp>
        <p:nvSpPr>
          <p:cNvPr id="6" name="Footer Placeholder 5">
            <a:extLst>
              <a:ext uri="{FF2B5EF4-FFF2-40B4-BE49-F238E27FC236}">
                <a16:creationId xmlns:a16="http://schemas.microsoft.com/office/drawing/2014/main" id="{6ACACD31-F3DC-4D79-94B2-8EE6FAA6A1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25352-3C06-4B8E-A585-EC97BF543526}"/>
              </a:ext>
            </a:extLst>
          </p:cNvPr>
          <p:cNvSpPr>
            <a:spLocks noGrp="1"/>
          </p:cNvSpPr>
          <p:nvPr>
            <p:ph type="sldNum" sz="quarter" idx="12"/>
          </p:nvPr>
        </p:nvSpPr>
        <p:spPr/>
        <p:txBody>
          <a:bodyPr/>
          <a:lstStyle/>
          <a:p>
            <a:fld id="{EAC61349-308C-417D-917C-BA8D74043107}" type="slidenum">
              <a:rPr lang="en-US" smtClean="0"/>
              <a:t>‹#›</a:t>
            </a:fld>
            <a:endParaRPr lang="en-US"/>
          </a:p>
        </p:txBody>
      </p:sp>
    </p:spTree>
    <p:extLst>
      <p:ext uri="{BB962C8B-B14F-4D97-AF65-F5344CB8AC3E}">
        <p14:creationId xmlns:p14="http://schemas.microsoft.com/office/powerpoint/2010/main" val="3539817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0E191-8807-45A7-8DF2-C92A1473C0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6C923D-08E9-4832-8173-067472CFA2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3047FB-784F-4B60-A360-4DCEEBD18E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185F69-DA90-44F7-9EAA-FEBCB5FF262D}"/>
              </a:ext>
            </a:extLst>
          </p:cNvPr>
          <p:cNvSpPr>
            <a:spLocks noGrp="1"/>
          </p:cNvSpPr>
          <p:nvPr>
            <p:ph type="dt" sz="half" idx="10"/>
          </p:nvPr>
        </p:nvSpPr>
        <p:spPr/>
        <p:txBody>
          <a:bodyPr/>
          <a:lstStyle/>
          <a:p>
            <a:fld id="{BF947B31-0E2F-4031-A2D5-4532C383A313}" type="datetimeFigureOut">
              <a:rPr lang="en-US" smtClean="0"/>
              <a:t>7/11/2020</a:t>
            </a:fld>
            <a:endParaRPr lang="en-US"/>
          </a:p>
        </p:txBody>
      </p:sp>
      <p:sp>
        <p:nvSpPr>
          <p:cNvPr id="6" name="Footer Placeholder 5">
            <a:extLst>
              <a:ext uri="{FF2B5EF4-FFF2-40B4-BE49-F238E27FC236}">
                <a16:creationId xmlns:a16="http://schemas.microsoft.com/office/drawing/2014/main" id="{67764D24-94B2-4197-9309-BE6412389C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683E68-EC90-461D-8A37-6CA551893EE7}"/>
              </a:ext>
            </a:extLst>
          </p:cNvPr>
          <p:cNvSpPr>
            <a:spLocks noGrp="1"/>
          </p:cNvSpPr>
          <p:nvPr>
            <p:ph type="sldNum" sz="quarter" idx="12"/>
          </p:nvPr>
        </p:nvSpPr>
        <p:spPr/>
        <p:txBody>
          <a:bodyPr/>
          <a:lstStyle/>
          <a:p>
            <a:fld id="{EAC61349-308C-417D-917C-BA8D74043107}" type="slidenum">
              <a:rPr lang="en-US" smtClean="0"/>
              <a:t>‹#›</a:t>
            </a:fld>
            <a:endParaRPr lang="en-US"/>
          </a:p>
        </p:txBody>
      </p:sp>
    </p:spTree>
    <p:extLst>
      <p:ext uri="{BB962C8B-B14F-4D97-AF65-F5344CB8AC3E}">
        <p14:creationId xmlns:p14="http://schemas.microsoft.com/office/powerpoint/2010/main" val="3287336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4D55C4-955D-4CB8-A517-6F047682DB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929C7F-AC5C-4DD2-81D3-C29A1E008A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568EB7-BCD0-41EB-AD4D-BFD7CFD684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947B31-0E2F-4031-A2D5-4532C383A313}" type="datetimeFigureOut">
              <a:rPr lang="en-US" smtClean="0"/>
              <a:t>7/11/2020</a:t>
            </a:fld>
            <a:endParaRPr lang="en-US"/>
          </a:p>
        </p:txBody>
      </p:sp>
      <p:sp>
        <p:nvSpPr>
          <p:cNvPr id="5" name="Footer Placeholder 4">
            <a:extLst>
              <a:ext uri="{FF2B5EF4-FFF2-40B4-BE49-F238E27FC236}">
                <a16:creationId xmlns:a16="http://schemas.microsoft.com/office/drawing/2014/main" id="{B1FD2BBB-4AD0-4C26-AB59-9507779429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594210-AAC6-47F5-9103-C5231F647A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61349-308C-417D-917C-BA8D74043107}" type="slidenum">
              <a:rPr lang="en-US" smtClean="0"/>
              <a:t>‹#›</a:t>
            </a:fld>
            <a:endParaRPr lang="en-US"/>
          </a:p>
        </p:txBody>
      </p:sp>
    </p:spTree>
    <p:extLst>
      <p:ext uri="{BB962C8B-B14F-4D97-AF65-F5344CB8AC3E}">
        <p14:creationId xmlns:p14="http://schemas.microsoft.com/office/powerpoint/2010/main" val="3981557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www.mormon.org/me/BGF3/Mitchel?rel=author"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CAC91D-E374-48F6-9BB3-4FC72FCB8B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95000"/>
              <a:lumOff val="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050" name="AutoShape 2" descr="data:image/jpeg;base64,/9j/4AAQSkZJRgABAQAAAQABAAD/2wCEAAkGBxQTEhUUExQWFhUXGBwYGBgXGB4cGhoZIB0dGhoeGhgYHCggGhwmHBobITEiJSkrLi4uGh8zODMsNygtLisBCgoKDg0OGhAQGiwkHCQsLCwsLCwsLCwsLCwsLCwsLCwsLCwsLCwsLCwsLCwsLCwsLCwsLCwsLCwsLCwsLCwsLP/AABEIAMIBAwMBIgACEQEDEQH/xAAbAAACAwEBAQAAAAAAAAAAAAAEBQIDBgABB//EAD4QAAECBAQDBwIEBgEEAwEBAAECEQADITEEEkFRBWFxEyKBkaGx8DLBBkLR4RQjUmJy8YIzksLSFVOyogf/xAAZAQEBAQEBAQAAAAAAAAAAAAABAAIDBAX/xAAlEQEBAAICAgICAQUAAAAAAAAAAQIRITESQQNRE2FxBBQygcH/2gAMAwEAAhEDEQA/AMnL/DmEJCFTSFoSM+WgWdVfzKJ9HpQatuHfh+RLmqEvOqlQoglAKuYSXpRxrW0NZUkTQcpGUkMkEkEB2JUxegPdG3hA/DwJKSpglRLChPdJKilWY6gFinekeHzvThuiZnA5CQpJQkINHqgqDuxKvzOTUudLBouw3AJUlBMuWpSFLKXJHco9UsyvTfrCbisygpYztz7qX1AJs9eZ9CEoqA2ZKwC6QoswIqB3aB7F6C9ox5VmCUScPLGZKFKKXAmJysHYZQFd0PUu1ibRLB45KiBMBAzAp7yg5dgympVvWse4SWlIGZFVKTS7+FKd2/SAOPrWhISjupchReoBJzVF9qF3J6xnyqMp2KQkkqSosCEkqJANXGZVXNNd2hdh59Mylsog91IcgGwGa/vyMLpUzuAqUDldShVi6ujCtP2iKsQknulWUioXZ7aO9bM3vFaKOmYh1ApLC5DUSxLEkA9a18otIK2Lk6ApSlWXN/kaks9X9IV4dYUqoKZeZsya22AdjRoYjGSgFIQMwNTlu4cWNRUE6aXcQTY/RZxbgBKZpSFqeoTRyGZgwYGg6vfWLMPgES0JypOdgO8oqcBjV2D3B/yfeD50xYQHUt1AKUos5chj3eR0Y0O8DYTFtMSNDQuTTTXTb9ofyXXDVlieNwYmBiVdoQNaoq3c3vTXWloHXNSkhKQczDSpYAO5trS1TBS0hWuRQ36VDtWrMeUVfwq8yAllCmbMbl7k5XDJJYdLNDMqpNrJL5MymVmZSe6lVSQS6jc0e21Y6XiT3jnZSyQkBITuBQEkuKGvlHk6RklqSk5nSyFGnZmrsAX1uXNNoDnzkABXaTf7gygphsWbXne5jWxlBOGl95ROYEOyi9hR6fSSD6bwNjpBmS3CEmYKkOVH/mPy0BqX6QPN4qlQIQrIwI7xCSWtX1pZ4Fw+NmZf5a0k1+tLhZ2cVfZ3HvFpnS7AYUIIBXLQk5Uh1EqJdmSsoDglk94gl7B4nxPBSQU5iVKNGBBUEi4s4ok8nu0eS+JLUkfyElKmUrLMuL1d02GzvoHMXTJ8tSUhEs/VmPaFyNhR7uDdqRWneulXDeHqlKVMlOpWUsWIIFBZ2ch6ZiPOhONxpWChQZSQyilJAIoHUCHAbT9REJnD1LHaICUhTKIAc90NoLskaWgLCy5qO0UoZSoFBQAGAY0BcMSupJ0AFIpyooxmLCu7mmrU4BSVMhLWOWm6gTekX4aZLlICJaQo6lQJFrijip8K9YW4fCKlpUqaHqWSO8K/1KsHd+pB0gXE4hQU4mK7qXrVizkPqLV15Rr9LR2OJ5pgTnWEgALSA+YsSXBs5JND+kFYfiAWVIluKMNCBSlLh/aEfD+C9oE4jtlCabpCcveFAM2YuHuSA70hijEFITNICFZQFEgMksCt1PUAuHOxaDKTqKxHE48EsxNWrbcZU+JP6wk4rOXmq9QyHBBIswBreHH/AMSZswL7dkp7/cAoXdZIF6VEA4xcnEF1zATLOVKEpJC/7nz8qbvGsJyZPar+ExCpSk5QkhmSp8xpZI2rY7QJJ4evs2WpQA7qU3Ym9HtUO28NsbjmSQVVAJSFPmKaukljqXc28IoncWlqBMxHZlwMoexq5JFPCpd6vTU3ozrglRiO7lmElWYkPzYADa56coq4kQwKQ2pHPZ9miqajtZi+zSwBoX/LVj1N45JylluXq7fmo/NgN46am9ta5WYWUpSQRMYHQPTyjov7/wCUkp0IZvBxHkYtu+2NvqmKxIlVUzZGAtoWFOmgFtoCxqZyklQDy/yDKzf9tSSedSKDY7hGHlmWkTGWzgqSS1Gu4oWDk8tbxLE0QyAPzEJUX1JZiTQk6mPLLq8NUNwfgqFJR2sx1KSFJIWEgEmqRooljoW1hvg8MJZJRiCpUsF0FIAS7gVod6mr7RVK7xMwgrVZT94CgfLtV6jkwhghKQ4YgkUIbsyGd3F2besZufr2lEyTY5QpDhTuQczvyZyBvzDsQDPwZ7IkHMoGkup0qzpYlmtzgzAYVpZQ6iWBWCn81RoLB2AbqTqAuZ2SlMXCcu9HCSS5o5JNh7VzMtdq8dlBQOxmgslAACi1U94l8qauAwyt5QvwnCZq3lskpBDkGgBBdiW3eguPJ5MxIy55gJuwH1Eh7muagKvGKuC4qXLcFGUTDn7z5mNTRnqS7U2rHSZai2JlyzLQwmEgAMMqcoZ0qBYBxXVqp5UXS8EUTElylJRmLg0NwlwDU0Ymm7O5aTp6FU72lVUoHYOL0hVNxbpUsEm3dbd9tG1h8tiDwVKADgtYuAabn5blFU/h6gSoBBABdIBzAXdQd6ks/PnFCJ2ZIyqdRoNK6B2++8XYacsK7NyGS4Yn6T42O2+kU7KjJnyNMKAoVl2D2sOo5gN0gxzLSlIfOkZXSXUWHeNqmhMCzk5FO2YvQrrUFxUu/SK509K5qyt0sl3TXK9A4OhS4YcusW9jb2djlKSoHLmYG31CtGdhQ/KxfMWkkZ1MUZQAxLKuOb6GloiJaQS63bvCgbkK6bnrAWPKc+ZS2zHvNa11b+EMyh9GmKly15UlGZBOZw19AU5XNWcONjsa5WGYzJgQVJYIQgJS5T3WIzNR6Hm8KsViARlrcEKScrgVFLvbWFM3FzwtSEFbAuFOW3IIU9T+8bxu+Izx6Ohw2YcxDSapJQpjlQKsoh7gKbwgX+LlyyEZkhKUsN0szb5unLnAquKqGXMFnKBnKVZXLUoKNC5VWAdYLsVNz7z9Wo+8Un2PFpEcXUVg9qklRIAYgCoYEJDBuZ8dYPlTFBRSRLCmDBKsxfVRAp4ctGjGInCSCnMxUykhAJcpB1dmrfnBuFWVLCKGhUSCHbYjUvSkOovHh5xnIkCYkZ52oJVlUGqWJymw+m5gHiXDcTMmIUqSwZLpCku7OXGd00ehhrNmy5WXMgufqUkgoFbpTd/LrAOJ4oZkzLKKkqzFSZhHe3Z1Buo5ee8dtzgCy0LUSlQQFkFvqS315CAza05HnDQ4kr7iVFWHUPzJbvPpR2oD1OkM8Bwxc1QGLnIWgggtVQO5CUsrUPUCmkFTOEolNKR3koSE5yQc1AXBTsCOsZrOVCS5ic7CiMpT2YsSXch33asSwPDJCFJKZWZTgZVJJBNQAR9KrlubUgnEcISnIrtEpBY5XbvAsWADs7VfdwICxWPMuZVYDgsApzRgwHQHzO0Ym5ROKWTsOuasjIQQQCXFaE22YXLVpAGJnoRKUovmByMRS+os4AH+o0UvGpCQVKKgcoSTSrWOx3p1iasEFJWJiAAsFIVcgEM1bG1f0jpjftTKS8sBJmqQHSq3IFtKkj3iK1KUCrOCXrueexHPnGtXwoITlSH1U5BzFvlIRT+HMSBQObCyhcesdpnLXSZ42gf4lQoFqSNhYR0P8HhcJkTnlqKmqc6q+QaOi8sTvFvuHYdBSAlIYqfvEgOAw6AgM1mG9AxnCYlYNAqxZgEmjCzl67UYdQsPjTMWQEZjLbvUzVoDzq4Y7XFohjJypS6rGYAgpoEhyHYCjgG2z0rHgy7Y2LxIBLAt3nBIZ2qAH3NKglna8HYaYgHv1q6S1NczGxVzbSsZztwEmetDDN3ZaCzro1jSp+ayzqWUJDpc5gH1cEgCwoQ2rDnHPm/wsbWoVimUWqDqzUa1rVL1bvDwWJwQWU1UHJJStTMQ101eny8AYzEhCQQFfVlKcwdNHDCrioDFoFxOKVMlKWgtMBZOYg5gHdIcAAljQG+lYxd9Y+/at3wc8TwbpEuUJZJUGC3ZiQF/SCUkg3+BDjcSmUqhT2iSAE97M41IID+ER4fh5s0BaytDn6E5kkKBs92Iqx2gTGcMVNWJq1lTAByQkrF6bGt46fHjri0foSrCzZuagFS7u7ObPcwMAZZHaObJCXBDWc/lNneDQhGZkzcxLgoFWYgFwC/P2BeKuI4CZMBDKdJrVtNz3Wb3jrjLbrTUxqS5wZTF2s5BJ+/PWPeGTySe7pXKmpHkNX+GOwsqWggqmJdyaWVW3eoquz2hkviEo0CkpG2cDyGsdsP6a3viNzDaubhFLKe53KEhwD7u+rRXM4cZeYpQskl3cZq7ZyBSCkkL+lYVT8qwT4gH3jlYRTsQSaas77PV/wBo7f2uP3WvxylONlqJLBTHdgfAOzV3/SKv/iVKIfJlcOHJ0bROhO8aJEmjAHMLObx7NVlsn1/aGf02EP44zp4WoTaTBlA0S5pcCo3i2TgEJKyVqOa9ha2kP5CszhgCdW10BfmB+0VKw70Kf23FI3PiwnpeGJKeGoKAlSiwDAt4dNtN94okcElpBTnLG1D3S23M1Z40SsIhP1kpewep6IFT4R5Mw6ALE+BHSjlukP4sPo+MZhfA8q3AMwBJYljzNFEEVb9dYqxUuZNMqX2QC/pByFIqwSCqqKF6vr0h5iAq+VI2Ocj0YRWpTVev9qSr1SDB+CfbPgzv8BMX3ZzoIobMB/wDE3ivD4GWZjOS2ZRUe7r3SnqGv+0aYzHBBqDcKHuDAowUvNmDpN6Fw/iX9Yzfhyk4Z8LJwFw8plLA7xUl3LuEnTpW2rvq0Wyp9WUyQlw4BbMHPeL0KW20No8OGn5ypOQoIZkHKdf6jdiA4OlGrCdMqYhCkzEKQFEvRwBT8wcf6jhl8eXuOdwvsZiBmOc9qUJTlSogqcBRcitASxL3fWJYnD9pLTNUo6WCaE1U5HeBIp4PqTCTB40hRR2ihKBzBI+moZYbUFO9H6wZMxgSSta7VSkhwQ7OHHeLaC3KC42DxoqdgJTjtDmKkuF5k5ECtSapD7UPtBaJhUgozpKWZKs9RQMzEE6F3JrzhYmVmCklbAhnAb3DWMF4KW+UUKEMZbpVswcnx5e0O1J0ZYWQCgErCmchQsas4emhrakJsNwkTllRmEAZjlS2YglxmNjQbGrxVgsRkmEKSb2AUCzG7UZ2ccos/jUkkF5a3OXKDUXc/lI5mnKDroa1TVPCUtRxyofWOgUYo/mS6tWFPCsdHLxrmYYZBlrUuaMpNwGoWBABNVDLRk+himTLMwBYJZQoXDuaemvWCeKYtCye0UKG4DA2y90UDMbAawul4klpRSgEjumrGrVADB97RXF20MClALlpU6hkUyQpgbAODUl3NgMogqYtYQApQJUaqTMRmB1AD5690Wbuhm1VpkKVOmywVywlIHcJ7xUlJJezOcuxaB19rRKhmKqKISwbW+ratSM+O5ozetQ4wqEBBllJDlwmmYqDEZXoagCte94xLg+FQkpzKIBJKALu7k5fI3NoBRwybMdZmZlSlgByxLEF2pqBzfeHX8NNVO7QFlMnvIL0q7OxoTyd971w1NStzG60tx+ImTE5WIyuFFdCCDoASzioeoOghZMSuaCkfUKZQW8yD3dT+rw2TmzBKlAoSkuTyskEXqQA9O9DIyzLR3Ehib0L8qAu1to6/D8Vv8NTAowGHMtKkrZRUcxUCXFmDkB03Ol49E6YKA+ja6kKr4vBk+eA2Z0qNn7qif7RdVP6RAM3MRQU3WWHhUq8xH0MZJNRsHPlJUwXKSqpNUChN77sPKLJRCPpSlHQAeoiSksWBPu3iYgsBNVqZ7bnoA58gYULGLoygFdQDEhOB+lKgwfKkkJ8EPlfwEUYbEElshAahUWcswZIci5NW/SaypVBQVHd9OnhEVqZ5DljtvVnoWr7R5lDmtdnb582MTVg2H8wrU75UuVKP+IJJJ30F3ESl4KYs5QRITomXlM1uayClGoZL3YKiDv4qTKTnnTggaAiquiWBOkQk8Um4p0ypK5cov8AziwUu5GXMQw2IcsNHiyXwyVJV3UOv8y1gqWTzUqvgPKJLxCiCMyQCP8Ak/T5aC8tY3V2Iw+FlSgcqDmN1EpKidHJW58SWflFE6SlVyd7U8gdqwHNxPu1Y6UH8dufsIYLyIlYAPlSEvsKHyJrraKJ2FVdvCCJU0syvYmvPz5e0UrnJeyX3YOfKrv80iAKYlOgMUZQNPX55QyM0Ucaa1bxd7c48Xhwpmt7GuvXpDtBcoFQ7n5rFeYn+oHcEH3pBc7CFmavP58pA8oGnOJILwqJjFYBI1IGbmxSXEDT+AJWpBCHSMrh6mrmrB6Bq/Z4a4fCVt4EnrTw0hojDsGZ6X9+mkc88ZVrbHYrgqg+YHvKfKLebVAa3SK08OmkpFEpzBzRxyGlaVfwFI3c9SACJmXK4FQBdwnUM/vCvFhaQbEAvmcWJ230IbSOGWGhcWYmScQiYcqAUhRYa12LlnFdDW1IHxfC1TJwKpawk/koTbwYC8avCrc5q0qPZ6WqdfDlbMJzAvlIYsAXfcP+sZmpzpnxnemDTgZgDdjNPM5iW0+ktbaPY+hFL1JTXdgfIx0XnGdYsbKEw5glyCFEBhY3qem73aCMLw1bOtClKzOzkgABgxNaEGh3MfSpfDpaQMqAN6AeZF6E3cwQjAoCnysNI5eU+nWfG+bcL4DMK+4pcvMQKg90akne7NdwI0GA/C5zFQmqQ7s5JIqSCS163jYIwwozJOhuNeRrEkyiVfQW1OZkuz93U3IcgfaM3dax+OFsngsuXZKVcyCAbWIY7vaPU4ACyanmWHheGkzDXBOhPM8mjyXhjXQagX8driM3GukxhB+IZOTDLykMMrtRu8nQWFC/jGNxPFpsmSkJJD3Y1rRgbj9o2f41mgYZSQXzKFG0APlGJxnD+3UhNQi6ynRmCamz18jQ2Pr+KXTFkLeB4xaVrmZqqDElOZTPUDMNaU5QzmcQx0xRKJCUIP8A9jAjmpzmfoPCGUqSmWCJUspGpepPNV/AGKJuLNstef7mPRMbGdqkYdZDzZqiov3ZWVCBydsxHjEpMtKS6EsbFRJUqvMl76dI9dVm01HnV7+cRUkvdy7kC/kDo5+fToLUm76fK/PtBUlTqoKnb589IDCSN3NtPKnxmgjDhSa6mwemznYP56bwoxQBKQbZ1UQkfmP9zMSkamOl4gywWIKyXUo3I6jVqUYcoWzMWyiQcyzdR8rWSNGvAqpc1RfTf4dtP2EBE46b2mXM4y1DHLq9wQ1HFdDpWOKlNcjbYbD7RGTLJcFh1L+Yany8SABDGp5hx89YkhV6VOsWyx4aMPl/9c4rJSzm1rN0s7CLUcxQDUU+dIkMJSGJJKdVMXSdHAopJtve8B4hAUCUl2FaEF9zR2vXWGPDihSsigcqh1B8R8oIV9ocOsiahaQQUsT3gD9JBFFMQLRbQRSi7cq+t/mp3giTOaxOlx71P3ducGY3hhyiYCFoUHStNi9qadIHlyTUAU9ukWwvRjAUhm2rbmxun1A2ipMhDjvAHYlnPIlgr35CPU4IvYt0PwfOUWSZZLhqeY6M1hEk1SVJ5Ub5SLsNiJiVd4BSRuB/t49KQEgZ1SgK5gzDqF0A5BvCFc7Dz0KmTAvNKUHCkMRS9Py2q0ZtOi38Q4+Z2mcOiZLAq7iZLdqgkg16tXlDTgeIzrUBdQzNoNWA8feM5xZ1dmpy5SXfmoA/aNB+Dpf84pIsjwplDUrr6xi3ZaJQ0Y+Brv09Ir/hhQlIYHTV9XFX8dIPn4Zz+UDk/PUknWB5sxKS7l2qz+LxnSBqwSnofmukdBpKNa/OZEdGfGDR1KUC1HS9S7fPSDJqQCVSyHFNeVgTerWjp0kkipYN1Pnfb2aKxKIsA9HL082vHLx066eTMySxUM2gBHKla6+8SlApCitug+5/SJJwKUnMArNue82moY0iE5ZZgwPWm3J7aQeKkUyJ/aBiShrZQU5nr9R+x1gjELBJJ8NfPbrA6Ao3vp88PBouSgWLVal/m0a8VIyv42lqm9ihJLk6MwDpB8coNL05QvkIIDAZOv1eIHiLw4/Eak/xCBqhBLbFVNNcr1/u5wFLmd8JSEqJB7pb5vcN9vR8fEYy7VKlIeqjlbQOc3Rwwvq8L50ooqzPem/I138tqw3xks5jlFQwOXLlS+4GvIVqN3I87B6q7zBq1pte0dNslcya1W8uXvp49BHiEqOwGj+tR9hB8nDhRsQbNoNyGp928YliZCZKDMmqZIAJJvUEAAfUVFqAVpElMnCMHJcnerB7+/VoomC+XxL/AFHUli/tDfGS12I0dvQWDOA3iYrkYRNyyQKks4A36QgDLkADOs0F2DPyA13iuTOWtYCSUoFgUpUco1Ja55U94MlYdS6EKCWJBUXIHhXz0HSCF4UIBu1lGv2O8BK8UtTkMCHCg1G2ryZtbaa1SyMz7lzSj7nag94ImSySwa2tHHN67wbheHgB1dHJ0+9YagiMOCAXYEgBwx/qDHelILKRqDTcM1xY/BBHYEF1Gmgawu7bn/XOvDZS72sxtzDGBKRKD1PWv6QVPBnSuyVUF8qiXKSLHfKdWrWPMNKBJyilhSlNBrF/DOHKLqKgkjcUAZgXezm3Le5aYx+C4srCTVSpuYpZijQbqGgUdxdwagvGt4WhGJAVLLilCRmG4IubkbRm/wD/AErDoCpS03DoJH5qOFN1BHjyEJ+BcRMvIxYjMebkFIEZ2dPo8jhymNCSCzEEdKX5vao5wRh+CG9dilgC/UsOV21eM7hvxYtKSEkuSaHSvneFcv8AEU1cxXfNQCQNSxD+TDw5RWpvsVhZUkJ7WYkFf0hJbqHU5V1DQo4nxRMvKJaQalOUFgHFDS+g8TGWxMxS8uZRU7kE/bpDjCS2QpatCn0OY30ZMG0yHFVBJSRYOQNhnBYdPtGh4CvJNSRUTO75t90jzhDPkFkgsaEU3ICh7ww4eVICXr2cxKm/tzAX5OfKCBvASNn2/eKMSlxUjQsT7NrFktYNyoDSlCPKzNFU6aHdnItQH3b4YjXdhK1Kj4o/8lg+kdFRxO4FhoNusdBwy1S3JcG1nf18D6x4t306a+UFTZbJc11+PEQoG4Ec9R2CTFmlW6a9YpQh1Fy79B7QTiECnOl4plXFSGo3++l4dJd2ookBzqzU8I5YSkFZdkhz0b35CJO5Fm6Xv8esZ38acVyy+xSaq7ytcqQQ3Sp//mGG1msXiTMnzZh1JPRgkJHpCvC44y5k85u9lSQzi4oDXpFyyEpLglzZ9S3sM1IWcXnZpgDM4S+/dFH8/aOjkccI4mUImTFd515QDqBSr3dWYk7l4OlcblnvrTQN3QaUBLKHkNLawlmLaVLCbkgtzcO/IVMKJqWLPagfy84pVWpn/jMJJ7OWkGlW0v8AOkZhfHZuLxclE5Ty85XkFAClJyk+LQHi10Pn89PKKfwyh8Qpf9CR5k/tDsPqcnGysrqmHUvR2qwZtA2vPUvfwTHSsSjtEMmWlRACmclJYKOmUMSATcA0NsFx2cyRo4sDpQRHhONMvChG/wD5OR7xbT6NipacrhYrVibvVq/AIXdi69A3MVOjc21O5jDTsUsLBK1M+/Jr+MUYbGzO1JzqLtrzh8lp9JmTJchBmrUAlNXTUlqBnudosXPzMS5WsZgKGjbijCl2+oXjK4Gb2mVEw91LFv6mDVAbnD6Vj2SsAqS7B0tQCoDEMxcmv9Ri2dDp+GVlzb0Go2YVBfy6CAf4ZSWLlgdEEqPR1FhStI8l/iMrUP6R+Xc2D8gD68oKlcYQkVObKAAAAzvd2fb9INrSjHEokLmyDlUkP3iSDd0gE+IIFGaFaPxDNmgpmITl1P8As8rx5+JcWJigAMoV3VZdQSCzNUgJqTtpAM2UHIA7osPZ4xtFH4znuqWlye6VewHp94S4YKNXBvbYN+sNPxR/1wk2CBVudKeUAcOR/MSDUVEaiOuGpGUkXHOw+GLZMkJUsPVn8Gf0r5QXhMM0ucoUSCgPa4J+xgMmq22LeAMZCyQjvoD2CrV1H2hzNnHslp1zKU+lmHvCpYyqcUcEjqSzekHqX/KW5u/Wwf5yhRBLmVWNBMfwYC/j7wXw0hXaJFHSPAEEejCAE0zPW6vJv0ifDye0cH6kEEvq4ItreIPomFxJUgKNHApuTs1D82iSZxN7H5Z4z/4cxRKctQU1vpqzDd9qU6t0TNAam/SvnrE0KzJ2joEUogtWPYg0faAMQATy/aJSFFT5ulKDpWJY7DFh3QHepD/eseS5YGvzoKCM6dXqlgFm87frA+KmMoGpp7EHWKMVP7xLhgLwmxXHQB3cqyOoSBqXcP4CDXpm5HfEOKmWhShlBCTlCjc6De8fPZrzAoqUSsqJVuogh/BIJ5OWEe8U4qB/MJzr0uEAuzJBqdajzgHg2YjOqqlKVXTLlBsNO4zbRuTQt2MngJWAdyTt5+PvAWIQe1CmcH0eobewgyfiAV5QXZg5u+p8xHkwUPNwAPKnpFQGlnuoCSxCS77s36Qqm95ZHM6/eHfEEAGmpAHKhH3hBjlJExRehrTdv10iSifNGRyfpFBu8EfhaWAmYdVEejn30gPGyRlBarB/cQ5/CMgdnmUOfzyh9JT+Jl5ANTy+corwU3uIA7zoDNuGfyAij8RJJJflWL+E4buSwBe5etan0ivQRODmqTn0ANIlge6SSKZXPKv7Q3ym2h0Ps29D5wknScoIBIqx/bx+bZhabgygSa1alPD2DwWJh7FJ3JJ6KdvIEDwiuUns8LmA7xSVeJFPtEMQ4SEA0Av0H7esNSlJyhw9q+TGClJDDKFP5dLf6gOSknK53H2hthJRclRPK9trxmov4ilImSrmhUXFM1H8b+sTSpzTVX3/AEaB8RMBSop5pD3dz88IPlIGVBDOzGmr/p7wQMVxGdnxM1zQKbegYfaGHAMiZis7FJBS76lgCBpe8LJCgZylHUl/EfrBUzhxABSPqcDmal2+aRsnyUkOglwQCR6D3PnAs1JIUxYkX5EAD1j3C4oulTjvo03YEj3ic3vAMLP6F4ggpbkObD7/AD1hpxEjseZLef8AqFJlHLmc0VlZr0e/lTnDEzc0suCzg12NKQgld1DYg+nwQFhFsUkflUHJrRwKjxrFmIUUUN0u/WBMOApS0k3f/wBh6RJqpeJCFoWhNUkoUK1QS1t6JU0aiYlWlzVzytdz6RhMJNcsCxNQebBP2HiRG34VN7RAzFjUKI0IGovdotEWnFMA5D61H3rHQJMDFh7/AKGOgTSYha5isxL8qhPhcu2sVEEPf7RcZm1GvrFC1E0J5Fh8asXbZfjsxSwN/ni99oyOM4cSSQSdX58gB7xvZeGBr6N8akBYyVLBsFPTLcfOlekQr5nxDh6hU5lbByXOg5eMaQIySlJSLIYH0r4k+UaGZN7NJKZQQ9HNFBzoC6qVNzaMzxWachSlqkDqW/UloRQmJw/elqAq7lugYE6/7i5SgEoc/mzHzdPmX9YWYniLB6DW+gp4mLuGThMS5+oEDagDjwd/OBL8WahJLufK5D+kZrGF5jhmzUH6w84vOyhJ1SQHDXqIz0+WCzHXwv8AtDEvxMnLmJ1DtpWghlwlUxUthlSkd21TqavzaBcVhVK7NIqS36e7xoMdhhIlJCWcXOtmPqYkx3FJylEglwL+EOeDzGKafSkmtrNAknC5yARe53AIfzhhKls9b0A5PX51goEIcip3PvA0rBdqoI3Ifo9fRoJmAAB9K+DQRwlCg6kh1ADweleVX8oITDjkwAJSLBSA3LOkewgDFEuoeFIYYyWDkzG5zE8kj/2y+sALQSfP9oqA2EJI5hw42Hz1hxIS0txQ5VMTu1IV4c5BQOXD+JhniZxyoSLlRPh/tozkQU7Vv6j6ACCMQvLJJeoQT6PCzDz3Xb8x8XeHOUZFeIrzEakD58h8z/L3jWy1BCEsRdifV/Mxn8GhJKhoQQHNdCHbx8xB/EJ4EsaMXBsfyhjqzp94TUcMs/xExGgU4HIgmm1CPWG6mAbl/wCv6Rm8MSJoVVyQPEw/UQEh6U9Q0Id2lxeooNSzD294mgnsptD3QKcgQSPtFckgF+hfpX7wNxhZJypdlCrb7FuVYrwFHFglgblQAB3ADiu7H0ELQtloVyA+eEPpHC1GT3mUMxBBH0AXc7XAMK8bw1TEIqR411ilSRTlU45+Xz7RqPw7jFFSkLdlHN/yZvURkpUwqSO6cwofnywh/wDhsmYkBTBrKerUZh1ts0W4mvMobDxf9Y6B5k9L3HzrHRJoAGI1fSgbnVjEJhCXUtQDGhJ10Fr9Hg1Ms3fxJv5W8IT8XkIBCl5aC4oegYh3/wB6RjbrQfFfxFLlBlnoCO8eiDXxWWG0YvH/AIynTVhGHBQFFu79R6rNvBgIM45hkzFUSA5DqCQKbDRrwJhuFNMGUGpop+8A1SXf+4/tGmB/DcHMSt5qyompJUVENoHrZRsBptAv4oxTBABYqLjVmZqeUH4iclGZf5R3Q3nTwDeEIUy+2nKmKSMg+kGpH23hoDycKVd5elW0DWp0gzhcodqwqyX+b3ETxaTkU2r+GkW8DwxV2q3/AChAPU19h5wErx6VTJilEd0eT7wIiTmWEjQk+tPnONFjUhCDYfpb9YUcKkZlrysSRlDbkgD715Qo5/D2HC1GYod1JYc/h+8XfiSc5YbZiNth5mHWEkplSwmjIT5n96+cY3G4wmbT/JW7aep9Ig7DJyubkD57xKV+X51949RVLjWK8IrMpWwGX1aBJ49RUUyx9SyE0538o2GCwIkyiD9Rqry7qX5BhGZ4FJUvFZ9JaXH+SqJp0eNfLPaLKeYKiXDmhYDpqWvrEQU3ADMC6u7LFdO8pVBzZIJ6wrWnIsczDnETmVOWS6SQlPJhUV0zFUZzEYnMsH+77tEqmVAEDc+e33i7EzPpO2ZvLfwijBsqYpJ/IT6UHznFvFlhASdgoeJFK+EZopfwlbTQbkMQ4erV/wBQ5XinkrIbM6jyCQHr6wh4fMZZe4Zx4X50MEcRW0g5XYqAfcVJ9o0YS4IgFJNU08quPV/CCPxDlZCRrV+QcV8SIlw/DguL1bwNfcQLx+Ue0SW+lILWu7t5RJ2EmEsbmiudLw4TLzUCgQbPzsXhTw1DLHJ/vDCakhRyln02c1+8SWYYkln/AC2056b+0NFygoHIQO6C5BLkUNt6DkQ8JcLh1BKnUcxcU1D+j8o0EiWlgAGGUNz1Pt5nmIMpwB/4dnyhNQSCtCVl2FCQCBmSoU0NY6fJGImr7GUkFZ7qcwBFHLJzBLgAkxRKAAZu87udNGD9fQQTKSSxoTZ9W8CA9adWaLHia9LRbN4axUFJ7wopxqN97RYjB5WKaNozgjmDyMMOm1mb4GrHqTWreBGz6G4hL1K5es1YOwlTCB0IlEN4mOiw4gijqHIFvSOiDSrmlrP6jleFk7AqUp1VZ6f7NP3hukpHzfeKZ7GgNW+FvSMyt2EE3h4eoYGjFm2doW8XmCVKKmPaKGVBZixu3gI089TJrX773NIQcfH8libMogVqze9uhjTNY7iGMCpKEAKoTmO5anWsHYRLISmxIr7QEjDlTghm+/7Q2El5qQLM5/xY/p6iEF/HFiVK6lhvt86QTwnuyEM6c6iqouPpD+UQmcJOIWJiyUy0d1P9xfvHrYPyMXduDOSgABKUlmsAAEhugPtEir8RzXGXdTMNAKeP7w4/CeD7OXnUKmoGzhgPAP8A98Dz8CmZOAIokOoa7geNBGoQkBKdifnzZokX8SW0kvcueo+PGDkKJWpR1JA9vciNh+JsT3KUpTzjKLSEseaUgdA/6eMQMirJLO4T4Oze5gHgKvq5192juJTQJOrkt4f7ifBpJUCBR2SPGj9QHMRar8LysstS1O8wkv8A2gMm+jV8YcSZuVJmrsHVu9yPMVgSUgCUlqApNOXeA9IDRj1GXKSruuhBfUi/sICnxrH5klIABzVIAD0NG8b60hFIllRYWFXPL40ETyVKcXejnV4GxazJl0+pZyv805wZfoznt3Dpigsl2zAPR3sYtxy3KUKAdzUHoR7RTw2QbmlKa9LxGWsmbuL+ZO8UFeKkAGgr+Y9X/S8H8awmWQnYqBdv7VaQPh0svqQI0HE5YVhloAqlOYN/bU+g9Y0GU4PLZWzi3RiIYYmSCuosHHJqnwLtAfDTUW0BJOpDC/OG6ZfezM4IY7G2uhDu/s0Zy6MJ1YIpUqZm7tB9L0oNw9BF+KSEs5Bq3KkM5khQTRtXfUOTU9CBTlFs7CEJDoKXDVd/B9tozjb7RLhEqKisAFIO+mvu8PsPKUVCwFHB2agr19YpwsgsUtZT70qNNWYH47JcgpKiQTRw/wDvSugi3b2tOmy+yAzBnDgivsPnrFkoZk5m2qNOY5fNY9VPUsJSpglJ7pZzaoNgR4bR5KTlfR2DuAd9jvG0pQipBBFCxdmb5Xxj1KHIub+HQ1199IICtFChZiPa+kSEti/ptEFZlHQe0dF6k1NxpHQgznzVEMQadR00/eLpKgB8/wBwBICXcpD78hsH7u7WgoTmApfl5PR4G3ipj95XQPTbTf8AWFfE5OYKCj3ToNSKuTBE6aVEAW1PsGbr6xEIcWYUYfLRaZYzieBUqiUlLH8qqtc+D184v4IV/wAztPq/qH9LMQObgeJh5iJXUnndyXsOvL0hdiMPmOUgim7EDm2/tF0gXFOIKUWH/TRRh9IpVudx/swPw1acy1EVdKQORqR7eRgbiKVhAlpHdBoetSTuWCR0iXBJeaYAbFSSfC/o/lCmh4empp3j3ldT7gVPlFvat3dGZP8Aiz06d1MWZSErUwD0A9CX2dh4GKiyEqUdwAer6aBgIgy/4tn0NeUIf4tynxP6e0FfiPE51BO1T8+XhICxHM08IUZcSnVQnS8aXg0splEgOScqeald0enuYzMllTP8iEh9mr7R9L4LwthKUr6UJpzWQz/8Uv58okljpBTJWlyGl5BzoEU5uR4x7xPIZZLAFICE/wCIIZvB/KCeJXQk/wD2p8g5LC9wXgXjeIyyyhYHeoDrTn4mMXtqM/NnlMpQFLtzq/qYU8VxQUqXKSp0pS5/yJP2EMsWHSAbMwfq8IpMrNOWebeTAe3rFrlbaBFEcwnXp+rwuwa2mVsQ3jofWG0jBrmHIhJUshgBUu0B8Q4LOw60drKUgnexpuKGpGsI24TGUaOM4Hv+sPps0hJSCRmDOObxnEqZ9nfpTaNSFoUlIDHUtdm+wJ8ofSLJKAkECpPecUfW9gKU6c4MTLBWB9IJYvXbRq/rEjhR/wAXJcF/CzjbwifZAXax+9OlYxIUsSU5wJJUzhIK7FXN2YbPeseJz5iFqUCCQQCWfUJbbrt4+rk7OxvzDuN6/NTE5QGm3SnSHS28w2HyhyK9b218IIzAtR9vLcdPQ9YIRJo1PGnzwio4ckVt5+/T4A0RRTIflUG1GsS3ho5ixMrKGoXH7Ve+kXJUGANdgaeXqYmhbuGobajpEgypTGl999Ax8faLFKuwID2eviDXU1j2SgMzkaPdvUPFSUKD6gVLCrc6F6t++mmUjiimgUKbgfrHQHNmsSGI6W8KR7CyZTgzAUcIdtYjMFVc2fnWPY6CNPZv/UHMKfnaBZyqj5pHsdEnuJFE9R/+JZ94XYQ/y1HX9o6OgBPxFIY/4q9LRfwhIZJaub/xVHsdDEbYmyOg9oD4v9HiPaOjoQ+ccQP8xfUwDNvHR0SN/wAND+ajqqPs+KSAUgUFLf5R0dFUznGVHt5Vdf8AyTAXH7/OUdHRkl2LujqYTcNP8xXUR5HRRPq34eGXBYhae6vKrvCiv+4Vhl+NS+FD17hPiLHqI6Ojpf8AH/TE/wCvluY5L/KQw4aO9L6q9o6OjlemzHA/c+8WJ+o9Y6OhIiQXKRo9tIvxKBnFB+X3MdHRJbN1jxRv/wAfYR0dGYVCFGldvUl4Kwwr4n/9R5HQxK5I7h/yV948ugv/AFD7x0dGgDMex0dCn//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1828800" y="1143001"/>
            <a:ext cx="4267200" cy="2585323"/>
          </a:xfrm>
          <a:prstGeom prst="rect">
            <a:avLst/>
          </a:prstGeom>
        </p:spPr>
        <p:txBody>
          <a:bodyPr wrap="square">
            <a:spAutoFit/>
          </a:bodyPr>
          <a:lstStyle/>
          <a:p>
            <a:r>
              <a:rPr lang="en-US" dirty="0">
                <a:solidFill>
                  <a:schemeClr val="bg1"/>
                </a:solidFill>
              </a:rPr>
              <a:t>“How many of you have assumed the ‘bored position’ during sacrament meeting?</a:t>
            </a:r>
          </a:p>
          <a:p>
            <a:endParaRPr lang="en-US" dirty="0">
              <a:solidFill>
                <a:schemeClr val="bg1"/>
              </a:solidFill>
            </a:endParaRPr>
          </a:p>
          <a:p>
            <a:r>
              <a:rPr lang="en-US" dirty="0">
                <a:solidFill>
                  <a:schemeClr val="bg1"/>
                </a:solidFill>
              </a:rPr>
              <a:t>You know the position: bent forward at the waist, chin resting on hands, elbows on knees, staring vacantly at the floor. Has it occurred to you that it is your </a:t>
            </a:r>
            <a:r>
              <a:rPr lang="en-US" i="1" dirty="0">
                <a:solidFill>
                  <a:schemeClr val="bg1"/>
                </a:solidFill>
              </a:rPr>
              <a:t>choice</a:t>
            </a:r>
            <a:r>
              <a:rPr lang="en-US" dirty="0">
                <a:solidFill>
                  <a:schemeClr val="bg1"/>
                </a:solidFill>
              </a:rPr>
              <a:t> whether the meeting is interesting or not? …</a:t>
            </a:r>
          </a:p>
        </p:txBody>
      </p:sp>
      <p:sp>
        <p:nvSpPr>
          <p:cNvPr id="21" name="TextBox 20"/>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Leelawadee" pitchFamily="34" charset="-34"/>
                <a:cs typeface="Leelawadee" pitchFamily="34" charset="-34"/>
              </a:rPr>
              <a:t>To Better Receive </a:t>
            </a:r>
          </a:p>
        </p:txBody>
      </p:sp>
      <p:pic>
        <p:nvPicPr>
          <p:cNvPr id="21506" name="Picture 2" descr="http://chasingalion.com/images/stick_figure_sitting_bored_400_clr.png"/>
          <p:cNvPicPr>
            <a:picLocks noChangeAspect="1" noChangeArrowheads="1"/>
          </p:cNvPicPr>
          <p:nvPr/>
        </p:nvPicPr>
        <p:blipFill>
          <a:blip r:embed="rId2" cstate="print"/>
          <a:srcRect/>
          <a:stretch>
            <a:fillRect/>
          </a:stretch>
        </p:blipFill>
        <p:spPr bwMode="auto">
          <a:xfrm>
            <a:off x="6248400" y="1447800"/>
            <a:ext cx="3810000" cy="381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1506"/>
                                        </p:tgtEl>
                                        <p:attrNameLst>
                                          <p:attrName>style.visibility</p:attrName>
                                        </p:attrNameLst>
                                      </p:cBhvr>
                                      <p:to>
                                        <p:strVal val="visible"/>
                                      </p:to>
                                    </p:set>
                                    <p:animEffect transition="in" filter="fade">
                                      <p:cBhvr>
                                        <p:cTn id="9" dur="2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95000"/>
              <a:lumOff val="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050" name="AutoShape 2" descr="data:image/jpeg;base64,/9j/4AAQSkZJRgABAQAAAQABAAD/2wCEAAkGBxQTEhUUExQWFhUXGBwYGBgXGB4cGhoZIB0dGhoeGhgYHCggGhwmHBobITEiJSkrLi4uGh8zODMsNygtLisBCgoKDg0OGhAQGiwkHCQsLCwsLCwsLCwsLCwsLCwsLCwsLCwsLCwsLCwsLCwsLCwsLCwsLCwsLCwsLCwsLCwsLP/AABEIAMIBAwMBIgACEQEDEQH/xAAbAAACAwEBAQAAAAAAAAAAAAAEBQIDBgABB//EAD4QAAECBAQDBwIEBgEEAwEBAAECEQADITEEEkFRBWFxEyKBkaGx8DLBBkLR4RQjUmJy8YIzksLSFVOyogf/xAAZAQEBAQEBAQAAAAAAAAAAAAABAAIDBAX/xAAlEQEBAAICAgICAQUAAAAAAAAAAQIRITESQQNRE2FxBBQygcH/2gAMAwEAAhEDEQA/AMnL/DmEJCFTSFoSM+WgWdVfzKJ9HpQatuHfh+RLmqEvOqlQoglAKuYSXpRxrW0NZUkTQcpGUkMkEkEB2JUxegPdG3hA/DwJKSpglRLChPdJKilWY6gFinekeHzvThuiZnA5CQpJQkINHqgqDuxKvzOTUudLBouw3AJUlBMuWpSFLKXJHco9UsyvTfrCbisygpYztz7qX1AJs9eZ9CEoqA2ZKwC6QoswIqB3aB7F6C9ox5VmCUScPLGZKFKKXAmJysHYZQFd0PUu1ibRLB45KiBMBAzAp7yg5dgympVvWse4SWlIGZFVKTS7+FKd2/SAOPrWhISjupchReoBJzVF9qF3J6xnyqMp2KQkkqSosCEkqJANXGZVXNNd2hdh59Mylsog91IcgGwGa/vyMLpUzuAqUDldShVi6ujCtP2iKsQknulWUioXZ7aO9bM3vFaKOmYh1ApLC5DUSxLEkA9a18otIK2Lk6ApSlWXN/kaks9X9IV4dYUqoKZeZsya22AdjRoYjGSgFIQMwNTlu4cWNRUE6aXcQTY/RZxbgBKZpSFqeoTRyGZgwYGg6vfWLMPgES0JypOdgO8oqcBjV2D3B/yfeD50xYQHUt1AKUos5chj3eR0Y0O8DYTFtMSNDQuTTTXTb9ofyXXDVlieNwYmBiVdoQNaoq3c3vTXWloHXNSkhKQczDSpYAO5trS1TBS0hWuRQ36VDtWrMeUVfwq8yAllCmbMbl7k5XDJJYdLNDMqpNrJL5MymVmZSe6lVSQS6jc0e21Y6XiT3jnZSyQkBITuBQEkuKGvlHk6RklqSk5nSyFGnZmrsAX1uXNNoDnzkABXaTf7gygphsWbXne5jWxlBOGl95ROYEOyi9hR6fSSD6bwNjpBmS3CEmYKkOVH/mPy0BqX6QPN4qlQIQrIwI7xCSWtX1pZ4Fw+NmZf5a0k1+tLhZ2cVfZ3HvFpnS7AYUIIBXLQk5Uh1EqJdmSsoDglk94gl7B4nxPBSQU5iVKNGBBUEi4s4ok8nu0eS+JLUkfyElKmUrLMuL1d02GzvoHMXTJ8tSUhEs/VmPaFyNhR7uDdqRWneulXDeHqlKVMlOpWUsWIIFBZ2ch6ZiPOhONxpWChQZSQyilJAIoHUCHAbT9REJnD1LHaICUhTKIAc90NoLskaWgLCy5qO0UoZSoFBQAGAY0BcMSupJ0AFIpyooxmLCu7mmrU4BSVMhLWOWm6gTekX4aZLlICJaQo6lQJFrijip8K9YW4fCKlpUqaHqWSO8K/1KsHd+pB0gXE4hQU4mK7qXrVizkPqLV15Rr9LR2OJ5pgTnWEgALSA+YsSXBs5JND+kFYfiAWVIluKMNCBSlLh/aEfD+C9oE4jtlCabpCcveFAM2YuHuSA70hijEFITNICFZQFEgMksCt1PUAuHOxaDKTqKxHE48EsxNWrbcZU+JP6wk4rOXmq9QyHBBIswBreHH/AMSZswL7dkp7/cAoXdZIF6VEA4xcnEF1zATLOVKEpJC/7nz8qbvGsJyZPar+ExCpSk5QkhmSp8xpZI2rY7QJJ4evs2WpQA7qU3Ym9HtUO28NsbjmSQVVAJSFPmKaukljqXc28IoncWlqBMxHZlwMoexq5JFPCpd6vTU3ozrglRiO7lmElWYkPzYADa56coq4kQwKQ2pHPZ9miqajtZi+zSwBoX/LVj1N45JylluXq7fmo/NgN46am9ta5WYWUpSQRMYHQPTyjov7/wCUkp0IZvBxHkYtu+2NvqmKxIlVUzZGAtoWFOmgFtoCxqZyklQDy/yDKzf9tSSedSKDY7hGHlmWkTGWzgqSS1Gu4oWDk8tbxLE0QyAPzEJUX1JZiTQk6mPLLq8NUNwfgqFJR2sx1KSFJIWEgEmqRooljoW1hvg8MJZJRiCpUsF0FIAS7gVod6mr7RVK7xMwgrVZT94CgfLtV6jkwhghKQ4YgkUIbsyGd3F2besZufr2lEyTY5QpDhTuQczvyZyBvzDsQDPwZ7IkHMoGkup0qzpYlmtzgzAYVpZQ6iWBWCn81RoLB2AbqTqAuZ2SlMXCcu9HCSS5o5JNh7VzMtdq8dlBQOxmgslAACi1U94l8qauAwyt5QvwnCZq3lskpBDkGgBBdiW3eguPJ5MxIy55gJuwH1Eh7muagKvGKuC4qXLcFGUTDn7z5mNTRnqS7U2rHSZai2JlyzLQwmEgAMMqcoZ0qBYBxXVqp5UXS8EUTElylJRmLg0NwlwDU0Ymm7O5aTp6FU72lVUoHYOL0hVNxbpUsEm3dbd9tG1h8tiDwVKADgtYuAabn5blFU/h6gSoBBABdIBzAXdQd6ks/PnFCJ2ZIyqdRoNK6B2++8XYacsK7NyGS4Yn6T42O2+kU7KjJnyNMKAoVl2D2sOo5gN0gxzLSlIfOkZXSXUWHeNqmhMCzk5FO2YvQrrUFxUu/SK509K5qyt0sl3TXK9A4OhS4YcusW9jb2djlKSoHLmYG31CtGdhQ/KxfMWkkZ1MUZQAxLKuOb6GloiJaQS63bvCgbkK6bnrAWPKc+ZS2zHvNa11b+EMyh9GmKly15UlGZBOZw19AU5XNWcONjsa5WGYzJgQVJYIQgJS5T3WIzNR6Hm8KsViARlrcEKScrgVFLvbWFM3FzwtSEFbAuFOW3IIU9T+8bxu+Izx6Ohw2YcxDSapJQpjlQKsoh7gKbwgX+LlyyEZkhKUsN0szb5unLnAquKqGXMFnKBnKVZXLUoKNC5VWAdYLsVNz7z9Wo+8Un2PFpEcXUVg9qklRIAYgCoYEJDBuZ8dYPlTFBRSRLCmDBKsxfVRAp4ctGjGInCSCnMxUykhAJcpB1dmrfnBuFWVLCKGhUSCHbYjUvSkOovHh5xnIkCYkZ52oJVlUGqWJymw+m5gHiXDcTMmIUqSwZLpCku7OXGd00ehhrNmy5WXMgufqUkgoFbpTd/LrAOJ4oZkzLKKkqzFSZhHe3Z1Buo5ee8dtzgCy0LUSlQQFkFvqS315CAza05HnDQ4kr7iVFWHUPzJbvPpR2oD1OkM8Bwxc1QGLnIWgggtVQO5CUsrUPUCmkFTOEolNKR3koSE5yQc1AXBTsCOsZrOVCS5ic7CiMpT2YsSXch33asSwPDJCFJKZWZTgZVJJBNQAR9KrlubUgnEcISnIrtEpBY5XbvAsWADs7VfdwICxWPMuZVYDgsApzRgwHQHzO0Ym5ROKWTsOuasjIQQQCXFaE22YXLVpAGJnoRKUovmByMRS+os4AH+o0UvGpCQVKKgcoSTSrWOx3p1iasEFJWJiAAsFIVcgEM1bG1f0jpjftTKS8sBJmqQHSq3IFtKkj3iK1KUCrOCXrueexHPnGtXwoITlSH1U5BzFvlIRT+HMSBQObCyhcesdpnLXSZ42gf4lQoFqSNhYR0P8HhcJkTnlqKmqc6q+QaOi8sTvFvuHYdBSAlIYqfvEgOAw6AgM1mG9AxnCYlYNAqxZgEmjCzl67UYdQsPjTMWQEZjLbvUzVoDzq4Y7XFohjJypS6rGYAgpoEhyHYCjgG2z0rHgy7Y2LxIBLAt3nBIZ2qAH3NKglna8HYaYgHv1q6S1NczGxVzbSsZztwEmetDDN3ZaCzro1jSp+ayzqWUJDpc5gH1cEgCwoQ2rDnHPm/wsbWoVimUWqDqzUa1rVL1bvDwWJwQWU1UHJJStTMQ101eny8AYzEhCQQFfVlKcwdNHDCrioDFoFxOKVMlKWgtMBZOYg5gHdIcAAljQG+lYxd9Y+/at3wc8TwbpEuUJZJUGC3ZiQF/SCUkg3+BDjcSmUqhT2iSAE97M41IID+ER4fh5s0BaytDn6E5kkKBs92Iqx2gTGcMVNWJq1lTAByQkrF6bGt46fHjri0foSrCzZuagFS7u7ObPcwMAZZHaObJCXBDWc/lNneDQhGZkzcxLgoFWYgFwC/P2BeKuI4CZMBDKdJrVtNz3Wb3jrjLbrTUxqS5wZTF2s5BJ+/PWPeGTySe7pXKmpHkNX+GOwsqWggqmJdyaWVW3eoquz2hkviEo0CkpG2cDyGsdsP6a3viNzDaubhFLKe53KEhwD7u+rRXM4cZeYpQskl3cZq7ZyBSCkkL+lYVT8qwT4gH3jlYRTsQSaas77PV/wBo7f2uP3WvxylONlqJLBTHdgfAOzV3/SKv/iVKIfJlcOHJ0bROhO8aJEmjAHMLObx7NVlsn1/aGf02EP44zp4WoTaTBlA0S5pcCo3i2TgEJKyVqOa9ha2kP5CszhgCdW10BfmB+0VKw70Kf23FI3PiwnpeGJKeGoKAlSiwDAt4dNtN94okcElpBTnLG1D3S23M1Z40SsIhP1kpewep6IFT4R5Mw6ALE+BHSjlukP4sPo+MZhfA8q3AMwBJYljzNFEEVb9dYqxUuZNMqX2QC/pByFIqwSCqqKF6vr0h5iAq+VI2Ocj0YRWpTVev9qSr1SDB+CfbPgzv8BMX3ZzoIobMB/wDE3ivD4GWZjOS2ZRUe7r3SnqGv+0aYzHBBqDcKHuDAowUvNmDpN6Fw/iX9Yzfhyk4Z8LJwFw8plLA7xUl3LuEnTpW2rvq0Wyp9WUyQlw4BbMHPeL0KW20No8OGn5ypOQoIZkHKdf6jdiA4OlGrCdMqYhCkzEKQFEvRwBT8wcf6jhl8eXuOdwvsZiBmOc9qUJTlSogqcBRcitASxL3fWJYnD9pLTNUo6WCaE1U5HeBIp4PqTCTB40hRR2ihKBzBI+moZYbUFO9H6wZMxgSSta7VSkhwQ7OHHeLaC3KC42DxoqdgJTjtDmKkuF5k5ECtSapD7UPtBaJhUgozpKWZKs9RQMzEE6F3JrzhYmVmCklbAhnAb3DWMF4KW+UUKEMZbpVswcnx5e0O1J0ZYWQCgErCmchQsas4emhrakJsNwkTllRmEAZjlS2YglxmNjQbGrxVgsRkmEKSb2AUCzG7UZ2ccos/jUkkF5a3OXKDUXc/lI5mnKDroa1TVPCUtRxyofWOgUYo/mS6tWFPCsdHLxrmYYZBlrUuaMpNwGoWBABNVDLRk+himTLMwBYJZQoXDuaemvWCeKYtCye0UKG4DA2y90UDMbAawul4klpRSgEjumrGrVADB97RXF20MClALlpU6hkUyQpgbAODUl3NgMogqYtYQApQJUaqTMRmB1AD5690Wbuhm1VpkKVOmywVywlIHcJ7xUlJJezOcuxaB19rRKhmKqKISwbW+ratSM+O5ozetQ4wqEBBllJDlwmmYqDEZXoagCte94xLg+FQkpzKIBJKALu7k5fI3NoBRwybMdZmZlSlgByxLEF2pqBzfeHX8NNVO7QFlMnvIL0q7OxoTyd971w1NStzG60tx+ImTE5WIyuFFdCCDoASzioeoOghZMSuaCkfUKZQW8yD3dT+rw2TmzBKlAoSkuTyskEXqQA9O9DIyzLR3Ehib0L8qAu1to6/D8Vv8NTAowGHMtKkrZRUcxUCXFmDkB03Ol49E6YKA+ja6kKr4vBk+eA2Z0qNn7qif7RdVP6RAM3MRQU3WWHhUq8xH0MZJNRsHPlJUwXKSqpNUChN77sPKLJRCPpSlHQAeoiSksWBPu3iYgsBNVqZ7bnoA58gYULGLoygFdQDEhOB+lKgwfKkkJ8EPlfwEUYbEElshAahUWcswZIci5NW/SaypVBQVHd9OnhEVqZ5DljtvVnoWr7R5lDmtdnb582MTVg2H8wrU75UuVKP+IJJJ30F3ESl4KYs5QRITomXlM1uayClGoZL3YKiDv4qTKTnnTggaAiquiWBOkQk8Um4p0ypK5cov8AziwUu5GXMQw2IcsNHiyXwyVJV3UOv8y1gqWTzUqvgPKJLxCiCMyQCP8Ak/T5aC8tY3V2Iw+FlSgcqDmN1EpKidHJW58SWflFE6SlVyd7U8gdqwHNxPu1Y6UH8dufsIYLyIlYAPlSEvsKHyJrraKJ2FVdvCCJU0syvYmvPz5e0UrnJeyX3YOfKrv80iAKYlOgMUZQNPX55QyM0Ucaa1bxd7c48Xhwpmt7GuvXpDtBcoFQ7n5rFeYn+oHcEH3pBc7CFmavP58pA8oGnOJILwqJjFYBI1IGbmxSXEDT+AJWpBCHSMrh6mrmrB6Bq/Z4a4fCVt4EnrTw0hojDsGZ6X9+mkc88ZVrbHYrgqg+YHvKfKLebVAa3SK08OmkpFEpzBzRxyGlaVfwFI3c9SACJmXK4FQBdwnUM/vCvFhaQbEAvmcWJ230IbSOGWGhcWYmScQiYcqAUhRYa12LlnFdDW1IHxfC1TJwKpawk/koTbwYC8avCrc5q0qPZ6WqdfDlbMJzAvlIYsAXfcP+sZmpzpnxnemDTgZgDdjNPM5iW0+ktbaPY+hFL1JTXdgfIx0XnGdYsbKEw5glyCFEBhY3qem73aCMLw1bOtClKzOzkgABgxNaEGh3MfSpfDpaQMqAN6AeZF6E3cwQjAoCnysNI5eU+nWfG+bcL4DMK+4pcvMQKg90akne7NdwI0GA/C5zFQmqQ7s5JIqSCS163jYIwwozJOhuNeRrEkyiVfQW1OZkuz93U3IcgfaM3dax+OFsngsuXZKVcyCAbWIY7vaPU4ACyanmWHheGkzDXBOhPM8mjyXhjXQagX8driM3GukxhB+IZOTDLykMMrtRu8nQWFC/jGNxPFpsmSkJJD3Y1rRgbj9o2f41mgYZSQXzKFG0APlGJxnD+3UhNQi6ynRmCamz18jQ2Pr+KXTFkLeB4xaVrmZqqDElOZTPUDMNaU5QzmcQx0xRKJCUIP8A9jAjmpzmfoPCGUqSmWCJUspGpepPNV/AGKJuLNstef7mPRMbGdqkYdZDzZqiov3ZWVCBydsxHjEpMtKS6EsbFRJUqvMl76dI9dVm01HnV7+cRUkvdy7kC/kDo5+fToLUm76fK/PtBUlTqoKnb589IDCSN3NtPKnxmgjDhSa6mwemznYP56bwoxQBKQbZ1UQkfmP9zMSkamOl4gywWIKyXUo3I6jVqUYcoWzMWyiQcyzdR8rWSNGvAqpc1RfTf4dtP2EBE46b2mXM4y1DHLq9wQ1HFdDpWOKlNcjbYbD7RGTLJcFh1L+Yany8SABDGp5hx89YkhV6VOsWyx4aMPl/9c4rJSzm1rN0s7CLUcxQDUU+dIkMJSGJJKdVMXSdHAopJtve8B4hAUCUl2FaEF9zR2vXWGPDihSsigcqh1B8R8oIV9ocOsiahaQQUsT3gD9JBFFMQLRbQRSi7cq+t/mp3giTOaxOlx71P3ducGY3hhyiYCFoUHStNi9qadIHlyTUAU9ukWwvRjAUhm2rbmxun1A2ipMhDjvAHYlnPIlgr35CPU4IvYt0PwfOUWSZZLhqeY6M1hEk1SVJ5Ub5SLsNiJiVd4BSRuB/t49KQEgZ1SgK5gzDqF0A5BvCFc7Dz0KmTAvNKUHCkMRS9Py2q0ZtOi38Q4+Z2mcOiZLAq7iZLdqgkg16tXlDTgeIzrUBdQzNoNWA8feM5xZ1dmpy5SXfmoA/aNB+Dpf84pIsjwplDUrr6xi3ZaJQ0Y+Brv09Ir/hhQlIYHTV9XFX8dIPn4Zz+UDk/PUknWB5sxKS7l2qz+LxnSBqwSnofmukdBpKNa/OZEdGfGDR1KUC1HS9S7fPSDJqQCVSyHFNeVgTerWjp0kkipYN1Pnfb2aKxKIsA9HL082vHLx066eTMySxUM2gBHKla6+8SlApCitug+5/SJJwKUnMArNue82moY0iE5ZZgwPWm3J7aQeKkUyJ/aBiShrZQU5nr9R+x1gjELBJJ8NfPbrA6Ao3vp88PBouSgWLVal/m0a8VIyv42lqm9ihJLk6MwDpB8coNL05QvkIIDAZOv1eIHiLw4/Eak/xCBqhBLbFVNNcr1/u5wFLmd8JSEqJB7pb5vcN9vR8fEYy7VKlIeqjlbQOc3Rwwvq8L50ooqzPem/I138tqw3xks5jlFQwOXLlS+4GvIVqN3I87B6q7zBq1pte0dNslcya1W8uXvp49BHiEqOwGj+tR9hB8nDhRsQbNoNyGp928YliZCZKDMmqZIAJJvUEAAfUVFqAVpElMnCMHJcnerB7+/VoomC+XxL/AFHUli/tDfGS12I0dvQWDOA3iYrkYRNyyQKks4A36QgDLkADOs0F2DPyA13iuTOWtYCSUoFgUpUco1Ja55U94MlYdS6EKCWJBUXIHhXz0HSCF4UIBu1lGv2O8BK8UtTkMCHCg1G2ryZtbaa1SyMz7lzSj7nag94ImSySwa2tHHN67wbheHgB1dHJ0+9YagiMOCAXYEgBwx/qDHelILKRqDTcM1xY/BBHYEF1Gmgawu7bn/XOvDZS72sxtzDGBKRKD1PWv6QVPBnSuyVUF8qiXKSLHfKdWrWPMNKBJyilhSlNBrF/DOHKLqKgkjcUAZgXezm3Le5aYx+C4srCTVSpuYpZijQbqGgUdxdwagvGt4WhGJAVLLilCRmG4IubkbRm/wD/AErDoCpS03DoJH5qOFN1BHjyEJ+BcRMvIxYjMebkFIEZ2dPo8jhymNCSCzEEdKX5vao5wRh+CG9dilgC/UsOV21eM7hvxYtKSEkuSaHSvneFcv8AEU1cxXfNQCQNSxD+TDw5RWpvsVhZUkJ7WYkFf0hJbqHU5V1DQo4nxRMvKJaQalOUFgHFDS+g8TGWxMxS8uZRU7kE/bpDjCS2QpatCn0OY30ZMG0yHFVBJSRYOQNhnBYdPtGh4CvJNSRUTO75t90jzhDPkFkgsaEU3ICh7ww4eVICXr2cxKm/tzAX5OfKCBvASNn2/eKMSlxUjQsT7NrFktYNyoDSlCPKzNFU6aHdnItQH3b4YjXdhK1Kj4o/8lg+kdFRxO4FhoNusdBwy1S3JcG1nf18D6x4t306a+UFTZbJc11+PEQoG4Ec9R2CTFmlW6a9YpQh1Fy79B7QTiECnOl4plXFSGo3++l4dJd2ookBzqzU8I5YSkFZdkhz0b35CJO5Fm6Xv8esZ38acVyy+xSaq7ytcqQQ3Sp//mGG1msXiTMnzZh1JPRgkJHpCvC44y5k85u9lSQzi4oDXpFyyEpLglzZ9S3sM1IWcXnZpgDM4S+/dFH8/aOjkccI4mUImTFd515QDqBSr3dWYk7l4OlcblnvrTQN3QaUBLKHkNLawlmLaVLCbkgtzcO/IVMKJqWLPagfy84pVWpn/jMJJ7OWkGlW0v8AOkZhfHZuLxclE5Ty85XkFAClJyk+LQHi10Pn89PKKfwyh8Qpf9CR5k/tDsPqcnGysrqmHUvR2qwZtA2vPUvfwTHSsSjtEMmWlRACmclJYKOmUMSATcA0NsFx2cyRo4sDpQRHhONMvChG/wD5OR7xbT6NipacrhYrVibvVq/AIXdi69A3MVOjc21O5jDTsUsLBK1M+/Jr+MUYbGzO1JzqLtrzh8lp9JmTJchBmrUAlNXTUlqBnudosXPzMS5WsZgKGjbijCl2+oXjK4Gb2mVEw91LFv6mDVAbnD6Vj2SsAqS7B0tQCoDEMxcmv9Ri2dDp+GVlzb0Go2YVBfy6CAf4ZSWLlgdEEqPR1FhStI8l/iMrUP6R+Xc2D8gD68oKlcYQkVObKAAAAzvd2fb9INrSjHEokLmyDlUkP3iSDd0gE+IIFGaFaPxDNmgpmITl1P8As8rx5+JcWJigAMoV3VZdQSCzNUgJqTtpAM2UHIA7osPZ4xtFH4znuqWlye6VewHp94S4YKNXBvbYN+sNPxR/1wk2CBVudKeUAcOR/MSDUVEaiOuGpGUkXHOw+GLZMkJUsPVn8Gf0r5QXhMM0ucoUSCgPa4J+xgMmq22LeAMZCyQjvoD2CrV1H2hzNnHslp1zKU+lmHvCpYyqcUcEjqSzekHqX/KW5u/Wwf5yhRBLmVWNBMfwYC/j7wXw0hXaJFHSPAEEejCAE0zPW6vJv0ifDye0cH6kEEvq4ItreIPomFxJUgKNHApuTs1D82iSZxN7H5Z4z/4cxRKctQU1vpqzDd9qU6t0TNAam/SvnrE0KzJ2joEUogtWPYg0faAMQATy/aJSFFT5ulKDpWJY7DFh3QHepD/eseS5YGvzoKCM6dXqlgFm87frA+KmMoGpp7EHWKMVP7xLhgLwmxXHQB3cqyOoSBqXcP4CDXpm5HfEOKmWhShlBCTlCjc6De8fPZrzAoqUSsqJVuogh/BIJ5OWEe8U4qB/MJzr0uEAuzJBqdajzgHg2YjOqqlKVXTLlBsNO4zbRuTQt2MngJWAdyTt5+PvAWIQe1CmcH0eobewgyfiAV5QXZg5u+p8xHkwUPNwAPKnpFQGlnuoCSxCS77s36Qqm95ZHM6/eHfEEAGmpAHKhH3hBjlJExRehrTdv10iSifNGRyfpFBu8EfhaWAmYdVEejn30gPGyRlBarB/cQ5/CMgdnmUOfzyh9JT+Jl5ANTy+corwU3uIA7zoDNuGfyAij8RJJJflWL+E4buSwBe5etan0ivQRODmqTn0ANIlge6SSKZXPKv7Q3ym2h0Ps29D5wknScoIBIqx/bx+bZhabgygSa1alPD2DwWJh7FJ3JJ6KdvIEDwiuUns8LmA7xSVeJFPtEMQ4SEA0Av0H7esNSlJyhw9q+TGClJDDKFP5dLf6gOSknK53H2hthJRclRPK9trxmov4ilImSrmhUXFM1H8b+sTSpzTVX3/AEaB8RMBSop5pD3dz88IPlIGVBDOzGmr/p7wQMVxGdnxM1zQKbegYfaGHAMiZis7FJBS76lgCBpe8LJCgZylHUl/EfrBUzhxABSPqcDmal2+aRsnyUkOglwQCR6D3PnAs1JIUxYkX5EAD1j3C4oulTjvo03YEj3ic3vAMLP6F4ggpbkObD7/AD1hpxEjseZLef8AqFJlHLmc0VlZr0e/lTnDEzc0suCzg12NKQgld1DYg+nwQFhFsUkflUHJrRwKjxrFmIUUUN0u/WBMOApS0k3f/wBh6RJqpeJCFoWhNUkoUK1QS1t6JU0aiYlWlzVzytdz6RhMJNcsCxNQebBP2HiRG34VN7RAzFjUKI0IGovdotEWnFMA5D61H3rHQJMDFh7/AKGOgTSYha5isxL8qhPhcu2sVEEPf7RcZm1GvrFC1E0J5Fh8asXbZfjsxSwN/ni99oyOM4cSSQSdX58gB7xvZeGBr6N8akBYyVLBsFPTLcfOlekQr5nxDh6hU5lbByXOg5eMaQIySlJSLIYH0r4k+UaGZN7NJKZQQ9HNFBzoC6qVNzaMzxWachSlqkDqW/UloRQmJw/elqAq7lugYE6/7i5SgEoc/mzHzdPmX9YWYniLB6DW+gp4mLuGThMS5+oEDagDjwd/OBL8WahJLufK5D+kZrGF5jhmzUH6w84vOyhJ1SQHDXqIz0+WCzHXwv8AtDEvxMnLmJ1DtpWghlwlUxUthlSkd21TqavzaBcVhVK7NIqS36e7xoMdhhIlJCWcXOtmPqYkx3FJylEglwL+EOeDzGKafSkmtrNAknC5yARe53AIfzhhKls9b0A5PX51goEIcip3PvA0rBdqoI3Ifo9fRoJmAAB9K+DQRwlCg6kh1ADweleVX8oITDjkwAJSLBSA3LOkewgDFEuoeFIYYyWDkzG5zE8kj/2y+sALQSfP9oqA2EJI5hw42Hz1hxIS0txQ5VMTu1IV4c5BQOXD+JhniZxyoSLlRPh/tozkQU7Vv6j6ACCMQvLJJeoQT6PCzDz3Xb8x8XeHOUZFeIrzEakD58h8z/L3jWy1BCEsRdifV/Mxn8GhJKhoQQHNdCHbx8xB/EJ4EsaMXBsfyhjqzp94TUcMs/xExGgU4HIgmm1CPWG6mAbl/wCv6Rm8MSJoVVyQPEw/UQEh6U9Q0Id2lxeooNSzD294mgnsptD3QKcgQSPtFckgF+hfpX7wNxhZJypdlCrb7FuVYrwFHFglgblQAB3ADiu7H0ELQtloVyA+eEPpHC1GT3mUMxBBH0AXc7XAMK8bw1TEIqR411ilSRTlU45+Xz7RqPw7jFFSkLdlHN/yZvURkpUwqSO6cwofnywh/wDhsmYkBTBrKerUZh1ts0W4mvMobDxf9Y6B5k9L3HzrHRJoAGI1fSgbnVjEJhCXUtQDGhJ10Fr9Hg1Ms3fxJv5W8IT8XkIBCl5aC4oegYh3/wB6RjbrQfFfxFLlBlnoCO8eiDXxWWG0YvH/AIynTVhGHBQFFu79R6rNvBgIM45hkzFUSA5DqCQKbDRrwJhuFNMGUGpop+8A1SXf+4/tGmB/DcHMSt5qyompJUVENoHrZRsBptAv4oxTBABYqLjVmZqeUH4iclGZf5R3Q3nTwDeEIUy+2nKmKSMg+kGpH23hoDycKVd5elW0DWp0gzhcodqwqyX+b3ETxaTkU2r+GkW8DwxV2q3/AChAPU19h5wErx6VTJilEd0eT7wIiTmWEjQk+tPnONFjUhCDYfpb9YUcKkZlrysSRlDbkgD715Qo5/D2HC1GYod1JYc/h+8XfiSc5YbZiNth5mHWEkplSwmjIT5n96+cY3G4wmbT/JW7aep9Ig7DJyubkD57xKV+X51949RVLjWK8IrMpWwGX1aBJ49RUUyx9SyE0538o2GCwIkyiD9Rqry7qX5BhGZ4FJUvFZ9JaXH+SqJp0eNfLPaLKeYKiXDmhYDpqWvrEQU3ADMC6u7LFdO8pVBzZIJ6wrWnIsczDnETmVOWS6SQlPJhUV0zFUZzEYnMsH+77tEqmVAEDc+e33i7EzPpO2ZvLfwijBsqYpJ/IT6UHznFvFlhASdgoeJFK+EZopfwlbTQbkMQ4erV/wBQ5XinkrIbM6jyCQHr6wh4fMZZe4Zx4X50MEcRW0g5XYqAfcVJ9o0YS4IgFJNU08quPV/CCPxDlZCRrV+QcV8SIlw/DguL1bwNfcQLx+Ue0SW+lILWu7t5RJ2EmEsbmiudLw4TLzUCgQbPzsXhTw1DLHJ/vDCakhRyln02c1+8SWYYkln/AC2056b+0NFygoHIQO6C5BLkUNt6DkQ8JcLh1BKnUcxcU1D+j8o0EiWlgAGGUNz1Pt5nmIMpwB/4dnyhNQSCtCVl2FCQCBmSoU0NY6fJGImr7GUkFZ7qcwBFHLJzBLgAkxRKAAZu87udNGD9fQQTKSSxoTZ9W8CA9adWaLHia9LRbN4axUFJ7wopxqN97RYjB5WKaNozgjmDyMMOm1mb4GrHqTWreBGz6G4hL1K5es1YOwlTCB0IlEN4mOiw4gijqHIFvSOiDSrmlrP6jleFk7AqUp1VZ6f7NP3hukpHzfeKZ7GgNW+FvSMyt2EE3h4eoYGjFm2doW8XmCVKKmPaKGVBZixu3gI089TJrX773NIQcfH8libMogVqze9uhjTNY7iGMCpKEAKoTmO5anWsHYRLISmxIr7QEjDlTghm+/7Q2El5qQLM5/xY/p6iEF/HFiVK6lhvt86QTwnuyEM6c6iqouPpD+UQmcJOIWJiyUy0d1P9xfvHrYPyMXduDOSgABKUlmsAAEhugPtEir8RzXGXdTMNAKeP7w4/CeD7OXnUKmoGzhgPAP8A98Dz8CmZOAIokOoa7geNBGoQkBKdifnzZokX8SW0kvcueo+PGDkKJWpR1JA9vciNh+JsT3KUpTzjKLSEseaUgdA/6eMQMirJLO4T4Oze5gHgKvq5192juJTQJOrkt4f7ifBpJUCBR2SPGj9QHMRar8LysstS1O8wkv8A2gMm+jV8YcSZuVJmrsHVu9yPMVgSUgCUlqApNOXeA9IDRj1GXKSruuhBfUi/sICnxrH5klIABzVIAD0NG8b60hFIllRYWFXPL40ETyVKcXejnV4GxazJl0+pZyv805wZfoznt3Dpigsl2zAPR3sYtxy3KUKAdzUHoR7RTw2QbmlKa9LxGWsmbuL+ZO8UFeKkAGgr+Y9X/S8H8awmWQnYqBdv7VaQPh0svqQI0HE5YVhloAqlOYN/bU+g9Y0GU4PLZWzi3RiIYYmSCuosHHJqnwLtAfDTUW0BJOpDC/OG6ZfezM4IY7G2uhDu/s0Zy6MJ1YIpUqZm7tB9L0oNw9BF+KSEs5Bq3KkM5khQTRtXfUOTU9CBTlFs7CEJDoKXDVd/B9tozjb7RLhEqKisAFIO+mvu8PsPKUVCwFHB2agr19YpwsgsUtZT70qNNWYH47JcgpKiQTRw/wDvSugi3b2tOmy+yAzBnDgivsPnrFkoZk5m2qNOY5fNY9VPUsJSpglJ7pZzaoNgR4bR5KTlfR2DuAd9jvG0pQipBBFCxdmb5Xxj1KHIub+HQ1199IICtFChZiPa+kSEti/ptEFZlHQe0dF6k1NxpHQgznzVEMQadR00/eLpKgB8/wBwBICXcpD78hsH7u7WgoTmApfl5PR4G3ipj95XQPTbTf8AWFfE5OYKCj3ToNSKuTBE6aVEAW1PsGbr6xEIcWYUYfLRaZYzieBUqiUlLH8qqtc+D184v4IV/wAztPq/qH9LMQObgeJh5iJXUnndyXsOvL0hdiMPmOUgim7EDm2/tF0gXFOIKUWH/TRRh9IpVudx/swPw1acy1EVdKQORqR7eRgbiKVhAlpHdBoetSTuWCR0iXBJeaYAbFSSfC/o/lCmh4empp3j3ldT7gVPlFvat3dGZP8Aiz06d1MWZSErUwD0A9CX2dh4GKiyEqUdwAer6aBgIgy/4tn0NeUIf4tynxP6e0FfiPE51BO1T8+XhICxHM08IUZcSnVQnS8aXg0splEgOScqeald0enuYzMllTP8iEh9mr7R9L4LwthKUr6UJpzWQz/8Uv58okljpBTJWlyGl5BzoEU5uR4x7xPIZZLAFICE/wCIIZvB/KCeJXQk/wD2p8g5LC9wXgXjeIyyyhYHeoDrTn4mMXtqM/NnlMpQFLtzq/qYU8VxQUqXKSp0pS5/yJP2EMsWHSAbMwfq8IpMrNOWebeTAe3rFrlbaBFEcwnXp+rwuwa2mVsQ3jofWG0jBrmHIhJUshgBUu0B8Q4LOw60drKUgnexpuKGpGsI24TGUaOM4Hv+sPps0hJSCRmDOObxnEqZ9nfpTaNSFoUlIDHUtdm+wJ8ofSLJKAkECpPecUfW9gKU6c4MTLBWB9IJYvXbRq/rEjhR/wAXJcF/CzjbwifZAXax+9OlYxIUsSU5wJJUzhIK7FXN2YbPeseJz5iFqUCCQQCWfUJbbrt4+rk7OxvzDuN6/NTE5QGm3SnSHS28w2HyhyK9b218IIzAtR9vLcdPQ9YIRJo1PGnzwio4ckVt5+/T4A0RRTIflUG1GsS3ho5ixMrKGoXH7Ve+kXJUGANdgaeXqYmhbuGobajpEgypTGl999Ax8faLFKuwID2eviDXU1j2SgMzkaPdvUPFSUKD6gVLCrc6F6t++mmUjiimgUKbgfrHQHNmsSGI6W8KR7CyZTgzAUcIdtYjMFVc2fnWPY6CNPZv/UHMKfnaBZyqj5pHsdEnuJFE9R/+JZ94XYQ/y1HX9o6OgBPxFIY/4q9LRfwhIZJaub/xVHsdDEbYmyOg9oD4v9HiPaOjoQ+ccQP8xfUwDNvHR0SN/wAND+ajqqPs+KSAUgUFLf5R0dFUznGVHt5Vdf8AyTAXH7/OUdHRkl2LujqYTcNP8xXUR5HRRPq34eGXBYhae6vKrvCiv+4Vhl+NS+FD17hPiLHqI6Ojpf8AH/TE/wCvluY5L/KQw4aO9L6q9o6OjlemzHA/c+8WJ+o9Y6OhIiQXKRo9tIvxKBnFB+X3MdHRJbN1jxRv/wAfYR0dGYVCFGldvUl4Kwwr4n/9R5HQxK5I7h/yV948ugv/AFD7x0dGgDMex0dCn//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949632" y="1295400"/>
            <a:ext cx="4377813" cy="3600986"/>
          </a:xfrm>
          <a:prstGeom prst="rect">
            <a:avLst/>
          </a:prstGeom>
        </p:spPr>
        <p:txBody>
          <a:bodyPr wrap="square">
            <a:spAutoFit/>
          </a:bodyPr>
          <a:lstStyle/>
          <a:p>
            <a:pPr fontAlgn="base"/>
            <a:r>
              <a:rPr lang="en-US" sz="2400" dirty="0">
                <a:solidFill>
                  <a:schemeClr val="bg1"/>
                </a:solidFill>
              </a:rPr>
              <a:t>“Worship is an individual responsibility, and regardless of what is said from the pulpit, if one wishes to worship the Lord in spirit and in truth, he may do so. … If the service is a failure to you, you have failed. No one can worship for you; you must do your own waiting upon the Lord.”</a:t>
            </a:r>
          </a:p>
          <a:p>
            <a:pPr fontAlgn="base"/>
            <a:r>
              <a:rPr lang="en-US" sz="1200" dirty="0">
                <a:solidFill>
                  <a:schemeClr val="bg1"/>
                </a:solidFill>
              </a:rPr>
              <a:t>President Spencer W. Kimball  </a:t>
            </a:r>
            <a:endParaRPr lang="en-US" dirty="0">
              <a:solidFill>
                <a:schemeClr val="bg1"/>
              </a:solidFill>
            </a:endParaRPr>
          </a:p>
        </p:txBody>
      </p:sp>
      <p:sp>
        <p:nvSpPr>
          <p:cNvPr id="21" name="TextBox 20"/>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Leelawadee" pitchFamily="34" charset="-34"/>
                <a:cs typeface="Leelawadee" pitchFamily="34" charset="-34"/>
              </a:rPr>
              <a:t>Worship</a:t>
            </a:r>
          </a:p>
        </p:txBody>
      </p:sp>
      <p:pic>
        <p:nvPicPr>
          <p:cNvPr id="3" name="Picture 2">
            <a:extLst>
              <a:ext uri="{FF2B5EF4-FFF2-40B4-BE49-F238E27FC236}">
                <a16:creationId xmlns:a16="http://schemas.microsoft.com/office/drawing/2014/main" id="{FEA4CA4D-8B02-4888-9523-4128C18DA6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7077" y="3429000"/>
            <a:ext cx="4927600" cy="2540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95000"/>
              <a:lumOff val="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050" name="AutoShape 2" descr="data:image/jpeg;base64,/9j/4AAQSkZJRgABAQAAAQABAAD/2wCEAAkGBxQTEhUUExQWFhUXGBwYGBgXGB4cGhoZIB0dGhoeGhgYHCggGhwmHBobITEiJSkrLi4uGh8zODMsNygtLisBCgoKDg0OGhAQGiwkHCQsLCwsLCwsLCwsLCwsLCwsLCwsLCwsLCwsLCwsLCwsLCwsLCwsLCwsLCwsLCwsLCwsLP/AABEIAMIBAwMBIgACEQEDEQH/xAAbAAACAwEBAQAAAAAAAAAAAAAEBQIDBgABB//EAD4QAAECBAQDBwIEBgEEAwEBAAECEQADITEEEkFRBWFxEyKBkaGx8DLBBkLR4RQjUmJy8YIzksLSFVOyogf/xAAZAQEBAQEBAQAAAAAAAAAAAAABAAIDBAX/xAAlEQEBAAICAgICAQUAAAAAAAAAAQIRITESQQNRE2FxBBQygcH/2gAMAwEAAhEDEQA/AMnL/DmEJCFTSFoSM+WgWdVfzKJ9HpQatuHfh+RLmqEvOqlQoglAKuYSXpRxrW0NZUkTQcpGUkMkEkEB2JUxegPdG3hA/DwJKSpglRLChPdJKilWY6gFinekeHzvThuiZnA5CQpJQkINHqgqDuxKvzOTUudLBouw3AJUlBMuWpSFLKXJHco9UsyvTfrCbisygpYztz7qX1AJs9eZ9CEoqA2ZKwC6QoswIqB3aB7F6C9ox5VmCUScPLGZKFKKXAmJysHYZQFd0PUu1ibRLB45KiBMBAzAp7yg5dgympVvWse4SWlIGZFVKTS7+FKd2/SAOPrWhISjupchReoBJzVF9qF3J6xnyqMp2KQkkqSosCEkqJANXGZVXNNd2hdh59Mylsog91IcgGwGa/vyMLpUzuAqUDldShVi6ujCtP2iKsQknulWUioXZ7aO9bM3vFaKOmYh1ApLC5DUSxLEkA9a18otIK2Lk6ApSlWXN/kaks9X9IV4dYUqoKZeZsya22AdjRoYjGSgFIQMwNTlu4cWNRUE6aXcQTY/RZxbgBKZpSFqeoTRyGZgwYGg6vfWLMPgES0JypOdgO8oqcBjV2D3B/yfeD50xYQHUt1AKUos5chj3eR0Y0O8DYTFtMSNDQuTTTXTb9ofyXXDVlieNwYmBiVdoQNaoq3c3vTXWloHXNSkhKQczDSpYAO5trS1TBS0hWuRQ36VDtWrMeUVfwq8yAllCmbMbl7k5XDJJYdLNDMqpNrJL5MymVmZSe6lVSQS6jc0e21Y6XiT3jnZSyQkBITuBQEkuKGvlHk6RklqSk5nSyFGnZmrsAX1uXNNoDnzkABXaTf7gygphsWbXne5jWxlBOGl95ROYEOyi9hR6fSSD6bwNjpBmS3CEmYKkOVH/mPy0BqX6QPN4qlQIQrIwI7xCSWtX1pZ4Fw+NmZf5a0k1+tLhZ2cVfZ3HvFpnS7AYUIIBXLQk5Uh1EqJdmSsoDglk94gl7B4nxPBSQU5iVKNGBBUEi4s4ok8nu0eS+JLUkfyElKmUrLMuL1d02GzvoHMXTJ8tSUhEs/VmPaFyNhR7uDdqRWneulXDeHqlKVMlOpWUsWIIFBZ2ch6ZiPOhONxpWChQZSQyilJAIoHUCHAbT9REJnD1LHaICUhTKIAc90NoLskaWgLCy5qO0UoZSoFBQAGAY0BcMSupJ0AFIpyooxmLCu7mmrU4BSVMhLWOWm6gTekX4aZLlICJaQo6lQJFrijip8K9YW4fCKlpUqaHqWSO8K/1KsHd+pB0gXE4hQU4mK7qXrVizkPqLV15Rr9LR2OJ5pgTnWEgALSA+YsSXBs5JND+kFYfiAWVIluKMNCBSlLh/aEfD+C9oE4jtlCabpCcveFAM2YuHuSA70hijEFITNICFZQFEgMksCt1PUAuHOxaDKTqKxHE48EsxNWrbcZU+JP6wk4rOXmq9QyHBBIswBreHH/AMSZswL7dkp7/cAoXdZIF6VEA4xcnEF1zATLOVKEpJC/7nz8qbvGsJyZPar+ExCpSk5QkhmSp8xpZI2rY7QJJ4evs2WpQA7qU3Ym9HtUO28NsbjmSQVVAJSFPmKaukljqXc28IoncWlqBMxHZlwMoexq5JFPCpd6vTU3ozrglRiO7lmElWYkPzYADa56coq4kQwKQ2pHPZ9miqajtZi+zSwBoX/LVj1N45JylluXq7fmo/NgN46am9ta5WYWUpSQRMYHQPTyjov7/wCUkp0IZvBxHkYtu+2NvqmKxIlVUzZGAtoWFOmgFtoCxqZyklQDy/yDKzf9tSSedSKDY7hGHlmWkTGWzgqSS1Gu4oWDk8tbxLE0QyAPzEJUX1JZiTQk6mPLLq8NUNwfgqFJR2sx1KSFJIWEgEmqRooljoW1hvg8MJZJRiCpUsF0FIAS7gVod6mr7RVK7xMwgrVZT94CgfLtV6jkwhghKQ4YgkUIbsyGd3F2besZufr2lEyTY5QpDhTuQczvyZyBvzDsQDPwZ7IkHMoGkup0qzpYlmtzgzAYVpZQ6iWBWCn81RoLB2AbqTqAuZ2SlMXCcu9HCSS5o5JNh7VzMtdq8dlBQOxmgslAACi1U94l8qauAwyt5QvwnCZq3lskpBDkGgBBdiW3eguPJ5MxIy55gJuwH1Eh7muagKvGKuC4qXLcFGUTDn7z5mNTRnqS7U2rHSZai2JlyzLQwmEgAMMqcoZ0qBYBxXVqp5UXS8EUTElylJRmLg0NwlwDU0Ymm7O5aTp6FU72lVUoHYOL0hVNxbpUsEm3dbd9tG1h8tiDwVKADgtYuAabn5blFU/h6gSoBBABdIBzAXdQd6ks/PnFCJ2ZIyqdRoNK6B2++8XYacsK7NyGS4Yn6T42O2+kU7KjJnyNMKAoVl2D2sOo5gN0gxzLSlIfOkZXSXUWHeNqmhMCzk5FO2YvQrrUFxUu/SK509K5qyt0sl3TXK9A4OhS4YcusW9jb2djlKSoHLmYG31CtGdhQ/KxfMWkkZ1MUZQAxLKuOb6GloiJaQS63bvCgbkK6bnrAWPKc+ZS2zHvNa11b+EMyh9GmKly15UlGZBOZw19AU5XNWcONjsa5WGYzJgQVJYIQgJS5T3WIzNR6Hm8KsViARlrcEKScrgVFLvbWFM3FzwtSEFbAuFOW3IIU9T+8bxu+Izx6Ohw2YcxDSapJQpjlQKsoh7gKbwgX+LlyyEZkhKUsN0szb5unLnAquKqGXMFnKBnKVZXLUoKNC5VWAdYLsVNz7z9Wo+8Un2PFpEcXUVg9qklRIAYgCoYEJDBuZ8dYPlTFBRSRLCmDBKsxfVRAp4ctGjGInCSCnMxUykhAJcpB1dmrfnBuFWVLCKGhUSCHbYjUvSkOovHh5xnIkCYkZ52oJVlUGqWJymw+m5gHiXDcTMmIUqSwZLpCku7OXGd00ehhrNmy5WXMgufqUkgoFbpTd/LrAOJ4oZkzLKKkqzFSZhHe3Z1Buo5ee8dtzgCy0LUSlQQFkFvqS315CAza05HnDQ4kr7iVFWHUPzJbvPpR2oD1OkM8Bwxc1QGLnIWgggtVQO5CUsrUPUCmkFTOEolNKR3koSE5yQc1AXBTsCOsZrOVCS5ic7CiMpT2YsSXch33asSwPDJCFJKZWZTgZVJJBNQAR9KrlubUgnEcISnIrtEpBY5XbvAsWADs7VfdwICxWPMuZVYDgsApzRgwHQHzO0Ym5ROKWTsOuasjIQQQCXFaE22YXLVpAGJnoRKUovmByMRS+os4AH+o0UvGpCQVKKgcoSTSrWOx3p1iasEFJWJiAAsFIVcgEM1bG1f0jpjftTKS8sBJmqQHSq3IFtKkj3iK1KUCrOCXrueexHPnGtXwoITlSH1U5BzFvlIRT+HMSBQObCyhcesdpnLXSZ42gf4lQoFqSNhYR0P8HhcJkTnlqKmqc6q+QaOi8sTvFvuHYdBSAlIYqfvEgOAw6AgM1mG9AxnCYlYNAqxZgEmjCzl67UYdQsPjTMWQEZjLbvUzVoDzq4Y7XFohjJypS6rGYAgpoEhyHYCjgG2z0rHgy7Y2LxIBLAt3nBIZ2qAH3NKglna8HYaYgHv1q6S1NczGxVzbSsZztwEmetDDN3ZaCzro1jSp+ayzqWUJDpc5gH1cEgCwoQ2rDnHPm/wsbWoVimUWqDqzUa1rVL1bvDwWJwQWU1UHJJStTMQ101eny8AYzEhCQQFfVlKcwdNHDCrioDFoFxOKVMlKWgtMBZOYg5gHdIcAAljQG+lYxd9Y+/at3wc8TwbpEuUJZJUGC3ZiQF/SCUkg3+BDjcSmUqhT2iSAE97M41IID+ER4fh5s0BaytDn6E5kkKBs92Iqx2gTGcMVNWJq1lTAByQkrF6bGt46fHjri0foSrCzZuagFS7u7ObPcwMAZZHaObJCXBDWc/lNneDQhGZkzcxLgoFWYgFwC/P2BeKuI4CZMBDKdJrVtNz3Wb3jrjLbrTUxqS5wZTF2s5BJ+/PWPeGTySe7pXKmpHkNX+GOwsqWggqmJdyaWVW3eoquz2hkviEo0CkpG2cDyGsdsP6a3viNzDaubhFLKe53KEhwD7u+rRXM4cZeYpQskl3cZq7ZyBSCkkL+lYVT8qwT4gH3jlYRTsQSaas77PV/wBo7f2uP3WvxylONlqJLBTHdgfAOzV3/SKv/iVKIfJlcOHJ0bROhO8aJEmjAHMLObx7NVlsn1/aGf02EP44zp4WoTaTBlA0S5pcCo3i2TgEJKyVqOa9ha2kP5CszhgCdW10BfmB+0VKw70Kf23FI3PiwnpeGJKeGoKAlSiwDAt4dNtN94okcElpBTnLG1D3S23M1Z40SsIhP1kpewep6IFT4R5Mw6ALE+BHSjlukP4sPo+MZhfA8q3AMwBJYljzNFEEVb9dYqxUuZNMqX2QC/pByFIqwSCqqKF6vr0h5iAq+VI2Ocj0YRWpTVev9qSr1SDB+CfbPgzv8BMX3ZzoIobMB/wDE3ivD4GWZjOS2ZRUe7r3SnqGv+0aYzHBBqDcKHuDAowUvNmDpN6Fw/iX9Yzfhyk4Z8LJwFw8plLA7xUl3LuEnTpW2rvq0Wyp9WUyQlw4BbMHPeL0KW20No8OGn5ypOQoIZkHKdf6jdiA4OlGrCdMqYhCkzEKQFEvRwBT8wcf6jhl8eXuOdwvsZiBmOc9qUJTlSogqcBRcitASxL3fWJYnD9pLTNUo6WCaE1U5HeBIp4PqTCTB40hRR2ihKBzBI+moZYbUFO9H6wZMxgSSta7VSkhwQ7OHHeLaC3KC42DxoqdgJTjtDmKkuF5k5ECtSapD7UPtBaJhUgozpKWZKs9RQMzEE6F3JrzhYmVmCklbAhnAb3DWMF4KW+UUKEMZbpVswcnx5e0O1J0ZYWQCgErCmchQsas4emhrakJsNwkTllRmEAZjlS2YglxmNjQbGrxVgsRkmEKSb2AUCzG7UZ2ccos/jUkkF5a3OXKDUXc/lI5mnKDroa1TVPCUtRxyofWOgUYo/mS6tWFPCsdHLxrmYYZBlrUuaMpNwGoWBABNVDLRk+himTLMwBYJZQoXDuaemvWCeKYtCye0UKG4DA2y90UDMbAawul4klpRSgEjumrGrVADB97RXF20MClALlpU6hkUyQpgbAODUl3NgMogqYtYQApQJUaqTMRmB1AD5690Wbuhm1VpkKVOmywVywlIHcJ7xUlJJezOcuxaB19rRKhmKqKISwbW+ratSM+O5ozetQ4wqEBBllJDlwmmYqDEZXoagCte94xLg+FQkpzKIBJKALu7k5fI3NoBRwybMdZmZlSlgByxLEF2pqBzfeHX8NNVO7QFlMnvIL0q7OxoTyd971w1NStzG60tx+ImTE5WIyuFFdCCDoASzioeoOghZMSuaCkfUKZQW8yD3dT+rw2TmzBKlAoSkuTyskEXqQA9O9DIyzLR3Ehib0L8qAu1to6/D8Vv8NTAowGHMtKkrZRUcxUCXFmDkB03Ol49E6YKA+ja6kKr4vBk+eA2Z0qNn7qif7RdVP6RAM3MRQU3WWHhUq8xH0MZJNRsHPlJUwXKSqpNUChN77sPKLJRCPpSlHQAeoiSksWBPu3iYgsBNVqZ7bnoA58gYULGLoygFdQDEhOB+lKgwfKkkJ8EPlfwEUYbEElshAahUWcswZIci5NW/SaypVBQVHd9OnhEVqZ5DljtvVnoWr7R5lDmtdnb582MTVg2H8wrU75UuVKP+IJJJ30F3ESl4KYs5QRITomXlM1uayClGoZL3YKiDv4qTKTnnTggaAiquiWBOkQk8Um4p0ypK5cov8AziwUu5GXMQw2IcsNHiyXwyVJV3UOv8y1gqWTzUqvgPKJLxCiCMyQCP8Ak/T5aC8tY3V2Iw+FlSgcqDmN1EpKidHJW58SWflFE6SlVyd7U8gdqwHNxPu1Y6UH8dufsIYLyIlYAPlSEvsKHyJrraKJ2FVdvCCJU0syvYmvPz5e0UrnJeyX3YOfKrv80iAKYlOgMUZQNPX55QyM0Ucaa1bxd7c48Xhwpmt7GuvXpDtBcoFQ7n5rFeYn+oHcEH3pBc7CFmavP58pA8oGnOJILwqJjFYBI1IGbmxSXEDT+AJWpBCHSMrh6mrmrB6Bq/Z4a4fCVt4EnrTw0hojDsGZ6X9+mkc88ZVrbHYrgqg+YHvKfKLebVAa3SK08OmkpFEpzBzRxyGlaVfwFI3c9SACJmXK4FQBdwnUM/vCvFhaQbEAvmcWJ230IbSOGWGhcWYmScQiYcqAUhRYa12LlnFdDW1IHxfC1TJwKpawk/koTbwYC8avCrc5q0qPZ6WqdfDlbMJzAvlIYsAXfcP+sZmpzpnxnemDTgZgDdjNPM5iW0+ktbaPY+hFL1JTXdgfIx0XnGdYsbKEw5glyCFEBhY3qem73aCMLw1bOtClKzOzkgABgxNaEGh3MfSpfDpaQMqAN6AeZF6E3cwQjAoCnysNI5eU+nWfG+bcL4DMK+4pcvMQKg90akne7NdwI0GA/C5zFQmqQ7s5JIqSCS163jYIwwozJOhuNeRrEkyiVfQW1OZkuz93U3IcgfaM3dax+OFsngsuXZKVcyCAbWIY7vaPU4ACyanmWHheGkzDXBOhPM8mjyXhjXQagX8driM3GukxhB+IZOTDLykMMrtRu8nQWFC/jGNxPFpsmSkJJD3Y1rRgbj9o2f41mgYZSQXzKFG0APlGJxnD+3UhNQi6ynRmCamz18jQ2Pr+KXTFkLeB4xaVrmZqqDElOZTPUDMNaU5QzmcQx0xRKJCUIP8A9jAjmpzmfoPCGUqSmWCJUspGpepPNV/AGKJuLNstef7mPRMbGdqkYdZDzZqiov3ZWVCBydsxHjEpMtKS6EsbFRJUqvMl76dI9dVm01HnV7+cRUkvdy7kC/kDo5+fToLUm76fK/PtBUlTqoKnb589IDCSN3NtPKnxmgjDhSa6mwemznYP56bwoxQBKQbZ1UQkfmP9zMSkamOl4gywWIKyXUo3I6jVqUYcoWzMWyiQcyzdR8rWSNGvAqpc1RfTf4dtP2EBE46b2mXM4y1DHLq9wQ1HFdDpWOKlNcjbYbD7RGTLJcFh1L+Yany8SABDGp5hx89YkhV6VOsWyx4aMPl/9c4rJSzm1rN0s7CLUcxQDUU+dIkMJSGJJKdVMXSdHAopJtve8B4hAUCUl2FaEF9zR2vXWGPDihSsigcqh1B8R8oIV9ocOsiahaQQUsT3gD9JBFFMQLRbQRSi7cq+t/mp3giTOaxOlx71P3ducGY3hhyiYCFoUHStNi9qadIHlyTUAU9ukWwvRjAUhm2rbmxun1A2ipMhDjvAHYlnPIlgr35CPU4IvYt0PwfOUWSZZLhqeY6M1hEk1SVJ5Ub5SLsNiJiVd4BSRuB/t49KQEgZ1SgK5gzDqF0A5BvCFc7Dz0KmTAvNKUHCkMRS9Py2q0ZtOi38Q4+Z2mcOiZLAq7iZLdqgkg16tXlDTgeIzrUBdQzNoNWA8feM5xZ1dmpy5SXfmoA/aNB+Dpf84pIsjwplDUrr6xi3ZaJQ0Y+Brv09Ir/hhQlIYHTV9XFX8dIPn4Zz+UDk/PUknWB5sxKS7l2qz+LxnSBqwSnofmukdBpKNa/OZEdGfGDR1KUC1HS9S7fPSDJqQCVSyHFNeVgTerWjp0kkipYN1Pnfb2aKxKIsA9HL082vHLx066eTMySxUM2gBHKla6+8SlApCitug+5/SJJwKUnMArNue82moY0iE5ZZgwPWm3J7aQeKkUyJ/aBiShrZQU5nr9R+x1gjELBJJ8NfPbrA6Ao3vp88PBouSgWLVal/m0a8VIyv42lqm9ihJLk6MwDpB8coNL05QvkIIDAZOv1eIHiLw4/Eak/xCBqhBLbFVNNcr1/u5wFLmd8JSEqJB7pb5vcN9vR8fEYy7VKlIeqjlbQOc3Rwwvq8L50ooqzPem/I138tqw3xks5jlFQwOXLlS+4GvIVqN3I87B6q7zBq1pte0dNslcya1W8uXvp49BHiEqOwGj+tR9hB8nDhRsQbNoNyGp928YliZCZKDMmqZIAJJvUEAAfUVFqAVpElMnCMHJcnerB7+/VoomC+XxL/AFHUli/tDfGS12I0dvQWDOA3iYrkYRNyyQKks4A36QgDLkADOs0F2DPyA13iuTOWtYCSUoFgUpUco1Ja55U94MlYdS6EKCWJBUXIHhXz0HSCF4UIBu1lGv2O8BK8UtTkMCHCg1G2ryZtbaa1SyMz7lzSj7nag94ImSySwa2tHHN67wbheHgB1dHJ0+9YagiMOCAXYEgBwx/qDHelILKRqDTcM1xY/BBHYEF1Gmgawu7bn/XOvDZS72sxtzDGBKRKD1PWv6QVPBnSuyVUF8qiXKSLHfKdWrWPMNKBJyilhSlNBrF/DOHKLqKgkjcUAZgXezm3Le5aYx+C4srCTVSpuYpZijQbqGgUdxdwagvGt4WhGJAVLLilCRmG4IubkbRm/wD/AErDoCpS03DoJH5qOFN1BHjyEJ+BcRMvIxYjMebkFIEZ2dPo8jhymNCSCzEEdKX5vao5wRh+CG9dilgC/UsOV21eM7hvxYtKSEkuSaHSvneFcv8AEU1cxXfNQCQNSxD+TDw5RWpvsVhZUkJ7WYkFf0hJbqHU5V1DQo4nxRMvKJaQalOUFgHFDS+g8TGWxMxS8uZRU7kE/bpDjCS2QpatCn0OY30ZMG0yHFVBJSRYOQNhnBYdPtGh4CvJNSRUTO75t90jzhDPkFkgsaEU3ICh7ww4eVICXr2cxKm/tzAX5OfKCBvASNn2/eKMSlxUjQsT7NrFktYNyoDSlCPKzNFU6aHdnItQH3b4YjXdhK1Kj4o/8lg+kdFRxO4FhoNusdBwy1S3JcG1nf18D6x4t306a+UFTZbJc11+PEQoG4Ec9R2CTFmlW6a9YpQh1Fy79B7QTiECnOl4plXFSGo3++l4dJd2ookBzqzU8I5YSkFZdkhz0b35CJO5Fm6Xv8esZ38acVyy+xSaq7ytcqQQ3Sp//mGG1msXiTMnzZh1JPRgkJHpCvC44y5k85u9lSQzi4oDXpFyyEpLglzZ9S3sM1IWcXnZpgDM4S+/dFH8/aOjkccI4mUImTFd515QDqBSr3dWYk7l4OlcblnvrTQN3QaUBLKHkNLawlmLaVLCbkgtzcO/IVMKJqWLPagfy84pVWpn/jMJJ7OWkGlW0v8AOkZhfHZuLxclE5Ty85XkFAClJyk+LQHi10Pn89PKKfwyh8Qpf9CR5k/tDsPqcnGysrqmHUvR2qwZtA2vPUvfwTHSsSjtEMmWlRACmclJYKOmUMSATcA0NsFx2cyRo4sDpQRHhONMvChG/wD5OR7xbT6NipacrhYrVibvVq/AIXdi69A3MVOjc21O5jDTsUsLBK1M+/Jr+MUYbGzO1JzqLtrzh8lp9JmTJchBmrUAlNXTUlqBnudosXPzMS5WsZgKGjbijCl2+oXjK4Gb2mVEw91LFv6mDVAbnD6Vj2SsAqS7B0tQCoDEMxcmv9Ri2dDp+GVlzb0Go2YVBfy6CAf4ZSWLlgdEEqPR1FhStI8l/iMrUP6R+Xc2D8gD68oKlcYQkVObKAAAAzvd2fb9INrSjHEokLmyDlUkP3iSDd0gE+IIFGaFaPxDNmgpmITl1P8As8rx5+JcWJigAMoV3VZdQSCzNUgJqTtpAM2UHIA7osPZ4xtFH4znuqWlye6VewHp94S4YKNXBvbYN+sNPxR/1wk2CBVudKeUAcOR/MSDUVEaiOuGpGUkXHOw+GLZMkJUsPVn8Gf0r5QXhMM0ucoUSCgPa4J+xgMmq22LeAMZCyQjvoD2CrV1H2hzNnHslp1zKU+lmHvCpYyqcUcEjqSzekHqX/KW5u/Wwf5yhRBLmVWNBMfwYC/j7wXw0hXaJFHSPAEEejCAE0zPW6vJv0ifDye0cH6kEEvq4ItreIPomFxJUgKNHApuTs1D82iSZxN7H5Z4z/4cxRKctQU1vpqzDd9qU6t0TNAam/SvnrE0KzJ2joEUogtWPYg0faAMQATy/aJSFFT5ulKDpWJY7DFh3QHepD/eseS5YGvzoKCM6dXqlgFm87frA+KmMoGpp7EHWKMVP7xLhgLwmxXHQB3cqyOoSBqXcP4CDXpm5HfEOKmWhShlBCTlCjc6De8fPZrzAoqUSsqJVuogh/BIJ5OWEe8U4qB/MJzr0uEAuzJBqdajzgHg2YjOqqlKVXTLlBsNO4zbRuTQt2MngJWAdyTt5+PvAWIQe1CmcH0eobewgyfiAV5QXZg5u+p8xHkwUPNwAPKnpFQGlnuoCSxCS77s36Qqm95ZHM6/eHfEEAGmpAHKhH3hBjlJExRehrTdv10iSifNGRyfpFBu8EfhaWAmYdVEejn30gPGyRlBarB/cQ5/CMgdnmUOfzyh9JT+Jl5ANTy+corwU3uIA7zoDNuGfyAij8RJJJflWL+E4buSwBe5etan0ivQRODmqTn0ANIlge6SSKZXPKv7Q3ym2h0Ps29D5wknScoIBIqx/bx+bZhabgygSa1alPD2DwWJh7FJ3JJ6KdvIEDwiuUns8LmA7xSVeJFPtEMQ4SEA0Av0H7esNSlJyhw9q+TGClJDDKFP5dLf6gOSknK53H2hthJRclRPK9trxmov4ilImSrmhUXFM1H8b+sTSpzTVX3/AEaB8RMBSop5pD3dz88IPlIGVBDOzGmr/p7wQMVxGdnxM1zQKbegYfaGHAMiZis7FJBS76lgCBpe8LJCgZylHUl/EfrBUzhxABSPqcDmal2+aRsnyUkOglwQCR6D3PnAs1JIUxYkX5EAD1j3C4oulTjvo03YEj3ic3vAMLP6F4ggpbkObD7/AD1hpxEjseZLef8AqFJlHLmc0VlZr0e/lTnDEzc0suCzg12NKQgld1DYg+nwQFhFsUkflUHJrRwKjxrFmIUUUN0u/WBMOApS0k3f/wBh6RJqpeJCFoWhNUkoUK1QS1t6JU0aiYlWlzVzytdz6RhMJNcsCxNQebBP2HiRG34VN7RAzFjUKI0IGovdotEWnFMA5D61H3rHQJMDFh7/AKGOgTSYha5isxL8qhPhcu2sVEEPf7RcZm1GvrFC1E0J5Fh8asXbZfjsxSwN/ni99oyOM4cSSQSdX58gB7xvZeGBr6N8akBYyVLBsFPTLcfOlekQr5nxDh6hU5lbByXOg5eMaQIySlJSLIYH0r4k+UaGZN7NJKZQQ9HNFBzoC6qVNzaMzxWachSlqkDqW/UloRQmJw/elqAq7lugYE6/7i5SgEoc/mzHzdPmX9YWYniLB6DW+gp4mLuGThMS5+oEDagDjwd/OBL8WahJLufK5D+kZrGF5jhmzUH6w84vOyhJ1SQHDXqIz0+WCzHXwv8AtDEvxMnLmJ1DtpWghlwlUxUthlSkd21TqavzaBcVhVK7NIqS36e7xoMdhhIlJCWcXOtmPqYkx3FJylEglwL+EOeDzGKafSkmtrNAknC5yARe53AIfzhhKls9b0A5PX51goEIcip3PvA0rBdqoI3Ifo9fRoJmAAB9K+DQRwlCg6kh1ADweleVX8oITDjkwAJSLBSA3LOkewgDFEuoeFIYYyWDkzG5zE8kj/2y+sALQSfP9oqA2EJI5hw42Hz1hxIS0txQ5VMTu1IV4c5BQOXD+JhniZxyoSLlRPh/tozkQU7Vv6j6ACCMQvLJJeoQT6PCzDz3Xb8x8XeHOUZFeIrzEakD58h8z/L3jWy1BCEsRdifV/Mxn8GhJKhoQQHNdCHbx8xB/EJ4EsaMXBsfyhjqzp94TUcMs/xExGgU4HIgmm1CPWG6mAbl/wCv6Rm8MSJoVVyQPEw/UQEh6U9Q0Id2lxeooNSzD294mgnsptD3QKcgQSPtFckgF+hfpX7wNxhZJypdlCrb7FuVYrwFHFglgblQAB3ADiu7H0ELQtloVyA+eEPpHC1GT3mUMxBBH0AXc7XAMK8bw1TEIqR411ilSRTlU45+Xz7RqPw7jFFSkLdlHN/yZvURkpUwqSO6cwofnywh/wDhsmYkBTBrKerUZh1ts0W4mvMobDxf9Y6B5k9L3HzrHRJoAGI1fSgbnVjEJhCXUtQDGhJ10Fr9Hg1Ms3fxJv5W8IT8XkIBCl5aC4oegYh3/wB6RjbrQfFfxFLlBlnoCO8eiDXxWWG0YvH/AIynTVhGHBQFFu79R6rNvBgIM45hkzFUSA5DqCQKbDRrwJhuFNMGUGpop+8A1SXf+4/tGmB/DcHMSt5qyompJUVENoHrZRsBptAv4oxTBABYqLjVmZqeUH4iclGZf5R3Q3nTwDeEIUy+2nKmKSMg+kGpH23hoDycKVd5elW0DWp0gzhcodqwqyX+b3ETxaTkU2r+GkW8DwxV2q3/AChAPU19h5wErx6VTJilEd0eT7wIiTmWEjQk+tPnONFjUhCDYfpb9YUcKkZlrysSRlDbkgD715Qo5/D2HC1GYod1JYc/h+8XfiSc5YbZiNth5mHWEkplSwmjIT5n96+cY3G4wmbT/JW7aep9Ig7DJyubkD57xKV+X51949RVLjWK8IrMpWwGX1aBJ49RUUyx9SyE0538o2GCwIkyiD9Rqry7qX5BhGZ4FJUvFZ9JaXH+SqJp0eNfLPaLKeYKiXDmhYDpqWvrEQU3ADMC6u7LFdO8pVBzZIJ6wrWnIsczDnETmVOWS6SQlPJhUV0zFUZzEYnMsH+77tEqmVAEDc+e33i7EzPpO2ZvLfwijBsqYpJ/IT6UHznFvFlhASdgoeJFK+EZopfwlbTQbkMQ4erV/wBQ5XinkrIbM6jyCQHr6wh4fMZZe4Zx4X50MEcRW0g5XYqAfcVJ9o0YS4IgFJNU08quPV/CCPxDlZCRrV+QcV8SIlw/DguL1bwNfcQLx+Ue0SW+lILWu7t5RJ2EmEsbmiudLw4TLzUCgQbPzsXhTw1DLHJ/vDCakhRyln02c1+8SWYYkln/AC2056b+0NFygoHIQO6C5BLkUNt6DkQ8JcLh1BKnUcxcU1D+j8o0EiWlgAGGUNz1Pt5nmIMpwB/4dnyhNQSCtCVl2FCQCBmSoU0NY6fJGImr7GUkFZ7qcwBFHLJzBLgAkxRKAAZu87udNGD9fQQTKSSxoTZ9W8CA9adWaLHia9LRbN4axUFJ7wopxqN97RYjB5WKaNozgjmDyMMOm1mb4GrHqTWreBGz6G4hL1K5es1YOwlTCB0IlEN4mOiw4gijqHIFvSOiDSrmlrP6jleFk7AqUp1VZ6f7NP3hukpHzfeKZ7GgNW+FvSMyt2EE3h4eoYGjFm2doW8XmCVKKmPaKGVBZixu3gI089TJrX773NIQcfH8libMogVqze9uhjTNY7iGMCpKEAKoTmO5anWsHYRLISmxIr7QEjDlTghm+/7Q2El5qQLM5/xY/p6iEF/HFiVK6lhvt86QTwnuyEM6c6iqouPpD+UQmcJOIWJiyUy0d1P9xfvHrYPyMXduDOSgABKUlmsAAEhugPtEir8RzXGXdTMNAKeP7w4/CeD7OXnUKmoGzhgPAP8A98Dz8CmZOAIokOoa7geNBGoQkBKdifnzZokX8SW0kvcueo+PGDkKJWpR1JA9vciNh+JsT3KUpTzjKLSEseaUgdA/6eMQMirJLO4T4Oze5gHgKvq5192juJTQJOrkt4f7ifBpJUCBR2SPGj9QHMRar8LysstS1O8wkv8A2gMm+jV8YcSZuVJmrsHVu9yPMVgSUgCUlqApNOXeA9IDRj1GXKSruuhBfUi/sICnxrH5klIABzVIAD0NG8b60hFIllRYWFXPL40ETyVKcXejnV4GxazJl0+pZyv805wZfoznt3Dpigsl2zAPR3sYtxy3KUKAdzUHoR7RTw2QbmlKa9LxGWsmbuL+ZO8UFeKkAGgr+Y9X/S8H8awmWQnYqBdv7VaQPh0svqQI0HE5YVhloAqlOYN/bU+g9Y0GU4PLZWzi3RiIYYmSCuosHHJqnwLtAfDTUW0BJOpDC/OG6ZfezM4IY7G2uhDu/s0Zy6MJ1YIpUqZm7tB9L0oNw9BF+KSEs5Bq3KkM5khQTRtXfUOTU9CBTlFs7CEJDoKXDVd/B9tozjb7RLhEqKisAFIO+mvu8PsPKUVCwFHB2agr19YpwsgsUtZT70qNNWYH47JcgpKiQTRw/wDvSugi3b2tOmy+yAzBnDgivsPnrFkoZk5m2qNOY5fNY9VPUsJSpglJ7pZzaoNgR4bR5KTlfR2DuAd9jvG0pQipBBFCxdmb5Xxj1KHIub+HQ1199IICtFChZiPa+kSEti/ptEFZlHQe0dF6k1NxpHQgznzVEMQadR00/eLpKgB8/wBwBICXcpD78hsH7u7WgoTmApfl5PR4G3ipj95XQPTbTf8AWFfE5OYKCj3ToNSKuTBE6aVEAW1PsGbr6xEIcWYUYfLRaZYzieBUqiUlLH8qqtc+D184v4IV/wAztPq/qH9LMQObgeJh5iJXUnndyXsOvL0hdiMPmOUgim7EDm2/tF0gXFOIKUWH/TRRh9IpVudx/swPw1acy1EVdKQORqR7eRgbiKVhAlpHdBoetSTuWCR0iXBJeaYAbFSSfC/o/lCmh4empp3j3ldT7gVPlFvat3dGZP8Aiz06d1MWZSErUwD0A9CX2dh4GKiyEqUdwAer6aBgIgy/4tn0NeUIf4tynxP6e0FfiPE51BO1T8+XhICxHM08IUZcSnVQnS8aXg0splEgOScqeald0enuYzMllTP8iEh9mr7R9L4LwthKUr6UJpzWQz/8Uv58okljpBTJWlyGl5BzoEU5uR4x7xPIZZLAFICE/wCIIZvB/KCeJXQk/wD2p8g5LC9wXgXjeIyyyhYHeoDrTn4mMXtqM/NnlMpQFLtzq/qYU8VxQUqXKSp0pS5/yJP2EMsWHSAbMwfq8IpMrNOWebeTAe3rFrlbaBFEcwnXp+rwuwa2mVsQ3jofWG0jBrmHIhJUshgBUu0B8Q4LOw60drKUgnexpuKGpGsI24TGUaOM4Hv+sPps0hJSCRmDOObxnEqZ9nfpTaNSFoUlIDHUtdm+wJ8ofSLJKAkECpPecUfW9gKU6c4MTLBWB9IJYvXbRq/rEjhR/wAXJcF/CzjbwifZAXax+9OlYxIUsSU5wJJUzhIK7FXN2YbPeseJz5iFqUCCQQCWfUJbbrt4+rk7OxvzDuN6/NTE5QGm3SnSHS28w2HyhyK9b218IIzAtR9vLcdPQ9YIRJo1PGnzwio4ckVt5+/T4A0RRTIflUG1GsS3ho5ixMrKGoXH7Ve+kXJUGANdgaeXqYmhbuGobajpEgypTGl999Ax8faLFKuwID2eviDXU1j2SgMzkaPdvUPFSUKD6gVLCrc6F6t++mmUjiimgUKbgfrHQHNmsSGI6W8KR7CyZTgzAUcIdtYjMFVc2fnWPY6CNPZv/UHMKfnaBZyqj5pHsdEnuJFE9R/+JZ94XYQ/y1HX9o6OgBPxFIY/4q9LRfwhIZJaub/xVHsdDEbYmyOg9oD4v9HiPaOjoQ+ccQP8xfUwDNvHR0SN/wAND+ajqqPs+KSAUgUFLf5R0dFUznGVHt5Vdf8AyTAXH7/OUdHRkl2LujqYTcNP8xXUR5HRRPq34eGXBYhae6vKrvCiv+4Vhl+NS+FD17hPiLHqI6Ojpf8AH/TE/wCvluY5L/KQw4aO9L6q9o6OjlemzHA/c+8WJ+o9Y6OhIiQXKRo9tIvxKBnFB+X3MdHRJbN1jxRv/wAfYR0dGYVCFGldvUl4Kwwr4n/9R5HQxK5I7h/yV948ugv/AFD7x0dGgDMex0dCn//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1676400" y="685800"/>
            <a:ext cx="5410200" cy="3970318"/>
          </a:xfrm>
          <a:prstGeom prst="rect">
            <a:avLst/>
          </a:prstGeom>
        </p:spPr>
        <p:txBody>
          <a:bodyPr wrap="square">
            <a:spAutoFit/>
          </a:bodyPr>
          <a:lstStyle/>
          <a:p>
            <a:pPr fontAlgn="base"/>
            <a:r>
              <a:rPr lang="en-US" dirty="0">
                <a:solidFill>
                  <a:schemeClr val="bg1"/>
                </a:solidFill>
              </a:rPr>
              <a:t>“One youth described how he first experienced the spirit of worship. He had been marginally active through his Aaronic Priesthood years. </a:t>
            </a:r>
          </a:p>
          <a:p>
            <a:pPr fontAlgn="base"/>
            <a:endParaRPr lang="en-US" dirty="0">
              <a:solidFill>
                <a:schemeClr val="bg1"/>
              </a:solidFill>
            </a:endParaRPr>
          </a:p>
          <a:p>
            <a:pPr fontAlgn="base"/>
            <a:r>
              <a:rPr lang="en-US" dirty="0">
                <a:solidFill>
                  <a:schemeClr val="bg1"/>
                </a:solidFill>
              </a:rPr>
              <a:t>When he attended sacrament meeting, he usually sat in the back with a group of his friends, and he was less than a model of reverence. </a:t>
            </a:r>
          </a:p>
          <a:p>
            <a:pPr fontAlgn="base"/>
            <a:endParaRPr lang="en-US" dirty="0">
              <a:solidFill>
                <a:schemeClr val="bg1"/>
              </a:solidFill>
            </a:endParaRPr>
          </a:p>
          <a:p>
            <a:pPr fontAlgn="base"/>
            <a:r>
              <a:rPr lang="en-US" dirty="0">
                <a:solidFill>
                  <a:schemeClr val="bg1"/>
                </a:solidFill>
              </a:rPr>
              <a:t>One day, however, he came in a little late, and there were no seats by his friends. He sat alone, and for the first time in his life, he closed his eyes during the prayers, he sang the hymns, he listened to the sacrament prayers, and he paid attention to the speakers. </a:t>
            </a:r>
            <a:endParaRPr lang="en-US" sz="1400" dirty="0">
              <a:solidFill>
                <a:schemeClr val="bg1"/>
              </a:solidFill>
            </a:endParaRPr>
          </a:p>
        </p:txBody>
      </p:sp>
      <p:sp>
        <p:nvSpPr>
          <p:cNvPr id="21" name="TextBox 20"/>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Leelawadee" pitchFamily="34" charset="-34"/>
                <a:cs typeface="Leelawadee" pitchFamily="34" charset="-34"/>
              </a:rPr>
              <a:t>Receiving the Spirit</a:t>
            </a:r>
          </a:p>
        </p:txBody>
      </p:sp>
      <p:sp>
        <p:nvSpPr>
          <p:cNvPr id="13" name="Rectangle 12"/>
          <p:cNvSpPr/>
          <p:nvPr/>
        </p:nvSpPr>
        <p:spPr>
          <a:xfrm>
            <a:off x="4572000" y="4495801"/>
            <a:ext cx="6096000" cy="2246769"/>
          </a:xfrm>
          <a:prstGeom prst="rect">
            <a:avLst/>
          </a:prstGeom>
        </p:spPr>
        <p:txBody>
          <a:bodyPr wrap="square">
            <a:spAutoFit/>
          </a:bodyPr>
          <a:lstStyle/>
          <a:p>
            <a:pPr fontAlgn="base"/>
            <a:r>
              <a:rPr lang="en-US" dirty="0">
                <a:solidFill>
                  <a:schemeClr val="bg1"/>
                </a:solidFill>
              </a:rPr>
              <a:t>About midway through the first speaker, he found tears welling up in his eyes. With some embarrassment, he carefully glanced around; no one else seemed emotional. He didn’t know for sure what was happening to him, but the experience changed his life. It was during that meeting that he really started his spiritual preparation for his mission. He </a:t>
            </a:r>
            <a:r>
              <a:rPr lang="en-US" i="1" dirty="0">
                <a:solidFill>
                  <a:schemeClr val="bg1"/>
                </a:solidFill>
              </a:rPr>
              <a:t>felt</a:t>
            </a:r>
            <a:r>
              <a:rPr lang="en-US" dirty="0">
                <a:solidFill>
                  <a:schemeClr val="bg1"/>
                </a:solidFill>
              </a:rPr>
              <a:t> something, and fortunately, he acted and thus sustained those feelings” </a:t>
            </a:r>
          </a:p>
          <a:p>
            <a:pPr fontAlgn="base"/>
            <a:r>
              <a:rPr lang="en-US" sz="1400" dirty="0">
                <a:solidFill>
                  <a:schemeClr val="bg1"/>
                </a:solidFill>
              </a:rPr>
              <a:t>President Spencer W. Kimball</a:t>
            </a:r>
          </a:p>
        </p:txBody>
      </p:sp>
      <p:pic>
        <p:nvPicPr>
          <p:cNvPr id="3" name="Picture 2">
            <a:extLst>
              <a:ext uri="{FF2B5EF4-FFF2-40B4-BE49-F238E27FC236}">
                <a16:creationId xmlns:a16="http://schemas.microsoft.com/office/drawing/2014/main" id="{03F5774B-99F6-4806-A1AE-F59FF902DB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3967" y="943896"/>
            <a:ext cx="4044469" cy="3033352"/>
          </a:xfrm>
          <a:prstGeom prst="rect">
            <a:avLst/>
          </a:prstGeom>
        </p:spPr>
      </p:pic>
      <p:pic>
        <p:nvPicPr>
          <p:cNvPr id="6" name="Picture 5">
            <a:extLst>
              <a:ext uri="{FF2B5EF4-FFF2-40B4-BE49-F238E27FC236}">
                <a16:creationId xmlns:a16="http://schemas.microsoft.com/office/drawing/2014/main" id="{821A0338-80F2-4DEB-AA2D-C6C89E3E1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5033159"/>
            <a:ext cx="2581275" cy="1447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95000"/>
              <a:lumOff val="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3" name="Picture 2">
            <a:extLst>
              <a:ext uri="{FF2B5EF4-FFF2-40B4-BE49-F238E27FC236}">
                <a16:creationId xmlns:a16="http://schemas.microsoft.com/office/drawing/2014/main" id="{19E11893-01D1-4723-B512-B38A6985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4207" y="160338"/>
            <a:ext cx="7126842" cy="6346486"/>
          </a:xfrm>
          <a:prstGeom prst="rect">
            <a:avLst/>
          </a:prstGeom>
        </p:spPr>
      </p:pic>
      <p:sp>
        <p:nvSpPr>
          <p:cNvPr id="2050" name="AutoShape 2" descr="data:image/jpeg;base64,/9j/4AAQSkZJRgABAQAAAQABAAD/2wCEAAkGBxQTEhUUExQWFhUXGBwYGBgXGB4cGhoZIB0dGhoeGhgYHCggGhwmHBobITEiJSkrLi4uGh8zODMsNygtLisBCgoKDg0OGhAQGiwkHCQsLCwsLCwsLCwsLCwsLCwsLCwsLCwsLCwsLCwsLCwsLCwsLCwsLCwsLCwsLCwsLCwsLP/AABEIAMIBAwMBIgACEQEDEQH/xAAbAAACAwEBAQAAAAAAAAAAAAAEBQIDBgABB//EAD4QAAECBAQDBwIEBgEEAwEBAAECEQADITEEEkFRBWFxEyKBkaGx8DLBBkLR4RQjUmJy8YIzksLSFVOyogf/xAAZAQEBAQEBAQAAAAAAAAAAAAABAAIDBAX/xAAlEQEBAAICAgICAQUAAAAAAAAAAQIRITESQQNRE2FxBBQygcH/2gAMAwEAAhEDEQA/AMnL/DmEJCFTSFoSM+WgWdVfzKJ9HpQatuHfh+RLmqEvOqlQoglAKuYSXpRxrW0NZUkTQcpGUkMkEkEB2JUxegPdG3hA/DwJKSpglRLChPdJKilWY6gFinekeHzvThuiZnA5CQpJQkINHqgqDuxKvzOTUudLBouw3AJUlBMuWpSFLKXJHco9UsyvTfrCbisygpYztz7qX1AJs9eZ9CEoqA2ZKwC6QoswIqB3aB7F6C9ox5VmCUScPLGZKFKKXAmJysHYZQFd0PUu1ibRLB45KiBMBAzAp7yg5dgympVvWse4SWlIGZFVKTS7+FKd2/SAOPrWhISjupchReoBJzVF9qF3J6xnyqMp2KQkkqSosCEkqJANXGZVXNNd2hdh59Mylsog91IcgGwGa/vyMLpUzuAqUDldShVi6ujCtP2iKsQknulWUioXZ7aO9bM3vFaKOmYh1ApLC5DUSxLEkA9a18otIK2Lk6ApSlWXN/kaks9X9IV4dYUqoKZeZsya22AdjRoYjGSgFIQMwNTlu4cWNRUE6aXcQTY/RZxbgBKZpSFqeoTRyGZgwYGg6vfWLMPgES0JypOdgO8oqcBjV2D3B/yfeD50xYQHUt1AKUos5chj3eR0Y0O8DYTFtMSNDQuTTTXTb9ofyXXDVlieNwYmBiVdoQNaoq3c3vTXWloHXNSkhKQczDSpYAO5trS1TBS0hWuRQ36VDtWrMeUVfwq8yAllCmbMbl7k5XDJJYdLNDMqpNrJL5MymVmZSe6lVSQS6jc0e21Y6XiT3jnZSyQkBITuBQEkuKGvlHk6RklqSk5nSyFGnZmrsAX1uXNNoDnzkABXaTf7gygphsWbXne5jWxlBOGl95ROYEOyi9hR6fSSD6bwNjpBmS3CEmYKkOVH/mPy0BqX6QPN4qlQIQrIwI7xCSWtX1pZ4Fw+NmZf5a0k1+tLhZ2cVfZ3HvFpnS7AYUIIBXLQk5Uh1EqJdmSsoDglk94gl7B4nxPBSQU5iVKNGBBUEi4s4ok8nu0eS+JLUkfyElKmUrLMuL1d02GzvoHMXTJ8tSUhEs/VmPaFyNhR7uDdqRWneulXDeHqlKVMlOpWUsWIIFBZ2ch6ZiPOhONxpWChQZSQyilJAIoHUCHAbT9REJnD1LHaICUhTKIAc90NoLskaWgLCy5qO0UoZSoFBQAGAY0BcMSupJ0AFIpyooxmLCu7mmrU4BSVMhLWOWm6gTekX4aZLlICJaQo6lQJFrijip8K9YW4fCKlpUqaHqWSO8K/1KsHd+pB0gXE4hQU4mK7qXrVizkPqLV15Rr9LR2OJ5pgTnWEgALSA+YsSXBs5JND+kFYfiAWVIluKMNCBSlLh/aEfD+C9oE4jtlCabpCcveFAM2YuHuSA70hijEFITNICFZQFEgMksCt1PUAuHOxaDKTqKxHE48EsxNWrbcZU+JP6wk4rOXmq9QyHBBIswBreHH/AMSZswL7dkp7/cAoXdZIF6VEA4xcnEF1zATLOVKEpJC/7nz8qbvGsJyZPar+ExCpSk5QkhmSp8xpZI2rY7QJJ4evs2WpQA7qU3Ym9HtUO28NsbjmSQVVAJSFPmKaukljqXc28IoncWlqBMxHZlwMoexq5JFPCpd6vTU3ozrglRiO7lmElWYkPzYADa56coq4kQwKQ2pHPZ9miqajtZi+zSwBoX/LVj1N45JylluXq7fmo/NgN46am9ta5WYWUpSQRMYHQPTyjov7/wCUkp0IZvBxHkYtu+2NvqmKxIlVUzZGAtoWFOmgFtoCxqZyklQDy/yDKzf9tSSedSKDY7hGHlmWkTGWzgqSS1Gu4oWDk8tbxLE0QyAPzEJUX1JZiTQk6mPLLq8NUNwfgqFJR2sx1KSFJIWEgEmqRooljoW1hvg8MJZJRiCpUsF0FIAS7gVod6mr7RVK7xMwgrVZT94CgfLtV6jkwhghKQ4YgkUIbsyGd3F2besZufr2lEyTY5QpDhTuQczvyZyBvzDsQDPwZ7IkHMoGkup0qzpYlmtzgzAYVpZQ6iWBWCn81RoLB2AbqTqAuZ2SlMXCcu9HCSS5o5JNh7VzMtdq8dlBQOxmgslAACi1U94l8qauAwyt5QvwnCZq3lskpBDkGgBBdiW3eguPJ5MxIy55gJuwH1Eh7muagKvGKuC4qXLcFGUTDn7z5mNTRnqS7U2rHSZai2JlyzLQwmEgAMMqcoZ0qBYBxXVqp5UXS8EUTElylJRmLg0NwlwDU0Ymm7O5aTp6FU72lVUoHYOL0hVNxbpUsEm3dbd9tG1h8tiDwVKADgtYuAabn5blFU/h6gSoBBABdIBzAXdQd6ks/PnFCJ2ZIyqdRoNK6B2++8XYacsK7NyGS4Yn6T42O2+kU7KjJnyNMKAoVl2D2sOo5gN0gxzLSlIfOkZXSXUWHeNqmhMCzk5FO2YvQrrUFxUu/SK509K5qyt0sl3TXK9A4OhS4YcusW9jb2djlKSoHLmYG31CtGdhQ/KxfMWkkZ1MUZQAxLKuOb6GloiJaQS63bvCgbkK6bnrAWPKc+ZS2zHvNa11b+EMyh9GmKly15UlGZBOZw19AU5XNWcONjsa5WGYzJgQVJYIQgJS5T3WIzNR6Hm8KsViARlrcEKScrgVFLvbWFM3FzwtSEFbAuFOW3IIU9T+8bxu+Izx6Ohw2YcxDSapJQpjlQKsoh7gKbwgX+LlyyEZkhKUsN0szb5unLnAquKqGXMFnKBnKVZXLUoKNC5VWAdYLsVNz7z9Wo+8Un2PFpEcXUVg9qklRIAYgCoYEJDBuZ8dYPlTFBRSRLCmDBKsxfVRAp4ctGjGInCSCnMxUykhAJcpB1dmrfnBuFWVLCKGhUSCHbYjUvSkOovHh5xnIkCYkZ52oJVlUGqWJymw+m5gHiXDcTMmIUqSwZLpCku7OXGd00ehhrNmy5WXMgufqUkgoFbpTd/LrAOJ4oZkzLKKkqzFSZhHe3Z1Buo5ee8dtzgCy0LUSlQQFkFvqS315CAza05HnDQ4kr7iVFWHUPzJbvPpR2oD1OkM8Bwxc1QGLnIWgggtVQO5CUsrUPUCmkFTOEolNKR3koSE5yQc1AXBTsCOsZrOVCS5ic7CiMpT2YsSXch33asSwPDJCFJKZWZTgZVJJBNQAR9KrlubUgnEcISnIrtEpBY5XbvAsWADs7VfdwICxWPMuZVYDgsApzRgwHQHzO0Ym5ROKWTsOuasjIQQQCXFaE22YXLVpAGJnoRKUovmByMRS+os4AH+o0UvGpCQVKKgcoSTSrWOx3p1iasEFJWJiAAsFIVcgEM1bG1f0jpjftTKS8sBJmqQHSq3IFtKkj3iK1KUCrOCXrueexHPnGtXwoITlSH1U5BzFvlIRT+HMSBQObCyhcesdpnLXSZ42gf4lQoFqSNhYR0P8HhcJkTnlqKmqc6q+QaOi8sTvFvuHYdBSAlIYqfvEgOAw6AgM1mG9AxnCYlYNAqxZgEmjCzl67UYdQsPjTMWQEZjLbvUzVoDzq4Y7XFohjJypS6rGYAgpoEhyHYCjgG2z0rHgy7Y2LxIBLAt3nBIZ2qAH3NKglna8HYaYgHv1q6S1NczGxVzbSsZztwEmetDDN3ZaCzro1jSp+ayzqWUJDpc5gH1cEgCwoQ2rDnHPm/wsbWoVimUWqDqzUa1rVL1bvDwWJwQWU1UHJJStTMQ101eny8AYzEhCQQFfVlKcwdNHDCrioDFoFxOKVMlKWgtMBZOYg5gHdIcAAljQG+lYxd9Y+/at3wc8TwbpEuUJZJUGC3ZiQF/SCUkg3+BDjcSmUqhT2iSAE97M41IID+ER4fh5s0BaytDn6E5kkKBs92Iqx2gTGcMVNWJq1lTAByQkrF6bGt46fHjri0foSrCzZuagFS7u7ObPcwMAZZHaObJCXBDWc/lNneDQhGZkzcxLgoFWYgFwC/P2BeKuI4CZMBDKdJrVtNz3Wb3jrjLbrTUxqS5wZTF2s5BJ+/PWPeGTySe7pXKmpHkNX+GOwsqWggqmJdyaWVW3eoquz2hkviEo0CkpG2cDyGsdsP6a3viNzDaubhFLKe53KEhwD7u+rRXM4cZeYpQskl3cZq7ZyBSCkkL+lYVT8qwT4gH3jlYRTsQSaas77PV/wBo7f2uP3WvxylONlqJLBTHdgfAOzV3/SKv/iVKIfJlcOHJ0bROhO8aJEmjAHMLObx7NVlsn1/aGf02EP44zp4WoTaTBlA0S5pcCo3i2TgEJKyVqOa9ha2kP5CszhgCdW10BfmB+0VKw70Kf23FI3PiwnpeGJKeGoKAlSiwDAt4dNtN94okcElpBTnLG1D3S23M1Z40SsIhP1kpewep6IFT4R5Mw6ALE+BHSjlukP4sPo+MZhfA8q3AMwBJYljzNFEEVb9dYqxUuZNMqX2QC/pByFIqwSCqqKF6vr0h5iAq+VI2Ocj0YRWpTVev9qSr1SDB+CfbPgzv8BMX3ZzoIobMB/wDE3ivD4GWZjOS2ZRUe7r3SnqGv+0aYzHBBqDcKHuDAowUvNmDpN6Fw/iX9Yzfhyk4Z8LJwFw8plLA7xUl3LuEnTpW2rvq0Wyp9WUyQlw4BbMHPeL0KW20No8OGn5ypOQoIZkHKdf6jdiA4OlGrCdMqYhCkzEKQFEvRwBT8wcf6jhl8eXuOdwvsZiBmOc9qUJTlSogqcBRcitASxL3fWJYnD9pLTNUo6WCaE1U5HeBIp4PqTCTB40hRR2ihKBzBI+moZYbUFO9H6wZMxgSSta7VSkhwQ7OHHeLaC3KC42DxoqdgJTjtDmKkuF5k5ECtSapD7UPtBaJhUgozpKWZKs9RQMzEE6F3JrzhYmVmCklbAhnAb3DWMF4KW+UUKEMZbpVswcnx5e0O1J0ZYWQCgErCmchQsas4emhrakJsNwkTllRmEAZjlS2YglxmNjQbGrxVgsRkmEKSb2AUCzG7UZ2ccos/jUkkF5a3OXKDUXc/lI5mnKDroa1TVPCUtRxyofWOgUYo/mS6tWFPCsdHLxrmYYZBlrUuaMpNwGoWBABNVDLRk+himTLMwBYJZQoXDuaemvWCeKYtCye0UKG4DA2y90UDMbAawul4klpRSgEjumrGrVADB97RXF20MClALlpU6hkUyQpgbAODUl3NgMogqYtYQApQJUaqTMRmB1AD5690Wbuhm1VpkKVOmywVywlIHcJ7xUlJJezOcuxaB19rRKhmKqKISwbW+ratSM+O5ozetQ4wqEBBllJDlwmmYqDEZXoagCte94xLg+FQkpzKIBJKALu7k5fI3NoBRwybMdZmZlSlgByxLEF2pqBzfeHX8NNVO7QFlMnvIL0q7OxoTyd971w1NStzG60tx+ImTE5WIyuFFdCCDoASzioeoOghZMSuaCkfUKZQW8yD3dT+rw2TmzBKlAoSkuTyskEXqQA9O9DIyzLR3Ehib0L8qAu1to6/D8Vv8NTAowGHMtKkrZRUcxUCXFmDkB03Ol49E6YKA+ja6kKr4vBk+eA2Z0qNn7qif7RdVP6RAM3MRQU3WWHhUq8xH0MZJNRsHPlJUwXKSqpNUChN77sPKLJRCPpSlHQAeoiSksWBPu3iYgsBNVqZ7bnoA58gYULGLoygFdQDEhOB+lKgwfKkkJ8EPlfwEUYbEElshAahUWcswZIci5NW/SaypVBQVHd9OnhEVqZ5DljtvVnoWr7R5lDmtdnb582MTVg2H8wrU75UuVKP+IJJJ30F3ESl4KYs5QRITomXlM1uayClGoZL3YKiDv4qTKTnnTggaAiquiWBOkQk8Um4p0ypK5cov8AziwUu5GXMQw2IcsNHiyXwyVJV3UOv8y1gqWTzUqvgPKJLxCiCMyQCP8Ak/T5aC8tY3V2Iw+FlSgcqDmN1EpKidHJW58SWflFE6SlVyd7U8gdqwHNxPu1Y6UH8dufsIYLyIlYAPlSEvsKHyJrraKJ2FVdvCCJU0syvYmvPz5e0UrnJeyX3YOfKrv80iAKYlOgMUZQNPX55QyM0Ucaa1bxd7c48Xhwpmt7GuvXpDtBcoFQ7n5rFeYn+oHcEH3pBc7CFmavP58pA8oGnOJILwqJjFYBI1IGbmxSXEDT+AJWpBCHSMrh6mrmrB6Bq/Z4a4fCVt4EnrTw0hojDsGZ6X9+mkc88ZVrbHYrgqg+YHvKfKLebVAa3SK08OmkpFEpzBzRxyGlaVfwFI3c9SACJmXK4FQBdwnUM/vCvFhaQbEAvmcWJ230IbSOGWGhcWYmScQiYcqAUhRYa12LlnFdDW1IHxfC1TJwKpawk/koTbwYC8avCrc5q0qPZ6WqdfDlbMJzAvlIYsAXfcP+sZmpzpnxnemDTgZgDdjNPM5iW0+ktbaPY+hFL1JTXdgfIx0XnGdYsbKEw5glyCFEBhY3qem73aCMLw1bOtClKzOzkgABgxNaEGh3MfSpfDpaQMqAN6AeZF6E3cwQjAoCnysNI5eU+nWfG+bcL4DMK+4pcvMQKg90akne7NdwI0GA/C5zFQmqQ7s5JIqSCS163jYIwwozJOhuNeRrEkyiVfQW1OZkuz93U3IcgfaM3dax+OFsngsuXZKVcyCAbWIY7vaPU4ACyanmWHheGkzDXBOhPM8mjyXhjXQagX8driM3GukxhB+IZOTDLykMMrtRu8nQWFC/jGNxPFpsmSkJJD3Y1rRgbj9o2f41mgYZSQXzKFG0APlGJxnD+3UhNQi6ynRmCamz18jQ2Pr+KXTFkLeB4xaVrmZqqDElOZTPUDMNaU5QzmcQx0xRKJCUIP8A9jAjmpzmfoPCGUqSmWCJUspGpepPNV/AGKJuLNstef7mPRMbGdqkYdZDzZqiov3ZWVCBydsxHjEpMtKS6EsbFRJUqvMl76dI9dVm01HnV7+cRUkvdy7kC/kDo5+fToLUm76fK/PtBUlTqoKnb589IDCSN3NtPKnxmgjDhSa6mwemznYP56bwoxQBKQbZ1UQkfmP9zMSkamOl4gywWIKyXUo3I6jVqUYcoWzMWyiQcyzdR8rWSNGvAqpc1RfTf4dtP2EBE46b2mXM4y1DHLq9wQ1HFdDpWOKlNcjbYbD7RGTLJcFh1L+Yany8SABDGp5hx89YkhV6VOsWyx4aMPl/9c4rJSzm1rN0s7CLUcxQDUU+dIkMJSGJJKdVMXSdHAopJtve8B4hAUCUl2FaEF9zR2vXWGPDihSsigcqh1B8R8oIV9ocOsiahaQQUsT3gD9JBFFMQLRbQRSi7cq+t/mp3giTOaxOlx71P3ducGY3hhyiYCFoUHStNi9qadIHlyTUAU9ukWwvRjAUhm2rbmxun1A2ipMhDjvAHYlnPIlgr35CPU4IvYt0PwfOUWSZZLhqeY6M1hEk1SVJ5Ub5SLsNiJiVd4BSRuB/t49KQEgZ1SgK5gzDqF0A5BvCFc7Dz0KmTAvNKUHCkMRS9Py2q0ZtOi38Q4+Z2mcOiZLAq7iZLdqgkg16tXlDTgeIzrUBdQzNoNWA8feM5xZ1dmpy5SXfmoA/aNB+Dpf84pIsjwplDUrr6xi3ZaJQ0Y+Brv09Ir/hhQlIYHTV9XFX8dIPn4Zz+UDk/PUknWB5sxKS7l2qz+LxnSBqwSnofmukdBpKNa/OZEdGfGDR1KUC1HS9S7fPSDJqQCVSyHFNeVgTerWjp0kkipYN1Pnfb2aKxKIsA9HL082vHLx066eTMySxUM2gBHKla6+8SlApCitug+5/SJJwKUnMArNue82moY0iE5ZZgwPWm3J7aQeKkUyJ/aBiShrZQU5nr9R+x1gjELBJJ8NfPbrA6Ao3vp88PBouSgWLVal/m0a8VIyv42lqm9ihJLk6MwDpB8coNL05QvkIIDAZOv1eIHiLw4/Eak/xCBqhBLbFVNNcr1/u5wFLmd8JSEqJB7pb5vcN9vR8fEYy7VKlIeqjlbQOc3Rwwvq8L50ooqzPem/I138tqw3xks5jlFQwOXLlS+4GvIVqN3I87B6q7zBq1pte0dNslcya1W8uXvp49BHiEqOwGj+tR9hB8nDhRsQbNoNyGp928YliZCZKDMmqZIAJJvUEAAfUVFqAVpElMnCMHJcnerB7+/VoomC+XxL/AFHUli/tDfGS12I0dvQWDOA3iYrkYRNyyQKks4A36QgDLkADOs0F2DPyA13iuTOWtYCSUoFgUpUco1Ja55U94MlYdS6EKCWJBUXIHhXz0HSCF4UIBu1lGv2O8BK8UtTkMCHCg1G2ryZtbaa1SyMz7lzSj7nag94ImSySwa2tHHN67wbheHgB1dHJ0+9YagiMOCAXYEgBwx/qDHelILKRqDTcM1xY/BBHYEF1Gmgawu7bn/XOvDZS72sxtzDGBKRKD1PWv6QVPBnSuyVUF8qiXKSLHfKdWrWPMNKBJyilhSlNBrF/DOHKLqKgkjcUAZgXezm3Le5aYx+C4srCTVSpuYpZijQbqGgUdxdwagvGt4WhGJAVLLilCRmG4IubkbRm/wD/AErDoCpS03DoJH5qOFN1BHjyEJ+BcRMvIxYjMebkFIEZ2dPo8jhymNCSCzEEdKX5vao5wRh+CG9dilgC/UsOV21eM7hvxYtKSEkuSaHSvneFcv8AEU1cxXfNQCQNSxD+TDw5RWpvsVhZUkJ7WYkFf0hJbqHU5V1DQo4nxRMvKJaQalOUFgHFDS+g8TGWxMxS8uZRU7kE/bpDjCS2QpatCn0OY30ZMG0yHFVBJSRYOQNhnBYdPtGh4CvJNSRUTO75t90jzhDPkFkgsaEU3ICh7ww4eVICXr2cxKm/tzAX5OfKCBvASNn2/eKMSlxUjQsT7NrFktYNyoDSlCPKzNFU6aHdnItQH3b4YjXdhK1Kj4o/8lg+kdFRxO4FhoNusdBwy1S3JcG1nf18D6x4t306a+UFTZbJc11+PEQoG4Ec9R2CTFmlW6a9YpQh1Fy79B7QTiECnOl4plXFSGo3++l4dJd2ookBzqzU8I5YSkFZdkhz0b35CJO5Fm6Xv8esZ38acVyy+xSaq7ytcqQQ3Sp//mGG1msXiTMnzZh1JPRgkJHpCvC44y5k85u9lSQzi4oDXpFyyEpLglzZ9S3sM1IWcXnZpgDM4S+/dFH8/aOjkccI4mUImTFd515QDqBSr3dWYk7l4OlcblnvrTQN3QaUBLKHkNLawlmLaVLCbkgtzcO/IVMKJqWLPagfy84pVWpn/jMJJ7OWkGlW0v8AOkZhfHZuLxclE5Ty85XkFAClJyk+LQHi10Pn89PKKfwyh8Qpf9CR5k/tDsPqcnGysrqmHUvR2qwZtA2vPUvfwTHSsSjtEMmWlRACmclJYKOmUMSATcA0NsFx2cyRo4sDpQRHhONMvChG/wD5OR7xbT6NipacrhYrVibvVq/AIXdi69A3MVOjc21O5jDTsUsLBK1M+/Jr+MUYbGzO1JzqLtrzh8lp9JmTJchBmrUAlNXTUlqBnudosXPzMS5WsZgKGjbijCl2+oXjK4Gb2mVEw91LFv6mDVAbnD6Vj2SsAqS7B0tQCoDEMxcmv9Ri2dDp+GVlzb0Go2YVBfy6CAf4ZSWLlgdEEqPR1FhStI8l/iMrUP6R+Xc2D8gD68oKlcYQkVObKAAAAzvd2fb9INrSjHEokLmyDlUkP3iSDd0gE+IIFGaFaPxDNmgpmITl1P8As8rx5+JcWJigAMoV3VZdQSCzNUgJqTtpAM2UHIA7osPZ4xtFH4znuqWlye6VewHp94S4YKNXBvbYN+sNPxR/1wk2CBVudKeUAcOR/MSDUVEaiOuGpGUkXHOw+GLZMkJUsPVn8Gf0r5QXhMM0ucoUSCgPa4J+xgMmq22LeAMZCyQjvoD2CrV1H2hzNnHslp1zKU+lmHvCpYyqcUcEjqSzekHqX/KW5u/Wwf5yhRBLmVWNBMfwYC/j7wXw0hXaJFHSPAEEejCAE0zPW6vJv0ifDye0cH6kEEvq4ItreIPomFxJUgKNHApuTs1D82iSZxN7H5Z4z/4cxRKctQU1vpqzDd9qU6t0TNAam/SvnrE0KzJ2joEUogtWPYg0faAMQATy/aJSFFT5ulKDpWJY7DFh3QHepD/eseS5YGvzoKCM6dXqlgFm87frA+KmMoGpp7EHWKMVP7xLhgLwmxXHQB3cqyOoSBqXcP4CDXpm5HfEOKmWhShlBCTlCjc6De8fPZrzAoqUSsqJVuogh/BIJ5OWEe8U4qB/MJzr0uEAuzJBqdajzgHg2YjOqqlKVXTLlBsNO4zbRuTQt2MngJWAdyTt5+PvAWIQe1CmcH0eobewgyfiAV5QXZg5u+p8xHkwUPNwAPKnpFQGlnuoCSxCS77s36Qqm95ZHM6/eHfEEAGmpAHKhH3hBjlJExRehrTdv10iSifNGRyfpFBu8EfhaWAmYdVEejn30gPGyRlBarB/cQ5/CMgdnmUOfzyh9JT+Jl5ANTy+corwU3uIA7zoDNuGfyAij8RJJJflWL+E4buSwBe5etan0ivQRODmqTn0ANIlge6SSKZXPKv7Q3ym2h0Ps29D5wknScoIBIqx/bx+bZhabgygSa1alPD2DwWJh7FJ3JJ6KdvIEDwiuUns8LmA7xSVeJFPtEMQ4SEA0Av0H7esNSlJyhw9q+TGClJDDKFP5dLf6gOSknK53H2hthJRclRPK9trxmov4ilImSrmhUXFM1H8b+sTSpzTVX3/AEaB8RMBSop5pD3dz88IPlIGVBDOzGmr/p7wQMVxGdnxM1zQKbegYfaGHAMiZis7FJBS76lgCBpe8LJCgZylHUl/EfrBUzhxABSPqcDmal2+aRsnyUkOglwQCR6D3PnAs1JIUxYkX5EAD1j3C4oulTjvo03YEj3ic3vAMLP6F4ggpbkObD7/AD1hpxEjseZLef8AqFJlHLmc0VlZr0e/lTnDEzc0suCzg12NKQgld1DYg+nwQFhFsUkflUHJrRwKjxrFmIUUUN0u/WBMOApS0k3f/wBh6RJqpeJCFoWhNUkoUK1QS1t6JU0aiYlWlzVzytdz6RhMJNcsCxNQebBP2HiRG34VN7RAzFjUKI0IGovdotEWnFMA5D61H3rHQJMDFh7/AKGOgTSYha5isxL8qhPhcu2sVEEPf7RcZm1GvrFC1E0J5Fh8asXbZfjsxSwN/ni99oyOM4cSSQSdX58gB7xvZeGBr6N8akBYyVLBsFPTLcfOlekQr5nxDh6hU5lbByXOg5eMaQIySlJSLIYH0r4k+UaGZN7NJKZQQ9HNFBzoC6qVNzaMzxWachSlqkDqW/UloRQmJw/elqAq7lugYE6/7i5SgEoc/mzHzdPmX9YWYniLB6DW+gp4mLuGThMS5+oEDagDjwd/OBL8WahJLufK5D+kZrGF5jhmzUH6w84vOyhJ1SQHDXqIz0+WCzHXwv8AtDEvxMnLmJ1DtpWghlwlUxUthlSkd21TqavzaBcVhVK7NIqS36e7xoMdhhIlJCWcXOtmPqYkx3FJylEglwL+EOeDzGKafSkmtrNAknC5yARe53AIfzhhKls9b0A5PX51goEIcip3PvA0rBdqoI3Ifo9fRoJmAAB9K+DQRwlCg6kh1ADweleVX8oITDjkwAJSLBSA3LOkewgDFEuoeFIYYyWDkzG5zE8kj/2y+sALQSfP9oqA2EJI5hw42Hz1hxIS0txQ5VMTu1IV4c5BQOXD+JhniZxyoSLlRPh/tozkQU7Vv6j6ACCMQvLJJeoQT6PCzDz3Xb8x8XeHOUZFeIrzEakD58h8z/L3jWy1BCEsRdifV/Mxn8GhJKhoQQHNdCHbx8xB/EJ4EsaMXBsfyhjqzp94TUcMs/xExGgU4HIgmm1CPWG6mAbl/wCv6Rm8MSJoVVyQPEw/UQEh6U9Q0Id2lxeooNSzD294mgnsptD3QKcgQSPtFckgF+hfpX7wNxhZJypdlCrb7FuVYrwFHFglgblQAB3ADiu7H0ELQtloVyA+eEPpHC1GT3mUMxBBH0AXc7XAMK8bw1TEIqR411ilSRTlU45+Xz7RqPw7jFFSkLdlHN/yZvURkpUwqSO6cwofnywh/wDhsmYkBTBrKerUZh1ts0W4mvMobDxf9Y6B5k9L3HzrHRJoAGI1fSgbnVjEJhCXUtQDGhJ10Fr9Hg1Ms3fxJv5W8IT8XkIBCl5aC4oegYh3/wB6RjbrQfFfxFLlBlnoCO8eiDXxWWG0YvH/AIynTVhGHBQFFu79R6rNvBgIM45hkzFUSA5DqCQKbDRrwJhuFNMGUGpop+8A1SXf+4/tGmB/DcHMSt5qyompJUVENoHrZRsBptAv4oxTBABYqLjVmZqeUH4iclGZf5R3Q3nTwDeEIUy+2nKmKSMg+kGpH23hoDycKVd5elW0DWp0gzhcodqwqyX+b3ETxaTkU2r+GkW8DwxV2q3/AChAPU19h5wErx6VTJilEd0eT7wIiTmWEjQk+tPnONFjUhCDYfpb9YUcKkZlrysSRlDbkgD715Qo5/D2HC1GYod1JYc/h+8XfiSc5YbZiNth5mHWEkplSwmjIT5n96+cY3G4wmbT/JW7aep9Ig7DJyubkD57xKV+X51949RVLjWK8IrMpWwGX1aBJ49RUUyx9SyE0538o2GCwIkyiD9Rqry7qX5BhGZ4FJUvFZ9JaXH+SqJp0eNfLPaLKeYKiXDmhYDpqWvrEQU3ADMC6u7LFdO8pVBzZIJ6wrWnIsczDnETmVOWS6SQlPJhUV0zFUZzEYnMsH+77tEqmVAEDc+e33i7EzPpO2ZvLfwijBsqYpJ/IT6UHznFvFlhASdgoeJFK+EZopfwlbTQbkMQ4erV/wBQ5XinkrIbM6jyCQHr6wh4fMZZe4Zx4X50MEcRW0g5XYqAfcVJ9o0YS4IgFJNU08quPV/CCPxDlZCRrV+QcV8SIlw/DguL1bwNfcQLx+Ue0SW+lILWu7t5RJ2EmEsbmiudLw4TLzUCgQbPzsXhTw1DLHJ/vDCakhRyln02c1+8SWYYkln/AC2056b+0NFygoHIQO6C5BLkUNt6DkQ8JcLh1BKnUcxcU1D+j8o0EiWlgAGGUNz1Pt5nmIMpwB/4dnyhNQSCtCVl2FCQCBmSoU0NY6fJGImr7GUkFZ7qcwBFHLJzBLgAkxRKAAZu87udNGD9fQQTKSSxoTZ9W8CA9adWaLHia9LRbN4axUFJ7wopxqN97RYjB5WKaNozgjmDyMMOm1mb4GrHqTWreBGz6G4hL1K5es1YOwlTCB0IlEN4mOiw4gijqHIFvSOiDSrmlrP6jleFk7AqUp1VZ6f7NP3hukpHzfeKZ7GgNW+FvSMyt2EE3h4eoYGjFm2doW8XmCVKKmPaKGVBZixu3gI089TJrX773NIQcfH8libMogVqze9uhjTNY7iGMCpKEAKoTmO5anWsHYRLISmxIr7QEjDlTghm+/7Q2El5qQLM5/xY/p6iEF/HFiVK6lhvt86QTwnuyEM6c6iqouPpD+UQmcJOIWJiyUy0d1P9xfvHrYPyMXduDOSgABKUlmsAAEhugPtEir8RzXGXdTMNAKeP7w4/CeD7OXnUKmoGzhgPAP8A98Dz8CmZOAIokOoa7geNBGoQkBKdifnzZokX8SW0kvcueo+PGDkKJWpR1JA9vciNh+JsT3KUpTzjKLSEseaUgdA/6eMQMirJLO4T4Oze5gHgKvq5192juJTQJOrkt4f7ifBpJUCBR2SPGj9QHMRar8LysstS1O8wkv8A2gMm+jV8YcSZuVJmrsHVu9yPMVgSUgCUlqApNOXeA9IDRj1GXKSruuhBfUi/sICnxrH5klIABzVIAD0NG8b60hFIllRYWFXPL40ETyVKcXejnV4GxazJl0+pZyv805wZfoznt3Dpigsl2zAPR3sYtxy3KUKAdzUHoR7RTw2QbmlKa9LxGWsmbuL+ZO8UFeKkAGgr+Y9X/S8H8awmWQnYqBdv7VaQPh0svqQI0HE5YVhloAqlOYN/bU+g9Y0GU4PLZWzi3RiIYYmSCuosHHJqnwLtAfDTUW0BJOpDC/OG6ZfezM4IY7G2uhDu/s0Zy6MJ1YIpUqZm7tB9L0oNw9BF+KSEs5Bq3KkM5khQTRtXfUOTU9CBTlFs7CEJDoKXDVd/B9tozjb7RLhEqKisAFIO+mvu8PsPKUVCwFHB2agr19YpwsgsUtZT70qNNWYH47JcgpKiQTRw/wDvSugi3b2tOmy+yAzBnDgivsPnrFkoZk5m2qNOY5fNY9VPUsJSpglJ7pZzaoNgR4bR5KTlfR2DuAd9jvG0pQipBBFCxdmb5Xxj1KHIub+HQ1199IICtFChZiPa+kSEti/ptEFZlHQe0dF6k1NxpHQgznzVEMQadR00/eLpKgB8/wBwBICXcpD78hsH7u7WgoTmApfl5PR4G3ipj95XQPTbTf8AWFfE5OYKCj3ToNSKuTBE6aVEAW1PsGbr6xEIcWYUYfLRaZYzieBUqiUlLH8qqtc+D184v4IV/wAztPq/qH9LMQObgeJh5iJXUnndyXsOvL0hdiMPmOUgim7EDm2/tF0gXFOIKUWH/TRRh9IpVudx/swPw1acy1EVdKQORqR7eRgbiKVhAlpHdBoetSTuWCR0iXBJeaYAbFSSfC/o/lCmh4empp3j3ldT7gVPlFvat3dGZP8Aiz06d1MWZSErUwD0A9CX2dh4GKiyEqUdwAer6aBgIgy/4tn0NeUIf4tynxP6e0FfiPE51BO1T8+XhICxHM08IUZcSnVQnS8aXg0splEgOScqeald0enuYzMllTP8iEh9mr7R9L4LwthKUr6UJpzWQz/8Uv58okljpBTJWlyGl5BzoEU5uR4x7xPIZZLAFICE/wCIIZvB/KCeJXQk/wD2p8g5LC9wXgXjeIyyyhYHeoDrTn4mMXtqM/NnlMpQFLtzq/qYU8VxQUqXKSp0pS5/yJP2EMsWHSAbMwfq8IpMrNOWebeTAe3rFrlbaBFEcwnXp+rwuwa2mVsQ3jofWG0jBrmHIhJUshgBUu0B8Q4LOw60drKUgnexpuKGpGsI24TGUaOM4Hv+sPps0hJSCRmDOObxnEqZ9nfpTaNSFoUlIDHUtdm+wJ8ofSLJKAkECpPecUfW9gKU6c4MTLBWB9IJYvXbRq/rEjhR/wAXJcF/CzjbwifZAXax+9OlYxIUsSU5wJJUzhIK7FXN2YbPeseJz5iFqUCCQQCWfUJbbrt4+rk7OxvzDuN6/NTE5QGm3SnSHS28w2HyhyK9b218IIzAtR9vLcdPQ9YIRJo1PGnzwio4ckVt5+/T4A0RRTIflUG1GsS3ho5ixMrKGoXH7Ve+kXJUGANdgaeXqYmhbuGobajpEgypTGl999Ax8faLFKuwID2eviDXU1j2SgMzkaPdvUPFSUKD6gVLCrc6F6t++mmUjiimgUKbgfrHQHNmsSGI6W8KR7CyZTgzAUcIdtYjMFVc2fnWPY6CNPZv/UHMKfnaBZyqj5pHsdEnuJFE9R/+JZ94XYQ/y1HX9o6OgBPxFIY/4q9LRfwhIZJaub/xVHsdDEbYmyOg9oD4v9HiPaOjoQ+ccQP8xfUwDNvHR0SN/wAND+ajqqPs+KSAUgUFLf5R0dFUznGVHt5Vdf8AyTAXH7/OUdHRkl2LujqYTcNP8xXUR5HRRPq34eGXBYhae6vKrvCiv+4Vhl+NS+FD17hPiLHqI6Ojpf8AH/TE/wCvluY5L/KQw4aO9L6q9o6OjlemzHA/c+8WJ+o9Y6OhIiQXKRo9tIvxKBnFB+X3MdHRJbN1jxRv/wAfYR0dGYVCFGldvUl4Kwwr4n/9R5HQxK5I7h/yV948ugv/AFD7x0dGgDMex0dCn//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p:nvPr/>
        </p:nvGrpSpPr>
        <p:grpSpPr>
          <a:xfrm>
            <a:off x="3581400" y="1981200"/>
            <a:ext cx="5029200" cy="2514600"/>
            <a:chOff x="965200" y="2286000"/>
            <a:chExt cx="7264400" cy="2743200"/>
          </a:xfrm>
        </p:grpSpPr>
        <p:grpSp>
          <p:nvGrpSpPr>
            <p:cNvPr id="10" name="Group 18"/>
            <p:cNvGrpSpPr/>
            <p:nvPr/>
          </p:nvGrpSpPr>
          <p:grpSpPr>
            <a:xfrm>
              <a:off x="965200" y="2286000"/>
              <a:ext cx="7264400" cy="2743200"/>
              <a:chOff x="965200" y="2286000"/>
              <a:chExt cx="7327900" cy="2743200"/>
            </a:xfrm>
          </p:grpSpPr>
          <p:sp>
            <p:nvSpPr>
              <p:cNvPr id="12" name="Rectangle 11"/>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4" idx="1"/>
                <a:endCxn id="14"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1117600" y="2514600"/>
              <a:ext cx="7010400" cy="1712356"/>
            </a:xfrm>
            <a:prstGeom prst="rect">
              <a:avLst/>
            </a:prstGeom>
            <a:noFill/>
          </p:spPr>
          <p:txBody>
            <a:bodyPr wrap="square" rtlCol="0">
              <a:spAutoFit/>
            </a:bodyPr>
            <a:lstStyle/>
            <a:p>
              <a:pPr algn="ctr"/>
              <a:r>
                <a:rPr lang="en-US" sz="2400" b="1" i="1" dirty="0">
                  <a:solidFill>
                    <a:schemeClr val="bg1"/>
                  </a:solidFill>
                </a:rPr>
                <a:t>When we teach and learn by the Spirit, we understand one another and we are edified and rejoice together</a:t>
              </a:r>
              <a:endParaRPr lang="en-US" sz="2400" dirty="0">
                <a:solidFill>
                  <a:schemeClr val="bg1"/>
                </a:solidFill>
              </a:endParaRPr>
            </a:p>
          </p:txBody>
        </p:sp>
      </p:grpSp>
      <p:sp>
        <p:nvSpPr>
          <p:cNvPr id="18" name="TextBox 17"/>
          <p:cNvSpPr txBox="1"/>
          <p:nvPr/>
        </p:nvSpPr>
        <p:spPr>
          <a:xfrm>
            <a:off x="152400" y="6351026"/>
            <a:ext cx="2286000" cy="369332"/>
          </a:xfrm>
          <a:prstGeom prst="rect">
            <a:avLst/>
          </a:prstGeom>
          <a:noFill/>
        </p:spPr>
        <p:txBody>
          <a:bodyPr wrap="square" rtlCol="0">
            <a:spAutoFit/>
          </a:bodyPr>
          <a:lstStyle/>
          <a:p>
            <a:r>
              <a:rPr lang="en-US" dirty="0">
                <a:solidFill>
                  <a:schemeClr val="bg1"/>
                </a:solidFill>
              </a:rPr>
              <a:t>D&amp;C 50:21-22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95000"/>
              <a:lumOff val="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050" name="AutoShape 2" descr="data:image/jpeg;base64,/9j/4AAQSkZJRgABAQAAAQABAAD/2wCEAAkGBxQTEhUUExQWFhUXGBwYGBgXGB4cGhoZIB0dGhoeGhgYHCggGhwmHBobITEiJSkrLi4uGh8zODMsNygtLisBCgoKDg0OGhAQGiwkHCQsLCwsLCwsLCwsLCwsLCwsLCwsLCwsLCwsLCwsLCwsLCwsLCwsLCwsLCwsLCwsLCwsLP/AABEIAMIBAwMBIgACEQEDEQH/xAAbAAACAwEBAQAAAAAAAAAAAAAEBQIDBgABB//EAD4QAAECBAQDBwIEBgEEAwEBAAECEQADITEEEkFRBWFxEyKBkaGx8DLBBkLR4RQjUmJy8YIzksLSFVOyogf/xAAZAQEBAQEBAQAAAAAAAAAAAAABAAIDBAX/xAAlEQEBAAICAgICAQUAAAAAAAAAAQIRITESQQNRE2FxBBQygcH/2gAMAwEAAhEDEQA/AMnL/DmEJCFTSFoSM+WgWdVfzKJ9HpQatuHfh+RLmqEvOqlQoglAKuYSXpRxrW0NZUkTQcpGUkMkEkEB2JUxegPdG3hA/DwJKSpglRLChPdJKilWY6gFinekeHzvThuiZnA5CQpJQkINHqgqDuxKvzOTUudLBouw3AJUlBMuWpSFLKXJHco9UsyvTfrCbisygpYztz7qX1AJs9eZ9CEoqA2ZKwC6QoswIqB3aB7F6C9ox5VmCUScPLGZKFKKXAmJysHYZQFd0PUu1ibRLB45KiBMBAzAp7yg5dgympVvWse4SWlIGZFVKTS7+FKd2/SAOPrWhISjupchReoBJzVF9qF3J6xnyqMp2KQkkqSosCEkqJANXGZVXNNd2hdh59Mylsog91IcgGwGa/vyMLpUzuAqUDldShVi6ujCtP2iKsQknulWUioXZ7aO9bM3vFaKOmYh1ApLC5DUSxLEkA9a18otIK2Lk6ApSlWXN/kaks9X9IV4dYUqoKZeZsya22AdjRoYjGSgFIQMwNTlu4cWNRUE6aXcQTY/RZxbgBKZpSFqeoTRyGZgwYGg6vfWLMPgES0JypOdgO8oqcBjV2D3B/yfeD50xYQHUt1AKUos5chj3eR0Y0O8DYTFtMSNDQuTTTXTb9ofyXXDVlieNwYmBiVdoQNaoq3c3vTXWloHXNSkhKQczDSpYAO5trS1TBS0hWuRQ36VDtWrMeUVfwq8yAllCmbMbl7k5XDJJYdLNDMqpNrJL5MymVmZSe6lVSQS6jc0e21Y6XiT3jnZSyQkBITuBQEkuKGvlHk6RklqSk5nSyFGnZmrsAX1uXNNoDnzkABXaTf7gygphsWbXne5jWxlBOGl95ROYEOyi9hR6fSSD6bwNjpBmS3CEmYKkOVH/mPy0BqX6QPN4qlQIQrIwI7xCSWtX1pZ4Fw+NmZf5a0k1+tLhZ2cVfZ3HvFpnS7AYUIIBXLQk5Uh1EqJdmSsoDglk94gl7B4nxPBSQU5iVKNGBBUEi4s4ok8nu0eS+JLUkfyElKmUrLMuL1d02GzvoHMXTJ8tSUhEs/VmPaFyNhR7uDdqRWneulXDeHqlKVMlOpWUsWIIFBZ2ch6ZiPOhONxpWChQZSQyilJAIoHUCHAbT9REJnD1LHaICUhTKIAc90NoLskaWgLCy5qO0UoZSoFBQAGAY0BcMSupJ0AFIpyooxmLCu7mmrU4BSVMhLWOWm6gTekX4aZLlICJaQo6lQJFrijip8K9YW4fCKlpUqaHqWSO8K/1KsHd+pB0gXE4hQU4mK7qXrVizkPqLV15Rr9LR2OJ5pgTnWEgALSA+YsSXBs5JND+kFYfiAWVIluKMNCBSlLh/aEfD+C9oE4jtlCabpCcveFAM2YuHuSA70hijEFITNICFZQFEgMksCt1PUAuHOxaDKTqKxHE48EsxNWrbcZU+JP6wk4rOXmq9QyHBBIswBreHH/AMSZswL7dkp7/cAoXdZIF6VEA4xcnEF1zATLOVKEpJC/7nz8qbvGsJyZPar+ExCpSk5QkhmSp8xpZI2rY7QJJ4evs2WpQA7qU3Ym9HtUO28NsbjmSQVVAJSFPmKaukljqXc28IoncWlqBMxHZlwMoexq5JFPCpd6vTU3ozrglRiO7lmElWYkPzYADa56coq4kQwKQ2pHPZ9miqajtZi+zSwBoX/LVj1N45JylluXq7fmo/NgN46am9ta5WYWUpSQRMYHQPTyjov7/wCUkp0IZvBxHkYtu+2NvqmKxIlVUzZGAtoWFOmgFtoCxqZyklQDy/yDKzf9tSSedSKDY7hGHlmWkTGWzgqSS1Gu4oWDk8tbxLE0QyAPzEJUX1JZiTQk6mPLLq8NUNwfgqFJR2sx1KSFJIWEgEmqRooljoW1hvg8MJZJRiCpUsF0FIAS7gVod6mr7RVK7xMwgrVZT94CgfLtV6jkwhghKQ4YgkUIbsyGd3F2besZufr2lEyTY5QpDhTuQczvyZyBvzDsQDPwZ7IkHMoGkup0qzpYlmtzgzAYVpZQ6iWBWCn81RoLB2AbqTqAuZ2SlMXCcu9HCSS5o5JNh7VzMtdq8dlBQOxmgslAACi1U94l8qauAwyt5QvwnCZq3lskpBDkGgBBdiW3eguPJ5MxIy55gJuwH1Eh7muagKvGKuC4qXLcFGUTDn7z5mNTRnqS7U2rHSZai2JlyzLQwmEgAMMqcoZ0qBYBxXVqp5UXS8EUTElylJRmLg0NwlwDU0Ymm7O5aTp6FU72lVUoHYOL0hVNxbpUsEm3dbd9tG1h8tiDwVKADgtYuAabn5blFU/h6gSoBBABdIBzAXdQd6ks/PnFCJ2ZIyqdRoNK6B2++8XYacsK7NyGS4Yn6T42O2+kU7KjJnyNMKAoVl2D2sOo5gN0gxzLSlIfOkZXSXUWHeNqmhMCzk5FO2YvQrrUFxUu/SK509K5qyt0sl3TXK9A4OhS4YcusW9jb2djlKSoHLmYG31CtGdhQ/KxfMWkkZ1MUZQAxLKuOb6GloiJaQS63bvCgbkK6bnrAWPKc+ZS2zHvNa11b+EMyh9GmKly15UlGZBOZw19AU5XNWcONjsa5WGYzJgQVJYIQgJS5T3WIzNR6Hm8KsViARlrcEKScrgVFLvbWFM3FzwtSEFbAuFOW3IIU9T+8bxu+Izx6Ohw2YcxDSapJQpjlQKsoh7gKbwgX+LlyyEZkhKUsN0szb5unLnAquKqGXMFnKBnKVZXLUoKNC5VWAdYLsVNz7z9Wo+8Un2PFpEcXUVg9qklRIAYgCoYEJDBuZ8dYPlTFBRSRLCmDBKsxfVRAp4ctGjGInCSCnMxUykhAJcpB1dmrfnBuFWVLCKGhUSCHbYjUvSkOovHh5xnIkCYkZ52oJVlUGqWJymw+m5gHiXDcTMmIUqSwZLpCku7OXGd00ehhrNmy5WXMgufqUkgoFbpTd/LrAOJ4oZkzLKKkqzFSZhHe3Z1Buo5ee8dtzgCy0LUSlQQFkFvqS315CAza05HnDQ4kr7iVFWHUPzJbvPpR2oD1OkM8Bwxc1QGLnIWgggtVQO5CUsrUPUCmkFTOEolNKR3koSE5yQc1AXBTsCOsZrOVCS5ic7CiMpT2YsSXch33asSwPDJCFJKZWZTgZVJJBNQAR9KrlubUgnEcISnIrtEpBY5XbvAsWADs7VfdwICxWPMuZVYDgsApzRgwHQHzO0Ym5ROKWTsOuasjIQQQCXFaE22YXLVpAGJnoRKUovmByMRS+os4AH+o0UvGpCQVKKgcoSTSrWOx3p1iasEFJWJiAAsFIVcgEM1bG1f0jpjftTKS8sBJmqQHSq3IFtKkj3iK1KUCrOCXrueexHPnGtXwoITlSH1U5BzFvlIRT+HMSBQObCyhcesdpnLXSZ42gf4lQoFqSNhYR0P8HhcJkTnlqKmqc6q+QaOi8sTvFvuHYdBSAlIYqfvEgOAw6AgM1mG9AxnCYlYNAqxZgEmjCzl67UYdQsPjTMWQEZjLbvUzVoDzq4Y7XFohjJypS6rGYAgpoEhyHYCjgG2z0rHgy7Y2LxIBLAt3nBIZ2qAH3NKglna8HYaYgHv1q6S1NczGxVzbSsZztwEmetDDN3ZaCzro1jSp+ayzqWUJDpc5gH1cEgCwoQ2rDnHPm/wsbWoVimUWqDqzUa1rVL1bvDwWJwQWU1UHJJStTMQ101eny8AYzEhCQQFfVlKcwdNHDCrioDFoFxOKVMlKWgtMBZOYg5gHdIcAAljQG+lYxd9Y+/at3wc8TwbpEuUJZJUGC3ZiQF/SCUkg3+BDjcSmUqhT2iSAE97M41IID+ER4fh5s0BaytDn6E5kkKBs92Iqx2gTGcMVNWJq1lTAByQkrF6bGt46fHjri0foSrCzZuagFS7u7ObPcwMAZZHaObJCXBDWc/lNneDQhGZkzcxLgoFWYgFwC/P2BeKuI4CZMBDKdJrVtNz3Wb3jrjLbrTUxqS5wZTF2s5BJ+/PWPeGTySe7pXKmpHkNX+GOwsqWggqmJdyaWVW3eoquz2hkviEo0CkpG2cDyGsdsP6a3viNzDaubhFLKe53KEhwD7u+rRXM4cZeYpQskl3cZq7ZyBSCkkL+lYVT8qwT4gH3jlYRTsQSaas77PV/wBo7f2uP3WvxylONlqJLBTHdgfAOzV3/SKv/iVKIfJlcOHJ0bROhO8aJEmjAHMLObx7NVlsn1/aGf02EP44zp4WoTaTBlA0S5pcCo3i2TgEJKyVqOa9ha2kP5CszhgCdW10BfmB+0VKw70Kf23FI3PiwnpeGJKeGoKAlSiwDAt4dNtN94okcElpBTnLG1D3S23M1Z40SsIhP1kpewep6IFT4R5Mw6ALE+BHSjlukP4sPo+MZhfA8q3AMwBJYljzNFEEVb9dYqxUuZNMqX2QC/pByFIqwSCqqKF6vr0h5iAq+VI2Ocj0YRWpTVev9qSr1SDB+CfbPgzv8BMX3ZzoIobMB/wDE3ivD4GWZjOS2ZRUe7r3SnqGv+0aYzHBBqDcKHuDAowUvNmDpN6Fw/iX9Yzfhyk4Z8LJwFw8plLA7xUl3LuEnTpW2rvq0Wyp9WUyQlw4BbMHPeL0KW20No8OGn5ypOQoIZkHKdf6jdiA4OlGrCdMqYhCkzEKQFEvRwBT8wcf6jhl8eXuOdwvsZiBmOc9qUJTlSogqcBRcitASxL3fWJYnD9pLTNUo6WCaE1U5HeBIp4PqTCTB40hRR2ihKBzBI+moZYbUFO9H6wZMxgSSta7VSkhwQ7OHHeLaC3KC42DxoqdgJTjtDmKkuF5k5ECtSapD7UPtBaJhUgozpKWZKs9RQMzEE6F3JrzhYmVmCklbAhnAb3DWMF4KW+UUKEMZbpVswcnx5e0O1J0ZYWQCgErCmchQsas4emhrakJsNwkTllRmEAZjlS2YglxmNjQbGrxVgsRkmEKSb2AUCzG7UZ2ccos/jUkkF5a3OXKDUXc/lI5mnKDroa1TVPCUtRxyofWOgUYo/mS6tWFPCsdHLxrmYYZBlrUuaMpNwGoWBABNVDLRk+himTLMwBYJZQoXDuaemvWCeKYtCye0UKG4DA2y90UDMbAawul4klpRSgEjumrGrVADB97RXF20MClALlpU6hkUyQpgbAODUl3NgMogqYtYQApQJUaqTMRmB1AD5690Wbuhm1VpkKVOmywVywlIHcJ7xUlJJezOcuxaB19rRKhmKqKISwbW+ratSM+O5ozetQ4wqEBBllJDlwmmYqDEZXoagCte94xLg+FQkpzKIBJKALu7k5fI3NoBRwybMdZmZlSlgByxLEF2pqBzfeHX8NNVO7QFlMnvIL0q7OxoTyd971w1NStzG60tx+ImTE5WIyuFFdCCDoASzioeoOghZMSuaCkfUKZQW8yD3dT+rw2TmzBKlAoSkuTyskEXqQA9O9DIyzLR3Ehib0L8qAu1to6/D8Vv8NTAowGHMtKkrZRUcxUCXFmDkB03Ol49E6YKA+ja6kKr4vBk+eA2Z0qNn7qif7RdVP6RAM3MRQU3WWHhUq8xH0MZJNRsHPlJUwXKSqpNUChN77sPKLJRCPpSlHQAeoiSksWBPu3iYgsBNVqZ7bnoA58gYULGLoygFdQDEhOB+lKgwfKkkJ8EPlfwEUYbEElshAahUWcswZIci5NW/SaypVBQVHd9OnhEVqZ5DljtvVnoWr7R5lDmtdnb582MTVg2H8wrU75UuVKP+IJJJ30F3ESl4KYs5QRITomXlM1uayClGoZL3YKiDv4qTKTnnTggaAiquiWBOkQk8Um4p0ypK5cov8AziwUu5GXMQw2IcsNHiyXwyVJV3UOv8y1gqWTzUqvgPKJLxCiCMyQCP8Ak/T5aC8tY3V2Iw+FlSgcqDmN1EpKidHJW58SWflFE6SlVyd7U8gdqwHNxPu1Y6UH8dufsIYLyIlYAPlSEvsKHyJrraKJ2FVdvCCJU0syvYmvPz5e0UrnJeyX3YOfKrv80iAKYlOgMUZQNPX55QyM0Ucaa1bxd7c48Xhwpmt7GuvXpDtBcoFQ7n5rFeYn+oHcEH3pBc7CFmavP58pA8oGnOJILwqJjFYBI1IGbmxSXEDT+AJWpBCHSMrh6mrmrB6Bq/Z4a4fCVt4EnrTw0hojDsGZ6X9+mkc88ZVrbHYrgqg+YHvKfKLebVAa3SK08OmkpFEpzBzRxyGlaVfwFI3c9SACJmXK4FQBdwnUM/vCvFhaQbEAvmcWJ230IbSOGWGhcWYmScQiYcqAUhRYa12LlnFdDW1IHxfC1TJwKpawk/koTbwYC8avCrc5q0qPZ6WqdfDlbMJzAvlIYsAXfcP+sZmpzpnxnemDTgZgDdjNPM5iW0+ktbaPY+hFL1JTXdgfIx0XnGdYsbKEw5glyCFEBhY3qem73aCMLw1bOtClKzOzkgABgxNaEGh3MfSpfDpaQMqAN6AeZF6E3cwQjAoCnysNI5eU+nWfG+bcL4DMK+4pcvMQKg90akne7NdwI0GA/C5zFQmqQ7s5JIqSCS163jYIwwozJOhuNeRrEkyiVfQW1OZkuz93U3IcgfaM3dax+OFsngsuXZKVcyCAbWIY7vaPU4ACyanmWHheGkzDXBOhPM8mjyXhjXQagX8driM3GukxhB+IZOTDLykMMrtRu8nQWFC/jGNxPFpsmSkJJD3Y1rRgbj9o2f41mgYZSQXzKFG0APlGJxnD+3UhNQi6ynRmCamz18jQ2Pr+KXTFkLeB4xaVrmZqqDElOZTPUDMNaU5QzmcQx0xRKJCUIP8A9jAjmpzmfoPCGUqSmWCJUspGpepPNV/AGKJuLNstef7mPRMbGdqkYdZDzZqiov3ZWVCBydsxHjEpMtKS6EsbFRJUqvMl76dI9dVm01HnV7+cRUkvdy7kC/kDo5+fToLUm76fK/PtBUlTqoKnb589IDCSN3NtPKnxmgjDhSa6mwemznYP56bwoxQBKQbZ1UQkfmP9zMSkamOl4gywWIKyXUo3I6jVqUYcoWzMWyiQcyzdR8rWSNGvAqpc1RfTf4dtP2EBE46b2mXM4y1DHLq9wQ1HFdDpWOKlNcjbYbD7RGTLJcFh1L+Yany8SABDGp5hx89YkhV6VOsWyx4aMPl/9c4rJSzm1rN0s7CLUcxQDUU+dIkMJSGJJKdVMXSdHAopJtve8B4hAUCUl2FaEF9zR2vXWGPDihSsigcqh1B8R8oIV9ocOsiahaQQUsT3gD9JBFFMQLRbQRSi7cq+t/mp3giTOaxOlx71P3ducGY3hhyiYCFoUHStNi9qadIHlyTUAU9ukWwvRjAUhm2rbmxun1A2ipMhDjvAHYlnPIlgr35CPU4IvYt0PwfOUWSZZLhqeY6M1hEk1SVJ5Ub5SLsNiJiVd4BSRuB/t49KQEgZ1SgK5gzDqF0A5BvCFc7Dz0KmTAvNKUHCkMRS9Py2q0ZtOi38Q4+Z2mcOiZLAq7iZLdqgkg16tXlDTgeIzrUBdQzNoNWA8feM5xZ1dmpy5SXfmoA/aNB+Dpf84pIsjwplDUrr6xi3ZaJQ0Y+Brv09Ir/hhQlIYHTV9XFX8dIPn4Zz+UDk/PUknWB5sxKS7l2qz+LxnSBqwSnofmukdBpKNa/OZEdGfGDR1KUC1HS9S7fPSDJqQCVSyHFNeVgTerWjp0kkipYN1Pnfb2aKxKIsA9HL082vHLx066eTMySxUM2gBHKla6+8SlApCitug+5/SJJwKUnMArNue82moY0iE5ZZgwPWm3J7aQeKkUyJ/aBiShrZQU5nr9R+x1gjELBJJ8NfPbrA6Ao3vp88PBouSgWLVal/m0a8VIyv42lqm9ihJLk6MwDpB8coNL05QvkIIDAZOv1eIHiLw4/Eak/xCBqhBLbFVNNcr1/u5wFLmd8JSEqJB7pb5vcN9vR8fEYy7VKlIeqjlbQOc3Rwwvq8L50ooqzPem/I138tqw3xks5jlFQwOXLlS+4GvIVqN3I87B6q7zBq1pte0dNslcya1W8uXvp49BHiEqOwGj+tR9hB8nDhRsQbNoNyGp928YliZCZKDMmqZIAJJvUEAAfUVFqAVpElMnCMHJcnerB7+/VoomC+XxL/AFHUli/tDfGS12I0dvQWDOA3iYrkYRNyyQKks4A36QgDLkADOs0F2DPyA13iuTOWtYCSUoFgUpUco1Ja55U94MlYdS6EKCWJBUXIHhXz0HSCF4UIBu1lGv2O8BK8UtTkMCHCg1G2ryZtbaa1SyMz7lzSj7nag94ImSySwa2tHHN67wbheHgB1dHJ0+9YagiMOCAXYEgBwx/qDHelILKRqDTcM1xY/BBHYEF1Gmgawu7bn/XOvDZS72sxtzDGBKRKD1PWv6QVPBnSuyVUF8qiXKSLHfKdWrWPMNKBJyilhSlNBrF/DOHKLqKgkjcUAZgXezm3Le5aYx+C4srCTVSpuYpZijQbqGgUdxdwagvGt4WhGJAVLLilCRmG4IubkbRm/wD/AErDoCpS03DoJH5qOFN1BHjyEJ+BcRMvIxYjMebkFIEZ2dPo8jhymNCSCzEEdKX5vao5wRh+CG9dilgC/UsOV21eM7hvxYtKSEkuSaHSvneFcv8AEU1cxXfNQCQNSxD+TDw5RWpvsVhZUkJ7WYkFf0hJbqHU5V1DQo4nxRMvKJaQalOUFgHFDS+g8TGWxMxS8uZRU7kE/bpDjCS2QpatCn0OY30ZMG0yHFVBJSRYOQNhnBYdPtGh4CvJNSRUTO75t90jzhDPkFkgsaEU3ICh7ww4eVICXr2cxKm/tzAX5OfKCBvASNn2/eKMSlxUjQsT7NrFktYNyoDSlCPKzNFU6aHdnItQH3b4YjXdhK1Kj4o/8lg+kdFRxO4FhoNusdBwy1S3JcG1nf18D6x4t306a+UFTZbJc11+PEQoG4Ec9R2CTFmlW6a9YpQh1Fy79B7QTiECnOl4plXFSGo3++l4dJd2ookBzqzU8I5YSkFZdkhz0b35CJO5Fm6Xv8esZ38acVyy+xSaq7ytcqQQ3Sp//mGG1msXiTMnzZh1JPRgkJHpCvC44y5k85u9lSQzi4oDXpFyyEpLglzZ9S3sM1IWcXnZpgDM4S+/dFH8/aOjkccI4mUImTFd515QDqBSr3dWYk7l4OlcblnvrTQN3QaUBLKHkNLawlmLaVLCbkgtzcO/IVMKJqWLPagfy84pVWpn/jMJJ7OWkGlW0v8AOkZhfHZuLxclE5Ty85XkFAClJyk+LQHi10Pn89PKKfwyh8Qpf9CR5k/tDsPqcnGysrqmHUvR2qwZtA2vPUvfwTHSsSjtEMmWlRACmclJYKOmUMSATcA0NsFx2cyRo4sDpQRHhONMvChG/wD5OR7xbT6NipacrhYrVibvVq/AIXdi69A3MVOjc21O5jDTsUsLBK1M+/Jr+MUYbGzO1JzqLtrzh8lp9JmTJchBmrUAlNXTUlqBnudosXPzMS5WsZgKGjbijCl2+oXjK4Gb2mVEw91LFv6mDVAbnD6Vj2SsAqS7B0tQCoDEMxcmv9Ri2dDp+GVlzb0Go2YVBfy6CAf4ZSWLlgdEEqPR1FhStI8l/iMrUP6R+Xc2D8gD68oKlcYQkVObKAAAAzvd2fb9INrSjHEokLmyDlUkP3iSDd0gE+IIFGaFaPxDNmgpmITl1P8As8rx5+JcWJigAMoV3VZdQSCzNUgJqTtpAM2UHIA7osPZ4xtFH4znuqWlye6VewHp94S4YKNXBvbYN+sNPxR/1wk2CBVudKeUAcOR/MSDUVEaiOuGpGUkXHOw+GLZMkJUsPVn8Gf0r5QXhMM0ucoUSCgPa4J+xgMmq22LeAMZCyQjvoD2CrV1H2hzNnHslp1zKU+lmHvCpYyqcUcEjqSzekHqX/KW5u/Wwf5yhRBLmVWNBMfwYC/j7wXw0hXaJFHSPAEEejCAE0zPW6vJv0ifDye0cH6kEEvq4ItreIPomFxJUgKNHApuTs1D82iSZxN7H5Z4z/4cxRKctQU1vpqzDd9qU6t0TNAam/SvnrE0KzJ2joEUogtWPYg0faAMQATy/aJSFFT5ulKDpWJY7DFh3QHepD/eseS5YGvzoKCM6dXqlgFm87frA+KmMoGpp7EHWKMVP7xLhgLwmxXHQB3cqyOoSBqXcP4CDXpm5HfEOKmWhShlBCTlCjc6De8fPZrzAoqUSsqJVuogh/BIJ5OWEe8U4qB/MJzr0uEAuzJBqdajzgHg2YjOqqlKVXTLlBsNO4zbRuTQt2MngJWAdyTt5+PvAWIQe1CmcH0eobewgyfiAV5QXZg5u+p8xHkwUPNwAPKnpFQGlnuoCSxCS77s36Qqm95ZHM6/eHfEEAGmpAHKhH3hBjlJExRehrTdv10iSifNGRyfpFBu8EfhaWAmYdVEejn30gPGyRlBarB/cQ5/CMgdnmUOfzyh9JT+Jl5ANTy+corwU3uIA7zoDNuGfyAij8RJJJflWL+E4buSwBe5etan0ivQRODmqTn0ANIlge6SSKZXPKv7Q3ym2h0Ps29D5wknScoIBIqx/bx+bZhabgygSa1alPD2DwWJh7FJ3JJ6KdvIEDwiuUns8LmA7xSVeJFPtEMQ4SEA0Av0H7esNSlJyhw9q+TGClJDDKFP5dLf6gOSknK53H2hthJRclRPK9trxmov4ilImSrmhUXFM1H8b+sTSpzTVX3/AEaB8RMBSop5pD3dz88IPlIGVBDOzGmr/p7wQMVxGdnxM1zQKbegYfaGHAMiZis7FJBS76lgCBpe8LJCgZylHUl/EfrBUzhxABSPqcDmal2+aRsnyUkOglwQCR6D3PnAs1JIUxYkX5EAD1j3C4oulTjvo03YEj3ic3vAMLP6F4ggpbkObD7/AD1hpxEjseZLef8AqFJlHLmc0VlZr0e/lTnDEzc0suCzg12NKQgld1DYg+nwQFhFsUkflUHJrRwKjxrFmIUUUN0u/WBMOApS0k3f/wBh6RJqpeJCFoWhNUkoUK1QS1t6JU0aiYlWlzVzytdz6RhMJNcsCxNQebBP2HiRG34VN7RAzFjUKI0IGovdotEWnFMA5D61H3rHQJMDFh7/AKGOgTSYha5isxL8qhPhcu2sVEEPf7RcZm1GvrFC1E0J5Fh8asXbZfjsxSwN/ni99oyOM4cSSQSdX58gB7xvZeGBr6N8akBYyVLBsFPTLcfOlekQr5nxDh6hU5lbByXOg5eMaQIySlJSLIYH0r4k+UaGZN7NJKZQQ9HNFBzoC6qVNzaMzxWachSlqkDqW/UloRQmJw/elqAq7lugYE6/7i5SgEoc/mzHzdPmX9YWYniLB6DW+gp4mLuGThMS5+oEDagDjwd/OBL8WahJLufK5D+kZrGF5jhmzUH6w84vOyhJ1SQHDXqIz0+WCzHXwv8AtDEvxMnLmJ1DtpWghlwlUxUthlSkd21TqavzaBcVhVK7NIqS36e7xoMdhhIlJCWcXOtmPqYkx3FJylEglwL+EOeDzGKafSkmtrNAknC5yARe53AIfzhhKls9b0A5PX51goEIcip3PvA0rBdqoI3Ifo9fRoJmAAB9K+DQRwlCg6kh1ADweleVX8oITDjkwAJSLBSA3LOkewgDFEuoeFIYYyWDkzG5zE8kj/2y+sALQSfP9oqA2EJI5hw42Hz1hxIS0txQ5VMTu1IV4c5BQOXD+JhniZxyoSLlRPh/tozkQU7Vv6j6ACCMQvLJJeoQT6PCzDz3Xb8x8XeHOUZFeIrzEakD58h8z/L3jWy1BCEsRdifV/Mxn8GhJKhoQQHNdCHbx8xB/EJ4EsaMXBsfyhjqzp94TUcMs/xExGgU4HIgmm1CPWG6mAbl/wCv6Rm8MSJoVVyQPEw/UQEh6U9Q0Id2lxeooNSzD294mgnsptD3QKcgQSPtFckgF+hfpX7wNxhZJypdlCrb7FuVYrwFHFglgblQAB3ADiu7H0ELQtloVyA+eEPpHC1GT3mUMxBBH0AXc7XAMK8bw1TEIqR411ilSRTlU45+Xz7RqPw7jFFSkLdlHN/yZvURkpUwqSO6cwofnywh/wDhsmYkBTBrKerUZh1ts0W4mvMobDxf9Y6B5k9L3HzrHRJoAGI1fSgbnVjEJhCXUtQDGhJ10Fr9Hg1Ms3fxJv5W8IT8XkIBCl5aC4oegYh3/wB6RjbrQfFfxFLlBlnoCO8eiDXxWWG0YvH/AIynTVhGHBQFFu79R6rNvBgIM45hkzFUSA5DqCQKbDRrwJhuFNMGUGpop+8A1SXf+4/tGmB/DcHMSt5qyompJUVENoHrZRsBptAv4oxTBABYqLjVmZqeUH4iclGZf5R3Q3nTwDeEIUy+2nKmKSMg+kGpH23hoDycKVd5elW0DWp0gzhcodqwqyX+b3ETxaTkU2r+GkW8DwxV2q3/AChAPU19h5wErx6VTJilEd0eT7wIiTmWEjQk+tPnONFjUhCDYfpb9YUcKkZlrysSRlDbkgD715Qo5/D2HC1GYod1JYc/h+8XfiSc5YbZiNth5mHWEkplSwmjIT5n96+cY3G4wmbT/JW7aep9Ig7DJyubkD57xKV+X51949RVLjWK8IrMpWwGX1aBJ49RUUyx9SyE0538o2GCwIkyiD9Rqry7qX5BhGZ4FJUvFZ9JaXH+SqJp0eNfLPaLKeYKiXDmhYDpqWvrEQU3ADMC6u7LFdO8pVBzZIJ6wrWnIsczDnETmVOWS6SQlPJhUV0zFUZzEYnMsH+77tEqmVAEDc+e33i7EzPpO2ZvLfwijBsqYpJ/IT6UHznFvFlhASdgoeJFK+EZopfwlbTQbkMQ4erV/wBQ5XinkrIbM6jyCQHr6wh4fMZZe4Zx4X50MEcRW0g5XYqAfcVJ9o0YS4IgFJNU08quPV/CCPxDlZCRrV+QcV8SIlw/DguL1bwNfcQLx+Ue0SW+lILWu7t5RJ2EmEsbmiudLw4TLzUCgQbPzsXhTw1DLHJ/vDCakhRyln02c1+8SWYYkln/AC2056b+0NFygoHIQO6C5BLkUNt6DkQ8JcLh1BKnUcxcU1D+j8o0EiWlgAGGUNz1Pt5nmIMpwB/4dnyhNQSCtCVl2FCQCBmSoU0NY6fJGImr7GUkFZ7qcwBFHLJzBLgAkxRKAAZu87udNGD9fQQTKSSxoTZ9W8CA9adWaLHia9LRbN4axUFJ7wopxqN97RYjB5WKaNozgjmDyMMOm1mb4GrHqTWreBGz6G4hL1K5es1YOwlTCB0IlEN4mOiw4gijqHIFvSOiDSrmlrP6jleFk7AqUp1VZ6f7NP3hukpHzfeKZ7GgNW+FvSMyt2EE3h4eoYGjFm2doW8XmCVKKmPaKGVBZixu3gI089TJrX773NIQcfH8libMogVqze9uhjTNY7iGMCpKEAKoTmO5anWsHYRLISmxIr7QEjDlTghm+/7Q2El5qQLM5/xY/p6iEF/HFiVK6lhvt86QTwnuyEM6c6iqouPpD+UQmcJOIWJiyUy0d1P9xfvHrYPyMXduDOSgABKUlmsAAEhugPtEir8RzXGXdTMNAKeP7w4/CeD7OXnUKmoGzhgPAP8A98Dz8CmZOAIokOoa7geNBGoQkBKdifnzZokX8SW0kvcueo+PGDkKJWpR1JA9vciNh+JsT3KUpTzjKLSEseaUgdA/6eMQMirJLO4T4Oze5gHgKvq5192juJTQJOrkt4f7ifBpJUCBR2SPGj9QHMRar8LysstS1O8wkv8A2gMm+jV8YcSZuVJmrsHVu9yPMVgSUgCUlqApNOXeA9IDRj1GXKSruuhBfUi/sICnxrH5klIABzVIAD0NG8b60hFIllRYWFXPL40ETyVKcXejnV4GxazJl0+pZyv805wZfoznt3Dpigsl2zAPR3sYtxy3KUKAdzUHoR7RTw2QbmlKa9LxGWsmbuL+ZO8UFeKkAGgr+Y9X/S8H8awmWQnYqBdv7VaQPh0svqQI0HE5YVhloAqlOYN/bU+g9Y0GU4PLZWzi3RiIYYmSCuosHHJqnwLtAfDTUW0BJOpDC/OG6ZfezM4IY7G2uhDu/s0Zy6MJ1YIpUqZm7tB9L0oNw9BF+KSEs5Bq3KkM5khQTRtXfUOTU9CBTlFs7CEJDoKXDVd/B9tozjb7RLhEqKisAFIO+mvu8PsPKUVCwFHB2agr19YpwsgsUtZT70qNNWYH47JcgpKiQTRw/wDvSugi3b2tOmy+yAzBnDgivsPnrFkoZk5m2qNOY5fNY9VPUsJSpglJ7pZzaoNgR4bR5KTlfR2DuAd9jvG0pQipBBFCxdmb5Xxj1KHIub+HQ1199IICtFChZiPa+kSEti/ptEFZlHQe0dF6k1NxpHQgznzVEMQadR00/eLpKgB8/wBwBICXcpD78hsH7u7WgoTmApfl5PR4G3ipj95XQPTbTf8AWFfE5OYKCj3ToNSKuTBE6aVEAW1PsGbr6xEIcWYUYfLRaZYzieBUqiUlLH8qqtc+D184v4IV/wAztPq/qH9LMQObgeJh5iJXUnndyXsOvL0hdiMPmOUgim7EDm2/tF0gXFOIKUWH/TRRh9IpVudx/swPw1acy1EVdKQORqR7eRgbiKVhAlpHdBoetSTuWCR0iXBJeaYAbFSSfC/o/lCmh4empp3j3ldT7gVPlFvat3dGZP8Aiz06d1MWZSErUwD0A9CX2dh4GKiyEqUdwAer6aBgIgy/4tn0NeUIf4tynxP6e0FfiPE51BO1T8+XhICxHM08IUZcSnVQnS8aXg0splEgOScqeald0enuYzMllTP8iEh9mr7R9L4LwthKUr6UJpzWQz/8Uv58okljpBTJWlyGl5BzoEU5uR4x7xPIZZLAFICE/wCIIZvB/KCeJXQk/wD2p8g5LC9wXgXjeIyyyhYHeoDrTn4mMXtqM/NnlMpQFLtzq/qYU8VxQUqXKSp0pS5/yJP2EMsWHSAbMwfq8IpMrNOWebeTAe3rFrlbaBFEcwnXp+rwuwa2mVsQ3jofWG0jBrmHIhJUshgBUu0B8Q4LOw60drKUgnexpuKGpGsI24TGUaOM4Hv+sPps0hJSCRmDOObxnEqZ9nfpTaNSFoUlIDHUtdm+wJ8ofSLJKAkECpPecUfW9gKU6c4MTLBWB9IJYvXbRq/rEjhR/wAXJcF/CzjbwifZAXax+9OlYxIUsSU5wJJUzhIK7FXN2YbPeseJz5iFqUCCQQCWfUJbbrt4+rk7OxvzDuN6/NTE5QGm3SnSHS28w2HyhyK9b218IIzAtR9vLcdPQ9YIRJo1PGnzwio4ckVt5+/T4A0RRTIflUG1GsS3ho5ixMrKGoXH7Ve+kXJUGANdgaeXqYmhbuGobajpEgypTGl999Ax8faLFKuwID2eviDXU1j2SgMzkaPdvUPFSUKD6gVLCrc6F6t++mmUjiimgUKbgfrHQHNmsSGI6W8KR7CyZTgzAUcIdtYjMFVc2fnWPY6CNPZv/UHMKfnaBZyqj5pHsdEnuJFE9R/+JZ94XYQ/y1HX9o6OgBPxFIY/4q9LRfwhIZJaub/xVHsdDEbYmyOg9oD4v9HiPaOjoQ+ccQP8xfUwDNvHR0SN/wAND+ajqqPs+KSAUgUFLf5R0dFUznGVHt5Vdf8AyTAXH7/OUdHRkl2LujqYTcNP8xXUR5HRRPq34eGXBYhae6vKrvCiv+4Vhl+NS+FD17hPiLHqI6Ojpf8AH/TE/wCvluY5L/KQw4aO9L6q9o6OjlemzHA/c+8WJ+o9Y6OhIiQXKRo9tIvxKBnFB+X3MdHRJbN1jxRv/wAfYR0dGYVCFGldvUl4Kwwr4n/9R5HQxK5I7h/yV948ugv/AFD7x0dGgDMex0dCn//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2" name="Group 8"/>
          <p:cNvGrpSpPr/>
          <p:nvPr/>
        </p:nvGrpSpPr>
        <p:grpSpPr>
          <a:xfrm>
            <a:off x="5486400" y="1676400"/>
            <a:ext cx="5029200" cy="2514600"/>
            <a:chOff x="965200" y="2286000"/>
            <a:chExt cx="7264400" cy="2743200"/>
          </a:xfrm>
        </p:grpSpPr>
        <p:grpSp>
          <p:nvGrpSpPr>
            <p:cNvPr id="3" name="Group 18"/>
            <p:cNvGrpSpPr/>
            <p:nvPr/>
          </p:nvGrpSpPr>
          <p:grpSpPr>
            <a:xfrm>
              <a:off x="965200" y="2286000"/>
              <a:ext cx="7264400" cy="2743200"/>
              <a:chOff x="965200" y="2286000"/>
              <a:chExt cx="7327900" cy="2743200"/>
            </a:xfrm>
          </p:grpSpPr>
          <p:sp>
            <p:nvSpPr>
              <p:cNvPr id="12" name="Rectangle 11"/>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4" idx="1"/>
                <a:endCxn id="14"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1117600" y="2514600"/>
              <a:ext cx="7010400" cy="1712356"/>
            </a:xfrm>
            <a:prstGeom prst="rect">
              <a:avLst/>
            </a:prstGeom>
            <a:noFill/>
          </p:spPr>
          <p:txBody>
            <a:bodyPr wrap="square" rtlCol="0">
              <a:spAutoFit/>
            </a:bodyPr>
            <a:lstStyle/>
            <a:p>
              <a:pPr algn="ctr"/>
              <a:r>
                <a:rPr lang="en-US" sz="2400" b="1" i="1" dirty="0">
                  <a:solidFill>
                    <a:schemeClr val="bg1"/>
                  </a:solidFill>
                </a:rPr>
                <a:t>That which comes from God enlightens and edifies, but that which is not of God brings confusion and darkness.</a:t>
              </a:r>
              <a:r>
                <a:rPr lang="en-US" sz="2400" b="1" dirty="0">
                  <a:solidFill>
                    <a:schemeClr val="bg1"/>
                  </a:solidFill>
                </a:rPr>
                <a:t> </a:t>
              </a:r>
              <a:endParaRPr lang="en-US" sz="2400" dirty="0">
                <a:solidFill>
                  <a:schemeClr val="bg1"/>
                </a:solidFill>
              </a:endParaRPr>
            </a:p>
          </p:txBody>
        </p:sp>
      </p:grpSp>
      <p:sp>
        <p:nvSpPr>
          <p:cNvPr id="18" name="TextBox 17"/>
          <p:cNvSpPr txBox="1"/>
          <p:nvPr/>
        </p:nvSpPr>
        <p:spPr>
          <a:xfrm>
            <a:off x="93406" y="6488668"/>
            <a:ext cx="2286000" cy="369332"/>
          </a:xfrm>
          <a:prstGeom prst="rect">
            <a:avLst/>
          </a:prstGeom>
          <a:noFill/>
        </p:spPr>
        <p:txBody>
          <a:bodyPr wrap="square" rtlCol="0">
            <a:spAutoFit/>
          </a:bodyPr>
          <a:lstStyle/>
          <a:p>
            <a:r>
              <a:rPr lang="en-US" dirty="0">
                <a:solidFill>
                  <a:schemeClr val="bg1"/>
                </a:solidFill>
              </a:rPr>
              <a:t>D&amp;C 50:24</a:t>
            </a:r>
          </a:p>
        </p:txBody>
      </p:sp>
      <p:sp>
        <p:nvSpPr>
          <p:cNvPr id="13" name="Rectangle 12"/>
          <p:cNvSpPr/>
          <p:nvPr/>
        </p:nvSpPr>
        <p:spPr>
          <a:xfrm>
            <a:off x="1676400" y="609601"/>
            <a:ext cx="3657600" cy="2031325"/>
          </a:xfrm>
          <a:prstGeom prst="rect">
            <a:avLst/>
          </a:prstGeom>
        </p:spPr>
        <p:txBody>
          <a:bodyPr wrap="square">
            <a:spAutoFit/>
          </a:bodyPr>
          <a:lstStyle/>
          <a:p>
            <a:r>
              <a:rPr lang="en-US" dirty="0">
                <a:solidFill>
                  <a:schemeClr val="bg1"/>
                </a:solidFill>
              </a:rPr>
              <a:t>The things of God edify: they spiritually support and lift us toward a better life. They bring us closer to our Father in Heaven. The things of Satan do the opposite. No spiritual growth occurs, no intelligence is communicated, we are not edified.</a:t>
            </a:r>
          </a:p>
        </p:txBody>
      </p:sp>
      <p:sp>
        <p:nvSpPr>
          <p:cNvPr id="19" name="TextBox 18"/>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Leelawadee" pitchFamily="34" charset="-34"/>
                <a:cs typeface="Leelawadee" pitchFamily="34" charset="-34"/>
              </a:rPr>
              <a:t>Edify</a:t>
            </a:r>
          </a:p>
        </p:txBody>
      </p:sp>
      <p:sp>
        <p:nvSpPr>
          <p:cNvPr id="20" name="Rectangle 19"/>
          <p:cNvSpPr/>
          <p:nvPr/>
        </p:nvSpPr>
        <p:spPr>
          <a:xfrm>
            <a:off x="5486400" y="4572001"/>
            <a:ext cx="4572000" cy="2031325"/>
          </a:xfrm>
          <a:prstGeom prst="rect">
            <a:avLst/>
          </a:prstGeom>
        </p:spPr>
        <p:txBody>
          <a:bodyPr>
            <a:spAutoFit/>
          </a:bodyPr>
          <a:lstStyle/>
          <a:p>
            <a:r>
              <a:rPr lang="en-US" dirty="0">
                <a:solidFill>
                  <a:schemeClr val="bg1"/>
                </a:solidFill>
              </a:rPr>
              <a:t>“There is no saying of greater truth than ‘that which doth not edify is not of God.’ And that which is not of God is darkness, it matters not whether it comes in the guise of religion, ethics, philosophy or revelation. No revelation from God will fail to edify.”</a:t>
            </a:r>
          </a:p>
          <a:p>
            <a:r>
              <a:rPr lang="en-US" dirty="0">
                <a:solidFill>
                  <a:schemeClr val="bg1"/>
                </a:solidFill>
              </a:rPr>
              <a:t> </a:t>
            </a:r>
            <a:r>
              <a:rPr lang="en-US" sz="1200" dirty="0">
                <a:solidFill>
                  <a:schemeClr val="bg1"/>
                </a:solidFill>
              </a:rPr>
              <a:t>President Joseph Fielding Smith</a:t>
            </a:r>
          </a:p>
        </p:txBody>
      </p:sp>
      <p:pic>
        <p:nvPicPr>
          <p:cNvPr id="6" name="Picture 5">
            <a:extLst>
              <a:ext uri="{FF2B5EF4-FFF2-40B4-BE49-F238E27FC236}">
                <a16:creationId xmlns:a16="http://schemas.microsoft.com/office/drawing/2014/main" id="{55AFA8BC-397C-4053-8EDA-391BEB5186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294" y="2951591"/>
            <a:ext cx="4314440" cy="28789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95000"/>
              <a:lumOff val="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050" name="AutoShape 2" descr="data:image/jpeg;base64,/9j/4AAQSkZJRgABAQAAAQABAAD/2wCEAAkGBxQTEhUUExQWFhUXGBwYGBgXGB4cGhoZIB0dGhoeGhgYHCggGhwmHBobITEiJSkrLi4uGh8zODMsNygtLisBCgoKDg0OGhAQGiwkHCQsLCwsLCwsLCwsLCwsLCwsLCwsLCwsLCwsLCwsLCwsLCwsLCwsLCwsLCwsLCwsLCwsLP/AABEIAMIBAwMBIgACEQEDEQH/xAAbAAACAwEBAQAAAAAAAAAAAAAEBQIDBgABB//EAD4QAAECBAQDBwIEBgEEAwEBAAECEQADITEEEkFRBWFxEyKBkaGx8DLBBkLR4RQjUmJy8YIzksLSFVOyogf/xAAZAQEBAQEBAQAAAAAAAAAAAAABAAIDBAX/xAAlEQEBAAICAgICAQUAAAAAAAAAAQIRITESQQNRE2FxBBQygcH/2gAMAwEAAhEDEQA/AMnL/DmEJCFTSFoSM+WgWdVfzKJ9HpQatuHfh+RLmqEvOqlQoglAKuYSXpRxrW0NZUkTQcpGUkMkEkEB2JUxegPdG3hA/DwJKSpglRLChPdJKilWY6gFinekeHzvThuiZnA5CQpJQkINHqgqDuxKvzOTUudLBouw3AJUlBMuWpSFLKXJHco9UsyvTfrCbisygpYztz7qX1AJs9eZ9CEoqA2ZKwC6QoswIqB3aB7F6C9ox5VmCUScPLGZKFKKXAmJysHYZQFd0PUu1ibRLB45KiBMBAzAp7yg5dgympVvWse4SWlIGZFVKTS7+FKd2/SAOPrWhISjupchReoBJzVF9qF3J6xnyqMp2KQkkqSosCEkqJANXGZVXNNd2hdh59Mylsog91IcgGwGa/vyMLpUzuAqUDldShVi6ujCtP2iKsQknulWUioXZ7aO9bM3vFaKOmYh1ApLC5DUSxLEkA9a18otIK2Lk6ApSlWXN/kaks9X9IV4dYUqoKZeZsya22AdjRoYjGSgFIQMwNTlu4cWNRUE6aXcQTY/RZxbgBKZpSFqeoTRyGZgwYGg6vfWLMPgES0JypOdgO8oqcBjV2D3B/yfeD50xYQHUt1AKUos5chj3eR0Y0O8DYTFtMSNDQuTTTXTb9ofyXXDVlieNwYmBiVdoQNaoq3c3vTXWloHXNSkhKQczDSpYAO5trS1TBS0hWuRQ36VDtWrMeUVfwq8yAllCmbMbl7k5XDJJYdLNDMqpNrJL5MymVmZSe6lVSQS6jc0e21Y6XiT3jnZSyQkBITuBQEkuKGvlHk6RklqSk5nSyFGnZmrsAX1uXNNoDnzkABXaTf7gygphsWbXne5jWxlBOGl95ROYEOyi9hR6fSSD6bwNjpBmS3CEmYKkOVH/mPy0BqX6QPN4qlQIQrIwI7xCSWtX1pZ4Fw+NmZf5a0k1+tLhZ2cVfZ3HvFpnS7AYUIIBXLQk5Uh1EqJdmSsoDglk94gl7B4nxPBSQU5iVKNGBBUEi4s4ok8nu0eS+JLUkfyElKmUrLMuL1d02GzvoHMXTJ8tSUhEs/VmPaFyNhR7uDdqRWneulXDeHqlKVMlOpWUsWIIFBZ2ch6ZiPOhONxpWChQZSQyilJAIoHUCHAbT9REJnD1LHaICUhTKIAc90NoLskaWgLCy5qO0UoZSoFBQAGAY0BcMSupJ0AFIpyooxmLCu7mmrU4BSVMhLWOWm6gTekX4aZLlICJaQo6lQJFrijip8K9YW4fCKlpUqaHqWSO8K/1KsHd+pB0gXE4hQU4mK7qXrVizkPqLV15Rr9LR2OJ5pgTnWEgALSA+YsSXBs5JND+kFYfiAWVIluKMNCBSlLh/aEfD+C9oE4jtlCabpCcveFAM2YuHuSA70hijEFITNICFZQFEgMksCt1PUAuHOxaDKTqKxHE48EsxNWrbcZU+JP6wk4rOXmq9QyHBBIswBreHH/AMSZswL7dkp7/cAoXdZIF6VEA4xcnEF1zATLOVKEpJC/7nz8qbvGsJyZPar+ExCpSk5QkhmSp8xpZI2rY7QJJ4evs2WpQA7qU3Ym9HtUO28NsbjmSQVVAJSFPmKaukljqXc28IoncWlqBMxHZlwMoexq5JFPCpd6vTU3ozrglRiO7lmElWYkPzYADa56coq4kQwKQ2pHPZ9miqajtZi+zSwBoX/LVj1N45JylluXq7fmo/NgN46am9ta5WYWUpSQRMYHQPTyjov7/wCUkp0IZvBxHkYtu+2NvqmKxIlVUzZGAtoWFOmgFtoCxqZyklQDy/yDKzf9tSSedSKDY7hGHlmWkTGWzgqSS1Gu4oWDk8tbxLE0QyAPzEJUX1JZiTQk6mPLLq8NUNwfgqFJR2sx1KSFJIWEgEmqRooljoW1hvg8MJZJRiCpUsF0FIAS7gVod6mr7RVK7xMwgrVZT94CgfLtV6jkwhghKQ4YgkUIbsyGd3F2besZufr2lEyTY5QpDhTuQczvyZyBvzDsQDPwZ7IkHMoGkup0qzpYlmtzgzAYVpZQ6iWBWCn81RoLB2AbqTqAuZ2SlMXCcu9HCSS5o5JNh7VzMtdq8dlBQOxmgslAACi1U94l8qauAwyt5QvwnCZq3lskpBDkGgBBdiW3eguPJ5MxIy55gJuwH1Eh7muagKvGKuC4qXLcFGUTDn7z5mNTRnqS7U2rHSZai2JlyzLQwmEgAMMqcoZ0qBYBxXVqp5UXS8EUTElylJRmLg0NwlwDU0Ymm7O5aTp6FU72lVUoHYOL0hVNxbpUsEm3dbd9tG1h8tiDwVKADgtYuAabn5blFU/h6gSoBBABdIBzAXdQd6ks/PnFCJ2ZIyqdRoNK6B2++8XYacsK7NyGS4Yn6T42O2+kU7KjJnyNMKAoVl2D2sOo5gN0gxzLSlIfOkZXSXUWHeNqmhMCzk5FO2YvQrrUFxUu/SK509K5qyt0sl3TXK9A4OhS4YcusW9jb2djlKSoHLmYG31CtGdhQ/KxfMWkkZ1MUZQAxLKuOb6GloiJaQS63bvCgbkK6bnrAWPKc+ZS2zHvNa11b+EMyh9GmKly15UlGZBOZw19AU5XNWcONjsa5WGYzJgQVJYIQgJS5T3WIzNR6Hm8KsViARlrcEKScrgVFLvbWFM3FzwtSEFbAuFOW3IIU9T+8bxu+Izx6Ohw2YcxDSapJQpjlQKsoh7gKbwgX+LlyyEZkhKUsN0szb5unLnAquKqGXMFnKBnKVZXLUoKNC5VWAdYLsVNz7z9Wo+8Un2PFpEcXUVg9qklRIAYgCoYEJDBuZ8dYPlTFBRSRLCmDBKsxfVRAp4ctGjGInCSCnMxUykhAJcpB1dmrfnBuFWVLCKGhUSCHbYjUvSkOovHh5xnIkCYkZ52oJVlUGqWJymw+m5gHiXDcTMmIUqSwZLpCku7OXGd00ehhrNmy5WXMgufqUkgoFbpTd/LrAOJ4oZkzLKKkqzFSZhHe3Z1Buo5ee8dtzgCy0LUSlQQFkFvqS315CAza05HnDQ4kr7iVFWHUPzJbvPpR2oD1OkM8Bwxc1QGLnIWgggtVQO5CUsrUPUCmkFTOEolNKR3koSE5yQc1AXBTsCOsZrOVCS5ic7CiMpT2YsSXch33asSwPDJCFJKZWZTgZVJJBNQAR9KrlubUgnEcISnIrtEpBY5XbvAsWADs7VfdwICxWPMuZVYDgsApzRgwHQHzO0Ym5ROKWTsOuasjIQQQCXFaE22YXLVpAGJnoRKUovmByMRS+os4AH+o0UvGpCQVKKgcoSTSrWOx3p1iasEFJWJiAAsFIVcgEM1bG1f0jpjftTKS8sBJmqQHSq3IFtKkj3iK1KUCrOCXrueexHPnGtXwoITlSH1U5BzFvlIRT+HMSBQObCyhcesdpnLXSZ42gf4lQoFqSNhYR0P8HhcJkTnlqKmqc6q+QaOi8sTvFvuHYdBSAlIYqfvEgOAw6AgM1mG9AxnCYlYNAqxZgEmjCzl67UYdQsPjTMWQEZjLbvUzVoDzq4Y7XFohjJypS6rGYAgpoEhyHYCjgG2z0rHgy7Y2LxIBLAt3nBIZ2qAH3NKglna8HYaYgHv1q6S1NczGxVzbSsZztwEmetDDN3ZaCzro1jSp+ayzqWUJDpc5gH1cEgCwoQ2rDnHPm/wsbWoVimUWqDqzUa1rVL1bvDwWJwQWU1UHJJStTMQ101eny8AYzEhCQQFfVlKcwdNHDCrioDFoFxOKVMlKWgtMBZOYg5gHdIcAAljQG+lYxd9Y+/at3wc8TwbpEuUJZJUGC3ZiQF/SCUkg3+BDjcSmUqhT2iSAE97M41IID+ER4fh5s0BaytDn6E5kkKBs92Iqx2gTGcMVNWJq1lTAByQkrF6bGt46fHjri0foSrCzZuagFS7u7ObPcwMAZZHaObJCXBDWc/lNneDQhGZkzcxLgoFWYgFwC/P2BeKuI4CZMBDKdJrVtNz3Wb3jrjLbrTUxqS5wZTF2s5BJ+/PWPeGTySe7pXKmpHkNX+GOwsqWggqmJdyaWVW3eoquz2hkviEo0CkpG2cDyGsdsP6a3viNzDaubhFLKe53KEhwD7u+rRXM4cZeYpQskl3cZq7ZyBSCkkL+lYVT8qwT4gH3jlYRTsQSaas77PV/wBo7f2uP3WvxylONlqJLBTHdgfAOzV3/SKv/iVKIfJlcOHJ0bROhO8aJEmjAHMLObx7NVlsn1/aGf02EP44zp4WoTaTBlA0S5pcCo3i2TgEJKyVqOa9ha2kP5CszhgCdW10BfmB+0VKw70Kf23FI3PiwnpeGJKeGoKAlSiwDAt4dNtN94okcElpBTnLG1D3S23M1Z40SsIhP1kpewep6IFT4R5Mw6ALE+BHSjlukP4sPo+MZhfA8q3AMwBJYljzNFEEVb9dYqxUuZNMqX2QC/pByFIqwSCqqKF6vr0h5iAq+VI2Ocj0YRWpTVev9qSr1SDB+CfbPgzv8BMX3ZzoIobMB/wDE3ivD4GWZjOS2ZRUe7r3SnqGv+0aYzHBBqDcKHuDAowUvNmDpN6Fw/iX9Yzfhyk4Z8LJwFw8plLA7xUl3LuEnTpW2rvq0Wyp9WUyQlw4BbMHPeL0KW20No8OGn5ypOQoIZkHKdf6jdiA4OlGrCdMqYhCkzEKQFEvRwBT8wcf6jhl8eXuOdwvsZiBmOc9qUJTlSogqcBRcitASxL3fWJYnD9pLTNUo6WCaE1U5HeBIp4PqTCTB40hRR2ihKBzBI+moZYbUFO9H6wZMxgSSta7VSkhwQ7OHHeLaC3KC42DxoqdgJTjtDmKkuF5k5ECtSapD7UPtBaJhUgozpKWZKs9RQMzEE6F3JrzhYmVmCklbAhnAb3DWMF4KW+UUKEMZbpVswcnx5e0O1J0ZYWQCgErCmchQsas4emhrakJsNwkTllRmEAZjlS2YglxmNjQbGrxVgsRkmEKSb2AUCzG7UZ2ccos/jUkkF5a3OXKDUXc/lI5mnKDroa1TVPCUtRxyofWOgUYo/mS6tWFPCsdHLxrmYYZBlrUuaMpNwGoWBABNVDLRk+himTLMwBYJZQoXDuaemvWCeKYtCye0UKG4DA2y90UDMbAawul4klpRSgEjumrGrVADB97RXF20MClALlpU6hkUyQpgbAODUl3NgMogqYtYQApQJUaqTMRmB1AD5690Wbuhm1VpkKVOmywVywlIHcJ7xUlJJezOcuxaB19rRKhmKqKISwbW+ratSM+O5ozetQ4wqEBBllJDlwmmYqDEZXoagCte94xLg+FQkpzKIBJKALu7k5fI3NoBRwybMdZmZlSlgByxLEF2pqBzfeHX8NNVO7QFlMnvIL0q7OxoTyd971w1NStzG60tx+ImTE5WIyuFFdCCDoASzioeoOghZMSuaCkfUKZQW8yD3dT+rw2TmzBKlAoSkuTyskEXqQA9O9DIyzLR3Ehib0L8qAu1to6/D8Vv8NTAowGHMtKkrZRUcxUCXFmDkB03Ol49E6YKA+ja6kKr4vBk+eA2Z0qNn7qif7RdVP6RAM3MRQU3WWHhUq8xH0MZJNRsHPlJUwXKSqpNUChN77sPKLJRCPpSlHQAeoiSksWBPu3iYgsBNVqZ7bnoA58gYULGLoygFdQDEhOB+lKgwfKkkJ8EPlfwEUYbEElshAahUWcswZIci5NW/SaypVBQVHd9OnhEVqZ5DljtvVnoWr7R5lDmtdnb582MTVg2H8wrU75UuVKP+IJJJ30F3ESl4KYs5QRITomXlM1uayClGoZL3YKiDv4qTKTnnTggaAiquiWBOkQk8Um4p0ypK5cov8AziwUu5GXMQw2IcsNHiyXwyVJV3UOv8y1gqWTzUqvgPKJLxCiCMyQCP8Ak/T5aC8tY3V2Iw+FlSgcqDmN1EpKidHJW58SWflFE6SlVyd7U8gdqwHNxPu1Y6UH8dufsIYLyIlYAPlSEvsKHyJrraKJ2FVdvCCJU0syvYmvPz5e0UrnJeyX3YOfKrv80iAKYlOgMUZQNPX55QyM0Ucaa1bxd7c48Xhwpmt7GuvXpDtBcoFQ7n5rFeYn+oHcEH3pBc7CFmavP58pA8oGnOJILwqJjFYBI1IGbmxSXEDT+AJWpBCHSMrh6mrmrB6Bq/Z4a4fCVt4EnrTw0hojDsGZ6X9+mkc88ZVrbHYrgqg+YHvKfKLebVAa3SK08OmkpFEpzBzRxyGlaVfwFI3c9SACJmXK4FQBdwnUM/vCvFhaQbEAvmcWJ230IbSOGWGhcWYmScQiYcqAUhRYa12LlnFdDW1IHxfC1TJwKpawk/koTbwYC8avCrc5q0qPZ6WqdfDlbMJzAvlIYsAXfcP+sZmpzpnxnemDTgZgDdjNPM5iW0+ktbaPY+hFL1JTXdgfIx0XnGdYsbKEw5glyCFEBhY3qem73aCMLw1bOtClKzOzkgABgxNaEGh3MfSpfDpaQMqAN6AeZF6E3cwQjAoCnysNI5eU+nWfG+bcL4DMK+4pcvMQKg90akne7NdwI0GA/C5zFQmqQ7s5JIqSCS163jYIwwozJOhuNeRrEkyiVfQW1OZkuz93U3IcgfaM3dax+OFsngsuXZKVcyCAbWIY7vaPU4ACyanmWHheGkzDXBOhPM8mjyXhjXQagX8driM3GukxhB+IZOTDLykMMrtRu8nQWFC/jGNxPFpsmSkJJD3Y1rRgbj9o2f41mgYZSQXzKFG0APlGJxnD+3UhNQi6ynRmCamz18jQ2Pr+KXTFkLeB4xaVrmZqqDElOZTPUDMNaU5QzmcQx0xRKJCUIP8A9jAjmpzmfoPCGUqSmWCJUspGpepPNV/AGKJuLNstef7mPRMbGdqkYdZDzZqiov3ZWVCBydsxHjEpMtKS6EsbFRJUqvMl76dI9dVm01HnV7+cRUkvdy7kC/kDo5+fToLUm76fK/PtBUlTqoKnb589IDCSN3NtPKnxmgjDhSa6mwemznYP56bwoxQBKQbZ1UQkfmP9zMSkamOl4gywWIKyXUo3I6jVqUYcoWzMWyiQcyzdR8rWSNGvAqpc1RfTf4dtP2EBE46b2mXM4y1DHLq9wQ1HFdDpWOKlNcjbYbD7RGTLJcFh1L+Yany8SABDGp5hx89YkhV6VOsWyx4aMPl/9c4rJSzm1rN0s7CLUcxQDUU+dIkMJSGJJKdVMXSdHAopJtve8B4hAUCUl2FaEF9zR2vXWGPDihSsigcqh1B8R8oIV9ocOsiahaQQUsT3gD9JBFFMQLRbQRSi7cq+t/mp3giTOaxOlx71P3ducGY3hhyiYCFoUHStNi9qadIHlyTUAU9ukWwvRjAUhm2rbmxun1A2ipMhDjvAHYlnPIlgr35CPU4IvYt0PwfOUWSZZLhqeY6M1hEk1SVJ5Ub5SLsNiJiVd4BSRuB/t49KQEgZ1SgK5gzDqF0A5BvCFc7Dz0KmTAvNKUHCkMRS9Py2q0ZtOi38Q4+Z2mcOiZLAq7iZLdqgkg16tXlDTgeIzrUBdQzNoNWA8feM5xZ1dmpy5SXfmoA/aNB+Dpf84pIsjwplDUrr6xi3ZaJQ0Y+Brv09Ir/hhQlIYHTV9XFX8dIPn4Zz+UDk/PUknWB5sxKS7l2qz+LxnSBqwSnofmukdBpKNa/OZEdGfGDR1KUC1HS9S7fPSDJqQCVSyHFNeVgTerWjp0kkipYN1Pnfb2aKxKIsA9HL082vHLx066eTMySxUM2gBHKla6+8SlApCitug+5/SJJwKUnMArNue82moY0iE5ZZgwPWm3J7aQeKkUyJ/aBiShrZQU5nr9R+x1gjELBJJ8NfPbrA6Ao3vp88PBouSgWLVal/m0a8VIyv42lqm9ihJLk6MwDpB8coNL05QvkIIDAZOv1eIHiLw4/Eak/xCBqhBLbFVNNcr1/u5wFLmd8JSEqJB7pb5vcN9vR8fEYy7VKlIeqjlbQOc3Rwwvq8L50ooqzPem/I138tqw3xks5jlFQwOXLlS+4GvIVqN3I87B6q7zBq1pte0dNslcya1W8uXvp49BHiEqOwGj+tR9hB8nDhRsQbNoNyGp928YliZCZKDMmqZIAJJvUEAAfUVFqAVpElMnCMHJcnerB7+/VoomC+XxL/AFHUli/tDfGS12I0dvQWDOA3iYrkYRNyyQKks4A36QgDLkADOs0F2DPyA13iuTOWtYCSUoFgUpUco1Ja55U94MlYdS6EKCWJBUXIHhXz0HSCF4UIBu1lGv2O8BK8UtTkMCHCg1G2ryZtbaa1SyMz7lzSj7nag94ImSySwa2tHHN67wbheHgB1dHJ0+9YagiMOCAXYEgBwx/qDHelILKRqDTcM1xY/BBHYEF1Gmgawu7bn/XOvDZS72sxtzDGBKRKD1PWv6QVPBnSuyVUF8qiXKSLHfKdWrWPMNKBJyilhSlNBrF/DOHKLqKgkjcUAZgXezm3Le5aYx+C4srCTVSpuYpZijQbqGgUdxdwagvGt4WhGJAVLLilCRmG4IubkbRm/wD/AErDoCpS03DoJH5qOFN1BHjyEJ+BcRMvIxYjMebkFIEZ2dPo8jhymNCSCzEEdKX5vao5wRh+CG9dilgC/UsOV21eM7hvxYtKSEkuSaHSvneFcv8AEU1cxXfNQCQNSxD+TDw5RWpvsVhZUkJ7WYkFf0hJbqHU5V1DQo4nxRMvKJaQalOUFgHFDS+g8TGWxMxS8uZRU7kE/bpDjCS2QpatCn0OY30ZMG0yHFVBJSRYOQNhnBYdPtGh4CvJNSRUTO75t90jzhDPkFkgsaEU3ICh7ww4eVICXr2cxKm/tzAX5OfKCBvASNn2/eKMSlxUjQsT7NrFktYNyoDSlCPKzNFU6aHdnItQH3b4YjXdhK1Kj4o/8lg+kdFRxO4FhoNusdBwy1S3JcG1nf18D6x4t306a+UFTZbJc11+PEQoG4Ec9R2CTFmlW6a9YpQh1Fy79B7QTiECnOl4plXFSGo3++l4dJd2ookBzqzU8I5YSkFZdkhz0b35CJO5Fm6Xv8esZ38acVyy+xSaq7ytcqQQ3Sp//mGG1msXiTMnzZh1JPRgkJHpCvC44y5k85u9lSQzi4oDXpFyyEpLglzZ9S3sM1IWcXnZpgDM4S+/dFH8/aOjkccI4mUImTFd515QDqBSr3dWYk7l4OlcblnvrTQN3QaUBLKHkNLawlmLaVLCbkgtzcO/IVMKJqWLPagfy84pVWpn/jMJJ7OWkGlW0v8AOkZhfHZuLxclE5Ty85XkFAClJyk+LQHi10Pn89PKKfwyh8Qpf9CR5k/tDsPqcnGysrqmHUvR2qwZtA2vPUvfwTHSsSjtEMmWlRACmclJYKOmUMSATcA0NsFx2cyRo4sDpQRHhONMvChG/wD5OR7xbT6NipacrhYrVibvVq/AIXdi69A3MVOjc21O5jDTsUsLBK1M+/Jr+MUYbGzO1JzqLtrzh8lp9JmTJchBmrUAlNXTUlqBnudosXPzMS5WsZgKGjbijCl2+oXjK4Gb2mVEw91LFv6mDVAbnD6Vj2SsAqS7B0tQCoDEMxcmv9Ri2dDp+GVlzb0Go2YVBfy6CAf4ZSWLlgdEEqPR1FhStI8l/iMrUP6R+Xc2D8gD68oKlcYQkVObKAAAAzvd2fb9INrSjHEokLmyDlUkP3iSDd0gE+IIFGaFaPxDNmgpmITl1P8As8rx5+JcWJigAMoV3VZdQSCzNUgJqTtpAM2UHIA7osPZ4xtFH4znuqWlye6VewHp94S4YKNXBvbYN+sNPxR/1wk2CBVudKeUAcOR/MSDUVEaiOuGpGUkXHOw+GLZMkJUsPVn8Gf0r5QXhMM0ucoUSCgPa4J+xgMmq22LeAMZCyQjvoD2CrV1H2hzNnHslp1zKU+lmHvCpYyqcUcEjqSzekHqX/KW5u/Wwf5yhRBLmVWNBMfwYC/j7wXw0hXaJFHSPAEEejCAE0zPW6vJv0ifDye0cH6kEEvq4ItreIPomFxJUgKNHApuTs1D82iSZxN7H5Z4z/4cxRKctQU1vpqzDd9qU6t0TNAam/SvnrE0KzJ2joEUogtWPYg0faAMQATy/aJSFFT5ulKDpWJY7DFh3QHepD/eseS5YGvzoKCM6dXqlgFm87frA+KmMoGpp7EHWKMVP7xLhgLwmxXHQB3cqyOoSBqXcP4CDXpm5HfEOKmWhShlBCTlCjc6De8fPZrzAoqUSsqJVuogh/BIJ5OWEe8U4qB/MJzr0uEAuzJBqdajzgHg2YjOqqlKVXTLlBsNO4zbRuTQt2MngJWAdyTt5+PvAWIQe1CmcH0eobewgyfiAV5QXZg5u+p8xHkwUPNwAPKnpFQGlnuoCSxCS77s36Qqm95ZHM6/eHfEEAGmpAHKhH3hBjlJExRehrTdv10iSifNGRyfpFBu8EfhaWAmYdVEejn30gPGyRlBarB/cQ5/CMgdnmUOfzyh9JT+Jl5ANTy+corwU3uIA7zoDNuGfyAij8RJJJflWL+E4buSwBe5etan0ivQRODmqTn0ANIlge6SSKZXPKv7Q3ym2h0Ps29D5wknScoIBIqx/bx+bZhabgygSa1alPD2DwWJh7FJ3JJ6KdvIEDwiuUns8LmA7xSVeJFPtEMQ4SEA0Av0H7esNSlJyhw9q+TGClJDDKFP5dLf6gOSknK53H2hthJRclRPK9trxmov4ilImSrmhUXFM1H8b+sTSpzTVX3/AEaB8RMBSop5pD3dz88IPlIGVBDOzGmr/p7wQMVxGdnxM1zQKbegYfaGHAMiZis7FJBS76lgCBpe8LJCgZylHUl/EfrBUzhxABSPqcDmal2+aRsnyUkOglwQCR6D3PnAs1JIUxYkX5EAD1j3C4oulTjvo03YEj3ic3vAMLP6F4ggpbkObD7/AD1hpxEjseZLef8AqFJlHLmc0VlZr0e/lTnDEzc0suCzg12NKQgld1DYg+nwQFhFsUkflUHJrRwKjxrFmIUUUN0u/WBMOApS0k3f/wBh6RJqpeJCFoWhNUkoUK1QS1t6JU0aiYlWlzVzytdz6RhMJNcsCxNQebBP2HiRG34VN7RAzFjUKI0IGovdotEWnFMA5D61H3rHQJMDFh7/AKGOgTSYha5isxL8qhPhcu2sVEEPf7RcZm1GvrFC1E0J5Fh8asXbZfjsxSwN/ni99oyOM4cSSQSdX58gB7xvZeGBr6N8akBYyVLBsFPTLcfOlekQr5nxDh6hU5lbByXOg5eMaQIySlJSLIYH0r4k+UaGZN7NJKZQQ9HNFBzoC6qVNzaMzxWachSlqkDqW/UloRQmJw/elqAq7lugYE6/7i5SgEoc/mzHzdPmX9YWYniLB6DW+gp4mLuGThMS5+oEDagDjwd/OBL8WahJLufK5D+kZrGF5jhmzUH6w84vOyhJ1SQHDXqIz0+WCzHXwv8AtDEvxMnLmJ1DtpWghlwlUxUthlSkd21TqavzaBcVhVK7NIqS36e7xoMdhhIlJCWcXOtmPqYkx3FJylEglwL+EOeDzGKafSkmtrNAknC5yARe53AIfzhhKls9b0A5PX51goEIcip3PvA0rBdqoI3Ifo9fRoJmAAB9K+DQRwlCg6kh1ADweleVX8oITDjkwAJSLBSA3LOkewgDFEuoeFIYYyWDkzG5zE8kj/2y+sALQSfP9oqA2EJI5hw42Hz1hxIS0txQ5VMTu1IV4c5BQOXD+JhniZxyoSLlRPh/tozkQU7Vv6j6ACCMQvLJJeoQT6PCzDz3Xb8x8XeHOUZFeIrzEakD58h8z/L3jWy1BCEsRdifV/Mxn8GhJKhoQQHNdCHbx8xB/EJ4EsaMXBsfyhjqzp94TUcMs/xExGgU4HIgmm1CPWG6mAbl/wCv6Rm8MSJoVVyQPEw/UQEh6U9Q0Id2lxeooNSzD294mgnsptD3QKcgQSPtFckgF+hfpX7wNxhZJypdlCrb7FuVYrwFHFglgblQAB3ADiu7H0ELQtloVyA+eEPpHC1GT3mUMxBBH0AXc7XAMK8bw1TEIqR411ilSRTlU45+Xz7RqPw7jFFSkLdlHN/yZvURkpUwqSO6cwofnywh/wDhsmYkBTBrKerUZh1ts0W4mvMobDxf9Y6B5k9L3HzrHRJoAGI1fSgbnVjEJhCXUtQDGhJ10Fr9Hg1Ms3fxJv5W8IT8XkIBCl5aC4oegYh3/wB6RjbrQfFfxFLlBlnoCO8eiDXxWWG0YvH/AIynTVhGHBQFFu79R6rNvBgIM45hkzFUSA5DqCQKbDRrwJhuFNMGUGpop+8A1SXf+4/tGmB/DcHMSt5qyompJUVENoHrZRsBptAv4oxTBABYqLjVmZqeUH4iclGZf5R3Q3nTwDeEIUy+2nKmKSMg+kGpH23hoDycKVd5elW0DWp0gzhcodqwqyX+b3ETxaTkU2r+GkW8DwxV2q3/AChAPU19h5wErx6VTJilEd0eT7wIiTmWEjQk+tPnONFjUhCDYfpb9YUcKkZlrysSRlDbkgD715Qo5/D2HC1GYod1JYc/h+8XfiSc5YbZiNth5mHWEkplSwmjIT5n96+cY3G4wmbT/JW7aep9Ig7DJyubkD57xKV+X51949RVLjWK8IrMpWwGX1aBJ49RUUyx9SyE0538o2GCwIkyiD9Rqry7qX5BhGZ4FJUvFZ9JaXH+SqJp0eNfLPaLKeYKiXDmhYDpqWvrEQU3ADMC6u7LFdO8pVBzZIJ6wrWnIsczDnETmVOWS6SQlPJhUV0zFUZzEYnMsH+77tEqmVAEDc+e33i7EzPpO2ZvLfwijBsqYpJ/IT6UHznFvFlhASdgoeJFK+EZopfwlbTQbkMQ4erV/wBQ5XinkrIbM6jyCQHr6wh4fMZZe4Zx4X50MEcRW0g5XYqAfcVJ9o0YS4IgFJNU08quPV/CCPxDlZCRrV+QcV8SIlw/DguL1bwNfcQLx+Ue0SW+lILWu7t5RJ2EmEsbmiudLw4TLzUCgQbPzsXhTw1DLHJ/vDCakhRyln02c1+8SWYYkln/AC2056b+0NFygoHIQO6C5BLkUNt6DkQ8JcLh1BKnUcxcU1D+j8o0EiWlgAGGUNz1Pt5nmIMpwB/4dnyhNQSCtCVl2FCQCBmSoU0NY6fJGImr7GUkFZ7qcwBFHLJzBLgAkxRKAAZu87udNGD9fQQTKSSxoTZ9W8CA9adWaLHia9LRbN4axUFJ7wopxqN97RYjB5WKaNozgjmDyMMOm1mb4GrHqTWreBGz6G4hL1K5es1YOwlTCB0IlEN4mOiw4gijqHIFvSOiDSrmlrP6jleFk7AqUp1VZ6f7NP3hukpHzfeKZ7GgNW+FvSMyt2EE3h4eoYGjFm2doW8XmCVKKmPaKGVBZixu3gI089TJrX773NIQcfH8libMogVqze9uhjTNY7iGMCpKEAKoTmO5anWsHYRLISmxIr7QEjDlTghm+/7Q2El5qQLM5/xY/p6iEF/HFiVK6lhvt86QTwnuyEM6c6iqouPpD+UQmcJOIWJiyUy0d1P9xfvHrYPyMXduDOSgABKUlmsAAEhugPtEir8RzXGXdTMNAKeP7w4/CeD7OXnUKmoGzhgPAP8A98Dz8CmZOAIokOoa7geNBGoQkBKdifnzZokX8SW0kvcueo+PGDkKJWpR1JA9vciNh+JsT3KUpTzjKLSEseaUgdA/6eMQMirJLO4T4Oze5gHgKvq5192juJTQJOrkt4f7ifBpJUCBR2SPGj9QHMRar8LysstS1O8wkv8A2gMm+jV8YcSZuVJmrsHVu9yPMVgSUgCUlqApNOXeA9IDRj1GXKSruuhBfUi/sICnxrH5klIABzVIAD0NG8b60hFIllRYWFXPL40ETyVKcXejnV4GxazJl0+pZyv805wZfoznt3Dpigsl2zAPR3sYtxy3KUKAdzUHoR7RTw2QbmlKa9LxGWsmbuL+ZO8UFeKkAGgr+Y9X/S8H8awmWQnYqBdv7VaQPh0svqQI0HE5YVhloAqlOYN/bU+g9Y0GU4PLZWzi3RiIYYmSCuosHHJqnwLtAfDTUW0BJOpDC/OG6ZfezM4IY7G2uhDu/s0Zy6MJ1YIpUqZm7tB9L0oNw9BF+KSEs5Bq3KkM5khQTRtXfUOTU9CBTlFs7CEJDoKXDVd/B9tozjb7RLhEqKisAFIO+mvu8PsPKUVCwFHB2agr19YpwsgsUtZT70qNNWYH47JcgpKiQTRw/wDvSugi3b2tOmy+yAzBnDgivsPnrFkoZk5m2qNOY5fNY9VPUsJSpglJ7pZzaoNgR4bR5KTlfR2DuAd9jvG0pQipBBFCxdmb5Xxj1KHIub+HQ1199IICtFChZiPa+kSEti/ptEFZlHQe0dF6k1NxpHQgznzVEMQadR00/eLpKgB8/wBwBICXcpD78hsH7u7WgoTmApfl5PR4G3ipj95XQPTbTf8AWFfE5OYKCj3ToNSKuTBE6aVEAW1PsGbr6xEIcWYUYfLRaZYzieBUqiUlLH8qqtc+D184v4IV/wAztPq/qH9LMQObgeJh5iJXUnndyXsOvL0hdiMPmOUgim7EDm2/tF0gXFOIKUWH/TRRh9IpVudx/swPw1acy1EVdKQORqR7eRgbiKVhAlpHdBoetSTuWCR0iXBJeaYAbFSSfC/o/lCmh4empp3j3ldT7gVPlFvat3dGZP8Aiz06d1MWZSErUwD0A9CX2dh4GKiyEqUdwAer6aBgIgy/4tn0NeUIf4tynxP6e0FfiPE51BO1T8+XhICxHM08IUZcSnVQnS8aXg0splEgOScqeald0enuYzMllTP8iEh9mr7R9L4LwthKUr6UJpzWQz/8Uv58okljpBTJWlyGl5BzoEU5uR4x7xPIZZLAFICE/wCIIZvB/KCeJXQk/wD2p8g5LC9wXgXjeIyyyhYHeoDrTn4mMXtqM/NnlMpQFLtzq/qYU8VxQUqXKSp0pS5/yJP2EMsWHSAbMwfq8IpMrNOWebeTAe3rFrlbaBFEcwnXp+rwuwa2mVsQ3jofWG0jBrmHIhJUshgBUu0B8Q4LOw60drKUgnexpuKGpGsI24TGUaOM4Hv+sPps0hJSCRmDOObxnEqZ9nfpTaNSFoUlIDHUtdm+wJ8ofSLJKAkECpPecUfW9gKU6c4MTLBWB9IJYvXbRq/rEjhR/wAXJcF/CzjbwifZAXax+9OlYxIUsSU5wJJUzhIK7FXN2YbPeseJz5iFqUCCQQCWfUJbbrt4+rk7OxvzDuN6/NTE5QGm3SnSHS28w2HyhyK9b218IIzAtR9vLcdPQ9YIRJo1PGnzwio4ckVt5+/T4A0RRTIflUG1GsS3ho5ixMrKGoXH7Ve+kXJUGANdgaeXqYmhbuGobajpEgypTGl999Ax8faLFKuwID2eviDXU1j2SgMzkaPdvUPFSUKD6gVLCrc6F6t++mmUjiimgUKbgfrHQHNmsSGI6W8KR7CyZTgzAUcIdtYjMFVc2fnWPY6CNPZv/UHMKfnaBZyqj5pHsdEnuJFE9R/+JZ94XYQ/y1HX9o6OgBPxFIY/4q9LRfwhIZJaub/xVHsdDEbYmyOg9oD4v9HiPaOjoQ+ccQP8xfUwDNvHR0SN/wAND+ajqqPs+KSAUgUFLf5R0dFUznGVHt5Vdf8AyTAXH7/OUdHRkl2LujqYTcNP8xXUR5HRRPq34eGXBYhae6vKrvCiv+4Vhl+NS+FD17hPiLHqI6Ojpf8AH/TE/wCvluY5L/KQw4aO9L6q9o6OjlemzHA/c+8WJ+o9Y6OhIiQXKRo9tIvxKBnFB+X3MdHRJbN1jxRv/wAfYR0dGYVCFGldvUl4Kwwr4n/9R5HQxK5I7h/yV948ugv/AFD7x0dGgDMex0dCn//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 name="TextBox 17"/>
          <p:cNvSpPr txBox="1"/>
          <p:nvPr/>
        </p:nvSpPr>
        <p:spPr>
          <a:xfrm>
            <a:off x="83574" y="6488668"/>
            <a:ext cx="2286000" cy="369332"/>
          </a:xfrm>
          <a:prstGeom prst="rect">
            <a:avLst/>
          </a:prstGeom>
          <a:noFill/>
        </p:spPr>
        <p:txBody>
          <a:bodyPr wrap="square" rtlCol="0">
            <a:spAutoFit/>
          </a:bodyPr>
          <a:lstStyle/>
          <a:p>
            <a:r>
              <a:rPr lang="en-US" dirty="0">
                <a:solidFill>
                  <a:schemeClr val="bg1"/>
                </a:solidFill>
              </a:rPr>
              <a:t>D&amp;C 50:26-36</a:t>
            </a:r>
          </a:p>
        </p:txBody>
      </p:sp>
      <p:sp>
        <p:nvSpPr>
          <p:cNvPr id="13" name="Rectangle 12"/>
          <p:cNvSpPr/>
          <p:nvPr/>
        </p:nvSpPr>
        <p:spPr>
          <a:xfrm>
            <a:off x="1905000" y="990600"/>
            <a:ext cx="3657600" cy="2862322"/>
          </a:xfrm>
          <a:prstGeom prst="rect">
            <a:avLst/>
          </a:prstGeom>
        </p:spPr>
        <p:txBody>
          <a:bodyPr wrap="square">
            <a:spAutoFit/>
          </a:bodyPr>
          <a:lstStyle/>
          <a:p>
            <a:r>
              <a:rPr lang="en-US" dirty="0">
                <a:solidFill>
                  <a:schemeClr val="bg1"/>
                </a:solidFill>
              </a:rPr>
              <a:t>That come with their ordination. He said that priesthood holders are to serve others and keep themselves pure. </a:t>
            </a:r>
          </a:p>
          <a:p>
            <a:endParaRPr lang="en-US" dirty="0">
              <a:solidFill>
                <a:schemeClr val="bg1"/>
              </a:solidFill>
            </a:endParaRPr>
          </a:p>
          <a:p>
            <a:r>
              <a:rPr lang="en-US" dirty="0">
                <a:solidFill>
                  <a:schemeClr val="bg1"/>
                </a:solidFill>
              </a:rPr>
              <a:t>As they do so, the Lord will give them power to overcome false spirits like those that were found among some of the Saints at the time this revelation was given.</a:t>
            </a:r>
          </a:p>
        </p:txBody>
      </p:sp>
      <p:sp>
        <p:nvSpPr>
          <p:cNvPr id="19" name="TextBox 18"/>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Leelawadee" pitchFamily="34" charset="-34"/>
                <a:cs typeface="Leelawadee" pitchFamily="34" charset="-34"/>
              </a:rPr>
              <a:t>Power and Responsibility</a:t>
            </a:r>
          </a:p>
        </p:txBody>
      </p:sp>
      <p:sp>
        <p:nvSpPr>
          <p:cNvPr id="21" name="Rectangle 20"/>
          <p:cNvSpPr/>
          <p:nvPr/>
        </p:nvSpPr>
        <p:spPr>
          <a:xfrm>
            <a:off x="5562600" y="4343400"/>
            <a:ext cx="4572000" cy="1754326"/>
          </a:xfrm>
          <a:prstGeom prst="rect">
            <a:avLst/>
          </a:prstGeom>
        </p:spPr>
        <p:txBody>
          <a:bodyPr>
            <a:spAutoFit/>
          </a:bodyPr>
          <a:lstStyle/>
          <a:p>
            <a:r>
              <a:rPr lang="en-US" i="1" dirty="0">
                <a:solidFill>
                  <a:schemeClr val="bg1"/>
                </a:solidFill>
              </a:rPr>
              <a:t> ”Wherefore, it shall come to pass, that if you behold a spirit manifested that you cannot understand, and you receive not that spirit, ye shall ask of the Father in the name of Jesus; and if he give not unto you that spirit, then you may know that it is not of God.”</a:t>
            </a:r>
          </a:p>
        </p:txBody>
      </p:sp>
      <p:pic>
        <p:nvPicPr>
          <p:cNvPr id="3" name="Picture 2">
            <a:extLst>
              <a:ext uri="{FF2B5EF4-FFF2-40B4-BE49-F238E27FC236}">
                <a16:creationId xmlns:a16="http://schemas.microsoft.com/office/drawing/2014/main" id="{802CE0D4-B913-40F4-82B7-F252E8B534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0946" y="4131439"/>
            <a:ext cx="2305050" cy="1981200"/>
          </a:xfrm>
          <a:prstGeom prst="rect">
            <a:avLst/>
          </a:prstGeom>
        </p:spPr>
      </p:pic>
      <p:pic>
        <p:nvPicPr>
          <p:cNvPr id="6" name="Picture 5">
            <a:extLst>
              <a:ext uri="{FF2B5EF4-FFF2-40B4-BE49-F238E27FC236}">
                <a16:creationId xmlns:a16="http://schemas.microsoft.com/office/drawing/2014/main" id="{F00A83CA-7C94-4302-9600-BFF329714A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525" y="965994"/>
            <a:ext cx="2581275" cy="2800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95000"/>
              <a:lumOff val="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050" name="AutoShape 2" descr="data:image/jpeg;base64,/9j/4AAQSkZJRgABAQAAAQABAAD/2wCEAAkGBxQTEhUUExQWFhUXGBwYGBgXGB4cGhoZIB0dGhoeGhgYHCggGhwmHBobITEiJSkrLi4uGh8zODMsNygtLisBCgoKDg0OGhAQGiwkHCQsLCwsLCwsLCwsLCwsLCwsLCwsLCwsLCwsLCwsLCwsLCwsLCwsLCwsLCwsLCwsLCwsLP/AABEIAMIBAwMBIgACEQEDEQH/xAAbAAACAwEBAQAAAAAAAAAAAAAEBQIDBgABB//EAD4QAAECBAQDBwIEBgEEAwEBAAECEQADITEEEkFRBWFxEyKBkaGx8DLBBkLR4RQjUmJy8YIzksLSFVOyogf/xAAZAQEBAQEBAQAAAAAAAAAAAAABAAIDBAX/xAAlEQEBAAICAgICAQUAAAAAAAAAAQIRITESQQNRE2FxBBQygcH/2gAMAwEAAhEDEQA/AMnL/DmEJCFTSFoSM+WgWdVfzKJ9HpQatuHfh+RLmqEvOqlQoglAKuYSXpRxrW0NZUkTQcpGUkMkEkEB2JUxegPdG3hA/DwJKSpglRLChPdJKilWY6gFinekeHzvThuiZnA5CQpJQkINHqgqDuxKvzOTUudLBouw3AJUlBMuWpSFLKXJHco9UsyvTfrCbisygpYztz7qX1AJs9eZ9CEoqA2ZKwC6QoswIqB3aB7F6C9ox5VmCUScPLGZKFKKXAmJysHYZQFd0PUu1ibRLB45KiBMBAzAp7yg5dgympVvWse4SWlIGZFVKTS7+FKd2/SAOPrWhISjupchReoBJzVF9qF3J6xnyqMp2KQkkqSosCEkqJANXGZVXNNd2hdh59Mylsog91IcgGwGa/vyMLpUzuAqUDldShVi6ujCtP2iKsQknulWUioXZ7aO9bM3vFaKOmYh1ApLC5DUSxLEkA9a18otIK2Lk6ApSlWXN/kaks9X9IV4dYUqoKZeZsya22AdjRoYjGSgFIQMwNTlu4cWNRUE6aXcQTY/RZxbgBKZpSFqeoTRyGZgwYGg6vfWLMPgES0JypOdgO8oqcBjV2D3B/yfeD50xYQHUt1AKUos5chj3eR0Y0O8DYTFtMSNDQuTTTXTb9ofyXXDVlieNwYmBiVdoQNaoq3c3vTXWloHXNSkhKQczDSpYAO5trS1TBS0hWuRQ36VDtWrMeUVfwq8yAllCmbMbl7k5XDJJYdLNDMqpNrJL5MymVmZSe6lVSQS6jc0e21Y6XiT3jnZSyQkBITuBQEkuKGvlHk6RklqSk5nSyFGnZmrsAX1uXNNoDnzkABXaTf7gygphsWbXne5jWxlBOGl95ROYEOyi9hR6fSSD6bwNjpBmS3CEmYKkOVH/mPy0BqX6QPN4qlQIQrIwI7xCSWtX1pZ4Fw+NmZf5a0k1+tLhZ2cVfZ3HvFpnS7AYUIIBXLQk5Uh1EqJdmSsoDglk94gl7B4nxPBSQU5iVKNGBBUEi4s4ok8nu0eS+JLUkfyElKmUrLMuL1d02GzvoHMXTJ8tSUhEs/VmPaFyNhR7uDdqRWneulXDeHqlKVMlOpWUsWIIFBZ2ch6ZiPOhONxpWChQZSQyilJAIoHUCHAbT9REJnD1LHaICUhTKIAc90NoLskaWgLCy5qO0UoZSoFBQAGAY0BcMSupJ0AFIpyooxmLCu7mmrU4BSVMhLWOWm6gTekX4aZLlICJaQo6lQJFrijip8K9YW4fCKlpUqaHqWSO8K/1KsHd+pB0gXE4hQU4mK7qXrVizkPqLV15Rr9LR2OJ5pgTnWEgALSA+YsSXBs5JND+kFYfiAWVIluKMNCBSlLh/aEfD+C9oE4jtlCabpCcveFAM2YuHuSA70hijEFITNICFZQFEgMksCt1PUAuHOxaDKTqKxHE48EsxNWrbcZU+JP6wk4rOXmq9QyHBBIswBreHH/AMSZswL7dkp7/cAoXdZIF6VEA4xcnEF1zATLOVKEpJC/7nz8qbvGsJyZPar+ExCpSk5QkhmSp8xpZI2rY7QJJ4evs2WpQA7qU3Ym9HtUO28NsbjmSQVVAJSFPmKaukljqXc28IoncWlqBMxHZlwMoexq5JFPCpd6vTU3ozrglRiO7lmElWYkPzYADa56coq4kQwKQ2pHPZ9miqajtZi+zSwBoX/LVj1N45JylluXq7fmo/NgN46am9ta5WYWUpSQRMYHQPTyjov7/wCUkp0IZvBxHkYtu+2NvqmKxIlVUzZGAtoWFOmgFtoCxqZyklQDy/yDKzf9tSSedSKDY7hGHlmWkTGWzgqSS1Gu4oWDk8tbxLE0QyAPzEJUX1JZiTQk6mPLLq8NUNwfgqFJR2sx1KSFJIWEgEmqRooljoW1hvg8MJZJRiCpUsF0FIAS7gVod6mr7RVK7xMwgrVZT94CgfLtV6jkwhghKQ4YgkUIbsyGd3F2besZufr2lEyTY5QpDhTuQczvyZyBvzDsQDPwZ7IkHMoGkup0qzpYlmtzgzAYVpZQ6iWBWCn81RoLB2AbqTqAuZ2SlMXCcu9HCSS5o5JNh7VzMtdq8dlBQOxmgslAACi1U94l8qauAwyt5QvwnCZq3lskpBDkGgBBdiW3eguPJ5MxIy55gJuwH1Eh7muagKvGKuC4qXLcFGUTDn7z5mNTRnqS7U2rHSZai2JlyzLQwmEgAMMqcoZ0qBYBxXVqp5UXS8EUTElylJRmLg0NwlwDU0Ymm7O5aTp6FU72lVUoHYOL0hVNxbpUsEm3dbd9tG1h8tiDwVKADgtYuAabn5blFU/h6gSoBBABdIBzAXdQd6ks/PnFCJ2ZIyqdRoNK6B2++8XYacsK7NyGS4Yn6T42O2+kU7KjJnyNMKAoVl2D2sOo5gN0gxzLSlIfOkZXSXUWHeNqmhMCzk5FO2YvQrrUFxUu/SK509K5qyt0sl3TXK9A4OhS4YcusW9jb2djlKSoHLmYG31CtGdhQ/KxfMWkkZ1MUZQAxLKuOb6GloiJaQS63bvCgbkK6bnrAWPKc+ZS2zHvNa11b+EMyh9GmKly15UlGZBOZw19AU5XNWcONjsa5WGYzJgQVJYIQgJS5T3WIzNR6Hm8KsViARlrcEKScrgVFLvbWFM3FzwtSEFbAuFOW3IIU9T+8bxu+Izx6Ohw2YcxDSapJQpjlQKsoh7gKbwgX+LlyyEZkhKUsN0szb5unLnAquKqGXMFnKBnKVZXLUoKNC5VWAdYLsVNz7z9Wo+8Un2PFpEcXUVg9qklRIAYgCoYEJDBuZ8dYPlTFBRSRLCmDBKsxfVRAp4ctGjGInCSCnMxUykhAJcpB1dmrfnBuFWVLCKGhUSCHbYjUvSkOovHh5xnIkCYkZ52oJVlUGqWJymw+m5gHiXDcTMmIUqSwZLpCku7OXGd00ehhrNmy5WXMgufqUkgoFbpTd/LrAOJ4oZkzLKKkqzFSZhHe3Z1Buo5ee8dtzgCy0LUSlQQFkFvqS315CAza05HnDQ4kr7iVFWHUPzJbvPpR2oD1OkM8Bwxc1QGLnIWgggtVQO5CUsrUPUCmkFTOEolNKR3koSE5yQc1AXBTsCOsZrOVCS5ic7CiMpT2YsSXch33asSwPDJCFJKZWZTgZVJJBNQAR9KrlubUgnEcISnIrtEpBY5XbvAsWADs7VfdwICxWPMuZVYDgsApzRgwHQHzO0Ym5ROKWTsOuasjIQQQCXFaE22YXLVpAGJnoRKUovmByMRS+os4AH+o0UvGpCQVKKgcoSTSrWOx3p1iasEFJWJiAAsFIVcgEM1bG1f0jpjftTKS8sBJmqQHSq3IFtKkj3iK1KUCrOCXrueexHPnGtXwoITlSH1U5BzFvlIRT+HMSBQObCyhcesdpnLXSZ42gf4lQoFqSNhYR0P8HhcJkTnlqKmqc6q+QaOi8sTvFvuHYdBSAlIYqfvEgOAw6AgM1mG9AxnCYlYNAqxZgEmjCzl67UYdQsPjTMWQEZjLbvUzVoDzq4Y7XFohjJypS6rGYAgpoEhyHYCjgG2z0rHgy7Y2LxIBLAt3nBIZ2qAH3NKglna8HYaYgHv1q6S1NczGxVzbSsZztwEmetDDN3ZaCzro1jSp+ayzqWUJDpc5gH1cEgCwoQ2rDnHPm/wsbWoVimUWqDqzUa1rVL1bvDwWJwQWU1UHJJStTMQ101eny8AYzEhCQQFfVlKcwdNHDCrioDFoFxOKVMlKWgtMBZOYg5gHdIcAAljQG+lYxd9Y+/at3wc8TwbpEuUJZJUGC3ZiQF/SCUkg3+BDjcSmUqhT2iSAE97M41IID+ER4fh5s0BaytDn6E5kkKBs92Iqx2gTGcMVNWJq1lTAByQkrF6bGt46fHjri0foSrCzZuagFS7u7ObPcwMAZZHaObJCXBDWc/lNneDQhGZkzcxLgoFWYgFwC/P2BeKuI4CZMBDKdJrVtNz3Wb3jrjLbrTUxqS5wZTF2s5BJ+/PWPeGTySe7pXKmpHkNX+GOwsqWggqmJdyaWVW3eoquz2hkviEo0CkpG2cDyGsdsP6a3viNzDaubhFLKe53KEhwD7u+rRXM4cZeYpQskl3cZq7ZyBSCkkL+lYVT8qwT4gH3jlYRTsQSaas77PV/wBo7f2uP3WvxylONlqJLBTHdgfAOzV3/SKv/iVKIfJlcOHJ0bROhO8aJEmjAHMLObx7NVlsn1/aGf02EP44zp4WoTaTBlA0S5pcCo3i2TgEJKyVqOa9ha2kP5CszhgCdW10BfmB+0VKw70Kf23FI3PiwnpeGJKeGoKAlSiwDAt4dNtN94okcElpBTnLG1D3S23M1Z40SsIhP1kpewep6IFT4R5Mw6ALE+BHSjlukP4sPo+MZhfA8q3AMwBJYljzNFEEVb9dYqxUuZNMqX2QC/pByFIqwSCqqKF6vr0h5iAq+VI2Ocj0YRWpTVev9qSr1SDB+CfbPgzv8BMX3ZzoIobMB/wDE3ivD4GWZjOS2ZRUe7r3SnqGv+0aYzHBBqDcKHuDAowUvNmDpN6Fw/iX9Yzfhyk4Z8LJwFw8plLA7xUl3LuEnTpW2rvq0Wyp9WUyQlw4BbMHPeL0KW20No8OGn5ypOQoIZkHKdf6jdiA4OlGrCdMqYhCkzEKQFEvRwBT8wcf6jhl8eXuOdwvsZiBmOc9qUJTlSogqcBRcitASxL3fWJYnD9pLTNUo6WCaE1U5HeBIp4PqTCTB40hRR2ihKBzBI+moZYbUFO9H6wZMxgSSta7VSkhwQ7OHHeLaC3KC42DxoqdgJTjtDmKkuF5k5ECtSapD7UPtBaJhUgozpKWZKs9RQMzEE6F3JrzhYmVmCklbAhnAb3DWMF4KW+UUKEMZbpVswcnx5e0O1J0ZYWQCgErCmchQsas4emhrakJsNwkTllRmEAZjlS2YglxmNjQbGrxVgsRkmEKSb2AUCzG7UZ2ccos/jUkkF5a3OXKDUXc/lI5mnKDroa1TVPCUtRxyofWOgUYo/mS6tWFPCsdHLxrmYYZBlrUuaMpNwGoWBABNVDLRk+himTLMwBYJZQoXDuaemvWCeKYtCye0UKG4DA2y90UDMbAawul4klpRSgEjumrGrVADB97RXF20MClALlpU6hkUyQpgbAODUl3NgMogqYtYQApQJUaqTMRmB1AD5690Wbuhm1VpkKVOmywVywlIHcJ7xUlJJezOcuxaB19rRKhmKqKISwbW+ratSM+O5ozetQ4wqEBBllJDlwmmYqDEZXoagCte94xLg+FQkpzKIBJKALu7k5fI3NoBRwybMdZmZlSlgByxLEF2pqBzfeHX8NNVO7QFlMnvIL0q7OxoTyd971w1NStzG60tx+ImTE5WIyuFFdCCDoASzioeoOghZMSuaCkfUKZQW8yD3dT+rw2TmzBKlAoSkuTyskEXqQA9O9DIyzLR3Ehib0L8qAu1to6/D8Vv8NTAowGHMtKkrZRUcxUCXFmDkB03Ol49E6YKA+ja6kKr4vBk+eA2Z0qNn7qif7RdVP6RAM3MRQU3WWHhUq8xH0MZJNRsHPlJUwXKSqpNUChN77sPKLJRCPpSlHQAeoiSksWBPu3iYgsBNVqZ7bnoA58gYULGLoygFdQDEhOB+lKgwfKkkJ8EPlfwEUYbEElshAahUWcswZIci5NW/SaypVBQVHd9OnhEVqZ5DljtvVnoWr7R5lDmtdnb582MTVg2H8wrU75UuVKP+IJJJ30F3ESl4KYs5QRITomXlM1uayClGoZL3YKiDv4qTKTnnTggaAiquiWBOkQk8Um4p0ypK5cov8AziwUu5GXMQw2IcsNHiyXwyVJV3UOv8y1gqWTzUqvgPKJLxCiCMyQCP8Ak/T5aC8tY3V2Iw+FlSgcqDmN1EpKidHJW58SWflFE6SlVyd7U8gdqwHNxPu1Y6UH8dufsIYLyIlYAPlSEvsKHyJrraKJ2FVdvCCJU0syvYmvPz5e0UrnJeyX3YOfKrv80iAKYlOgMUZQNPX55QyM0Ucaa1bxd7c48Xhwpmt7GuvXpDtBcoFQ7n5rFeYn+oHcEH3pBc7CFmavP58pA8oGnOJILwqJjFYBI1IGbmxSXEDT+AJWpBCHSMrh6mrmrB6Bq/Z4a4fCVt4EnrTw0hojDsGZ6X9+mkc88ZVrbHYrgqg+YHvKfKLebVAa3SK08OmkpFEpzBzRxyGlaVfwFI3c9SACJmXK4FQBdwnUM/vCvFhaQbEAvmcWJ230IbSOGWGhcWYmScQiYcqAUhRYa12LlnFdDW1IHxfC1TJwKpawk/koTbwYC8avCrc5q0qPZ6WqdfDlbMJzAvlIYsAXfcP+sZmpzpnxnemDTgZgDdjNPM5iW0+ktbaPY+hFL1JTXdgfIx0XnGdYsbKEw5glyCFEBhY3qem73aCMLw1bOtClKzOzkgABgxNaEGh3MfSpfDpaQMqAN6AeZF6E3cwQjAoCnysNI5eU+nWfG+bcL4DMK+4pcvMQKg90akne7NdwI0GA/C5zFQmqQ7s5JIqSCS163jYIwwozJOhuNeRrEkyiVfQW1OZkuz93U3IcgfaM3dax+OFsngsuXZKVcyCAbWIY7vaPU4ACyanmWHheGkzDXBOhPM8mjyXhjXQagX8driM3GukxhB+IZOTDLykMMrtRu8nQWFC/jGNxPFpsmSkJJD3Y1rRgbj9o2f41mgYZSQXzKFG0APlGJxnD+3UhNQi6ynRmCamz18jQ2Pr+KXTFkLeB4xaVrmZqqDElOZTPUDMNaU5QzmcQx0xRKJCUIP8A9jAjmpzmfoPCGUqSmWCJUspGpepPNV/AGKJuLNstef7mPRMbGdqkYdZDzZqiov3ZWVCBydsxHjEpMtKS6EsbFRJUqvMl76dI9dVm01HnV7+cRUkvdy7kC/kDo5+fToLUm76fK/PtBUlTqoKnb589IDCSN3NtPKnxmgjDhSa6mwemznYP56bwoxQBKQbZ1UQkfmP9zMSkamOl4gywWIKyXUo3I6jVqUYcoWzMWyiQcyzdR8rWSNGvAqpc1RfTf4dtP2EBE46b2mXM4y1DHLq9wQ1HFdDpWOKlNcjbYbD7RGTLJcFh1L+Yany8SABDGp5hx89YkhV6VOsWyx4aMPl/9c4rJSzm1rN0s7CLUcxQDUU+dIkMJSGJJKdVMXSdHAopJtve8B4hAUCUl2FaEF9zR2vXWGPDihSsigcqh1B8R8oIV9ocOsiahaQQUsT3gD9JBFFMQLRbQRSi7cq+t/mp3giTOaxOlx71P3ducGY3hhyiYCFoUHStNi9qadIHlyTUAU9ukWwvRjAUhm2rbmxun1A2ipMhDjvAHYlnPIlgr35CPU4IvYt0PwfOUWSZZLhqeY6M1hEk1SVJ5Ub5SLsNiJiVd4BSRuB/t49KQEgZ1SgK5gzDqF0A5BvCFc7Dz0KmTAvNKUHCkMRS9Py2q0ZtOi38Q4+Z2mcOiZLAq7iZLdqgkg16tXlDTgeIzrUBdQzNoNWA8feM5xZ1dmpy5SXfmoA/aNB+Dpf84pIsjwplDUrr6xi3ZaJQ0Y+Brv09Ir/hhQlIYHTV9XFX8dIPn4Zz+UDk/PUknWB5sxKS7l2qz+LxnSBqwSnofmukdBpKNa/OZEdGfGDR1KUC1HS9S7fPSDJqQCVSyHFNeVgTerWjp0kkipYN1Pnfb2aKxKIsA9HL082vHLx066eTMySxUM2gBHKla6+8SlApCitug+5/SJJwKUnMArNue82moY0iE5ZZgwPWm3J7aQeKkUyJ/aBiShrZQU5nr9R+x1gjELBJJ8NfPbrA6Ao3vp88PBouSgWLVal/m0a8VIyv42lqm9ihJLk6MwDpB8coNL05QvkIIDAZOv1eIHiLw4/Eak/xCBqhBLbFVNNcr1/u5wFLmd8JSEqJB7pb5vcN9vR8fEYy7VKlIeqjlbQOc3Rwwvq8L50ooqzPem/I138tqw3xks5jlFQwOXLlS+4GvIVqN3I87B6q7zBq1pte0dNslcya1W8uXvp49BHiEqOwGj+tR9hB8nDhRsQbNoNyGp928YliZCZKDMmqZIAJJvUEAAfUVFqAVpElMnCMHJcnerB7+/VoomC+XxL/AFHUli/tDfGS12I0dvQWDOA3iYrkYRNyyQKks4A36QgDLkADOs0F2DPyA13iuTOWtYCSUoFgUpUco1Ja55U94MlYdS6EKCWJBUXIHhXz0HSCF4UIBu1lGv2O8BK8UtTkMCHCg1G2ryZtbaa1SyMz7lzSj7nag94ImSySwa2tHHN67wbheHgB1dHJ0+9YagiMOCAXYEgBwx/qDHelILKRqDTcM1xY/BBHYEF1Gmgawu7bn/XOvDZS72sxtzDGBKRKD1PWv6QVPBnSuyVUF8qiXKSLHfKdWrWPMNKBJyilhSlNBrF/DOHKLqKgkjcUAZgXezm3Le5aYx+C4srCTVSpuYpZijQbqGgUdxdwagvGt4WhGJAVLLilCRmG4IubkbRm/wD/AErDoCpS03DoJH5qOFN1BHjyEJ+BcRMvIxYjMebkFIEZ2dPo8jhymNCSCzEEdKX5vao5wRh+CG9dilgC/UsOV21eM7hvxYtKSEkuSaHSvneFcv8AEU1cxXfNQCQNSxD+TDw5RWpvsVhZUkJ7WYkFf0hJbqHU5V1DQo4nxRMvKJaQalOUFgHFDS+g8TGWxMxS8uZRU7kE/bpDjCS2QpatCn0OY30ZMG0yHFVBJSRYOQNhnBYdPtGh4CvJNSRUTO75t90jzhDPkFkgsaEU3ICh7ww4eVICXr2cxKm/tzAX5OfKCBvASNn2/eKMSlxUjQsT7NrFktYNyoDSlCPKzNFU6aHdnItQH3b4YjXdhK1Kj4o/8lg+kdFRxO4FhoNusdBwy1S3JcG1nf18D6x4t306a+UFTZbJc11+PEQoG4Ec9R2CTFmlW6a9YpQh1Fy79B7QTiECnOl4plXFSGo3++l4dJd2ookBzqzU8I5YSkFZdkhz0b35CJO5Fm6Xv8esZ38acVyy+xSaq7ytcqQQ3Sp//mGG1msXiTMnzZh1JPRgkJHpCvC44y5k85u9lSQzi4oDXpFyyEpLglzZ9S3sM1IWcXnZpgDM4S+/dFH8/aOjkccI4mUImTFd515QDqBSr3dWYk7l4OlcblnvrTQN3QaUBLKHkNLawlmLaVLCbkgtzcO/IVMKJqWLPagfy84pVWpn/jMJJ7OWkGlW0v8AOkZhfHZuLxclE5Ty85XkFAClJyk+LQHi10Pn89PKKfwyh8Qpf9CR5k/tDsPqcnGysrqmHUvR2qwZtA2vPUvfwTHSsSjtEMmWlRACmclJYKOmUMSATcA0NsFx2cyRo4sDpQRHhONMvChG/wD5OR7xbT6NipacrhYrVibvVq/AIXdi69A3MVOjc21O5jDTsUsLBK1M+/Jr+MUYbGzO1JzqLtrzh8lp9JmTJchBmrUAlNXTUlqBnudosXPzMS5WsZgKGjbijCl2+oXjK4Gb2mVEw91LFv6mDVAbnD6Vj2SsAqS7B0tQCoDEMxcmv9Ri2dDp+GVlzb0Go2YVBfy6CAf4ZSWLlgdEEqPR1FhStI8l/iMrUP6R+Xc2D8gD68oKlcYQkVObKAAAAzvd2fb9INrSjHEokLmyDlUkP3iSDd0gE+IIFGaFaPxDNmgpmITl1P8As8rx5+JcWJigAMoV3VZdQSCzNUgJqTtpAM2UHIA7osPZ4xtFH4znuqWlye6VewHp94S4YKNXBvbYN+sNPxR/1wk2CBVudKeUAcOR/MSDUVEaiOuGpGUkXHOw+GLZMkJUsPVn8Gf0r5QXhMM0ucoUSCgPa4J+xgMmq22LeAMZCyQjvoD2CrV1H2hzNnHslp1zKU+lmHvCpYyqcUcEjqSzekHqX/KW5u/Wwf5yhRBLmVWNBMfwYC/j7wXw0hXaJFHSPAEEejCAE0zPW6vJv0ifDye0cH6kEEvq4ItreIPomFxJUgKNHApuTs1D82iSZxN7H5Z4z/4cxRKctQU1vpqzDd9qU6t0TNAam/SvnrE0KzJ2joEUogtWPYg0faAMQATy/aJSFFT5ulKDpWJY7DFh3QHepD/eseS5YGvzoKCM6dXqlgFm87frA+KmMoGpp7EHWKMVP7xLhgLwmxXHQB3cqyOoSBqXcP4CDXpm5HfEOKmWhShlBCTlCjc6De8fPZrzAoqUSsqJVuogh/BIJ5OWEe8U4qB/MJzr0uEAuzJBqdajzgHg2YjOqqlKVXTLlBsNO4zbRuTQt2MngJWAdyTt5+PvAWIQe1CmcH0eobewgyfiAV5QXZg5u+p8xHkwUPNwAPKnpFQGlnuoCSxCS77s36Qqm95ZHM6/eHfEEAGmpAHKhH3hBjlJExRehrTdv10iSifNGRyfpFBu8EfhaWAmYdVEejn30gPGyRlBarB/cQ5/CMgdnmUOfzyh9JT+Jl5ANTy+corwU3uIA7zoDNuGfyAij8RJJJflWL+E4buSwBe5etan0ivQRODmqTn0ANIlge6SSKZXPKv7Q3ym2h0Ps29D5wknScoIBIqx/bx+bZhabgygSa1alPD2DwWJh7FJ3JJ6KdvIEDwiuUns8LmA7xSVeJFPtEMQ4SEA0Av0H7esNSlJyhw9q+TGClJDDKFP5dLf6gOSknK53H2hthJRclRPK9trxmov4ilImSrmhUXFM1H8b+sTSpzTVX3/AEaB8RMBSop5pD3dz88IPlIGVBDOzGmr/p7wQMVxGdnxM1zQKbegYfaGHAMiZis7FJBS76lgCBpe8LJCgZylHUl/EfrBUzhxABSPqcDmal2+aRsnyUkOglwQCR6D3PnAs1JIUxYkX5EAD1j3C4oulTjvo03YEj3ic3vAMLP6F4ggpbkObD7/AD1hpxEjseZLef8AqFJlHLmc0VlZr0e/lTnDEzc0suCzg12NKQgld1DYg+nwQFhFsUkflUHJrRwKjxrFmIUUUN0u/WBMOApS0k3f/wBh6RJqpeJCFoWhNUkoUK1QS1t6JU0aiYlWlzVzytdz6RhMJNcsCxNQebBP2HiRG34VN7RAzFjUKI0IGovdotEWnFMA5D61H3rHQJMDFh7/AKGOgTSYha5isxL8qhPhcu2sVEEPf7RcZm1GvrFC1E0J5Fh8asXbZfjsxSwN/ni99oyOM4cSSQSdX58gB7xvZeGBr6N8akBYyVLBsFPTLcfOlekQr5nxDh6hU5lbByXOg5eMaQIySlJSLIYH0r4k+UaGZN7NJKZQQ9HNFBzoC6qVNzaMzxWachSlqkDqW/UloRQmJw/elqAq7lugYE6/7i5SgEoc/mzHzdPmX9YWYniLB6DW+gp4mLuGThMS5+oEDagDjwd/OBL8WahJLufK5D+kZrGF5jhmzUH6w84vOyhJ1SQHDXqIz0+WCzHXwv8AtDEvxMnLmJ1DtpWghlwlUxUthlSkd21TqavzaBcVhVK7NIqS36e7xoMdhhIlJCWcXOtmPqYkx3FJylEglwL+EOeDzGKafSkmtrNAknC5yARe53AIfzhhKls9b0A5PX51goEIcip3PvA0rBdqoI3Ifo9fRoJmAAB9K+DQRwlCg6kh1ADweleVX8oITDjkwAJSLBSA3LOkewgDFEuoeFIYYyWDkzG5zE8kj/2y+sALQSfP9oqA2EJI5hw42Hz1hxIS0txQ5VMTu1IV4c5BQOXD+JhniZxyoSLlRPh/tozkQU7Vv6j6ACCMQvLJJeoQT6PCzDz3Xb8x8XeHOUZFeIrzEakD58h8z/L3jWy1BCEsRdifV/Mxn8GhJKhoQQHNdCHbx8xB/EJ4EsaMXBsfyhjqzp94TUcMs/xExGgU4HIgmm1CPWG6mAbl/wCv6Rm8MSJoVVyQPEw/UQEh6U9Q0Id2lxeooNSzD294mgnsptD3QKcgQSPtFckgF+hfpX7wNxhZJypdlCrb7FuVYrwFHFglgblQAB3ADiu7H0ELQtloVyA+eEPpHC1GT3mUMxBBH0AXc7XAMK8bw1TEIqR411ilSRTlU45+Xz7RqPw7jFFSkLdlHN/yZvURkpUwqSO6cwofnywh/wDhsmYkBTBrKerUZh1ts0W4mvMobDxf9Y6B5k9L3HzrHRJoAGI1fSgbnVjEJhCXUtQDGhJ10Fr9Hg1Ms3fxJv5W8IT8XkIBCl5aC4oegYh3/wB6RjbrQfFfxFLlBlnoCO8eiDXxWWG0YvH/AIynTVhGHBQFFu79R6rNvBgIM45hkzFUSA5DqCQKbDRrwJhuFNMGUGpop+8A1SXf+4/tGmB/DcHMSt5qyompJUVENoHrZRsBptAv4oxTBABYqLjVmZqeUH4iclGZf5R3Q3nTwDeEIUy+2nKmKSMg+kGpH23hoDycKVd5elW0DWp0gzhcodqwqyX+b3ETxaTkU2r+GkW8DwxV2q3/AChAPU19h5wErx6VTJilEd0eT7wIiTmWEjQk+tPnONFjUhCDYfpb9YUcKkZlrysSRlDbkgD715Qo5/D2HC1GYod1JYc/h+8XfiSc5YbZiNth5mHWEkplSwmjIT5n96+cY3G4wmbT/JW7aep9Ig7DJyubkD57xKV+X51949RVLjWK8IrMpWwGX1aBJ49RUUyx9SyE0538o2GCwIkyiD9Rqry7qX5BhGZ4FJUvFZ9JaXH+SqJp0eNfLPaLKeYKiXDmhYDpqWvrEQU3ADMC6u7LFdO8pVBzZIJ6wrWnIsczDnETmVOWS6SQlPJhUV0zFUZzEYnMsH+77tEqmVAEDc+e33i7EzPpO2ZvLfwijBsqYpJ/IT6UHznFvFlhASdgoeJFK+EZopfwlbTQbkMQ4erV/wBQ5XinkrIbM6jyCQHr6wh4fMZZe4Zx4X50MEcRW0g5XYqAfcVJ9o0YS4IgFJNU08quPV/CCPxDlZCRrV+QcV8SIlw/DguL1bwNfcQLx+Ue0SW+lILWu7t5RJ2EmEsbmiudLw4TLzUCgQbPzsXhTw1DLHJ/vDCakhRyln02c1+8SWYYkln/AC2056b+0NFygoHIQO6C5BLkUNt6DkQ8JcLh1BKnUcxcU1D+j8o0EiWlgAGGUNz1Pt5nmIMpwB/4dnyhNQSCtCVl2FCQCBmSoU0NY6fJGImr7GUkFZ7qcwBFHLJzBLgAkxRKAAZu87udNGD9fQQTKSSxoTZ9W8CA9adWaLHia9LRbN4axUFJ7wopxqN97RYjB5WKaNozgjmDyMMOm1mb4GrHqTWreBGz6G4hL1K5es1YOwlTCB0IlEN4mOiw4gijqHIFvSOiDSrmlrP6jleFk7AqUp1VZ6f7NP3hukpHzfeKZ7GgNW+FvSMyt2EE3h4eoYGjFm2doW8XmCVKKmPaKGVBZixu3gI089TJrX773NIQcfH8libMogVqze9uhjTNY7iGMCpKEAKoTmO5anWsHYRLISmxIr7QEjDlTghm+/7Q2El5qQLM5/xY/p6iEF/HFiVK6lhvt86QTwnuyEM6c6iqouPpD+UQmcJOIWJiyUy0d1P9xfvHrYPyMXduDOSgABKUlmsAAEhugPtEir8RzXGXdTMNAKeP7w4/CeD7OXnUKmoGzhgPAP8A98Dz8CmZOAIokOoa7geNBGoQkBKdifnzZokX8SW0kvcueo+PGDkKJWpR1JA9vciNh+JsT3KUpTzjKLSEseaUgdA/6eMQMirJLO4T4Oze5gHgKvq5192juJTQJOrkt4f7ifBpJUCBR2SPGj9QHMRar8LysstS1O8wkv8A2gMm+jV8YcSZuVJmrsHVu9yPMVgSUgCUlqApNOXeA9IDRj1GXKSruuhBfUi/sICnxrH5klIABzVIAD0NG8b60hFIllRYWFXPL40ETyVKcXejnV4GxazJl0+pZyv805wZfoznt3Dpigsl2zAPR3sYtxy3KUKAdzUHoR7RTw2QbmlKa9LxGWsmbuL+ZO8UFeKkAGgr+Y9X/S8H8awmWQnYqBdv7VaQPh0svqQI0HE5YVhloAqlOYN/bU+g9Y0GU4PLZWzi3RiIYYmSCuosHHJqnwLtAfDTUW0BJOpDC/OG6ZfezM4IY7G2uhDu/s0Zy6MJ1YIpUqZm7tB9L0oNw9BF+KSEs5Bq3KkM5khQTRtXfUOTU9CBTlFs7CEJDoKXDVd/B9tozjb7RLhEqKisAFIO+mvu8PsPKUVCwFHB2agr19YpwsgsUtZT70qNNWYH47JcgpKiQTRw/wDvSugi3b2tOmy+yAzBnDgivsPnrFkoZk5m2qNOY5fNY9VPUsJSpglJ7pZzaoNgR4bR5KTlfR2DuAd9jvG0pQipBBFCxdmb5Xxj1KHIub+HQ1199IICtFChZiPa+kSEti/ptEFZlHQe0dF6k1NxpHQgznzVEMQadR00/eLpKgB8/wBwBICXcpD78hsH7u7WgoTmApfl5PR4G3ipj95XQPTbTf8AWFfE5OYKCj3ToNSKuTBE6aVEAW1PsGbr6xEIcWYUYfLRaZYzieBUqiUlLH8qqtc+D184v4IV/wAztPq/qH9LMQObgeJh5iJXUnndyXsOvL0hdiMPmOUgim7EDm2/tF0gXFOIKUWH/TRRh9IpVudx/swPw1acy1EVdKQORqR7eRgbiKVhAlpHdBoetSTuWCR0iXBJeaYAbFSSfC/o/lCmh4empp3j3ldT7gVPlFvat3dGZP8Aiz06d1MWZSErUwD0A9CX2dh4GKiyEqUdwAer6aBgIgy/4tn0NeUIf4tynxP6e0FfiPE51BO1T8+XhICxHM08IUZcSnVQnS8aXg0splEgOScqeald0enuYzMllTP8iEh9mr7R9L4LwthKUr6UJpzWQz/8Uv58okljpBTJWlyGl5BzoEU5uR4x7xPIZZLAFICE/wCIIZvB/KCeJXQk/wD2p8g5LC9wXgXjeIyyyhYHeoDrTn4mMXtqM/NnlMpQFLtzq/qYU8VxQUqXKSp0pS5/yJP2EMsWHSAbMwfq8IpMrNOWebeTAe3rFrlbaBFEcwnXp+rwuwa2mVsQ3jofWG0jBrmHIhJUshgBUu0B8Q4LOw60drKUgnexpuKGpGsI24TGUaOM4Hv+sPps0hJSCRmDOObxnEqZ9nfpTaNSFoUlIDHUtdm+wJ8ofSLJKAkECpPecUfW9gKU6c4MTLBWB9IJYvXbRq/rEjhR/wAXJcF/CzjbwifZAXax+9OlYxIUsSU5wJJUzhIK7FXN2YbPeseJz5iFqUCCQQCWfUJbbrt4+rk7OxvzDuN6/NTE5QGm3SnSHS28w2HyhyK9b218IIzAtR9vLcdPQ9YIRJo1PGnzwio4ckVt5+/T4A0RRTIflUG1GsS3ho5ixMrKGoXH7Ve+kXJUGANdgaeXqYmhbuGobajpEgypTGl999Ax8faLFKuwID2eviDXU1j2SgMzkaPdvUPFSUKD6gVLCrc6F6t++mmUjiimgUKbgfrHQHNmsSGI6W8KR7CyZTgzAUcIdtYjMFVc2fnWPY6CNPZv/UHMKfnaBZyqj5pHsdEnuJFE9R/+JZ94XYQ/y1HX9o6OgBPxFIY/4q9LRfwhIZJaub/xVHsdDEbYmyOg9oD4v9HiPaOjoQ+ccQP8xfUwDNvHR0SN/wAND+ajqqPs+KSAUgUFLf5R0dFUznGVHt5Vdf8AyTAXH7/OUdHRkl2LujqYTcNP8xXUR5HRRPq34eGXBYhae6vKrvCiv+4Vhl+NS+FD17hPiLHqI6Ojpf8AH/TE/wCvluY5L/KQw4aO9L6q9o6OjlemzHA/c+8WJ+o9Y6OhIiQXKRo9tIvxKBnFB+X3MdHRJbN1jxRv/wAfYR0dGYVCFGldvUl4Kwwr4n/9R5HQxK5I7h/yV948ugv/AFD7x0dGgDMex0dCn//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 name="TextBox 17"/>
          <p:cNvSpPr txBox="1"/>
          <p:nvPr/>
        </p:nvSpPr>
        <p:spPr>
          <a:xfrm>
            <a:off x="8305800" y="6488668"/>
            <a:ext cx="2286000" cy="369332"/>
          </a:xfrm>
          <a:prstGeom prst="rect">
            <a:avLst/>
          </a:prstGeom>
          <a:noFill/>
        </p:spPr>
        <p:txBody>
          <a:bodyPr wrap="square" rtlCol="0">
            <a:spAutoFit/>
          </a:bodyPr>
          <a:lstStyle/>
          <a:p>
            <a:pPr algn="r"/>
            <a:r>
              <a:rPr lang="en-US" dirty="0">
                <a:solidFill>
                  <a:schemeClr val="bg1"/>
                </a:solidFill>
              </a:rPr>
              <a:t>Who’s Who</a:t>
            </a:r>
          </a:p>
        </p:txBody>
      </p:sp>
      <p:sp>
        <p:nvSpPr>
          <p:cNvPr id="13" name="Rectangle 12"/>
          <p:cNvSpPr/>
          <p:nvPr/>
        </p:nvSpPr>
        <p:spPr>
          <a:xfrm>
            <a:off x="178493" y="805320"/>
            <a:ext cx="7243916" cy="5632311"/>
          </a:xfrm>
          <a:prstGeom prst="rect">
            <a:avLst/>
          </a:prstGeom>
        </p:spPr>
        <p:txBody>
          <a:bodyPr wrap="square">
            <a:spAutoFit/>
          </a:bodyPr>
          <a:lstStyle/>
          <a:p>
            <a:r>
              <a:rPr lang="en-US" dirty="0">
                <a:solidFill>
                  <a:schemeClr val="bg1"/>
                </a:solidFill>
              </a:rPr>
              <a:t>He was born July 7, 1792 in Watertown, New York State</a:t>
            </a:r>
          </a:p>
          <a:p>
            <a:endParaRPr lang="en-US" dirty="0">
              <a:solidFill>
                <a:schemeClr val="bg1"/>
              </a:solidFill>
            </a:endParaRPr>
          </a:p>
          <a:p>
            <a:r>
              <a:rPr lang="en-US" dirty="0">
                <a:solidFill>
                  <a:schemeClr val="bg1"/>
                </a:solidFill>
              </a:rPr>
              <a:t>He was baptized around 1831 and moved to Kirtland, Ohio</a:t>
            </a:r>
          </a:p>
          <a:p>
            <a:endParaRPr lang="en-US" dirty="0">
              <a:solidFill>
                <a:schemeClr val="bg1"/>
              </a:solidFill>
            </a:endParaRPr>
          </a:p>
          <a:p>
            <a:r>
              <a:rPr lang="en-US" dirty="0">
                <a:solidFill>
                  <a:schemeClr val="bg1"/>
                </a:solidFill>
              </a:rPr>
              <a:t>He accompanied Parley P. Pratt on a mission to the Western Reserve</a:t>
            </a:r>
          </a:p>
          <a:p>
            <a:endParaRPr lang="en-US" dirty="0">
              <a:solidFill>
                <a:schemeClr val="bg1"/>
              </a:solidFill>
            </a:endParaRPr>
          </a:p>
          <a:p>
            <a:r>
              <a:rPr lang="en-US" dirty="0">
                <a:solidFill>
                  <a:schemeClr val="bg1"/>
                </a:solidFill>
              </a:rPr>
              <a:t>He was ordained a high priest on June 3, 1831 by Lyman Wight and served another mission to the eastern states (D&amp;C 52:35)</a:t>
            </a:r>
          </a:p>
          <a:p>
            <a:endParaRPr lang="en-US" dirty="0">
              <a:solidFill>
                <a:schemeClr val="bg1"/>
              </a:solidFill>
            </a:endParaRPr>
          </a:p>
          <a:p>
            <a:r>
              <a:rPr lang="en-US" dirty="0">
                <a:solidFill>
                  <a:schemeClr val="bg1"/>
                </a:solidFill>
              </a:rPr>
              <a:t>In 1832 he baptized George A. Smith (a future apostle)</a:t>
            </a:r>
          </a:p>
          <a:p>
            <a:endParaRPr lang="en-US" dirty="0">
              <a:solidFill>
                <a:schemeClr val="bg1"/>
              </a:solidFill>
            </a:endParaRPr>
          </a:p>
          <a:p>
            <a:r>
              <a:rPr lang="en-US" dirty="0">
                <a:solidFill>
                  <a:schemeClr val="bg1"/>
                </a:solidFill>
              </a:rPr>
              <a:t>He fell into apostasy and was excommunicated in 1834</a:t>
            </a:r>
          </a:p>
          <a:p>
            <a:endParaRPr lang="en-US" dirty="0">
              <a:solidFill>
                <a:schemeClr val="bg1"/>
              </a:solidFill>
            </a:endParaRPr>
          </a:p>
          <a:p>
            <a:r>
              <a:rPr lang="en-US" dirty="0">
                <a:solidFill>
                  <a:schemeClr val="bg1"/>
                </a:solidFill>
              </a:rPr>
              <a:t>He turned his bitterness into persecution against the Prophet Joseph Smith</a:t>
            </a:r>
          </a:p>
          <a:p>
            <a:endParaRPr lang="en-US" dirty="0">
              <a:solidFill>
                <a:schemeClr val="bg1"/>
              </a:solidFill>
            </a:endParaRPr>
          </a:p>
          <a:p>
            <a:r>
              <a:rPr lang="en-US" dirty="0">
                <a:solidFill>
                  <a:schemeClr val="bg1"/>
                </a:solidFill>
              </a:rPr>
              <a:t>He was quoted that: The prophet would do the work of translation and then take breaks to play with the children. Wakefield did not believe that this was conduct of a man of god and left the church accordingly.</a:t>
            </a:r>
          </a:p>
          <a:p>
            <a:endParaRPr lang="en-US" dirty="0">
              <a:solidFill>
                <a:schemeClr val="bg1"/>
              </a:solidFill>
            </a:endParaRPr>
          </a:p>
          <a:p>
            <a:r>
              <a:rPr lang="en-US" dirty="0">
                <a:solidFill>
                  <a:schemeClr val="bg1"/>
                </a:solidFill>
              </a:rPr>
              <a:t>He died January 18, 1835</a:t>
            </a:r>
          </a:p>
        </p:txBody>
      </p:sp>
      <p:sp>
        <p:nvSpPr>
          <p:cNvPr id="19" name="TextBox 18"/>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Leelawadee" pitchFamily="34" charset="-34"/>
                <a:cs typeface="Leelawadee" pitchFamily="34" charset="-34"/>
              </a:rPr>
              <a:t>Joseph Wakefield</a:t>
            </a:r>
          </a:p>
        </p:txBody>
      </p:sp>
      <p:grpSp>
        <p:nvGrpSpPr>
          <p:cNvPr id="9" name="Group 8"/>
          <p:cNvGrpSpPr/>
          <p:nvPr/>
        </p:nvGrpSpPr>
        <p:grpSpPr>
          <a:xfrm>
            <a:off x="8229600" y="1295400"/>
            <a:ext cx="1371600" cy="3810000"/>
            <a:chOff x="1219200" y="1390925"/>
            <a:chExt cx="1676400" cy="3257274"/>
          </a:xfrm>
        </p:grpSpPr>
        <p:sp>
          <p:nvSpPr>
            <p:cNvPr id="10" name="Cloud 9"/>
            <p:cNvSpPr/>
            <p:nvPr/>
          </p:nvSpPr>
          <p:spPr>
            <a:xfrm>
              <a:off x="1343098" y="1619525"/>
              <a:ext cx="838200" cy="609600"/>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Cloud 10"/>
            <p:cNvSpPr/>
            <p:nvPr/>
          </p:nvSpPr>
          <p:spPr>
            <a:xfrm rot="15426738">
              <a:off x="2028898" y="1619525"/>
              <a:ext cx="838200" cy="609600"/>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loud 11"/>
            <p:cNvSpPr/>
            <p:nvPr/>
          </p:nvSpPr>
          <p:spPr>
            <a:xfrm>
              <a:off x="1571698" y="1390925"/>
              <a:ext cx="838200" cy="609600"/>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4050661">
              <a:off x="2169207" y="4155878"/>
              <a:ext cx="290465" cy="694177"/>
            </a:xfrm>
            <a:prstGeom prst="ellipse">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4050661">
              <a:off x="1604050" y="4127375"/>
              <a:ext cx="279693" cy="694177"/>
            </a:xfrm>
            <a:prstGeom prst="ellipse">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14600" y="3050280"/>
              <a:ext cx="381000" cy="4748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219200" y="3041365"/>
              <a:ext cx="381000" cy="4748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20029742">
              <a:off x="2147484" y="2372193"/>
              <a:ext cx="569677" cy="946988"/>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1905609">
              <a:off x="1409040" y="2429887"/>
              <a:ext cx="569677" cy="860377"/>
            </a:xfrm>
            <a:prstGeom prst="trapezoid">
              <a:avLst>
                <a:gd name="adj" fmla="val 13115"/>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1574022" y="2426134"/>
              <a:ext cx="946189" cy="1025382"/>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rot="10800000">
              <a:off x="1861991" y="2408302"/>
              <a:ext cx="354820" cy="410152"/>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a:off x="1445463" y="3344520"/>
              <a:ext cx="719926" cy="1139199"/>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a:off x="1986013" y="3348977"/>
              <a:ext cx="714179" cy="1146797"/>
            </a:xfrm>
            <a:prstGeom prst="trapezoid">
              <a:avLst>
                <a:gd name="adj" fmla="val 2595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1712864" y="3380186"/>
              <a:ext cx="709642" cy="481483"/>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736761" y="2438400"/>
              <a:ext cx="168239" cy="904981"/>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201277" y="2438401"/>
              <a:ext cx="160923" cy="894934"/>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5400000">
              <a:off x="1982956" y="2917302"/>
              <a:ext cx="182855" cy="924499"/>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524000" y="1447800"/>
              <a:ext cx="1058852" cy="108087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down)">
                                      <p:cBhvr>
                                        <p:cTn id="9" dur="580">
                                          <p:stCondLst>
                                            <p:cond delay="0"/>
                                          </p:stCondLst>
                                        </p:cTn>
                                        <p:tgtEl>
                                          <p:spTgt spid="9"/>
                                        </p:tgtEl>
                                      </p:cBhvr>
                                    </p:animEffect>
                                    <p:anim calcmode="lin" valueType="num">
                                      <p:cBhvr>
                                        <p:cTn id="1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5" dur="26">
                                          <p:stCondLst>
                                            <p:cond delay="650"/>
                                          </p:stCondLst>
                                        </p:cTn>
                                        <p:tgtEl>
                                          <p:spTgt spid="9"/>
                                        </p:tgtEl>
                                      </p:cBhvr>
                                      <p:to x="100000" y="60000"/>
                                    </p:animScale>
                                    <p:animScale>
                                      <p:cBhvr>
                                        <p:cTn id="16" dur="166" decel="50000">
                                          <p:stCondLst>
                                            <p:cond delay="676"/>
                                          </p:stCondLst>
                                        </p:cTn>
                                        <p:tgtEl>
                                          <p:spTgt spid="9"/>
                                        </p:tgtEl>
                                      </p:cBhvr>
                                      <p:to x="100000" y="100000"/>
                                    </p:animScale>
                                    <p:animScale>
                                      <p:cBhvr>
                                        <p:cTn id="17" dur="26">
                                          <p:stCondLst>
                                            <p:cond delay="1312"/>
                                          </p:stCondLst>
                                        </p:cTn>
                                        <p:tgtEl>
                                          <p:spTgt spid="9"/>
                                        </p:tgtEl>
                                      </p:cBhvr>
                                      <p:to x="100000" y="80000"/>
                                    </p:animScale>
                                    <p:animScale>
                                      <p:cBhvr>
                                        <p:cTn id="18" dur="166" decel="50000">
                                          <p:stCondLst>
                                            <p:cond delay="1338"/>
                                          </p:stCondLst>
                                        </p:cTn>
                                        <p:tgtEl>
                                          <p:spTgt spid="9"/>
                                        </p:tgtEl>
                                      </p:cBhvr>
                                      <p:to x="100000" y="100000"/>
                                    </p:animScale>
                                    <p:animScale>
                                      <p:cBhvr>
                                        <p:cTn id="19" dur="26">
                                          <p:stCondLst>
                                            <p:cond delay="1642"/>
                                          </p:stCondLst>
                                        </p:cTn>
                                        <p:tgtEl>
                                          <p:spTgt spid="9"/>
                                        </p:tgtEl>
                                      </p:cBhvr>
                                      <p:to x="100000" y="90000"/>
                                    </p:animScale>
                                    <p:animScale>
                                      <p:cBhvr>
                                        <p:cTn id="20" dur="166" decel="50000">
                                          <p:stCondLst>
                                            <p:cond delay="1668"/>
                                          </p:stCondLst>
                                        </p:cTn>
                                        <p:tgtEl>
                                          <p:spTgt spid="9"/>
                                        </p:tgtEl>
                                      </p:cBhvr>
                                      <p:to x="100000" y="100000"/>
                                    </p:animScale>
                                    <p:animScale>
                                      <p:cBhvr>
                                        <p:cTn id="21" dur="26">
                                          <p:stCondLst>
                                            <p:cond delay="1808"/>
                                          </p:stCondLst>
                                        </p:cTn>
                                        <p:tgtEl>
                                          <p:spTgt spid="9"/>
                                        </p:tgtEl>
                                      </p:cBhvr>
                                      <p:to x="100000" y="95000"/>
                                    </p:animScale>
                                    <p:animScale>
                                      <p:cBhvr>
                                        <p:cTn id="22" dur="166" decel="50000">
                                          <p:stCondLst>
                                            <p:cond delay="1834"/>
                                          </p:stCondLst>
                                        </p:cTn>
                                        <p:tgtEl>
                                          <p:spTgt spid="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95000"/>
              <a:lumOff val="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050" name="AutoShape 2" descr="data:image/jpeg;base64,/9j/4AAQSkZJRgABAQAAAQABAAD/2wCEAAkGBxQTEhUUExQWFhUXGBwYGBgXGB4cGhoZIB0dGhoeGhgYHCggGhwmHBobITEiJSkrLi4uGh8zODMsNygtLisBCgoKDg0OGhAQGiwkHCQsLCwsLCwsLCwsLCwsLCwsLCwsLCwsLCwsLCwsLCwsLCwsLCwsLCwsLCwsLCwsLCwsLP/AABEIAMIBAwMBIgACEQEDEQH/xAAbAAACAwEBAQAAAAAAAAAAAAAEBQIDBgABB//EAD4QAAECBAQDBwIEBgEEAwEBAAECEQADITEEEkFRBWFxEyKBkaGx8DLBBkLR4RQjUmJy8YIzksLSFVOyogf/xAAZAQEBAQEBAQAAAAAAAAAAAAABAAIDBAX/xAAlEQEBAAICAgICAQUAAAAAAAAAAQIRITESQQNRE2FxBBQygcH/2gAMAwEAAhEDEQA/AMnL/DmEJCFTSFoSM+WgWdVfzKJ9HpQatuHfh+RLmqEvOqlQoglAKuYSXpRxrW0NZUkTQcpGUkMkEkEB2JUxegPdG3hA/DwJKSpglRLChPdJKilWY6gFinekeHzvThuiZnA5CQpJQkINHqgqDuxKvzOTUudLBouw3AJUlBMuWpSFLKXJHco9UsyvTfrCbisygpYztz7qX1AJs9eZ9CEoqA2ZKwC6QoswIqB3aB7F6C9ox5VmCUScPLGZKFKKXAmJysHYZQFd0PUu1ibRLB45KiBMBAzAp7yg5dgympVvWse4SWlIGZFVKTS7+FKd2/SAOPrWhISjupchReoBJzVF9qF3J6xnyqMp2KQkkqSosCEkqJANXGZVXNNd2hdh59Mylsog91IcgGwGa/vyMLpUzuAqUDldShVi6ujCtP2iKsQknulWUioXZ7aO9bM3vFaKOmYh1ApLC5DUSxLEkA9a18otIK2Lk6ApSlWXN/kaks9X9IV4dYUqoKZeZsya22AdjRoYjGSgFIQMwNTlu4cWNRUE6aXcQTY/RZxbgBKZpSFqeoTRyGZgwYGg6vfWLMPgES0JypOdgO8oqcBjV2D3B/yfeD50xYQHUt1AKUos5chj3eR0Y0O8DYTFtMSNDQuTTTXTb9ofyXXDVlieNwYmBiVdoQNaoq3c3vTXWloHXNSkhKQczDSpYAO5trS1TBS0hWuRQ36VDtWrMeUVfwq8yAllCmbMbl7k5XDJJYdLNDMqpNrJL5MymVmZSe6lVSQS6jc0e21Y6XiT3jnZSyQkBITuBQEkuKGvlHk6RklqSk5nSyFGnZmrsAX1uXNNoDnzkABXaTf7gygphsWbXne5jWxlBOGl95ROYEOyi9hR6fSSD6bwNjpBmS3CEmYKkOVH/mPy0BqX6QPN4qlQIQrIwI7xCSWtX1pZ4Fw+NmZf5a0k1+tLhZ2cVfZ3HvFpnS7AYUIIBXLQk5Uh1EqJdmSsoDglk94gl7B4nxPBSQU5iVKNGBBUEi4s4ok8nu0eS+JLUkfyElKmUrLMuL1d02GzvoHMXTJ8tSUhEs/VmPaFyNhR7uDdqRWneulXDeHqlKVMlOpWUsWIIFBZ2ch6ZiPOhONxpWChQZSQyilJAIoHUCHAbT9REJnD1LHaICUhTKIAc90NoLskaWgLCy5qO0UoZSoFBQAGAY0BcMSupJ0AFIpyooxmLCu7mmrU4BSVMhLWOWm6gTekX4aZLlICJaQo6lQJFrijip8K9YW4fCKlpUqaHqWSO8K/1KsHd+pB0gXE4hQU4mK7qXrVizkPqLV15Rr9LR2OJ5pgTnWEgALSA+YsSXBs5JND+kFYfiAWVIluKMNCBSlLh/aEfD+C9oE4jtlCabpCcveFAM2YuHuSA70hijEFITNICFZQFEgMksCt1PUAuHOxaDKTqKxHE48EsxNWrbcZU+JP6wk4rOXmq9QyHBBIswBreHH/AMSZswL7dkp7/cAoXdZIF6VEA4xcnEF1zATLOVKEpJC/7nz8qbvGsJyZPar+ExCpSk5QkhmSp8xpZI2rY7QJJ4evs2WpQA7qU3Ym9HtUO28NsbjmSQVVAJSFPmKaukljqXc28IoncWlqBMxHZlwMoexq5JFPCpd6vTU3ozrglRiO7lmElWYkPzYADa56coq4kQwKQ2pHPZ9miqajtZi+zSwBoX/LVj1N45JylluXq7fmo/NgN46am9ta5WYWUpSQRMYHQPTyjov7/wCUkp0IZvBxHkYtu+2NvqmKxIlVUzZGAtoWFOmgFtoCxqZyklQDy/yDKzf9tSSedSKDY7hGHlmWkTGWzgqSS1Gu4oWDk8tbxLE0QyAPzEJUX1JZiTQk6mPLLq8NUNwfgqFJR2sx1KSFJIWEgEmqRooljoW1hvg8MJZJRiCpUsF0FIAS7gVod6mr7RVK7xMwgrVZT94CgfLtV6jkwhghKQ4YgkUIbsyGd3F2besZufr2lEyTY5QpDhTuQczvyZyBvzDsQDPwZ7IkHMoGkup0qzpYlmtzgzAYVpZQ6iWBWCn81RoLB2AbqTqAuZ2SlMXCcu9HCSS5o5JNh7VzMtdq8dlBQOxmgslAACi1U94l8qauAwyt5QvwnCZq3lskpBDkGgBBdiW3eguPJ5MxIy55gJuwH1Eh7muagKvGKuC4qXLcFGUTDn7z5mNTRnqS7U2rHSZai2JlyzLQwmEgAMMqcoZ0qBYBxXVqp5UXS8EUTElylJRmLg0NwlwDU0Ymm7O5aTp6FU72lVUoHYOL0hVNxbpUsEm3dbd9tG1h8tiDwVKADgtYuAabn5blFU/h6gSoBBABdIBzAXdQd6ks/PnFCJ2ZIyqdRoNK6B2++8XYacsK7NyGS4Yn6T42O2+kU7KjJnyNMKAoVl2D2sOo5gN0gxzLSlIfOkZXSXUWHeNqmhMCzk5FO2YvQrrUFxUu/SK509K5qyt0sl3TXK9A4OhS4YcusW9jb2djlKSoHLmYG31CtGdhQ/KxfMWkkZ1MUZQAxLKuOb6GloiJaQS63bvCgbkK6bnrAWPKc+ZS2zHvNa11b+EMyh9GmKly15UlGZBOZw19AU5XNWcONjsa5WGYzJgQVJYIQgJS5T3WIzNR6Hm8KsViARlrcEKScrgVFLvbWFM3FzwtSEFbAuFOW3IIU9T+8bxu+Izx6Ohw2YcxDSapJQpjlQKsoh7gKbwgX+LlyyEZkhKUsN0szb5unLnAquKqGXMFnKBnKVZXLUoKNC5VWAdYLsVNz7z9Wo+8Un2PFpEcXUVg9qklRIAYgCoYEJDBuZ8dYPlTFBRSRLCmDBKsxfVRAp4ctGjGInCSCnMxUykhAJcpB1dmrfnBuFWVLCKGhUSCHbYjUvSkOovHh5xnIkCYkZ52oJVlUGqWJymw+m5gHiXDcTMmIUqSwZLpCku7OXGd00ehhrNmy5WXMgufqUkgoFbpTd/LrAOJ4oZkzLKKkqzFSZhHe3Z1Buo5ee8dtzgCy0LUSlQQFkFvqS315CAza05HnDQ4kr7iVFWHUPzJbvPpR2oD1OkM8Bwxc1QGLnIWgggtVQO5CUsrUPUCmkFTOEolNKR3koSE5yQc1AXBTsCOsZrOVCS5ic7CiMpT2YsSXch33asSwPDJCFJKZWZTgZVJJBNQAR9KrlubUgnEcISnIrtEpBY5XbvAsWADs7VfdwICxWPMuZVYDgsApzRgwHQHzO0Ym5ROKWTsOuasjIQQQCXFaE22YXLVpAGJnoRKUovmByMRS+os4AH+o0UvGpCQVKKgcoSTSrWOx3p1iasEFJWJiAAsFIVcgEM1bG1f0jpjftTKS8sBJmqQHSq3IFtKkj3iK1KUCrOCXrueexHPnGtXwoITlSH1U5BzFvlIRT+HMSBQObCyhcesdpnLXSZ42gf4lQoFqSNhYR0P8HhcJkTnlqKmqc6q+QaOi8sTvFvuHYdBSAlIYqfvEgOAw6AgM1mG9AxnCYlYNAqxZgEmjCzl67UYdQsPjTMWQEZjLbvUzVoDzq4Y7XFohjJypS6rGYAgpoEhyHYCjgG2z0rHgy7Y2LxIBLAt3nBIZ2qAH3NKglna8HYaYgHv1q6S1NczGxVzbSsZztwEmetDDN3ZaCzro1jSp+ayzqWUJDpc5gH1cEgCwoQ2rDnHPm/wsbWoVimUWqDqzUa1rVL1bvDwWJwQWU1UHJJStTMQ101eny8AYzEhCQQFfVlKcwdNHDCrioDFoFxOKVMlKWgtMBZOYg5gHdIcAAljQG+lYxd9Y+/at3wc8TwbpEuUJZJUGC3ZiQF/SCUkg3+BDjcSmUqhT2iSAE97M41IID+ER4fh5s0BaytDn6E5kkKBs92Iqx2gTGcMVNWJq1lTAByQkrF6bGt46fHjri0foSrCzZuagFS7u7ObPcwMAZZHaObJCXBDWc/lNneDQhGZkzcxLgoFWYgFwC/P2BeKuI4CZMBDKdJrVtNz3Wb3jrjLbrTUxqS5wZTF2s5BJ+/PWPeGTySe7pXKmpHkNX+GOwsqWggqmJdyaWVW3eoquz2hkviEo0CkpG2cDyGsdsP6a3viNzDaubhFLKe53KEhwD7u+rRXM4cZeYpQskl3cZq7ZyBSCkkL+lYVT8qwT4gH3jlYRTsQSaas77PV/wBo7f2uP3WvxylONlqJLBTHdgfAOzV3/SKv/iVKIfJlcOHJ0bROhO8aJEmjAHMLObx7NVlsn1/aGf02EP44zp4WoTaTBlA0S5pcCo3i2TgEJKyVqOa9ha2kP5CszhgCdW10BfmB+0VKw70Kf23FI3PiwnpeGJKeGoKAlSiwDAt4dNtN94okcElpBTnLG1D3S23M1Z40SsIhP1kpewep6IFT4R5Mw6ALE+BHSjlukP4sPo+MZhfA8q3AMwBJYljzNFEEVb9dYqxUuZNMqX2QC/pByFIqwSCqqKF6vr0h5iAq+VI2Ocj0YRWpTVev9qSr1SDB+CfbPgzv8BMX3ZzoIobMB/wDE3ivD4GWZjOS2ZRUe7r3SnqGv+0aYzHBBqDcKHuDAowUvNmDpN6Fw/iX9Yzfhyk4Z8LJwFw8plLA7xUl3LuEnTpW2rvq0Wyp9WUyQlw4BbMHPeL0KW20No8OGn5ypOQoIZkHKdf6jdiA4OlGrCdMqYhCkzEKQFEvRwBT8wcf6jhl8eXuOdwvsZiBmOc9qUJTlSogqcBRcitASxL3fWJYnD9pLTNUo6WCaE1U5HeBIp4PqTCTB40hRR2ihKBzBI+moZYbUFO9H6wZMxgSSta7VSkhwQ7OHHeLaC3KC42DxoqdgJTjtDmKkuF5k5ECtSapD7UPtBaJhUgozpKWZKs9RQMzEE6F3JrzhYmVmCklbAhnAb3DWMF4KW+UUKEMZbpVswcnx5e0O1J0ZYWQCgErCmchQsas4emhrakJsNwkTllRmEAZjlS2YglxmNjQbGrxVgsRkmEKSb2AUCzG7UZ2ccos/jUkkF5a3OXKDUXc/lI5mnKDroa1TVPCUtRxyofWOgUYo/mS6tWFPCsdHLxrmYYZBlrUuaMpNwGoWBABNVDLRk+himTLMwBYJZQoXDuaemvWCeKYtCye0UKG4DA2y90UDMbAawul4klpRSgEjumrGrVADB97RXF20MClALlpU6hkUyQpgbAODUl3NgMogqYtYQApQJUaqTMRmB1AD5690Wbuhm1VpkKVOmywVywlIHcJ7xUlJJezOcuxaB19rRKhmKqKISwbW+ratSM+O5ozetQ4wqEBBllJDlwmmYqDEZXoagCte94xLg+FQkpzKIBJKALu7k5fI3NoBRwybMdZmZlSlgByxLEF2pqBzfeHX8NNVO7QFlMnvIL0q7OxoTyd971w1NStzG60tx+ImTE5WIyuFFdCCDoASzioeoOghZMSuaCkfUKZQW8yD3dT+rw2TmzBKlAoSkuTyskEXqQA9O9DIyzLR3Ehib0L8qAu1to6/D8Vv8NTAowGHMtKkrZRUcxUCXFmDkB03Ol49E6YKA+ja6kKr4vBk+eA2Z0qNn7qif7RdVP6RAM3MRQU3WWHhUq8xH0MZJNRsHPlJUwXKSqpNUChN77sPKLJRCPpSlHQAeoiSksWBPu3iYgsBNVqZ7bnoA58gYULGLoygFdQDEhOB+lKgwfKkkJ8EPlfwEUYbEElshAahUWcswZIci5NW/SaypVBQVHd9OnhEVqZ5DljtvVnoWr7R5lDmtdnb582MTVg2H8wrU75UuVKP+IJJJ30F3ESl4KYs5QRITomXlM1uayClGoZL3YKiDv4qTKTnnTggaAiquiWBOkQk8Um4p0ypK5cov8AziwUu5GXMQw2IcsNHiyXwyVJV3UOv8y1gqWTzUqvgPKJLxCiCMyQCP8Ak/T5aC8tY3V2Iw+FlSgcqDmN1EpKidHJW58SWflFE6SlVyd7U8gdqwHNxPu1Y6UH8dufsIYLyIlYAPlSEvsKHyJrraKJ2FVdvCCJU0syvYmvPz5e0UrnJeyX3YOfKrv80iAKYlOgMUZQNPX55QyM0Ucaa1bxd7c48Xhwpmt7GuvXpDtBcoFQ7n5rFeYn+oHcEH3pBc7CFmavP58pA8oGnOJILwqJjFYBI1IGbmxSXEDT+AJWpBCHSMrh6mrmrB6Bq/Z4a4fCVt4EnrTw0hojDsGZ6X9+mkc88ZVrbHYrgqg+YHvKfKLebVAa3SK08OmkpFEpzBzRxyGlaVfwFI3c9SACJmXK4FQBdwnUM/vCvFhaQbEAvmcWJ230IbSOGWGhcWYmScQiYcqAUhRYa12LlnFdDW1IHxfC1TJwKpawk/koTbwYC8avCrc5q0qPZ6WqdfDlbMJzAvlIYsAXfcP+sZmpzpnxnemDTgZgDdjNPM5iW0+ktbaPY+hFL1JTXdgfIx0XnGdYsbKEw5glyCFEBhY3qem73aCMLw1bOtClKzOzkgABgxNaEGh3MfSpfDpaQMqAN6AeZF6E3cwQjAoCnysNI5eU+nWfG+bcL4DMK+4pcvMQKg90akne7NdwI0GA/C5zFQmqQ7s5JIqSCS163jYIwwozJOhuNeRrEkyiVfQW1OZkuz93U3IcgfaM3dax+OFsngsuXZKVcyCAbWIY7vaPU4ACyanmWHheGkzDXBOhPM8mjyXhjXQagX8driM3GukxhB+IZOTDLykMMrtRu8nQWFC/jGNxPFpsmSkJJD3Y1rRgbj9o2f41mgYZSQXzKFG0APlGJxnD+3UhNQi6ynRmCamz18jQ2Pr+KXTFkLeB4xaVrmZqqDElOZTPUDMNaU5QzmcQx0xRKJCUIP8A9jAjmpzmfoPCGUqSmWCJUspGpepPNV/AGKJuLNstef7mPRMbGdqkYdZDzZqiov3ZWVCBydsxHjEpMtKS6EsbFRJUqvMl76dI9dVm01HnV7+cRUkvdy7kC/kDo5+fToLUm76fK/PtBUlTqoKnb589IDCSN3NtPKnxmgjDhSa6mwemznYP56bwoxQBKQbZ1UQkfmP9zMSkamOl4gywWIKyXUo3I6jVqUYcoWzMWyiQcyzdR8rWSNGvAqpc1RfTf4dtP2EBE46b2mXM4y1DHLq9wQ1HFdDpWOKlNcjbYbD7RGTLJcFh1L+Yany8SABDGp5hx89YkhV6VOsWyx4aMPl/9c4rJSzm1rN0s7CLUcxQDUU+dIkMJSGJJKdVMXSdHAopJtve8B4hAUCUl2FaEF9zR2vXWGPDihSsigcqh1B8R8oIV9ocOsiahaQQUsT3gD9JBFFMQLRbQRSi7cq+t/mp3giTOaxOlx71P3ducGY3hhyiYCFoUHStNi9qadIHlyTUAU9ukWwvRjAUhm2rbmxun1A2ipMhDjvAHYlnPIlgr35CPU4IvYt0PwfOUWSZZLhqeY6M1hEk1SVJ5Ub5SLsNiJiVd4BSRuB/t49KQEgZ1SgK5gzDqF0A5BvCFc7Dz0KmTAvNKUHCkMRS9Py2q0ZtOi38Q4+Z2mcOiZLAq7iZLdqgkg16tXlDTgeIzrUBdQzNoNWA8feM5xZ1dmpy5SXfmoA/aNB+Dpf84pIsjwplDUrr6xi3ZaJQ0Y+Brv09Ir/hhQlIYHTV9XFX8dIPn4Zz+UDk/PUknWB5sxKS7l2qz+LxnSBqwSnofmukdBpKNa/OZEdGfGDR1KUC1HS9S7fPSDJqQCVSyHFNeVgTerWjp0kkipYN1Pnfb2aKxKIsA9HL082vHLx066eTMySxUM2gBHKla6+8SlApCitug+5/SJJwKUnMArNue82moY0iE5ZZgwPWm3J7aQeKkUyJ/aBiShrZQU5nr9R+x1gjELBJJ8NfPbrA6Ao3vp88PBouSgWLVal/m0a8VIyv42lqm9ihJLk6MwDpB8coNL05QvkIIDAZOv1eIHiLw4/Eak/xCBqhBLbFVNNcr1/u5wFLmd8JSEqJB7pb5vcN9vR8fEYy7VKlIeqjlbQOc3Rwwvq8L50ooqzPem/I138tqw3xks5jlFQwOXLlS+4GvIVqN3I87B6q7zBq1pte0dNslcya1W8uXvp49BHiEqOwGj+tR9hB8nDhRsQbNoNyGp928YliZCZKDMmqZIAJJvUEAAfUVFqAVpElMnCMHJcnerB7+/VoomC+XxL/AFHUli/tDfGS12I0dvQWDOA3iYrkYRNyyQKks4A36QgDLkADOs0F2DPyA13iuTOWtYCSUoFgUpUco1Ja55U94MlYdS6EKCWJBUXIHhXz0HSCF4UIBu1lGv2O8BK8UtTkMCHCg1G2ryZtbaa1SyMz7lzSj7nag94ImSySwa2tHHN67wbheHgB1dHJ0+9YagiMOCAXYEgBwx/qDHelILKRqDTcM1xY/BBHYEF1Gmgawu7bn/XOvDZS72sxtzDGBKRKD1PWv6QVPBnSuyVUF8qiXKSLHfKdWrWPMNKBJyilhSlNBrF/DOHKLqKgkjcUAZgXezm3Le5aYx+C4srCTVSpuYpZijQbqGgUdxdwagvGt4WhGJAVLLilCRmG4IubkbRm/wD/AErDoCpS03DoJH5qOFN1BHjyEJ+BcRMvIxYjMebkFIEZ2dPo8jhymNCSCzEEdKX5vao5wRh+CG9dilgC/UsOV21eM7hvxYtKSEkuSaHSvneFcv8AEU1cxXfNQCQNSxD+TDw5RWpvsVhZUkJ7WYkFf0hJbqHU5V1DQo4nxRMvKJaQalOUFgHFDS+g8TGWxMxS8uZRU7kE/bpDjCS2QpatCn0OY30ZMG0yHFVBJSRYOQNhnBYdPtGh4CvJNSRUTO75t90jzhDPkFkgsaEU3ICh7ww4eVICXr2cxKm/tzAX5OfKCBvASNn2/eKMSlxUjQsT7NrFktYNyoDSlCPKzNFU6aHdnItQH3b4YjXdhK1Kj4o/8lg+kdFRxO4FhoNusdBwy1S3JcG1nf18D6x4t306a+UFTZbJc11+PEQoG4Ec9R2CTFmlW6a9YpQh1Fy79B7QTiECnOl4plXFSGo3++l4dJd2ookBzqzU8I5YSkFZdkhz0b35CJO5Fm6Xv8esZ38acVyy+xSaq7ytcqQQ3Sp//mGG1msXiTMnzZh1JPRgkJHpCvC44y5k85u9lSQzi4oDXpFyyEpLglzZ9S3sM1IWcXnZpgDM4S+/dFH8/aOjkccI4mUImTFd515QDqBSr3dWYk7l4OlcblnvrTQN3QaUBLKHkNLawlmLaVLCbkgtzcO/IVMKJqWLPagfy84pVWpn/jMJJ7OWkGlW0v8AOkZhfHZuLxclE5Ty85XkFAClJyk+LQHi10Pn89PKKfwyh8Qpf9CR5k/tDsPqcnGysrqmHUvR2qwZtA2vPUvfwTHSsSjtEMmWlRACmclJYKOmUMSATcA0NsFx2cyRo4sDpQRHhONMvChG/wD5OR7xbT6NipacrhYrVibvVq/AIXdi69A3MVOjc21O5jDTsUsLBK1M+/Jr+MUYbGzO1JzqLtrzh8lp9JmTJchBmrUAlNXTUlqBnudosXPzMS5WsZgKGjbijCl2+oXjK4Gb2mVEw91LFv6mDVAbnD6Vj2SsAqS7B0tQCoDEMxcmv9Ri2dDp+GVlzb0Go2YVBfy6CAf4ZSWLlgdEEqPR1FhStI8l/iMrUP6R+Xc2D8gD68oKlcYQkVObKAAAAzvd2fb9INrSjHEokLmyDlUkP3iSDd0gE+IIFGaFaPxDNmgpmITl1P8As8rx5+JcWJigAMoV3VZdQSCzNUgJqTtpAM2UHIA7osPZ4xtFH4znuqWlye6VewHp94S4YKNXBvbYN+sNPxR/1wk2CBVudKeUAcOR/MSDUVEaiOuGpGUkXHOw+GLZMkJUsPVn8Gf0r5QXhMM0ucoUSCgPa4J+xgMmq22LeAMZCyQjvoD2CrV1H2hzNnHslp1zKU+lmHvCpYyqcUcEjqSzekHqX/KW5u/Wwf5yhRBLmVWNBMfwYC/j7wXw0hXaJFHSPAEEejCAE0zPW6vJv0ifDye0cH6kEEvq4ItreIPomFxJUgKNHApuTs1D82iSZxN7H5Z4z/4cxRKctQU1vpqzDd9qU6t0TNAam/SvnrE0KzJ2joEUogtWPYg0faAMQATy/aJSFFT5ulKDpWJY7DFh3QHepD/eseS5YGvzoKCM6dXqlgFm87frA+KmMoGpp7EHWKMVP7xLhgLwmxXHQB3cqyOoSBqXcP4CDXpm5HfEOKmWhShlBCTlCjc6De8fPZrzAoqUSsqJVuogh/BIJ5OWEe8U4qB/MJzr0uEAuzJBqdajzgHg2YjOqqlKVXTLlBsNO4zbRuTQt2MngJWAdyTt5+PvAWIQe1CmcH0eobewgyfiAV5QXZg5u+p8xHkwUPNwAPKnpFQGlnuoCSxCS77s36Qqm95ZHM6/eHfEEAGmpAHKhH3hBjlJExRehrTdv10iSifNGRyfpFBu8EfhaWAmYdVEejn30gPGyRlBarB/cQ5/CMgdnmUOfzyh9JT+Jl5ANTy+corwU3uIA7zoDNuGfyAij8RJJJflWL+E4buSwBe5etan0ivQRODmqTn0ANIlge6SSKZXPKv7Q3ym2h0Ps29D5wknScoIBIqx/bx+bZhabgygSa1alPD2DwWJh7FJ3JJ6KdvIEDwiuUns8LmA7xSVeJFPtEMQ4SEA0Av0H7esNSlJyhw9q+TGClJDDKFP5dLf6gOSknK53H2hthJRclRPK9trxmov4ilImSrmhUXFM1H8b+sTSpzTVX3/AEaB8RMBSop5pD3dz88IPlIGVBDOzGmr/p7wQMVxGdnxM1zQKbegYfaGHAMiZis7FJBS76lgCBpe8LJCgZylHUl/EfrBUzhxABSPqcDmal2+aRsnyUkOglwQCR6D3PnAs1JIUxYkX5EAD1j3C4oulTjvo03YEj3ic3vAMLP6F4ggpbkObD7/AD1hpxEjseZLef8AqFJlHLmc0VlZr0e/lTnDEzc0suCzg12NKQgld1DYg+nwQFhFsUkflUHJrRwKjxrFmIUUUN0u/WBMOApS0k3f/wBh6RJqpeJCFoWhNUkoUK1QS1t6JU0aiYlWlzVzytdz6RhMJNcsCxNQebBP2HiRG34VN7RAzFjUKI0IGovdotEWnFMA5D61H3rHQJMDFh7/AKGOgTSYha5isxL8qhPhcu2sVEEPf7RcZm1GvrFC1E0J5Fh8asXbZfjsxSwN/ni99oyOM4cSSQSdX58gB7xvZeGBr6N8akBYyVLBsFPTLcfOlekQr5nxDh6hU5lbByXOg5eMaQIySlJSLIYH0r4k+UaGZN7NJKZQQ9HNFBzoC6qVNzaMzxWachSlqkDqW/UloRQmJw/elqAq7lugYE6/7i5SgEoc/mzHzdPmX9YWYniLB6DW+gp4mLuGThMS5+oEDagDjwd/OBL8WahJLufK5D+kZrGF5jhmzUH6w84vOyhJ1SQHDXqIz0+WCzHXwv8AtDEvxMnLmJ1DtpWghlwlUxUthlSkd21TqavzaBcVhVK7NIqS36e7xoMdhhIlJCWcXOtmPqYkx3FJylEglwL+EOeDzGKafSkmtrNAknC5yARe53AIfzhhKls9b0A5PX51goEIcip3PvA0rBdqoI3Ifo9fRoJmAAB9K+DQRwlCg6kh1ADweleVX8oITDjkwAJSLBSA3LOkewgDFEuoeFIYYyWDkzG5zE8kj/2y+sALQSfP9oqA2EJI5hw42Hz1hxIS0txQ5VMTu1IV4c5BQOXD+JhniZxyoSLlRPh/tozkQU7Vv6j6ACCMQvLJJeoQT6PCzDz3Xb8x8XeHOUZFeIrzEakD58h8z/L3jWy1BCEsRdifV/Mxn8GhJKhoQQHNdCHbx8xB/EJ4EsaMXBsfyhjqzp94TUcMs/xExGgU4HIgmm1CPWG6mAbl/wCv6Rm8MSJoVVyQPEw/UQEh6U9Q0Id2lxeooNSzD294mgnsptD3QKcgQSPtFckgF+hfpX7wNxhZJypdlCrb7FuVYrwFHFglgblQAB3ADiu7H0ELQtloVyA+eEPpHC1GT3mUMxBBH0AXc7XAMK8bw1TEIqR411ilSRTlU45+Xz7RqPw7jFFSkLdlHN/yZvURkpUwqSO6cwofnywh/wDhsmYkBTBrKerUZh1ts0W4mvMobDxf9Y6B5k9L3HzrHRJoAGI1fSgbnVjEJhCXUtQDGhJ10Fr9Hg1Ms3fxJv5W8IT8XkIBCl5aC4oegYh3/wB6RjbrQfFfxFLlBlnoCO8eiDXxWWG0YvH/AIynTVhGHBQFFu79R6rNvBgIM45hkzFUSA5DqCQKbDRrwJhuFNMGUGpop+8A1SXf+4/tGmB/DcHMSt5qyompJUVENoHrZRsBptAv4oxTBABYqLjVmZqeUH4iclGZf5R3Q3nTwDeEIUy+2nKmKSMg+kGpH23hoDycKVd5elW0DWp0gzhcodqwqyX+b3ETxaTkU2r+GkW8DwxV2q3/AChAPU19h5wErx6VTJilEd0eT7wIiTmWEjQk+tPnONFjUhCDYfpb9YUcKkZlrysSRlDbkgD715Qo5/D2HC1GYod1JYc/h+8XfiSc5YbZiNth5mHWEkplSwmjIT5n96+cY3G4wmbT/JW7aep9Ig7DJyubkD57xKV+X51949RVLjWK8IrMpWwGX1aBJ49RUUyx9SyE0538o2GCwIkyiD9Rqry7qX5BhGZ4FJUvFZ9JaXH+SqJp0eNfLPaLKeYKiXDmhYDpqWvrEQU3ADMC6u7LFdO8pVBzZIJ6wrWnIsczDnETmVOWS6SQlPJhUV0zFUZzEYnMsH+77tEqmVAEDc+e33i7EzPpO2ZvLfwijBsqYpJ/IT6UHznFvFlhASdgoeJFK+EZopfwlbTQbkMQ4erV/wBQ5XinkrIbM6jyCQHr6wh4fMZZe4Zx4X50MEcRW0g5XYqAfcVJ9o0YS4IgFJNU08quPV/CCPxDlZCRrV+QcV8SIlw/DguL1bwNfcQLx+Ue0SW+lILWu7t5RJ2EmEsbmiudLw4TLzUCgQbPzsXhTw1DLHJ/vDCakhRyln02c1+8SWYYkln/AC2056b+0NFygoHIQO6C5BLkUNt6DkQ8JcLh1BKnUcxcU1D+j8o0EiWlgAGGUNz1Pt5nmIMpwB/4dnyhNQSCtCVl2FCQCBmSoU0NY6fJGImr7GUkFZ7qcwBFHLJzBLgAkxRKAAZu87udNGD9fQQTKSSxoTZ9W8CA9adWaLHia9LRbN4axUFJ7wopxqN97RYjB5WKaNozgjmDyMMOm1mb4GrHqTWreBGz6G4hL1K5es1YOwlTCB0IlEN4mOiw4gijqHIFvSOiDSrmlrP6jleFk7AqUp1VZ6f7NP3hukpHzfeKZ7GgNW+FvSMyt2EE3h4eoYGjFm2doW8XmCVKKmPaKGVBZixu3gI089TJrX773NIQcfH8libMogVqze9uhjTNY7iGMCpKEAKoTmO5anWsHYRLISmxIr7QEjDlTghm+/7Q2El5qQLM5/xY/p6iEF/HFiVK6lhvt86QTwnuyEM6c6iqouPpD+UQmcJOIWJiyUy0d1P9xfvHrYPyMXduDOSgABKUlmsAAEhugPtEir8RzXGXdTMNAKeP7w4/CeD7OXnUKmoGzhgPAP8A98Dz8CmZOAIokOoa7geNBGoQkBKdifnzZokX8SW0kvcueo+PGDkKJWpR1JA9vciNh+JsT3KUpTzjKLSEseaUgdA/6eMQMirJLO4T4Oze5gHgKvq5192juJTQJOrkt4f7ifBpJUCBR2SPGj9QHMRar8LysstS1O8wkv8A2gMm+jV8YcSZuVJmrsHVu9yPMVgSUgCUlqApNOXeA9IDRj1GXKSruuhBfUi/sICnxrH5klIABzVIAD0NG8b60hFIllRYWFXPL40ETyVKcXejnV4GxazJl0+pZyv805wZfoznt3Dpigsl2zAPR3sYtxy3KUKAdzUHoR7RTw2QbmlKa9LxGWsmbuL+ZO8UFeKkAGgr+Y9X/S8H8awmWQnYqBdv7VaQPh0svqQI0HE5YVhloAqlOYN/bU+g9Y0GU4PLZWzi3RiIYYmSCuosHHJqnwLtAfDTUW0BJOpDC/OG6ZfezM4IY7G2uhDu/s0Zy6MJ1YIpUqZm7tB9L0oNw9BF+KSEs5Bq3KkM5khQTRtXfUOTU9CBTlFs7CEJDoKXDVd/B9tozjb7RLhEqKisAFIO+mvu8PsPKUVCwFHB2agr19YpwsgsUtZT70qNNWYH47JcgpKiQTRw/wDvSugi3b2tOmy+yAzBnDgivsPnrFkoZk5m2qNOY5fNY9VPUsJSpglJ7pZzaoNgR4bR5KTlfR2DuAd9jvG0pQipBBFCxdmb5Xxj1KHIub+HQ1199IICtFChZiPa+kSEti/ptEFZlHQe0dF6k1NxpHQgznzVEMQadR00/eLpKgB8/wBwBICXcpD78hsH7u7WgoTmApfl5PR4G3ipj95XQPTbTf8AWFfE5OYKCj3ToNSKuTBE6aVEAW1PsGbr6xEIcWYUYfLRaZYzieBUqiUlLH8qqtc+D184v4IV/wAztPq/qH9LMQObgeJh5iJXUnndyXsOvL0hdiMPmOUgim7EDm2/tF0gXFOIKUWH/TRRh9IpVudx/swPw1acy1EVdKQORqR7eRgbiKVhAlpHdBoetSTuWCR0iXBJeaYAbFSSfC/o/lCmh4empp3j3ldT7gVPlFvat3dGZP8Aiz06d1MWZSErUwD0A9CX2dh4GKiyEqUdwAer6aBgIgy/4tn0NeUIf4tynxP6e0FfiPE51BO1T8+XhICxHM08IUZcSnVQnS8aXg0splEgOScqeald0enuYzMllTP8iEh9mr7R9L4LwthKUr6UJpzWQz/8Uv58okljpBTJWlyGl5BzoEU5uR4x7xPIZZLAFICE/wCIIZvB/KCeJXQk/wD2p8g5LC9wXgXjeIyyyhYHeoDrTn4mMXtqM/NnlMpQFLtzq/qYU8VxQUqXKSp0pS5/yJP2EMsWHSAbMwfq8IpMrNOWebeTAe3rFrlbaBFEcwnXp+rwuwa2mVsQ3jofWG0jBrmHIhJUshgBUu0B8Q4LOw60drKUgnexpuKGpGsI24TGUaOM4Hv+sPps0hJSCRmDOObxnEqZ9nfpTaNSFoUlIDHUtdm+wJ8ofSLJKAkECpPecUfW9gKU6c4MTLBWB9IJYvXbRq/rEjhR/wAXJcF/CzjbwifZAXax+9OlYxIUsSU5wJJUzhIK7FXN2YbPeseJz5iFqUCCQQCWfUJbbrt4+rk7OxvzDuN6/NTE5QGm3SnSHS28w2HyhyK9b218IIzAtR9vLcdPQ9YIRJo1PGnzwio4ckVt5+/T4A0RRTIflUG1GsS3ho5ixMrKGoXH7Ve+kXJUGANdgaeXqYmhbuGobajpEgypTGl999Ax8faLFKuwID2eviDXU1j2SgMzkaPdvUPFSUKD6gVLCrc6F6t++mmUjiimgUKbgfrHQHNmsSGI6W8KR7CyZTgzAUcIdtYjMFVc2fnWPY6CNPZv/UHMKfnaBZyqj5pHsdEnuJFE9R/+JZ94XYQ/y1HX9o6OgBPxFIY/4q9LRfwhIZJaub/xVHsdDEbYmyOg9oD4v9HiPaOjoQ+ccQP8xfUwDNvHR0SN/wAND+ajqqPs+KSAUgUFLf5R0dFUznGVHt5Vdf8AyTAXH7/OUdHRkl2LujqYTcNP8xXUR5HRRPq34eGXBYhae6vKrvCiv+4Vhl+NS+FD17hPiLHqI6Ojpf8AH/TE/wCvluY5L/KQw4aO9L6q9o6OjlemzHA/c+8WJ+o9Y6OhIiQXKRo9tIvxKBnFB+X3MdHRJbN1jxRv/wAfYR0dGYVCFGldvUl4Kwwr4n/9R5HQxK5I7h/yV948ugv/AFD7x0dGgDMex0dCn//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 name="TextBox 17"/>
          <p:cNvSpPr txBox="1"/>
          <p:nvPr/>
        </p:nvSpPr>
        <p:spPr>
          <a:xfrm>
            <a:off x="8305800" y="6488668"/>
            <a:ext cx="2286000" cy="369332"/>
          </a:xfrm>
          <a:prstGeom prst="rect">
            <a:avLst/>
          </a:prstGeom>
          <a:noFill/>
        </p:spPr>
        <p:txBody>
          <a:bodyPr wrap="square" rtlCol="0">
            <a:spAutoFit/>
          </a:bodyPr>
          <a:lstStyle/>
          <a:p>
            <a:pPr algn="r"/>
            <a:r>
              <a:rPr lang="en-US" dirty="0">
                <a:solidFill>
                  <a:schemeClr val="bg1"/>
                </a:solidFill>
              </a:rPr>
              <a:t>Who’s Who</a:t>
            </a:r>
          </a:p>
        </p:txBody>
      </p:sp>
      <p:sp>
        <p:nvSpPr>
          <p:cNvPr id="13" name="Rectangle 12"/>
          <p:cNvSpPr/>
          <p:nvPr/>
        </p:nvSpPr>
        <p:spPr>
          <a:xfrm>
            <a:off x="97663" y="896498"/>
            <a:ext cx="7710948" cy="5262979"/>
          </a:xfrm>
          <a:prstGeom prst="rect">
            <a:avLst/>
          </a:prstGeom>
        </p:spPr>
        <p:txBody>
          <a:bodyPr wrap="square">
            <a:spAutoFit/>
          </a:bodyPr>
          <a:lstStyle/>
          <a:p>
            <a:r>
              <a:rPr lang="en-US" sz="1600" dirty="0">
                <a:solidFill>
                  <a:schemeClr val="bg1"/>
                </a:solidFill>
              </a:rPr>
              <a:t>He was born on September 17, 1794 in Bone, Massachusetts</a:t>
            </a:r>
          </a:p>
          <a:p>
            <a:endParaRPr lang="en-US" sz="1600" dirty="0">
              <a:solidFill>
                <a:schemeClr val="bg1"/>
              </a:solidFill>
            </a:endParaRPr>
          </a:p>
          <a:p>
            <a:r>
              <a:rPr lang="en-US" sz="1600" dirty="0">
                <a:solidFill>
                  <a:schemeClr val="bg1"/>
                </a:solidFill>
              </a:rPr>
              <a:t>He heard about the gospel from missionaries while passing through </a:t>
            </a:r>
            <a:r>
              <a:rPr lang="en-US" sz="1600" dirty="0" err="1">
                <a:solidFill>
                  <a:schemeClr val="bg1"/>
                </a:solidFill>
              </a:rPr>
              <a:t>Harpersville</a:t>
            </a:r>
            <a:r>
              <a:rPr lang="en-US" sz="1600" dirty="0">
                <a:solidFill>
                  <a:schemeClr val="bg1"/>
                </a:solidFill>
              </a:rPr>
              <a:t>, Ohio</a:t>
            </a:r>
          </a:p>
          <a:p>
            <a:endParaRPr lang="en-US" sz="1600" dirty="0">
              <a:solidFill>
                <a:schemeClr val="bg1"/>
              </a:solidFill>
            </a:endParaRPr>
          </a:p>
          <a:p>
            <a:r>
              <a:rPr lang="en-US" sz="1600" dirty="0">
                <a:solidFill>
                  <a:schemeClr val="bg1"/>
                </a:solidFill>
              </a:rPr>
              <a:t>He was baptized in January 1831 and became an elder</a:t>
            </a:r>
          </a:p>
          <a:p>
            <a:endParaRPr lang="en-US" sz="1600" dirty="0">
              <a:solidFill>
                <a:schemeClr val="bg1"/>
              </a:solidFill>
            </a:endParaRPr>
          </a:p>
          <a:p>
            <a:r>
              <a:rPr lang="en-US" sz="1600" dirty="0">
                <a:solidFill>
                  <a:schemeClr val="bg1"/>
                </a:solidFill>
              </a:rPr>
              <a:t>In May 1831 he was call to go forth among the churches and strengthen them</a:t>
            </a:r>
          </a:p>
          <a:p>
            <a:endParaRPr lang="en-US" sz="1600" dirty="0">
              <a:solidFill>
                <a:schemeClr val="bg1"/>
              </a:solidFill>
            </a:endParaRPr>
          </a:p>
          <a:p>
            <a:r>
              <a:rPr lang="en-US" sz="1600" dirty="0">
                <a:solidFill>
                  <a:schemeClr val="bg1"/>
                </a:solidFill>
              </a:rPr>
              <a:t>He was called in June 1831 to join many of the priesthood leaders in journeying to Missouri</a:t>
            </a:r>
          </a:p>
          <a:p>
            <a:endParaRPr lang="en-US" sz="1600" dirty="0">
              <a:solidFill>
                <a:schemeClr val="bg1"/>
              </a:solidFill>
            </a:endParaRPr>
          </a:p>
          <a:p>
            <a:r>
              <a:rPr lang="en-US" sz="1600" dirty="0">
                <a:solidFill>
                  <a:schemeClr val="bg1"/>
                </a:solidFill>
              </a:rPr>
              <a:t>He served as second counselor to Bishop Edward partridge, and offered himself to the mobs in Missouri as a ransom for the church</a:t>
            </a:r>
          </a:p>
          <a:p>
            <a:endParaRPr lang="en-US" sz="1600" dirty="0">
              <a:solidFill>
                <a:schemeClr val="bg1"/>
              </a:solidFill>
            </a:endParaRPr>
          </a:p>
          <a:p>
            <a:r>
              <a:rPr lang="en-US" sz="1600" dirty="0">
                <a:solidFill>
                  <a:schemeClr val="bg1"/>
                </a:solidFill>
              </a:rPr>
              <a:t>After being expelled from Missouri, he continued to serve faithfully, however…</a:t>
            </a:r>
          </a:p>
          <a:p>
            <a:endParaRPr lang="en-US" sz="1600" dirty="0">
              <a:solidFill>
                <a:schemeClr val="bg1"/>
              </a:solidFill>
            </a:endParaRPr>
          </a:p>
          <a:p>
            <a:r>
              <a:rPr lang="en-US" sz="1600" dirty="0">
                <a:solidFill>
                  <a:schemeClr val="bg1"/>
                </a:solidFill>
              </a:rPr>
              <a:t>He fell into apostasy beginning in  1838 and betrayed the Prophet Joseph by testifying falsely against him in a court hearing</a:t>
            </a:r>
          </a:p>
          <a:p>
            <a:endParaRPr lang="en-US" sz="1600" dirty="0">
              <a:solidFill>
                <a:schemeClr val="bg1"/>
              </a:solidFill>
            </a:endParaRPr>
          </a:p>
          <a:p>
            <a:r>
              <a:rPr lang="en-US" sz="1600" dirty="0">
                <a:solidFill>
                  <a:schemeClr val="bg1"/>
                </a:solidFill>
              </a:rPr>
              <a:t>On March 17, 1839 he was excommunicated</a:t>
            </a:r>
          </a:p>
          <a:p>
            <a:endParaRPr lang="en-US" sz="1600" dirty="0">
              <a:solidFill>
                <a:schemeClr val="bg1"/>
              </a:solidFill>
            </a:endParaRPr>
          </a:p>
          <a:p>
            <a:r>
              <a:rPr lang="en-US" sz="1600" dirty="0">
                <a:solidFill>
                  <a:schemeClr val="bg1"/>
                </a:solidFill>
              </a:rPr>
              <a:t>He died in Adams County, Illinois in 1842 at the age of 48.</a:t>
            </a:r>
          </a:p>
        </p:txBody>
      </p:sp>
      <p:sp>
        <p:nvSpPr>
          <p:cNvPr id="19" name="TextBox 18"/>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Leelawadee" pitchFamily="34" charset="-34"/>
                <a:cs typeface="Leelawadee" pitchFamily="34" charset="-34"/>
              </a:rPr>
              <a:t>John </a:t>
            </a:r>
            <a:r>
              <a:rPr lang="en-US" sz="4000" dirty="0" err="1">
                <a:solidFill>
                  <a:schemeClr val="bg1"/>
                </a:solidFill>
                <a:latin typeface="Leelawadee" pitchFamily="34" charset="-34"/>
                <a:cs typeface="Leelawadee" pitchFamily="34" charset="-34"/>
              </a:rPr>
              <a:t>Corrill</a:t>
            </a:r>
            <a:endParaRPr lang="en-US" sz="4000" dirty="0">
              <a:solidFill>
                <a:schemeClr val="bg1"/>
              </a:solidFill>
              <a:latin typeface="Leelawadee" pitchFamily="34" charset="-34"/>
              <a:cs typeface="Leelawadee" pitchFamily="34" charset="-34"/>
            </a:endParaRPr>
          </a:p>
        </p:txBody>
      </p:sp>
      <p:grpSp>
        <p:nvGrpSpPr>
          <p:cNvPr id="31" name="Group 30"/>
          <p:cNvGrpSpPr/>
          <p:nvPr/>
        </p:nvGrpSpPr>
        <p:grpSpPr>
          <a:xfrm>
            <a:off x="8077200" y="1600200"/>
            <a:ext cx="1676400" cy="4038600"/>
            <a:chOff x="914400" y="1165412"/>
            <a:chExt cx="1524000" cy="3757108"/>
          </a:xfrm>
        </p:grpSpPr>
        <p:sp>
          <p:nvSpPr>
            <p:cNvPr id="32" name="Rounded Rectangle 31"/>
            <p:cNvSpPr/>
            <p:nvPr/>
          </p:nvSpPr>
          <p:spPr>
            <a:xfrm rot="21154251">
              <a:off x="1905000" y="1981200"/>
              <a:ext cx="228600" cy="609600"/>
            </a:xfrm>
            <a:prstGeom prst="round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795701">
              <a:off x="1219200" y="1981200"/>
              <a:ext cx="228600" cy="609600"/>
            </a:xfrm>
            <a:prstGeom prst="round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19780665">
              <a:off x="1676400" y="4495800"/>
              <a:ext cx="304800" cy="42672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2700000">
              <a:off x="1153669" y="4467354"/>
              <a:ext cx="304800" cy="42672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133600" y="3276600"/>
              <a:ext cx="304800" cy="4267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914400" y="3276600"/>
              <a:ext cx="304800" cy="4267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a:off x="1143000" y="2748602"/>
              <a:ext cx="1066800" cy="1442398"/>
            </a:xfrm>
            <a:prstGeom prst="trapezoid">
              <a:avLst>
                <a:gd name="adj" fmla="val 16987"/>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a:off x="1600200" y="3581400"/>
              <a:ext cx="457200" cy="1143000"/>
            </a:xfrm>
            <a:prstGeom prst="trapezoid">
              <a:avLst>
                <a:gd name="adj" fmla="val 14216"/>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795413">
              <a:off x="1191764" y="3542392"/>
              <a:ext cx="457200" cy="1143000"/>
            </a:xfrm>
            <a:prstGeom prst="trapezoid">
              <a:avLst>
                <a:gd name="adj" fmla="val 14216"/>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rot="1714014">
              <a:off x="1080688" y="2489783"/>
              <a:ext cx="505905" cy="1143000"/>
            </a:xfrm>
            <a:prstGeom prst="trapezoid">
              <a:avLst>
                <a:gd name="adj" fmla="val 187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rot="20009071">
              <a:off x="1772854" y="2489660"/>
              <a:ext cx="505905" cy="1143000"/>
            </a:xfrm>
            <a:prstGeom prst="trapezoid">
              <a:avLst>
                <a:gd name="adj" fmla="val 187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a:off x="1219200" y="2590800"/>
              <a:ext cx="914400" cy="11430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rot="632785">
              <a:off x="1232236" y="2652146"/>
              <a:ext cx="316377" cy="1165531"/>
            </a:xfrm>
            <a:prstGeom prst="trapezoid">
              <a:avLst>
                <a:gd name="adj" fmla="val 7743"/>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21030941">
              <a:off x="1783951" y="2609632"/>
              <a:ext cx="316377" cy="1211230"/>
            </a:xfrm>
            <a:prstGeom prst="trapezoid">
              <a:avLst>
                <a:gd name="adj" fmla="val 7743"/>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290"/>
            <p:cNvGrpSpPr/>
            <p:nvPr/>
          </p:nvGrpSpPr>
          <p:grpSpPr>
            <a:xfrm>
              <a:off x="1371600" y="2590800"/>
              <a:ext cx="641825" cy="533400"/>
              <a:chOff x="3864471" y="1752599"/>
              <a:chExt cx="848344" cy="705031"/>
            </a:xfrm>
          </p:grpSpPr>
          <p:sp>
            <p:nvSpPr>
              <p:cNvPr id="54" name="Isosceles Triangle 53"/>
              <p:cNvSpPr/>
              <p:nvPr/>
            </p:nvSpPr>
            <p:spPr>
              <a:xfrm rot="5400000">
                <a:off x="4065250" y="1802149"/>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p:cNvSpPr/>
              <p:nvPr/>
            </p:nvSpPr>
            <p:spPr>
              <a:xfrm rot="16399489">
                <a:off x="4225146" y="1810437"/>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21110260">
                <a:off x="4315486" y="2020475"/>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rot="929944">
                <a:off x="4170023" y="1966266"/>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15405854">
                <a:off x="4547583" y="1764947"/>
                <a:ext cx="125035" cy="205428"/>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rot="6200046">
                <a:off x="3992927" y="1668211"/>
                <a:ext cx="141818" cy="398729"/>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ounded Rectangle 18"/>
            <p:cNvSpPr/>
            <p:nvPr/>
          </p:nvSpPr>
          <p:spPr>
            <a:xfrm>
              <a:off x="1524000" y="3810000"/>
              <a:ext cx="304800" cy="1524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2057400" y="3657600"/>
              <a:ext cx="76200" cy="3810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1219200" y="3657600"/>
              <a:ext cx="45719" cy="3048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295400" y="1676400"/>
              <a:ext cx="762000" cy="1066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1268506" y="1165412"/>
              <a:ext cx="838200" cy="838200"/>
              <a:chOff x="2362200" y="2209800"/>
              <a:chExt cx="1828800" cy="1600200"/>
            </a:xfrm>
            <a:solidFill>
              <a:schemeClr val="tx1">
                <a:lumMod val="65000"/>
                <a:lumOff val="35000"/>
              </a:schemeClr>
            </a:solidFill>
          </p:grpSpPr>
          <p:sp>
            <p:nvSpPr>
              <p:cNvPr id="52" name="Oval 51"/>
              <p:cNvSpPr/>
              <p:nvPr/>
            </p:nvSpPr>
            <p:spPr>
              <a:xfrm>
                <a:off x="2362200" y="3429000"/>
                <a:ext cx="1828800" cy="381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Magnetic Disk 52"/>
              <p:cNvSpPr/>
              <p:nvPr/>
            </p:nvSpPr>
            <p:spPr>
              <a:xfrm>
                <a:off x="2667000" y="2209800"/>
                <a:ext cx="1219200" cy="1447800"/>
              </a:xfrm>
              <a:prstGeom prst="flowChartMagneticDisk">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animEffect transition="in" filter="wipe(down)">
                                      <p:cBhvr>
                                        <p:cTn id="9" dur="580">
                                          <p:stCondLst>
                                            <p:cond delay="0"/>
                                          </p:stCondLst>
                                        </p:cTn>
                                        <p:tgtEl>
                                          <p:spTgt spid="31"/>
                                        </p:tgtEl>
                                      </p:cBhvr>
                                    </p:animEffect>
                                    <p:anim calcmode="lin" valueType="num">
                                      <p:cBhvr>
                                        <p:cTn id="1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5" dur="26">
                                          <p:stCondLst>
                                            <p:cond delay="650"/>
                                          </p:stCondLst>
                                        </p:cTn>
                                        <p:tgtEl>
                                          <p:spTgt spid="31"/>
                                        </p:tgtEl>
                                      </p:cBhvr>
                                      <p:to x="100000" y="60000"/>
                                    </p:animScale>
                                    <p:animScale>
                                      <p:cBhvr>
                                        <p:cTn id="16" dur="166" decel="50000">
                                          <p:stCondLst>
                                            <p:cond delay="676"/>
                                          </p:stCondLst>
                                        </p:cTn>
                                        <p:tgtEl>
                                          <p:spTgt spid="31"/>
                                        </p:tgtEl>
                                      </p:cBhvr>
                                      <p:to x="100000" y="100000"/>
                                    </p:animScale>
                                    <p:animScale>
                                      <p:cBhvr>
                                        <p:cTn id="17" dur="26">
                                          <p:stCondLst>
                                            <p:cond delay="1312"/>
                                          </p:stCondLst>
                                        </p:cTn>
                                        <p:tgtEl>
                                          <p:spTgt spid="31"/>
                                        </p:tgtEl>
                                      </p:cBhvr>
                                      <p:to x="100000" y="80000"/>
                                    </p:animScale>
                                    <p:animScale>
                                      <p:cBhvr>
                                        <p:cTn id="18" dur="166" decel="50000">
                                          <p:stCondLst>
                                            <p:cond delay="1338"/>
                                          </p:stCondLst>
                                        </p:cTn>
                                        <p:tgtEl>
                                          <p:spTgt spid="31"/>
                                        </p:tgtEl>
                                      </p:cBhvr>
                                      <p:to x="100000" y="100000"/>
                                    </p:animScale>
                                    <p:animScale>
                                      <p:cBhvr>
                                        <p:cTn id="19" dur="26">
                                          <p:stCondLst>
                                            <p:cond delay="1642"/>
                                          </p:stCondLst>
                                        </p:cTn>
                                        <p:tgtEl>
                                          <p:spTgt spid="31"/>
                                        </p:tgtEl>
                                      </p:cBhvr>
                                      <p:to x="100000" y="90000"/>
                                    </p:animScale>
                                    <p:animScale>
                                      <p:cBhvr>
                                        <p:cTn id="20" dur="166" decel="50000">
                                          <p:stCondLst>
                                            <p:cond delay="1668"/>
                                          </p:stCondLst>
                                        </p:cTn>
                                        <p:tgtEl>
                                          <p:spTgt spid="31"/>
                                        </p:tgtEl>
                                      </p:cBhvr>
                                      <p:to x="100000" y="100000"/>
                                    </p:animScale>
                                    <p:animScale>
                                      <p:cBhvr>
                                        <p:cTn id="21" dur="26">
                                          <p:stCondLst>
                                            <p:cond delay="1808"/>
                                          </p:stCondLst>
                                        </p:cTn>
                                        <p:tgtEl>
                                          <p:spTgt spid="31"/>
                                        </p:tgtEl>
                                      </p:cBhvr>
                                      <p:to x="100000" y="95000"/>
                                    </p:animScale>
                                    <p:animScale>
                                      <p:cBhvr>
                                        <p:cTn id="22" dur="166" decel="50000">
                                          <p:stCondLst>
                                            <p:cond delay="1834"/>
                                          </p:stCondLst>
                                        </p:cTn>
                                        <p:tgtEl>
                                          <p:spTgt spid="31"/>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95000"/>
              <a:lumOff val="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050" name="AutoShape 2" descr="data:image/jpeg;base64,/9j/4AAQSkZJRgABAQAAAQABAAD/2wCEAAkGBxQTEhUUExQWFhUXGBwYGBgXGB4cGhoZIB0dGhoeGhgYHCggGhwmHBobITEiJSkrLi4uGh8zODMsNygtLisBCgoKDg0OGhAQGiwkHCQsLCwsLCwsLCwsLCwsLCwsLCwsLCwsLCwsLCwsLCwsLCwsLCwsLCwsLCwsLCwsLCwsLP/AABEIAMIBAwMBIgACEQEDEQH/xAAbAAACAwEBAQAAAAAAAAAAAAAEBQIDBgABB//EAD4QAAECBAQDBwIEBgEEAwEBAAECEQADITEEEkFRBWFxEyKBkaGx8DLBBkLR4RQjUmJy8YIzksLSFVOyogf/xAAZAQEBAQEBAQAAAAAAAAAAAAABAAIDBAX/xAAlEQEBAAICAgICAQUAAAAAAAAAAQIRITESQQNRE2FxBBQygcH/2gAMAwEAAhEDEQA/AMnL/DmEJCFTSFoSM+WgWdVfzKJ9HpQatuHfh+RLmqEvOqlQoglAKuYSXpRxrW0NZUkTQcpGUkMkEkEB2JUxegPdG3hA/DwJKSpglRLChPdJKilWY6gFinekeHzvThuiZnA5CQpJQkINHqgqDuxKvzOTUudLBouw3AJUlBMuWpSFLKXJHco9UsyvTfrCbisygpYztz7qX1AJs9eZ9CEoqA2ZKwC6QoswIqB3aB7F6C9ox5VmCUScPLGZKFKKXAmJysHYZQFd0PUu1ibRLB45KiBMBAzAp7yg5dgympVvWse4SWlIGZFVKTS7+FKd2/SAOPrWhISjupchReoBJzVF9qF3J6xnyqMp2KQkkqSosCEkqJANXGZVXNNd2hdh59Mylsog91IcgGwGa/vyMLpUzuAqUDldShVi6ujCtP2iKsQknulWUioXZ7aO9bM3vFaKOmYh1ApLC5DUSxLEkA9a18otIK2Lk6ApSlWXN/kaks9X9IV4dYUqoKZeZsya22AdjRoYjGSgFIQMwNTlu4cWNRUE6aXcQTY/RZxbgBKZpSFqeoTRyGZgwYGg6vfWLMPgES0JypOdgO8oqcBjV2D3B/yfeD50xYQHUt1AKUos5chj3eR0Y0O8DYTFtMSNDQuTTTXTb9ofyXXDVlieNwYmBiVdoQNaoq3c3vTXWloHXNSkhKQczDSpYAO5trS1TBS0hWuRQ36VDtWrMeUVfwq8yAllCmbMbl7k5XDJJYdLNDMqpNrJL5MymVmZSe6lVSQS6jc0e21Y6XiT3jnZSyQkBITuBQEkuKGvlHk6RklqSk5nSyFGnZmrsAX1uXNNoDnzkABXaTf7gygphsWbXne5jWxlBOGl95ROYEOyi9hR6fSSD6bwNjpBmS3CEmYKkOVH/mPy0BqX6QPN4qlQIQrIwI7xCSWtX1pZ4Fw+NmZf5a0k1+tLhZ2cVfZ3HvFpnS7AYUIIBXLQk5Uh1EqJdmSsoDglk94gl7B4nxPBSQU5iVKNGBBUEi4s4ok8nu0eS+JLUkfyElKmUrLMuL1d02GzvoHMXTJ8tSUhEs/VmPaFyNhR7uDdqRWneulXDeHqlKVMlOpWUsWIIFBZ2ch6ZiPOhONxpWChQZSQyilJAIoHUCHAbT9REJnD1LHaICUhTKIAc90NoLskaWgLCy5qO0UoZSoFBQAGAY0BcMSupJ0AFIpyooxmLCu7mmrU4BSVMhLWOWm6gTekX4aZLlICJaQo6lQJFrijip8K9YW4fCKlpUqaHqWSO8K/1KsHd+pB0gXE4hQU4mK7qXrVizkPqLV15Rr9LR2OJ5pgTnWEgALSA+YsSXBs5JND+kFYfiAWVIluKMNCBSlLh/aEfD+C9oE4jtlCabpCcveFAM2YuHuSA70hijEFITNICFZQFEgMksCt1PUAuHOxaDKTqKxHE48EsxNWrbcZU+JP6wk4rOXmq9QyHBBIswBreHH/AMSZswL7dkp7/cAoXdZIF6VEA4xcnEF1zATLOVKEpJC/7nz8qbvGsJyZPar+ExCpSk5QkhmSp8xpZI2rY7QJJ4evs2WpQA7qU3Ym9HtUO28NsbjmSQVVAJSFPmKaukljqXc28IoncWlqBMxHZlwMoexq5JFPCpd6vTU3ozrglRiO7lmElWYkPzYADa56coq4kQwKQ2pHPZ9miqajtZi+zSwBoX/LVj1N45JylluXq7fmo/NgN46am9ta5WYWUpSQRMYHQPTyjov7/wCUkp0IZvBxHkYtu+2NvqmKxIlVUzZGAtoWFOmgFtoCxqZyklQDy/yDKzf9tSSedSKDY7hGHlmWkTGWzgqSS1Gu4oWDk8tbxLE0QyAPzEJUX1JZiTQk6mPLLq8NUNwfgqFJR2sx1KSFJIWEgEmqRooljoW1hvg8MJZJRiCpUsF0FIAS7gVod6mr7RVK7xMwgrVZT94CgfLtV6jkwhghKQ4YgkUIbsyGd3F2besZufr2lEyTY5QpDhTuQczvyZyBvzDsQDPwZ7IkHMoGkup0qzpYlmtzgzAYVpZQ6iWBWCn81RoLB2AbqTqAuZ2SlMXCcu9HCSS5o5JNh7VzMtdq8dlBQOxmgslAACi1U94l8qauAwyt5QvwnCZq3lskpBDkGgBBdiW3eguPJ5MxIy55gJuwH1Eh7muagKvGKuC4qXLcFGUTDn7z5mNTRnqS7U2rHSZai2JlyzLQwmEgAMMqcoZ0qBYBxXVqp5UXS8EUTElylJRmLg0NwlwDU0Ymm7O5aTp6FU72lVUoHYOL0hVNxbpUsEm3dbd9tG1h8tiDwVKADgtYuAabn5blFU/h6gSoBBABdIBzAXdQd6ks/PnFCJ2ZIyqdRoNK6B2++8XYacsK7NyGS4Yn6T42O2+kU7KjJnyNMKAoVl2D2sOo5gN0gxzLSlIfOkZXSXUWHeNqmhMCzk5FO2YvQrrUFxUu/SK509K5qyt0sl3TXK9A4OhS4YcusW9jb2djlKSoHLmYG31CtGdhQ/KxfMWkkZ1MUZQAxLKuOb6GloiJaQS63bvCgbkK6bnrAWPKc+ZS2zHvNa11b+EMyh9GmKly15UlGZBOZw19AU5XNWcONjsa5WGYzJgQVJYIQgJS5T3WIzNR6Hm8KsViARlrcEKScrgVFLvbWFM3FzwtSEFbAuFOW3IIU9T+8bxu+Izx6Ohw2YcxDSapJQpjlQKsoh7gKbwgX+LlyyEZkhKUsN0szb5unLnAquKqGXMFnKBnKVZXLUoKNC5VWAdYLsVNz7z9Wo+8Un2PFpEcXUVg9qklRIAYgCoYEJDBuZ8dYPlTFBRSRLCmDBKsxfVRAp4ctGjGInCSCnMxUykhAJcpB1dmrfnBuFWVLCKGhUSCHbYjUvSkOovHh5xnIkCYkZ52oJVlUGqWJymw+m5gHiXDcTMmIUqSwZLpCku7OXGd00ehhrNmy5WXMgufqUkgoFbpTd/LrAOJ4oZkzLKKkqzFSZhHe3Z1Buo5ee8dtzgCy0LUSlQQFkFvqS315CAza05HnDQ4kr7iVFWHUPzJbvPpR2oD1OkM8Bwxc1QGLnIWgggtVQO5CUsrUPUCmkFTOEolNKR3koSE5yQc1AXBTsCOsZrOVCS5ic7CiMpT2YsSXch33asSwPDJCFJKZWZTgZVJJBNQAR9KrlubUgnEcISnIrtEpBY5XbvAsWADs7VfdwICxWPMuZVYDgsApzRgwHQHzO0Ym5ROKWTsOuasjIQQQCXFaE22YXLVpAGJnoRKUovmByMRS+os4AH+o0UvGpCQVKKgcoSTSrWOx3p1iasEFJWJiAAsFIVcgEM1bG1f0jpjftTKS8sBJmqQHSq3IFtKkj3iK1KUCrOCXrueexHPnGtXwoITlSH1U5BzFvlIRT+HMSBQObCyhcesdpnLXSZ42gf4lQoFqSNhYR0P8HhcJkTnlqKmqc6q+QaOi8sTvFvuHYdBSAlIYqfvEgOAw6AgM1mG9AxnCYlYNAqxZgEmjCzl67UYdQsPjTMWQEZjLbvUzVoDzq4Y7XFohjJypS6rGYAgpoEhyHYCjgG2z0rHgy7Y2LxIBLAt3nBIZ2qAH3NKglna8HYaYgHv1q6S1NczGxVzbSsZztwEmetDDN3ZaCzro1jSp+ayzqWUJDpc5gH1cEgCwoQ2rDnHPm/wsbWoVimUWqDqzUa1rVL1bvDwWJwQWU1UHJJStTMQ101eny8AYzEhCQQFfVlKcwdNHDCrioDFoFxOKVMlKWgtMBZOYg5gHdIcAAljQG+lYxd9Y+/at3wc8TwbpEuUJZJUGC3ZiQF/SCUkg3+BDjcSmUqhT2iSAE97M41IID+ER4fh5s0BaytDn6E5kkKBs92Iqx2gTGcMVNWJq1lTAByQkrF6bGt46fHjri0foSrCzZuagFS7u7ObPcwMAZZHaObJCXBDWc/lNneDQhGZkzcxLgoFWYgFwC/P2BeKuI4CZMBDKdJrVtNz3Wb3jrjLbrTUxqS5wZTF2s5BJ+/PWPeGTySe7pXKmpHkNX+GOwsqWggqmJdyaWVW3eoquz2hkviEo0CkpG2cDyGsdsP6a3viNzDaubhFLKe53KEhwD7u+rRXM4cZeYpQskl3cZq7ZyBSCkkL+lYVT8qwT4gH3jlYRTsQSaas77PV/wBo7f2uP3WvxylONlqJLBTHdgfAOzV3/SKv/iVKIfJlcOHJ0bROhO8aJEmjAHMLObx7NVlsn1/aGf02EP44zp4WoTaTBlA0S5pcCo3i2TgEJKyVqOa9ha2kP5CszhgCdW10BfmB+0VKw70Kf23FI3PiwnpeGJKeGoKAlSiwDAt4dNtN94okcElpBTnLG1D3S23M1Z40SsIhP1kpewep6IFT4R5Mw6ALE+BHSjlukP4sPo+MZhfA8q3AMwBJYljzNFEEVb9dYqxUuZNMqX2QC/pByFIqwSCqqKF6vr0h5iAq+VI2Ocj0YRWpTVev9qSr1SDB+CfbPgzv8BMX3ZzoIobMB/wDE3ivD4GWZjOS2ZRUe7r3SnqGv+0aYzHBBqDcKHuDAowUvNmDpN6Fw/iX9Yzfhyk4Z8LJwFw8plLA7xUl3LuEnTpW2rvq0Wyp9WUyQlw4BbMHPeL0KW20No8OGn5ypOQoIZkHKdf6jdiA4OlGrCdMqYhCkzEKQFEvRwBT8wcf6jhl8eXuOdwvsZiBmOc9qUJTlSogqcBRcitASxL3fWJYnD9pLTNUo6WCaE1U5HeBIp4PqTCTB40hRR2ihKBzBI+moZYbUFO9H6wZMxgSSta7VSkhwQ7OHHeLaC3KC42DxoqdgJTjtDmKkuF5k5ECtSapD7UPtBaJhUgozpKWZKs9RQMzEE6F3JrzhYmVmCklbAhnAb3DWMF4KW+UUKEMZbpVswcnx5e0O1J0ZYWQCgErCmchQsas4emhrakJsNwkTllRmEAZjlS2YglxmNjQbGrxVgsRkmEKSb2AUCzG7UZ2ccos/jUkkF5a3OXKDUXc/lI5mnKDroa1TVPCUtRxyofWOgUYo/mS6tWFPCsdHLxrmYYZBlrUuaMpNwGoWBABNVDLRk+himTLMwBYJZQoXDuaemvWCeKYtCye0UKG4DA2y90UDMbAawul4klpRSgEjumrGrVADB97RXF20MClALlpU6hkUyQpgbAODUl3NgMogqYtYQApQJUaqTMRmB1AD5690Wbuhm1VpkKVOmywVywlIHcJ7xUlJJezOcuxaB19rRKhmKqKISwbW+ratSM+O5ozetQ4wqEBBllJDlwmmYqDEZXoagCte94xLg+FQkpzKIBJKALu7k5fI3NoBRwybMdZmZlSlgByxLEF2pqBzfeHX8NNVO7QFlMnvIL0q7OxoTyd971w1NStzG60tx+ImTE5WIyuFFdCCDoASzioeoOghZMSuaCkfUKZQW8yD3dT+rw2TmzBKlAoSkuTyskEXqQA9O9DIyzLR3Ehib0L8qAu1to6/D8Vv8NTAowGHMtKkrZRUcxUCXFmDkB03Ol49E6YKA+ja6kKr4vBk+eA2Z0qNn7qif7RdVP6RAM3MRQU3WWHhUq8xH0MZJNRsHPlJUwXKSqpNUChN77sPKLJRCPpSlHQAeoiSksWBPu3iYgsBNVqZ7bnoA58gYULGLoygFdQDEhOB+lKgwfKkkJ8EPlfwEUYbEElshAahUWcswZIci5NW/SaypVBQVHd9OnhEVqZ5DljtvVnoWr7R5lDmtdnb582MTVg2H8wrU75UuVKP+IJJJ30F3ESl4KYs5QRITomXlM1uayClGoZL3YKiDv4qTKTnnTggaAiquiWBOkQk8Um4p0ypK5cov8AziwUu5GXMQw2IcsNHiyXwyVJV3UOv8y1gqWTzUqvgPKJLxCiCMyQCP8Ak/T5aC8tY3V2Iw+FlSgcqDmN1EpKidHJW58SWflFE6SlVyd7U8gdqwHNxPu1Y6UH8dufsIYLyIlYAPlSEvsKHyJrraKJ2FVdvCCJU0syvYmvPz5e0UrnJeyX3YOfKrv80iAKYlOgMUZQNPX55QyM0Ucaa1bxd7c48Xhwpmt7GuvXpDtBcoFQ7n5rFeYn+oHcEH3pBc7CFmavP58pA8oGnOJILwqJjFYBI1IGbmxSXEDT+AJWpBCHSMrh6mrmrB6Bq/Z4a4fCVt4EnrTw0hojDsGZ6X9+mkc88ZVrbHYrgqg+YHvKfKLebVAa3SK08OmkpFEpzBzRxyGlaVfwFI3c9SACJmXK4FQBdwnUM/vCvFhaQbEAvmcWJ230IbSOGWGhcWYmScQiYcqAUhRYa12LlnFdDW1IHxfC1TJwKpawk/koTbwYC8avCrc5q0qPZ6WqdfDlbMJzAvlIYsAXfcP+sZmpzpnxnemDTgZgDdjNPM5iW0+ktbaPY+hFL1JTXdgfIx0XnGdYsbKEw5glyCFEBhY3qem73aCMLw1bOtClKzOzkgABgxNaEGh3MfSpfDpaQMqAN6AeZF6E3cwQjAoCnysNI5eU+nWfG+bcL4DMK+4pcvMQKg90akne7NdwI0GA/C5zFQmqQ7s5JIqSCS163jYIwwozJOhuNeRrEkyiVfQW1OZkuz93U3IcgfaM3dax+OFsngsuXZKVcyCAbWIY7vaPU4ACyanmWHheGkzDXBOhPM8mjyXhjXQagX8driM3GukxhB+IZOTDLykMMrtRu8nQWFC/jGNxPFpsmSkJJD3Y1rRgbj9o2f41mgYZSQXzKFG0APlGJxnD+3UhNQi6ynRmCamz18jQ2Pr+KXTFkLeB4xaVrmZqqDElOZTPUDMNaU5QzmcQx0xRKJCUIP8A9jAjmpzmfoPCGUqSmWCJUspGpepPNV/AGKJuLNstef7mPRMbGdqkYdZDzZqiov3ZWVCBydsxHjEpMtKS6EsbFRJUqvMl76dI9dVm01HnV7+cRUkvdy7kC/kDo5+fToLUm76fK/PtBUlTqoKnb589IDCSN3NtPKnxmgjDhSa6mwemznYP56bwoxQBKQbZ1UQkfmP9zMSkamOl4gywWIKyXUo3I6jVqUYcoWzMWyiQcyzdR8rWSNGvAqpc1RfTf4dtP2EBE46b2mXM4y1DHLq9wQ1HFdDpWOKlNcjbYbD7RGTLJcFh1L+Yany8SABDGp5hx89YkhV6VOsWyx4aMPl/9c4rJSzm1rN0s7CLUcxQDUU+dIkMJSGJJKdVMXSdHAopJtve8B4hAUCUl2FaEF9zR2vXWGPDihSsigcqh1B8R8oIV9ocOsiahaQQUsT3gD9JBFFMQLRbQRSi7cq+t/mp3giTOaxOlx71P3ducGY3hhyiYCFoUHStNi9qadIHlyTUAU9ukWwvRjAUhm2rbmxun1A2ipMhDjvAHYlnPIlgr35CPU4IvYt0PwfOUWSZZLhqeY6M1hEk1SVJ5Ub5SLsNiJiVd4BSRuB/t49KQEgZ1SgK5gzDqF0A5BvCFc7Dz0KmTAvNKUHCkMRS9Py2q0ZtOi38Q4+Z2mcOiZLAq7iZLdqgkg16tXlDTgeIzrUBdQzNoNWA8feM5xZ1dmpy5SXfmoA/aNB+Dpf84pIsjwplDUrr6xi3ZaJQ0Y+Brv09Ir/hhQlIYHTV9XFX8dIPn4Zz+UDk/PUknWB5sxKS7l2qz+LxnSBqwSnofmukdBpKNa/OZEdGfGDR1KUC1HS9S7fPSDJqQCVSyHFNeVgTerWjp0kkipYN1Pnfb2aKxKIsA9HL082vHLx066eTMySxUM2gBHKla6+8SlApCitug+5/SJJwKUnMArNue82moY0iE5ZZgwPWm3J7aQeKkUyJ/aBiShrZQU5nr9R+x1gjELBJJ8NfPbrA6Ao3vp88PBouSgWLVal/m0a8VIyv42lqm9ihJLk6MwDpB8coNL05QvkIIDAZOv1eIHiLw4/Eak/xCBqhBLbFVNNcr1/u5wFLmd8JSEqJB7pb5vcN9vR8fEYy7VKlIeqjlbQOc3Rwwvq8L50ooqzPem/I138tqw3xks5jlFQwOXLlS+4GvIVqN3I87B6q7zBq1pte0dNslcya1W8uXvp49BHiEqOwGj+tR9hB8nDhRsQbNoNyGp928YliZCZKDMmqZIAJJvUEAAfUVFqAVpElMnCMHJcnerB7+/VoomC+XxL/AFHUli/tDfGS12I0dvQWDOA3iYrkYRNyyQKks4A36QgDLkADOs0F2DPyA13iuTOWtYCSUoFgUpUco1Ja55U94MlYdS6EKCWJBUXIHhXz0HSCF4UIBu1lGv2O8BK8UtTkMCHCg1G2ryZtbaa1SyMz7lzSj7nag94ImSySwa2tHHN67wbheHgB1dHJ0+9YagiMOCAXYEgBwx/qDHelILKRqDTcM1xY/BBHYEF1Gmgawu7bn/XOvDZS72sxtzDGBKRKD1PWv6QVPBnSuyVUF8qiXKSLHfKdWrWPMNKBJyilhSlNBrF/DOHKLqKgkjcUAZgXezm3Le5aYx+C4srCTVSpuYpZijQbqGgUdxdwagvGt4WhGJAVLLilCRmG4IubkbRm/wD/AErDoCpS03DoJH5qOFN1BHjyEJ+BcRMvIxYjMebkFIEZ2dPo8jhymNCSCzEEdKX5vao5wRh+CG9dilgC/UsOV21eM7hvxYtKSEkuSaHSvneFcv8AEU1cxXfNQCQNSxD+TDw5RWpvsVhZUkJ7WYkFf0hJbqHU5V1DQo4nxRMvKJaQalOUFgHFDS+g8TGWxMxS8uZRU7kE/bpDjCS2QpatCn0OY30ZMG0yHFVBJSRYOQNhnBYdPtGh4CvJNSRUTO75t90jzhDPkFkgsaEU3ICh7ww4eVICXr2cxKm/tzAX5OfKCBvASNn2/eKMSlxUjQsT7NrFktYNyoDSlCPKzNFU6aHdnItQH3b4YjXdhK1Kj4o/8lg+kdFRxO4FhoNusdBwy1S3JcG1nf18D6x4t306a+UFTZbJc11+PEQoG4Ec9R2CTFmlW6a9YpQh1Fy79B7QTiECnOl4plXFSGo3++l4dJd2ookBzqzU8I5YSkFZdkhz0b35CJO5Fm6Xv8esZ38acVyy+xSaq7ytcqQQ3Sp//mGG1msXiTMnzZh1JPRgkJHpCvC44y5k85u9lSQzi4oDXpFyyEpLglzZ9S3sM1IWcXnZpgDM4S+/dFH8/aOjkccI4mUImTFd515QDqBSr3dWYk7l4OlcblnvrTQN3QaUBLKHkNLawlmLaVLCbkgtzcO/IVMKJqWLPagfy84pVWpn/jMJJ7OWkGlW0v8AOkZhfHZuLxclE5Ty85XkFAClJyk+LQHi10Pn89PKKfwyh8Qpf9CR5k/tDsPqcnGysrqmHUvR2qwZtA2vPUvfwTHSsSjtEMmWlRACmclJYKOmUMSATcA0NsFx2cyRo4sDpQRHhONMvChG/wD5OR7xbT6NipacrhYrVibvVq/AIXdi69A3MVOjc21O5jDTsUsLBK1M+/Jr+MUYbGzO1JzqLtrzh8lp9JmTJchBmrUAlNXTUlqBnudosXPzMS5WsZgKGjbijCl2+oXjK4Gb2mVEw91LFv6mDVAbnD6Vj2SsAqS7B0tQCoDEMxcmv9Ri2dDp+GVlzb0Go2YVBfy6CAf4ZSWLlgdEEqPR1FhStI8l/iMrUP6R+Xc2D8gD68oKlcYQkVObKAAAAzvd2fb9INrSjHEokLmyDlUkP3iSDd0gE+IIFGaFaPxDNmgpmITl1P8As8rx5+JcWJigAMoV3VZdQSCzNUgJqTtpAM2UHIA7osPZ4xtFH4znuqWlye6VewHp94S4YKNXBvbYN+sNPxR/1wk2CBVudKeUAcOR/MSDUVEaiOuGpGUkXHOw+GLZMkJUsPVn8Gf0r5QXhMM0ucoUSCgPa4J+xgMmq22LeAMZCyQjvoD2CrV1H2hzNnHslp1zKU+lmHvCpYyqcUcEjqSzekHqX/KW5u/Wwf5yhRBLmVWNBMfwYC/j7wXw0hXaJFHSPAEEejCAE0zPW6vJv0ifDye0cH6kEEvq4ItreIPomFxJUgKNHApuTs1D82iSZxN7H5Z4z/4cxRKctQU1vpqzDd9qU6t0TNAam/SvnrE0KzJ2joEUogtWPYg0faAMQATy/aJSFFT5ulKDpWJY7DFh3QHepD/eseS5YGvzoKCM6dXqlgFm87frA+KmMoGpp7EHWKMVP7xLhgLwmxXHQB3cqyOoSBqXcP4CDXpm5HfEOKmWhShlBCTlCjc6De8fPZrzAoqUSsqJVuogh/BIJ5OWEe8U4qB/MJzr0uEAuzJBqdajzgHg2YjOqqlKVXTLlBsNO4zbRuTQt2MngJWAdyTt5+PvAWIQe1CmcH0eobewgyfiAV5QXZg5u+p8xHkwUPNwAPKnpFQGlnuoCSxCS77s36Qqm95ZHM6/eHfEEAGmpAHKhH3hBjlJExRehrTdv10iSifNGRyfpFBu8EfhaWAmYdVEejn30gPGyRlBarB/cQ5/CMgdnmUOfzyh9JT+Jl5ANTy+corwU3uIA7zoDNuGfyAij8RJJJflWL+E4buSwBe5etan0ivQRODmqTn0ANIlge6SSKZXPKv7Q3ym2h0Ps29D5wknScoIBIqx/bx+bZhabgygSa1alPD2DwWJh7FJ3JJ6KdvIEDwiuUns8LmA7xSVeJFPtEMQ4SEA0Av0H7esNSlJyhw9q+TGClJDDKFP5dLf6gOSknK53H2hthJRclRPK9trxmov4ilImSrmhUXFM1H8b+sTSpzTVX3/AEaB8RMBSop5pD3dz88IPlIGVBDOzGmr/p7wQMVxGdnxM1zQKbegYfaGHAMiZis7FJBS76lgCBpe8LJCgZylHUl/EfrBUzhxABSPqcDmal2+aRsnyUkOglwQCR6D3PnAs1JIUxYkX5EAD1j3C4oulTjvo03YEj3ic3vAMLP6F4ggpbkObD7/AD1hpxEjseZLef8AqFJlHLmc0VlZr0e/lTnDEzc0suCzg12NKQgld1DYg+nwQFhFsUkflUHJrRwKjxrFmIUUUN0u/WBMOApS0k3f/wBh6RJqpeJCFoWhNUkoUK1QS1t6JU0aiYlWlzVzytdz6RhMJNcsCxNQebBP2HiRG34VN7RAzFjUKI0IGovdotEWnFMA5D61H3rHQJMDFh7/AKGOgTSYha5isxL8qhPhcu2sVEEPf7RcZm1GvrFC1E0J5Fh8asXbZfjsxSwN/ni99oyOM4cSSQSdX58gB7xvZeGBr6N8akBYyVLBsFPTLcfOlekQr5nxDh6hU5lbByXOg5eMaQIySlJSLIYH0r4k+UaGZN7NJKZQQ9HNFBzoC6qVNzaMzxWachSlqkDqW/UloRQmJw/elqAq7lugYE6/7i5SgEoc/mzHzdPmX9YWYniLB6DW+gp4mLuGThMS5+oEDagDjwd/OBL8WahJLufK5D+kZrGF5jhmzUH6w84vOyhJ1SQHDXqIz0+WCzHXwv8AtDEvxMnLmJ1DtpWghlwlUxUthlSkd21TqavzaBcVhVK7NIqS36e7xoMdhhIlJCWcXOtmPqYkx3FJylEglwL+EOeDzGKafSkmtrNAknC5yARe53AIfzhhKls9b0A5PX51goEIcip3PvA0rBdqoI3Ifo9fRoJmAAB9K+DQRwlCg6kh1ADweleVX8oITDjkwAJSLBSA3LOkewgDFEuoeFIYYyWDkzG5zE8kj/2y+sALQSfP9oqA2EJI5hw42Hz1hxIS0txQ5VMTu1IV4c5BQOXD+JhniZxyoSLlRPh/tozkQU7Vv6j6ACCMQvLJJeoQT6PCzDz3Xb8x8XeHOUZFeIrzEakD58h8z/L3jWy1BCEsRdifV/Mxn8GhJKhoQQHNdCHbx8xB/EJ4EsaMXBsfyhjqzp94TUcMs/xExGgU4HIgmm1CPWG6mAbl/wCv6Rm8MSJoVVyQPEw/UQEh6U9Q0Id2lxeooNSzD294mgnsptD3QKcgQSPtFckgF+hfpX7wNxhZJypdlCrb7FuVYrwFHFglgblQAB3ADiu7H0ELQtloVyA+eEPpHC1GT3mUMxBBH0AXc7XAMK8bw1TEIqR411ilSRTlU45+Xz7RqPw7jFFSkLdlHN/yZvURkpUwqSO6cwofnywh/wDhsmYkBTBrKerUZh1ts0W4mvMobDxf9Y6B5k9L3HzrHRJoAGI1fSgbnVjEJhCXUtQDGhJ10Fr9Hg1Ms3fxJv5W8IT8XkIBCl5aC4oegYh3/wB6RjbrQfFfxFLlBlnoCO8eiDXxWWG0YvH/AIynTVhGHBQFFu79R6rNvBgIM45hkzFUSA5DqCQKbDRrwJhuFNMGUGpop+8A1SXf+4/tGmB/DcHMSt5qyompJUVENoHrZRsBptAv4oxTBABYqLjVmZqeUH4iclGZf5R3Q3nTwDeEIUy+2nKmKSMg+kGpH23hoDycKVd5elW0DWp0gzhcodqwqyX+b3ETxaTkU2r+GkW8DwxV2q3/AChAPU19h5wErx6VTJilEd0eT7wIiTmWEjQk+tPnONFjUhCDYfpb9YUcKkZlrysSRlDbkgD715Qo5/D2HC1GYod1JYc/h+8XfiSc5YbZiNth5mHWEkplSwmjIT5n96+cY3G4wmbT/JW7aep9Ig7DJyubkD57xKV+X51949RVLjWK8IrMpWwGX1aBJ49RUUyx9SyE0538o2GCwIkyiD9Rqry7qX5BhGZ4FJUvFZ9JaXH+SqJp0eNfLPaLKeYKiXDmhYDpqWvrEQU3ADMC6u7LFdO8pVBzZIJ6wrWnIsczDnETmVOWS6SQlPJhUV0zFUZzEYnMsH+77tEqmVAEDc+e33i7EzPpO2ZvLfwijBsqYpJ/IT6UHznFvFlhASdgoeJFK+EZopfwlbTQbkMQ4erV/wBQ5XinkrIbM6jyCQHr6wh4fMZZe4Zx4X50MEcRW0g5XYqAfcVJ9o0YS4IgFJNU08quPV/CCPxDlZCRrV+QcV8SIlw/DguL1bwNfcQLx+Ue0SW+lILWu7t5RJ2EmEsbmiudLw4TLzUCgQbPzsXhTw1DLHJ/vDCakhRyln02c1+8SWYYkln/AC2056b+0NFygoHIQO6C5BLkUNt6DkQ8JcLh1BKnUcxcU1D+j8o0EiWlgAGGUNz1Pt5nmIMpwB/4dnyhNQSCtCVl2FCQCBmSoU0NY6fJGImr7GUkFZ7qcwBFHLJzBLgAkxRKAAZu87udNGD9fQQTKSSxoTZ9W8CA9adWaLHia9LRbN4axUFJ7wopxqN97RYjB5WKaNozgjmDyMMOm1mb4GrHqTWreBGz6G4hL1K5es1YOwlTCB0IlEN4mOiw4gijqHIFvSOiDSrmlrP6jleFk7AqUp1VZ6f7NP3hukpHzfeKZ7GgNW+FvSMyt2EE3h4eoYGjFm2doW8XmCVKKmPaKGVBZixu3gI089TJrX773NIQcfH8libMogVqze9uhjTNY7iGMCpKEAKoTmO5anWsHYRLISmxIr7QEjDlTghm+/7Q2El5qQLM5/xY/p6iEF/HFiVK6lhvt86QTwnuyEM6c6iqouPpD+UQmcJOIWJiyUy0d1P9xfvHrYPyMXduDOSgABKUlmsAAEhugPtEir8RzXGXdTMNAKeP7w4/CeD7OXnUKmoGzhgPAP8A98Dz8CmZOAIokOoa7geNBGoQkBKdifnzZokX8SW0kvcueo+PGDkKJWpR1JA9vciNh+JsT3KUpTzjKLSEseaUgdA/6eMQMirJLO4T4Oze5gHgKvq5192juJTQJOrkt4f7ifBpJUCBR2SPGj9QHMRar8LysstS1O8wkv8A2gMm+jV8YcSZuVJmrsHVu9yPMVgSUgCUlqApNOXeA9IDRj1GXKSruuhBfUi/sICnxrH5klIABzVIAD0NG8b60hFIllRYWFXPL40ETyVKcXejnV4GxazJl0+pZyv805wZfoznt3Dpigsl2zAPR3sYtxy3KUKAdzUHoR7RTw2QbmlKa9LxGWsmbuL+ZO8UFeKkAGgr+Y9X/S8H8awmWQnYqBdv7VaQPh0svqQI0HE5YVhloAqlOYN/bU+g9Y0GU4PLZWzi3RiIYYmSCuosHHJqnwLtAfDTUW0BJOpDC/OG6ZfezM4IY7G2uhDu/s0Zy6MJ1YIpUqZm7tB9L0oNw9BF+KSEs5Bq3KkM5khQTRtXfUOTU9CBTlFs7CEJDoKXDVd/B9tozjb7RLhEqKisAFIO+mvu8PsPKUVCwFHB2agr19YpwsgsUtZT70qNNWYH47JcgpKiQTRw/wDvSugi3b2tOmy+yAzBnDgivsPnrFkoZk5m2qNOY5fNY9VPUsJSpglJ7pZzaoNgR4bR5KTlfR2DuAd9jvG0pQipBBFCxdmb5Xxj1KHIub+HQ1199IICtFChZiPa+kSEti/ptEFZlHQe0dF6k1NxpHQgznzVEMQadR00/eLpKgB8/wBwBICXcpD78hsH7u7WgoTmApfl5PR4G3ipj95XQPTbTf8AWFfE5OYKCj3ToNSKuTBE6aVEAW1PsGbr6xEIcWYUYfLRaZYzieBUqiUlLH8qqtc+D184v4IV/wAztPq/qH9LMQObgeJh5iJXUnndyXsOvL0hdiMPmOUgim7EDm2/tF0gXFOIKUWH/TRRh9IpVudx/swPw1acy1EVdKQORqR7eRgbiKVhAlpHdBoetSTuWCR0iXBJeaYAbFSSfC/o/lCmh4empp3j3ldT7gVPlFvat3dGZP8Aiz06d1MWZSErUwD0A9CX2dh4GKiyEqUdwAer6aBgIgy/4tn0NeUIf4tynxP6e0FfiPE51BO1T8+XhICxHM08IUZcSnVQnS8aXg0splEgOScqeald0enuYzMllTP8iEh9mr7R9L4LwthKUr6UJpzWQz/8Uv58okljpBTJWlyGl5BzoEU5uR4x7xPIZZLAFICE/wCIIZvB/KCeJXQk/wD2p8g5LC9wXgXjeIyyyhYHeoDrTn4mMXtqM/NnlMpQFLtzq/qYU8VxQUqXKSp0pS5/yJP2EMsWHSAbMwfq8IpMrNOWebeTAe3rFrlbaBFEcwnXp+rwuwa2mVsQ3jofWG0jBrmHIhJUshgBUu0B8Q4LOw60drKUgnexpuKGpGsI24TGUaOM4Hv+sPps0hJSCRmDOObxnEqZ9nfpTaNSFoUlIDHUtdm+wJ8ofSLJKAkECpPecUfW9gKU6c4MTLBWB9IJYvXbRq/rEjhR/wAXJcF/CzjbwifZAXax+9OlYxIUsSU5wJJUzhIK7FXN2YbPeseJz5iFqUCCQQCWfUJbbrt4+rk7OxvzDuN6/NTE5QGm3SnSHS28w2HyhyK9b218IIzAtR9vLcdPQ9YIRJo1PGnzwio4ckVt5+/T4A0RRTIflUG1GsS3ho5ixMrKGoXH7Ve+kXJUGANdgaeXqYmhbuGobajpEgypTGl999Ax8faLFKuwID2eviDXU1j2SgMzkaPdvUPFSUKD6gVLCrc6F6t++mmUjiimgUKbgfrHQHNmsSGI6W8KR7CyZTgzAUcIdtYjMFVc2fnWPY6CNPZv/UHMKfnaBZyqj5pHsdEnuJFE9R/+JZ94XYQ/y1HX9o6OgBPxFIY/4q9LRfwhIZJaub/xVHsdDEbYmyOg9oD4v9HiPaOjoQ+ccQP8xfUwDNvHR0SN/wAND+ajqqPs+KSAUgUFLf5R0dFUznGVHt5Vdf8AyTAXH7/OUdHRkl2LujqYTcNP8xXUR5HRRPq34eGXBYhae6vKrvCiv+4Vhl+NS+FD17hPiLHqI6Ojpf8AH/TE/wCvluY5L/KQw4aO9L6q9o6OjlemzHA/c+8WJ+o9Y6OhIiQXKRo9tIvxKBnFB+X3MdHRJbN1jxRv/wAfYR0dGYVCFGldvUl4Kwwr4n/9R5HQxK5I7h/yV948ugv/AFD7x0dGgDMex0dCn//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 name="TextBox 17"/>
          <p:cNvSpPr txBox="1"/>
          <p:nvPr/>
        </p:nvSpPr>
        <p:spPr>
          <a:xfrm>
            <a:off x="83574" y="6445359"/>
            <a:ext cx="2286000" cy="369332"/>
          </a:xfrm>
          <a:prstGeom prst="rect">
            <a:avLst/>
          </a:prstGeom>
          <a:noFill/>
        </p:spPr>
        <p:txBody>
          <a:bodyPr wrap="square" rtlCol="0">
            <a:spAutoFit/>
          </a:bodyPr>
          <a:lstStyle/>
          <a:p>
            <a:r>
              <a:rPr lang="en-US" dirty="0">
                <a:solidFill>
                  <a:schemeClr val="bg1"/>
                </a:solidFill>
              </a:rPr>
              <a:t>D&amp;C 50:40</a:t>
            </a:r>
          </a:p>
        </p:txBody>
      </p:sp>
      <p:sp>
        <p:nvSpPr>
          <p:cNvPr id="13" name="Rectangle 12"/>
          <p:cNvSpPr/>
          <p:nvPr/>
        </p:nvSpPr>
        <p:spPr>
          <a:xfrm>
            <a:off x="1828800" y="990600"/>
            <a:ext cx="3657600" cy="369332"/>
          </a:xfrm>
          <a:prstGeom prst="rect">
            <a:avLst/>
          </a:prstGeom>
        </p:spPr>
        <p:txBody>
          <a:bodyPr wrap="square">
            <a:spAutoFit/>
          </a:bodyPr>
          <a:lstStyle/>
          <a:p>
            <a:r>
              <a:rPr lang="en-US" dirty="0">
                <a:solidFill>
                  <a:schemeClr val="bg1"/>
                </a:solidFill>
              </a:rPr>
              <a:t>Humble Hearts and willing to learn</a:t>
            </a:r>
          </a:p>
        </p:txBody>
      </p:sp>
      <p:sp>
        <p:nvSpPr>
          <p:cNvPr id="19" name="TextBox 18"/>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Leelawadee" pitchFamily="34" charset="-34"/>
                <a:cs typeface="Leelawadee" pitchFamily="34" charset="-34"/>
              </a:rPr>
              <a:t>Ye Are Little Children</a:t>
            </a:r>
          </a:p>
        </p:txBody>
      </p:sp>
      <p:sp>
        <p:nvSpPr>
          <p:cNvPr id="21" name="Rectangle 20"/>
          <p:cNvSpPr/>
          <p:nvPr/>
        </p:nvSpPr>
        <p:spPr>
          <a:xfrm>
            <a:off x="5638800" y="1752601"/>
            <a:ext cx="4572000" cy="2031325"/>
          </a:xfrm>
          <a:prstGeom prst="rect">
            <a:avLst/>
          </a:prstGeom>
        </p:spPr>
        <p:txBody>
          <a:bodyPr>
            <a:spAutoFit/>
          </a:bodyPr>
          <a:lstStyle/>
          <a:p>
            <a:r>
              <a:rPr lang="en-US" i="1" dirty="0">
                <a:solidFill>
                  <a:schemeClr val="bg1"/>
                </a:solidFill>
              </a:rPr>
              <a:t>And said, Verily I say unto you, Except ye be converted, and become as little children, ye shall not enter into the kingdom of heaven. Whosoever therefore shall humble himself as this little child, the same is greatest in the kingdom of heaven.</a:t>
            </a:r>
          </a:p>
          <a:p>
            <a:r>
              <a:rPr lang="en-US" i="1" dirty="0">
                <a:solidFill>
                  <a:schemeClr val="bg1"/>
                </a:solidFill>
              </a:rPr>
              <a:t>Matthew 18:3-4</a:t>
            </a:r>
          </a:p>
        </p:txBody>
      </p:sp>
      <p:sp>
        <p:nvSpPr>
          <p:cNvPr id="8" name="Rectangle 7"/>
          <p:cNvSpPr/>
          <p:nvPr/>
        </p:nvSpPr>
        <p:spPr>
          <a:xfrm>
            <a:off x="3962400" y="4648201"/>
            <a:ext cx="4572000" cy="1384995"/>
          </a:xfrm>
          <a:prstGeom prst="rect">
            <a:avLst/>
          </a:prstGeom>
        </p:spPr>
        <p:txBody>
          <a:bodyPr>
            <a:spAutoFit/>
          </a:bodyPr>
          <a:lstStyle/>
          <a:p>
            <a:r>
              <a:rPr lang="en-US" dirty="0">
                <a:solidFill>
                  <a:srgbClr val="FFFF00"/>
                </a:solidFill>
              </a:rPr>
              <a:t>If we have a heart to learn and a willingness to follow the example of children, their divine attributes can hold a key to unlocking our own spiritual growth.</a:t>
            </a:r>
          </a:p>
          <a:p>
            <a:r>
              <a:rPr lang="en-US" sz="1200" dirty="0">
                <a:solidFill>
                  <a:srgbClr val="FFFF00"/>
                </a:solidFill>
              </a:rPr>
              <a:t>Jean A Stevens</a:t>
            </a:r>
          </a:p>
        </p:txBody>
      </p:sp>
      <p:pic>
        <p:nvPicPr>
          <p:cNvPr id="3" name="Picture 2">
            <a:extLst>
              <a:ext uri="{FF2B5EF4-FFF2-40B4-BE49-F238E27FC236}">
                <a16:creationId xmlns:a16="http://schemas.microsoft.com/office/drawing/2014/main" id="{46BF0624-5232-49D8-85D8-F1E39ED28E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690172"/>
            <a:ext cx="3133344" cy="2438400"/>
          </a:xfrm>
          <a:prstGeom prst="rect">
            <a:avLst/>
          </a:prstGeom>
        </p:spPr>
      </p:pic>
      <p:pic>
        <p:nvPicPr>
          <p:cNvPr id="6" name="Picture 5">
            <a:extLst>
              <a:ext uri="{FF2B5EF4-FFF2-40B4-BE49-F238E27FC236}">
                <a16:creationId xmlns:a16="http://schemas.microsoft.com/office/drawing/2014/main" id="{1A85EB8B-EADA-4AB9-9220-30B16A0534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3070" y="4306550"/>
            <a:ext cx="1628775" cy="20288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95000"/>
              <a:lumOff val="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050" name="AutoShape 2" descr="data:image/jpeg;base64,/9j/4AAQSkZJRgABAQAAAQABAAD/2wCEAAkGBxQTEhUUExQWFhUXGBwYGBgXGB4cGhoZIB0dGhoeGhgYHCggGhwmHBobITEiJSkrLi4uGh8zODMsNygtLisBCgoKDg0OGhAQGiwkHCQsLCwsLCwsLCwsLCwsLCwsLCwsLCwsLCwsLCwsLCwsLCwsLCwsLCwsLCwsLCwsLCwsLP/AABEIAMIBAwMBIgACEQEDEQH/xAAbAAACAwEBAQAAAAAAAAAAAAAEBQIDBgABB//EAD4QAAECBAQDBwIEBgEEAwEBAAECEQADITEEEkFRBWFxEyKBkaGx8DLBBkLR4RQjUmJy8YIzksLSFVOyogf/xAAZAQEBAQEBAQAAAAAAAAAAAAABAAIDBAX/xAAlEQEBAAICAgICAQUAAAAAAAAAAQIRITESQQNRE2FxBBQygcH/2gAMAwEAAhEDEQA/AMnL/DmEJCFTSFoSM+WgWdVfzKJ9HpQatuHfh+RLmqEvOqlQoglAKuYSXpRxrW0NZUkTQcpGUkMkEkEB2JUxegPdG3hA/DwJKSpglRLChPdJKilWY6gFinekeHzvThuiZnA5CQpJQkINHqgqDuxKvzOTUudLBouw3AJUlBMuWpSFLKXJHco9UsyvTfrCbisygpYztz7qX1AJs9eZ9CEoqA2ZKwC6QoswIqB3aB7F6C9ox5VmCUScPLGZKFKKXAmJysHYZQFd0PUu1ibRLB45KiBMBAzAp7yg5dgympVvWse4SWlIGZFVKTS7+FKd2/SAOPrWhISjupchReoBJzVF9qF3J6xnyqMp2KQkkqSosCEkqJANXGZVXNNd2hdh59Mylsog91IcgGwGa/vyMLpUzuAqUDldShVi6ujCtP2iKsQknulWUioXZ7aO9bM3vFaKOmYh1ApLC5DUSxLEkA9a18otIK2Lk6ApSlWXN/kaks9X9IV4dYUqoKZeZsya22AdjRoYjGSgFIQMwNTlu4cWNRUE6aXcQTY/RZxbgBKZpSFqeoTRyGZgwYGg6vfWLMPgES0JypOdgO8oqcBjV2D3B/yfeD50xYQHUt1AKUos5chj3eR0Y0O8DYTFtMSNDQuTTTXTb9ofyXXDVlieNwYmBiVdoQNaoq3c3vTXWloHXNSkhKQczDSpYAO5trS1TBS0hWuRQ36VDtWrMeUVfwq8yAllCmbMbl7k5XDJJYdLNDMqpNrJL5MymVmZSe6lVSQS6jc0e21Y6XiT3jnZSyQkBITuBQEkuKGvlHk6RklqSk5nSyFGnZmrsAX1uXNNoDnzkABXaTf7gygphsWbXne5jWxlBOGl95ROYEOyi9hR6fSSD6bwNjpBmS3CEmYKkOVH/mPy0BqX6QPN4qlQIQrIwI7xCSWtX1pZ4Fw+NmZf5a0k1+tLhZ2cVfZ3HvFpnS7AYUIIBXLQk5Uh1EqJdmSsoDglk94gl7B4nxPBSQU5iVKNGBBUEi4s4ok8nu0eS+JLUkfyElKmUrLMuL1d02GzvoHMXTJ8tSUhEs/VmPaFyNhR7uDdqRWneulXDeHqlKVMlOpWUsWIIFBZ2ch6ZiPOhONxpWChQZSQyilJAIoHUCHAbT9REJnD1LHaICUhTKIAc90NoLskaWgLCy5qO0UoZSoFBQAGAY0BcMSupJ0AFIpyooxmLCu7mmrU4BSVMhLWOWm6gTekX4aZLlICJaQo6lQJFrijip8K9YW4fCKlpUqaHqWSO8K/1KsHd+pB0gXE4hQU4mK7qXrVizkPqLV15Rr9LR2OJ5pgTnWEgALSA+YsSXBs5JND+kFYfiAWVIluKMNCBSlLh/aEfD+C9oE4jtlCabpCcveFAM2YuHuSA70hijEFITNICFZQFEgMksCt1PUAuHOxaDKTqKxHE48EsxNWrbcZU+JP6wk4rOXmq9QyHBBIswBreHH/AMSZswL7dkp7/cAoXdZIF6VEA4xcnEF1zATLOVKEpJC/7nz8qbvGsJyZPar+ExCpSk5QkhmSp8xpZI2rY7QJJ4evs2WpQA7qU3Ym9HtUO28NsbjmSQVVAJSFPmKaukljqXc28IoncWlqBMxHZlwMoexq5JFPCpd6vTU3ozrglRiO7lmElWYkPzYADa56coq4kQwKQ2pHPZ9miqajtZi+zSwBoX/LVj1N45JylluXq7fmo/NgN46am9ta5WYWUpSQRMYHQPTyjov7/wCUkp0IZvBxHkYtu+2NvqmKxIlVUzZGAtoWFOmgFtoCxqZyklQDy/yDKzf9tSSedSKDY7hGHlmWkTGWzgqSS1Gu4oWDk8tbxLE0QyAPzEJUX1JZiTQk6mPLLq8NUNwfgqFJR2sx1KSFJIWEgEmqRooljoW1hvg8MJZJRiCpUsF0FIAS7gVod6mr7RVK7xMwgrVZT94CgfLtV6jkwhghKQ4YgkUIbsyGd3F2besZufr2lEyTY5QpDhTuQczvyZyBvzDsQDPwZ7IkHMoGkup0qzpYlmtzgzAYVpZQ6iWBWCn81RoLB2AbqTqAuZ2SlMXCcu9HCSS5o5JNh7VzMtdq8dlBQOxmgslAACi1U94l8qauAwyt5QvwnCZq3lskpBDkGgBBdiW3eguPJ5MxIy55gJuwH1Eh7muagKvGKuC4qXLcFGUTDn7z5mNTRnqS7U2rHSZai2JlyzLQwmEgAMMqcoZ0qBYBxXVqp5UXS8EUTElylJRmLg0NwlwDU0Ymm7O5aTp6FU72lVUoHYOL0hVNxbpUsEm3dbd9tG1h8tiDwVKADgtYuAabn5blFU/h6gSoBBABdIBzAXdQd6ks/PnFCJ2ZIyqdRoNK6B2++8XYacsK7NyGS4Yn6T42O2+kU7KjJnyNMKAoVl2D2sOo5gN0gxzLSlIfOkZXSXUWHeNqmhMCzk5FO2YvQrrUFxUu/SK509K5qyt0sl3TXK9A4OhS4YcusW9jb2djlKSoHLmYG31CtGdhQ/KxfMWkkZ1MUZQAxLKuOb6GloiJaQS63bvCgbkK6bnrAWPKc+ZS2zHvNa11b+EMyh9GmKly15UlGZBOZw19AU5XNWcONjsa5WGYzJgQVJYIQgJS5T3WIzNR6Hm8KsViARlrcEKScrgVFLvbWFM3FzwtSEFbAuFOW3IIU9T+8bxu+Izx6Ohw2YcxDSapJQpjlQKsoh7gKbwgX+LlyyEZkhKUsN0szb5unLnAquKqGXMFnKBnKVZXLUoKNC5VWAdYLsVNz7z9Wo+8Un2PFpEcXUVg9qklRIAYgCoYEJDBuZ8dYPlTFBRSRLCmDBKsxfVRAp4ctGjGInCSCnMxUykhAJcpB1dmrfnBuFWVLCKGhUSCHbYjUvSkOovHh5xnIkCYkZ52oJVlUGqWJymw+m5gHiXDcTMmIUqSwZLpCku7OXGd00ehhrNmy5WXMgufqUkgoFbpTd/LrAOJ4oZkzLKKkqzFSZhHe3Z1Buo5ee8dtzgCy0LUSlQQFkFvqS315CAza05HnDQ4kr7iVFWHUPzJbvPpR2oD1OkM8Bwxc1QGLnIWgggtVQO5CUsrUPUCmkFTOEolNKR3koSE5yQc1AXBTsCOsZrOVCS5ic7CiMpT2YsSXch33asSwPDJCFJKZWZTgZVJJBNQAR9KrlubUgnEcISnIrtEpBY5XbvAsWADs7VfdwICxWPMuZVYDgsApzRgwHQHzO0Ym5ROKWTsOuasjIQQQCXFaE22YXLVpAGJnoRKUovmByMRS+os4AH+o0UvGpCQVKKgcoSTSrWOx3p1iasEFJWJiAAsFIVcgEM1bG1f0jpjftTKS8sBJmqQHSq3IFtKkj3iK1KUCrOCXrueexHPnGtXwoITlSH1U5BzFvlIRT+HMSBQObCyhcesdpnLXSZ42gf4lQoFqSNhYR0P8HhcJkTnlqKmqc6q+QaOi8sTvFvuHYdBSAlIYqfvEgOAw6AgM1mG9AxnCYlYNAqxZgEmjCzl67UYdQsPjTMWQEZjLbvUzVoDzq4Y7XFohjJypS6rGYAgpoEhyHYCjgG2z0rHgy7Y2LxIBLAt3nBIZ2qAH3NKglna8HYaYgHv1q6S1NczGxVzbSsZztwEmetDDN3ZaCzro1jSp+ayzqWUJDpc5gH1cEgCwoQ2rDnHPm/wsbWoVimUWqDqzUa1rVL1bvDwWJwQWU1UHJJStTMQ101eny8AYzEhCQQFfVlKcwdNHDCrioDFoFxOKVMlKWgtMBZOYg5gHdIcAAljQG+lYxd9Y+/at3wc8TwbpEuUJZJUGC3ZiQF/SCUkg3+BDjcSmUqhT2iSAE97M41IID+ER4fh5s0BaytDn6E5kkKBs92Iqx2gTGcMVNWJq1lTAByQkrF6bGt46fHjri0foSrCzZuagFS7u7ObPcwMAZZHaObJCXBDWc/lNneDQhGZkzcxLgoFWYgFwC/P2BeKuI4CZMBDKdJrVtNz3Wb3jrjLbrTUxqS5wZTF2s5BJ+/PWPeGTySe7pXKmpHkNX+GOwsqWggqmJdyaWVW3eoquz2hkviEo0CkpG2cDyGsdsP6a3viNzDaubhFLKe53KEhwD7u+rRXM4cZeYpQskl3cZq7ZyBSCkkL+lYVT8qwT4gH3jlYRTsQSaas77PV/wBo7f2uP3WvxylONlqJLBTHdgfAOzV3/SKv/iVKIfJlcOHJ0bROhO8aJEmjAHMLObx7NVlsn1/aGf02EP44zp4WoTaTBlA0S5pcCo3i2TgEJKyVqOa9ha2kP5CszhgCdW10BfmB+0VKw70Kf23FI3PiwnpeGJKeGoKAlSiwDAt4dNtN94okcElpBTnLG1D3S23M1Z40SsIhP1kpewep6IFT4R5Mw6ALE+BHSjlukP4sPo+MZhfA8q3AMwBJYljzNFEEVb9dYqxUuZNMqX2QC/pByFIqwSCqqKF6vr0h5iAq+VI2Ocj0YRWpTVev9qSr1SDB+CfbPgzv8BMX3ZzoIobMB/wDE3ivD4GWZjOS2ZRUe7r3SnqGv+0aYzHBBqDcKHuDAowUvNmDpN6Fw/iX9Yzfhyk4Z8LJwFw8plLA7xUl3LuEnTpW2rvq0Wyp9WUyQlw4BbMHPeL0KW20No8OGn5ypOQoIZkHKdf6jdiA4OlGrCdMqYhCkzEKQFEvRwBT8wcf6jhl8eXuOdwvsZiBmOc9qUJTlSogqcBRcitASxL3fWJYnD9pLTNUo6WCaE1U5HeBIp4PqTCTB40hRR2ihKBzBI+moZYbUFO9H6wZMxgSSta7VSkhwQ7OHHeLaC3KC42DxoqdgJTjtDmKkuF5k5ECtSapD7UPtBaJhUgozpKWZKs9RQMzEE6F3JrzhYmVmCklbAhnAb3DWMF4KW+UUKEMZbpVswcnx5e0O1J0ZYWQCgErCmchQsas4emhrakJsNwkTllRmEAZjlS2YglxmNjQbGrxVgsRkmEKSb2AUCzG7UZ2ccos/jUkkF5a3OXKDUXc/lI5mnKDroa1TVPCUtRxyofWOgUYo/mS6tWFPCsdHLxrmYYZBlrUuaMpNwGoWBABNVDLRk+himTLMwBYJZQoXDuaemvWCeKYtCye0UKG4DA2y90UDMbAawul4klpRSgEjumrGrVADB97RXF20MClALlpU6hkUyQpgbAODUl3NgMogqYtYQApQJUaqTMRmB1AD5690Wbuhm1VpkKVOmywVywlIHcJ7xUlJJezOcuxaB19rRKhmKqKISwbW+ratSM+O5ozetQ4wqEBBllJDlwmmYqDEZXoagCte94xLg+FQkpzKIBJKALu7k5fI3NoBRwybMdZmZlSlgByxLEF2pqBzfeHX8NNVO7QFlMnvIL0q7OxoTyd971w1NStzG60tx+ImTE5WIyuFFdCCDoASzioeoOghZMSuaCkfUKZQW8yD3dT+rw2TmzBKlAoSkuTyskEXqQA9O9DIyzLR3Ehib0L8qAu1to6/D8Vv8NTAowGHMtKkrZRUcxUCXFmDkB03Ol49E6YKA+ja6kKr4vBk+eA2Z0qNn7qif7RdVP6RAM3MRQU3WWHhUq8xH0MZJNRsHPlJUwXKSqpNUChN77sPKLJRCPpSlHQAeoiSksWBPu3iYgsBNVqZ7bnoA58gYULGLoygFdQDEhOB+lKgwfKkkJ8EPlfwEUYbEElshAahUWcswZIci5NW/SaypVBQVHd9OnhEVqZ5DljtvVnoWr7R5lDmtdnb582MTVg2H8wrU75UuVKP+IJJJ30F3ESl4KYs5QRITomXlM1uayClGoZL3YKiDv4qTKTnnTggaAiquiWBOkQk8Um4p0ypK5cov8AziwUu5GXMQw2IcsNHiyXwyVJV3UOv8y1gqWTzUqvgPKJLxCiCMyQCP8Ak/T5aC8tY3V2Iw+FlSgcqDmN1EpKidHJW58SWflFE6SlVyd7U8gdqwHNxPu1Y6UH8dufsIYLyIlYAPlSEvsKHyJrraKJ2FVdvCCJU0syvYmvPz5e0UrnJeyX3YOfKrv80iAKYlOgMUZQNPX55QyM0Ucaa1bxd7c48Xhwpmt7GuvXpDtBcoFQ7n5rFeYn+oHcEH3pBc7CFmavP58pA8oGnOJILwqJjFYBI1IGbmxSXEDT+AJWpBCHSMrh6mrmrB6Bq/Z4a4fCVt4EnrTw0hojDsGZ6X9+mkc88ZVrbHYrgqg+YHvKfKLebVAa3SK08OmkpFEpzBzRxyGlaVfwFI3c9SACJmXK4FQBdwnUM/vCvFhaQbEAvmcWJ230IbSOGWGhcWYmScQiYcqAUhRYa12LlnFdDW1IHxfC1TJwKpawk/koTbwYC8avCrc5q0qPZ6WqdfDlbMJzAvlIYsAXfcP+sZmpzpnxnemDTgZgDdjNPM5iW0+ktbaPY+hFL1JTXdgfIx0XnGdYsbKEw5glyCFEBhY3qem73aCMLw1bOtClKzOzkgABgxNaEGh3MfSpfDpaQMqAN6AeZF6E3cwQjAoCnysNI5eU+nWfG+bcL4DMK+4pcvMQKg90akne7NdwI0GA/C5zFQmqQ7s5JIqSCS163jYIwwozJOhuNeRrEkyiVfQW1OZkuz93U3IcgfaM3dax+OFsngsuXZKVcyCAbWIY7vaPU4ACyanmWHheGkzDXBOhPM8mjyXhjXQagX8driM3GukxhB+IZOTDLykMMrtRu8nQWFC/jGNxPFpsmSkJJD3Y1rRgbj9o2f41mgYZSQXzKFG0APlGJxnD+3UhNQi6ynRmCamz18jQ2Pr+KXTFkLeB4xaVrmZqqDElOZTPUDMNaU5QzmcQx0xRKJCUIP8A9jAjmpzmfoPCGUqSmWCJUspGpepPNV/AGKJuLNstef7mPRMbGdqkYdZDzZqiov3ZWVCBydsxHjEpMtKS6EsbFRJUqvMl76dI9dVm01HnV7+cRUkvdy7kC/kDo5+fToLUm76fK/PtBUlTqoKnb589IDCSN3NtPKnxmgjDhSa6mwemznYP56bwoxQBKQbZ1UQkfmP9zMSkamOl4gywWIKyXUo3I6jVqUYcoWzMWyiQcyzdR8rWSNGvAqpc1RfTf4dtP2EBE46b2mXM4y1DHLq9wQ1HFdDpWOKlNcjbYbD7RGTLJcFh1L+Yany8SABDGp5hx89YkhV6VOsWyx4aMPl/9c4rJSzm1rN0s7CLUcxQDUU+dIkMJSGJJKdVMXSdHAopJtve8B4hAUCUl2FaEF9zR2vXWGPDihSsigcqh1B8R8oIV9ocOsiahaQQUsT3gD9JBFFMQLRbQRSi7cq+t/mp3giTOaxOlx71P3ducGY3hhyiYCFoUHStNi9qadIHlyTUAU9ukWwvRjAUhm2rbmxun1A2ipMhDjvAHYlnPIlgr35CPU4IvYt0PwfOUWSZZLhqeY6M1hEk1SVJ5Ub5SLsNiJiVd4BSRuB/t49KQEgZ1SgK5gzDqF0A5BvCFc7Dz0KmTAvNKUHCkMRS9Py2q0ZtOi38Q4+Z2mcOiZLAq7iZLdqgkg16tXlDTgeIzrUBdQzNoNWA8feM5xZ1dmpy5SXfmoA/aNB+Dpf84pIsjwplDUrr6xi3ZaJQ0Y+Brv09Ir/hhQlIYHTV9XFX8dIPn4Zz+UDk/PUknWB5sxKS7l2qz+LxnSBqwSnofmukdBpKNa/OZEdGfGDR1KUC1HS9S7fPSDJqQCVSyHFNeVgTerWjp0kkipYN1Pnfb2aKxKIsA9HL082vHLx066eTMySxUM2gBHKla6+8SlApCitug+5/SJJwKUnMArNue82moY0iE5ZZgwPWm3J7aQeKkUyJ/aBiShrZQU5nr9R+x1gjELBJJ8NfPbrA6Ao3vp88PBouSgWLVal/m0a8VIyv42lqm9ihJLk6MwDpB8coNL05QvkIIDAZOv1eIHiLw4/Eak/xCBqhBLbFVNNcr1/u5wFLmd8JSEqJB7pb5vcN9vR8fEYy7VKlIeqjlbQOc3Rwwvq8L50ooqzPem/I138tqw3xks5jlFQwOXLlS+4GvIVqN3I87B6q7zBq1pte0dNslcya1W8uXvp49BHiEqOwGj+tR9hB8nDhRsQbNoNyGp928YliZCZKDMmqZIAJJvUEAAfUVFqAVpElMnCMHJcnerB7+/VoomC+XxL/AFHUli/tDfGS12I0dvQWDOA3iYrkYRNyyQKks4A36QgDLkADOs0F2DPyA13iuTOWtYCSUoFgUpUco1Ja55U94MlYdS6EKCWJBUXIHhXz0HSCF4UIBu1lGv2O8BK8UtTkMCHCg1G2ryZtbaa1SyMz7lzSj7nag94ImSySwa2tHHN67wbheHgB1dHJ0+9YagiMOCAXYEgBwx/qDHelILKRqDTcM1xY/BBHYEF1Gmgawu7bn/XOvDZS72sxtzDGBKRKD1PWv6QVPBnSuyVUF8qiXKSLHfKdWrWPMNKBJyilhSlNBrF/DOHKLqKgkjcUAZgXezm3Le5aYx+C4srCTVSpuYpZijQbqGgUdxdwagvGt4WhGJAVLLilCRmG4IubkbRm/wD/AErDoCpS03DoJH5qOFN1BHjyEJ+BcRMvIxYjMebkFIEZ2dPo8jhymNCSCzEEdKX5vao5wRh+CG9dilgC/UsOV21eM7hvxYtKSEkuSaHSvneFcv8AEU1cxXfNQCQNSxD+TDw5RWpvsVhZUkJ7WYkFf0hJbqHU5V1DQo4nxRMvKJaQalOUFgHFDS+g8TGWxMxS8uZRU7kE/bpDjCS2QpatCn0OY30ZMG0yHFVBJSRYOQNhnBYdPtGh4CvJNSRUTO75t90jzhDPkFkgsaEU3ICh7ww4eVICXr2cxKm/tzAX5OfKCBvASNn2/eKMSlxUjQsT7NrFktYNyoDSlCPKzNFU6aHdnItQH3b4YjXdhK1Kj4o/8lg+kdFRxO4FhoNusdBwy1S3JcG1nf18D6x4t306a+UFTZbJc11+PEQoG4Ec9R2CTFmlW6a9YpQh1Fy79B7QTiECnOl4plXFSGo3++l4dJd2ookBzqzU8I5YSkFZdkhz0b35CJO5Fm6Xv8esZ38acVyy+xSaq7ytcqQQ3Sp//mGG1msXiTMnzZh1JPRgkJHpCvC44y5k85u9lSQzi4oDXpFyyEpLglzZ9S3sM1IWcXnZpgDM4S+/dFH8/aOjkccI4mUImTFd515QDqBSr3dWYk7l4OlcblnvrTQN3QaUBLKHkNLawlmLaVLCbkgtzcO/IVMKJqWLPagfy84pVWpn/jMJJ7OWkGlW0v8AOkZhfHZuLxclE5Ty85XkFAClJyk+LQHi10Pn89PKKfwyh8Qpf9CR5k/tDsPqcnGysrqmHUvR2qwZtA2vPUvfwTHSsSjtEMmWlRACmclJYKOmUMSATcA0NsFx2cyRo4sDpQRHhONMvChG/wD5OR7xbT6NipacrhYrVibvVq/AIXdi69A3MVOjc21O5jDTsUsLBK1M+/Jr+MUYbGzO1JzqLtrzh8lp9JmTJchBmrUAlNXTUlqBnudosXPzMS5WsZgKGjbijCl2+oXjK4Gb2mVEw91LFv6mDVAbnD6Vj2SsAqS7B0tQCoDEMxcmv9Ri2dDp+GVlzb0Go2YVBfy6CAf4ZSWLlgdEEqPR1FhStI8l/iMrUP6R+Xc2D8gD68oKlcYQkVObKAAAAzvd2fb9INrSjHEokLmyDlUkP3iSDd0gE+IIFGaFaPxDNmgpmITl1P8As8rx5+JcWJigAMoV3VZdQSCzNUgJqTtpAM2UHIA7osPZ4xtFH4znuqWlye6VewHp94S4YKNXBvbYN+sNPxR/1wk2CBVudKeUAcOR/MSDUVEaiOuGpGUkXHOw+GLZMkJUsPVn8Gf0r5QXhMM0ucoUSCgPa4J+xgMmq22LeAMZCyQjvoD2CrV1H2hzNnHslp1zKU+lmHvCpYyqcUcEjqSzekHqX/KW5u/Wwf5yhRBLmVWNBMfwYC/j7wXw0hXaJFHSPAEEejCAE0zPW6vJv0ifDye0cH6kEEvq4ItreIPomFxJUgKNHApuTs1D82iSZxN7H5Z4z/4cxRKctQU1vpqzDd9qU6t0TNAam/SvnrE0KzJ2joEUogtWPYg0faAMQATy/aJSFFT5ulKDpWJY7DFh3QHepD/eseS5YGvzoKCM6dXqlgFm87frA+KmMoGpp7EHWKMVP7xLhgLwmxXHQB3cqyOoSBqXcP4CDXpm5HfEOKmWhShlBCTlCjc6De8fPZrzAoqUSsqJVuogh/BIJ5OWEe8U4qB/MJzr0uEAuzJBqdajzgHg2YjOqqlKVXTLlBsNO4zbRuTQt2MngJWAdyTt5+PvAWIQe1CmcH0eobewgyfiAV5QXZg5u+p8xHkwUPNwAPKnpFQGlnuoCSxCS77s36Qqm95ZHM6/eHfEEAGmpAHKhH3hBjlJExRehrTdv10iSifNGRyfpFBu8EfhaWAmYdVEejn30gPGyRlBarB/cQ5/CMgdnmUOfzyh9JT+Jl5ANTy+corwU3uIA7zoDNuGfyAij8RJJJflWL+E4buSwBe5etan0ivQRODmqTn0ANIlge6SSKZXPKv7Q3ym2h0Ps29D5wknScoIBIqx/bx+bZhabgygSa1alPD2DwWJh7FJ3JJ6KdvIEDwiuUns8LmA7xSVeJFPtEMQ4SEA0Av0H7esNSlJyhw9q+TGClJDDKFP5dLf6gOSknK53H2hthJRclRPK9trxmov4ilImSrmhUXFM1H8b+sTSpzTVX3/AEaB8RMBSop5pD3dz88IPlIGVBDOzGmr/p7wQMVxGdnxM1zQKbegYfaGHAMiZis7FJBS76lgCBpe8LJCgZylHUl/EfrBUzhxABSPqcDmal2+aRsnyUkOglwQCR6D3PnAs1JIUxYkX5EAD1j3C4oulTjvo03YEj3ic3vAMLP6F4ggpbkObD7/AD1hpxEjseZLef8AqFJlHLmc0VlZr0e/lTnDEzc0suCzg12NKQgld1DYg+nwQFhFsUkflUHJrRwKjxrFmIUUUN0u/WBMOApS0k3f/wBh6RJqpeJCFoWhNUkoUK1QS1t6JU0aiYlWlzVzytdz6RhMJNcsCxNQebBP2HiRG34VN7RAzFjUKI0IGovdotEWnFMA5D61H3rHQJMDFh7/AKGOgTSYha5isxL8qhPhcu2sVEEPf7RcZm1GvrFC1E0J5Fh8asXbZfjsxSwN/ni99oyOM4cSSQSdX58gB7xvZeGBr6N8akBYyVLBsFPTLcfOlekQr5nxDh6hU5lbByXOg5eMaQIySlJSLIYH0r4k+UaGZN7NJKZQQ9HNFBzoC6qVNzaMzxWachSlqkDqW/UloRQmJw/elqAq7lugYE6/7i5SgEoc/mzHzdPmX9YWYniLB6DW+gp4mLuGThMS5+oEDagDjwd/OBL8WahJLufK5D+kZrGF5jhmzUH6w84vOyhJ1SQHDXqIz0+WCzHXwv8AtDEvxMnLmJ1DtpWghlwlUxUthlSkd21TqavzaBcVhVK7NIqS36e7xoMdhhIlJCWcXOtmPqYkx3FJylEglwL+EOeDzGKafSkmtrNAknC5yARe53AIfzhhKls9b0A5PX51goEIcip3PvA0rBdqoI3Ifo9fRoJmAAB9K+DQRwlCg6kh1ADweleVX8oITDjkwAJSLBSA3LOkewgDFEuoeFIYYyWDkzG5zE8kj/2y+sALQSfP9oqA2EJI5hw42Hz1hxIS0txQ5VMTu1IV4c5BQOXD+JhniZxyoSLlRPh/tozkQU7Vv6j6ACCMQvLJJeoQT6PCzDz3Xb8x8XeHOUZFeIrzEakD58h8z/L3jWy1BCEsRdifV/Mxn8GhJKhoQQHNdCHbx8xB/EJ4EsaMXBsfyhjqzp94TUcMs/xExGgU4HIgmm1CPWG6mAbl/wCv6Rm8MSJoVVyQPEw/UQEh6U9Q0Id2lxeooNSzD294mgnsptD3QKcgQSPtFckgF+hfpX7wNxhZJypdlCrb7FuVYrwFHFglgblQAB3ADiu7H0ELQtloVyA+eEPpHC1GT3mUMxBBH0AXc7XAMK8bw1TEIqR411ilSRTlU45+Xz7RqPw7jFFSkLdlHN/yZvURkpUwqSO6cwofnywh/wDhsmYkBTBrKerUZh1ts0W4mvMobDxf9Y6B5k9L3HzrHRJoAGI1fSgbnVjEJhCXUtQDGhJ10Fr9Hg1Ms3fxJv5W8IT8XkIBCl5aC4oegYh3/wB6RjbrQfFfxFLlBlnoCO8eiDXxWWG0YvH/AIynTVhGHBQFFu79R6rNvBgIM45hkzFUSA5DqCQKbDRrwJhuFNMGUGpop+8A1SXf+4/tGmB/DcHMSt5qyompJUVENoHrZRsBptAv4oxTBABYqLjVmZqeUH4iclGZf5R3Q3nTwDeEIUy+2nKmKSMg+kGpH23hoDycKVd5elW0DWp0gzhcodqwqyX+b3ETxaTkU2r+GkW8DwxV2q3/AChAPU19h5wErx6VTJilEd0eT7wIiTmWEjQk+tPnONFjUhCDYfpb9YUcKkZlrysSRlDbkgD715Qo5/D2HC1GYod1JYc/h+8XfiSc5YbZiNth5mHWEkplSwmjIT5n96+cY3G4wmbT/JW7aep9Ig7DJyubkD57xKV+X51949RVLjWK8IrMpWwGX1aBJ49RUUyx9SyE0538o2GCwIkyiD9Rqry7qX5BhGZ4FJUvFZ9JaXH+SqJp0eNfLPaLKeYKiXDmhYDpqWvrEQU3ADMC6u7LFdO8pVBzZIJ6wrWnIsczDnETmVOWS6SQlPJhUV0zFUZzEYnMsH+77tEqmVAEDc+e33i7EzPpO2ZvLfwijBsqYpJ/IT6UHznFvFlhASdgoeJFK+EZopfwlbTQbkMQ4erV/wBQ5XinkrIbM6jyCQHr6wh4fMZZe4Zx4X50MEcRW0g5XYqAfcVJ9o0YS4IgFJNU08quPV/CCPxDlZCRrV+QcV8SIlw/DguL1bwNfcQLx+Ue0SW+lILWu7t5RJ2EmEsbmiudLw4TLzUCgQbPzsXhTw1DLHJ/vDCakhRyln02c1+8SWYYkln/AC2056b+0NFygoHIQO6C5BLkUNt6DkQ8JcLh1BKnUcxcU1D+j8o0EiWlgAGGUNz1Pt5nmIMpwB/4dnyhNQSCtCVl2FCQCBmSoU0NY6fJGImr7GUkFZ7qcwBFHLJzBLgAkxRKAAZu87udNGD9fQQTKSSxoTZ9W8CA9adWaLHia9LRbN4axUFJ7wopxqN97RYjB5WKaNozgjmDyMMOm1mb4GrHqTWreBGz6G4hL1K5es1YOwlTCB0IlEN4mOiw4gijqHIFvSOiDSrmlrP6jleFk7AqUp1VZ6f7NP3hukpHzfeKZ7GgNW+FvSMyt2EE3h4eoYGjFm2doW8XmCVKKmPaKGVBZixu3gI089TJrX773NIQcfH8libMogVqze9uhjTNY7iGMCpKEAKoTmO5anWsHYRLISmxIr7QEjDlTghm+/7Q2El5qQLM5/xY/p6iEF/HFiVK6lhvt86QTwnuyEM6c6iqouPpD+UQmcJOIWJiyUy0d1P9xfvHrYPyMXduDOSgABKUlmsAAEhugPtEir8RzXGXdTMNAKeP7w4/CeD7OXnUKmoGzhgPAP8A98Dz8CmZOAIokOoa7geNBGoQkBKdifnzZokX8SW0kvcueo+PGDkKJWpR1JA9vciNh+JsT3KUpTzjKLSEseaUgdA/6eMQMirJLO4T4Oze5gHgKvq5192juJTQJOrkt4f7ifBpJUCBR2SPGj9QHMRar8LysstS1O8wkv8A2gMm+jV8YcSZuVJmrsHVu9yPMVgSUgCUlqApNOXeA9IDRj1GXKSruuhBfUi/sICnxrH5klIABzVIAD0NG8b60hFIllRYWFXPL40ETyVKcXejnV4GxazJl0+pZyv805wZfoznt3Dpigsl2zAPR3sYtxy3KUKAdzUHoR7RTw2QbmlKa9LxGWsmbuL+ZO8UFeKkAGgr+Y9X/S8H8awmWQnYqBdv7VaQPh0svqQI0HE5YVhloAqlOYN/bU+g9Y0GU4PLZWzi3RiIYYmSCuosHHJqnwLtAfDTUW0BJOpDC/OG6ZfezM4IY7G2uhDu/s0Zy6MJ1YIpUqZm7tB9L0oNw9BF+KSEs5Bq3KkM5khQTRtXfUOTU9CBTlFs7CEJDoKXDVd/B9tozjb7RLhEqKisAFIO+mvu8PsPKUVCwFHB2agr19YpwsgsUtZT70qNNWYH47JcgpKiQTRw/wDvSugi3b2tOmy+yAzBnDgivsPnrFkoZk5m2qNOY5fNY9VPUsJSpglJ7pZzaoNgR4bR5KTlfR2DuAd9jvG0pQipBBFCxdmb5Xxj1KHIub+HQ1199IICtFChZiPa+kSEti/ptEFZlHQe0dF6k1NxpHQgznzVEMQadR00/eLpKgB8/wBwBICXcpD78hsH7u7WgoTmApfl5PR4G3ipj95XQPTbTf8AWFfE5OYKCj3ToNSKuTBE6aVEAW1PsGbr6xEIcWYUYfLRaZYzieBUqiUlLH8qqtc+D184v4IV/wAztPq/qH9LMQObgeJh5iJXUnndyXsOvL0hdiMPmOUgim7EDm2/tF0gXFOIKUWH/TRRh9IpVudx/swPw1acy1EVdKQORqR7eRgbiKVhAlpHdBoetSTuWCR0iXBJeaYAbFSSfC/o/lCmh4empp3j3ldT7gVPlFvat3dGZP8Aiz06d1MWZSErUwD0A9CX2dh4GKiyEqUdwAer6aBgIgy/4tn0NeUIf4tynxP6e0FfiPE51BO1T8+XhICxHM08IUZcSnVQnS8aXg0splEgOScqeald0enuYzMllTP8iEh9mr7R9L4LwthKUr6UJpzWQz/8Uv58okljpBTJWlyGl5BzoEU5uR4x7xPIZZLAFICE/wCIIZvB/KCeJXQk/wD2p8g5LC9wXgXjeIyyyhYHeoDrTn4mMXtqM/NnlMpQFLtzq/qYU8VxQUqXKSp0pS5/yJP2EMsWHSAbMwfq8IpMrNOWebeTAe3rFrlbaBFEcwnXp+rwuwa2mVsQ3jofWG0jBrmHIhJUshgBUu0B8Q4LOw60drKUgnexpuKGpGsI24TGUaOM4Hv+sPps0hJSCRmDOObxnEqZ9nfpTaNSFoUlIDHUtdm+wJ8ofSLJKAkECpPecUfW9gKU6c4MTLBWB9IJYvXbRq/rEjhR/wAXJcF/CzjbwifZAXax+9OlYxIUsSU5wJJUzhIK7FXN2YbPeseJz5iFqUCCQQCWfUJbbrt4+rk7OxvzDuN6/NTE5QGm3SnSHS28w2HyhyK9b218IIzAtR9vLcdPQ9YIRJo1PGnzwio4ckVt5+/T4A0RRTIflUG1GsS3ho5ixMrKGoXH7Ve+kXJUGANdgaeXqYmhbuGobajpEgypTGl999Ax8faLFKuwID2eviDXU1j2SgMzkaPdvUPFSUKD6gVLCrc6F6t++mmUjiimgUKbgfrHQHNmsSGI6W8KR7CyZTgzAUcIdtYjMFVc2fnWPY6CNPZv/UHMKfnaBZyqj5pHsdEnuJFE9R/+JZ94XYQ/y1HX9o6OgBPxFIY/4q9LRfwhIZJaub/xVHsdDEbYmyOg9oD4v9HiPaOjoQ+ccQP8xfUwDNvHR0SN/wAND+ajqqPs+KSAUgUFLf5R0dFUznGVHt5Vdf8AyTAXH7/OUdHRkl2LujqYTcNP8xXUR5HRRPq34eGXBYhae6vKrvCiv+4Vhl+NS+FD17hPiLHqI6Ojpf8AH/TE/wCvluY5L/KQw4aO9L6q9o6OjlemzHA/c+8WJ+o9Y6OhIiQXKRo9tIvxKBnFB+X3MdHRJbN1jxRv/wAfYR0dGYVCFGldvUl4Kwwr4n/9R5HQxK5I7h/yV948ugv/AFD7x0dGgDMex0dCn//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 name="TextBox 17"/>
          <p:cNvSpPr txBox="1"/>
          <p:nvPr/>
        </p:nvSpPr>
        <p:spPr>
          <a:xfrm>
            <a:off x="76200" y="6488668"/>
            <a:ext cx="2286000" cy="369332"/>
          </a:xfrm>
          <a:prstGeom prst="rect">
            <a:avLst/>
          </a:prstGeom>
          <a:noFill/>
        </p:spPr>
        <p:txBody>
          <a:bodyPr wrap="square" rtlCol="0">
            <a:spAutoFit/>
          </a:bodyPr>
          <a:lstStyle/>
          <a:p>
            <a:r>
              <a:rPr lang="en-US" dirty="0">
                <a:solidFill>
                  <a:schemeClr val="bg1"/>
                </a:solidFill>
              </a:rPr>
              <a:t>D&amp;C 50:40</a:t>
            </a:r>
          </a:p>
        </p:txBody>
      </p:sp>
      <p:sp>
        <p:nvSpPr>
          <p:cNvPr id="19" name="TextBox 18"/>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Leelawadee" pitchFamily="34" charset="-34"/>
                <a:cs typeface="Leelawadee" pitchFamily="34" charset="-34"/>
              </a:rPr>
              <a:t>Grow in Grace</a:t>
            </a:r>
          </a:p>
        </p:txBody>
      </p:sp>
      <p:sp>
        <p:nvSpPr>
          <p:cNvPr id="21" name="Rectangle 20"/>
          <p:cNvSpPr/>
          <p:nvPr/>
        </p:nvSpPr>
        <p:spPr>
          <a:xfrm>
            <a:off x="5029200" y="1524001"/>
            <a:ext cx="4572000" cy="1200329"/>
          </a:xfrm>
          <a:prstGeom prst="rect">
            <a:avLst/>
          </a:prstGeom>
        </p:spPr>
        <p:txBody>
          <a:bodyPr>
            <a:spAutoFit/>
          </a:bodyPr>
          <a:lstStyle/>
          <a:p>
            <a:r>
              <a:rPr lang="en-US" i="1" dirty="0">
                <a:solidFill>
                  <a:schemeClr val="bg1"/>
                </a:solidFill>
              </a:rPr>
              <a:t>But grow in grace, and in the knowledge of our Lord and </a:t>
            </a:r>
            <a:r>
              <a:rPr lang="en-US" i="1" dirty="0" err="1">
                <a:solidFill>
                  <a:schemeClr val="bg1"/>
                </a:solidFill>
              </a:rPr>
              <a:t>Saviour</a:t>
            </a:r>
            <a:r>
              <a:rPr lang="en-US" i="1" dirty="0">
                <a:solidFill>
                  <a:schemeClr val="bg1"/>
                </a:solidFill>
              </a:rPr>
              <a:t> Jesus Christ. To him be glory both now and for ever. Amen.</a:t>
            </a:r>
          </a:p>
          <a:p>
            <a:r>
              <a:rPr lang="en-US" i="1" dirty="0">
                <a:solidFill>
                  <a:schemeClr val="bg1"/>
                </a:solidFill>
              </a:rPr>
              <a:t>2 Peter 3 :18</a:t>
            </a:r>
          </a:p>
        </p:txBody>
      </p:sp>
      <p:sp>
        <p:nvSpPr>
          <p:cNvPr id="8" name="Rectangle 7"/>
          <p:cNvSpPr/>
          <p:nvPr/>
        </p:nvSpPr>
        <p:spPr>
          <a:xfrm>
            <a:off x="3276600" y="3505201"/>
            <a:ext cx="4572000" cy="3139321"/>
          </a:xfrm>
          <a:prstGeom prst="rect">
            <a:avLst/>
          </a:prstGeom>
        </p:spPr>
        <p:txBody>
          <a:bodyPr>
            <a:spAutoFit/>
          </a:bodyPr>
          <a:lstStyle/>
          <a:p>
            <a:r>
              <a:rPr lang="en-US" dirty="0">
                <a:solidFill>
                  <a:schemeClr val="bg1"/>
                </a:solidFill>
              </a:rPr>
              <a:t>It is by grace that we even have the small possibility of being saved. It is because of grace that Christ came to the earth to atone for our sins and make it possible for us to return to our Father in Heaven. </a:t>
            </a:r>
          </a:p>
          <a:p>
            <a:endParaRPr lang="en-US" dirty="0">
              <a:solidFill>
                <a:schemeClr val="bg1"/>
              </a:solidFill>
            </a:endParaRPr>
          </a:p>
          <a:p>
            <a:r>
              <a:rPr lang="en-US" dirty="0">
                <a:solidFill>
                  <a:schemeClr val="bg1"/>
                </a:solidFill>
              </a:rPr>
              <a:t>But it is not by grace that we are forced into heaven. We are not automatically saved because of this wonderful doctrine. We still have to do our part. Faith is not merely enough, we must do works. </a:t>
            </a:r>
            <a:r>
              <a:rPr lang="en-US" sz="1200" dirty="0" err="1">
                <a:solidFill>
                  <a:schemeClr val="bg1"/>
                </a:solidFill>
              </a:rPr>
              <a:t>Mitchel</a:t>
            </a:r>
            <a:endParaRPr lang="en-US" sz="1200" dirty="0">
              <a:solidFill>
                <a:schemeClr val="bg1"/>
              </a:solidFill>
            </a:endParaRPr>
          </a:p>
        </p:txBody>
      </p:sp>
      <p:pic>
        <p:nvPicPr>
          <p:cNvPr id="3" name="Picture 2">
            <a:extLst>
              <a:ext uri="{FF2B5EF4-FFF2-40B4-BE49-F238E27FC236}">
                <a16:creationId xmlns:a16="http://schemas.microsoft.com/office/drawing/2014/main" id="{DAA3603B-8C60-4D40-8118-2B3043B366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722" y="769358"/>
            <a:ext cx="1981200" cy="2474976"/>
          </a:xfrm>
          <a:prstGeom prst="rect">
            <a:avLst/>
          </a:prstGeom>
        </p:spPr>
      </p:pic>
      <p:pic>
        <p:nvPicPr>
          <p:cNvPr id="6" name="Picture 5">
            <a:extLst>
              <a:ext uri="{FF2B5EF4-FFF2-40B4-BE49-F238E27FC236}">
                <a16:creationId xmlns:a16="http://schemas.microsoft.com/office/drawing/2014/main" id="{47E0340D-3ACB-4579-9E69-D0ADEBD982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000" y="4333626"/>
            <a:ext cx="1905000" cy="167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95000"/>
              <a:lumOff val="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 name="TextBox 4"/>
          <p:cNvSpPr txBox="1"/>
          <p:nvPr/>
        </p:nvSpPr>
        <p:spPr>
          <a:xfrm>
            <a:off x="9296400" y="990600"/>
            <a:ext cx="1371600" cy="369332"/>
          </a:xfrm>
          <a:prstGeom prst="rect">
            <a:avLst/>
          </a:prstGeom>
          <a:noFill/>
        </p:spPr>
        <p:txBody>
          <a:bodyPr wrap="square" rtlCol="0">
            <a:spAutoFit/>
          </a:bodyPr>
          <a:lstStyle/>
          <a:p>
            <a:r>
              <a:rPr lang="en-US" dirty="0">
                <a:solidFill>
                  <a:schemeClr val="bg1"/>
                </a:solidFill>
              </a:rPr>
              <a:t>May 1831</a:t>
            </a:r>
          </a:p>
        </p:txBody>
      </p:sp>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Leelawadee" pitchFamily="34" charset="-34"/>
                <a:cs typeface="Leelawadee" pitchFamily="34" charset="-34"/>
              </a:rPr>
              <a:t>Counterfeit Revelation</a:t>
            </a:r>
            <a:endParaRPr lang="en-US" sz="4400" dirty="0">
              <a:solidFill>
                <a:schemeClr val="bg1"/>
              </a:solidFill>
              <a:latin typeface="Leelawadee" pitchFamily="34" charset="-34"/>
              <a:cs typeface="Leelawadee" pitchFamily="34" charset="-34"/>
            </a:endParaRPr>
          </a:p>
        </p:txBody>
      </p:sp>
      <p:sp>
        <p:nvSpPr>
          <p:cNvPr id="7" name="Rectangle 6"/>
          <p:cNvSpPr/>
          <p:nvPr/>
        </p:nvSpPr>
        <p:spPr>
          <a:xfrm>
            <a:off x="4419600" y="3505200"/>
            <a:ext cx="6019800" cy="3046988"/>
          </a:xfrm>
          <a:prstGeom prst="rect">
            <a:avLst/>
          </a:prstGeom>
        </p:spPr>
        <p:txBody>
          <a:bodyPr wrap="square">
            <a:spAutoFit/>
          </a:bodyPr>
          <a:lstStyle/>
          <a:p>
            <a:endParaRPr lang="en-US" dirty="0">
              <a:solidFill>
                <a:schemeClr val="bg1"/>
              </a:solidFill>
            </a:endParaRPr>
          </a:p>
          <a:p>
            <a:r>
              <a:rPr lang="en-US" dirty="0">
                <a:solidFill>
                  <a:schemeClr val="bg1"/>
                </a:solidFill>
              </a:rPr>
              <a:t>One man pursued a ball that he said he saw flying in the air, until he came to a precipice, when he jumped into the top of a tree, which saved his life; </a:t>
            </a:r>
          </a:p>
          <a:p>
            <a:endParaRPr lang="en-US" dirty="0">
              <a:solidFill>
                <a:schemeClr val="bg1"/>
              </a:solidFill>
            </a:endParaRPr>
          </a:p>
          <a:p>
            <a:r>
              <a:rPr lang="en-US" dirty="0">
                <a:solidFill>
                  <a:schemeClr val="bg1"/>
                </a:solidFill>
              </a:rPr>
              <a:t>And many ridiculous things were entered into, calculated to bring disgrace upon the Church of God, to cause the Spirit of God to be withdrawn, and to uproot and destroy those glorious principles which had been developed for the salvation of the human family.” </a:t>
            </a:r>
          </a:p>
          <a:p>
            <a:r>
              <a:rPr lang="en-US" sz="1200" dirty="0">
                <a:solidFill>
                  <a:schemeClr val="bg1"/>
                </a:solidFill>
              </a:rPr>
              <a:t>HC</a:t>
            </a:r>
          </a:p>
        </p:txBody>
      </p:sp>
      <p:sp>
        <p:nvSpPr>
          <p:cNvPr id="2050" name="AutoShape 2" descr="data:image/jpeg;base64,/9j/4AAQSkZJRgABAQAAAQABAAD/2wCEAAkGBxQTEhUUExQWFhUXGBwYGBgXGB4cGhoZIB0dGhoeGhgYHCggGhwmHBobITEiJSkrLi4uGh8zODMsNygtLisBCgoKDg0OGhAQGiwkHCQsLCwsLCwsLCwsLCwsLCwsLCwsLCwsLCwsLCwsLCwsLCwsLCwsLCwsLCwsLCwsLCwsLP/AABEIAMIBAwMBIgACEQEDEQH/xAAbAAACAwEBAQAAAAAAAAAAAAAEBQIDBgABB//EAD4QAAECBAQDBwIEBgEEAwEBAAECEQADITEEEkFRBWFxEyKBkaGx8DLBBkLR4RQjUmJy8YIzksLSFVOyogf/xAAZAQEBAQEBAQAAAAAAAAAAAAABAAIDBAX/xAAlEQEBAAICAgICAQUAAAAAAAAAAQIRITESQQNRE2FxBBQygcH/2gAMAwEAAhEDEQA/AMnL/DmEJCFTSFoSM+WgWdVfzKJ9HpQatuHfh+RLmqEvOqlQoglAKuYSXpRxrW0NZUkTQcpGUkMkEkEB2JUxegPdG3hA/DwJKSpglRLChPdJKilWY6gFinekeHzvThuiZnA5CQpJQkINHqgqDuxKvzOTUudLBouw3AJUlBMuWpSFLKXJHco9UsyvTfrCbisygpYztz7qX1AJs9eZ9CEoqA2ZKwC6QoswIqB3aB7F6C9ox5VmCUScPLGZKFKKXAmJysHYZQFd0PUu1ibRLB45KiBMBAzAp7yg5dgympVvWse4SWlIGZFVKTS7+FKd2/SAOPrWhISjupchReoBJzVF9qF3J6xnyqMp2KQkkqSosCEkqJANXGZVXNNd2hdh59Mylsog91IcgGwGa/vyMLpUzuAqUDldShVi6ujCtP2iKsQknulWUioXZ7aO9bM3vFaKOmYh1ApLC5DUSxLEkA9a18otIK2Lk6ApSlWXN/kaks9X9IV4dYUqoKZeZsya22AdjRoYjGSgFIQMwNTlu4cWNRUE6aXcQTY/RZxbgBKZpSFqeoTRyGZgwYGg6vfWLMPgES0JypOdgO8oqcBjV2D3B/yfeD50xYQHUt1AKUos5chj3eR0Y0O8DYTFtMSNDQuTTTXTb9ofyXXDVlieNwYmBiVdoQNaoq3c3vTXWloHXNSkhKQczDSpYAO5trS1TBS0hWuRQ36VDtWrMeUVfwq8yAllCmbMbl7k5XDJJYdLNDMqpNrJL5MymVmZSe6lVSQS6jc0e21Y6XiT3jnZSyQkBITuBQEkuKGvlHk6RklqSk5nSyFGnZmrsAX1uXNNoDnzkABXaTf7gygphsWbXne5jWxlBOGl95ROYEOyi9hR6fSSD6bwNjpBmS3CEmYKkOVH/mPy0BqX6QPN4qlQIQrIwI7xCSWtX1pZ4Fw+NmZf5a0k1+tLhZ2cVfZ3HvFpnS7AYUIIBXLQk5Uh1EqJdmSsoDglk94gl7B4nxPBSQU5iVKNGBBUEi4s4ok8nu0eS+JLUkfyElKmUrLMuL1d02GzvoHMXTJ8tSUhEs/VmPaFyNhR7uDdqRWneulXDeHqlKVMlOpWUsWIIFBZ2ch6ZiPOhONxpWChQZSQyilJAIoHUCHAbT9REJnD1LHaICUhTKIAc90NoLskaWgLCy5qO0UoZSoFBQAGAY0BcMSupJ0AFIpyooxmLCu7mmrU4BSVMhLWOWm6gTekX4aZLlICJaQo6lQJFrijip8K9YW4fCKlpUqaHqWSO8K/1KsHd+pB0gXE4hQU4mK7qXrVizkPqLV15Rr9LR2OJ5pgTnWEgALSA+YsSXBs5JND+kFYfiAWVIluKMNCBSlLh/aEfD+C9oE4jtlCabpCcveFAM2YuHuSA70hijEFITNICFZQFEgMksCt1PUAuHOxaDKTqKxHE48EsxNWrbcZU+JP6wk4rOXmq9QyHBBIswBreHH/AMSZswL7dkp7/cAoXdZIF6VEA4xcnEF1zATLOVKEpJC/7nz8qbvGsJyZPar+ExCpSk5QkhmSp8xpZI2rY7QJJ4evs2WpQA7qU3Ym9HtUO28NsbjmSQVVAJSFPmKaukljqXc28IoncWlqBMxHZlwMoexq5JFPCpd6vTU3ozrglRiO7lmElWYkPzYADa56coq4kQwKQ2pHPZ9miqajtZi+zSwBoX/LVj1N45JylluXq7fmo/NgN46am9ta5WYWUpSQRMYHQPTyjov7/wCUkp0IZvBxHkYtu+2NvqmKxIlVUzZGAtoWFOmgFtoCxqZyklQDy/yDKzf9tSSedSKDY7hGHlmWkTGWzgqSS1Gu4oWDk8tbxLE0QyAPzEJUX1JZiTQk6mPLLq8NUNwfgqFJR2sx1KSFJIWEgEmqRooljoW1hvg8MJZJRiCpUsF0FIAS7gVod6mr7RVK7xMwgrVZT94CgfLtV6jkwhghKQ4YgkUIbsyGd3F2besZufr2lEyTY5QpDhTuQczvyZyBvzDsQDPwZ7IkHMoGkup0qzpYlmtzgzAYVpZQ6iWBWCn81RoLB2AbqTqAuZ2SlMXCcu9HCSS5o5JNh7VzMtdq8dlBQOxmgslAACi1U94l8qauAwyt5QvwnCZq3lskpBDkGgBBdiW3eguPJ5MxIy55gJuwH1Eh7muagKvGKuC4qXLcFGUTDn7z5mNTRnqS7U2rHSZai2JlyzLQwmEgAMMqcoZ0qBYBxXVqp5UXS8EUTElylJRmLg0NwlwDU0Ymm7O5aTp6FU72lVUoHYOL0hVNxbpUsEm3dbd9tG1h8tiDwVKADgtYuAabn5blFU/h6gSoBBABdIBzAXdQd6ks/PnFCJ2ZIyqdRoNK6B2++8XYacsK7NyGS4Yn6T42O2+kU7KjJnyNMKAoVl2D2sOo5gN0gxzLSlIfOkZXSXUWHeNqmhMCzk5FO2YvQrrUFxUu/SK509K5qyt0sl3TXK9A4OhS4YcusW9jb2djlKSoHLmYG31CtGdhQ/KxfMWkkZ1MUZQAxLKuOb6GloiJaQS63bvCgbkK6bnrAWPKc+ZS2zHvNa11b+EMyh9GmKly15UlGZBOZw19AU5XNWcONjsa5WGYzJgQVJYIQgJS5T3WIzNR6Hm8KsViARlrcEKScrgVFLvbWFM3FzwtSEFbAuFOW3IIU9T+8bxu+Izx6Ohw2YcxDSapJQpjlQKsoh7gKbwgX+LlyyEZkhKUsN0szb5unLnAquKqGXMFnKBnKVZXLUoKNC5VWAdYLsVNz7z9Wo+8Un2PFpEcXUVg9qklRIAYgCoYEJDBuZ8dYPlTFBRSRLCmDBKsxfVRAp4ctGjGInCSCnMxUykhAJcpB1dmrfnBuFWVLCKGhUSCHbYjUvSkOovHh5xnIkCYkZ52oJVlUGqWJymw+m5gHiXDcTMmIUqSwZLpCku7OXGd00ehhrNmy5WXMgufqUkgoFbpTd/LrAOJ4oZkzLKKkqzFSZhHe3Z1Buo5ee8dtzgCy0LUSlQQFkFvqS315CAza05HnDQ4kr7iVFWHUPzJbvPpR2oD1OkM8Bwxc1QGLnIWgggtVQO5CUsrUPUCmkFTOEolNKR3koSE5yQc1AXBTsCOsZrOVCS5ic7CiMpT2YsSXch33asSwPDJCFJKZWZTgZVJJBNQAR9KrlubUgnEcISnIrtEpBY5XbvAsWADs7VfdwICxWPMuZVYDgsApzRgwHQHzO0Ym5ROKWTsOuasjIQQQCXFaE22YXLVpAGJnoRKUovmByMRS+os4AH+o0UvGpCQVKKgcoSTSrWOx3p1iasEFJWJiAAsFIVcgEM1bG1f0jpjftTKS8sBJmqQHSq3IFtKkj3iK1KUCrOCXrueexHPnGtXwoITlSH1U5BzFvlIRT+HMSBQObCyhcesdpnLXSZ42gf4lQoFqSNhYR0P8HhcJkTnlqKmqc6q+QaOi8sTvFvuHYdBSAlIYqfvEgOAw6AgM1mG9AxnCYlYNAqxZgEmjCzl67UYdQsPjTMWQEZjLbvUzVoDzq4Y7XFohjJypS6rGYAgpoEhyHYCjgG2z0rHgy7Y2LxIBLAt3nBIZ2qAH3NKglna8HYaYgHv1q6S1NczGxVzbSsZztwEmetDDN3ZaCzro1jSp+ayzqWUJDpc5gH1cEgCwoQ2rDnHPm/wsbWoVimUWqDqzUa1rVL1bvDwWJwQWU1UHJJStTMQ101eny8AYzEhCQQFfVlKcwdNHDCrioDFoFxOKVMlKWgtMBZOYg5gHdIcAAljQG+lYxd9Y+/at3wc8TwbpEuUJZJUGC3ZiQF/SCUkg3+BDjcSmUqhT2iSAE97M41IID+ER4fh5s0BaytDn6E5kkKBs92Iqx2gTGcMVNWJq1lTAByQkrF6bGt46fHjri0foSrCzZuagFS7u7ObPcwMAZZHaObJCXBDWc/lNneDQhGZkzcxLgoFWYgFwC/P2BeKuI4CZMBDKdJrVtNz3Wb3jrjLbrTUxqS5wZTF2s5BJ+/PWPeGTySe7pXKmpHkNX+GOwsqWggqmJdyaWVW3eoquz2hkviEo0CkpG2cDyGsdsP6a3viNzDaubhFLKe53KEhwD7u+rRXM4cZeYpQskl3cZq7ZyBSCkkL+lYVT8qwT4gH3jlYRTsQSaas77PV/wBo7f2uP3WvxylONlqJLBTHdgfAOzV3/SKv/iVKIfJlcOHJ0bROhO8aJEmjAHMLObx7NVlsn1/aGf02EP44zp4WoTaTBlA0S5pcCo3i2TgEJKyVqOa9ha2kP5CszhgCdW10BfmB+0VKw70Kf23FI3PiwnpeGJKeGoKAlSiwDAt4dNtN94okcElpBTnLG1D3S23M1Z40SsIhP1kpewep6IFT4R5Mw6ALE+BHSjlukP4sPo+MZhfA8q3AMwBJYljzNFEEVb9dYqxUuZNMqX2QC/pByFIqwSCqqKF6vr0h5iAq+VI2Ocj0YRWpTVev9qSr1SDB+CfbPgzv8BMX3ZzoIobMB/wDE3ivD4GWZjOS2ZRUe7r3SnqGv+0aYzHBBqDcKHuDAowUvNmDpN6Fw/iX9Yzfhyk4Z8LJwFw8plLA7xUl3LuEnTpW2rvq0Wyp9WUyQlw4BbMHPeL0KW20No8OGn5ypOQoIZkHKdf6jdiA4OlGrCdMqYhCkzEKQFEvRwBT8wcf6jhl8eXuOdwvsZiBmOc9qUJTlSogqcBRcitASxL3fWJYnD9pLTNUo6WCaE1U5HeBIp4PqTCTB40hRR2ihKBzBI+moZYbUFO9H6wZMxgSSta7VSkhwQ7OHHeLaC3KC42DxoqdgJTjtDmKkuF5k5ECtSapD7UPtBaJhUgozpKWZKs9RQMzEE6F3JrzhYmVmCklbAhnAb3DWMF4KW+UUKEMZbpVswcnx5e0O1J0ZYWQCgErCmchQsas4emhrakJsNwkTllRmEAZjlS2YglxmNjQbGrxVgsRkmEKSb2AUCzG7UZ2ccos/jUkkF5a3OXKDUXc/lI5mnKDroa1TVPCUtRxyofWOgUYo/mS6tWFPCsdHLxrmYYZBlrUuaMpNwGoWBABNVDLRk+himTLMwBYJZQoXDuaemvWCeKYtCye0UKG4DA2y90UDMbAawul4klpRSgEjumrGrVADB97RXF20MClALlpU6hkUyQpgbAODUl3NgMogqYtYQApQJUaqTMRmB1AD5690Wbuhm1VpkKVOmywVywlIHcJ7xUlJJezOcuxaB19rRKhmKqKISwbW+ratSM+O5ozetQ4wqEBBllJDlwmmYqDEZXoagCte94xLg+FQkpzKIBJKALu7k5fI3NoBRwybMdZmZlSlgByxLEF2pqBzfeHX8NNVO7QFlMnvIL0q7OxoTyd971w1NStzG60tx+ImTE5WIyuFFdCCDoASzioeoOghZMSuaCkfUKZQW8yD3dT+rw2TmzBKlAoSkuTyskEXqQA9O9DIyzLR3Ehib0L8qAu1to6/D8Vv8NTAowGHMtKkrZRUcxUCXFmDkB03Ol49E6YKA+ja6kKr4vBk+eA2Z0qNn7qif7RdVP6RAM3MRQU3WWHhUq8xH0MZJNRsHPlJUwXKSqpNUChN77sPKLJRCPpSlHQAeoiSksWBPu3iYgsBNVqZ7bnoA58gYULGLoygFdQDEhOB+lKgwfKkkJ8EPlfwEUYbEElshAahUWcswZIci5NW/SaypVBQVHd9OnhEVqZ5DljtvVnoWr7R5lDmtdnb582MTVg2H8wrU75UuVKP+IJJJ30F3ESl4KYs5QRITomXlM1uayClGoZL3YKiDv4qTKTnnTggaAiquiWBOkQk8Um4p0ypK5cov8AziwUu5GXMQw2IcsNHiyXwyVJV3UOv8y1gqWTzUqvgPKJLxCiCMyQCP8Ak/T5aC8tY3V2Iw+FlSgcqDmN1EpKidHJW58SWflFE6SlVyd7U8gdqwHNxPu1Y6UH8dufsIYLyIlYAPlSEvsKHyJrraKJ2FVdvCCJU0syvYmvPz5e0UrnJeyX3YOfKrv80iAKYlOgMUZQNPX55QyM0Ucaa1bxd7c48Xhwpmt7GuvXpDtBcoFQ7n5rFeYn+oHcEH3pBc7CFmavP58pA8oGnOJILwqJjFYBI1IGbmxSXEDT+AJWpBCHSMrh6mrmrB6Bq/Z4a4fCVt4EnrTw0hojDsGZ6X9+mkc88ZVrbHYrgqg+YHvKfKLebVAa3SK08OmkpFEpzBzRxyGlaVfwFI3c9SACJmXK4FQBdwnUM/vCvFhaQbEAvmcWJ230IbSOGWGhcWYmScQiYcqAUhRYa12LlnFdDW1IHxfC1TJwKpawk/koTbwYC8avCrc5q0qPZ6WqdfDlbMJzAvlIYsAXfcP+sZmpzpnxnemDTgZgDdjNPM5iW0+ktbaPY+hFL1JTXdgfIx0XnGdYsbKEw5glyCFEBhY3qem73aCMLw1bOtClKzOzkgABgxNaEGh3MfSpfDpaQMqAN6AeZF6E3cwQjAoCnysNI5eU+nWfG+bcL4DMK+4pcvMQKg90akne7NdwI0GA/C5zFQmqQ7s5JIqSCS163jYIwwozJOhuNeRrEkyiVfQW1OZkuz93U3IcgfaM3dax+OFsngsuXZKVcyCAbWIY7vaPU4ACyanmWHheGkzDXBOhPM8mjyXhjXQagX8driM3GukxhB+IZOTDLykMMrtRu8nQWFC/jGNxPFpsmSkJJD3Y1rRgbj9o2f41mgYZSQXzKFG0APlGJxnD+3UhNQi6ynRmCamz18jQ2Pr+KXTFkLeB4xaVrmZqqDElOZTPUDMNaU5QzmcQx0xRKJCUIP8A9jAjmpzmfoPCGUqSmWCJUspGpepPNV/AGKJuLNstef7mPRMbGdqkYdZDzZqiov3ZWVCBydsxHjEpMtKS6EsbFRJUqvMl76dI9dVm01HnV7+cRUkvdy7kC/kDo5+fToLUm76fK/PtBUlTqoKnb589IDCSN3NtPKnxmgjDhSa6mwemznYP56bwoxQBKQbZ1UQkfmP9zMSkamOl4gywWIKyXUo3I6jVqUYcoWzMWyiQcyzdR8rWSNGvAqpc1RfTf4dtP2EBE46b2mXM4y1DHLq9wQ1HFdDpWOKlNcjbYbD7RGTLJcFh1L+Yany8SABDGp5hx89YkhV6VOsWyx4aMPl/9c4rJSzm1rN0s7CLUcxQDUU+dIkMJSGJJKdVMXSdHAopJtve8B4hAUCUl2FaEF9zR2vXWGPDihSsigcqh1B8R8oIV9ocOsiahaQQUsT3gD9JBFFMQLRbQRSi7cq+t/mp3giTOaxOlx71P3ducGY3hhyiYCFoUHStNi9qadIHlyTUAU9ukWwvRjAUhm2rbmxun1A2ipMhDjvAHYlnPIlgr35CPU4IvYt0PwfOUWSZZLhqeY6M1hEk1SVJ5Ub5SLsNiJiVd4BSRuB/t49KQEgZ1SgK5gzDqF0A5BvCFc7Dz0KmTAvNKUHCkMRS9Py2q0ZtOi38Q4+Z2mcOiZLAq7iZLdqgkg16tXlDTgeIzrUBdQzNoNWA8feM5xZ1dmpy5SXfmoA/aNB+Dpf84pIsjwplDUrr6xi3ZaJQ0Y+Brv09Ir/hhQlIYHTV9XFX8dIPn4Zz+UDk/PUknWB5sxKS7l2qz+LxnSBqwSnofmukdBpKNa/OZEdGfGDR1KUC1HS9S7fPSDJqQCVSyHFNeVgTerWjp0kkipYN1Pnfb2aKxKIsA9HL082vHLx066eTMySxUM2gBHKla6+8SlApCitug+5/SJJwKUnMArNue82moY0iE5ZZgwPWm3J7aQeKkUyJ/aBiShrZQU5nr9R+x1gjELBJJ8NfPbrA6Ao3vp88PBouSgWLVal/m0a8VIyv42lqm9ihJLk6MwDpB8coNL05QvkIIDAZOv1eIHiLw4/Eak/xCBqhBLbFVNNcr1/u5wFLmd8JSEqJB7pb5vcN9vR8fEYy7VKlIeqjlbQOc3Rwwvq8L50ooqzPem/I138tqw3xks5jlFQwOXLlS+4GvIVqN3I87B6q7zBq1pte0dNslcya1W8uXvp49BHiEqOwGj+tR9hB8nDhRsQbNoNyGp928YliZCZKDMmqZIAJJvUEAAfUVFqAVpElMnCMHJcnerB7+/VoomC+XxL/AFHUli/tDfGS12I0dvQWDOA3iYrkYRNyyQKks4A36QgDLkADOs0F2DPyA13iuTOWtYCSUoFgUpUco1Ja55U94MlYdS6EKCWJBUXIHhXz0HSCF4UIBu1lGv2O8BK8UtTkMCHCg1G2ryZtbaa1SyMz7lzSj7nag94ImSySwa2tHHN67wbheHgB1dHJ0+9YagiMOCAXYEgBwx/qDHelILKRqDTcM1xY/BBHYEF1Gmgawu7bn/XOvDZS72sxtzDGBKRKD1PWv6QVPBnSuyVUF8qiXKSLHfKdWrWPMNKBJyilhSlNBrF/DOHKLqKgkjcUAZgXezm3Le5aYx+C4srCTVSpuYpZijQbqGgUdxdwagvGt4WhGJAVLLilCRmG4IubkbRm/wD/AErDoCpS03DoJH5qOFN1BHjyEJ+BcRMvIxYjMebkFIEZ2dPo8jhymNCSCzEEdKX5vao5wRh+CG9dilgC/UsOV21eM7hvxYtKSEkuSaHSvneFcv8AEU1cxXfNQCQNSxD+TDw5RWpvsVhZUkJ7WYkFf0hJbqHU5V1DQo4nxRMvKJaQalOUFgHFDS+g8TGWxMxS8uZRU7kE/bpDjCS2QpatCn0OY30ZMG0yHFVBJSRYOQNhnBYdPtGh4CvJNSRUTO75t90jzhDPkFkgsaEU3ICh7ww4eVICXr2cxKm/tzAX5OfKCBvASNn2/eKMSlxUjQsT7NrFktYNyoDSlCPKzNFU6aHdnItQH3b4YjXdhK1Kj4o/8lg+kdFRxO4FhoNusdBwy1S3JcG1nf18D6x4t306a+UFTZbJc11+PEQoG4Ec9R2CTFmlW6a9YpQh1Fy79B7QTiECnOl4plXFSGo3++l4dJd2ookBzqzU8I5YSkFZdkhz0b35CJO5Fm6Xv8esZ38acVyy+xSaq7ytcqQQ3Sp//mGG1msXiTMnzZh1JPRgkJHpCvC44y5k85u9lSQzi4oDXpFyyEpLglzZ9S3sM1IWcXnZpgDM4S+/dFH8/aOjkccI4mUImTFd515QDqBSr3dWYk7l4OlcblnvrTQN3QaUBLKHkNLawlmLaVLCbkgtzcO/IVMKJqWLPagfy84pVWpn/jMJJ7OWkGlW0v8AOkZhfHZuLxclE5Ty85XkFAClJyk+LQHi10Pn89PKKfwyh8Qpf9CR5k/tDsPqcnGysrqmHUvR2qwZtA2vPUvfwTHSsSjtEMmWlRACmclJYKOmUMSATcA0NsFx2cyRo4sDpQRHhONMvChG/wD5OR7xbT6NipacrhYrVibvVq/AIXdi69A3MVOjc21O5jDTsUsLBK1M+/Jr+MUYbGzO1JzqLtrzh8lp9JmTJchBmrUAlNXTUlqBnudosXPzMS5WsZgKGjbijCl2+oXjK4Gb2mVEw91LFv6mDVAbnD6Vj2SsAqS7B0tQCoDEMxcmv9Ri2dDp+GVlzb0Go2YVBfy6CAf4ZSWLlgdEEqPR1FhStI8l/iMrUP6R+Xc2D8gD68oKlcYQkVObKAAAAzvd2fb9INrSjHEokLmyDlUkP3iSDd0gE+IIFGaFaPxDNmgpmITl1P8As8rx5+JcWJigAMoV3VZdQSCzNUgJqTtpAM2UHIA7osPZ4xtFH4znuqWlye6VewHp94S4YKNXBvbYN+sNPxR/1wk2CBVudKeUAcOR/MSDUVEaiOuGpGUkXHOw+GLZMkJUsPVn8Gf0r5QXhMM0ucoUSCgPa4J+xgMmq22LeAMZCyQjvoD2CrV1H2hzNnHslp1zKU+lmHvCpYyqcUcEjqSzekHqX/KW5u/Wwf5yhRBLmVWNBMfwYC/j7wXw0hXaJFHSPAEEejCAE0zPW6vJv0ifDye0cH6kEEvq4ItreIPomFxJUgKNHApuTs1D82iSZxN7H5Z4z/4cxRKctQU1vpqzDd9qU6t0TNAam/SvnrE0KzJ2joEUogtWPYg0faAMQATy/aJSFFT5ulKDpWJY7DFh3QHepD/eseS5YGvzoKCM6dXqlgFm87frA+KmMoGpp7EHWKMVP7xLhgLwmxXHQB3cqyOoSBqXcP4CDXpm5HfEOKmWhShlBCTlCjc6De8fPZrzAoqUSsqJVuogh/BIJ5OWEe8U4qB/MJzr0uEAuzJBqdajzgHg2YjOqqlKVXTLlBsNO4zbRuTQt2MngJWAdyTt5+PvAWIQe1CmcH0eobewgyfiAV5QXZg5u+p8xHkwUPNwAPKnpFQGlnuoCSxCS77s36Qqm95ZHM6/eHfEEAGmpAHKhH3hBjlJExRehrTdv10iSifNGRyfpFBu8EfhaWAmYdVEejn30gPGyRlBarB/cQ5/CMgdnmUOfzyh9JT+Jl5ANTy+corwU3uIA7zoDNuGfyAij8RJJJflWL+E4buSwBe5etan0ivQRODmqTn0ANIlge6SSKZXPKv7Q3ym2h0Ps29D5wknScoIBIqx/bx+bZhabgygSa1alPD2DwWJh7FJ3JJ6KdvIEDwiuUns8LmA7xSVeJFPtEMQ4SEA0Av0H7esNSlJyhw9q+TGClJDDKFP5dLf6gOSknK53H2hthJRclRPK9trxmov4ilImSrmhUXFM1H8b+sTSpzTVX3/AEaB8RMBSop5pD3dz88IPlIGVBDOzGmr/p7wQMVxGdnxM1zQKbegYfaGHAMiZis7FJBS76lgCBpe8LJCgZylHUl/EfrBUzhxABSPqcDmal2+aRsnyUkOglwQCR6D3PnAs1JIUxYkX5EAD1j3C4oulTjvo03YEj3ic3vAMLP6F4ggpbkObD7/AD1hpxEjseZLef8AqFJlHLmc0VlZr0e/lTnDEzc0suCzg12NKQgld1DYg+nwQFhFsUkflUHJrRwKjxrFmIUUUN0u/WBMOApS0k3f/wBh6RJqpeJCFoWhNUkoUK1QS1t6JU0aiYlWlzVzytdz6RhMJNcsCxNQebBP2HiRG34VN7RAzFjUKI0IGovdotEWnFMA5D61H3rHQJMDFh7/AKGOgTSYha5isxL8qhPhcu2sVEEPf7RcZm1GvrFC1E0J5Fh8asXbZfjsxSwN/ni99oyOM4cSSQSdX58gB7xvZeGBr6N8akBYyVLBsFPTLcfOlekQr5nxDh6hU5lbByXOg5eMaQIySlJSLIYH0r4k+UaGZN7NJKZQQ9HNFBzoC6qVNzaMzxWachSlqkDqW/UloRQmJw/elqAq7lugYE6/7i5SgEoc/mzHzdPmX9YWYniLB6DW+gp4mLuGThMS5+oEDagDjwd/OBL8WahJLufK5D+kZrGF5jhmzUH6w84vOyhJ1SQHDXqIz0+WCzHXwv8AtDEvxMnLmJ1DtpWghlwlUxUthlSkd21TqavzaBcVhVK7NIqS36e7xoMdhhIlJCWcXOtmPqYkx3FJylEglwL+EOeDzGKafSkmtrNAknC5yARe53AIfzhhKls9b0A5PX51goEIcip3PvA0rBdqoI3Ifo9fRoJmAAB9K+DQRwlCg6kh1ADweleVX8oITDjkwAJSLBSA3LOkewgDFEuoeFIYYyWDkzG5zE8kj/2y+sALQSfP9oqA2EJI5hw42Hz1hxIS0txQ5VMTu1IV4c5BQOXD+JhniZxyoSLlRPh/tozkQU7Vv6j6ACCMQvLJJeoQT6PCzDz3Xb8x8XeHOUZFeIrzEakD58h8z/L3jWy1BCEsRdifV/Mxn8GhJKhoQQHNdCHbx8xB/EJ4EsaMXBsfyhjqzp94TUcMs/xExGgU4HIgmm1CPWG6mAbl/wCv6Rm8MSJoVVyQPEw/UQEh6U9Q0Id2lxeooNSzD294mgnsptD3QKcgQSPtFckgF+hfpX7wNxhZJypdlCrb7FuVYrwFHFglgblQAB3ADiu7H0ELQtloVyA+eEPpHC1GT3mUMxBBH0AXc7XAMK8bw1TEIqR411ilSRTlU45+Xz7RqPw7jFFSkLdlHN/yZvURkpUwqSO6cwofnywh/wDhsmYkBTBrKerUZh1ts0W4mvMobDxf9Y6B5k9L3HzrHRJoAGI1fSgbnVjEJhCXUtQDGhJ10Fr9Hg1Ms3fxJv5W8IT8XkIBCl5aC4oegYh3/wB6RjbrQfFfxFLlBlnoCO8eiDXxWWG0YvH/AIynTVhGHBQFFu79R6rNvBgIM45hkzFUSA5DqCQKbDRrwJhuFNMGUGpop+8A1SXf+4/tGmB/DcHMSt5qyompJUVENoHrZRsBptAv4oxTBABYqLjVmZqeUH4iclGZf5R3Q3nTwDeEIUy+2nKmKSMg+kGpH23hoDycKVd5elW0DWp0gzhcodqwqyX+b3ETxaTkU2r+GkW8DwxV2q3/AChAPU19h5wErx6VTJilEd0eT7wIiTmWEjQk+tPnONFjUhCDYfpb9YUcKkZlrysSRlDbkgD715Qo5/D2HC1GYod1JYc/h+8XfiSc5YbZiNth5mHWEkplSwmjIT5n96+cY3G4wmbT/JW7aep9Ig7DJyubkD57xKV+X51949RVLjWK8IrMpWwGX1aBJ49RUUyx9SyE0538o2GCwIkyiD9Rqry7qX5BhGZ4FJUvFZ9JaXH+SqJp0eNfLPaLKeYKiXDmhYDpqWvrEQU3ADMC6u7LFdO8pVBzZIJ6wrWnIsczDnETmVOWS6SQlPJhUV0zFUZzEYnMsH+77tEqmVAEDc+e33i7EzPpO2ZvLfwijBsqYpJ/IT6UHznFvFlhASdgoeJFK+EZopfwlbTQbkMQ4erV/wBQ5XinkrIbM6jyCQHr6wh4fMZZe4Zx4X50MEcRW0g5XYqAfcVJ9o0YS4IgFJNU08quPV/CCPxDlZCRrV+QcV8SIlw/DguL1bwNfcQLx+Ue0SW+lILWu7t5RJ2EmEsbmiudLw4TLzUCgQbPzsXhTw1DLHJ/vDCakhRyln02c1+8SWYYkln/AC2056b+0NFygoHIQO6C5BLkUNt6DkQ8JcLh1BKnUcxcU1D+j8o0EiWlgAGGUNz1Pt5nmIMpwB/4dnyhNQSCtCVl2FCQCBmSoU0NY6fJGImr7GUkFZ7qcwBFHLJzBLgAkxRKAAZu87udNGD9fQQTKSSxoTZ9W8CA9adWaLHia9LRbN4axUFJ7wopxqN97RYjB5WKaNozgjmDyMMOm1mb4GrHqTWreBGz6G4hL1K5es1YOwlTCB0IlEN4mOiw4gijqHIFvSOiDSrmlrP6jleFk7AqUp1VZ6f7NP3hukpHzfeKZ7GgNW+FvSMyt2EE3h4eoYGjFm2doW8XmCVKKmPaKGVBZixu3gI089TJrX773NIQcfH8libMogVqze9uhjTNY7iGMCpKEAKoTmO5anWsHYRLISmxIr7QEjDlTghm+/7Q2El5qQLM5/xY/p6iEF/HFiVK6lhvt86QTwnuyEM6c6iqouPpD+UQmcJOIWJiyUy0d1P9xfvHrYPyMXduDOSgABKUlmsAAEhugPtEir8RzXGXdTMNAKeP7w4/CeD7OXnUKmoGzhgPAP8A98Dz8CmZOAIokOoa7geNBGoQkBKdifnzZokX8SW0kvcueo+PGDkKJWpR1JA9vciNh+JsT3KUpTzjKLSEseaUgdA/6eMQMirJLO4T4Oze5gHgKvq5192juJTQJOrkt4f7ifBpJUCBR2SPGj9QHMRar8LysstS1O8wkv8A2gMm+jV8YcSZuVJmrsHVu9yPMVgSUgCUlqApNOXeA9IDRj1GXKSruuhBfUi/sICnxrH5klIABzVIAD0NG8b60hFIllRYWFXPL40ETyVKcXejnV4GxazJl0+pZyv805wZfoznt3Dpigsl2zAPR3sYtxy3KUKAdzUHoR7RTw2QbmlKa9LxGWsmbuL+ZO8UFeKkAGgr+Y9X/S8H8awmWQnYqBdv7VaQPh0svqQI0HE5YVhloAqlOYN/bU+g9Y0GU4PLZWzi3RiIYYmSCuosHHJqnwLtAfDTUW0BJOpDC/OG6ZfezM4IY7G2uhDu/s0Zy6MJ1YIpUqZm7tB9L0oNw9BF+KSEs5Bq3KkM5khQTRtXfUOTU9CBTlFs7CEJDoKXDVd/B9tozjb7RLhEqKisAFIO+mvu8PsPKUVCwFHB2agr19YpwsgsUtZT70qNNWYH47JcgpKiQTRw/wDvSugi3b2tOmy+yAzBnDgivsPnrFkoZk5m2qNOY5fNY9VPUsJSpglJ7pZzaoNgR4bR5KTlfR2DuAd9jvG0pQipBBFCxdmb5Xxj1KHIub+HQ1199IICtFChZiPa+kSEti/ptEFZlHQe0dF6k1NxpHQgznzVEMQadR00/eLpKgB8/wBwBICXcpD78hsH7u7WgoTmApfl5PR4G3ipj95XQPTbTf8AWFfE5OYKCj3ToNSKuTBE6aVEAW1PsGbr6xEIcWYUYfLRaZYzieBUqiUlLH8qqtc+D184v4IV/wAztPq/qH9LMQObgeJh5iJXUnndyXsOvL0hdiMPmOUgim7EDm2/tF0gXFOIKUWH/TRRh9IpVudx/swPw1acy1EVdKQORqR7eRgbiKVhAlpHdBoetSTuWCR0iXBJeaYAbFSSfC/o/lCmh4empp3j3ldT7gVPlFvat3dGZP8Aiz06d1MWZSErUwD0A9CX2dh4GKiyEqUdwAer6aBgIgy/4tn0NeUIf4tynxP6e0FfiPE51BO1T8+XhICxHM08IUZcSnVQnS8aXg0splEgOScqeald0enuYzMllTP8iEh9mr7R9L4LwthKUr6UJpzWQz/8Uv58okljpBTJWlyGl5BzoEU5uR4x7xPIZZLAFICE/wCIIZvB/KCeJXQk/wD2p8g5LC9wXgXjeIyyyhYHeoDrTn4mMXtqM/NnlMpQFLtzq/qYU8VxQUqXKSp0pS5/yJP2EMsWHSAbMwfq8IpMrNOWebeTAe3rFrlbaBFEcwnXp+rwuwa2mVsQ3jofWG0jBrmHIhJUshgBUu0B8Q4LOw60drKUgnexpuKGpGsI24TGUaOM4Hv+sPps0hJSCRmDOObxnEqZ9nfpTaNSFoUlIDHUtdm+wJ8ofSLJKAkECpPecUfW9gKU6c4MTLBWB9IJYvXbRq/rEjhR/wAXJcF/CzjbwifZAXax+9OlYxIUsSU5wJJUzhIK7FXN2YbPeseJz5iFqUCCQQCWfUJbbrt4+rk7OxvzDuN6/NTE5QGm3SnSHS28w2HyhyK9b218IIzAtR9vLcdPQ9YIRJo1PGnzwio4ckVt5+/T4A0RRTIflUG1GsS3ho5ixMrKGoXH7Ve+kXJUGANdgaeXqYmhbuGobajpEgypTGl999Ax8faLFKuwID2eviDXU1j2SgMzkaPdvUPFSUKD6gVLCrc6F6t++mmUjiimgUKbgfrHQHNmsSGI6W8KR7CyZTgzAUcIdtYjMFVc2fnWPY6CNPZv/UHMKfnaBZyqj5pHsdEnuJFE9R/+JZ94XYQ/y1HX9o6OgBPxFIY/4q9LRfwhIZJaub/xVHsdDEbYmyOg9oD4v9HiPaOjoQ+ccQP8xfUwDNvHR0SN/wAND+ajqqPs+KSAUgUFLf5R0dFUznGVHt5Vdf8AyTAXH7/OUdHRkl2LujqYTcNP8xXUR5HRRPq34eGXBYhae6vKrvCiv+4Vhl+NS+FD17hPiLHqI6Ojpf8AH/TE/wCvluY5L/KQw4aO9L6q9o6OjlemzHA/c+8WJ+o9Y6OhIiQXKRo9tIvxKBnFB+X3MdHRJbN1jxRv/wAfYR0dGYVCFGldvUl4Kwwr4n/9R5HQxK5I7h/yV948ugv/AFD7x0dGgDMex0dCn//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1752600" y="1066801"/>
            <a:ext cx="5791200" cy="2585323"/>
          </a:xfrm>
          <a:prstGeom prst="rect">
            <a:avLst/>
          </a:prstGeom>
        </p:spPr>
        <p:txBody>
          <a:bodyPr wrap="square">
            <a:spAutoFit/>
          </a:bodyPr>
          <a:lstStyle/>
          <a:p>
            <a:r>
              <a:rPr lang="en-US" dirty="0">
                <a:solidFill>
                  <a:schemeClr val="bg1"/>
                </a:solidFill>
              </a:rPr>
              <a:t>Soon after the Gospel was established in Kirtland, and during the absence of the authorities of the Church, many false spirits were introduced, many strange visions were seen, and wild, enthusiastic notions were entertained: </a:t>
            </a:r>
          </a:p>
          <a:p>
            <a:endParaRPr lang="en-US" dirty="0">
              <a:solidFill>
                <a:schemeClr val="bg1"/>
              </a:solidFill>
            </a:endParaRPr>
          </a:p>
          <a:p>
            <a:r>
              <a:rPr lang="en-US" dirty="0">
                <a:solidFill>
                  <a:schemeClr val="bg1"/>
                </a:solidFill>
              </a:rPr>
              <a:t>Men ran out of doors under the influence of this spirit, and some of them got upon the stumps of trees and shouted, and all kinds of extravagances were entered into by them; </a:t>
            </a:r>
          </a:p>
          <a:p>
            <a:endParaRPr lang="en-US" dirty="0">
              <a:solidFill>
                <a:schemeClr val="bg1"/>
              </a:solidFill>
            </a:endParaRPr>
          </a:p>
        </p:txBody>
      </p:sp>
      <p:pic>
        <p:nvPicPr>
          <p:cNvPr id="3" name="Picture 2">
            <a:extLst>
              <a:ext uri="{FF2B5EF4-FFF2-40B4-BE49-F238E27FC236}">
                <a16:creationId xmlns:a16="http://schemas.microsoft.com/office/drawing/2014/main" id="{1FDF083F-CBA8-41D7-858A-79A6F2EDE1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3377" y="1436490"/>
            <a:ext cx="2639568" cy="1981200"/>
          </a:xfrm>
          <a:prstGeom prst="rect">
            <a:avLst/>
          </a:prstGeom>
        </p:spPr>
      </p:pic>
      <p:pic>
        <p:nvPicPr>
          <p:cNvPr id="11" name="Picture 10">
            <a:extLst>
              <a:ext uri="{FF2B5EF4-FFF2-40B4-BE49-F238E27FC236}">
                <a16:creationId xmlns:a16="http://schemas.microsoft.com/office/drawing/2014/main" id="{0A01D5F3-BA2C-4B32-9ECE-84447415D3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452" y="3940106"/>
            <a:ext cx="3095625" cy="2324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95000"/>
              <a:lumOff val="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050" name="AutoShape 2" descr="data:image/jpeg;base64,/9j/4AAQSkZJRgABAQAAAQABAAD/2wCEAAkGBxQTEhUUExQWFhUXGBwYGBgXGB4cGhoZIB0dGhoeGhgYHCggGhwmHBobITEiJSkrLi4uGh8zODMsNygtLisBCgoKDg0OGhAQGiwkHCQsLCwsLCwsLCwsLCwsLCwsLCwsLCwsLCwsLCwsLCwsLCwsLCwsLCwsLCwsLCwsLCwsLP/AABEIAMIBAwMBIgACEQEDEQH/xAAbAAACAwEBAQAAAAAAAAAAAAAEBQIDBgABB//EAD4QAAECBAQDBwIEBgEEAwEBAAECEQADITEEEkFRBWFxEyKBkaGx8DLBBkLR4RQjUmJy8YIzksLSFVOyogf/xAAZAQEBAQEBAQAAAAAAAAAAAAABAAIDBAX/xAAlEQEBAAICAgICAQUAAAAAAAAAAQIRITESQQNRE2FxBBQygcH/2gAMAwEAAhEDEQA/AMnL/DmEJCFTSFoSM+WgWdVfzKJ9HpQatuHfh+RLmqEvOqlQoglAKuYSXpRxrW0NZUkTQcpGUkMkEkEB2JUxegPdG3hA/DwJKSpglRLChPdJKilWY6gFinekeHzvThuiZnA5CQpJQkINHqgqDuxKvzOTUudLBouw3AJUlBMuWpSFLKXJHco9UsyvTfrCbisygpYztz7qX1AJs9eZ9CEoqA2ZKwC6QoswIqB3aB7F6C9ox5VmCUScPLGZKFKKXAmJysHYZQFd0PUu1ibRLB45KiBMBAzAp7yg5dgympVvWse4SWlIGZFVKTS7+FKd2/SAOPrWhISjupchReoBJzVF9qF3J6xnyqMp2KQkkqSosCEkqJANXGZVXNNd2hdh59Mylsog91IcgGwGa/vyMLpUzuAqUDldShVi6ujCtP2iKsQknulWUioXZ7aO9bM3vFaKOmYh1ApLC5DUSxLEkA9a18otIK2Lk6ApSlWXN/kaks9X9IV4dYUqoKZeZsya22AdjRoYjGSgFIQMwNTlu4cWNRUE6aXcQTY/RZxbgBKZpSFqeoTRyGZgwYGg6vfWLMPgES0JypOdgO8oqcBjV2D3B/yfeD50xYQHUt1AKUos5chj3eR0Y0O8DYTFtMSNDQuTTTXTb9ofyXXDVlieNwYmBiVdoQNaoq3c3vTXWloHXNSkhKQczDSpYAO5trS1TBS0hWuRQ36VDtWrMeUVfwq8yAllCmbMbl7k5XDJJYdLNDMqpNrJL5MymVmZSe6lVSQS6jc0e21Y6XiT3jnZSyQkBITuBQEkuKGvlHk6RklqSk5nSyFGnZmrsAX1uXNNoDnzkABXaTf7gygphsWbXne5jWxlBOGl95ROYEOyi9hR6fSSD6bwNjpBmS3CEmYKkOVH/mPy0BqX6QPN4qlQIQrIwI7xCSWtX1pZ4Fw+NmZf5a0k1+tLhZ2cVfZ3HvFpnS7AYUIIBXLQk5Uh1EqJdmSsoDglk94gl7B4nxPBSQU5iVKNGBBUEi4s4ok8nu0eS+JLUkfyElKmUrLMuL1d02GzvoHMXTJ8tSUhEs/VmPaFyNhR7uDdqRWneulXDeHqlKVMlOpWUsWIIFBZ2ch6ZiPOhONxpWChQZSQyilJAIoHUCHAbT9REJnD1LHaICUhTKIAc90NoLskaWgLCy5qO0UoZSoFBQAGAY0BcMSupJ0AFIpyooxmLCu7mmrU4BSVMhLWOWm6gTekX4aZLlICJaQo6lQJFrijip8K9YW4fCKlpUqaHqWSO8K/1KsHd+pB0gXE4hQU4mK7qXrVizkPqLV15Rr9LR2OJ5pgTnWEgALSA+YsSXBs5JND+kFYfiAWVIluKMNCBSlLh/aEfD+C9oE4jtlCabpCcveFAM2YuHuSA70hijEFITNICFZQFEgMksCt1PUAuHOxaDKTqKxHE48EsxNWrbcZU+JP6wk4rOXmq9QyHBBIswBreHH/AMSZswL7dkp7/cAoXdZIF6VEA4xcnEF1zATLOVKEpJC/7nz8qbvGsJyZPar+ExCpSk5QkhmSp8xpZI2rY7QJJ4evs2WpQA7qU3Ym9HtUO28NsbjmSQVVAJSFPmKaukljqXc28IoncWlqBMxHZlwMoexq5JFPCpd6vTU3ozrglRiO7lmElWYkPzYADa56coq4kQwKQ2pHPZ9miqajtZi+zSwBoX/LVj1N45JylluXq7fmo/NgN46am9ta5WYWUpSQRMYHQPTyjov7/wCUkp0IZvBxHkYtu+2NvqmKxIlVUzZGAtoWFOmgFtoCxqZyklQDy/yDKzf9tSSedSKDY7hGHlmWkTGWzgqSS1Gu4oWDk8tbxLE0QyAPzEJUX1JZiTQk6mPLLq8NUNwfgqFJR2sx1KSFJIWEgEmqRooljoW1hvg8MJZJRiCpUsF0FIAS7gVod6mr7RVK7xMwgrVZT94CgfLtV6jkwhghKQ4YgkUIbsyGd3F2besZufr2lEyTY5QpDhTuQczvyZyBvzDsQDPwZ7IkHMoGkup0qzpYlmtzgzAYVpZQ6iWBWCn81RoLB2AbqTqAuZ2SlMXCcu9HCSS5o5JNh7VzMtdq8dlBQOxmgslAACi1U94l8qauAwyt5QvwnCZq3lskpBDkGgBBdiW3eguPJ5MxIy55gJuwH1Eh7muagKvGKuC4qXLcFGUTDn7z5mNTRnqS7U2rHSZai2JlyzLQwmEgAMMqcoZ0qBYBxXVqp5UXS8EUTElylJRmLg0NwlwDU0Ymm7O5aTp6FU72lVUoHYOL0hVNxbpUsEm3dbd9tG1h8tiDwVKADgtYuAabn5blFU/h6gSoBBABdIBzAXdQd6ks/PnFCJ2ZIyqdRoNK6B2++8XYacsK7NyGS4Yn6T42O2+kU7KjJnyNMKAoVl2D2sOo5gN0gxzLSlIfOkZXSXUWHeNqmhMCzk5FO2YvQrrUFxUu/SK509K5qyt0sl3TXK9A4OhS4YcusW9jb2djlKSoHLmYG31CtGdhQ/KxfMWkkZ1MUZQAxLKuOb6GloiJaQS63bvCgbkK6bnrAWPKc+ZS2zHvNa11b+EMyh9GmKly15UlGZBOZw19AU5XNWcONjsa5WGYzJgQVJYIQgJS5T3WIzNR6Hm8KsViARlrcEKScrgVFLvbWFM3FzwtSEFbAuFOW3IIU9T+8bxu+Izx6Ohw2YcxDSapJQpjlQKsoh7gKbwgX+LlyyEZkhKUsN0szb5unLnAquKqGXMFnKBnKVZXLUoKNC5VWAdYLsVNz7z9Wo+8Un2PFpEcXUVg9qklRIAYgCoYEJDBuZ8dYPlTFBRSRLCmDBKsxfVRAp4ctGjGInCSCnMxUykhAJcpB1dmrfnBuFWVLCKGhUSCHbYjUvSkOovHh5xnIkCYkZ52oJVlUGqWJymw+m5gHiXDcTMmIUqSwZLpCku7OXGd00ehhrNmy5WXMgufqUkgoFbpTd/LrAOJ4oZkzLKKkqzFSZhHe3Z1Buo5ee8dtzgCy0LUSlQQFkFvqS315CAza05HnDQ4kr7iVFWHUPzJbvPpR2oD1OkM8Bwxc1QGLnIWgggtVQO5CUsrUPUCmkFTOEolNKR3koSE5yQc1AXBTsCOsZrOVCS5ic7CiMpT2YsSXch33asSwPDJCFJKZWZTgZVJJBNQAR9KrlubUgnEcISnIrtEpBY5XbvAsWADs7VfdwICxWPMuZVYDgsApzRgwHQHzO0Ym5ROKWTsOuasjIQQQCXFaE22YXLVpAGJnoRKUovmByMRS+os4AH+o0UvGpCQVKKgcoSTSrWOx3p1iasEFJWJiAAsFIVcgEM1bG1f0jpjftTKS8sBJmqQHSq3IFtKkj3iK1KUCrOCXrueexHPnGtXwoITlSH1U5BzFvlIRT+HMSBQObCyhcesdpnLXSZ42gf4lQoFqSNhYR0P8HhcJkTnlqKmqc6q+QaOi8sTvFvuHYdBSAlIYqfvEgOAw6AgM1mG9AxnCYlYNAqxZgEmjCzl67UYdQsPjTMWQEZjLbvUzVoDzq4Y7XFohjJypS6rGYAgpoEhyHYCjgG2z0rHgy7Y2LxIBLAt3nBIZ2qAH3NKglna8HYaYgHv1q6S1NczGxVzbSsZztwEmetDDN3ZaCzro1jSp+ayzqWUJDpc5gH1cEgCwoQ2rDnHPm/wsbWoVimUWqDqzUa1rVL1bvDwWJwQWU1UHJJStTMQ101eny8AYzEhCQQFfVlKcwdNHDCrioDFoFxOKVMlKWgtMBZOYg5gHdIcAAljQG+lYxd9Y+/at3wc8TwbpEuUJZJUGC3ZiQF/SCUkg3+BDjcSmUqhT2iSAE97M41IID+ER4fh5s0BaytDn6E5kkKBs92Iqx2gTGcMVNWJq1lTAByQkrF6bGt46fHjri0foSrCzZuagFS7u7ObPcwMAZZHaObJCXBDWc/lNneDQhGZkzcxLgoFWYgFwC/P2BeKuI4CZMBDKdJrVtNz3Wb3jrjLbrTUxqS5wZTF2s5BJ+/PWPeGTySe7pXKmpHkNX+GOwsqWggqmJdyaWVW3eoquz2hkviEo0CkpG2cDyGsdsP6a3viNzDaubhFLKe53KEhwD7u+rRXM4cZeYpQskl3cZq7ZyBSCkkL+lYVT8qwT4gH3jlYRTsQSaas77PV/wBo7f2uP3WvxylONlqJLBTHdgfAOzV3/SKv/iVKIfJlcOHJ0bROhO8aJEmjAHMLObx7NVlsn1/aGf02EP44zp4WoTaTBlA0S5pcCo3i2TgEJKyVqOa9ha2kP5CszhgCdW10BfmB+0VKw70Kf23FI3PiwnpeGJKeGoKAlSiwDAt4dNtN94okcElpBTnLG1D3S23M1Z40SsIhP1kpewep6IFT4R5Mw6ALE+BHSjlukP4sPo+MZhfA8q3AMwBJYljzNFEEVb9dYqxUuZNMqX2QC/pByFIqwSCqqKF6vr0h5iAq+VI2Ocj0YRWpTVev9qSr1SDB+CfbPgzv8BMX3ZzoIobMB/wDE3ivD4GWZjOS2ZRUe7r3SnqGv+0aYzHBBqDcKHuDAowUvNmDpN6Fw/iX9Yzfhyk4Z8LJwFw8plLA7xUl3LuEnTpW2rvq0Wyp9WUyQlw4BbMHPeL0KW20No8OGn5ypOQoIZkHKdf6jdiA4OlGrCdMqYhCkzEKQFEvRwBT8wcf6jhl8eXuOdwvsZiBmOc9qUJTlSogqcBRcitASxL3fWJYnD9pLTNUo6WCaE1U5HeBIp4PqTCTB40hRR2ihKBzBI+moZYbUFO9H6wZMxgSSta7VSkhwQ7OHHeLaC3KC42DxoqdgJTjtDmKkuF5k5ECtSapD7UPtBaJhUgozpKWZKs9RQMzEE6F3JrzhYmVmCklbAhnAb3DWMF4KW+UUKEMZbpVswcnx5e0O1J0ZYWQCgErCmchQsas4emhrakJsNwkTllRmEAZjlS2YglxmNjQbGrxVgsRkmEKSb2AUCzG7UZ2ccos/jUkkF5a3OXKDUXc/lI5mnKDroa1TVPCUtRxyofWOgUYo/mS6tWFPCsdHLxrmYYZBlrUuaMpNwGoWBABNVDLRk+himTLMwBYJZQoXDuaemvWCeKYtCye0UKG4DA2y90UDMbAawul4klpRSgEjumrGrVADB97RXF20MClALlpU6hkUyQpgbAODUl3NgMogqYtYQApQJUaqTMRmB1AD5690Wbuhm1VpkKVOmywVywlIHcJ7xUlJJezOcuxaB19rRKhmKqKISwbW+ratSM+O5ozetQ4wqEBBllJDlwmmYqDEZXoagCte94xLg+FQkpzKIBJKALu7k5fI3NoBRwybMdZmZlSlgByxLEF2pqBzfeHX8NNVO7QFlMnvIL0q7OxoTyd971w1NStzG60tx+ImTE5WIyuFFdCCDoASzioeoOghZMSuaCkfUKZQW8yD3dT+rw2TmzBKlAoSkuTyskEXqQA9O9DIyzLR3Ehib0L8qAu1to6/D8Vv8NTAowGHMtKkrZRUcxUCXFmDkB03Ol49E6YKA+ja6kKr4vBk+eA2Z0qNn7qif7RdVP6RAM3MRQU3WWHhUq8xH0MZJNRsHPlJUwXKSqpNUChN77sPKLJRCPpSlHQAeoiSksWBPu3iYgsBNVqZ7bnoA58gYULGLoygFdQDEhOB+lKgwfKkkJ8EPlfwEUYbEElshAahUWcswZIci5NW/SaypVBQVHd9OnhEVqZ5DljtvVnoWr7R5lDmtdnb582MTVg2H8wrU75UuVKP+IJJJ30F3ESl4KYs5QRITomXlM1uayClGoZL3YKiDv4qTKTnnTggaAiquiWBOkQk8Um4p0ypK5cov8AziwUu5GXMQw2IcsNHiyXwyVJV3UOv8y1gqWTzUqvgPKJLxCiCMyQCP8Ak/T5aC8tY3V2Iw+FlSgcqDmN1EpKidHJW58SWflFE6SlVyd7U8gdqwHNxPu1Y6UH8dufsIYLyIlYAPlSEvsKHyJrraKJ2FVdvCCJU0syvYmvPz5e0UrnJeyX3YOfKrv80iAKYlOgMUZQNPX55QyM0Ucaa1bxd7c48Xhwpmt7GuvXpDtBcoFQ7n5rFeYn+oHcEH3pBc7CFmavP58pA8oGnOJILwqJjFYBI1IGbmxSXEDT+AJWpBCHSMrh6mrmrB6Bq/Z4a4fCVt4EnrTw0hojDsGZ6X9+mkc88ZVrbHYrgqg+YHvKfKLebVAa3SK08OmkpFEpzBzRxyGlaVfwFI3c9SACJmXK4FQBdwnUM/vCvFhaQbEAvmcWJ230IbSOGWGhcWYmScQiYcqAUhRYa12LlnFdDW1IHxfC1TJwKpawk/koTbwYC8avCrc5q0qPZ6WqdfDlbMJzAvlIYsAXfcP+sZmpzpnxnemDTgZgDdjNPM5iW0+ktbaPY+hFL1JTXdgfIx0XnGdYsbKEw5glyCFEBhY3qem73aCMLw1bOtClKzOzkgABgxNaEGh3MfSpfDpaQMqAN6AeZF6E3cwQjAoCnysNI5eU+nWfG+bcL4DMK+4pcvMQKg90akne7NdwI0GA/C5zFQmqQ7s5JIqSCS163jYIwwozJOhuNeRrEkyiVfQW1OZkuz93U3IcgfaM3dax+OFsngsuXZKVcyCAbWIY7vaPU4ACyanmWHheGkzDXBOhPM8mjyXhjXQagX8driM3GukxhB+IZOTDLykMMrtRu8nQWFC/jGNxPFpsmSkJJD3Y1rRgbj9o2f41mgYZSQXzKFG0APlGJxnD+3UhNQi6ynRmCamz18jQ2Pr+KXTFkLeB4xaVrmZqqDElOZTPUDMNaU5QzmcQx0xRKJCUIP8A9jAjmpzmfoPCGUqSmWCJUspGpepPNV/AGKJuLNstef7mPRMbGdqkYdZDzZqiov3ZWVCBydsxHjEpMtKS6EsbFRJUqvMl76dI9dVm01HnV7+cRUkvdy7kC/kDo5+fToLUm76fK/PtBUlTqoKnb589IDCSN3NtPKnxmgjDhSa6mwemznYP56bwoxQBKQbZ1UQkfmP9zMSkamOl4gywWIKyXUo3I6jVqUYcoWzMWyiQcyzdR8rWSNGvAqpc1RfTf4dtP2EBE46b2mXM4y1DHLq9wQ1HFdDpWOKlNcjbYbD7RGTLJcFh1L+Yany8SABDGp5hx89YkhV6VOsWyx4aMPl/9c4rJSzm1rN0s7CLUcxQDUU+dIkMJSGJJKdVMXSdHAopJtve8B4hAUCUl2FaEF9zR2vXWGPDihSsigcqh1B8R8oIV9ocOsiahaQQUsT3gD9JBFFMQLRbQRSi7cq+t/mp3giTOaxOlx71P3ducGY3hhyiYCFoUHStNi9qadIHlyTUAU9ukWwvRjAUhm2rbmxun1A2ipMhDjvAHYlnPIlgr35CPU4IvYt0PwfOUWSZZLhqeY6M1hEk1SVJ5Ub5SLsNiJiVd4BSRuB/t49KQEgZ1SgK5gzDqF0A5BvCFc7Dz0KmTAvNKUHCkMRS9Py2q0ZtOi38Q4+Z2mcOiZLAq7iZLdqgkg16tXlDTgeIzrUBdQzNoNWA8feM5xZ1dmpy5SXfmoA/aNB+Dpf84pIsjwplDUrr6xi3ZaJQ0Y+Brv09Ir/hhQlIYHTV9XFX8dIPn4Zz+UDk/PUknWB5sxKS7l2qz+LxnSBqwSnofmukdBpKNa/OZEdGfGDR1KUC1HS9S7fPSDJqQCVSyHFNeVgTerWjp0kkipYN1Pnfb2aKxKIsA9HL082vHLx066eTMySxUM2gBHKla6+8SlApCitug+5/SJJwKUnMArNue82moY0iE5ZZgwPWm3J7aQeKkUyJ/aBiShrZQU5nr9R+x1gjELBJJ8NfPbrA6Ao3vp88PBouSgWLVal/m0a8VIyv42lqm9ihJLk6MwDpB8coNL05QvkIIDAZOv1eIHiLw4/Eak/xCBqhBLbFVNNcr1/u5wFLmd8JSEqJB7pb5vcN9vR8fEYy7VKlIeqjlbQOc3Rwwvq8L50ooqzPem/I138tqw3xks5jlFQwOXLlS+4GvIVqN3I87B6q7zBq1pte0dNslcya1W8uXvp49BHiEqOwGj+tR9hB8nDhRsQbNoNyGp928YliZCZKDMmqZIAJJvUEAAfUVFqAVpElMnCMHJcnerB7+/VoomC+XxL/AFHUli/tDfGS12I0dvQWDOA3iYrkYRNyyQKks4A36QgDLkADOs0F2DPyA13iuTOWtYCSUoFgUpUco1Ja55U94MlYdS6EKCWJBUXIHhXz0HSCF4UIBu1lGv2O8BK8UtTkMCHCg1G2ryZtbaa1SyMz7lzSj7nag94ImSySwa2tHHN67wbheHgB1dHJ0+9YagiMOCAXYEgBwx/qDHelILKRqDTcM1xY/BBHYEF1Gmgawu7bn/XOvDZS72sxtzDGBKRKD1PWv6QVPBnSuyVUF8qiXKSLHfKdWrWPMNKBJyilhSlNBrF/DOHKLqKgkjcUAZgXezm3Le5aYx+C4srCTVSpuYpZijQbqGgUdxdwagvGt4WhGJAVLLilCRmG4IubkbRm/wD/AErDoCpS03DoJH5qOFN1BHjyEJ+BcRMvIxYjMebkFIEZ2dPo8jhymNCSCzEEdKX5vao5wRh+CG9dilgC/UsOV21eM7hvxYtKSEkuSaHSvneFcv8AEU1cxXfNQCQNSxD+TDw5RWpvsVhZUkJ7WYkFf0hJbqHU5V1DQo4nxRMvKJaQalOUFgHFDS+g8TGWxMxS8uZRU7kE/bpDjCS2QpatCn0OY30ZMG0yHFVBJSRYOQNhnBYdPtGh4CvJNSRUTO75t90jzhDPkFkgsaEU3ICh7ww4eVICXr2cxKm/tzAX5OfKCBvASNn2/eKMSlxUjQsT7NrFktYNyoDSlCPKzNFU6aHdnItQH3b4YjXdhK1Kj4o/8lg+kdFRxO4FhoNusdBwy1S3JcG1nf18D6x4t306a+UFTZbJc11+PEQoG4Ec9R2CTFmlW6a9YpQh1Fy79B7QTiECnOl4plXFSGo3++l4dJd2ookBzqzU8I5YSkFZdkhz0b35CJO5Fm6Xv8esZ38acVyy+xSaq7ytcqQQ3Sp//mGG1msXiTMnzZh1JPRgkJHpCvC44y5k85u9lSQzi4oDXpFyyEpLglzZ9S3sM1IWcXnZpgDM4S+/dFH8/aOjkccI4mUImTFd515QDqBSr3dWYk7l4OlcblnvrTQN3QaUBLKHkNLawlmLaVLCbkgtzcO/IVMKJqWLPagfy84pVWpn/jMJJ7OWkGlW0v8AOkZhfHZuLxclE5Ty85XkFAClJyk+LQHi10Pn89PKKfwyh8Qpf9CR5k/tDsPqcnGysrqmHUvR2qwZtA2vPUvfwTHSsSjtEMmWlRACmclJYKOmUMSATcA0NsFx2cyRo4sDpQRHhONMvChG/wD5OR7xbT6NipacrhYrVibvVq/AIXdi69A3MVOjc21O5jDTsUsLBK1M+/Jr+MUYbGzO1JzqLtrzh8lp9JmTJchBmrUAlNXTUlqBnudosXPzMS5WsZgKGjbijCl2+oXjK4Gb2mVEw91LFv6mDVAbnD6Vj2SsAqS7B0tQCoDEMxcmv9Ri2dDp+GVlzb0Go2YVBfy6CAf4ZSWLlgdEEqPR1FhStI8l/iMrUP6R+Xc2D8gD68oKlcYQkVObKAAAAzvd2fb9INrSjHEokLmyDlUkP3iSDd0gE+IIFGaFaPxDNmgpmITl1P8As8rx5+JcWJigAMoV3VZdQSCzNUgJqTtpAM2UHIA7osPZ4xtFH4znuqWlye6VewHp94S4YKNXBvbYN+sNPxR/1wk2CBVudKeUAcOR/MSDUVEaiOuGpGUkXHOw+GLZMkJUsPVn8Gf0r5QXhMM0ucoUSCgPa4J+xgMmq22LeAMZCyQjvoD2CrV1H2hzNnHslp1zKU+lmHvCpYyqcUcEjqSzekHqX/KW5u/Wwf5yhRBLmVWNBMfwYC/j7wXw0hXaJFHSPAEEejCAE0zPW6vJv0ifDye0cH6kEEvq4ItreIPomFxJUgKNHApuTs1D82iSZxN7H5Z4z/4cxRKctQU1vpqzDd9qU6t0TNAam/SvnrE0KzJ2joEUogtWPYg0faAMQATy/aJSFFT5ulKDpWJY7DFh3QHepD/eseS5YGvzoKCM6dXqlgFm87frA+KmMoGpp7EHWKMVP7xLhgLwmxXHQB3cqyOoSBqXcP4CDXpm5HfEOKmWhShlBCTlCjc6De8fPZrzAoqUSsqJVuogh/BIJ5OWEe8U4qB/MJzr0uEAuzJBqdajzgHg2YjOqqlKVXTLlBsNO4zbRuTQt2MngJWAdyTt5+PvAWIQe1CmcH0eobewgyfiAV5QXZg5u+p8xHkwUPNwAPKnpFQGlnuoCSxCS77s36Qqm95ZHM6/eHfEEAGmpAHKhH3hBjlJExRehrTdv10iSifNGRyfpFBu8EfhaWAmYdVEejn30gPGyRlBarB/cQ5/CMgdnmUOfzyh9JT+Jl5ANTy+corwU3uIA7zoDNuGfyAij8RJJJflWL+E4buSwBe5etan0ivQRODmqTn0ANIlge6SSKZXPKv7Q3ym2h0Ps29D5wknScoIBIqx/bx+bZhabgygSa1alPD2DwWJh7FJ3JJ6KdvIEDwiuUns8LmA7xSVeJFPtEMQ4SEA0Av0H7esNSlJyhw9q+TGClJDDKFP5dLf6gOSknK53H2hthJRclRPK9trxmov4ilImSrmhUXFM1H8b+sTSpzTVX3/AEaB8RMBSop5pD3dz88IPlIGVBDOzGmr/p7wQMVxGdnxM1zQKbegYfaGHAMiZis7FJBS76lgCBpe8LJCgZylHUl/EfrBUzhxABSPqcDmal2+aRsnyUkOglwQCR6D3PnAs1JIUxYkX5EAD1j3C4oulTjvo03YEj3ic3vAMLP6F4ggpbkObD7/AD1hpxEjseZLef8AqFJlHLmc0VlZr0e/lTnDEzc0suCzg12NKQgld1DYg+nwQFhFsUkflUHJrRwKjxrFmIUUUN0u/WBMOApS0k3f/wBh6RJqpeJCFoWhNUkoUK1QS1t6JU0aiYlWlzVzytdz6RhMJNcsCxNQebBP2HiRG34VN7RAzFjUKI0IGovdotEWnFMA5D61H3rHQJMDFh7/AKGOgTSYha5isxL8qhPhcu2sVEEPf7RcZm1GvrFC1E0J5Fh8asXbZfjsxSwN/ni99oyOM4cSSQSdX58gB7xvZeGBr6N8akBYyVLBsFPTLcfOlekQr5nxDh6hU5lbByXOg5eMaQIySlJSLIYH0r4k+UaGZN7NJKZQQ9HNFBzoC6qVNzaMzxWachSlqkDqW/UloRQmJw/elqAq7lugYE6/7i5SgEoc/mzHzdPmX9YWYniLB6DW+gp4mLuGThMS5+oEDagDjwd/OBL8WahJLufK5D+kZrGF5jhmzUH6w84vOyhJ1SQHDXqIz0+WCzHXwv8AtDEvxMnLmJ1DtpWghlwlUxUthlSkd21TqavzaBcVhVK7NIqS36e7xoMdhhIlJCWcXOtmPqYkx3FJylEglwL+EOeDzGKafSkmtrNAknC5yARe53AIfzhhKls9b0A5PX51goEIcip3PvA0rBdqoI3Ifo9fRoJmAAB9K+DQRwlCg6kh1ADweleVX8oITDjkwAJSLBSA3LOkewgDFEuoeFIYYyWDkzG5zE8kj/2y+sALQSfP9oqA2EJI5hw42Hz1hxIS0txQ5VMTu1IV4c5BQOXD+JhniZxyoSLlRPh/tozkQU7Vv6j6ACCMQvLJJeoQT6PCzDz3Xb8x8XeHOUZFeIrzEakD58h8z/L3jWy1BCEsRdifV/Mxn8GhJKhoQQHNdCHbx8xB/EJ4EsaMXBsfyhjqzp94TUcMs/xExGgU4HIgmm1CPWG6mAbl/wCv6Rm8MSJoVVyQPEw/UQEh6U9Q0Id2lxeooNSzD294mgnsptD3QKcgQSPtFckgF+hfpX7wNxhZJypdlCrb7FuVYrwFHFglgblQAB3ADiu7H0ELQtloVyA+eEPpHC1GT3mUMxBBH0AXc7XAMK8bw1TEIqR411ilSRTlU45+Xz7RqPw7jFFSkLdlHN/yZvURkpUwqSO6cwofnywh/wDhsmYkBTBrKerUZh1ts0W4mvMobDxf9Y6B5k9L3HzrHRJoAGI1fSgbnVjEJhCXUtQDGhJ10Fr9Hg1Ms3fxJv5W8IT8XkIBCl5aC4oegYh3/wB6RjbrQfFfxFLlBlnoCO8eiDXxWWG0YvH/AIynTVhGHBQFFu79R6rNvBgIM45hkzFUSA5DqCQKbDRrwJhuFNMGUGpop+8A1SXf+4/tGmB/DcHMSt5qyompJUVENoHrZRsBptAv4oxTBABYqLjVmZqeUH4iclGZf5R3Q3nTwDeEIUy+2nKmKSMg+kGpH23hoDycKVd5elW0DWp0gzhcodqwqyX+b3ETxaTkU2r+GkW8DwxV2q3/AChAPU19h5wErx6VTJilEd0eT7wIiTmWEjQk+tPnONFjUhCDYfpb9YUcKkZlrysSRlDbkgD715Qo5/D2HC1GYod1JYc/h+8XfiSc5YbZiNth5mHWEkplSwmjIT5n96+cY3G4wmbT/JW7aep9Ig7DJyubkD57xKV+X51949RVLjWK8IrMpWwGX1aBJ49RUUyx9SyE0538o2GCwIkyiD9Rqry7qX5BhGZ4FJUvFZ9JaXH+SqJp0eNfLPaLKeYKiXDmhYDpqWvrEQU3ADMC6u7LFdO8pVBzZIJ6wrWnIsczDnETmVOWS6SQlPJhUV0zFUZzEYnMsH+77tEqmVAEDc+e33i7EzPpO2ZvLfwijBsqYpJ/IT6UHznFvFlhASdgoeJFK+EZopfwlbTQbkMQ4erV/wBQ5XinkrIbM6jyCQHr6wh4fMZZe4Zx4X50MEcRW0g5XYqAfcVJ9o0YS4IgFJNU08quPV/CCPxDlZCRrV+QcV8SIlw/DguL1bwNfcQLx+Ue0SW+lILWu7t5RJ2EmEsbmiudLw4TLzUCgQbPzsXhTw1DLHJ/vDCakhRyln02c1+8SWYYkln/AC2056b+0NFygoHIQO6C5BLkUNt6DkQ8JcLh1BKnUcxcU1D+j8o0EiWlgAGGUNz1Pt5nmIMpwB/4dnyhNQSCtCVl2FCQCBmSoU0NY6fJGImr7GUkFZ7qcwBFHLJzBLgAkxRKAAZu87udNGD9fQQTKSSxoTZ9W8CA9adWaLHia9LRbN4axUFJ7wopxqN97RYjB5WKaNozgjmDyMMOm1mb4GrHqTWreBGz6G4hL1K5es1YOwlTCB0IlEN4mOiw4gijqHIFvSOiDSrmlrP6jleFk7AqUp1VZ6f7NP3hukpHzfeKZ7GgNW+FvSMyt2EE3h4eoYGjFm2doW8XmCVKKmPaKGVBZixu3gI089TJrX773NIQcfH8libMogVqze9uhjTNY7iGMCpKEAKoTmO5anWsHYRLISmxIr7QEjDlTghm+/7Q2El5qQLM5/xY/p6iEF/HFiVK6lhvt86QTwnuyEM6c6iqouPpD+UQmcJOIWJiyUy0d1P9xfvHrYPyMXduDOSgABKUlmsAAEhugPtEir8RzXGXdTMNAKeP7w4/CeD7OXnUKmoGzhgPAP8A98Dz8CmZOAIokOoa7geNBGoQkBKdifnzZokX8SW0kvcueo+PGDkKJWpR1JA9vciNh+JsT3KUpTzjKLSEseaUgdA/6eMQMirJLO4T4Oze5gHgKvq5192juJTQJOrkt4f7ifBpJUCBR2SPGj9QHMRar8LysstS1O8wkv8A2gMm+jV8YcSZuVJmrsHVu9yPMVgSUgCUlqApNOXeA9IDRj1GXKSruuhBfUi/sICnxrH5klIABzVIAD0NG8b60hFIllRYWFXPL40ETyVKcXejnV4GxazJl0+pZyv805wZfoznt3Dpigsl2zAPR3sYtxy3KUKAdzUHoR7RTw2QbmlKa9LxGWsmbuL+ZO8UFeKkAGgr+Y9X/S8H8awmWQnYqBdv7VaQPh0svqQI0HE5YVhloAqlOYN/bU+g9Y0GU4PLZWzi3RiIYYmSCuosHHJqnwLtAfDTUW0BJOpDC/OG6ZfezM4IY7G2uhDu/s0Zy6MJ1YIpUqZm7tB9L0oNw9BF+KSEs5Bq3KkM5khQTRtXfUOTU9CBTlFs7CEJDoKXDVd/B9tozjb7RLhEqKisAFIO+mvu8PsPKUVCwFHB2agr19YpwsgsUtZT70qNNWYH47JcgpKiQTRw/wDvSugi3b2tOmy+yAzBnDgivsPnrFkoZk5m2qNOY5fNY9VPUsJSpglJ7pZzaoNgR4bR5KTlfR2DuAd9jvG0pQipBBFCxdmb5Xxj1KHIub+HQ1199IICtFChZiPa+kSEti/ptEFZlHQe0dF6k1NxpHQgznzVEMQadR00/eLpKgB8/wBwBICXcpD78hsH7u7WgoTmApfl5PR4G3ipj95XQPTbTf8AWFfE5OYKCj3ToNSKuTBE6aVEAW1PsGbr6xEIcWYUYfLRaZYzieBUqiUlLH8qqtc+D184v4IV/wAztPq/qH9LMQObgeJh5iJXUnndyXsOvL0hdiMPmOUgim7EDm2/tF0gXFOIKUWH/TRRh9IpVudx/swPw1acy1EVdKQORqR7eRgbiKVhAlpHdBoetSTuWCR0iXBJeaYAbFSSfC/o/lCmh4empp3j3ldT7gVPlFvat3dGZP8Aiz06d1MWZSErUwD0A9CX2dh4GKiyEqUdwAer6aBgIgy/4tn0NeUIf4tynxP6e0FfiPE51BO1T8+XhICxHM08IUZcSnVQnS8aXg0splEgOScqeald0enuYzMllTP8iEh9mr7R9L4LwthKUr6UJpzWQz/8Uv58okljpBTJWlyGl5BzoEU5uR4x7xPIZZLAFICE/wCIIZvB/KCeJXQk/wD2p8g5LC9wXgXjeIyyyhYHeoDrTn4mMXtqM/NnlMpQFLtzq/qYU8VxQUqXKSp0pS5/yJP2EMsWHSAbMwfq8IpMrNOWebeTAe3rFrlbaBFEcwnXp+rwuwa2mVsQ3jofWG0jBrmHIhJUshgBUu0B8Q4LOw60drKUgnexpuKGpGsI24TGUaOM4Hv+sPps0hJSCRmDOObxnEqZ9nfpTaNSFoUlIDHUtdm+wJ8ofSLJKAkECpPecUfW9gKU6c4MTLBWB9IJYvXbRq/rEjhR/wAXJcF/CzjbwifZAXax+9OlYxIUsSU5wJJUzhIK7FXN2YbPeseJz5iFqUCCQQCWfUJbbrt4+rk7OxvzDuN6/NTE5QGm3SnSHS28w2HyhyK9b218IIzAtR9vLcdPQ9YIRJo1PGnzwio4ckVt5+/T4A0RRTIflUG1GsS3ho5ixMrKGoXH7Ve+kXJUGANdgaeXqYmhbuGobajpEgypTGl999Ax8faLFKuwID2eviDXU1j2SgMzkaPdvUPFSUKD6gVLCrc6F6t++mmUjiimgUKbgfrHQHNmsSGI6W8KR7CyZTgzAUcIdtYjMFVc2fnWPY6CNPZv/UHMKfnaBZyqj5pHsdEnuJFE9R/+JZ94XYQ/y1HX9o6OgBPxFIY/4q9LRfwhIZJaub/xVHsdDEbYmyOg9oD4v9HiPaOjoQ+ccQP8xfUwDNvHR0SN/wAND+ajqqPs+KSAUgUFLf5R0dFUznGVHt5Vdf8AyTAXH7/OUdHRkl2LujqYTcNP8xXUR5HRRPq34eGXBYhae6vKrvCiv+4Vhl+NS+FD17hPiLHqI6Ojpf8AH/TE/wCvluY5L/KQw4aO9L6q9o6OjlemzHA/c+8WJ+o9Y6OhIiQXKRo9tIvxKBnFB+X3MdHRJbN1jxRv/wAfYR0dGYVCFGldvUl4Kwwr4n/9R5HQxK5I7h/yV948ugv/AFD7x0dGgDMex0dCn//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 name="TextBox 17"/>
          <p:cNvSpPr txBox="1"/>
          <p:nvPr/>
        </p:nvSpPr>
        <p:spPr>
          <a:xfrm>
            <a:off x="0" y="6488668"/>
            <a:ext cx="2286000" cy="369332"/>
          </a:xfrm>
          <a:prstGeom prst="rect">
            <a:avLst/>
          </a:prstGeom>
          <a:noFill/>
        </p:spPr>
        <p:txBody>
          <a:bodyPr wrap="square" rtlCol="0">
            <a:spAutoFit/>
          </a:bodyPr>
          <a:lstStyle/>
          <a:p>
            <a:r>
              <a:rPr lang="en-US" dirty="0">
                <a:solidFill>
                  <a:schemeClr val="bg1"/>
                </a:solidFill>
              </a:rPr>
              <a:t>D&amp;C 50:43</a:t>
            </a:r>
          </a:p>
        </p:txBody>
      </p:sp>
      <p:sp>
        <p:nvSpPr>
          <p:cNvPr id="19" name="TextBox 18"/>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Leelawadee" pitchFamily="34" charset="-34"/>
                <a:cs typeface="Leelawadee" pitchFamily="34" charset="-34"/>
              </a:rPr>
              <a:t>One in Purpose</a:t>
            </a:r>
          </a:p>
        </p:txBody>
      </p:sp>
      <p:sp>
        <p:nvSpPr>
          <p:cNvPr id="21" name="Rectangle 20"/>
          <p:cNvSpPr/>
          <p:nvPr/>
        </p:nvSpPr>
        <p:spPr>
          <a:xfrm>
            <a:off x="1905000" y="914400"/>
            <a:ext cx="4572000" cy="923330"/>
          </a:xfrm>
          <a:prstGeom prst="rect">
            <a:avLst/>
          </a:prstGeom>
        </p:spPr>
        <p:txBody>
          <a:bodyPr>
            <a:spAutoFit/>
          </a:bodyPr>
          <a:lstStyle/>
          <a:p>
            <a:r>
              <a:rPr lang="en-US" i="1" dirty="0">
                <a:solidFill>
                  <a:schemeClr val="bg1"/>
                </a:solidFill>
              </a:rPr>
              <a:t>And the Father and I are one. I am in the Father and the Father in me; and inasmuch as ye have received me, ye are in me and I in you</a:t>
            </a:r>
          </a:p>
        </p:txBody>
      </p:sp>
      <p:sp>
        <p:nvSpPr>
          <p:cNvPr id="9" name="Rectangle 8"/>
          <p:cNvSpPr/>
          <p:nvPr/>
        </p:nvSpPr>
        <p:spPr>
          <a:xfrm>
            <a:off x="5105400" y="2667000"/>
            <a:ext cx="4572000" cy="2862322"/>
          </a:xfrm>
          <a:prstGeom prst="rect">
            <a:avLst/>
          </a:prstGeom>
        </p:spPr>
        <p:txBody>
          <a:bodyPr>
            <a:spAutoFit/>
          </a:bodyPr>
          <a:lstStyle/>
          <a:p>
            <a:pPr algn="ctr"/>
            <a:r>
              <a:rPr lang="en-US" sz="3600" dirty="0">
                <a:solidFill>
                  <a:srgbClr val="FFFF00"/>
                </a:solidFill>
              </a:rPr>
              <a:t>God the Father and Jesus Christ are two separate beings who work together for one purpose</a:t>
            </a:r>
          </a:p>
        </p:txBody>
      </p:sp>
      <p:pic>
        <p:nvPicPr>
          <p:cNvPr id="3" name="Picture 2">
            <a:extLst>
              <a:ext uri="{FF2B5EF4-FFF2-40B4-BE49-F238E27FC236}">
                <a16:creationId xmlns:a16="http://schemas.microsoft.com/office/drawing/2014/main" id="{21647B54-3848-4321-BC21-C021241D69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0888" y="2185434"/>
            <a:ext cx="3658522" cy="38926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95000"/>
              <a:lumOff val="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050" name="AutoShape 2" descr="data:image/jpeg;base64,/9j/4AAQSkZJRgABAQAAAQABAAD/2wCEAAkGBxQTEhUUExQWFhUXGBwYGBgXGB4cGhoZIB0dGhoeGhgYHCggGhwmHBobITEiJSkrLi4uGh8zODMsNygtLisBCgoKDg0OGhAQGiwkHCQsLCwsLCwsLCwsLCwsLCwsLCwsLCwsLCwsLCwsLCwsLCwsLCwsLCwsLCwsLCwsLCwsLP/AABEIAMIBAwMBIgACEQEDEQH/xAAbAAACAwEBAQAAAAAAAAAAAAAEBQIDBgABB//EAD4QAAECBAQDBwIEBgEEAwEBAAECEQADITEEEkFRBWFxEyKBkaGx8DLBBkLR4RQjUmJy8YIzksLSFVOyogf/xAAZAQEBAQEBAQAAAAAAAAAAAAABAAIDBAX/xAAlEQEBAAICAgICAQUAAAAAAAAAAQIRITESQQNRE2FxBBQygcH/2gAMAwEAAhEDEQA/AMnL/DmEJCFTSFoSM+WgWdVfzKJ9HpQatuHfh+RLmqEvOqlQoglAKuYSXpRxrW0NZUkTQcpGUkMkEkEB2JUxegPdG3hA/DwJKSpglRLChPdJKilWY6gFinekeHzvThuiZnA5CQpJQkINHqgqDuxKvzOTUudLBouw3AJUlBMuWpSFLKXJHco9UsyvTfrCbisygpYztz7qX1AJs9eZ9CEoqA2ZKwC6QoswIqB3aB7F6C9ox5VmCUScPLGZKFKKXAmJysHYZQFd0PUu1ibRLB45KiBMBAzAp7yg5dgympVvWse4SWlIGZFVKTS7+FKd2/SAOPrWhISjupchReoBJzVF9qF3J6xnyqMp2KQkkqSosCEkqJANXGZVXNNd2hdh59Mylsog91IcgGwGa/vyMLpUzuAqUDldShVi6ujCtP2iKsQknulWUioXZ7aO9bM3vFaKOmYh1ApLC5DUSxLEkA9a18otIK2Lk6ApSlWXN/kaks9X9IV4dYUqoKZeZsya22AdjRoYjGSgFIQMwNTlu4cWNRUE6aXcQTY/RZxbgBKZpSFqeoTRyGZgwYGg6vfWLMPgES0JypOdgO8oqcBjV2D3B/yfeD50xYQHUt1AKUos5chj3eR0Y0O8DYTFtMSNDQuTTTXTb9ofyXXDVlieNwYmBiVdoQNaoq3c3vTXWloHXNSkhKQczDSpYAO5trS1TBS0hWuRQ36VDtWrMeUVfwq8yAllCmbMbl7k5XDJJYdLNDMqpNrJL5MymVmZSe6lVSQS6jc0e21Y6XiT3jnZSyQkBITuBQEkuKGvlHk6RklqSk5nSyFGnZmrsAX1uXNNoDnzkABXaTf7gygphsWbXne5jWxlBOGl95ROYEOyi9hR6fSSD6bwNjpBmS3CEmYKkOVH/mPy0BqX6QPN4qlQIQrIwI7xCSWtX1pZ4Fw+NmZf5a0k1+tLhZ2cVfZ3HvFpnS7AYUIIBXLQk5Uh1EqJdmSsoDglk94gl7B4nxPBSQU5iVKNGBBUEi4s4ok8nu0eS+JLUkfyElKmUrLMuL1d02GzvoHMXTJ8tSUhEs/VmPaFyNhR7uDdqRWneulXDeHqlKVMlOpWUsWIIFBZ2ch6ZiPOhONxpWChQZSQyilJAIoHUCHAbT9REJnD1LHaICUhTKIAc90NoLskaWgLCy5qO0UoZSoFBQAGAY0BcMSupJ0AFIpyooxmLCu7mmrU4BSVMhLWOWm6gTekX4aZLlICJaQo6lQJFrijip8K9YW4fCKlpUqaHqWSO8K/1KsHd+pB0gXE4hQU4mK7qXrVizkPqLV15Rr9LR2OJ5pgTnWEgALSA+YsSXBs5JND+kFYfiAWVIluKMNCBSlLh/aEfD+C9oE4jtlCabpCcveFAM2YuHuSA70hijEFITNICFZQFEgMksCt1PUAuHOxaDKTqKxHE48EsxNWrbcZU+JP6wk4rOXmq9QyHBBIswBreHH/AMSZswL7dkp7/cAoXdZIF6VEA4xcnEF1zATLOVKEpJC/7nz8qbvGsJyZPar+ExCpSk5QkhmSp8xpZI2rY7QJJ4evs2WpQA7qU3Ym9HtUO28NsbjmSQVVAJSFPmKaukljqXc28IoncWlqBMxHZlwMoexq5JFPCpd6vTU3ozrglRiO7lmElWYkPzYADa56coq4kQwKQ2pHPZ9miqajtZi+zSwBoX/LVj1N45JylluXq7fmo/NgN46am9ta5WYWUpSQRMYHQPTyjov7/wCUkp0IZvBxHkYtu+2NvqmKxIlVUzZGAtoWFOmgFtoCxqZyklQDy/yDKzf9tSSedSKDY7hGHlmWkTGWzgqSS1Gu4oWDk8tbxLE0QyAPzEJUX1JZiTQk6mPLLq8NUNwfgqFJR2sx1KSFJIWEgEmqRooljoW1hvg8MJZJRiCpUsF0FIAS7gVod6mr7RVK7xMwgrVZT94CgfLtV6jkwhghKQ4YgkUIbsyGd3F2besZufr2lEyTY5QpDhTuQczvyZyBvzDsQDPwZ7IkHMoGkup0qzpYlmtzgzAYVpZQ6iWBWCn81RoLB2AbqTqAuZ2SlMXCcu9HCSS5o5JNh7VzMtdq8dlBQOxmgslAACi1U94l8qauAwyt5QvwnCZq3lskpBDkGgBBdiW3eguPJ5MxIy55gJuwH1Eh7muagKvGKuC4qXLcFGUTDn7z5mNTRnqS7U2rHSZai2JlyzLQwmEgAMMqcoZ0qBYBxXVqp5UXS8EUTElylJRmLg0NwlwDU0Ymm7O5aTp6FU72lVUoHYOL0hVNxbpUsEm3dbd9tG1h8tiDwVKADgtYuAabn5blFU/h6gSoBBABdIBzAXdQd6ks/PnFCJ2ZIyqdRoNK6B2++8XYacsK7NyGS4Yn6T42O2+kU7KjJnyNMKAoVl2D2sOo5gN0gxzLSlIfOkZXSXUWHeNqmhMCzk5FO2YvQrrUFxUu/SK509K5qyt0sl3TXK9A4OhS4YcusW9jb2djlKSoHLmYG31CtGdhQ/KxfMWkkZ1MUZQAxLKuOb6GloiJaQS63bvCgbkK6bnrAWPKc+ZS2zHvNa11b+EMyh9GmKly15UlGZBOZw19AU5XNWcONjsa5WGYzJgQVJYIQgJS5T3WIzNR6Hm8KsViARlrcEKScrgVFLvbWFM3FzwtSEFbAuFOW3IIU9T+8bxu+Izx6Ohw2YcxDSapJQpjlQKsoh7gKbwgX+LlyyEZkhKUsN0szb5unLnAquKqGXMFnKBnKVZXLUoKNC5VWAdYLsVNz7z9Wo+8Un2PFpEcXUVg9qklRIAYgCoYEJDBuZ8dYPlTFBRSRLCmDBKsxfVRAp4ctGjGInCSCnMxUykhAJcpB1dmrfnBuFWVLCKGhUSCHbYjUvSkOovHh5xnIkCYkZ52oJVlUGqWJymw+m5gHiXDcTMmIUqSwZLpCku7OXGd00ehhrNmy5WXMgufqUkgoFbpTd/LrAOJ4oZkzLKKkqzFSZhHe3Z1Buo5ee8dtzgCy0LUSlQQFkFvqS315CAza05HnDQ4kr7iVFWHUPzJbvPpR2oD1OkM8Bwxc1QGLnIWgggtVQO5CUsrUPUCmkFTOEolNKR3koSE5yQc1AXBTsCOsZrOVCS5ic7CiMpT2YsSXch33asSwPDJCFJKZWZTgZVJJBNQAR9KrlubUgnEcISnIrtEpBY5XbvAsWADs7VfdwICxWPMuZVYDgsApzRgwHQHzO0Ym5ROKWTsOuasjIQQQCXFaE22YXLVpAGJnoRKUovmByMRS+os4AH+o0UvGpCQVKKgcoSTSrWOx3p1iasEFJWJiAAsFIVcgEM1bG1f0jpjftTKS8sBJmqQHSq3IFtKkj3iK1KUCrOCXrueexHPnGtXwoITlSH1U5BzFvlIRT+HMSBQObCyhcesdpnLXSZ42gf4lQoFqSNhYR0P8HhcJkTnlqKmqc6q+QaOi8sTvFvuHYdBSAlIYqfvEgOAw6AgM1mG9AxnCYlYNAqxZgEmjCzl67UYdQsPjTMWQEZjLbvUzVoDzq4Y7XFohjJypS6rGYAgpoEhyHYCjgG2z0rHgy7Y2LxIBLAt3nBIZ2qAH3NKglna8HYaYgHv1q6S1NczGxVzbSsZztwEmetDDN3ZaCzro1jSp+ayzqWUJDpc5gH1cEgCwoQ2rDnHPm/wsbWoVimUWqDqzUa1rVL1bvDwWJwQWU1UHJJStTMQ101eny8AYzEhCQQFfVlKcwdNHDCrioDFoFxOKVMlKWgtMBZOYg5gHdIcAAljQG+lYxd9Y+/at3wc8TwbpEuUJZJUGC3ZiQF/SCUkg3+BDjcSmUqhT2iSAE97M41IID+ER4fh5s0BaytDn6E5kkKBs92Iqx2gTGcMVNWJq1lTAByQkrF6bGt46fHjri0foSrCzZuagFS7u7ObPcwMAZZHaObJCXBDWc/lNneDQhGZkzcxLgoFWYgFwC/P2BeKuI4CZMBDKdJrVtNz3Wb3jrjLbrTUxqS5wZTF2s5BJ+/PWPeGTySe7pXKmpHkNX+GOwsqWggqmJdyaWVW3eoquz2hkviEo0CkpG2cDyGsdsP6a3viNzDaubhFLKe53KEhwD7u+rRXM4cZeYpQskl3cZq7ZyBSCkkL+lYVT8qwT4gH3jlYRTsQSaas77PV/wBo7f2uP3WvxylONlqJLBTHdgfAOzV3/SKv/iVKIfJlcOHJ0bROhO8aJEmjAHMLObx7NVlsn1/aGf02EP44zp4WoTaTBlA0S5pcCo3i2TgEJKyVqOa9ha2kP5CszhgCdW10BfmB+0VKw70Kf23FI3PiwnpeGJKeGoKAlSiwDAt4dNtN94okcElpBTnLG1D3S23M1Z40SsIhP1kpewep6IFT4R5Mw6ALE+BHSjlukP4sPo+MZhfA8q3AMwBJYljzNFEEVb9dYqxUuZNMqX2QC/pByFIqwSCqqKF6vr0h5iAq+VI2Ocj0YRWpTVev9qSr1SDB+CfbPgzv8BMX3ZzoIobMB/wDE3ivD4GWZjOS2ZRUe7r3SnqGv+0aYzHBBqDcKHuDAowUvNmDpN6Fw/iX9Yzfhyk4Z8LJwFw8plLA7xUl3LuEnTpW2rvq0Wyp9WUyQlw4BbMHPeL0KW20No8OGn5ypOQoIZkHKdf6jdiA4OlGrCdMqYhCkzEKQFEvRwBT8wcf6jhl8eXuOdwvsZiBmOc9qUJTlSogqcBRcitASxL3fWJYnD9pLTNUo6WCaE1U5HeBIp4PqTCTB40hRR2ihKBzBI+moZYbUFO9H6wZMxgSSta7VSkhwQ7OHHeLaC3KC42DxoqdgJTjtDmKkuF5k5ECtSapD7UPtBaJhUgozpKWZKs9RQMzEE6F3JrzhYmVmCklbAhnAb3DWMF4KW+UUKEMZbpVswcnx5e0O1J0ZYWQCgErCmchQsas4emhrakJsNwkTllRmEAZjlS2YglxmNjQbGrxVgsRkmEKSb2AUCzG7UZ2ccos/jUkkF5a3OXKDUXc/lI5mnKDroa1TVPCUtRxyofWOgUYo/mS6tWFPCsdHLxrmYYZBlrUuaMpNwGoWBABNVDLRk+himTLMwBYJZQoXDuaemvWCeKYtCye0UKG4DA2y90UDMbAawul4klpRSgEjumrGrVADB97RXF20MClALlpU6hkUyQpgbAODUl3NgMogqYtYQApQJUaqTMRmB1AD5690Wbuhm1VpkKVOmywVywlIHcJ7xUlJJezOcuxaB19rRKhmKqKISwbW+ratSM+O5ozetQ4wqEBBllJDlwmmYqDEZXoagCte94xLg+FQkpzKIBJKALu7k5fI3NoBRwybMdZmZlSlgByxLEF2pqBzfeHX8NNVO7QFlMnvIL0q7OxoTyd971w1NStzG60tx+ImTE5WIyuFFdCCDoASzioeoOghZMSuaCkfUKZQW8yD3dT+rw2TmzBKlAoSkuTyskEXqQA9O9DIyzLR3Ehib0L8qAu1to6/D8Vv8NTAowGHMtKkrZRUcxUCXFmDkB03Ol49E6YKA+ja6kKr4vBk+eA2Z0qNn7qif7RdVP6RAM3MRQU3WWHhUq8xH0MZJNRsHPlJUwXKSqpNUChN77sPKLJRCPpSlHQAeoiSksWBPu3iYgsBNVqZ7bnoA58gYULGLoygFdQDEhOB+lKgwfKkkJ8EPlfwEUYbEElshAahUWcswZIci5NW/SaypVBQVHd9OnhEVqZ5DljtvVnoWr7R5lDmtdnb582MTVg2H8wrU75UuVKP+IJJJ30F3ESl4KYs5QRITomXlM1uayClGoZL3YKiDv4qTKTnnTggaAiquiWBOkQk8Um4p0ypK5cov8AziwUu5GXMQw2IcsNHiyXwyVJV3UOv8y1gqWTzUqvgPKJLxCiCMyQCP8Ak/T5aC8tY3V2Iw+FlSgcqDmN1EpKidHJW58SWflFE6SlVyd7U8gdqwHNxPu1Y6UH8dufsIYLyIlYAPlSEvsKHyJrraKJ2FVdvCCJU0syvYmvPz5e0UrnJeyX3YOfKrv80iAKYlOgMUZQNPX55QyM0Ucaa1bxd7c48Xhwpmt7GuvXpDtBcoFQ7n5rFeYn+oHcEH3pBc7CFmavP58pA8oGnOJILwqJjFYBI1IGbmxSXEDT+AJWpBCHSMrh6mrmrB6Bq/Z4a4fCVt4EnrTw0hojDsGZ6X9+mkc88ZVrbHYrgqg+YHvKfKLebVAa3SK08OmkpFEpzBzRxyGlaVfwFI3c9SACJmXK4FQBdwnUM/vCvFhaQbEAvmcWJ230IbSOGWGhcWYmScQiYcqAUhRYa12LlnFdDW1IHxfC1TJwKpawk/koTbwYC8avCrc5q0qPZ6WqdfDlbMJzAvlIYsAXfcP+sZmpzpnxnemDTgZgDdjNPM5iW0+ktbaPY+hFL1JTXdgfIx0XnGdYsbKEw5glyCFEBhY3qem73aCMLw1bOtClKzOzkgABgxNaEGh3MfSpfDpaQMqAN6AeZF6E3cwQjAoCnysNI5eU+nWfG+bcL4DMK+4pcvMQKg90akne7NdwI0GA/C5zFQmqQ7s5JIqSCS163jYIwwozJOhuNeRrEkyiVfQW1OZkuz93U3IcgfaM3dax+OFsngsuXZKVcyCAbWIY7vaPU4ACyanmWHheGkzDXBOhPM8mjyXhjXQagX8driM3GukxhB+IZOTDLykMMrtRu8nQWFC/jGNxPFpsmSkJJD3Y1rRgbj9o2f41mgYZSQXzKFG0APlGJxnD+3UhNQi6ynRmCamz18jQ2Pr+KXTFkLeB4xaVrmZqqDElOZTPUDMNaU5QzmcQx0xRKJCUIP8A9jAjmpzmfoPCGUqSmWCJUspGpepPNV/AGKJuLNstef7mPRMbGdqkYdZDzZqiov3ZWVCBydsxHjEpMtKS6EsbFRJUqvMl76dI9dVm01HnV7+cRUkvdy7kC/kDo5+fToLUm76fK/PtBUlTqoKnb589IDCSN3NtPKnxmgjDhSa6mwemznYP56bwoxQBKQbZ1UQkfmP9zMSkamOl4gywWIKyXUo3I6jVqUYcoWzMWyiQcyzdR8rWSNGvAqpc1RfTf4dtP2EBE46b2mXM4y1DHLq9wQ1HFdDpWOKlNcjbYbD7RGTLJcFh1L+Yany8SABDGp5hx89YkhV6VOsWyx4aMPl/9c4rJSzm1rN0s7CLUcxQDUU+dIkMJSGJJKdVMXSdHAopJtve8B4hAUCUl2FaEF9zR2vXWGPDihSsigcqh1B8R8oIV9ocOsiahaQQUsT3gD9JBFFMQLRbQRSi7cq+t/mp3giTOaxOlx71P3ducGY3hhyiYCFoUHStNi9qadIHlyTUAU9ukWwvRjAUhm2rbmxun1A2ipMhDjvAHYlnPIlgr35CPU4IvYt0PwfOUWSZZLhqeY6M1hEk1SVJ5Ub5SLsNiJiVd4BSRuB/t49KQEgZ1SgK5gzDqF0A5BvCFc7Dz0KmTAvNKUHCkMRS9Py2q0ZtOi38Q4+Z2mcOiZLAq7iZLdqgkg16tXlDTgeIzrUBdQzNoNWA8feM5xZ1dmpy5SXfmoA/aNB+Dpf84pIsjwplDUrr6xi3ZaJQ0Y+Brv09Ir/hhQlIYHTV9XFX8dIPn4Zz+UDk/PUknWB5sxKS7l2qz+LxnSBqwSnofmukdBpKNa/OZEdGfGDR1KUC1HS9S7fPSDJqQCVSyHFNeVgTerWjp0kkipYN1Pnfb2aKxKIsA9HL082vHLx066eTMySxUM2gBHKla6+8SlApCitug+5/SJJwKUnMArNue82moY0iE5ZZgwPWm3J7aQeKkUyJ/aBiShrZQU5nr9R+x1gjELBJJ8NfPbrA6Ao3vp88PBouSgWLVal/m0a8VIyv42lqm9ihJLk6MwDpB8coNL05QvkIIDAZOv1eIHiLw4/Eak/xCBqhBLbFVNNcr1/u5wFLmd8JSEqJB7pb5vcN9vR8fEYy7VKlIeqjlbQOc3Rwwvq8L50ooqzPem/I138tqw3xks5jlFQwOXLlS+4GvIVqN3I87B6q7zBq1pte0dNslcya1W8uXvp49BHiEqOwGj+tR9hB8nDhRsQbNoNyGp928YliZCZKDMmqZIAJJvUEAAfUVFqAVpElMnCMHJcnerB7+/VoomC+XxL/AFHUli/tDfGS12I0dvQWDOA3iYrkYRNyyQKks4A36QgDLkADOs0F2DPyA13iuTOWtYCSUoFgUpUco1Ja55U94MlYdS6EKCWJBUXIHhXz0HSCF4UIBu1lGv2O8BK8UtTkMCHCg1G2ryZtbaa1SyMz7lzSj7nag94ImSySwa2tHHN67wbheHgB1dHJ0+9YagiMOCAXYEgBwx/qDHelILKRqDTcM1xY/BBHYEF1Gmgawu7bn/XOvDZS72sxtzDGBKRKD1PWv6QVPBnSuyVUF8qiXKSLHfKdWrWPMNKBJyilhSlNBrF/DOHKLqKgkjcUAZgXezm3Le5aYx+C4srCTVSpuYpZijQbqGgUdxdwagvGt4WhGJAVLLilCRmG4IubkbRm/wD/AErDoCpS03DoJH5qOFN1BHjyEJ+BcRMvIxYjMebkFIEZ2dPo8jhymNCSCzEEdKX5vao5wRh+CG9dilgC/UsOV21eM7hvxYtKSEkuSaHSvneFcv8AEU1cxXfNQCQNSxD+TDw5RWpvsVhZUkJ7WYkFf0hJbqHU5V1DQo4nxRMvKJaQalOUFgHFDS+g8TGWxMxS8uZRU7kE/bpDjCS2QpatCn0OY30ZMG0yHFVBJSRYOQNhnBYdPtGh4CvJNSRUTO75t90jzhDPkFkgsaEU3ICh7ww4eVICXr2cxKm/tzAX5OfKCBvASNn2/eKMSlxUjQsT7NrFktYNyoDSlCPKzNFU6aHdnItQH3b4YjXdhK1Kj4o/8lg+kdFRxO4FhoNusdBwy1S3JcG1nf18D6x4t306a+UFTZbJc11+PEQoG4Ec9R2CTFmlW6a9YpQh1Fy79B7QTiECnOl4plXFSGo3++l4dJd2ookBzqzU8I5YSkFZdkhz0b35CJO5Fm6Xv8esZ38acVyy+xSaq7ytcqQQ3Sp//mGG1msXiTMnzZh1JPRgkJHpCvC44y5k85u9lSQzi4oDXpFyyEpLglzZ9S3sM1IWcXnZpgDM4S+/dFH8/aOjkccI4mUImTFd515QDqBSr3dWYk7l4OlcblnvrTQN3QaUBLKHkNLawlmLaVLCbkgtzcO/IVMKJqWLPagfy84pVWpn/jMJJ7OWkGlW0v8AOkZhfHZuLxclE5Ty85XkFAClJyk+LQHi10Pn89PKKfwyh8Qpf9CR5k/tDsPqcnGysrqmHUvR2qwZtA2vPUvfwTHSsSjtEMmWlRACmclJYKOmUMSATcA0NsFx2cyRo4sDpQRHhONMvChG/wD5OR7xbT6NipacrhYrVibvVq/AIXdi69A3MVOjc21O5jDTsUsLBK1M+/Jr+MUYbGzO1JzqLtrzh8lp9JmTJchBmrUAlNXTUlqBnudosXPzMS5WsZgKGjbijCl2+oXjK4Gb2mVEw91LFv6mDVAbnD6Vj2SsAqS7B0tQCoDEMxcmv9Ri2dDp+GVlzb0Go2YVBfy6CAf4ZSWLlgdEEqPR1FhStI8l/iMrUP6R+Xc2D8gD68oKlcYQkVObKAAAAzvd2fb9INrSjHEokLmyDlUkP3iSDd0gE+IIFGaFaPxDNmgpmITl1P8As8rx5+JcWJigAMoV3VZdQSCzNUgJqTtpAM2UHIA7osPZ4xtFH4znuqWlye6VewHp94S4YKNXBvbYN+sNPxR/1wk2CBVudKeUAcOR/MSDUVEaiOuGpGUkXHOw+GLZMkJUsPVn8Gf0r5QXhMM0ucoUSCgPa4J+xgMmq22LeAMZCyQjvoD2CrV1H2hzNnHslp1zKU+lmHvCpYyqcUcEjqSzekHqX/KW5u/Wwf5yhRBLmVWNBMfwYC/j7wXw0hXaJFHSPAEEejCAE0zPW6vJv0ifDye0cH6kEEvq4ItreIPomFxJUgKNHApuTs1D82iSZxN7H5Z4z/4cxRKctQU1vpqzDd9qU6t0TNAam/SvnrE0KzJ2joEUogtWPYg0faAMQATy/aJSFFT5ulKDpWJY7DFh3QHepD/eseS5YGvzoKCM6dXqlgFm87frA+KmMoGpp7EHWKMVP7xLhgLwmxXHQB3cqyOoSBqXcP4CDXpm5HfEOKmWhShlBCTlCjc6De8fPZrzAoqUSsqJVuogh/BIJ5OWEe8U4qB/MJzr0uEAuzJBqdajzgHg2YjOqqlKVXTLlBsNO4zbRuTQt2MngJWAdyTt5+PvAWIQe1CmcH0eobewgyfiAV5QXZg5u+p8xHkwUPNwAPKnpFQGlnuoCSxCS77s36Qqm95ZHM6/eHfEEAGmpAHKhH3hBjlJExRehrTdv10iSifNGRyfpFBu8EfhaWAmYdVEejn30gPGyRlBarB/cQ5/CMgdnmUOfzyh9JT+Jl5ANTy+corwU3uIA7zoDNuGfyAij8RJJJflWL+E4buSwBe5etan0ivQRODmqTn0ANIlge6SSKZXPKv7Q3ym2h0Ps29D5wknScoIBIqx/bx+bZhabgygSa1alPD2DwWJh7FJ3JJ6KdvIEDwiuUns8LmA7xSVeJFPtEMQ4SEA0Av0H7esNSlJyhw9q+TGClJDDKFP5dLf6gOSknK53H2hthJRclRPK9trxmov4ilImSrmhUXFM1H8b+sTSpzTVX3/AEaB8RMBSop5pD3dz88IPlIGVBDOzGmr/p7wQMVxGdnxM1zQKbegYfaGHAMiZis7FJBS76lgCBpe8LJCgZylHUl/EfrBUzhxABSPqcDmal2+aRsnyUkOglwQCR6D3PnAs1JIUxYkX5EAD1j3C4oulTjvo03YEj3ic3vAMLP6F4ggpbkObD7/AD1hpxEjseZLef8AqFJlHLmc0VlZr0e/lTnDEzc0suCzg12NKQgld1DYg+nwQFhFsUkflUHJrRwKjxrFmIUUUN0u/WBMOApS0k3f/wBh6RJqpeJCFoWhNUkoUK1QS1t6JU0aiYlWlzVzytdz6RhMJNcsCxNQebBP2HiRG34VN7RAzFjUKI0IGovdotEWnFMA5D61H3rHQJMDFh7/AKGOgTSYha5isxL8qhPhcu2sVEEPf7RcZm1GvrFC1E0J5Fh8asXbZfjsxSwN/ni99oyOM4cSSQSdX58gB7xvZeGBr6N8akBYyVLBsFPTLcfOlekQr5nxDh6hU5lbByXOg5eMaQIySlJSLIYH0r4k+UaGZN7NJKZQQ9HNFBzoC6qVNzaMzxWachSlqkDqW/UloRQmJw/elqAq7lugYE6/7i5SgEoc/mzHzdPmX9YWYniLB6DW+gp4mLuGThMS5+oEDagDjwd/OBL8WahJLufK5D+kZrGF5jhmzUH6w84vOyhJ1SQHDXqIz0+WCzHXwv8AtDEvxMnLmJ1DtpWghlwlUxUthlSkd21TqavzaBcVhVK7NIqS36e7xoMdhhIlJCWcXOtmPqYkx3FJylEglwL+EOeDzGKafSkmtrNAknC5yARe53AIfzhhKls9b0A5PX51goEIcip3PvA0rBdqoI3Ifo9fRoJmAAB9K+DQRwlCg6kh1ADweleVX8oITDjkwAJSLBSA3LOkewgDFEuoeFIYYyWDkzG5zE8kj/2y+sALQSfP9oqA2EJI5hw42Hz1hxIS0txQ5VMTu1IV4c5BQOXD+JhniZxyoSLlRPh/tozkQU7Vv6j6ACCMQvLJJeoQT6PCzDz3Xb8x8XeHOUZFeIrzEakD58h8z/L3jWy1BCEsRdifV/Mxn8GhJKhoQQHNdCHbx8xB/EJ4EsaMXBsfyhjqzp94TUcMs/xExGgU4HIgmm1CPWG6mAbl/wCv6Rm8MSJoVVyQPEw/UQEh6U9Q0Id2lxeooNSzD294mgnsptD3QKcgQSPtFckgF+hfpX7wNxhZJypdlCrb7FuVYrwFHFglgblQAB3ADiu7H0ELQtloVyA+eEPpHC1GT3mUMxBBH0AXc7XAMK8bw1TEIqR411ilSRTlU45+Xz7RqPw7jFFSkLdlHN/yZvURkpUwqSO6cwofnywh/wDhsmYkBTBrKerUZh1ts0W4mvMobDxf9Y6B5k9L3HzrHRJoAGI1fSgbnVjEJhCXUtQDGhJ10Fr9Hg1Ms3fxJv5W8IT8XkIBCl5aC4oegYh3/wB6RjbrQfFfxFLlBlnoCO8eiDXxWWG0YvH/AIynTVhGHBQFFu79R6rNvBgIM45hkzFUSA5DqCQKbDRrwJhuFNMGUGpop+8A1SXf+4/tGmB/DcHMSt5qyompJUVENoHrZRsBptAv4oxTBABYqLjVmZqeUH4iclGZf5R3Q3nTwDeEIUy+2nKmKSMg+kGpH23hoDycKVd5elW0DWp0gzhcodqwqyX+b3ETxaTkU2r+GkW8DwxV2q3/AChAPU19h5wErx6VTJilEd0eT7wIiTmWEjQk+tPnONFjUhCDYfpb9YUcKkZlrysSRlDbkgD715Qo5/D2HC1GYod1JYc/h+8XfiSc5YbZiNth5mHWEkplSwmjIT5n96+cY3G4wmbT/JW7aep9Ig7DJyubkD57xKV+X51949RVLjWK8IrMpWwGX1aBJ49RUUyx9SyE0538o2GCwIkyiD9Rqry7qX5BhGZ4FJUvFZ9JaXH+SqJp0eNfLPaLKeYKiXDmhYDpqWvrEQU3ADMC6u7LFdO8pVBzZIJ6wrWnIsczDnETmVOWS6SQlPJhUV0zFUZzEYnMsH+77tEqmVAEDc+e33i7EzPpO2ZvLfwijBsqYpJ/IT6UHznFvFlhASdgoeJFK+EZopfwlbTQbkMQ4erV/wBQ5XinkrIbM6jyCQHr6wh4fMZZe4Zx4X50MEcRW0g5XYqAfcVJ9o0YS4IgFJNU08quPV/CCPxDlZCRrV+QcV8SIlw/DguL1bwNfcQLx+Ue0SW+lILWu7t5RJ2EmEsbmiudLw4TLzUCgQbPzsXhTw1DLHJ/vDCakhRyln02c1+8SWYYkln/AC2056b+0NFygoHIQO6C5BLkUNt6DkQ8JcLh1BKnUcxcU1D+j8o0EiWlgAGGUNz1Pt5nmIMpwB/4dnyhNQSCtCVl2FCQCBmSoU0NY6fJGImr7GUkFZ7qcwBFHLJzBLgAkxRKAAZu87udNGD9fQQTKSSxoTZ9W8CA9adWaLHia9LRbN4axUFJ7wopxqN97RYjB5WKaNozgjmDyMMOm1mb4GrHqTWreBGz6G4hL1K5es1YOwlTCB0IlEN4mOiw4gijqHIFvSOiDSrmlrP6jleFk7AqUp1VZ6f7NP3hukpHzfeKZ7GgNW+FvSMyt2EE3h4eoYGjFm2doW8XmCVKKmPaKGVBZixu3gI089TJrX773NIQcfH8libMogVqze9uhjTNY7iGMCpKEAKoTmO5anWsHYRLISmxIr7QEjDlTghm+/7Q2El5qQLM5/xY/p6iEF/HFiVK6lhvt86QTwnuyEM6c6iqouPpD+UQmcJOIWJiyUy0d1P9xfvHrYPyMXduDOSgABKUlmsAAEhugPtEir8RzXGXdTMNAKeP7w4/CeD7OXnUKmoGzhgPAP8A98Dz8CmZOAIokOoa7geNBGoQkBKdifnzZokX8SW0kvcueo+PGDkKJWpR1JA9vciNh+JsT3KUpTzjKLSEseaUgdA/6eMQMirJLO4T4Oze5gHgKvq5192juJTQJOrkt4f7ifBpJUCBR2SPGj9QHMRar8LysstS1O8wkv8A2gMm+jV8YcSZuVJmrsHVu9yPMVgSUgCUlqApNOXeA9IDRj1GXKSruuhBfUi/sICnxrH5klIABzVIAD0NG8b60hFIllRYWFXPL40ETyVKcXejnV4GxazJl0+pZyv805wZfoznt3Dpigsl2zAPR3sYtxy3KUKAdzUHoR7RTw2QbmlKa9LxGWsmbuL+ZO8UFeKkAGgr+Y9X/S8H8awmWQnYqBdv7VaQPh0svqQI0HE5YVhloAqlOYN/bU+g9Y0GU4PLZWzi3RiIYYmSCuosHHJqnwLtAfDTUW0BJOpDC/OG6ZfezM4IY7G2uhDu/s0Zy6MJ1YIpUqZm7tB9L0oNw9BF+KSEs5Bq3KkM5khQTRtXfUOTU9CBTlFs7CEJDoKXDVd/B9tozjb7RLhEqKisAFIO+mvu8PsPKUVCwFHB2agr19YpwsgsUtZT70qNNWYH47JcgpKiQTRw/wDvSugi3b2tOmy+yAzBnDgivsPnrFkoZk5m2qNOY5fNY9VPUsJSpglJ7pZzaoNgR4bR5KTlfR2DuAd9jvG0pQipBBFCxdmb5Xxj1KHIub+HQ1199IICtFChZiPa+kSEti/ptEFZlHQe0dF6k1NxpHQgznzVEMQadR00/eLpKgB8/wBwBICXcpD78hsH7u7WgoTmApfl5PR4G3ipj95XQPTbTf8AWFfE5OYKCj3ToNSKuTBE6aVEAW1PsGbr6xEIcWYUYfLRaZYzieBUqiUlLH8qqtc+D184v4IV/wAztPq/qH9LMQObgeJh5iJXUnndyXsOvL0hdiMPmOUgim7EDm2/tF0gXFOIKUWH/TRRh9IpVudx/swPw1acy1EVdKQORqR7eRgbiKVhAlpHdBoetSTuWCR0iXBJeaYAbFSSfC/o/lCmh4empp3j3ldT7gVPlFvat3dGZP8Aiz06d1MWZSErUwD0A9CX2dh4GKiyEqUdwAer6aBgIgy/4tn0NeUIf4tynxP6e0FfiPE51BO1T8+XhICxHM08IUZcSnVQnS8aXg0splEgOScqeald0enuYzMllTP8iEh9mr7R9L4LwthKUr6UJpzWQz/8Uv58okljpBTJWlyGl5BzoEU5uR4x7xPIZZLAFICE/wCIIZvB/KCeJXQk/wD2p8g5LC9wXgXjeIyyyhYHeoDrTn4mMXtqM/NnlMpQFLtzq/qYU8VxQUqXKSp0pS5/yJP2EMsWHSAbMwfq8IpMrNOWebeTAe3rFrlbaBFEcwnXp+rwuwa2mVsQ3jofWG0jBrmHIhJUshgBUu0B8Q4LOw60drKUgnexpuKGpGsI24TGUaOM4Hv+sPps0hJSCRmDOObxnEqZ9nfpTaNSFoUlIDHUtdm+wJ8ofSLJKAkECpPecUfW9gKU6c4MTLBWB9IJYvXbRq/rEjhR/wAXJcF/CzjbwifZAXax+9OlYxIUsSU5wJJUzhIK7FXN2YbPeseJz5iFqUCCQQCWfUJbbrt4+rk7OxvzDuN6/NTE5QGm3SnSHS28w2HyhyK9b218IIzAtR9vLcdPQ9YIRJo1PGnzwio4ckVt5+/T4A0RRTIflUG1GsS3ho5ixMrKGoXH7Ve+kXJUGANdgaeXqYmhbuGobajpEgypTGl999Ax8faLFKuwID2eviDXU1j2SgMzkaPdvUPFSUKD6gVLCrc6F6t++mmUjiimgUKbgfrHQHNmsSGI6W8KR7CyZTgzAUcIdtYjMFVc2fnWPY6CNPZv/UHMKfnaBZyqj5pHsdEnuJFE9R/+JZ94XYQ/y1HX9o6OgBPxFIY/4q9LRfwhIZJaub/xVHsdDEbYmyOg9oD4v9HiPaOjoQ+ccQP8xfUwDNvHR0SN/wAND+ajqqPs+KSAUgUFLf5R0dFUznGVHt5Vdf8AyTAXH7/OUdHRkl2LujqYTcNP8xXUR5HRRPq34eGXBYhae6vKrvCiv+4Vhl+NS+FD17hPiLHqI6Ojpf8AH/TE/wCvluY5L/KQw4aO9L6q9o6OjlemzHA/c+8WJ+o9Y6OhIiQXKRo9tIvxKBnFB+X3MdHRJbN1jxRv/wAfYR0dGYVCFGldvUl4Kwwr4n/9R5HQxK5I7h/yV948ugv/AFD7x0dGgDMex0dCn//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 name="TextBox 17"/>
          <p:cNvSpPr txBox="1"/>
          <p:nvPr/>
        </p:nvSpPr>
        <p:spPr>
          <a:xfrm>
            <a:off x="93407" y="6483459"/>
            <a:ext cx="2286000" cy="369332"/>
          </a:xfrm>
          <a:prstGeom prst="rect">
            <a:avLst/>
          </a:prstGeom>
          <a:noFill/>
        </p:spPr>
        <p:txBody>
          <a:bodyPr wrap="square" rtlCol="0">
            <a:spAutoFit/>
          </a:bodyPr>
          <a:lstStyle/>
          <a:p>
            <a:r>
              <a:rPr lang="en-US" dirty="0">
                <a:solidFill>
                  <a:schemeClr val="bg1"/>
                </a:solidFill>
              </a:rPr>
              <a:t>D&amp;C 50:45</a:t>
            </a:r>
          </a:p>
        </p:txBody>
      </p:sp>
      <p:sp>
        <p:nvSpPr>
          <p:cNvPr id="19" name="TextBox 18"/>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Leelawadee" pitchFamily="34" charset="-34"/>
                <a:cs typeface="Leelawadee" pitchFamily="34" charset="-34"/>
              </a:rPr>
              <a:t>You Shall See Me</a:t>
            </a:r>
          </a:p>
        </p:txBody>
      </p:sp>
      <p:sp>
        <p:nvSpPr>
          <p:cNvPr id="21" name="Rectangle 20"/>
          <p:cNvSpPr/>
          <p:nvPr/>
        </p:nvSpPr>
        <p:spPr>
          <a:xfrm>
            <a:off x="816078" y="1224679"/>
            <a:ext cx="5643716" cy="3693319"/>
          </a:xfrm>
          <a:prstGeom prst="rect">
            <a:avLst/>
          </a:prstGeom>
        </p:spPr>
        <p:txBody>
          <a:bodyPr wrap="square">
            <a:spAutoFit/>
          </a:bodyPr>
          <a:lstStyle/>
          <a:p>
            <a:r>
              <a:rPr lang="en-US" dirty="0">
                <a:solidFill>
                  <a:schemeClr val="bg1"/>
                </a:solidFill>
              </a:rPr>
              <a:t>“It is not given to every man to look upon the face of God as did Moses [Moses 1:11], as did Joseph Smith. </a:t>
            </a:r>
          </a:p>
          <a:p>
            <a:endParaRPr lang="en-US" dirty="0">
              <a:solidFill>
                <a:schemeClr val="bg1"/>
              </a:solidFill>
            </a:endParaRPr>
          </a:p>
          <a:p>
            <a:r>
              <a:rPr lang="en-US" dirty="0">
                <a:solidFill>
                  <a:schemeClr val="bg1"/>
                </a:solidFill>
              </a:rPr>
              <a:t>One must be specially prepared before he can see what Joseph saw. …</a:t>
            </a:r>
          </a:p>
          <a:p>
            <a:endParaRPr lang="en-US" dirty="0">
              <a:solidFill>
                <a:schemeClr val="bg1"/>
              </a:solidFill>
            </a:endParaRPr>
          </a:p>
          <a:p>
            <a:r>
              <a:rPr lang="en-US" dirty="0">
                <a:solidFill>
                  <a:schemeClr val="bg1"/>
                </a:solidFill>
              </a:rPr>
              <a:t>I do not expect the Lord to manifest Himself to me in the same way that He did to Joseph the Prophet. </a:t>
            </a:r>
          </a:p>
          <a:p>
            <a:endParaRPr lang="en-US" dirty="0">
              <a:solidFill>
                <a:schemeClr val="bg1"/>
              </a:solidFill>
            </a:endParaRPr>
          </a:p>
          <a:p>
            <a:r>
              <a:rPr lang="en-US" dirty="0">
                <a:solidFill>
                  <a:schemeClr val="bg1"/>
                </a:solidFill>
              </a:rPr>
              <a:t>I expect Him to communicate with me through the gifts He has endowed me with, not through those with which He has endowed my brother or sister, unless they have the right to receive for me a message from Him. </a:t>
            </a:r>
            <a:endParaRPr lang="en-US" i="1" dirty="0">
              <a:solidFill>
                <a:schemeClr val="bg1"/>
              </a:solidFill>
            </a:endParaRPr>
          </a:p>
        </p:txBody>
      </p:sp>
      <p:sp>
        <p:nvSpPr>
          <p:cNvPr id="8" name="Rectangle 7"/>
          <p:cNvSpPr/>
          <p:nvPr/>
        </p:nvSpPr>
        <p:spPr>
          <a:xfrm>
            <a:off x="6096000" y="5334001"/>
            <a:ext cx="4572000" cy="1384995"/>
          </a:xfrm>
          <a:prstGeom prst="rect">
            <a:avLst/>
          </a:prstGeom>
        </p:spPr>
        <p:txBody>
          <a:bodyPr>
            <a:spAutoFit/>
          </a:bodyPr>
          <a:lstStyle/>
          <a:p>
            <a:r>
              <a:rPr lang="en-US" dirty="0">
                <a:solidFill>
                  <a:schemeClr val="bg1"/>
                </a:solidFill>
              </a:rPr>
              <a:t>When the Lord speaks to me or to you, it will be in a method and manner justified by our preparation, our gifts, our powers; for we have all been endowed in some degree.” </a:t>
            </a:r>
          </a:p>
          <a:p>
            <a:r>
              <a:rPr lang="en-US" sz="1200" dirty="0">
                <a:solidFill>
                  <a:schemeClr val="bg1"/>
                </a:solidFill>
              </a:rPr>
              <a:t>Elder Orson F. Whitney</a:t>
            </a:r>
            <a:endParaRPr lang="en-US" sz="1200" i="1" dirty="0">
              <a:solidFill>
                <a:schemeClr val="bg1"/>
              </a:solidFill>
            </a:endParaRPr>
          </a:p>
        </p:txBody>
      </p:sp>
      <p:pic>
        <p:nvPicPr>
          <p:cNvPr id="31746" name="Picture 2" descr="http://mormonlit.lib.byu.edu/images/WhitneyOrson.jpg"/>
          <p:cNvPicPr>
            <a:picLocks noChangeAspect="1" noChangeArrowheads="1"/>
          </p:cNvPicPr>
          <p:nvPr/>
        </p:nvPicPr>
        <p:blipFill>
          <a:blip r:embed="rId2" cstate="print"/>
          <a:srcRect l="8889" t="2020" r="2222" b="7071"/>
          <a:stretch>
            <a:fillRect/>
          </a:stretch>
        </p:blipFill>
        <p:spPr bwMode="auto">
          <a:xfrm>
            <a:off x="6934200" y="1066800"/>
            <a:ext cx="2514600" cy="3771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95000"/>
              <a:lumOff val="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 name="TextBox 4"/>
          <p:cNvSpPr txBox="1"/>
          <p:nvPr/>
        </p:nvSpPr>
        <p:spPr>
          <a:xfrm>
            <a:off x="191200" y="146274"/>
            <a:ext cx="9031458" cy="7232749"/>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r>
              <a:rPr lang="en-US" sz="1600" dirty="0">
                <a:solidFill>
                  <a:schemeClr val="bg1"/>
                </a:solidFill>
              </a:rPr>
              <a:t>Joseph Smith (</a:t>
            </a:r>
            <a:r>
              <a:rPr lang="en-US" sz="1600" i="1" dirty="0">
                <a:solidFill>
                  <a:schemeClr val="bg1"/>
                </a:solidFill>
              </a:rPr>
              <a:t>History of the Church,</a:t>
            </a:r>
            <a:r>
              <a:rPr lang="en-US" sz="1600" dirty="0">
                <a:solidFill>
                  <a:schemeClr val="bg1"/>
                </a:solidFill>
              </a:rPr>
              <a:t> 4:580.)</a:t>
            </a:r>
          </a:p>
          <a:p>
            <a:endParaRPr lang="en-US" sz="1600" dirty="0">
              <a:solidFill>
                <a:schemeClr val="bg1"/>
              </a:solidFill>
            </a:endParaRPr>
          </a:p>
          <a:p>
            <a:r>
              <a:rPr lang="en-US" sz="1600" dirty="0">
                <a:solidFill>
                  <a:schemeClr val="bg1"/>
                </a:solidFill>
              </a:rPr>
              <a:t>Videos:</a:t>
            </a:r>
          </a:p>
          <a:p>
            <a:r>
              <a:rPr lang="en-US" sz="1600" dirty="0">
                <a:solidFill>
                  <a:schemeClr val="bg1"/>
                </a:solidFill>
              </a:rPr>
              <a:t>A Man without Eloquence (6:06)</a:t>
            </a:r>
          </a:p>
          <a:p>
            <a:r>
              <a:rPr lang="en-US" sz="1600" dirty="0">
                <a:solidFill>
                  <a:schemeClr val="bg1"/>
                </a:solidFill>
              </a:rPr>
              <a:t>Faith Lights the Way (1:55)</a:t>
            </a:r>
          </a:p>
          <a:p>
            <a:endParaRPr lang="en-US" sz="1600" dirty="0">
              <a:solidFill>
                <a:schemeClr val="bg1"/>
              </a:solidFill>
            </a:endParaRPr>
          </a:p>
          <a:p>
            <a:endParaRPr lang="en-US" sz="1600" dirty="0">
              <a:solidFill>
                <a:schemeClr val="bg1"/>
              </a:solidFill>
            </a:endParaRPr>
          </a:p>
          <a:p>
            <a:r>
              <a:rPr lang="en-US" sz="1600" dirty="0">
                <a:solidFill>
                  <a:schemeClr val="bg1"/>
                </a:solidFill>
              </a:rPr>
              <a:t>Joseph Smith(</a:t>
            </a:r>
            <a:r>
              <a:rPr lang="en-US" sz="1600" i="1" dirty="0">
                <a:solidFill>
                  <a:schemeClr val="bg1"/>
                </a:solidFill>
              </a:rPr>
              <a:t>Teachings,</a:t>
            </a:r>
            <a:r>
              <a:rPr lang="en-US" sz="1600" dirty="0">
                <a:solidFill>
                  <a:schemeClr val="bg1"/>
                </a:solidFill>
              </a:rPr>
              <a:t> p. 227)</a:t>
            </a:r>
          </a:p>
          <a:p>
            <a:endParaRPr lang="en-US" sz="1600" dirty="0">
              <a:solidFill>
                <a:schemeClr val="bg1"/>
              </a:solidFill>
            </a:endParaRPr>
          </a:p>
          <a:p>
            <a:r>
              <a:rPr lang="en-US" sz="1600" dirty="0">
                <a:solidFill>
                  <a:schemeClr val="bg1"/>
                </a:solidFill>
              </a:rPr>
              <a:t>President Joseph Fielding Smith (</a:t>
            </a:r>
            <a:r>
              <a:rPr lang="en-US" sz="1600" i="1" dirty="0">
                <a:solidFill>
                  <a:schemeClr val="bg1"/>
                </a:solidFill>
              </a:rPr>
              <a:t>Church History and Modern Revelation,</a:t>
            </a:r>
            <a:r>
              <a:rPr lang="en-US" sz="1600" dirty="0">
                <a:solidFill>
                  <a:schemeClr val="bg1"/>
                </a:solidFill>
              </a:rPr>
              <a:t> 1:200.)</a:t>
            </a:r>
          </a:p>
          <a:p>
            <a:endParaRPr lang="en-US" sz="1600" dirty="0">
              <a:solidFill>
                <a:schemeClr val="bg1"/>
              </a:solidFill>
            </a:endParaRPr>
          </a:p>
          <a:p>
            <a:r>
              <a:rPr lang="en-US" sz="1600" dirty="0">
                <a:solidFill>
                  <a:schemeClr val="bg1"/>
                </a:solidFill>
              </a:rPr>
              <a:t>President Spencer W. Kimball  (</a:t>
            </a:r>
            <a:r>
              <a:rPr lang="en-US" sz="1600" i="1" dirty="0">
                <a:solidFill>
                  <a:schemeClr val="bg1"/>
                </a:solidFill>
              </a:rPr>
              <a:t>Ensign,</a:t>
            </a:r>
            <a:r>
              <a:rPr lang="en-US" sz="1600" dirty="0">
                <a:solidFill>
                  <a:schemeClr val="bg1"/>
                </a:solidFill>
              </a:rPr>
              <a:t> Jan. 1978, p. 5.) (“</a:t>
            </a:r>
            <a:r>
              <a:rPr lang="en-US" sz="1600" dirty="0" err="1">
                <a:solidFill>
                  <a:schemeClr val="bg1"/>
                </a:solidFill>
              </a:rPr>
              <a:t>Yagottawanna</a:t>
            </a:r>
            <a:r>
              <a:rPr lang="en-US" sz="1600" dirty="0">
                <a:solidFill>
                  <a:schemeClr val="bg1"/>
                </a:solidFill>
              </a:rPr>
              <a:t>,” </a:t>
            </a:r>
            <a:r>
              <a:rPr lang="en-US" sz="1600" i="1" dirty="0">
                <a:solidFill>
                  <a:schemeClr val="bg1"/>
                </a:solidFill>
              </a:rPr>
              <a:t>Ensign,</a:t>
            </a:r>
            <a:r>
              <a:rPr lang="en-US" sz="1600" dirty="0">
                <a:solidFill>
                  <a:schemeClr val="bg1"/>
                </a:solidFill>
              </a:rPr>
              <a:t> May 1991, 46).</a:t>
            </a:r>
          </a:p>
          <a:p>
            <a:endParaRPr lang="en-US" sz="1600" dirty="0">
              <a:solidFill>
                <a:schemeClr val="bg1"/>
              </a:solidFill>
            </a:endParaRPr>
          </a:p>
          <a:p>
            <a:r>
              <a:rPr lang="en-US" sz="1600" dirty="0">
                <a:solidFill>
                  <a:schemeClr val="bg1"/>
                </a:solidFill>
              </a:rPr>
              <a:t> President Joseph Fielding Smith (</a:t>
            </a:r>
            <a:r>
              <a:rPr lang="en-US" sz="1600" i="1" dirty="0">
                <a:solidFill>
                  <a:schemeClr val="bg1"/>
                </a:solidFill>
              </a:rPr>
              <a:t>Church History and Modern Revelation,</a:t>
            </a:r>
            <a:r>
              <a:rPr lang="en-US" sz="1600" dirty="0">
                <a:solidFill>
                  <a:schemeClr val="bg1"/>
                </a:solidFill>
              </a:rPr>
              <a:t> 1:201–2.)</a:t>
            </a:r>
          </a:p>
          <a:p>
            <a:endParaRPr lang="en-US" sz="1600" dirty="0">
              <a:solidFill>
                <a:schemeClr val="bg1"/>
              </a:solidFill>
            </a:endParaRPr>
          </a:p>
          <a:p>
            <a:r>
              <a:rPr lang="en-US" sz="1600" dirty="0">
                <a:solidFill>
                  <a:schemeClr val="bg1"/>
                </a:solidFill>
              </a:rPr>
              <a:t>Doctrine and Covenants Who’s Who by Ed J. Pinegar and Richard J. Allen pg. 16, 164</a:t>
            </a:r>
          </a:p>
          <a:p>
            <a:endParaRPr lang="en-US" sz="1600" dirty="0">
              <a:solidFill>
                <a:schemeClr val="bg1"/>
              </a:solidFill>
            </a:endParaRPr>
          </a:p>
          <a:p>
            <a:pPr fontAlgn="base"/>
            <a:r>
              <a:rPr lang="en-US" sz="1600" dirty="0">
                <a:solidFill>
                  <a:schemeClr val="bg1"/>
                </a:solidFill>
              </a:rPr>
              <a:t>Jean A Stevens </a:t>
            </a:r>
            <a:r>
              <a:rPr lang="en-US" sz="1600" i="1" dirty="0">
                <a:solidFill>
                  <a:schemeClr val="bg1"/>
                </a:solidFill>
              </a:rPr>
              <a:t>Become as a Little Child </a:t>
            </a:r>
            <a:r>
              <a:rPr lang="en-US" sz="1600" dirty="0">
                <a:solidFill>
                  <a:schemeClr val="bg1"/>
                </a:solidFill>
              </a:rPr>
              <a:t>Oct. 2014 Gen. Conf.</a:t>
            </a:r>
          </a:p>
          <a:p>
            <a:pPr fontAlgn="base"/>
            <a:endParaRPr lang="en-US" sz="1600" dirty="0">
              <a:solidFill>
                <a:schemeClr val="bg1"/>
              </a:solidFill>
            </a:endParaRPr>
          </a:p>
          <a:p>
            <a:pPr fontAlgn="base"/>
            <a:r>
              <a:rPr lang="en-US" sz="1600" dirty="0">
                <a:solidFill>
                  <a:schemeClr val="bg1"/>
                </a:solidFill>
              </a:rPr>
              <a:t>The testimony of  Mitchel  </a:t>
            </a:r>
            <a:r>
              <a:rPr lang="en-US" sz="1600" dirty="0">
                <a:hlinkClick r:id="rId2"/>
              </a:rPr>
              <a:t>http://www.mormon.org/me/BGF3/Mitchel?rel=author</a:t>
            </a:r>
            <a:endParaRPr lang="en-US" sz="1600" dirty="0"/>
          </a:p>
          <a:p>
            <a:pPr fontAlgn="base"/>
            <a:endParaRPr lang="en-US" sz="1600" dirty="0">
              <a:solidFill>
                <a:schemeClr val="bg1"/>
              </a:solidFill>
            </a:endParaRPr>
          </a:p>
          <a:p>
            <a:pPr fontAlgn="base"/>
            <a:r>
              <a:rPr lang="en-US" sz="1600" dirty="0">
                <a:solidFill>
                  <a:schemeClr val="bg1"/>
                </a:solidFill>
              </a:rPr>
              <a:t>Elder Orson F. Whitney (In Conference Report, Apr. 1910, p. 60.)</a:t>
            </a:r>
          </a:p>
          <a:p>
            <a:pPr fontAlgn="base"/>
            <a:endParaRPr lang="en-US" sz="1600" dirty="0">
              <a:solidFill>
                <a:schemeClr val="bg1"/>
              </a:solidFill>
            </a:endParaRP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p:txBody>
      </p:sp>
      <p:grpSp>
        <p:nvGrpSpPr>
          <p:cNvPr id="6" name="Group 5"/>
          <p:cNvGrpSpPr/>
          <p:nvPr/>
        </p:nvGrpSpPr>
        <p:grpSpPr>
          <a:xfrm>
            <a:off x="5233220" y="934064"/>
            <a:ext cx="1143000" cy="1447800"/>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32"/>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33"/>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A126DECC-5A59-4136-8F13-49B7A5C3EEBA}"/>
              </a:ext>
            </a:extLst>
          </p:cNvPr>
          <p:cNvSpPr>
            <a:spLocks noGrp="1"/>
          </p:cNvSpPr>
          <p:nvPr/>
        </p:nvSpPr>
        <p:spPr>
          <a:xfrm>
            <a:off x="109664" y="6481119"/>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47484" y="174263"/>
            <a:ext cx="4572000" cy="6509474"/>
          </a:xfrm>
          <a:prstGeom prst="rect">
            <a:avLst/>
          </a:prstGeom>
          <a:ln>
            <a:solidFill>
              <a:schemeClr val="tx1"/>
            </a:solidFill>
          </a:ln>
        </p:spPr>
        <p:txBody>
          <a:bodyPr>
            <a:spAutoFit/>
          </a:bodyPr>
          <a:lstStyle/>
          <a:p>
            <a:pPr fontAlgn="base"/>
            <a:r>
              <a:rPr lang="en-US" sz="1200" b="1" dirty="0"/>
              <a:t>Elder Parley P. Pratt was also a witness to these unusual operations</a:t>
            </a:r>
            <a:r>
              <a:rPr lang="en-US" sz="1200" dirty="0"/>
              <a:t>:</a:t>
            </a:r>
          </a:p>
          <a:p>
            <a:pPr fontAlgn="base"/>
            <a:r>
              <a:rPr lang="en-US" sz="1200" dirty="0"/>
              <a:t>“All these things were new and strange to me, and had originated in the Church during the absence, and previous to the arrival of President Joseph Smith from New York.</a:t>
            </a:r>
          </a:p>
          <a:p>
            <a:pPr fontAlgn="base"/>
            <a:r>
              <a:rPr lang="en-US" sz="1200" dirty="0"/>
              <a:t>“Feeling our weakness and inexperience, and lest we should err in judgment concerning the spiritual phenomena, myself, John Murdock, and several other Elders, went to Joseph Smith, and asked him to inquire of the Lord concerning these spirits or manifestations.” (</a:t>
            </a:r>
            <a:r>
              <a:rPr lang="en-US" sz="1200" i="1" dirty="0"/>
              <a:t>Autobiography of Parley P. Pratt,</a:t>
            </a:r>
            <a:r>
              <a:rPr lang="en-US" sz="1200" dirty="0"/>
              <a:t> pp. 61–62.)</a:t>
            </a:r>
          </a:p>
          <a:p>
            <a:pPr fontAlgn="base"/>
            <a:endParaRPr lang="en-US" sz="1200" dirty="0"/>
          </a:p>
          <a:p>
            <a:pPr fontAlgn="base"/>
            <a:r>
              <a:rPr lang="en-US" sz="1100" b="1" dirty="0"/>
              <a:t>D&amp;C 50: 13-21 </a:t>
            </a:r>
            <a:r>
              <a:rPr lang="en-US" sz="1100" dirty="0"/>
              <a:t>Some of the early Saints had fallen victim to excessive spiritual displays, “receiving them to be of God” (D&amp;C 50:15). The Lord indicated that these displays are not justified. The Prophet Joseph Smith explained:</a:t>
            </a:r>
          </a:p>
          <a:p>
            <a:pPr fontAlgn="base"/>
            <a:r>
              <a:rPr lang="en-US" sz="1100" dirty="0"/>
              <a:t>“One great evil is, that men are ignorant of the nature of spirits; their power, laws, government, intelligence, etc., and imagine that when there is anything like power, revelation, or vision manifested, that it must be of God. …</a:t>
            </a:r>
          </a:p>
          <a:p>
            <a:pPr fontAlgn="base"/>
            <a:r>
              <a:rPr lang="en-US" sz="1100" dirty="0"/>
              <a:t>“… who can drag into daylight and develop the hidden mysteries of the false spirits that so frequently are made manifest among the Latter-day Saints? We answer that no man can do this without the Priesthood, and having a knowledge of the laws by which spirits are governed; for as ‘no man knows the things of God,’ but by the Spirit of God, so no man knows the spirit of the devil, and his power and influence, but by possessing intelligence which is more than human, and having unfolded through the medium of the Priesthood the mysterious operations of his devices; without knowing the angelic form, the sanctified look and gesture, and the zeal that is frequently manifested by him for the glory of God, together with the prophetic spirit, the gracious influence, the godly appearance, and the holy garb, which are so characteristic of his proceedings and his mysterious windings.</a:t>
            </a:r>
          </a:p>
          <a:p>
            <a:pPr fontAlgn="base"/>
            <a:r>
              <a:rPr lang="en-US" sz="1100" dirty="0"/>
              <a:t>“A man must have the discerning of spirits before he can drag into daylight this hellish influence and unfold it unto the world in all its soul-destroying, diabolical, and horrid colors. …</a:t>
            </a:r>
          </a:p>
          <a:p>
            <a:pPr fontAlgn="base"/>
            <a:r>
              <a:rPr lang="en-US" sz="1100" dirty="0"/>
              <a:t>“… the great difficulty lies in the ignorance of the nature of spirits, of the laws by which they are governed, and the signs by which they may be known; … it requires the Spirit of God to know the things of God; and the spirit of the devil can only be unmasked through that medium.” (</a:t>
            </a:r>
            <a:r>
              <a:rPr lang="en-US" sz="1100" i="1" dirty="0"/>
              <a:t>History of the Church,</a:t>
            </a:r>
            <a:r>
              <a:rPr lang="en-US" sz="1100" dirty="0"/>
              <a:t> 4:572–74; </a:t>
            </a:r>
          </a:p>
        </p:txBody>
      </p:sp>
      <p:sp>
        <p:nvSpPr>
          <p:cNvPr id="11" name="Rectangle 10"/>
          <p:cNvSpPr/>
          <p:nvPr/>
        </p:nvSpPr>
        <p:spPr>
          <a:xfrm>
            <a:off x="4719484" y="174263"/>
            <a:ext cx="5191432" cy="2970044"/>
          </a:xfrm>
          <a:prstGeom prst="rect">
            <a:avLst/>
          </a:prstGeom>
          <a:ln>
            <a:solidFill>
              <a:schemeClr val="tx1"/>
            </a:solidFill>
          </a:ln>
        </p:spPr>
        <p:txBody>
          <a:bodyPr wrap="square">
            <a:spAutoFit/>
          </a:bodyPr>
          <a:lstStyle/>
          <a:p>
            <a:pPr fontAlgn="base"/>
            <a:r>
              <a:rPr lang="en-US" sz="1100" b="1" dirty="0"/>
              <a:t>D&amp;C 50:22-24 That Which is of God:</a:t>
            </a:r>
          </a:p>
          <a:p>
            <a:pPr fontAlgn="base"/>
            <a:r>
              <a:rPr lang="en-US" sz="1100" dirty="0"/>
              <a:t>“Others frequently possess a spirit that will cause them to lie down, and during its operation, animation is frequently entirely suspended; they consider it to be the power of God, and a glorious manifestation from God—a manifestation of what? Is there any intelligence communicated? Are the curtains of heaven withdrawn, or the purposes of God developed? Have they seen and conversed with an angel—or have the glories of futurity burst upon their view? No! but their body has been inanimate, the operation of their spirit suspended, and all the intelligence that can be obtained from them when they arise, is a shout of ‘glory,’ or ‘hallelujah,’ or some incoherent expression; but they have had ‘the power.’</a:t>
            </a:r>
          </a:p>
          <a:p>
            <a:pPr fontAlgn="base"/>
            <a:r>
              <a:rPr lang="en-US" sz="1100" dirty="0"/>
              <a:t>“The Shaker will whirl around on his heel, impelled by a supernatural agency or spirit, and think that he is governed by the Spirit of God; and the Jumper will jump and enter into all kinds of extravagances. A Primitive Methodist will shout under the influence of that spirit, until he will rend the heavens with his cries; while the Quakers (or Friends) moved as they think, by the Spirit of God, will sit still and say nothing. Is God the author of all this? If not of all of it, which does He recognize? Surely, such a heterogeneous mass of confusion never can enter into the kingdom of heaven.” (</a:t>
            </a:r>
            <a:r>
              <a:rPr lang="en-US" sz="1100" i="1" dirty="0"/>
              <a:t>Teachings,</a:t>
            </a:r>
            <a:r>
              <a:rPr lang="en-US" sz="1100" dirty="0"/>
              <a:t> pp. 203–4.)</a:t>
            </a:r>
          </a:p>
        </p:txBody>
      </p:sp>
      <p:sp>
        <p:nvSpPr>
          <p:cNvPr id="7" name="Rectangle 6"/>
          <p:cNvSpPr/>
          <p:nvPr/>
        </p:nvSpPr>
        <p:spPr>
          <a:xfrm>
            <a:off x="4719484" y="3144307"/>
            <a:ext cx="5191432" cy="2800767"/>
          </a:xfrm>
          <a:prstGeom prst="rect">
            <a:avLst/>
          </a:prstGeom>
          <a:ln>
            <a:solidFill>
              <a:schemeClr val="tx1"/>
            </a:solidFill>
          </a:ln>
        </p:spPr>
        <p:txBody>
          <a:bodyPr wrap="square">
            <a:spAutoFit/>
          </a:bodyPr>
          <a:lstStyle/>
          <a:p>
            <a:r>
              <a:rPr lang="en-US" sz="1100" b="1" dirty="0"/>
              <a:t>More on John </a:t>
            </a:r>
            <a:r>
              <a:rPr lang="en-US" sz="1100" b="1" dirty="0" err="1"/>
              <a:t>Corrill</a:t>
            </a:r>
            <a:r>
              <a:rPr lang="en-US" sz="1100" b="1" dirty="0"/>
              <a:t>: Missouri Mormon War</a:t>
            </a:r>
          </a:p>
          <a:p>
            <a:r>
              <a:rPr lang="en-US" sz="1100" dirty="0" err="1"/>
              <a:t>Corrill</a:t>
            </a:r>
            <a:r>
              <a:rPr lang="en-US" sz="1100" dirty="0"/>
              <a:t> was elected by the primarily Mormon residents of Caldwell County to be the county's first representative to the Missouri State Legislature in August 1838. During this same election, distrust between Missourians and Mormons erupted into an armed conflict, known today as the Missouri Mormon War. </a:t>
            </a:r>
            <a:r>
              <a:rPr lang="en-US" sz="1100" dirty="0" err="1"/>
              <a:t>Corrill</a:t>
            </a:r>
            <a:r>
              <a:rPr lang="en-US" sz="1100" dirty="0"/>
              <a:t> witnessed many key events and was involved in surrendering and turning over Joseph Smith to the state militia, which Smith saw as a betrayal. At the Richmond hearings in November, </a:t>
            </a:r>
            <a:r>
              <a:rPr lang="en-US" sz="1100" dirty="0" err="1"/>
              <a:t>Corrill</a:t>
            </a:r>
            <a:r>
              <a:rPr lang="en-US" sz="1100" dirty="0"/>
              <a:t> testified for the state against Smith and the Mormon actions in the conflict.</a:t>
            </a:r>
          </a:p>
          <a:p>
            <a:r>
              <a:rPr lang="en-US" sz="1100" dirty="0"/>
              <a:t>Disfavor grew between </a:t>
            </a:r>
            <a:r>
              <a:rPr lang="en-US" sz="1100" dirty="0" err="1"/>
              <a:t>Corrill</a:t>
            </a:r>
            <a:r>
              <a:rPr lang="en-US" sz="1100" dirty="0"/>
              <a:t> and the Mormons. Some Mormons had in the past accused him of opposing priesthood authority and "the Judgment of God" in his preference for autonomy and democracy in the church. In his only term in the Missouri House of Representatives. As a state representative after the armed conflict subsided, </a:t>
            </a:r>
            <a:r>
              <a:rPr lang="en-US" sz="1100" dirty="0" err="1"/>
              <a:t>Corrill</a:t>
            </a:r>
            <a:r>
              <a:rPr lang="en-US" sz="1100" dirty="0"/>
              <a:t> presented a petition from the Mormons for relief from their mistreatment. However, he continued to distance himself from the church, culminating in his excommunication in 1839 and publication of his account of the church's history and conflicts.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524000" y="533400"/>
            <a:ext cx="4842992" cy="215443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a:latin typeface="Arial" pitchFamily="34" charset="0"/>
              <a:cs typeface="Arial" pitchFamily="34" charset="0"/>
            </a:endParaRPr>
          </a:p>
          <a:p>
            <a:pPr eaLnBrk="0" fontAlgn="base" hangingPunct="0">
              <a:spcBef>
                <a:spcPct val="0"/>
              </a:spcBef>
              <a:spcAft>
                <a:spcPct val="0"/>
              </a:spcAft>
              <a:buFontTx/>
              <a:buChar char="•"/>
            </a:pPr>
            <a:r>
              <a:rPr lang="en-US" sz="1400" b="1" i="1" dirty="0">
                <a:solidFill>
                  <a:srgbClr val="000000"/>
                </a:solidFill>
                <a:latin typeface="Times New Roman" pitchFamily="18" charset="0"/>
                <a:cs typeface="Times New Roman" pitchFamily="18" charset="0"/>
              </a:rPr>
              <a:t>Born 1817 Potsdam, New York</a:t>
            </a:r>
            <a:endParaRPr lang="en-US" sz="600" dirty="0">
              <a:solidFill>
                <a:srgbClr val="000000"/>
              </a:solidFill>
              <a:latin typeface="Times New Roman" pitchFamily="18" charset="0"/>
              <a:cs typeface="Times New Roman" pitchFamily="18" charset="0"/>
            </a:endParaRPr>
          </a:p>
          <a:p>
            <a:pPr eaLnBrk="0" fontAlgn="base" hangingPunct="0">
              <a:spcBef>
                <a:spcPct val="0"/>
              </a:spcBef>
              <a:spcAft>
                <a:spcPct val="0"/>
              </a:spcAft>
              <a:buFontTx/>
              <a:buChar char="•"/>
            </a:pPr>
            <a:r>
              <a:rPr lang="en-US" sz="1400" b="1" i="1" dirty="0">
                <a:solidFill>
                  <a:srgbClr val="000000"/>
                </a:solidFill>
                <a:latin typeface="Times New Roman" pitchFamily="18" charset="0"/>
                <a:cs typeface="Times New Roman" pitchFamily="18" charset="0"/>
              </a:rPr>
              <a:t>Baptized 1832</a:t>
            </a:r>
            <a:endParaRPr lang="en-US" sz="600" dirty="0">
              <a:solidFill>
                <a:srgbClr val="000000"/>
              </a:solidFill>
              <a:latin typeface="Times New Roman" pitchFamily="18" charset="0"/>
              <a:cs typeface="Times New Roman" pitchFamily="18" charset="0"/>
            </a:endParaRPr>
          </a:p>
          <a:p>
            <a:pPr eaLnBrk="0" fontAlgn="base" hangingPunct="0">
              <a:spcBef>
                <a:spcPct val="0"/>
              </a:spcBef>
              <a:spcAft>
                <a:spcPct val="0"/>
              </a:spcAft>
              <a:buFontTx/>
              <a:buChar char="•"/>
            </a:pPr>
            <a:r>
              <a:rPr lang="en-US" sz="1400" b="1" i="1" dirty="0">
                <a:solidFill>
                  <a:srgbClr val="000000"/>
                </a:solidFill>
                <a:latin typeface="Times New Roman" pitchFamily="18" charset="0"/>
                <a:cs typeface="Times New Roman" pitchFamily="18" charset="0"/>
              </a:rPr>
              <a:t>Participated in Zion's Camp 1834</a:t>
            </a:r>
            <a:endParaRPr lang="en-US" sz="600" dirty="0">
              <a:solidFill>
                <a:srgbClr val="000000"/>
              </a:solidFill>
              <a:latin typeface="Times New Roman" pitchFamily="18" charset="0"/>
              <a:cs typeface="Times New Roman" pitchFamily="18" charset="0"/>
            </a:endParaRPr>
          </a:p>
          <a:p>
            <a:pPr eaLnBrk="0" fontAlgn="base" hangingPunct="0">
              <a:spcBef>
                <a:spcPct val="0"/>
              </a:spcBef>
              <a:spcAft>
                <a:spcPct val="0"/>
              </a:spcAft>
              <a:buFontTx/>
              <a:buChar char="•"/>
            </a:pPr>
            <a:r>
              <a:rPr lang="en-US" sz="1400" b="1" i="1" dirty="0">
                <a:solidFill>
                  <a:srgbClr val="000000"/>
                </a:solidFill>
                <a:latin typeface="Times New Roman" pitchFamily="18" charset="0"/>
                <a:cs typeface="Times New Roman" pitchFamily="18" charset="0"/>
              </a:rPr>
              <a:t>Ordained Seventy and called to First Quorum of Seventy 1835</a:t>
            </a:r>
            <a:endParaRPr lang="en-US" sz="600" dirty="0">
              <a:solidFill>
                <a:srgbClr val="000000"/>
              </a:solidFill>
              <a:latin typeface="Times New Roman" pitchFamily="18" charset="0"/>
              <a:cs typeface="Times New Roman" pitchFamily="18" charset="0"/>
            </a:endParaRPr>
          </a:p>
          <a:p>
            <a:pPr eaLnBrk="0" fontAlgn="base" hangingPunct="0">
              <a:spcBef>
                <a:spcPct val="0"/>
              </a:spcBef>
              <a:spcAft>
                <a:spcPct val="0"/>
              </a:spcAft>
              <a:buFontTx/>
              <a:buChar char="•"/>
            </a:pPr>
            <a:r>
              <a:rPr lang="en-US" sz="1400" b="1" i="1" dirty="0">
                <a:solidFill>
                  <a:srgbClr val="000000"/>
                </a:solidFill>
                <a:latin typeface="Times New Roman" pitchFamily="18" charset="0"/>
                <a:cs typeface="Times New Roman" pitchFamily="18" charset="0"/>
              </a:rPr>
              <a:t>Ordained Apostle and called to Quorum of Twelve 1839</a:t>
            </a:r>
            <a:endParaRPr lang="en-US" sz="600" dirty="0">
              <a:solidFill>
                <a:srgbClr val="000000"/>
              </a:solidFill>
              <a:latin typeface="Times New Roman" pitchFamily="18" charset="0"/>
              <a:cs typeface="Times New Roman" pitchFamily="18" charset="0"/>
            </a:endParaRPr>
          </a:p>
          <a:p>
            <a:pPr eaLnBrk="0" fontAlgn="base" hangingPunct="0">
              <a:spcBef>
                <a:spcPct val="0"/>
              </a:spcBef>
              <a:spcAft>
                <a:spcPct val="0"/>
              </a:spcAft>
              <a:buFontTx/>
              <a:buChar char="•"/>
            </a:pPr>
            <a:r>
              <a:rPr lang="en-US" sz="1400" b="1" i="1" dirty="0">
                <a:solidFill>
                  <a:srgbClr val="000000"/>
                </a:solidFill>
                <a:latin typeface="Times New Roman" pitchFamily="18" charset="0"/>
                <a:cs typeface="Times New Roman" pitchFamily="18" charset="0"/>
              </a:rPr>
              <a:t>First Counselor to Brigham Young 1868-75</a:t>
            </a:r>
            <a:endParaRPr lang="en-US" sz="600" dirty="0">
              <a:solidFill>
                <a:srgbClr val="000000"/>
              </a:solidFill>
              <a:latin typeface="Times New Roman" pitchFamily="18" charset="0"/>
              <a:cs typeface="Times New Roman" pitchFamily="18" charset="0"/>
            </a:endParaRPr>
          </a:p>
          <a:p>
            <a:pPr eaLnBrk="0" fontAlgn="base" hangingPunct="0">
              <a:spcBef>
                <a:spcPct val="0"/>
              </a:spcBef>
              <a:spcAft>
                <a:spcPct val="0"/>
              </a:spcAft>
              <a:buFontTx/>
              <a:buChar char="•"/>
            </a:pPr>
            <a:r>
              <a:rPr lang="en-US" sz="1400" b="1" i="1" dirty="0">
                <a:solidFill>
                  <a:srgbClr val="000000"/>
                </a:solidFill>
                <a:latin typeface="Times New Roman" pitchFamily="18" charset="0"/>
                <a:cs typeface="Times New Roman" pitchFamily="18" charset="0"/>
              </a:rPr>
              <a:t>Died 1875 Salt Lake City, Utah</a:t>
            </a:r>
            <a:endParaRPr lang="en-US" sz="600" dirty="0">
              <a:solidFill>
                <a:srgbClr val="000000"/>
              </a:solidFill>
              <a:latin typeface="Times New Roman" pitchFamily="18" charset="0"/>
              <a:cs typeface="Times New Roman" pitchFamily="18" charset="0"/>
            </a:endParaRPr>
          </a:p>
          <a:p>
            <a:pPr eaLnBrk="0" fontAlgn="base" hangingPunct="0">
              <a:spcBef>
                <a:spcPct val="0"/>
              </a:spcBef>
              <a:spcAft>
                <a:spcPct val="0"/>
              </a:spcAft>
            </a:pPr>
            <a:endParaRPr lang="en-US" dirty="0">
              <a:latin typeface="Arial" pitchFamily="34" charset="0"/>
              <a:cs typeface="Arial" pitchFamily="34" charset="0"/>
            </a:endParaRPr>
          </a:p>
        </p:txBody>
      </p:sp>
      <p:sp>
        <p:nvSpPr>
          <p:cNvPr id="1027" name="Rectangle 3"/>
          <p:cNvSpPr>
            <a:spLocks noChangeArrowheads="1"/>
          </p:cNvSpPr>
          <p:nvPr/>
        </p:nvSpPr>
        <p:spPr bwMode="auto">
          <a:xfrm>
            <a:off x="1524000" y="2685899"/>
            <a:ext cx="8382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1200" dirty="0">
                <a:latin typeface="Arial" pitchFamily="34" charset="0"/>
                <a:cs typeface="Arial" pitchFamily="34" charset="0"/>
              </a:rPr>
              <a:t>    George Albert Smith is generally called George A. Smith to differentiate him from his grandson and namesake, George Albert Smith who served as President of the Church from 1945 until his death in 1951.</a:t>
            </a:r>
          </a:p>
          <a:p>
            <a:pPr eaLnBrk="0" fontAlgn="base" hangingPunct="0">
              <a:spcBef>
                <a:spcPct val="0"/>
              </a:spcBef>
              <a:spcAft>
                <a:spcPct val="0"/>
              </a:spcAft>
            </a:pPr>
            <a:r>
              <a:rPr lang="en-US" sz="1200" dirty="0">
                <a:latin typeface="Arial" pitchFamily="34" charset="0"/>
                <a:cs typeface="Arial" pitchFamily="34" charset="0"/>
              </a:rPr>
              <a:t>    George was born June 26, 1817 in Potsdam, New York, the son of John Smith and Clarissa Lyman. He was raised as a Congregationalist but failed to receive spiritual edification from the sect. When his uncle, Joseph Smith, Sr. and Cousin Don Carlos Smith left a copy of the </a:t>
            </a:r>
            <a:r>
              <a:rPr lang="en-US" sz="1200" i="1" dirty="0">
                <a:latin typeface="Arial" pitchFamily="34" charset="0"/>
                <a:cs typeface="Arial" pitchFamily="34" charset="0"/>
              </a:rPr>
              <a:t>Book of Mormon</a:t>
            </a:r>
            <a:r>
              <a:rPr lang="en-US" sz="1200" dirty="0">
                <a:latin typeface="Arial" pitchFamily="34" charset="0"/>
                <a:cs typeface="Arial" pitchFamily="34" charset="0"/>
              </a:rPr>
              <a:t> at his father's home, George read it and had certain objections. These, however, were answered to his satisfaction by the two missionaries. As he criticized Congregational doctrine more strongly, the Reverend Frederick C. Cannon "sealed him up unto damnation."</a:t>
            </a:r>
          </a:p>
          <a:p>
            <a:pPr eaLnBrk="0" fontAlgn="base" hangingPunct="0">
              <a:spcBef>
                <a:spcPct val="0"/>
              </a:spcBef>
              <a:spcAft>
                <a:spcPct val="0"/>
              </a:spcAft>
            </a:pPr>
            <a:r>
              <a:rPr lang="en-US" sz="1200" dirty="0">
                <a:latin typeface="Arial" pitchFamily="34" charset="0"/>
                <a:cs typeface="Arial" pitchFamily="34" charset="0"/>
              </a:rPr>
              <a:t>    George was baptized September 10, 1832 by Joseph Wakefield. In May of 1833, he and his parents joined the Saints in Kirtland, Ohio. A year later, he accompanied his cousin, the Prophet Joseph Smith, Jr. on Zion's Camp, a military expedition intended to relieve the suffering Saints in Missouri. In 1835, George was ordained a Seventy and set apart as a member of the First Quorum of the Seventy. thus becoming a General Authority.</a:t>
            </a:r>
          </a:p>
          <a:p>
            <a:pPr eaLnBrk="0" fontAlgn="base" hangingPunct="0">
              <a:spcBef>
                <a:spcPct val="0"/>
              </a:spcBef>
              <a:spcAft>
                <a:spcPct val="0"/>
              </a:spcAft>
            </a:pPr>
            <a:r>
              <a:rPr lang="en-US" sz="1200" dirty="0">
                <a:latin typeface="Arial" pitchFamily="34" charset="0"/>
                <a:cs typeface="Arial" pitchFamily="34" charset="0"/>
              </a:rPr>
              <a:t>    By 1839, Thomas B. Marsh and Orson Hyde had been removed from the Twelve for apostasy. David W. Patten had suffered the martyr's fate in Missouri. George A. Smith was ordained an Apostle April 26, 1839 at Far West, Missouri </a:t>
            </a:r>
            <a:r>
              <a:rPr lang="en-US" sz="1200" dirty="0" err="1">
                <a:latin typeface="Arial" pitchFamily="34" charset="0"/>
                <a:cs typeface="Arial" pitchFamily="34" charset="0"/>
              </a:rPr>
              <a:t>byHeber</a:t>
            </a:r>
            <a:r>
              <a:rPr lang="en-US" sz="1200" dirty="0">
                <a:latin typeface="Arial" pitchFamily="34" charset="0"/>
                <a:cs typeface="Arial" pitchFamily="34" charset="0"/>
              </a:rPr>
              <a:t> C. Kimball to bring the Quorum back up to strength.</a:t>
            </a:r>
          </a:p>
          <a:p>
            <a:pPr eaLnBrk="0" fontAlgn="base" hangingPunct="0">
              <a:spcBef>
                <a:spcPct val="0"/>
              </a:spcBef>
              <a:spcAft>
                <a:spcPct val="0"/>
              </a:spcAft>
            </a:pPr>
            <a:r>
              <a:rPr lang="en-US" sz="1200" dirty="0">
                <a:latin typeface="Arial" pitchFamily="34" charset="0"/>
                <a:cs typeface="Arial" pitchFamily="34" charset="0"/>
              </a:rPr>
              <a:t>    Remaining faithful, George and his family made the trek west and joined the Saints in the Great Basin. He was set apart as First Counselor to President Brigham Young on October 7, 1868 after the death of Heber C. Kimball. He served as President Young's emissary many years, more particularly in colonizing southern Utah. St. George, Utah is named for him. He was active in civic and public affairs as well as in the Church. He rose to the rank of Lieutenant General in the territorial militia and was elected territorial senator. During the Utah War he led the saints' southern flank.</a:t>
            </a:r>
          </a:p>
          <a:p>
            <a:pPr eaLnBrk="0" fontAlgn="base" hangingPunct="0">
              <a:spcBef>
                <a:spcPct val="0"/>
              </a:spcBef>
              <a:spcAft>
                <a:spcPct val="0"/>
              </a:spcAft>
            </a:pPr>
            <a:r>
              <a:rPr lang="en-US" sz="1200" dirty="0">
                <a:latin typeface="Arial" pitchFamily="34" charset="0"/>
                <a:cs typeface="Arial" pitchFamily="34" charset="0"/>
              </a:rPr>
              <a:t>    George A. Smith died September 1, 1875 in Salt Lake City. His grandson George Albert Smith (1870-1951),, was the eighth President of the Church and ordained an apostle in 1903, at age 33.</a:t>
            </a:r>
          </a:p>
        </p:txBody>
      </p:sp>
      <p:pic>
        <p:nvPicPr>
          <p:cNvPr id="1029" name="Picture 5" descr="http://www.gapages.com/smithga1x.jpg"/>
          <p:cNvPicPr>
            <a:picLocks noChangeAspect="1" noChangeArrowheads="1"/>
          </p:cNvPicPr>
          <p:nvPr/>
        </p:nvPicPr>
        <p:blipFill>
          <a:blip r:embed="rId2" cstate="print"/>
          <a:srcRect/>
          <a:stretch>
            <a:fillRect/>
          </a:stretch>
        </p:blipFill>
        <p:spPr bwMode="auto">
          <a:xfrm>
            <a:off x="6487060" y="192604"/>
            <a:ext cx="1828800" cy="2438400"/>
          </a:xfrm>
          <a:prstGeom prst="rect">
            <a:avLst/>
          </a:prstGeom>
          <a:noFill/>
        </p:spPr>
      </p:pic>
      <p:pic>
        <p:nvPicPr>
          <p:cNvPr id="1031" name="Picture 7" descr="http://1.bp.blogspot.com/--VGSn_MeQ64/T6mJkboaPaI/AAAAAAAAA6Y/8uiy87XgqdI/s640/2+bathshebas,+george+a-plains.jpg"/>
          <p:cNvPicPr>
            <a:picLocks noChangeAspect="1" noChangeArrowheads="1"/>
          </p:cNvPicPr>
          <p:nvPr/>
        </p:nvPicPr>
        <p:blipFill>
          <a:blip r:embed="rId3" cstate="print"/>
          <a:srcRect/>
          <a:stretch>
            <a:fillRect/>
          </a:stretch>
        </p:blipFill>
        <p:spPr bwMode="auto">
          <a:xfrm>
            <a:off x="8537332" y="154027"/>
            <a:ext cx="1825868" cy="2531872"/>
          </a:xfrm>
          <a:prstGeom prst="rect">
            <a:avLst/>
          </a:prstGeom>
          <a:noFill/>
        </p:spPr>
      </p:pic>
      <p:sp>
        <p:nvSpPr>
          <p:cNvPr id="7" name="TextBox 6"/>
          <p:cNvSpPr txBox="1"/>
          <p:nvPr/>
        </p:nvSpPr>
        <p:spPr>
          <a:xfrm>
            <a:off x="1828800" y="1"/>
            <a:ext cx="3810000" cy="646331"/>
          </a:xfrm>
          <a:prstGeom prst="rect">
            <a:avLst/>
          </a:prstGeom>
          <a:noFill/>
        </p:spPr>
        <p:txBody>
          <a:bodyPr wrap="square" rtlCol="0">
            <a:spAutoFit/>
          </a:bodyPr>
          <a:lstStyle/>
          <a:p>
            <a:r>
              <a:rPr lang="en-US" dirty="0"/>
              <a:t>George Albert Smith during the Prophet Joseph Smith’s Time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95000"/>
              <a:lumOff val="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 name="TextBox 5"/>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Leelawadee" pitchFamily="34" charset="-34"/>
                <a:cs typeface="Leelawadee" pitchFamily="34" charset="-34"/>
              </a:rPr>
              <a:t>Unusual Sacrament Meetings</a:t>
            </a:r>
          </a:p>
        </p:txBody>
      </p:sp>
      <p:sp>
        <p:nvSpPr>
          <p:cNvPr id="7" name="Rectangle 6"/>
          <p:cNvSpPr/>
          <p:nvPr/>
        </p:nvSpPr>
        <p:spPr>
          <a:xfrm>
            <a:off x="5029200" y="4343400"/>
            <a:ext cx="4800600" cy="1569660"/>
          </a:xfrm>
          <a:prstGeom prst="rect">
            <a:avLst/>
          </a:prstGeom>
        </p:spPr>
        <p:txBody>
          <a:bodyPr wrap="square">
            <a:spAutoFit/>
          </a:bodyPr>
          <a:lstStyle/>
          <a:p>
            <a:r>
              <a:rPr lang="en-US" sz="2400" dirty="0">
                <a:solidFill>
                  <a:srgbClr val="FFFF00"/>
                </a:solidFill>
              </a:rPr>
              <a:t>How would you feel? </a:t>
            </a:r>
          </a:p>
          <a:p>
            <a:endParaRPr lang="en-US" sz="2400" dirty="0">
              <a:solidFill>
                <a:srgbClr val="FFFF00"/>
              </a:solidFill>
            </a:endParaRPr>
          </a:p>
          <a:p>
            <a:r>
              <a:rPr lang="en-US" sz="2400" dirty="0">
                <a:solidFill>
                  <a:srgbClr val="FFFF00"/>
                </a:solidFill>
              </a:rPr>
              <a:t>What do you think would happen to the Spirit under such circumstances?</a:t>
            </a:r>
          </a:p>
        </p:txBody>
      </p:sp>
      <p:sp>
        <p:nvSpPr>
          <p:cNvPr id="2050" name="AutoShape 2" descr="data:image/jpeg;base64,/9j/4AAQSkZJRgABAQAAAQABAAD/2wCEAAkGBxQTEhUUExQWFhUXGBwYGBgXGB4cGhoZIB0dGhoeGhgYHCggGhwmHBobITEiJSkrLi4uGh8zODMsNygtLisBCgoKDg0OGhAQGiwkHCQsLCwsLCwsLCwsLCwsLCwsLCwsLCwsLCwsLCwsLCwsLCwsLCwsLCwsLCwsLCwsLCwsLP/AABEIAMIBAwMBIgACEQEDEQH/xAAbAAACAwEBAQAAAAAAAAAAAAAEBQIDBgABB//EAD4QAAECBAQDBwIEBgEEAwEBAAECEQADITEEEkFRBWFxEyKBkaGx8DLBBkLR4RQjUmJy8YIzksLSFVOyogf/xAAZAQEBAQEBAQAAAAAAAAAAAAABAAIDBAX/xAAlEQEBAAICAgICAQUAAAAAAAAAAQIRITESQQNRE2FxBBQygcH/2gAMAwEAAhEDEQA/AMnL/DmEJCFTSFoSM+WgWdVfzKJ9HpQatuHfh+RLmqEvOqlQoglAKuYSXpRxrW0NZUkTQcpGUkMkEkEB2JUxegPdG3hA/DwJKSpglRLChPdJKilWY6gFinekeHzvThuiZnA5CQpJQkINHqgqDuxKvzOTUudLBouw3AJUlBMuWpSFLKXJHco9UsyvTfrCbisygpYztz7qX1AJs9eZ9CEoqA2ZKwC6QoswIqB3aB7F6C9ox5VmCUScPLGZKFKKXAmJysHYZQFd0PUu1ibRLB45KiBMBAzAp7yg5dgympVvWse4SWlIGZFVKTS7+FKd2/SAOPrWhISjupchReoBJzVF9qF3J6xnyqMp2KQkkqSosCEkqJANXGZVXNNd2hdh59Mylsog91IcgGwGa/vyMLpUzuAqUDldShVi6ujCtP2iKsQknulWUioXZ7aO9bM3vFaKOmYh1ApLC5DUSxLEkA9a18otIK2Lk6ApSlWXN/kaks9X9IV4dYUqoKZeZsya22AdjRoYjGSgFIQMwNTlu4cWNRUE6aXcQTY/RZxbgBKZpSFqeoTRyGZgwYGg6vfWLMPgES0JypOdgO8oqcBjV2D3B/yfeD50xYQHUt1AKUos5chj3eR0Y0O8DYTFtMSNDQuTTTXTb9ofyXXDVlieNwYmBiVdoQNaoq3c3vTXWloHXNSkhKQczDSpYAO5trS1TBS0hWuRQ36VDtWrMeUVfwq8yAllCmbMbl7k5XDJJYdLNDMqpNrJL5MymVmZSe6lVSQS6jc0e21Y6XiT3jnZSyQkBITuBQEkuKGvlHk6RklqSk5nSyFGnZmrsAX1uXNNoDnzkABXaTf7gygphsWbXne5jWxlBOGl95ROYEOyi9hR6fSSD6bwNjpBmS3CEmYKkOVH/mPy0BqX6QPN4qlQIQrIwI7xCSWtX1pZ4Fw+NmZf5a0k1+tLhZ2cVfZ3HvFpnS7AYUIIBXLQk5Uh1EqJdmSsoDglk94gl7B4nxPBSQU5iVKNGBBUEi4s4ok8nu0eS+JLUkfyElKmUrLMuL1d02GzvoHMXTJ8tSUhEs/VmPaFyNhR7uDdqRWneulXDeHqlKVMlOpWUsWIIFBZ2ch6ZiPOhONxpWChQZSQyilJAIoHUCHAbT9REJnD1LHaICUhTKIAc90NoLskaWgLCy5qO0UoZSoFBQAGAY0BcMSupJ0AFIpyooxmLCu7mmrU4BSVMhLWOWm6gTekX4aZLlICJaQo6lQJFrijip8K9YW4fCKlpUqaHqWSO8K/1KsHd+pB0gXE4hQU4mK7qXrVizkPqLV15Rr9LR2OJ5pgTnWEgALSA+YsSXBs5JND+kFYfiAWVIluKMNCBSlLh/aEfD+C9oE4jtlCabpCcveFAM2YuHuSA70hijEFITNICFZQFEgMksCt1PUAuHOxaDKTqKxHE48EsxNWrbcZU+JP6wk4rOXmq9QyHBBIswBreHH/AMSZswL7dkp7/cAoXdZIF6VEA4xcnEF1zATLOVKEpJC/7nz8qbvGsJyZPar+ExCpSk5QkhmSp8xpZI2rY7QJJ4evs2WpQA7qU3Ym9HtUO28NsbjmSQVVAJSFPmKaukljqXc28IoncWlqBMxHZlwMoexq5JFPCpd6vTU3ozrglRiO7lmElWYkPzYADa56coq4kQwKQ2pHPZ9miqajtZi+zSwBoX/LVj1N45JylluXq7fmo/NgN46am9ta5WYWUpSQRMYHQPTyjov7/wCUkp0IZvBxHkYtu+2NvqmKxIlVUzZGAtoWFOmgFtoCxqZyklQDy/yDKzf9tSSedSKDY7hGHlmWkTGWzgqSS1Gu4oWDk8tbxLE0QyAPzEJUX1JZiTQk6mPLLq8NUNwfgqFJR2sx1KSFJIWEgEmqRooljoW1hvg8MJZJRiCpUsF0FIAS7gVod6mr7RVK7xMwgrVZT94CgfLtV6jkwhghKQ4YgkUIbsyGd3F2besZufr2lEyTY5QpDhTuQczvyZyBvzDsQDPwZ7IkHMoGkup0qzpYlmtzgzAYVpZQ6iWBWCn81RoLB2AbqTqAuZ2SlMXCcu9HCSS5o5JNh7VzMtdq8dlBQOxmgslAACi1U94l8qauAwyt5QvwnCZq3lskpBDkGgBBdiW3eguPJ5MxIy55gJuwH1Eh7muagKvGKuC4qXLcFGUTDn7z5mNTRnqS7U2rHSZai2JlyzLQwmEgAMMqcoZ0qBYBxXVqp5UXS8EUTElylJRmLg0NwlwDU0Ymm7O5aTp6FU72lVUoHYOL0hVNxbpUsEm3dbd9tG1h8tiDwVKADgtYuAabn5blFU/h6gSoBBABdIBzAXdQd6ks/PnFCJ2ZIyqdRoNK6B2++8XYacsK7NyGS4Yn6T42O2+kU7KjJnyNMKAoVl2D2sOo5gN0gxzLSlIfOkZXSXUWHeNqmhMCzk5FO2YvQrrUFxUu/SK509K5qyt0sl3TXK9A4OhS4YcusW9jb2djlKSoHLmYG31CtGdhQ/KxfMWkkZ1MUZQAxLKuOb6GloiJaQS63bvCgbkK6bnrAWPKc+ZS2zHvNa11b+EMyh9GmKly15UlGZBOZw19AU5XNWcONjsa5WGYzJgQVJYIQgJS5T3WIzNR6Hm8KsViARlrcEKScrgVFLvbWFM3FzwtSEFbAuFOW3IIU9T+8bxu+Izx6Ohw2YcxDSapJQpjlQKsoh7gKbwgX+LlyyEZkhKUsN0szb5unLnAquKqGXMFnKBnKVZXLUoKNC5VWAdYLsVNz7z9Wo+8Un2PFpEcXUVg9qklRIAYgCoYEJDBuZ8dYPlTFBRSRLCmDBKsxfVRAp4ctGjGInCSCnMxUykhAJcpB1dmrfnBuFWVLCKGhUSCHbYjUvSkOovHh5xnIkCYkZ52oJVlUGqWJymw+m5gHiXDcTMmIUqSwZLpCku7OXGd00ehhrNmy5WXMgufqUkgoFbpTd/LrAOJ4oZkzLKKkqzFSZhHe3Z1Buo5ee8dtzgCy0LUSlQQFkFvqS315CAza05HnDQ4kr7iVFWHUPzJbvPpR2oD1OkM8Bwxc1QGLnIWgggtVQO5CUsrUPUCmkFTOEolNKR3koSE5yQc1AXBTsCOsZrOVCS5ic7CiMpT2YsSXch33asSwPDJCFJKZWZTgZVJJBNQAR9KrlubUgnEcISnIrtEpBY5XbvAsWADs7VfdwICxWPMuZVYDgsApzRgwHQHzO0Ym5ROKWTsOuasjIQQQCXFaE22YXLVpAGJnoRKUovmByMRS+os4AH+o0UvGpCQVKKgcoSTSrWOx3p1iasEFJWJiAAsFIVcgEM1bG1f0jpjftTKS8sBJmqQHSq3IFtKkj3iK1KUCrOCXrueexHPnGtXwoITlSH1U5BzFvlIRT+HMSBQObCyhcesdpnLXSZ42gf4lQoFqSNhYR0P8HhcJkTnlqKmqc6q+QaOi8sTvFvuHYdBSAlIYqfvEgOAw6AgM1mG9AxnCYlYNAqxZgEmjCzl67UYdQsPjTMWQEZjLbvUzVoDzq4Y7XFohjJypS6rGYAgpoEhyHYCjgG2z0rHgy7Y2LxIBLAt3nBIZ2qAH3NKglna8HYaYgHv1q6S1NczGxVzbSsZztwEmetDDN3ZaCzro1jSp+ayzqWUJDpc5gH1cEgCwoQ2rDnHPm/wsbWoVimUWqDqzUa1rVL1bvDwWJwQWU1UHJJStTMQ101eny8AYzEhCQQFfVlKcwdNHDCrioDFoFxOKVMlKWgtMBZOYg5gHdIcAAljQG+lYxd9Y+/at3wc8TwbpEuUJZJUGC3ZiQF/SCUkg3+BDjcSmUqhT2iSAE97M41IID+ER4fh5s0BaytDn6E5kkKBs92Iqx2gTGcMVNWJq1lTAByQkrF6bGt46fHjri0foSrCzZuagFS7u7ObPcwMAZZHaObJCXBDWc/lNneDQhGZkzcxLgoFWYgFwC/P2BeKuI4CZMBDKdJrVtNz3Wb3jrjLbrTUxqS5wZTF2s5BJ+/PWPeGTySe7pXKmpHkNX+GOwsqWggqmJdyaWVW3eoquz2hkviEo0CkpG2cDyGsdsP6a3viNzDaubhFLKe53KEhwD7u+rRXM4cZeYpQskl3cZq7ZyBSCkkL+lYVT8qwT4gH3jlYRTsQSaas77PV/wBo7f2uP3WvxylONlqJLBTHdgfAOzV3/SKv/iVKIfJlcOHJ0bROhO8aJEmjAHMLObx7NVlsn1/aGf02EP44zp4WoTaTBlA0S5pcCo3i2TgEJKyVqOa9ha2kP5CszhgCdW10BfmB+0VKw70Kf23FI3PiwnpeGJKeGoKAlSiwDAt4dNtN94okcElpBTnLG1D3S23M1Z40SsIhP1kpewep6IFT4R5Mw6ALE+BHSjlukP4sPo+MZhfA8q3AMwBJYljzNFEEVb9dYqxUuZNMqX2QC/pByFIqwSCqqKF6vr0h5iAq+VI2Ocj0YRWpTVev9qSr1SDB+CfbPgzv8BMX3ZzoIobMB/wDE3ivD4GWZjOS2ZRUe7r3SnqGv+0aYzHBBqDcKHuDAowUvNmDpN6Fw/iX9Yzfhyk4Z8LJwFw8plLA7xUl3LuEnTpW2rvq0Wyp9WUyQlw4BbMHPeL0KW20No8OGn5ypOQoIZkHKdf6jdiA4OlGrCdMqYhCkzEKQFEvRwBT8wcf6jhl8eXuOdwvsZiBmOc9qUJTlSogqcBRcitASxL3fWJYnD9pLTNUo6WCaE1U5HeBIp4PqTCTB40hRR2ihKBzBI+moZYbUFO9H6wZMxgSSta7VSkhwQ7OHHeLaC3KC42DxoqdgJTjtDmKkuF5k5ECtSapD7UPtBaJhUgozpKWZKs9RQMzEE6F3JrzhYmVmCklbAhnAb3DWMF4KW+UUKEMZbpVswcnx5e0O1J0ZYWQCgErCmchQsas4emhrakJsNwkTllRmEAZjlS2YglxmNjQbGrxVgsRkmEKSb2AUCzG7UZ2ccos/jUkkF5a3OXKDUXc/lI5mnKDroa1TVPCUtRxyofWOgUYo/mS6tWFPCsdHLxrmYYZBlrUuaMpNwGoWBABNVDLRk+himTLMwBYJZQoXDuaemvWCeKYtCye0UKG4DA2y90UDMbAawul4klpRSgEjumrGrVADB97RXF20MClALlpU6hkUyQpgbAODUl3NgMogqYtYQApQJUaqTMRmB1AD5690Wbuhm1VpkKVOmywVywlIHcJ7xUlJJezOcuxaB19rRKhmKqKISwbW+ratSM+O5ozetQ4wqEBBllJDlwmmYqDEZXoagCte94xLg+FQkpzKIBJKALu7k5fI3NoBRwybMdZmZlSlgByxLEF2pqBzfeHX8NNVO7QFlMnvIL0q7OxoTyd971w1NStzG60tx+ImTE5WIyuFFdCCDoASzioeoOghZMSuaCkfUKZQW8yD3dT+rw2TmzBKlAoSkuTyskEXqQA9O9DIyzLR3Ehib0L8qAu1to6/D8Vv8NTAowGHMtKkrZRUcxUCXFmDkB03Ol49E6YKA+ja6kKr4vBk+eA2Z0qNn7qif7RdVP6RAM3MRQU3WWHhUq8xH0MZJNRsHPlJUwXKSqpNUChN77sPKLJRCPpSlHQAeoiSksWBPu3iYgsBNVqZ7bnoA58gYULGLoygFdQDEhOB+lKgwfKkkJ8EPlfwEUYbEElshAahUWcswZIci5NW/SaypVBQVHd9OnhEVqZ5DljtvVnoWr7R5lDmtdnb582MTVg2H8wrU75UuVKP+IJJJ30F3ESl4KYs5QRITomXlM1uayClGoZL3YKiDv4qTKTnnTggaAiquiWBOkQk8Um4p0ypK5cov8AziwUu5GXMQw2IcsNHiyXwyVJV3UOv8y1gqWTzUqvgPKJLxCiCMyQCP8Ak/T5aC8tY3V2Iw+FlSgcqDmN1EpKidHJW58SWflFE6SlVyd7U8gdqwHNxPu1Y6UH8dufsIYLyIlYAPlSEvsKHyJrraKJ2FVdvCCJU0syvYmvPz5e0UrnJeyX3YOfKrv80iAKYlOgMUZQNPX55QyM0Ucaa1bxd7c48Xhwpmt7GuvXpDtBcoFQ7n5rFeYn+oHcEH3pBc7CFmavP58pA8oGnOJILwqJjFYBI1IGbmxSXEDT+AJWpBCHSMrh6mrmrB6Bq/Z4a4fCVt4EnrTw0hojDsGZ6X9+mkc88ZVrbHYrgqg+YHvKfKLebVAa3SK08OmkpFEpzBzRxyGlaVfwFI3c9SACJmXK4FQBdwnUM/vCvFhaQbEAvmcWJ230IbSOGWGhcWYmScQiYcqAUhRYa12LlnFdDW1IHxfC1TJwKpawk/koTbwYC8avCrc5q0qPZ6WqdfDlbMJzAvlIYsAXfcP+sZmpzpnxnemDTgZgDdjNPM5iW0+ktbaPY+hFL1JTXdgfIx0XnGdYsbKEw5glyCFEBhY3qem73aCMLw1bOtClKzOzkgABgxNaEGh3MfSpfDpaQMqAN6AeZF6E3cwQjAoCnysNI5eU+nWfG+bcL4DMK+4pcvMQKg90akne7NdwI0GA/C5zFQmqQ7s5JIqSCS163jYIwwozJOhuNeRrEkyiVfQW1OZkuz93U3IcgfaM3dax+OFsngsuXZKVcyCAbWIY7vaPU4ACyanmWHheGkzDXBOhPM8mjyXhjXQagX8driM3GukxhB+IZOTDLykMMrtRu8nQWFC/jGNxPFpsmSkJJD3Y1rRgbj9o2f41mgYZSQXzKFG0APlGJxnD+3UhNQi6ynRmCamz18jQ2Pr+KXTFkLeB4xaVrmZqqDElOZTPUDMNaU5QzmcQx0xRKJCUIP8A9jAjmpzmfoPCGUqSmWCJUspGpepPNV/AGKJuLNstef7mPRMbGdqkYdZDzZqiov3ZWVCBydsxHjEpMtKS6EsbFRJUqvMl76dI9dVm01HnV7+cRUkvdy7kC/kDo5+fToLUm76fK/PtBUlTqoKnb589IDCSN3NtPKnxmgjDhSa6mwemznYP56bwoxQBKQbZ1UQkfmP9zMSkamOl4gywWIKyXUo3I6jVqUYcoWzMWyiQcyzdR8rWSNGvAqpc1RfTf4dtP2EBE46b2mXM4y1DHLq9wQ1HFdDpWOKlNcjbYbD7RGTLJcFh1L+Yany8SABDGp5hx89YkhV6VOsWyx4aMPl/9c4rJSzm1rN0s7CLUcxQDUU+dIkMJSGJJKdVMXSdHAopJtve8B4hAUCUl2FaEF9zR2vXWGPDihSsigcqh1B8R8oIV9ocOsiahaQQUsT3gD9JBFFMQLRbQRSi7cq+t/mp3giTOaxOlx71P3ducGY3hhyiYCFoUHStNi9qadIHlyTUAU9ukWwvRjAUhm2rbmxun1A2ipMhDjvAHYlnPIlgr35CPU4IvYt0PwfOUWSZZLhqeY6M1hEk1SVJ5Ub5SLsNiJiVd4BSRuB/t49KQEgZ1SgK5gzDqF0A5BvCFc7Dz0KmTAvNKUHCkMRS9Py2q0ZtOi38Q4+Z2mcOiZLAq7iZLdqgkg16tXlDTgeIzrUBdQzNoNWA8feM5xZ1dmpy5SXfmoA/aNB+Dpf84pIsjwplDUrr6xi3ZaJQ0Y+Brv09Ir/hhQlIYHTV9XFX8dIPn4Zz+UDk/PUknWB5sxKS7l2qz+LxnSBqwSnofmukdBpKNa/OZEdGfGDR1KUC1HS9S7fPSDJqQCVSyHFNeVgTerWjp0kkipYN1Pnfb2aKxKIsA9HL082vHLx066eTMySxUM2gBHKla6+8SlApCitug+5/SJJwKUnMArNue82moY0iE5ZZgwPWm3J7aQeKkUyJ/aBiShrZQU5nr9R+x1gjELBJJ8NfPbrA6Ao3vp88PBouSgWLVal/m0a8VIyv42lqm9ihJLk6MwDpB8coNL05QvkIIDAZOv1eIHiLw4/Eak/xCBqhBLbFVNNcr1/u5wFLmd8JSEqJB7pb5vcN9vR8fEYy7VKlIeqjlbQOc3Rwwvq8L50ooqzPem/I138tqw3xks5jlFQwOXLlS+4GvIVqN3I87B6q7zBq1pte0dNslcya1W8uXvp49BHiEqOwGj+tR9hB8nDhRsQbNoNyGp928YliZCZKDMmqZIAJJvUEAAfUVFqAVpElMnCMHJcnerB7+/VoomC+XxL/AFHUli/tDfGS12I0dvQWDOA3iYrkYRNyyQKks4A36QgDLkADOs0F2DPyA13iuTOWtYCSUoFgUpUco1Ja55U94MlYdS6EKCWJBUXIHhXz0HSCF4UIBu1lGv2O8BK8UtTkMCHCg1G2ryZtbaa1SyMz7lzSj7nag94ImSySwa2tHHN67wbheHgB1dHJ0+9YagiMOCAXYEgBwx/qDHelILKRqDTcM1xY/BBHYEF1Gmgawu7bn/XOvDZS72sxtzDGBKRKD1PWv6QVPBnSuyVUF8qiXKSLHfKdWrWPMNKBJyilhSlNBrF/DOHKLqKgkjcUAZgXezm3Le5aYx+C4srCTVSpuYpZijQbqGgUdxdwagvGt4WhGJAVLLilCRmG4IubkbRm/wD/AErDoCpS03DoJH5qOFN1BHjyEJ+BcRMvIxYjMebkFIEZ2dPo8jhymNCSCzEEdKX5vao5wRh+CG9dilgC/UsOV21eM7hvxYtKSEkuSaHSvneFcv8AEU1cxXfNQCQNSxD+TDw5RWpvsVhZUkJ7WYkFf0hJbqHU5V1DQo4nxRMvKJaQalOUFgHFDS+g8TGWxMxS8uZRU7kE/bpDjCS2QpatCn0OY30ZMG0yHFVBJSRYOQNhnBYdPtGh4CvJNSRUTO75t90jzhDPkFkgsaEU3ICh7ww4eVICXr2cxKm/tzAX5OfKCBvASNn2/eKMSlxUjQsT7NrFktYNyoDSlCPKzNFU6aHdnItQH3b4YjXdhK1Kj4o/8lg+kdFRxO4FhoNusdBwy1S3JcG1nf18D6x4t306a+UFTZbJc11+PEQoG4Ec9R2CTFmlW6a9YpQh1Fy79B7QTiECnOl4plXFSGo3++l4dJd2ookBzqzU8I5YSkFZdkhz0b35CJO5Fm6Xv8esZ38acVyy+xSaq7ytcqQQ3Sp//mGG1msXiTMnzZh1JPRgkJHpCvC44y5k85u9lSQzi4oDXpFyyEpLglzZ9S3sM1IWcXnZpgDM4S+/dFH8/aOjkccI4mUImTFd515QDqBSr3dWYk7l4OlcblnvrTQN3QaUBLKHkNLawlmLaVLCbkgtzcO/IVMKJqWLPagfy84pVWpn/jMJJ7OWkGlW0v8AOkZhfHZuLxclE5Ty85XkFAClJyk+LQHi10Pn89PKKfwyh8Qpf9CR5k/tDsPqcnGysrqmHUvR2qwZtA2vPUvfwTHSsSjtEMmWlRACmclJYKOmUMSATcA0NsFx2cyRo4sDpQRHhONMvChG/wD5OR7xbT6NipacrhYrVibvVq/AIXdi69A3MVOjc21O5jDTsUsLBK1M+/Jr+MUYbGzO1JzqLtrzh8lp9JmTJchBmrUAlNXTUlqBnudosXPzMS5WsZgKGjbijCl2+oXjK4Gb2mVEw91LFv6mDVAbnD6Vj2SsAqS7B0tQCoDEMxcmv9Ri2dDp+GVlzb0Go2YVBfy6CAf4ZSWLlgdEEqPR1FhStI8l/iMrUP6R+Xc2D8gD68oKlcYQkVObKAAAAzvd2fb9INrSjHEokLmyDlUkP3iSDd0gE+IIFGaFaPxDNmgpmITl1P8As8rx5+JcWJigAMoV3VZdQSCzNUgJqTtpAM2UHIA7osPZ4xtFH4znuqWlye6VewHp94S4YKNXBvbYN+sNPxR/1wk2CBVudKeUAcOR/MSDUVEaiOuGpGUkXHOw+GLZMkJUsPVn8Gf0r5QXhMM0ucoUSCgPa4J+xgMmq22LeAMZCyQjvoD2CrV1H2hzNnHslp1zKU+lmHvCpYyqcUcEjqSzekHqX/KW5u/Wwf5yhRBLmVWNBMfwYC/j7wXw0hXaJFHSPAEEejCAE0zPW6vJv0ifDye0cH6kEEvq4ItreIPomFxJUgKNHApuTs1D82iSZxN7H5Z4z/4cxRKctQU1vpqzDd9qU6t0TNAam/SvnrE0KzJ2joEUogtWPYg0faAMQATy/aJSFFT5ulKDpWJY7DFh3QHepD/eseS5YGvzoKCM6dXqlgFm87frA+KmMoGpp7EHWKMVP7xLhgLwmxXHQB3cqyOoSBqXcP4CDXpm5HfEOKmWhShlBCTlCjc6De8fPZrzAoqUSsqJVuogh/BIJ5OWEe8U4qB/MJzr0uEAuzJBqdajzgHg2YjOqqlKVXTLlBsNO4zbRuTQt2MngJWAdyTt5+PvAWIQe1CmcH0eobewgyfiAV5QXZg5u+p8xHkwUPNwAPKnpFQGlnuoCSxCS77s36Qqm95ZHM6/eHfEEAGmpAHKhH3hBjlJExRehrTdv10iSifNGRyfpFBu8EfhaWAmYdVEejn30gPGyRlBarB/cQ5/CMgdnmUOfzyh9JT+Jl5ANTy+corwU3uIA7zoDNuGfyAij8RJJJflWL+E4buSwBe5etan0ivQRODmqTn0ANIlge6SSKZXPKv7Q3ym2h0Ps29D5wknScoIBIqx/bx+bZhabgygSa1alPD2DwWJh7FJ3JJ6KdvIEDwiuUns8LmA7xSVeJFPtEMQ4SEA0Av0H7esNSlJyhw9q+TGClJDDKFP5dLf6gOSknK53H2hthJRclRPK9trxmov4ilImSrmhUXFM1H8b+sTSpzTVX3/AEaB8RMBSop5pD3dz88IPlIGVBDOzGmr/p7wQMVxGdnxM1zQKbegYfaGHAMiZis7FJBS76lgCBpe8LJCgZylHUl/EfrBUzhxABSPqcDmal2+aRsnyUkOglwQCR6D3PnAs1JIUxYkX5EAD1j3C4oulTjvo03YEj3ic3vAMLP6F4ggpbkObD7/AD1hpxEjseZLef8AqFJlHLmc0VlZr0e/lTnDEzc0suCzg12NKQgld1DYg+nwQFhFsUkflUHJrRwKjxrFmIUUUN0u/WBMOApS0k3f/wBh6RJqpeJCFoWhNUkoUK1QS1t6JU0aiYlWlzVzytdz6RhMJNcsCxNQebBP2HiRG34VN7RAzFjUKI0IGovdotEWnFMA5D61H3rHQJMDFh7/AKGOgTSYha5isxL8qhPhcu2sVEEPf7RcZm1GvrFC1E0J5Fh8asXbZfjsxSwN/ni99oyOM4cSSQSdX58gB7xvZeGBr6N8akBYyVLBsFPTLcfOlekQr5nxDh6hU5lbByXOg5eMaQIySlJSLIYH0r4k+UaGZN7NJKZQQ9HNFBzoC6qVNzaMzxWachSlqkDqW/UloRQmJw/elqAq7lugYE6/7i5SgEoc/mzHzdPmX9YWYniLB6DW+gp4mLuGThMS5+oEDagDjwd/OBL8WahJLufK5D+kZrGF5jhmzUH6w84vOyhJ1SQHDXqIz0+WCzHXwv8AtDEvxMnLmJ1DtpWghlwlUxUthlSkd21TqavzaBcVhVK7NIqS36e7xoMdhhIlJCWcXOtmPqYkx3FJylEglwL+EOeDzGKafSkmtrNAknC5yARe53AIfzhhKls9b0A5PX51goEIcip3PvA0rBdqoI3Ifo9fRoJmAAB9K+DQRwlCg6kh1ADweleVX8oITDjkwAJSLBSA3LOkewgDFEuoeFIYYyWDkzG5zE8kj/2y+sALQSfP9oqA2EJI5hw42Hz1hxIS0txQ5VMTu1IV4c5BQOXD+JhniZxyoSLlRPh/tozkQU7Vv6j6ACCMQvLJJeoQT6PCzDz3Xb8x8XeHOUZFeIrzEakD58h8z/L3jWy1BCEsRdifV/Mxn8GhJKhoQQHNdCHbx8xB/EJ4EsaMXBsfyhjqzp94TUcMs/xExGgU4HIgmm1CPWG6mAbl/wCv6Rm8MSJoVVyQPEw/UQEh6U9Q0Id2lxeooNSzD294mgnsptD3QKcgQSPtFckgF+hfpX7wNxhZJypdlCrb7FuVYrwFHFglgblQAB3ADiu7H0ELQtloVyA+eEPpHC1GT3mUMxBBH0AXc7XAMK8bw1TEIqR411ilSRTlU45+Xz7RqPw7jFFSkLdlHN/yZvURkpUwqSO6cwofnywh/wDhsmYkBTBrKerUZh1ts0W4mvMobDxf9Y6B5k9L3HzrHRJoAGI1fSgbnVjEJhCXUtQDGhJ10Fr9Hg1Ms3fxJv5W8IT8XkIBCl5aC4oegYh3/wB6RjbrQfFfxFLlBlnoCO8eiDXxWWG0YvH/AIynTVhGHBQFFu79R6rNvBgIM45hkzFUSA5DqCQKbDRrwJhuFNMGUGpop+8A1SXf+4/tGmB/DcHMSt5qyompJUVENoHrZRsBptAv4oxTBABYqLjVmZqeUH4iclGZf5R3Q3nTwDeEIUy+2nKmKSMg+kGpH23hoDycKVd5elW0DWp0gzhcodqwqyX+b3ETxaTkU2r+GkW8DwxV2q3/AChAPU19h5wErx6VTJilEd0eT7wIiTmWEjQk+tPnONFjUhCDYfpb9YUcKkZlrysSRlDbkgD715Qo5/D2HC1GYod1JYc/h+8XfiSc5YbZiNth5mHWEkplSwmjIT5n96+cY3G4wmbT/JW7aep9Ig7DJyubkD57xKV+X51949RVLjWK8IrMpWwGX1aBJ49RUUyx9SyE0538o2GCwIkyiD9Rqry7qX5BhGZ4FJUvFZ9JaXH+SqJp0eNfLPaLKeYKiXDmhYDpqWvrEQU3ADMC6u7LFdO8pVBzZIJ6wrWnIsczDnETmVOWS6SQlPJhUV0zFUZzEYnMsH+77tEqmVAEDc+e33i7EzPpO2ZvLfwijBsqYpJ/IT6UHznFvFlhASdgoeJFK+EZopfwlbTQbkMQ4erV/wBQ5XinkrIbM6jyCQHr6wh4fMZZe4Zx4X50MEcRW0g5XYqAfcVJ9o0YS4IgFJNU08quPV/CCPxDlZCRrV+QcV8SIlw/DguL1bwNfcQLx+Ue0SW+lILWu7t5RJ2EmEsbmiudLw4TLzUCgQbPzsXhTw1DLHJ/vDCakhRyln02c1+8SWYYkln/AC2056b+0NFygoHIQO6C5BLkUNt6DkQ8JcLh1BKnUcxcU1D+j8o0EiWlgAGGUNz1Pt5nmIMpwB/4dnyhNQSCtCVl2FCQCBmSoU0NY6fJGImr7GUkFZ7qcwBFHLJzBLgAkxRKAAZu87udNGD9fQQTKSSxoTZ9W8CA9adWaLHia9LRbN4axUFJ7wopxqN97RYjB5WKaNozgjmDyMMOm1mb4GrHqTWreBGz6G4hL1K5es1YOwlTCB0IlEN4mOiw4gijqHIFvSOiDSrmlrP6jleFk7AqUp1VZ6f7NP3hukpHzfeKZ7GgNW+FvSMyt2EE3h4eoYGjFm2doW8XmCVKKmPaKGVBZixu3gI089TJrX773NIQcfH8libMogVqze9uhjTNY7iGMCpKEAKoTmO5anWsHYRLISmxIr7QEjDlTghm+/7Q2El5qQLM5/xY/p6iEF/HFiVK6lhvt86QTwnuyEM6c6iqouPpD+UQmcJOIWJiyUy0d1P9xfvHrYPyMXduDOSgABKUlmsAAEhugPtEir8RzXGXdTMNAKeP7w4/CeD7OXnUKmoGzhgPAP8A98Dz8CmZOAIokOoa7geNBGoQkBKdifnzZokX8SW0kvcueo+PGDkKJWpR1JA9vciNh+JsT3KUpTzjKLSEseaUgdA/6eMQMirJLO4T4Oze5gHgKvq5192juJTQJOrkt4f7ifBpJUCBR2SPGj9QHMRar8LysstS1O8wkv8A2gMm+jV8YcSZuVJmrsHVu9yPMVgSUgCUlqApNOXeA9IDRj1GXKSruuhBfUi/sICnxrH5klIABzVIAD0NG8b60hFIllRYWFXPL40ETyVKcXejnV4GxazJl0+pZyv805wZfoznt3Dpigsl2zAPR3sYtxy3KUKAdzUHoR7RTw2QbmlKa9LxGWsmbuL+ZO8UFeKkAGgr+Y9X/S8H8awmWQnYqBdv7VaQPh0svqQI0HE5YVhloAqlOYN/bU+g9Y0GU4PLZWzi3RiIYYmSCuosHHJqnwLtAfDTUW0BJOpDC/OG6ZfezM4IY7G2uhDu/s0Zy6MJ1YIpUqZm7tB9L0oNw9BF+KSEs5Bq3KkM5khQTRtXfUOTU9CBTlFs7CEJDoKXDVd/B9tozjb7RLhEqKisAFIO+mvu8PsPKUVCwFHB2agr19YpwsgsUtZT70qNNWYH47JcgpKiQTRw/wDvSugi3b2tOmy+yAzBnDgivsPnrFkoZk5m2qNOY5fNY9VPUsJSpglJ7pZzaoNgR4bR5KTlfR2DuAd9jvG0pQipBBFCxdmb5Xxj1KHIub+HQ1199IICtFChZiPa+kSEti/ptEFZlHQe0dF6k1NxpHQgznzVEMQadR00/eLpKgB8/wBwBICXcpD78hsH7u7WgoTmApfl5PR4G3ipj95XQPTbTf8AWFfE5OYKCj3ToNSKuTBE6aVEAW1PsGbr6xEIcWYUYfLRaZYzieBUqiUlLH8qqtc+D184v4IV/wAztPq/qH9LMQObgeJh5iJXUnndyXsOvL0hdiMPmOUgim7EDm2/tF0gXFOIKUWH/TRRh9IpVudx/swPw1acy1EVdKQORqR7eRgbiKVhAlpHdBoetSTuWCR0iXBJeaYAbFSSfC/o/lCmh4empp3j3ldT7gVPlFvat3dGZP8Aiz06d1MWZSErUwD0A9CX2dh4GKiyEqUdwAer6aBgIgy/4tn0NeUIf4tynxP6e0FfiPE51BO1T8+XhICxHM08IUZcSnVQnS8aXg0splEgOScqeald0enuYzMllTP8iEh9mr7R9L4LwthKUr6UJpzWQz/8Uv58okljpBTJWlyGl5BzoEU5uR4x7xPIZZLAFICE/wCIIZvB/KCeJXQk/wD2p8g5LC9wXgXjeIyyyhYHeoDrTn4mMXtqM/NnlMpQFLtzq/qYU8VxQUqXKSp0pS5/yJP2EMsWHSAbMwfq8IpMrNOWebeTAe3rFrlbaBFEcwnXp+rwuwa2mVsQ3jofWG0jBrmHIhJUshgBUu0B8Q4LOw60drKUgnexpuKGpGsI24TGUaOM4Hv+sPps0hJSCRmDOObxnEqZ9nfpTaNSFoUlIDHUtdm+wJ8ofSLJKAkECpPecUfW9gKU6c4MTLBWB9IJYvXbRq/rEjhR/wAXJcF/CzjbwifZAXax+9OlYxIUsSU5wJJUzhIK7FXN2YbPeseJz5iFqUCCQQCWfUJbbrt4+rk7OxvzDuN6/NTE5QGm3SnSHS28w2HyhyK9b218IIzAtR9vLcdPQ9YIRJo1PGnzwio4ckVt5+/T4A0RRTIflUG1GsS3ho5ixMrKGoXH7Ve+kXJUGANdgaeXqYmhbuGobajpEgypTGl999Ax8faLFKuwID2eviDXU1j2SgMzkaPdvUPFSUKD6gVLCrc6F6t++mmUjiimgUKbgfrHQHNmsSGI6W8KR7CyZTgzAUcIdtYjMFVc2fnWPY6CNPZv/UHMKfnaBZyqj5pHsdEnuJFE9R/+JZ94XYQ/y1HX9o6OgBPxFIY/4q9LRfwhIZJaub/xVHsdDEbYmyOg9oD4v9HiPaOjoQ+ccQP8xfUwDNvHR0SN/wAND+ajqqPs+KSAUgUFLf5R0dFUznGVHt5Vdf8AyTAXH7/OUdHRkl2LujqYTcNP8xXUR5HRRPq34eGXBYhae6vKrvCiv+4Vhl+NS+FD17hPiLHqI6Ojpf8AH/TE/wCvluY5L/KQw4aO9L6q9o6OjlemzHA/c+8WJ+o9Y6OhIiQXKRo9tIvxKBnFB+X3MdHRJbN1jxRv/wAfYR0dGYVCFGldvUl4Kwwr4n/9R5HQxK5I7h/yV948ugv/AFD7x0dGgDMex0dCn//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1981200" y="1524001"/>
            <a:ext cx="3429000" cy="1200329"/>
          </a:xfrm>
          <a:prstGeom prst="rect">
            <a:avLst/>
          </a:prstGeom>
        </p:spPr>
        <p:txBody>
          <a:bodyPr wrap="square">
            <a:spAutoFit/>
          </a:bodyPr>
          <a:lstStyle/>
          <a:p>
            <a:r>
              <a:rPr lang="en-US" dirty="0">
                <a:solidFill>
                  <a:schemeClr val="bg1"/>
                </a:solidFill>
              </a:rPr>
              <a:t>Imagine some adult Church members are standing on benches and speaking loudly, while others are rolling around on the floor.</a:t>
            </a:r>
          </a:p>
        </p:txBody>
      </p:sp>
      <p:pic>
        <p:nvPicPr>
          <p:cNvPr id="3" name="Picture 2">
            <a:extLst>
              <a:ext uri="{FF2B5EF4-FFF2-40B4-BE49-F238E27FC236}">
                <a16:creationId xmlns:a16="http://schemas.microsoft.com/office/drawing/2014/main" id="{CD1EF5ED-BC5A-45D8-9C0E-EF3CD04720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896" y="3145612"/>
            <a:ext cx="4044597" cy="2655419"/>
          </a:xfrm>
          <a:prstGeom prst="rect">
            <a:avLst/>
          </a:prstGeom>
        </p:spPr>
      </p:pic>
      <p:pic>
        <p:nvPicPr>
          <p:cNvPr id="9" name="Picture 8">
            <a:extLst>
              <a:ext uri="{FF2B5EF4-FFF2-40B4-BE49-F238E27FC236}">
                <a16:creationId xmlns:a16="http://schemas.microsoft.com/office/drawing/2014/main" id="{30EF9A2C-A85C-48AE-9B87-3C2049388D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4939" y="1075632"/>
            <a:ext cx="3810330" cy="28592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95000"/>
              <a:lumOff val="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 name="TextBox 5"/>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Leelawadee" pitchFamily="34" charset="-34"/>
                <a:cs typeface="Leelawadee" pitchFamily="34" charset="-34"/>
              </a:rPr>
              <a:t>False Spirits</a:t>
            </a:r>
          </a:p>
        </p:txBody>
      </p:sp>
      <p:sp>
        <p:nvSpPr>
          <p:cNvPr id="2050" name="AutoShape 2" descr="data:image/jpeg;base64,/9j/4AAQSkZJRgABAQAAAQABAAD/2wCEAAkGBxQTEhUUExQWFhUXGBwYGBgXGB4cGhoZIB0dGhoeGhgYHCggGhwmHBobITEiJSkrLi4uGh8zODMsNygtLisBCgoKDg0OGhAQGiwkHCQsLCwsLCwsLCwsLCwsLCwsLCwsLCwsLCwsLCwsLCwsLCwsLCwsLCwsLCwsLCwsLCwsLP/AABEIAMIBAwMBIgACEQEDEQH/xAAbAAACAwEBAQAAAAAAAAAAAAAEBQIDBgABB//EAD4QAAECBAQDBwIEBgEEAwEBAAECEQADITEEEkFRBWFxEyKBkaGx8DLBBkLR4RQjUmJy8YIzksLSFVOyogf/xAAZAQEBAQEBAQAAAAAAAAAAAAABAAIDBAX/xAAlEQEBAAICAgICAQUAAAAAAAAAAQIRITESQQNRE2FxBBQygcH/2gAMAwEAAhEDEQA/AMnL/DmEJCFTSFoSM+WgWdVfzKJ9HpQatuHfh+RLmqEvOqlQoglAKuYSXpRxrW0NZUkTQcpGUkMkEkEB2JUxegPdG3hA/DwJKSpglRLChPdJKilWY6gFinekeHzvThuiZnA5CQpJQkINHqgqDuxKvzOTUudLBouw3AJUlBMuWpSFLKXJHco9UsyvTfrCbisygpYztz7qX1AJs9eZ9CEoqA2ZKwC6QoswIqB3aB7F6C9ox5VmCUScPLGZKFKKXAmJysHYZQFd0PUu1ibRLB45KiBMBAzAp7yg5dgympVvWse4SWlIGZFVKTS7+FKd2/SAOPrWhISjupchReoBJzVF9qF3J6xnyqMp2KQkkqSosCEkqJANXGZVXNNd2hdh59Mylsog91IcgGwGa/vyMLpUzuAqUDldShVi6ujCtP2iKsQknulWUioXZ7aO9bM3vFaKOmYh1ApLC5DUSxLEkA9a18otIK2Lk6ApSlWXN/kaks9X9IV4dYUqoKZeZsya22AdjRoYjGSgFIQMwNTlu4cWNRUE6aXcQTY/RZxbgBKZpSFqeoTRyGZgwYGg6vfWLMPgES0JypOdgO8oqcBjV2D3B/yfeD50xYQHUt1AKUos5chj3eR0Y0O8DYTFtMSNDQuTTTXTb9ofyXXDVlieNwYmBiVdoQNaoq3c3vTXWloHXNSkhKQczDSpYAO5trS1TBS0hWuRQ36VDtWrMeUVfwq8yAllCmbMbl7k5XDJJYdLNDMqpNrJL5MymVmZSe6lVSQS6jc0e21Y6XiT3jnZSyQkBITuBQEkuKGvlHk6RklqSk5nSyFGnZmrsAX1uXNNoDnzkABXaTf7gygphsWbXne5jWxlBOGl95ROYEOyi9hR6fSSD6bwNjpBmS3CEmYKkOVH/mPy0BqX6QPN4qlQIQrIwI7xCSWtX1pZ4Fw+NmZf5a0k1+tLhZ2cVfZ3HvFpnS7AYUIIBXLQk5Uh1EqJdmSsoDglk94gl7B4nxPBSQU5iVKNGBBUEi4s4ok8nu0eS+JLUkfyElKmUrLMuL1d02GzvoHMXTJ8tSUhEs/VmPaFyNhR7uDdqRWneulXDeHqlKVMlOpWUsWIIFBZ2ch6ZiPOhONxpWChQZSQyilJAIoHUCHAbT9REJnD1LHaICUhTKIAc90NoLskaWgLCy5qO0UoZSoFBQAGAY0BcMSupJ0AFIpyooxmLCu7mmrU4BSVMhLWOWm6gTekX4aZLlICJaQo6lQJFrijip8K9YW4fCKlpUqaHqWSO8K/1KsHd+pB0gXE4hQU4mK7qXrVizkPqLV15Rr9LR2OJ5pgTnWEgALSA+YsSXBs5JND+kFYfiAWVIluKMNCBSlLh/aEfD+C9oE4jtlCabpCcveFAM2YuHuSA70hijEFITNICFZQFEgMksCt1PUAuHOxaDKTqKxHE48EsxNWrbcZU+JP6wk4rOXmq9QyHBBIswBreHH/AMSZswL7dkp7/cAoXdZIF6VEA4xcnEF1zATLOVKEpJC/7nz8qbvGsJyZPar+ExCpSk5QkhmSp8xpZI2rY7QJJ4evs2WpQA7qU3Ym9HtUO28NsbjmSQVVAJSFPmKaukljqXc28IoncWlqBMxHZlwMoexq5JFPCpd6vTU3ozrglRiO7lmElWYkPzYADa56coq4kQwKQ2pHPZ9miqajtZi+zSwBoX/LVj1N45JylluXq7fmo/NgN46am9ta5WYWUpSQRMYHQPTyjov7/wCUkp0IZvBxHkYtu+2NvqmKxIlVUzZGAtoWFOmgFtoCxqZyklQDy/yDKzf9tSSedSKDY7hGHlmWkTGWzgqSS1Gu4oWDk8tbxLE0QyAPzEJUX1JZiTQk6mPLLq8NUNwfgqFJR2sx1KSFJIWEgEmqRooljoW1hvg8MJZJRiCpUsF0FIAS7gVod6mr7RVK7xMwgrVZT94CgfLtV6jkwhghKQ4YgkUIbsyGd3F2besZufr2lEyTY5QpDhTuQczvyZyBvzDsQDPwZ7IkHMoGkup0qzpYlmtzgzAYVpZQ6iWBWCn81RoLB2AbqTqAuZ2SlMXCcu9HCSS5o5JNh7VzMtdq8dlBQOxmgslAACi1U94l8qauAwyt5QvwnCZq3lskpBDkGgBBdiW3eguPJ5MxIy55gJuwH1Eh7muagKvGKuC4qXLcFGUTDn7z5mNTRnqS7U2rHSZai2JlyzLQwmEgAMMqcoZ0qBYBxXVqp5UXS8EUTElylJRmLg0NwlwDU0Ymm7O5aTp6FU72lVUoHYOL0hVNxbpUsEm3dbd9tG1h8tiDwVKADgtYuAabn5blFU/h6gSoBBABdIBzAXdQd6ks/PnFCJ2ZIyqdRoNK6B2++8XYacsK7NyGS4Yn6T42O2+kU7KjJnyNMKAoVl2D2sOo5gN0gxzLSlIfOkZXSXUWHeNqmhMCzk5FO2YvQrrUFxUu/SK509K5qyt0sl3TXK9A4OhS4YcusW9jb2djlKSoHLmYG31CtGdhQ/KxfMWkkZ1MUZQAxLKuOb6GloiJaQS63bvCgbkK6bnrAWPKc+ZS2zHvNa11b+EMyh9GmKly15UlGZBOZw19AU5XNWcONjsa5WGYzJgQVJYIQgJS5T3WIzNR6Hm8KsViARlrcEKScrgVFLvbWFM3FzwtSEFbAuFOW3IIU9T+8bxu+Izx6Ohw2YcxDSapJQpjlQKsoh7gKbwgX+LlyyEZkhKUsN0szb5unLnAquKqGXMFnKBnKVZXLUoKNC5VWAdYLsVNz7z9Wo+8Un2PFpEcXUVg9qklRIAYgCoYEJDBuZ8dYPlTFBRSRLCmDBKsxfVRAp4ctGjGInCSCnMxUykhAJcpB1dmrfnBuFWVLCKGhUSCHbYjUvSkOovHh5xnIkCYkZ52oJVlUGqWJymw+m5gHiXDcTMmIUqSwZLpCku7OXGd00ehhrNmy5WXMgufqUkgoFbpTd/LrAOJ4oZkzLKKkqzFSZhHe3Z1Buo5ee8dtzgCy0LUSlQQFkFvqS315CAza05HnDQ4kr7iVFWHUPzJbvPpR2oD1OkM8Bwxc1QGLnIWgggtVQO5CUsrUPUCmkFTOEolNKR3koSE5yQc1AXBTsCOsZrOVCS5ic7CiMpT2YsSXch33asSwPDJCFJKZWZTgZVJJBNQAR9KrlubUgnEcISnIrtEpBY5XbvAsWADs7VfdwICxWPMuZVYDgsApzRgwHQHzO0Ym5ROKWTsOuasjIQQQCXFaE22YXLVpAGJnoRKUovmByMRS+os4AH+o0UvGpCQVKKgcoSTSrWOx3p1iasEFJWJiAAsFIVcgEM1bG1f0jpjftTKS8sBJmqQHSq3IFtKkj3iK1KUCrOCXrueexHPnGtXwoITlSH1U5BzFvlIRT+HMSBQObCyhcesdpnLXSZ42gf4lQoFqSNhYR0P8HhcJkTnlqKmqc6q+QaOi8sTvFvuHYdBSAlIYqfvEgOAw6AgM1mG9AxnCYlYNAqxZgEmjCzl67UYdQsPjTMWQEZjLbvUzVoDzq4Y7XFohjJypS6rGYAgpoEhyHYCjgG2z0rHgy7Y2LxIBLAt3nBIZ2qAH3NKglna8HYaYgHv1q6S1NczGxVzbSsZztwEmetDDN3ZaCzro1jSp+ayzqWUJDpc5gH1cEgCwoQ2rDnHPm/wsbWoVimUWqDqzUa1rVL1bvDwWJwQWU1UHJJStTMQ101eny8AYzEhCQQFfVlKcwdNHDCrioDFoFxOKVMlKWgtMBZOYg5gHdIcAAljQG+lYxd9Y+/at3wc8TwbpEuUJZJUGC3ZiQF/SCUkg3+BDjcSmUqhT2iSAE97M41IID+ER4fh5s0BaytDn6E5kkKBs92Iqx2gTGcMVNWJq1lTAByQkrF6bGt46fHjri0foSrCzZuagFS7u7ObPcwMAZZHaObJCXBDWc/lNneDQhGZkzcxLgoFWYgFwC/P2BeKuI4CZMBDKdJrVtNz3Wb3jrjLbrTUxqS5wZTF2s5BJ+/PWPeGTySe7pXKmpHkNX+GOwsqWggqmJdyaWVW3eoquz2hkviEo0CkpG2cDyGsdsP6a3viNzDaubhFLKe53KEhwD7u+rRXM4cZeYpQskl3cZq7ZyBSCkkL+lYVT8qwT4gH3jlYRTsQSaas77PV/wBo7f2uP3WvxylONlqJLBTHdgfAOzV3/SKv/iVKIfJlcOHJ0bROhO8aJEmjAHMLObx7NVlsn1/aGf02EP44zp4WoTaTBlA0S5pcCo3i2TgEJKyVqOa9ha2kP5CszhgCdW10BfmB+0VKw70Kf23FI3PiwnpeGJKeGoKAlSiwDAt4dNtN94okcElpBTnLG1D3S23M1Z40SsIhP1kpewep6IFT4R5Mw6ALE+BHSjlukP4sPo+MZhfA8q3AMwBJYljzNFEEVb9dYqxUuZNMqX2QC/pByFIqwSCqqKF6vr0h5iAq+VI2Ocj0YRWpTVev9qSr1SDB+CfbPgzv8BMX3ZzoIobMB/wDE3ivD4GWZjOS2ZRUe7r3SnqGv+0aYzHBBqDcKHuDAowUvNmDpN6Fw/iX9Yzfhyk4Z8LJwFw8plLA7xUl3LuEnTpW2rvq0Wyp9WUyQlw4BbMHPeL0KW20No8OGn5ypOQoIZkHKdf6jdiA4OlGrCdMqYhCkzEKQFEvRwBT8wcf6jhl8eXuOdwvsZiBmOc9qUJTlSogqcBRcitASxL3fWJYnD9pLTNUo6WCaE1U5HeBIp4PqTCTB40hRR2ihKBzBI+moZYbUFO9H6wZMxgSSta7VSkhwQ7OHHeLaC3KC42DxoqdgJTjtDmKkuF5k5ECtSapD7UPtBaJhUgozpKWZKs9RQMzEE6F3JrzhYmVmCklbAhnAb3DWMF4KW+UUKEMZbpVswcnx5e0O1J0ZYWQCgErCmchQsas4emhrakJsNwkTllRmEAZjlS2YglxmNjQbGrxVgsRkmEKSb2AUCzG7UZ2ccos/jUkkF5a3OXKDUXc/lI5mnKDroa1TVPCUtRxyofWOgUYo/mS6tWFPCsdHLxrmYYZBlrUuaMpNwGoWBABNVDLRk+himTLMwBYJZQoXDuaemvWCeKYtCye0UKG4DA2y90UDMbAawul4klpRSgEjumrGrVADB97RXF20MClALlpU6hkUyQpgbAODUl3NgMogqYtYQApQJUaqTMRmB1AD5690Wbuhm1VpkKVOmywVywlIHcJ7xUlJJezOcuxaB19rRKhmKqKISwbW+ratSM+O5ozetQ4wqEBBllJDlwmmYqDEZXoagCte94xLg+FQkpzKIBJKALu7k5fI3NoBRwybMdZmZlSlgByxLEF2pqBzfeHX8NNVO7QFlMnvIL0q7OxoTyd971w1NStzG60tx+ImTE5WIyuFFdCCDoASzioeoOghZMSuaCkfUKZQW8yD3dT+rw2TmzBKlAoSkuTyskEXqQA9O9DIyzLR3Ehib0L8qAu1to6/D8Vv8NTAowGHMtKkrZRUcxUCXFmDkB03Ol49E6YKA+ja6kKr4vBk+eA2Z0qNn7qif7RdVP6RAM3MRQU3WWHhUq8xH0MZJNRsHPlJUwXKSqpNUChN77sPKLJRCPpSlHQAeoiSksWBPu3iYgsBNVqZ7bnoA58gYULGLoygFdQDEhOB+lKgwfKkkJ8EPlfwEUYbEElshAahUWcswZIci5NW/SaypVBQVHd9OnhEVqZ5DljtvVnoWr7R5lDmtdnb582MTVg2H8wrU75UuVKP+IJJJ30F3ESl4KYs5QRITomXlM1uayClGoZL3YKiDv4qTKTnnTggaAiquiWBOkQk8Um4p0ypK5cov8AziwUu5GXMQw2IcsNHiyXwyVJV3UOv8y1gqWTzUqvgPKJLxCiCMyQCP8Ak/T5aC8tY3V2Iw+FlSgcqDmN1EpKidHJW58SWflFE6SlVyd7U8gdqwHNxPu1Y6UH8dufsIYLyIlYAPlSEvsKHyJrraKJ2FVdvCCJU0syvYmvPz5e0UrnJeyX3YOfKrv80iAKYlOgMUZQNPX55QyM0Ucaa1bxd7c48Xhwpmt7GuvXpDtBcoFQ7n5rFeYn+oHcEH3pBc7CFmavP58pA8oGnOJILwqJjFYBI1IGbmxSXEDT+AJWpBCHSMrh6mrmrB6Bq/Z4a4fCVt4EnrTw0hojDsGZ6X9+mkc88ZVrbHYrgqg+YHvKfKLebVAa3SK08OmkpFEpzBzRxyGlaVfwFI3c9SACJmXK4FQBdwnUM/vCvFhaQbEAvmcWJ230IbSOGWGhcWYmScQiYcqAUhRYa12LlnFdDW1IHxfC1TJwKpawk/koTbwYC8avCrc5q0qPZ6WqdfDlbMJzAvlIYsAXfcP+sZmpzpnxnemDTgZgDdjNPM5iW0+ktbaPY+hFL1JTXdgfIx0XnGdYsbKEw5glyCFEBhY3qem73aCMLw1bOtClKzOzkgABgxNaEGh3MfSpfDpaQMqAN6AeZF6E3cwQjAoCnysNI5eU+nWfG+bcL4DMK+4pcvMQKg90akne7NdwI0GA/C5zFQmqQ7s5JIqSCS163jYIwwozJOhuNeRrEkyiVfQW1OZkuz93U3IcgfaM3dax+OFsngsuXZKVcyCAbWIY7vaPU4ACyanmWHheGkzDXBOhPM8mjyXhjXQagX8driM3GukxhB+IZOTDLykMMrtRu8nQWFC/jGNxPFpsmSkJJD3Y1rRgbj9o2f41mgYZSQXzKFG0APlGJxnD+3UhNQi6ynRmCamz18jQ2Pr+KXTFkLeB4xaVrmZqqDElOZTPUDMNaU5QzmcQx0xRKJCUIP8A9jAjmpzmfoPCGUqSmWCJUspGpepPNV/AGKJuLNstef7mPRMbGdqkYdZDzZqiov3ZWVCBydsxHjEpMtKS6EsbFRJUqvMl76dI9dVm01HnV7+cRUkvdy7kC/kDo5+fToLUm76fK/PtBUlTqoKnb589IDCSN3NtPKnxmgjDhSa6mwemznYP56bwoxQBKQbZ1UQkfmP9zMSkamOl4gywWIKyXUo3I6jVqUYcoWzMWyiQcyzdR8rWSNGvAqpc1RfTf4dtP2EBE46b2mXM4y1DHLq9wQ1HFdDpWOKlNcjbYbD7RGTLJcFh1L+Yany8SABDGp5hx89YkhV6VOsWyx4aMPl/9c4rJSzm1rN0s7CLUcxQDUU+dIkMJSGJJKdVMXSdHAopJtve8B4hAUCUl2FaEF9zR2vXWGPDihSsigcqh1B8R8oIV9ocOsiahaQQUsT3gD9JBFFMQLRbQRSi7cq+t/mp3giTOaxOlx71P3ducGY3hhyiYCFoUHStNi9qadIHlyTUAU9ukWwvRjAUhm2rbmxun1A2ipMhDjvAHYlnPIlgr35CPU4IvYt0PwfOUWSZZLhqeY6M1hEk1SVJ5Ub5SLsNiJiVd4BSRuB/t49KQEgZ1SgK5gzDqF0A5BvCFc7Dz0KmTAvNKUHCkMRS9Py2q0ZtOi38Q4+Z2mcOiZLAq7iZLdqgkg16tXlDTgeIzrUBdQzNoNWA8feM5xZ1dmpy5SXfmoA/aNB+Dpf84pIsjwplDUrr6xi3ZaJQ0Y+Brv09Ir/hhQlIYHTV9XFX8dIPn4Zz+UDk/PUknWB5sxKS7l2qz+LxnSBqwSnofmukdBpKNa/OZEdGfGDR1KUC1HS9S7fPSDJqQCVSyHFNeVgTerWjp0kkipYN1Pnfb2aKxKIsA9HL082vHLx066eTMySxUM2gBHKla6+8SlApCitug+5/SJJwKUnMArNue82moY0iE5ZZgwPWm3J7aQeKkUyJ/aBiShrZQU5nr9R+x1gjELBJJ8NfPbrA6Ao3vp88PBouSgWLVal/m0a8VIyv42lqm9ihJLk6MwDpB8coNL05QvkIIDAZOv1eIHiLw4/Eak/xCBqhBLbFVNNcr1/u5wFLmd8JSEqJB7pb5vcN9vR8fEYy7VKlIeqjlbQOc3Rwwvq8L50ooqzPem/I138tqw3xks5jlFQwOXLlS+4GvIVqN3I87B6q7zBq1pte0dNslcya1W8uXvp49BHiEqOwGj+tR9hB8nDhRsQbNoNyGp928YliZCZKDMmqZIAJJvUEAAfUVFqAVpElMnCMHJcnerB7+/VoomC+XxL/AFHUli/tDfGS12I0dvQWDOA3iYrkYRNyyQKks4A36QgDLkADOs0F2DPyA13iuTOWtYCSUoFgUpUco1Ja55U94MlYdS6EKCWJBUXIHhXz0HSCF4UIBu1lGv2O8BK8UtTkMCHCg1G2ryZtbaa1SyMz7lzSj7nag94ImSySwa2tHHN67wbheHgB1dHJ0+9YagiMOCAXYEgBwx/qDHelILKRqDTcM1xY/BBHYEF1Gmgawu7bn/XOvDZS72sxtzDGBKRKD1PWv6QVPBnSuyVUF8qiXKSLHfKdWrWPMNKBJyilhSlNBrF/DOHKLqKgkjcUAZgXezm3Le5aYx+C4srCTVSpuYpZijQbqGgUdxdwagvGt4WhGJAVLLilCRmG4IubkbRm/wD/AErDoCpS03DoJH5qOFN1BHjyEJ+BcRMvIxYjMebkFIEZ2dPo8jhymNCSCzEEdKX5vao5wRh+CG9dilgC/UsOV21eM7hvxYtKSEkuSaHSvneFcv8AEU1cxXfNQCQNSxD+TDw5RWpvsVhZUkJ7WYkFf0hJbqHU5V1DQo4nxRMvKJaQalOUFgHFDS+g8TGWxMxS8uZRU7kE/bpDjCS2QpatCn0OY30ZMG0yHFVBJSRYOQNhnBYdPtGh4CvJNSRUTO75t90jzhDPkFkgsaEU3ICh7ww4eVICXr2cxKm/tzAX5OfKCBvASNn2/eKMSlxUjQsT7NrFktYNyoDSlCPKzNFU6aHdnItQH3b4YjXdhK1Kj4o/8lg+kdFRxO4FhoNusdBwy1S3JcG1nf18D6x4t306a+UFTZbJc11+PEQoG4Ec9R2CTFmlW6a9YpQh1Fy79B7QTiECnOl4plXFSGo3++l4dJd2ookBzqzU8I5YSkFZdkhz0b35CJO5Fm6Xv8esZ38acVyy+xSaq7ytcqQQ3Sp//mGG1msXiTMnzZh1JPRgkJHpCvC44y5k85u9lSQzi4oDXpFyyEpLglzZ9S3sM1IWcXnZpgDM4S+/dFH8/aOjkccI4mUImTFd515QDqBSr3dWYk7l4OlcblnvrTQN3QaUBLKHkNLawlmLaVLCbkgtzcO/IVMKJqWLPagfy84pVWpn/jMJJ7OWkGlW0v8AOkZhfHZuLxclE5Ty85XkFAClJyk+LQHi10Pn89PKKfwyh8Qpf9CR5k/tDsPqcnGysrqmHUvR2qwZtA2vPUvfwTHSsSjtEMmWlRACmclJYKOmUMSATcA0NsFx2cyRo4sDpQRHhONMvChG/wD5OR7xbT6NipacrhYrVibvVq/AIXdi69A3MVOjc21O5jDTsUsLBK1M+/Jr+MUYbGzO1JzqLtrzh8lp9JmTJchBmrUAlNXTUlqBnudosXPzMS5WsZgKGjbijCl2+oXjK4Gb2mVEw91LFv6mDVAbnD6Vj2SsAqS7B0tQCoDEMxcmv9Ri2dDp+GVlzb0Go2YVBfy6CAf4ZSWLlgdEEqPR1FhStI8l/iMrUP6R+Xc2D8gD68oKlcYQkVObKAAAAzvd2fb9INrSjHEokLmyDlUkP3iSDd0gE+IIFGaFaPxDNmgpmITl1P8As8rx5+JcWJigAMoV3VZdQSCzNUgJqTtpAM2UHIA7osPZ4xtFH4znuqWlye6VewHp94S4YKNXBvbYN+sNPxR/1wk2CBVudKeUAcOR/MSDUVEaiOuGpGUkXHOw+GLZMkJUsPVn8Gf0r5QXhMM0ucoUSCgPa4J+xgMmq22LeAMZCyQjvoD2CrV1H2hzNnHslp1zKU+lmHvCpYyqcUcEjqSzekHqX/KW5u/Wwf5yhRBLmVWNBMfwYC/j7wXw0hXaJFHSPAEEejCAE0zPW6vJv0ifDye0cH6kEEvq4ItreIPomFxJUgKNHApuTs1D82iSZxN7H5Z4z/4cxRKctQU1vpqzDd9qU6t0TNAam/SvnrE0KzJ2joEUogtWPYg0faAMQATy/aJSFFT5ulKDpWJY7DFh3QHepD/eseS5YGvzoKCM6dXqlgFm87frA+KmMoGpp7EHWKMVP7xLhgLwmxXHQB3cqyOoSBqXcP4CDXpm5HfEOKmWhShlBCTlCjc6De8fPZrzAoqUSsqJVuogh/BIJ5OWEe8U4qB/MJzr0uEAuzJBqdajzgHg2YjOqqlKVXTLlBsNO4zbRuTQt2MngJWAdyTt5+PvAWIQe1CmcH0eobewgyfiAV5QXZg5u+p8xHkwUPNwAPKnpFQGlnuoCSxCS77s36Qqm95ZHM6/eHfEEAGmpAHKhH3hBjlJExRehrTdv10iSifNGRyfpFBu8EfhaWAmYdVEejn30gPGyRlBarB/cQ5/CMgdnmUOfzyh9JT+Jl5ANTy+corwU3uIA7zoDNuGfyAij8RJJJflWL+E4buSwBe5etan0ivQRODmqTn0ANIlge6SSKZXPKv7Q3ym2h0Ps29D5wknScoIBIqx/bx+bZhabgygSa1alPD2DwWJh7FJ3JJ6KdvIEDwiuUns8LmA7xSVeJFPtEMQ4SEA0Av0H7esNSlJyhw9q+TGClJDDKFP5dLf6gOSknK53H2hthJRclRPK9trxmov4ilImSrmhUXFM1H8b+sTSpzTVX3/AEaB8RMBSop5pD3dz88IPlIGVBDOzGmr/p7wQMVxGdnxM1zQKbegYfaGHAMiZis7FJBS76lgCBpe8LJCgZylHUl/EfrBUzhxABSPqcDmal2+aRsnyUkOglwQCR6D3PnAs1JIUxYkX5EAD1j3C4oulTjvo03YEj3ic3vAMLP6F4ggpbkObD7/AD1hpxEjseZLef8AqFJlHLmc0VlZr0e/lTnDEzc0suCzg12NKQgld1DYg+nwQFhFsUkflUHJrRwKjxrFmIUUUN0u/WBMOApS0k3f/wBh6RJqpeJCFoWhNUkoUK1QS1t6JU0aiYlWlzVzytdz6RhMJNcsCxNQebBP2HiRG34VN7RAzFjUKI0IGovdotEWnFMA5D61H3rHQJMDFh7/AKGOgTSYha5isxL8qhPhcu2sVEEPf7RcZm1GvrFC1E0J5Fh8asXbZfjsxSwN/ni99oyOM4cSSQSdX58gB7xvZeGBr6N8akBYyVLBsFPTLcfOlekQr5nxDh6hU5lbByXOg5eMaQIySlJSLIYH0r4k+UaGZN7NJKZQQ9HNFBzoC6qVNzaMzxWachSlqkDqW/UloRQmJw/elqAq7lugYE6/7i5SgEoc/mzHzdPmX9YWYniLB6DW+gp4mLuGThMS5+oEDagDjwd/OBL8WahJLufK5D+kZrGF5jhmzUH6w84vOyhJ1SQHDXqIz0+WCzHXwv8AtDEvxMnLmJ1DtpWghlwlUxUthlSkd21TqavzaBcVhVK7NIqS36e7xoMdhhIlJCWcXOtmPqYkx3FJylEglwL+EOeDzGKafSkmtrNAknC5yARe53AIfzhhKls9b0A5PX51goEIcip3PvA0rBdqoI3Ifo9fRoJmAAB9K+DQRwlCg6kh1ADweleVX8oITDjkwAJSLBSA3LOkewgDFEuoeFIYYyWDkzG5zE8kj/2y+sALQSfP9oqA2EJI5hw42Hz1hxIS0txQ5VMTu1IV4c5BQOXD+JhniZxyoSLlRPh/tozkQU7Vv6j6ACCMQvLJJeoQT6PCzDz3Xb8x8XeHOUZFeIrzEakD58h8z/L3jWy1BCEsRdifV/Mxn8GhJKhoQQHNdCHbx8xB/EJ4EsaMXBsfyhjqzp94TUcMs/xExGgU4HIgmm1CPWG6mAbl/wCv6Rm8MSJoVVyQPEw/UQEh6U9Q0Id2lxeooNSzD294mgnsptD3QKcgQSPtFckgF+hfpX7wNxhZJypdlCrb7FuVYrwFHFglgblQAB3ADiu7H0ELQtloVyA+eEPpHC1GT3mUMxBBH0AXc7XAMK8bw1TEIqR411ilSRTlU45+Xz7RqPw7jFFSkLdlHN/yZvURkpUwqSO6cwofnywh/wDhsmYkBTBrKerUZh1ts0W4mvMobDxf9Y6B5k9L3HzrHRJoAGI1fSgbnVjEJhCXUtQDGhJ10Fr9Hg1Ms3fxJv5W8IT8XkIBCl5aC4oegYh3/wB6RjbrQfFfxFLlBlnoCO8eiDXxWWG0YvH/AIynTVhGHBQFFu79R6rNvBgIM45hkzFUSA5DqCQKbDRrwJhuFNMGUGpop+8A1SXf+4/tGmB/DcHMSt5qyompJUVENoHrZRsBptAv4oxTBABYqLjVmZqeUH4iclGZf5R3Q3nTwDeEIUy+2nKmKSMg+kGpH23hoDycKVd5elW0DWp0gzhcodqwqyX+b3ETxaTkU2r+GkW8DwxV2q3/AChAPU19h5wErx6VTJilEd0eT7wIiTmWEjQk+tPnONFjUhCDYfpb9YUcKkZlrysSRlDbkgD715Qo5/D2HC1GYod1JYc/h+8XfiSc5YbZiNth5mHWEkplSwmjIT5n96+cY3G4wmbT/JW7aep9Ig7DJyubkD57xKV+X51949RVLjWK8IrMpWwGX1aBJ49RUUyx9SyE0538o2GCwIkyiD9Rqry7qX5BhGZ4FJUvFZ9JaXH+SqJp0eNfLPaLKeYKiXDmhYDpqWvrEQU3ADMC6u7LFdO8pVBzZIJ6wrWnIsczDnETmVOWS6SQlPJhUV0zFUZzEYnMsH+77tEqmVAEDc+e33i7EzPpO2ZvLfwijBsqYpJ/IT6UHznFvFlhASdgoeJFK+EZopfwlbTQbkMQ4erV/wBQ5XinkrIbM6jyCQHr6wh4fMZZe4Zx4X50MEcRW0g5XYqAfcVJ9o0YS4IgFJNU08quPV/CCPxDlZCRrV+QcV8SIlw/DguL1bwNfcQLx+Ue0SW+lILWu7t5RJ2EmEsbmiudLw4TLzUCgQbPzsXhTw1DLHJ/vDCakhRyln02c1+8SWYYkln/AC2056b+0NFygoHIQO6C5BLkUNt6DkQ8JcLh1BKnUcxcU1D+j8o0EiWlgAGGUNz1Pt5nmIMpwB/4dnyhNQSCtCVl2FCQCBmSoU0NY6fJGImr7GUkFZ7qcwBFHLJzBLgAkxRKAAZu87udNGD9fQQTKSSxoTZ9W8CA9adWaLHia9LRbN4axUFJ7wopxqN97RYjB5WKaNozgjmDyMMOm1mb4GrHqTWreBGz6G4hL1K5es1YOwlTCB0IlEN4mOiw4gijqHIFvSOiDSrmlrP6jleFk7AqUp1VZ6f7NP3hukpHzfeKZ7GgNW+FvSMyt2EE3h4eoYGjFm2doW8XmCVKKmPaKGVBZixu3gI089TJrX773NIQcfH8libMogVqze9uhjTNY7iGMCpKEAKoTmO5anWsHYRLISmxIr7QEjDlTghm+/7Q2El5qQLM5/xY/p6iEF/HFiVK6lhvt86QTwnuyEM6c6iqouPpD+UQmcJOIWJiyUy0d1P9xfvHrYPyMXduDOSgABKUlmsAAEhugPtEir8RzXGXdTMNAKeP7w4/CeD7OXnUKmoGzhgPAP8A98Dz8CmZOAIokOoa7geNBGoQkBKdifnzZokX8SW0kvcueo+PGDkKJWpR1JA9vciNh+JsT3KUpTzjKLSEseaUgdA/6eMQMirJLO4T4Oze5gHgKvq5192juJTQJOrkt4f7ifBpJUCBR2SPGj9QHMRar8LysstS1O8wkv8A2gMm+jV8YcSZuVJmrsHVu9yPMVgSUgCUlqApNOXeA9IDRj1GXKSruuhBfUi/sICnxrH5klIABzVIAD0NG8b60hFIllRYWFXPL40ETyVKcXejnV4GxazJl0+pZyv805wZfoznt3Dpigsl2zAPR3sYtxy3KUKAdzUHoR7RTw2QbmlKa9LxGWsmbuL+ZO8UFeKkAGgr+Y9X/S8H8awmWQnYqBdv7VaQPh0svqQI0HE5YVhloAqlOYN/bU+g9Y0GU4PLZWzi3RiIYYmSCuosHHJqnwLtAfDTUW0BJOpDC/OG6ZfezM4IY7G2uhDu/s0Zy6MJ1YIpUqZm7tB9L0oNw9BF+KSEs5Bq3KkM5khQTRtXfUOTU9CBTlFs7CEJDoKXDVd/B9tozjb7RLhEqKisAFIO+mvu8PsPKUVCwFHB2agr19YpwsgsUtZT70qNNWYH47JcgpKiQTRw/wDvSugi3b2tOmy+yAzBnDgivsPnrFkoZk5m2qNOY5fNY9VPUsJSpglJ7pZzaoNgR4bR5KTlfR2DuAd9jvG0pQipBBFCxdmb5Xxj1KHIub+HQ1199IICtFChZiPa+kSEti/ptEFZlHQe0dF6k1NxpHQgznzVEMQadR00/eLpKgB8/wBwBICXcpD78hsH7u7WgoTmApfl5PR4G3ipj95XQPTbTf8AWFfE5OYKCj3ToNSKuTBE6aVEAW1PsGbr6xEIcWYUYfLRaZYzieBUqiUlLH8qqtc+D184v4IV/wAztPq/qH9LMQObgeJh5iJXUnndyXsOvL0hdiMPmOUgim7EDm2/tF0gXFOIKUWH/TRRh9IpVudx/swPw1acy1EVdKQORqR7eRgbiKVhAlpHdBoetSTuWCR0iXBJeaYAbFSSfC/o/lCmh4empp3j3ldT7gVPlFvat3dGZP8Aiz06d1MWZSErUwD0A9CX2dh4GKiyEqUdwAer6aBgIgy/4tn0NeUIf4tynxP6e0FfiPE51BO1T8+XhICxHM08IUZcSnVQnS8aXg0splEgOScqeald0enuYzMllTP8iEh9mr7R9L4LwthKUr6UJpzWQz/8Uv58okljpBTJWlyGl5BzoEU5uR4x7xPIZZLAFICE/wCIIZvB/KCeJXQk/wD2p8g5LC9wXgXjeIyyyhYHeoDrTn4mMXtqM/NnlMpQFLtzq/qYU8VxQUqXKSp0pS5/yJP2EMsWHSAbMwfq8IpMrNOWebeTAe3rFrlbaBFEcwnXp+rwuwa2mVsQ3jofWG0jBrmHIhJUshgBUu0B8Q4LOw60drKUgnexpuKGpGsI24TGUaOM4Hv+sPps0hJSCRmDOObxnEqZ9nfpTaNSFoUlIDHUtdm+wJ8ofSLJKAkECpPecUfW9gKU6c4MTLBWB9IJYvXbRq/rEjhR/wAXJcF/CzjbwifZAXax+9OlYxIUsSU5wJJUzhIK7FXN2YbPeseJz5iFqUCCQQCWfUJbbrt4+rk7OxvzDuN6/NTE5QGm3SnSHS28w2HyhyK9b218IIzAtR9vLcdPQ9YIRJo1PGnzwio4ckVt5+/T4A0RRTIflUG1GsS3ho5ixMrKGoXH7Ve+kXJUGANdgaeXqYmhbuGobajpEgypTGl999Ax8faLFKuwID2eviDXU1j2SgMzkaPdvUPFSUKD6gVLCrc6F6t++mmUjiimgUKbgfrHQHNmsSGI6W8KR7CyZTgzAUcIdtYjMFVc2fnWPY6CNPZv/UHMKfnaBZyqj5pHsdEnuJFE9R/+JZ94XYQ/y1HX9o6OgBPxFIY/4q9LRfwhIZJaub/xVHsdDEbYmyOg9oD4v9HiPaOjoQ+ccQP8xfUwDNvHR0SN/wAND+ajqqPs+KSAUgUFLf5R0dFUznGVHt5Vdf8AyTAXH7/OUdHRkl2LujqYTcNP8xXUR5HRRPq34eGXBYhae6vKrvCiv+4Vhl+NS+FD17hPiLHqI6Ojpf8AH/TE/wCvluY5L/KQw4aO9L6q9o6OjlemzHA/c+8WJ+o9Y6OhIiQXKRo9tIvxKBnFB+X3MdHRJbN1jxRv/wAfYR0dGYVCFGldvUl4Kwwr4n/9R5HQxK5I7h/yV948ugv/AFD7x0dGgDMex0dCn//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4478593" y="1235271"/>
            <a:ext cx="3429000" cy="5109091"/>
          </a:xfrm>
          <a:prstGeom prst="rect">
            <a:avLst/>
          </a:prstGeom>
        </p:spPr>
        <p:txBody>
          <a:bodyPr wrap="square">
            <a:spAutoFit/>
          </a:bodyPr>
          <a:lstStyle/>
          <a:p>
            <a:r>
              <a:rPr lang="en-US" sz="2400" dirty="0">
                <a:solidFill>
                  <a:schemeClr val="bg1"/>
                </a:solidFill>
              </a:rPr>
              <a:t>“The devil has great power to deceive; he will so transform things as to make one gape at those who are doing the will of God.” </a:t>
            </a:r>
          </a:p>
          <a:p>
            <a:r>
              <a:rPr lang="en-US" sz="1200" dirty="0">
                <a:solidFill>
                  <a:schemeClr val="bg1"/>
                </a:solidFill>
              </a:rPr>
              <a:t>Joseph Smith</a:t>
            </a:r>
          </a:p>
          <a:p>
            <a:endParaRPr lang="en-US" sz="1200" dirty="0">
              <a:solidFill>
                <a:schemeClr val="bg1"/>
              </a:solidFill>
            </a:endParaRPr>
          </a:p>
          <a:p>
            <a:endParaRPr lang="en-US" dirty="0">
              <a:solidFill>
                <a:schemeClr val="bg1"/>
              </a:solidFill>
            </a:endParaRPr>
          </a:p>
          <a:p>
            <a:pPr algn="ctr"/>
            <a:r>
              <a:rPr lang="en-US" sz="2800" dirty="0">
                <a:solidFill>
                  <a:schemeClr val="bg1"/>
                </a:solidFill>
              </a:rPr>
              <a:t>Latter-day Saints must observe the Lord’s counsel in order to escape Satan’s deceptions:</a:t>
            </a:r>
          </a:p>
        </p:txBody>
      </p:sp>
      <p:sp>
        <p:nvSpPr>
          <p:cNvPr id="25" name="TextBox 24"/>
          <p:cNvSpPr txBox="1"/>
          <p:nvPr/>
        </p:nvSpPr>
        <p:spPr>
          <a:xfrm>
            <a:off x="0" y="6488668"/>
            <a:ext cx="1371600" cy="369332"/>
          </a:xfrm>
          <a:prstGeom prst="rect">
            <a:avLst/>
          </a:prstGeom>
          <a:noFill/>
        </p:spPr>
        <p:txBody>
          <a:bodyPr wrap="square" rtlCol="0">
            <a:spAutoFit/>
          </a:bodyPr>
          <a:lstStyle/>
          <a:p>
            <a:r>
              <a:rPr lang="en-US" dirty="0">
                <a:solidFill>
                  <a:schemeClr val="bg1"/>
                </a:solidFill>
              </a:rPr>
              <a:t>D&amp;C 50:2-9</a:t>
            </a:r>
          </a:p>
        </p:txBody>
      </p:sp>
      <p:pic>
        <p:nvPicPr>
          <p:cNvPr id="3" name="Picture 2">
            <a:extLst>
              <a:ext uri="{FF2B5EF4-FFF2-40B4-BE49-F238E27FC236}">
                <a16:creationId xmlns:a16="http://schemas.microsoft.com/office/drawing/2014/main" id="{C0C33304-4DDC-4AB0-9C71-3DD9EB6274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735" y="2133600"/>
            <a:ext cx="2438400" cy="2590800"/>
          </a:xfrm>
          <a:prstGeom prst="rect">
            <a:avLst/>
          </a:prstGeom>
        </p:spPr>
      </p:pic>
      <p:pic>
        <p:nvPicPr>
          <p:cNvPr id="7" name="Picture 6">
            <a:extLst>
              <a:ext uri="{FF2B5EF4-FFF2-40B4-BE49-F238E27FC236}">
                <a16:creationId xmlns:a16="http://schemas.microsoft.com/office/drawing/2014/main" id="{AD33877E-977E-4E6E-B35A-84FA00A972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4679" y="1981200"/>
            <a:ext cx="2476500" cy="2743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lumMod val="95000"/>
              <a:lumOff val="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 name="Rectangle 1"/>
          <p:cNvSpPr/>
          <p:nvPr/>
        </p:nvSpPr>
        <p:spPr>
          <a:xfrm>
            <a:off x="1049594" y="1351936"/>
            <a:ext cx="4572000" cy="3970318"/>
          </a:xfrm>
          <a:prstGeom prst="rect">
            <a:avLst/>
          </a:prstGeom>
        </p:spPr>
        <p:txBody>
          <a:bodyPr>
            <a:spAutoFit/>
          </a:bodyPr>
          <a:lstStyle/>
          <a:p>
            <a:r>
              <a:rPr lang="en-US" dirty="0">
                <a:solidFill>
                  <a:schemeClr val="bg1"/>
                </a:solidFill>
              </a:rPr>
              <a:t>If you were given the job of picking out such false money, how would you go about it?</a:t>
            </a:r>
          </a:p>
          <a:p>
            <a:endParaRPr lang="en-US" dirty="0">
              <a:solidFill>
                <a:schemeClr val="bg1"/>
              </a:solidFill>
            </a:endParaRPr>
          </a:p>
          <a:p>
            <a:r>
              <a:rPr lang="en-US" dirty="0">
                <a:solidFill>
                  <a:schemeClr val="bg1"/>
                </a:solidFill>
              </a:rPr>
              <a:t> By memorizing every kind of counterfeit? </a:t>
            </a:r>
          </a:p>
          <a:p>
            <a:endParaRPr lang="en-US" dirty="0">
              <a:solidFill>
                <a:schemeClr val="bg1"/>
              </a:solidFill>
            </a:endParaRPr>
          </a:p>
          <a:p>
            <a:endParaRPr lang="en-US" dirty="0">
              <a:solidFill>
                <a:schemeClr val="bg1"/>
              </a:solidFill>
            </a:endParaRPr>
          </a:p>
          <a:p>
            <a:r>
              <a:rPr lang="en-US" dirty="0">
                <a:solidFill>
                  <a:schemeClr val="bg1"/>
                </a:solidFill>
              </a:rPr>
              <a:t>No. Your time would be better spent if you studied </a:t>
            </a:r>
            <a:r>
              <a:rPr lang="en-US" i="1" dirty="0">
                <a:solidFill>
                  <a:schemeClr val="bg1"/>
                </a:solidFill>
              </a:rPr>
              <a:t>real</a:t>
            </a:r>
            <a:r>
              <a:rPr lang="en-US" dirty="0">
                <a:solidFill>
                  <a:schemeClr val="bg1"/>
                </a:solidFill>
              </a:rPr>
              <a:t> money. </a:t>
            </a:r>
          </a:p>
          <a:p>
            <a:endParaRPr lang="en-US" dirty="0">
              <a:solidFill>
                <a:schemeClr val="bg1"/>
              </a:solidFill>
            </a:endParaRPr>
          </a:p>
          <a:p>
            <a:r>
              <a:rPr lang="en-US" dirty="0">
                <a:solidFill>
                  <a:schemeClr val="bg1"/>
                </a:solidFill>
              </a:rPr>
              <a:t>After you knew what real money looked like, you could recognize a counterfeit. </a:t>
            </a:r>
          </a:p>
          <a:p>
            <a:endParaRPr lang="en-US" dirty="0">
              <a:solidFill>
                <a:schemeClr val="bg1"/>
              </a:solidFill>
            </a:endParaRPr>
          </a:p>
          <a:p>
            <a:r>
              <a:rPr lang="en-US" dirty="0">
                <a:solidFill>
                  <a:schemeClr val="bg1"/>
                </a:solidFill>
              </a:rPr>
              <a:t>Similarly, when we learn how to identify the truth, we can recognize those that are false.</a:t>
            </a:r>
          </a:p>
        </p:txBody>
      </p:sp>
      <p:sp>
        <p:nvSpPr>
          <p:cNvPr id="4" name="TextBox 3"/>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Leelawadee" pitchFamily="34" charset="-34"/>
                <a:cs typeface="Leelawadee" pitchFamily="34" charset="-34"/>
              </a:rPr>
              <a:t>Counterfeit</a:t>
            </a:r>
          </a:p>
        </p:txBody>
      </p:sp>
      <p:pic>
        <p:nvPicPr>
          <p:cNvPr id="6" name="Picture 5">
            <a:extLst>
              <a:ext uri="{FF2B5EF4-FFF2-40B4-BE49-F238E27FC236}">
                <a16:creationId xmlns:a16="http://schemas.microsoft.com/office/drawing/2014/main" id="{AB93FB7B-36C4-4B7F-81ED-075EF71225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0408" y="1255587"/>
            <a:ext cx="4267570" cy="43468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894"/>
            <a:ext cx="12192000" cy="6858000"/>
          </a:xfrm>
          <a:prstGeom prst="rect">
            <a:avLst/>
          </a:prstGeom>
          <a:solidFill>
            <a:schemeClr val="tx1">
              <a:lumMod val="95000"/>
              <a:lumOff val="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 name="TextBox 5"/>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Leelawadee" pitchFamily="34" charset="-34"/>
                <a:cs typeface="Leelawadee" pitchFamily="34" charset="-34"/>
              </a:rPr>
              <a:t>The Source</a:t>
            </a:r>
          </a:p>
        </p:txBody>
      </p:sp>
      <p:sp>
        <p:nvSpPr>
          <p:cNvPr id="2050" name="AutoShape 2" descr="data:image/jpeg;base64,/9j/4AAQSkZJRgABAQAAAQABAAD/2wCEAAkGBxQTEhUUExQWFhUXGBwYGBgXGB4cGhoZIB0dGhoeGhgYHCggGhwmHBobITEiJSkrLi4uGh8zODMsNygtLisBCgoKDg0OGhAQGiwkHCQsLCwsLCwsLCwsLCwsLCwsLCwsLCwsLCwsLCwsLCwsLCwsLCwsLCwsLCwsLCwsLCwsLP/AABEIAMIBAwMBIgACEQEDEQH/xAAbAAACAwEBAQAAAAAAAAAAAAAEBQIDBgABB//EAD4QAAECBAQDBwIEBgEEAwEBAAECEQADITEEEkFRBWFxEyKBkaGx8DLBBkLR4RQjUmJy8YIzksLSFVOyogf/xAAZAQEBAQEBAQAAAAAAAAAAAAABAAIDBAX/xAAlEQEBAAICAgICAQUAAAAAAAAAAQIRITESQQNRE2FxBBQygcH/2gAMAwEAAhEDEQA/AMnL/DmEJCFTSFoSM+WgWdVfzKJ9HpQatuHfh+RLmqEvOqlQoglAKuYSXpRxrW0NZUkTQcpGUkMkEkEB2JUxegPdG3hA/DwJKSpglRLChPdJKilWY6gFinekeHzvThuiZnA5CQpJQkINHqgqDuxKvzOTUudLBouw3AJUlBMuWpSFLKXJHco9UsyvTfrCbisygpYztz7qX1AJs9eZ9CEoqA2ZKwC6QoswIqB3aB7F6C9ox5VmCUScPLGZKFKKXAmJysHYZQFd0PUu1ibRLB45KiBMBAzAp7yg5dgympVvWse4SWlIGZFVKTS7+FKd2/SAOPrWhISjupchReoBJzVF9qF3J6xnyqMp2KQkkqSosCEkqJANXGZVXNNd2hdh59Mylsog91IcgGwGa/vyMLpUzuAqUDldShVi6ujCtP2iKsQknulWUioXZ7aO9bM3vFaKOmYh1ApLC5DUSxLEkA9a18otIK2Lk6ApSlWXN/kaks9X9IV4dYUqoKZeZsya22AdjRoYjGSgFIQMwNTlu4cWNRUE6aXcQTY/RZxbgBKZpSFqeoTRyGZgwYGg6vfWLMPgES0JypOdgO8oqcBjV2D3B/yfeD50xYQHUt1AKUos5chj3eR0Y0O8DYTFtMSNDQuTTTXTb9ofyXXDVlieNwYmBiVdoQNaoq3c3vTXWloHXNSkhKQczDSpYAO5trS1TBS0hWuRQ36VDtWrMeUVfwq8yAllCmbMbl7k5XDJJYdLNDMqpNrJL5MymVmZSe6lVSQS6jc0e21Y6XiT3jnZSyQkBITuBQEkuKGvlHk6RklqSk5nSyFGnZmrsAX1uXNNoDnzkABXaTf7gygphsWbXne5jWxlBOGl95ROYEOyi9hR6fSSD6bwNjpBmS3CEmYKkOVH/mPy0BqX6QPN4qlQIQrIwI7xCSWtX1pZ4Fw+NmZf5a0k1+tLhZ2cVfZ3HvFpnS7AYUIIBXLQk5Uh1EqJdmSsoDglk94gl7B4nxPBSQU5iVKNGBBUEi4s4ok8nu0eS+JLUkfyElKmUrLMuL1d02GzvoHMXTJ8tSUhEs/VmPaFyNhR7uDdqRWneulXDeHqlKVMlOpWUsWIIFBZ2ch6ZiPOhONxpWChQZSQyilJAIoHUCHAbT9REJnD1LHaICUhTKIAc90NoLskaWgLCy5qO0UoZSoFBQAGAY0BcMSupJ0AFIpyooxmLCu7mmrU4BSVMhLWOWm6gTekX4aZLlICJaQo6lQJFrijip8K9YW4fCKlpUqaHqWSO8K/1KsHd+pB0gXE4hQU4mK7qXrVizkPqLV15Rr9LR2OJ5pgTnWEgALSA+YsSXBs5JND+kFYfiAWVIluKMNCBSlLh/aEfD+C9oE4jtlCabpCcveFAM2YuHuSA70hijEFITNICFZQFEgMksCt1PUAuHOxaDKTqKxHE48EsxNWrbcZU+JP6wk4rOXmq9QyHBBIswBreHH/AMSZswL7dkp7/cAoXdZIF6VEA4xcnEF1zATLOVKEpJC/7nz8qbvGsJyZPar+ExCpSk5QkhmSp8xpZI2rY7QJJ4evs2WpQA7qU3Ym9HtUO28NsbjmSQVVAJSFPmKaukljqXc28IoncWlqBMxHZlwMoexq5JFPCpd6vTU3ozrglRiO7lmElWYkPzYADa56coq4kQwKQ2pHPZ9miqajtZi+zSwBoX/LVj1N45JylluXq7fmo/NgN46am9ta5WYWUpSQRMYHQPTyjov7/wCUkp0IZvBxHkYtu+2NvqmKxIlVUzZGAtoWFOmgFtoCxqZyklQDy/yDKzf9tSSedSKDY7hGHlmWkTGWzgqSS1Gu4oWDk8tbxLE0QyAPzEJUX1JZiTQk6mPLLq8NUNwfgqFJR2sx1KSFJIWEgEmqRooljoW1hvg8MJZJRiCpUsF0FIAS7gVod6mr7RVK7xMwgrVZT94CgfLtV6jkwhghKQ4YgkUIbsyGd3F2besZufr2lEyTY5QpDhTuQczvyZyBvzDsQDPwZ7IkHMoGkup0qzpYlmtzgzAYVpZQ6iWBWCn81RoLB2AbqTqAuZ2SlMXCcu9HCSS5o5JNh7VzMtdq8dlBQOxmgslAACi1U94l8qauAwyt5QvwnCZq3lskpBDkGgBBdiW3eguPJ5MxIy55gJuwH1Eh7muagKvGKuC4qXLcFGUTDn7z5mNTRnqS7U2rHSZai2JlyzLQwmEgAMMqcoZ0qBYBxXVqp5UXS8EUTElylJRmLg0NwlwDU0Ymm7O5aTp6FU72lVUoHYOL0hVNxbpUsEm3dbd9tG1h8tiDwVKADgtYuAabn5blFU/h6gSoBBABdIBzAXdQd6ks/PnFCJ2ZIyqdRoNK6B2++8XYacsK7NyGS4Yn6T42O2+kU7KjJnyNMKAoVl2D2sOo5gN0gxzLSlIfOkZXSXUWHeNqmhMCzk5FO2YvQrrUFxUu/SK509K5qyt0sl3TXK9A4OhS4YcusW9jb2djlKSoHLmYG31CtGdhQ/KxfMWkkZ1MUZQAxLKuOb6GloiJaQS63bvCgbkK6bnrAWPKc+ZS2zHvNa11b+EMyh9GmKly15UlGZBOZw19AU5XNWcONjsa5WGYzJgQVJYIQgJS5T3WIzNR6Hm8KsViARlrcEKScrgVFLvbWFM3FzwtSEFbAuFOW3IIU9T+8bxu+Izx6Ohw2YcxDSapJQpjlQKsoh7gKbwgX+LlyyEZkhKUsN0szb5unLnAquKqGXMFnKBnKVZXLUoKNC5VWAdYLsVNz7z9Wo+8Un2PFpEcXUVg9qklRIAYgCoYEJDBuZ8dYPlTFBRSRLCmDBKsxfVRAp4ctGjGInCSCnMxUykhAJcpB1dmrfnBuFWVLCKGhUSCHbYjUvSkOovHh5xnIkCYkZ52oJVlUGqWJymw+m5gHiXDcTMmIUqSwZLpCku7OXGd00ehhrNmy5WXMgufqUkgoFbpTd/LrAOJ4oZkzLKKkqzFSZhHe3Z1Buo5ee8dtzgCy0LUSlQQFkFvqS315CAza05HnDQ4kr7iVFWHUPzJbvPpR2oD1OkM8Bwxc1QGLnIWgggtVQO5CUsrUPUCmkFTOEolNKR3koSE5yQc1AXBTsCOsZrOVCS5ic7CiMpT2YsSXch33asSwPDJCFJKZWZTgZVJJBNQAR9KrlubUgnEcISnIrtEpBY5XbvAsWADs7VfdwICxWPMuZVYDgsApzRgwHQHzO0Ym5ROKWTsOuasjIQQQCXFaE22YXLVpAGJnoRKUovmByMRS+os4AH+o0UvGpCQVKKgcoSTSrWOx3p1iasEFJWJiAAsFIVcgEM1bG1f0jpjftTKS8sBJmqQHSq3IFtKkj3iK1KUCrOCXrueexHPnGtXwoITlSH1U5BzFvlIRT+HMSBQObCyhcesdpnLXSZ42gf4lQoFqSNhYR0P8HhcJkTnlqKmqc6q+QaOi8sTvFvuHYdBSAlIYqfvEgOAw6AgM1mG9AxnCYlYNAqxZgEmjCzl67UYdQsPjTMWQEZjLbvUzVoDzq4Y7XFohjJypS6rGYAgpoEhyHYCjgG2z0rHgy7Y2LxIBLAt3nBIZ2qAH3NKglna8HYaYgHv1q6S1NczGxVzbSsZztwEmetDDN3ZaCzro1jSp+ayzqWUJDpc5gH1cEgCwoQ2rDnHPm/wsbWoVimUWqDqzUa1rVL1bvDwWJwQWU1UHJJStTMQ101eny8AYzEhCQQFfVlKcwdNHDCrioDFoFxOKVMlKWgtMBZOYg5gHdIcAAljQG+lYxd9Y+/at3wc8TwbpEuUJZJUGC3ZiQF/SCUkg3+BDjcSmUqhT2iSAE97M41IID+ER4fh5s0BaytDn6E5kkKBs92Iqx2gTGcMVNWJq1lTAByQkrF6bGt46fHjri0foSrCzZuagFS7u7ObPcwMAZZHaObJCXBDWc/lNneDQhGZkzcxLgoFWYgFwC/P2BeKuI4CZMBDKdJrVtNz3Wb3jrjLbrTUxqS5wZTF2s5BJ+/PWPeGTySe7pXKmpHkNX+GOwsqWggqmJdyaWVW3eoquz2hkviEo0CkpG2cDyGsdsP6a3viNzDaubhFLKe53KEhwD7u+rRXM4cZeYpQskl3cZq7ZyBSCkkL+lYVT8qwT4gH3jlYRTsQSaas77PV/wBo7f2uP3WvxylONlqJLBTHdgfAOzV3/SKv/iVKIfJlcOHJ0bROhO8aJEmjAHMLObx7NVlsn1/aGf02EP44zp4WoTaTBlA0S5pcCo3i2TgEJKyVqOa9ha2kP5CszhgCdW10BfmB+0VKw70Kf23FI3PiwnpeGJKeGoKAlSiwDAt4dNtN94okcElpBTnLG1D3S23M1Z40SsIhP1kpewep6IFT4R5Mw6ALE+BHSjlukP4sPo+MZhfA8q3AMwBJYljzNFEEVb9dYqxUuZNMqX2QC/pByFIqwSCqqKF6vr0h5iAq+VI2Ocj0YRWpTVev9qSr1SDB+CfbPgzv8BMX3ZzoIobMB/wDE3ivD4GWZjOS2ZRUe7r3SnqGv+0aYzHBBqDcKHuDAowUvNmDpN6Fw/iX9Yzfhyk4Z8LJwFw8plLA7xUl3LuEnTpW2rvq0Wyp9WUyQlw4BbMHPeL0KW20No8OGn5ypOQoIZkHKdf6jdiA4OlGrCdMqYhCkzEKQFEvRwBT8wcf6jhl8eXuOdwvsZiBmOc9qUJTlSogqcBRcitASxL3fWJYnD9pLTNUo6WCaE1U5HeBIp4PqTCTB40hRR2ihKBzBI+moZYbUFO9H6wZMxgSSta7VSkhwQ7OHHeLaC3KC42DxoqdgJTjtDmKkuF5k5ECtSapD7UPtBaJhUgozpKWZKs9RQMzEE6F3JrzhYmVmCklbAhnAb3DWMF4KW+UUKEMZbpVswcnx5e0O1J0ZYWQCgErCmchQsas4emhrakJsNwkTllRmEAZjlS2YglxmNjQbGrxVgsRkmEKSb2AUCzG7UZ2ccos/jUkkF5a3OXKDUXc/lI5mnKDroa1TVPCUtRxyofWOgUYo/mS6tWFPCsdHLxrmYYZBlrUuaMpNwGoWBABNVDLRk+himTLMwBYJZQoXDuaemvWCeKYtCye0UKG4DA2y90UDMbAawul4klpRSgEjumrGrVADB97RXF20MClALlpU6hkUyQpgbAODUl3NgMogqYtYQApQJUaqTMRmB1AD5690Wbuhm1VpkKVOmywVywlIHcJ7xUlJJezOcuxaB19rRKhmKqKISwbW+ratSM+O5ozetQ4wqEBBllJDlwmmYqDEZXoagCte94xLg+FQkpzKIBJKALu7k5fI3NoBRwybMdZmZlSlgByxLEF2pqBzfeHX8NNVO7QFlMnvIL0q7OxoTyd971w1NStzG60tx+ImTE5WIyuFFdCCDoASzioeoOghZMSuaCkfUKZQW8yD3dT+rw2TmzBKlAoSkuTyskEXqQA9O9DIyzLR3Ehib0L8qAu1to6/D8Vv8NTAowGHMtKkrZRUcxUCXFmDkB03Ol49E6YKA+ja6kKr4vBk+eA2Z0qNn7qif7RdVP6RAM3MRQU3WWHhUq8xH0MZJNRsHPlJUwXKSqpNUChN77sPKLJRCPpSlHQAeoiSksWBPu3iYgsBNVqZ7bnoA58gYULGLoygFdQDEhOB+lKgwfKkkJ8EPlfwEUYbEElshAahUWcswZIci5NW/SaypVBQVHd9OnhEVqZ5DljtvVnoWr7R5lDmtdnb582MTVg2H8wrU75UuVKP+IJJJ30F3ESl4KYs5QRITomXlM1uayClGoZL3YKiDv4qTKTnnTggaAiquiWBOkQk8Um4p0ypK5cov8AziwUu5GXMQw2IcsNHiyXwyVJV3UOv8y1gqWTzUqvgPKJLxCiCMyQCP8Ak/T5aC8tY3V2Iw+FlSgcqDmN1EpKidHJW58SWflFE6SlVyd7U8gdqwHNxPu1Y6UH8dufsIYLyIlYAPlSEvsKHyJrraKJ2FVdvCCJU0syvYmvPz5e0UrnJeyX3YOfKrv80iAKYlOgMUZQNPX55QyM0Ucaa1bxd7c48Xhwpmt7GuvXpDtBcoFQ7n5rFeYn+oHcEH3pBc7CFmavP58pA8oGnOJILwqJjFYBI1IGbmxSXEDT+AJWpBCHSMrh6mrmrB6Bq/Z4a4fCVt4EnrTw0hojDsGZ6X9+mkc88ZVrbHYrgqg+YHvKfKLebVAa3SK08OmkpFEpzBzRxyGlaVfwFI3c9SACJmXK4FQBdwnUM/vCvFhaQbEAvmcWJ230IbSOGWGhcWYmScQiYcqAUhRYa12LlnFdDW1IHxfC1TJwKpawk/koTbwYC8avCrc5q0qPZ6WqdfDlbMJzAvlIYsAXfcP+sZmpzpnxnemDTgZgDdjNPM5iW0+ktbaPY+hFL1JTXdgfIx0XnGdYsbKEw5glyCFEBhY3qem73aCMLw1bOtClKzOzkgABgxNaEGh3MfSpfDpaQMqAN6AeZF6E3cwQjAoCnysNI5eU+nWfG+bcL4DMK+4pcvMQKg90akne7NdwI0GA/C5zFQmqQ7s5JIqSCS163jYIwwozJOhuNeRrEkyiVfQW1OZkuz93U3IcgfaM3dax+OFsngsuXZKVcyCAbWIY7vaPU4ACyanmWHheGkzDXBOhPM8mjyXhjXQagX8driM3GukxhB+IZOTDLykMMrtRu8nQWFC/jGNxPFpsmSkJJD3Y1rRgbj9o2f41mgYZSQXzKFG0APlGJxnD+3UhNQi6ynRmCamz18jQ2Pr+KXTFkLeB4xaVrmZqqDElOZTPUDMNaU5QzmcQx0xRKJCUIP8A9jAjmpzmfoPCGUqSmWCJUspGpepPNV/AGKJuLNstef7mPRMbGdqkYdZDzZqiov3ZWVCBydsxHjEpMtKS6EsbFRJUqvMl76dI9dVm01HnV7+cRUkvdy7kC/kDo5+fToLUm76fK/PtBUlTqoKnb589IDCSN3NtPKnxmgjDhSa6mwemznYP56bwoxQBKQbZ1UQkfmP9zMSkamOl4gywWIKyXUo3I6jVqUYcoWzMWyiQcyzdR8rWSNGvAqpc1RfTf4dtP2EBE46b2mXM4y1DHLq9wQ1HFdDpWOKlNcjbYbD7RGTLJcFh1L+Yany8SABDGp5hx89YkhV6VOsWyx4aMPl/9c4rJSzm1rN0s7CLUcxQDUU+dIkMJSGJJKdVMXSdHAopJtve8B4hAUCUl2FaEF9zR2vXWGPDihSsigcqh1B8R8oIV9ocOsiahaQQUsT3gD9JBFFMQLRbQRSi7cq+t/mp3giTOaxOlx71P3ducGY3hhyiYCFoUHStNi9qadIHlyTUAU9ukWwvRjAUhm2rbmxun1A2ipMhDjvAHYlnPIlgr35CPU4IvYt0PwfOUWSZZLhqeY6M1hEk1SVJ5Ub5SLsNiJiVd4BSRuB/t49KQEgZ1SgK5gzDqF0A5BvCFc7Dz0KmTAvNKUHCkMRS9Py2q0ZtOi38Q4+Z2mcOiZLAq7iZLdqgkg16tXlDTgeIzrUBdQzNoNWA8feM5xZ1dmpy5SXfmoA/aNB+Dpf84pIsjwplDUrr6xi3ZaJQ0Y+Brv09Ir/hhQlIYHTV9XFX8dIPn4Zz+UDk/PUknWB5sxKS7l2qz+LxnSBqwSnofmukdBpKNa/OZEdGfGDR1KUC1HS9S7fPSDJqQCVSyHFNeVgTerWjp0kkipYN1Pnfb2aKxKIsA9HL082vHLx066eTMySxUM2gBHKla6+8SlApCitug+5/SJJwKUnMArNue82moY0iE5ZZgwPWm3J7aQeKkUyJ/aBiShrZQU5nr9R+x1gjELBJJ8NfPbrA6Ao3vp88PBouSgWLVal/m0a8VIyv42lqm9ihJLk6MwDpB8coNL05QvkIIDAZOv1eIHiLw4/Eak/xCBqhBLbFVNNcr1/u5wFLmd8JSEqJB7pb5vcN9vR8fEYy7VKlIeqjlbQOc3Rwwvq8L50ooqzPem/I138tqw3xks5jlFQwOXLlS+4GvIVqN3I87B6q7zBq1pte0dNslcya1W8uXvp49BHiEqOwGj+tR9hB8nDhRsQbNoNyGp928YliZCZKDMmqZIAJJvUEAAfUVFqAVpElMnCMHJcnerB7+/VoomC+XxL/AFHUli/tDfGS12I0dvQWDOA3iYrkYRNyyQKks4A36QgDLkADOs0F2DPyA13iuTOWtYCSUoFgUpUco1Ja55U94MlYdS6EKCWJBUXIHhXz0HSCF4UIBu1lGv2O8BK8UtTkMCHCg1G2ryZtbaa1SyMz7lzSj7nag94ImSySwa2tHHN67wbheHgB1dHJ0+9YagiMOCAXYEgBwx/qDHelILKRqDTcM1xY/BBHYEF1Gmgawu7bn/XOvDZS72sxtzDGBKRKD1PWv6QVPBnSuyVUF8qiXKSLHfKdWrWPMNKBJyilhSlNBrF/DOHKLqKgkjcUAZgXezm3Le5aYx+C4srCTVSpuYpZijQbqGgUdxdwagvGt4WhGJAVLLilCRmG4IubkbRm/wD/AErDoCpS03DoJH5qOFN1BHjyEJ+BcRMvIxYjMebkFIEZ2dPo8jhymNCSCzEEdKX5vao5wRh+CG9dilgC/UsOV21eM7hvxYtKSEkuSaHSvneFcv8AEU1cxXfNQCQNSxD+TDw5RWpvsVhZUkJ7WYkFf0hJbqHU5V1DQo4nxRMvKJaQalOUFgHFDS+g8TGWxMxS8uZRU7kE/bpDjCS2QpatCn0OY30ZMG0yHFVBJSRYOQNhnBYdPtGh4CvJNSRUTO75t90jzhDPkFkgsaEU3ICh7ww4eVICXr2cxKm/tzAX5OfKCBvASNn2/eKMSlxUjQsT7NrFktYNyoDSlCPKzNFU6aHdnItQH3b4YjXdhK1Kj4o/8lg+kdFRxO4FhoNusdBwy1S3JcG1nf18D6x4t306a+UFTZbJc11+PEQoG4Ec9R2CTFmlW6a9YpQh1Fy79B7QTiECnOl4plXFSGo3++l4dJd2ookBzqzU8I5YSkFZdkhz0b35CJO5Fm6Xv8esZ38acVyy+xSaq7ytcqQQ3Sp//mGG1msXiTMnzZh1JPRgkJHpCvC44y5k85u9lSQzi4oDXpFyyEpLglzZ9S3sM1IWcXnZpgDM4S+/dFH8/aOjkccI4mUImTFd515QDqBSr3dWYk7l4OlcblnvrTQN3QaUBLKHkNLawlmLaVLCbkgtzcO/IVMKJqWLPagfy84pVWpn/jMJJ7OWkGlW0v8AOkZhfHZuLxclE5Ty85XkFAClJyk+LQHi10Pn89PKKfwyh8Qpf9CR5k/tDsPqcnGysrqmHUvR2qwZtA2vPUvfwTHSsSjtEMmWlRACmclJYKOmUMSATcA0NsFx2cyRo4sDpQRHhONMvChG/wD5OR7xbT6NipacrhYrVibvVq/AIXdi69A3MVOjc21O5jDTsUsLBK1M+/Jr+MUYbGzO1JzqLtrzh8lp9JmTJchBmrUAlNXTUlqBnudosXPzMS5WsZgKGjbijCl2+oXjK4Gb2mVEw91LFv6mDVAbnD6Vj2SsAqS7B0tQCoDEMxcmv9Ri2dDp+GVlzb0Go2YVBfy6CAf4ZSWLlgdEEqPR1FhStI8l/iMrUP6R+Xc2D8gD68oKlcYQkVObKAAAAzvd2fb9INrSjHEokLmyDlUkP3iSDd0gE+IIFGaFaPxDNmgpmITl1P8As8rx5+JcWJigAMoV3VZdQSCzNUgJqTtpAM2UHIA7osPZ4xtFH4znuqWlye6VewHp94S4YKNXBvbYN+sNPxR/1wk2CBVudKeUAcOR/MSDUVEaiOuGpGUkXHOw+GLZMkJUsPVn8Gf0r5QXhMM0ucoUSCgPa4J+xgMmq22LeAMZCyQjvoD2CrV1H2hzNnHslp1zKU+lmHvCpYyqcUcEjqSzekHqX/KW5u/Wwf5yhRBLmVWNBMfwYC/j7wXw0hXaJFHSPAEEejCAE0zPW6vJv0ifDye0cH6kEEvq4ItreIPomFxJUgKNHApuTs1D82iSZxN7H5Z4z/4cxRKctQU1vpqzDd9qU6t0TNAam/SvnrE0KzJ2joEUogtWPYg0faAMQATy/aJSFFT5ulKDpWJY7DFh3QHepD/eseS5YGvzoKCM6dXqlgFm87frA+KmMoGpp7EHWKMVP7xLhgLwmxXHQB3cqyOoSBqXcP4CDXpm5HfEOKmWhShlBCTlCjc6De8fPZrzAoqUSsqJVuogh/BIJ5OWEe8U4qB/MJzr0uEAuzJBqdajzgHg2YjOqqlKVXTLlBsNO4zbRuTQt2MngJWAdyTt5+PvAWIQe1CmcH0eobewgyfiAV5QXZg5u+p8xHkwUPNwAPKnpFQGlnuoCSxCS77s36Qqm95ZHM6/eHfEEAGmpAHKhH3hBjlJExRehrTdv10iSifNGRyfpFBu8EfhaWAmYdVEejn30gPGyRlBarB/cQ5/CMgdnmUOfzyh9JT+Jl5ANTy+corwU3uIA7zoDNuGfyAij8RJJJflWL+E4buSwBe5etan0ivQRODmqTn0ANIlge6SSKZXPKv7Q3ym2h0Ps29D5wknScoIBIqx/bx+bZhabgygSa1alPD2DwWJh7FJ3JJ6KdvIEDwiuUns8LmA7xSVeJFPtEMQ4SEA0Av0H7esNSlJyhw9q+TGClJDDKFP5dLf6gOSknK53H2hthJRclRPK9trxmov4ilImSrmhUXFM1H8b+sTSpzTVX3/AEaB8RMBSop5pD3dz88IPlIGVBDOzGmr/p7wQMVxGdnxM1zQKbegYfaGHAMiZis7FJBS76lgCBpe8LJCgZylHUl/EfrBUzhxABSPqcDmal2+aRsnyUkOglwQCR6D3PnAs1JIUxYkX5EAD1j3C4oulTjvo03YEj3ic3vAMLP6F4ggpbkObD7/AD1hpxEjseZLef8AqFJlHLmc0VlZr0e/lTnDEzc0suCzg12NKQgld1DYg+nwQFhFsUkflUHJrRwKjxrFmIUUUN0u/WBMOApS0k3f/wBh6RJqpeJCFoWhNUkoUK1QS1t6JU0aiYlWlzVzytdz6RhMJNcsCxNQebBP2HiRG34VN7RAzFjUKI0IGovdotEWnFMA5D61H3rHQJMDFh7/AKGOgTSYha5isxL8qhPhcu2sVEEPf7RcZm1GvrFC1E0J5Fh8asXbZfjsxSwN/ni99oyOM4cSSQSdX58gB7xvZeGBr6N8akBYyVLBsFPTLcfOlekQr5nxDh6hU5lbByXOg5eMaQIySlJSLIYH0r4k+UaGZN7NJKZQQ9HNFBzoC6qVNzaMzxWachSlqkDqW/UloRQmJw/elqAq7lugYE6/7i5SgEoc/mzHzdPmX9YWYniLB6DW+gp4mLuGThMS5+oEDagDjwd/OBL8WahJLufK5D+kZrGF5jhmzUH6w84vOyhJ1SQHDXqIz0+WCzHXwv8AtDEvxMnLmJ1DtpWghlwlUxUthlSkd21TqavzaBcVhVK7NIqS36e7xoMdhhIlJCWcXOtmPqYkx3FJylEglwL+EOeDzGKafSkmtrNAknC5yARe53AIfzhhKls9b0A5PX51goEIcip3PvA0rBdqoI3Ifo9fRoJmAAB9K+DQRwlCg6kh1ADweleVX8oITDjkwAJSLBSA3LOkewgDFEuoeFIYYyWDkzG5zE8kj/2y+sALQSfP9oqA2EJI5hw42Hz1hxIS0txQ5VMTu1IV4c5BQOXD+JhniZxyoSLlRPh/tozkQU7Vv6j6ACCMQvLJJeoQT6PCzDz3Xb8x8XeHOUZFeIrzEakD58h8z/L3jWy1BCEsRdifV/Mxn8GhJKhoQQHNdCHbx8xB/EJ4EsaMXBsfyhjqzp94TUcMs/xExGgU4HIgmm1CPWG6mAbl/wCv6Rm8MSJoVVyQPEw/UQEh6U9Q0Id2lxeooNSzD294mgnsptD3QKcgQSPtFckgF+hfpX7wNxhZJypdlCrb7FuVYrwFHFglgblQAB3ADiu7H0ELQtloVyA+eEPpHC1GT3mUMxBBH0AXc7XAMK8bw1TEIqR411ilSRTlU45+Xz7RqPw7jFFSkLdlHN/yZvURkpUwqSO6cwofnywh/wDhsmYkBTBrKerUZh1ts0W4mvMobDxf9Y6B5k9L3HzrHRJoAGI1fSgbnVjEJhCXUtQDGhJ10Fr9Hg1Ms3fxJv5W8IT8XkIBCl5aC4oegYh3/wB6RjbrQfFfxFLlBlnoCO8eiDXxWWG0YvH/AIynTVhGHBQFFu79R6rNvBgIM45hkzFUSA5DqCQKbDRrwJhuFNMGUGpop+8A1SXf+4/tGmB/DcHMSt5qyompJUVENoHrZRsBptAv4oxTBABYqLjVmZqeUH4iclGZf5R3Q3nTwDeEIUy+2nKmKSMg+kGpH23hoDycKVd5elW0DWp0gzhcodqwqyX+b3ETxaTkU2r+GkW8DwxV2q3/AChAPU19h5wErx6VTJilEd0eT7wIiTmWEjQk+tPnONFjUhCDYfpb9YUcKkZlrysSRlDbkgD715Qo5/D2HC1GYod1JYc/h+8XfiSc5YbZiNth5mHWEkplSwmjIT5n96+cY3G4wmbT/JW7aep9Ig7DJyubkD57xKV+X51949RVLjWK8IrMpWwGX1aBJ49RUUyx9SyE0538o2GCwIkyiD9Rqry7qX5BhGZ4FJUvFZ9JaXH+SqJp0eNfLPaLKeYKiXDmhYDpqWvrEQU3ADMC6u7LFdO8pVBzZIJ6wrWnIsczDnETmVOWS6SQlPJhUV0zFUZzEYnMsH+77tEqmVAEDc+e33i7EzPpO2ZvLfwijBsqYpJ/IT6UHznFvFlhASdgoeJFK+EZopfwlbTQbkMQ4erV/wBQ5XinkrIbM6jyCQHr6wh4fMZZe4Zx4X50MEcRW0g5XYqAfcVJ9o0YS4IgFJNU08quPV/CCPxDlZCRrV+QcV8SIlw/DguL1bwNfcQLx+Ue0SW+lILWu7t5RJ2EmEsbmiudLw4TLzUCgQbPzsXhTw1DLHJ/vDCakhRyln02c1+8SWYYkln/AC2056b+0NFygoHIQO6C5BLkUNt6DkQ8JcLh1BKnUcxcU1D+j8o0EiWlgAGGUNz1Pt5nmIMpwB/4dnyhNQSCtCVl2FCQCBmSoU0NY6fJGImr7GUkFZ7qcwBFHLJzBLgAkxRKAAZu87udNGD9fQQTKSSxoTZ9W8CA9adWaLHia9LRbN4axUFJ7wopxqN97RYjB5WKaNozgjmDyMMOm1mb4GrHqTWreBGz6G4hL1K5es1YOwlTCB0IlEN4mOiw4gijqHIFvSOiDSrmlrP6jleFk7AqUp1VZ6f7NP3hukpHzfeKZ7GgNW+FvSMyt2EE3h4eoYGjFm2doW8XmCVKKmPaKGVBZixu3gI089TJrX773NIQcfH8libMogVqze9uhjTNY7iGMCpKEAKoTmO5anWsHYRLISmxIr7QEjDlTghm+/7Q2El5qQLM5/xY/p6iEF/HFiVK6lhvt86QTwnuyEM6c6iqouPpD+UQmcJOIWJiyUy0d1P9xfvHrYPyMXduDOSgABKUlmsAAEhugPtEir8RzXGXdTMNAKeP7w4/CeD7OXnUKmoGzhgPAP8A98Dz8CmZOAIokOoa7geNBGoQkBKdifnzZokX8SW0kvcueo+PGDkKJWpR1JA9vciNh+JsT3KUpTzjKLSEseaUgdA/6eMQMirJLO4T4Oze5gHgKvq5192juJTQJOrkt4f7ifBpJUCBR2SPGj9QHMRar8LysstS1O8wkv8A2gMm+jV8YcSZuVJmrsHVu9yPMVgSUgCUlqApNOXeA9IDRj1GXKSruuhBfUi/sICnxrH5klIABzVIAD0NG8b60hFIllRYWFXPL40ETyVKcXejnV4GxazJl0+pZyv805wZfoznt3Dpigsl2zAPR3sYtxy3KUKAdzUHoR7RTw2QbmlKa9LxGWsmbuL+ZO8UFeKkAGgr+Y9X/S8H8awmWQnYqBdv7VaQPh0svqQI0HE5YVhloAqlOYN/bU+g9Y0GU4PLZWzi3RiIYYmSCuosHHJqnwLtAfDTUW0BJOpDC/OG6ZfezM4IY7G2uhDu/s0Zy6MJ1YIpUqZm7tB9L0oNw9BF+KSEs5Bq3KkM5khQTRtXfUOTU9CBTlFs7CEJDoKXDVd/B9tozjb7RLhEqKisAFIO+mvu8PsPKUVCwFHB2agr19YpwsgsUtZT70qNNWYH47JcgpKiQTRw/wDvSugi3b2tOmy+yAzBnDgivsPnrFkoZk5m2qNOY5fNY9VPUsJSpglJ7pZzaoNgR4bR5KTlfR2DuAd9jvG0pQipBBFCxdmb5Xxj1KHIub+HQ1199IICtFChZiPa+kSEti/ptEFZlHQe0dF6k1NxpHQgznzVEMQadR00/eLpKgB8/wBwBICXcpD78hsH7u7WgoTmApfl5PR4G3ipj95XQPTbTf8AWFfE5OYKCj3ToNSKuTBE6aVEAW1PsGbr6xEIcWYUYfLRaZYzieBUqiUlLH8qqtc+D184v4IV/wAztPq/qH9LMQObgeJh5iJXUnndyXsOvL0hdiMPmOUgim7EDm2/tF0gXFOIKUWH/TRRh9IpVudx/swPw1acy1EVdKQORqR7eRgbiKVhAlpHdBoetSTuWCR0iXBJeaYAbFSSfC/o/lCmh4empp3j3ldT7gVPlFvat3dGZP8Aiz06d1MWZSErUwD0A9CX2dh4GKiyEqUdwAer6aBgIgy/4tn0NeUIf4tynxP6e0FfiPE51BO1T8+XhICxHM08IUZcSnVQnS8aXg0splEgOScqeald0enuYzMllTP8iEh9mr7R9L4LwthKUr6UJpzWQz/8Uv58okljpBTJWlyGl5BzoEU5uR4x7xPIZZLAFICE/wCIIZvB/KCeJXQk/wD2p8g5LC9wXgXjeIyyyhYHeoDrTn4mMXtqM/NnlMpQFLtzq/qYU8VxQUqXKSp0pS5/yJP2EMsWHSAbMwfq8IpMrNOWebeTAe3rFrlbaBFEcwnXp+rwuwa2mVsQ3jofWG0jBrmHIhJUshgBUu0B8Q4LOw60drKUgnexpuKGpGsI24TGUaOM4Hv+sPps0hJSCRmDOObxnEqZ9nfpTaNSFoUlIDHUtdm+wJ8ofSLJKAkECpPecUfW9gKU6c4MTLBWB9IJYvXbRq/rEjhR/wAXJcF/CzjbwifZAXax+9OlYxIUsSU5wJJUzhIK7FXN2YbPeseJz5iFqUCCQQCWfUJbbrt4+rk7OxvzDuN6/NTE5QGm3SnSHS28w2HyhyK9b218IIzAtR9vLcdPQ9YIRJo1PGnzwio4ckVt5+/T4A0RRTIflUG1GsS3ho5ixMrKGoXH7Ve+kXJUGANdgaeXqYmhbuGobajpEgypTGl999Ax8faLFKuwID2eviDXU1j2SgMzkaPdvUPFSUKD6gVLCrc6F6t++mmUjiimgUKbgfrHQHNmsSGI6W8KR7CyZTgzAUcIdtYjMFVc2fnWPY6CNPZv/UHMKfnaBZyqj5pHsdEnuJFE9R/+JZ94XYQ/y1HX9o6OgBPxFIY/4q9LRfwhIZJaub/xVHsdDEbYmyOg9oD4v9HiPaOjoQ+ccQP8xfUwDNvHR0SN/wAND+ajqqPs+KSAUgUFLf5R0dFUznGVHt5Vdf8AyTAXH7/OUdHRkl2LujqYTcNP8xXUR5HRRPq34eGXBYhae6vKrvCiv+4Vhl+NS+FD17hPiLHqI6Ojpf8AH/TE/wCvluY5L/KQw4aO9L6q9o6OjlemzHA/c+8WJ+o9Y6OhIiQXKRo9tIvxKBnFB+X3MdHRJbN1jxRv/wAfYR0dGYVCFGldvUl4Kwwr4n/9R5HQxK5I7h/yV948ugv/AFD7x0dGgDMex0dCn//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1752600" y="1066801"/>
            <a:ext cx="4572000" cy="5078313"/>
          </a:xfrm>
          <a:prstGeom prst="rect">
            <a:avLst/>
          </a:prstGeom>
        </p:spPr>
        <p:txBody>
          <a:bodyPr wrap="square">
            <a:spAutoFit/>
          </a:bodyPr>
          <a:lstStyle/>
          <a:p>
            <a:pPr fontAlgn="base"/>
            <a:r>
              <a:rPr lang="en-US" dirty="0">
                <a:solidFill>
                  <a:srgbClr val="FFFF00"/>
                </a:solidFill>
              </a:rPr>
              <a:t>What was the source of this influence?</a:t>
            </a:r>
          </a:p>
          <a:p>
            <a:pPr fontAlgn="base"/>
            <a:endParaRPr lang="en-US" dirty="0">
              <a:solidFill>
                <a:srgbClr val="FFFF00"/>
              </a:solidFill>
            </a:endParaRPr>
          </a:p>
          <a:p>
            <a:pPr fontAlgn="base"/>
            <a:endParaRPr lang="en-US" dirty="0">
              <a:solidFill>
                <a:srgbClr val="FFFF00"/>
              </a:solidFill>
            </a:endParaRPr>
          </a:p>
          <a:p>
            <a:pPr fontAlgn="base"/>
            <a:r>
              <a:rPr lang="en-US" dirty="0">
                <a:solidFill>
                  <a:srgbClr val="FFFF00"/>
                </a:solidFill>
              </a:rPr>
              <a:t>Why would Satan want to deceive the Saints?</a:t>
            </a:r>
          </a:p>
          <a:p>
            <a:pPr fontAlgn="base"/>
            <a:endParaRPr lang="en-US" dirty="0">
              <a:solidFill>
                <a:srgbClr val="FFFF00"/>
              </a:solidFill>
            </a:endParaRPr>
          </a:p>
          <a:p>
            <a:pPr fontAlgn="base"/>
            <a:endParaRPr lang="en-US" dirty="0">
              <a:solidFill>
                <a:srgbClr val="FFFF00"/>
              </a:solidFill>
            </a:endParaRPr>
          </a:p>
          <a:p>
            <a:pPr fontAlgn="base"/>
            <a:r>
              <a:rPr lang="en-US" dirty="0">
                <a:solidFill>
                  <a:srgbClr val="FFFF00"/>
                </a:solidFill>
              </a:rPr>
              <a:t>What words did the Lord use to describe some members of the Church at this time?</a:t>
            </a:r>
          </a:p>
          <a:p>
            <a:pPr fontAlgn="base"/>
            <a:endParaRPr lang="en-US" dirty="0">
              <a:solidFill>
                <a:srgbClr val="FFFF00"/>
              </a:solidFill>
            </a:endParaRPr>
          </a:p>
          <a:p>
            <a:pPr fontAlgn="base"/>
            <a:endParaRPr lang="en-US" dirty="0">
              <a:solidFill>
                <a:srgbClr val="FFFF00"/>
              </a:solidFill>
            </a:endParaRPr>
          </a:p>
          <a:p>
            <a:pPr fontAlgn="base"/>
            <a:r>
              <a:rPr lang="en-US" dirty="0">
                <a:solidFill>
                  <a:srgbClr val="FFFF00"/>
                </a:solidFill>
              </a:rPr>
              <a:t>What is a hypocrite? </a:t>
            </a:r>
          </a:p>
          <a:p>
            <a:pPr fontAlgn="base"/>
            <a:endParaRPr lang="en-US" dirty="0">
              <a:solidFill>
                <a:srgbClr val="FFFF00"/>
              </a:solidFill>
            </a:endParaRPr>
          </a:p>
          <a:p>
            <a:pPr fontAlgn="base"/>
            <a:r>
              <a:rPr lang="en-US" dirty="0">
                <a:solidFill>
                  <a:srgbClr val="FFFF00"/>
                </a:solidFill>
              </a:rPr>
              <a:t>How can hypocrisy give power to the adversary?</a:t>
            </a:r>
          </a:p>
          <a:p>
            <a:pPr fontAlgn="base"/>
            <a:endParaRPr lang="en-US" dirty="0">
              <a:solidFill>
                <a:srgbClr val="FFFF00"/>
              </a:solidFill>
            </a:endParaRPr>
          </a:p>
          <a:p>
            <a:pPr fontAlgn="base"/>
            <a:endParaRPr lang="en-US" dirty="0">
              <a:solidFill>
                <a:srgbClr val="FFFF00"/>
              </a:solidFill>
            </a:endParaRPr>
          </a:p>
          <a:p>
            <a:pPr fontAlgn="base"/>
            <a:r>
              <a:rPr lang="en-US" dirty="0">
                <a:solidFill>
                  <a:srgbClr val="FFFF00"/>
                </a:solidFill>
              </a:rPr>
              <a:t>What did the Lord say would happen to hypocrites? </a:t>
            </a:r>
          </a:p>
        </p:txBody>
      </p:sp>
      <p:sp>
        <p:nvSpPr>
          <p:cNvPr id="25" name="TextBox 24"/>
          <p:cNvSpPr txBox="1"/>
          <p:nvPr/>
        </p:nvSpPr>
        <p:spPr>
          <a:xfrm>
            <a:off x="152400" y="6461774"/>
            <a:ext cx="1371600" cy="369332"/>
          </a:xfrm>
          <a:prstGeom prst="rect">
            <a:avLst/>
          </a:prstGeom>
          <a:noFill/>
        </p:spPr>
        <p:txBody>
          <a:bodyPr wrap="square" rtlCol="0">
            <a:spAutoFit/>
          </a:bodyPr>
          <a:lstStyle/>
          <a:p>
            <a:r>
              <a:rPr lang="en-US" dirty="0">
                <a:solidFill>
                  <a:schemeClr val="bg1"/>
                </a:solidFill>
              </a:rPr>
              <a:t>D&amp;C 50:2-9</a:t>
            </a:r>
          </a:p>
        </p:txBody>
      </p:sp>
      <p:grpSp>
        <p:nvGrpSpPr>
          <p:cNvPr id="76" name="Group 75"/>
          <p:cNvGrpSpPr/>
          <p:nvPr/>
        </p:nvGrpSpPr>
        <p:grpSpPr>
          <a:xfrm>
            <a:off x="8229601" y="381000"/>
            <a:ext cx="1604211" cy="2438400"/>
            <a:chOff x="6934200" y="457200"/>
            <a:chExt cx="1905000" cy="2895600"/>
          </a:xfrm>
        </p:grpSpPr>
        <p:sp>
          <p:nvSpPr>
            <p:cNvPr id="75" name="Oval 74"/>
            <p:cNvSpPr/>
            <p:nvPr/>
          </p:nvSpPr>
          <p:spPr>
            <a:xfrm>
              <a:off x="6934200" y="457200"/>
              <a:ext cx="1905000" cy="28956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64"/>
            <p:cNvGrpSpPr/>
            <p:nvPr/>
          </p:nvGrpSpPr>
          <p:grpSpPr>
            <a:xfrm>
              <a:off x="7316638" y="685800"/>
              <a:ext cx="1203384" cy="2362200"/>
              <a:chOff x="6014594" y="3657600"/>
              <a:chExt cx="1281022" cy="2514600"/>
            </a:xfrm>
          </p:grpSpPr>
          <p:sp>
            <p:nvSpPr>
              <p:cNvPr id="21" name="Oval 20"/>
              <p:cNvSpPr/>
              <p:nvPr/>
            </p:nvSpPr>
            <p:spPr>
              <a:xfrm rot="2741041">
                <a:off x="6251821" y="5792638"/>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8253901">
                <a:off x="6640367" y="5789086"/>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p:cNvSpPr/>
              <p:nvPr/>
            </p:nvSpPr>
            <p:spPr>
              <a:xfrm>
                <a:off x="6014594" y="3752491"/>
                <a:ext cx="1233577" cy="996351"/>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014594" y="5033513"/>
                <a:ext cx="237226" cy="3321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58390" y="5033513"/>
                <a:ext cx="237226" cy="3321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20160541">
                <a:off x="6642090" y="4389797"/>
                <a:ext cx="517627" cy="862792"/>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1387770">
                <a:off x="6101331" y="4439229"/>
                <a:ext cx="517627" cy="789111"/>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a:off x="6128152" y="4429169"/>
                <a:ext cx="948906" cy="1553250"/>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379796">
                <a:off x="6142083" y="4359556"/>
                <a:ext cx="517627" cy="1734234"/>
              </a:xfrm>
              <a:prstGeom prst="trapezoid">
                <a:avLst>
                  <a:gd name="adj" fmla="val 41830"/>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21033800">
                <a:off x="6660558" y="4317335"/>
                <a:ext cx="517627" cy="1723811"/>
              </a:xfrm>
              <a:prstGeom prst="trapezoid">
                <a:avLst>
                  <a:gd name="adj" fmla="val 40202"/>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gular Pentagon 31"/>
              <p:cNvSpPr/>
              <p:nvPr/>
            </p:nvSpPr>
            <p:spPr>
              <a:xfrm rot="10800000">
                <a:off x="6299266" y="3799936"/>
                <a:ext cx="664234" cy="854015"/>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2"/>
              <p:cNvSpPr/>
              <p:nvPr/>
            </p:nvSpPr>
            <p:spPr>
              <a:xfrm>
                <a:off x="6346711" y="3657600"/>
                <a:ext cx="569343" cy="474453"/>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loud 33"/>
              <p:cNvSpPr/>
              <p:nvPr/>
            </p:nvSpPr>
            <p:spPr>
              <a:xfrm rot="18167829">
                <a:off x="6022703" y="3924809"/>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loud 34"/>
              <p:cNvSpPr/>
              <p:nvPr/>
            </p:nvSpPr>
            <p:spPr>
              <a:xfrm rot="14977688">
                <a:off x="6507001" y="3983011"/>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Stored Data 35"/>
              <p:cNvSpPr/>
              <p:nvPr/>
            </p:nvSpPr>
            <p:spPr>
              <a:xfrm rot="5400000">
                <a:off x="6465324" y="3349206"/>
                <a:ext cx="379562" cy="996351"/>
              </a:xfrm>
              <a:prstGeom prst="flowChartOnlineStorag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88"/>
              <p:cNvGrpSpPr/>
              <p:nvPr/>
            </p:nvGrpSpPr>
            <p:grpSpPr>
              <a:xfrm>
                <a:off x="6773719" y="4511615"/>
                <a:ext cx="178160" cy="1493964"/>
                <a:chOff x="6629400" y="1447800"/>
                <a:chExt cx="806264" cy="3603319"/>
              </a:xfrm>
            </p:grpSpPr>
            <p:grpSp>
              <p:nvGrpSpPr>
                <p:cNvPr id="64" name="Group 79"/>
                <p:cNvGrpSpPr/>
                <p:nvPr/>
              </p:nvGrpSpPr>
              <p:grpSpPr>
                <a:xfrm>
                  <a:off x="6629400" y="1447800"/>
                  <a:ext cx="713825" cy="1174911"/>
                  <a:chOff x="6629400" y="1447800"/>
                  <a:chExt cx="713825" cy="1174911"/>
                </a:xfrm>
              </p:grpSpPr>
              <p:sp>
                <p:nvSpPr>
                  <p:cNvPr id="73" name="Regular Pentagon 72"/>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gular Pentagon 73"/>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80"/>
                <p:cNvGrpSpPr/>
                <p:nvPr/>
              </p:nvGrpSpPr>
              <p:grpSpPr>
                <a:xfrm>
                  <a:off x="6645639" y="2683240"/>
                  <a:ext cx="713825" cy="1174911"/>
                  <a:chOff x="6629400" y="1447800"/>
                  <a:chExt cx="713825" cy="1174911"/>
                </a:xfrm>
              </p:grpSpPr>
              <p:sp>
                <p:nvSpPr>
                  <p:cNvPr id="71" name="Regular Pentagon 70"/>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gular Pentagon 71"/>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83"/>
                <p:cNvGrpSpPr/>
                <p:nvPr/>
              </p:nvGrpSpPr>
              <p:grpSpPr>
                <a:xfrm>
                  <a:off x="6721839" y="3876208"/>
                  <a:ext cx="713825" cy="1174911"/>
                  <a:chOff x="6629400" y="1447800"/>
                  <a:chExt cx="713825" cy="1174911"/>
                </a:xfrm>
              </p:grpSpPr>
              <p:sp>
                <p:nvSpPr>
                  <p:cNvPr id="69" name="Regular Pentagon 68"/>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gular Pentagon 69"/>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Quad Arrow 66"/>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Quad Arrow 67"/>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89"/>
              <p:cNvGrpSpPr/>
              <p:nvPr/>
            </p:nvGrpSpPr>
            <p:grpSpPr>
              <a:xfrm>
                <a:off x="6346711" y="4511615"/>
                <a:ext cx="178160" cy="1493964"/>
                <a:chOff x="6629400" y="1447800"/>
                <a:chExt cx="806264" cy="3603319"/>
              </a:xfrm>
            </p:grpSpPr>
            <p:grpSp>
              <p:nvGrpSpPr>
                <p:cNvPr id="53" name="Group 79"/>
                <p:cNvGrpSpPr/>
                <p:nvPr/>
              </p:nvGrpSpPr>
              <p:grpSpPr>
                <a:xfrm>
                  <a:off x="6629400" y="1447800"/>
                  <a:ext cx="713825" cy="1174911"/>
                  <a:chOff x="6629400" y="1447800"/>
                  <a:chExt cx="713825" cy="1174911"/>
                </a:xfrm>
              </p:grpSpPr>
              <p:sp>
                <p:nvSpPr>
                  <p:cNvPr id="62" name="Regular Pentagon 61"/>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gular Pentagon 62"/>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80"/>
                <p:cNvGrpSpPr/>
                <p:nvPr/>
              </p:nvGrpSpPr>
              <p:grpSpPr>
                <a:xfrm>
                  <a:off x="6645639" y="2683240"/>
                  <a:ext cx="713825" cy="1174911"/>
                  <a:chOff x="6629400" y="1447800"/>
                  <a:chExt cx="713825" cy="1174911"/>
                </a:xfrm>
              </p:grpSpPr>
              <p:sp>
                <p:nvSpPr>
                  <p:cNvPr id="60" name="Regular Pentagon 59"/>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gular Pentagon 60"/>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83"/>
                <p:cNvGrpSpPr/>
                <p:nvPr/>
              </p:nvGrpSpPr>
              <p:grpSpPr>
                <a:xfrm>
                  <a:off x="6721839" y="3876208"/>
                  <a:ext cx="713825" cy="1174911"/>
                  <a:chOff x="6629400" y="1447800"/>
                  <a:chExt cx="713825" cy="1174911"/>
                </a:xfrm>
              </p:grpSpPr>
              <p:sp>
                <p:nvSpPr>
                  <p:cNvPr id="58" name="Regular Pentagon 57"/>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gular Pentagon 58"/>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Quad Arrow 55"/>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Quad Arrow 56"/>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101"/>
              <p:cNvGrpSpPr/>
              <p:nvPr/>
            </p:nvGrpSpPr>
            <p:grpSpPr>
              <a:xfrm rot="16355409">
                <a:off x="6559288" y="3284183"/>
                <a:ext cx="209602" cy="1100863"/>
                <a:chOff x="6629400" y="1447800"/>
                <a:chExt cx="806264" cy="3603319"/>
              </a:xfrm>
            </p:grpSpPr>
            <p:grpSp>
              <p:nvGrpSpPr>
                <p:cNvPr id="42" name="Group 79"/>
                <p:cNvGrpSpPr/>
                <p:nvPr/>
              </p:nvGrpSpPr>
              <p:grpSpPr>
                <a:xfrm>
                  <a:off x="6629400" y="1447800"/>
                  <a:ext cx="713825" cy="1174911"/>
                  <a:chOff x="6629400" y="1447800"/>
                  <a:chExt cx="713825" cy="1174911"/>
                </a:xfrm>
              </p:grpSpPr>
              <p:sp>
                <p:nvSpPr>
                  <p:cNvPr id="51" name="Regular Pentagon 50"/>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gular Pentagon 51"/>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80"/>
                <p:cNvGrpSpPr/>
                <p:nvPr/>
              </p:nvGrpSpPr>
              <p:grpSpPr>
                <a:xfrm>
                  <a:off x="6645639" y="2683240"/>
                  <a:ext cx="713825" cy="1174911"/>
                  <a:chOff x="6629400" y="1447800"/>
                  <a:chExt cx="713825" cy="1174911"/>
                </a:xfrm>
              </p:grpSpPr>
              <p:sp>
                <p:nvSpPr>
                  <p:cNvPr id="49" name="Regular Pentagon 48"/>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gular Pentagon 49"/>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83"/>
                <p:cNvGrpSpPr/>
                <p:nvPr/>
              </p:nvGrpSpPr>
              <p:grpSpPr>
                <a:xfrm>
                  <a:off x="6721839" y="3876208"/>
                  <a:ext cx="713825" cy="1174911"/>
                  <a:chOff x="6629400" y="1447800"/>
                  <a:chExt cx="713825" cy="1174911"/>
                </a:xfrm>
              </p:grpSpPr>
              <p:sp>
                <p:nvSpPr>
                  <p:cNvPr id="47" name="Regular Pentagon 46"/>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gular Pentagon 47"/>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Quad Arrow 44"/>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Quad Arrow 45"/>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Moon 39"/>
              <p:cNvSpPr/>
              <p:nvPr/>
            </p:nvSpPr>
            <p:spPr>
              <a:xfrm rot="5207311">
                <a:off x="6245101" y="4107455"/>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5207311">
                <a:off x="6909335" y="4060009"/>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6019801" y="2819400"/>
            <a:ext cx="1604211" cy="990600"/>
            <a:chOff x="4800600" y="2819400"/>
            <a:chExt cx="1604211" cy="990600"/>
          </a:xfrm>
        </p:grpSpPr>
        <p:sp>
          <p:nvSpPr>
            <p:cNvPr id="77" name="Oval 76"/>
            <p:cNvSpPr/>
            <p:nvPr/>
          </p:nvSpPr>
          <p:spPr>
            <a:xfrm>
              <a:off x="4800600" y="2819400"/>
              <a:ext cx="1604211" cy="9906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4953000" y="2971800"/>
              <a:ext cx="1295400" cy="646331"/>
            </a:xfrm>
            <a:prstGeom prst="rect">
              <a:avLst/>
            </a:prstGeom>
            <a:noFill/>
          </p:spPr>
          <p:txBody>
            <a:bodyPr wrap="square" rtlCol="0">
              <a:spAutoFit/>
            </a:bodyPr>
            <a:lstStyle/>
            <a:p>
              <a:pPr algn="ctr"/>
              <a:r>
                <a:rPr lang="en-US" dirty="0">
                  <a:solidFill>
                    <a:srgbClr val="FF0000"/>
                  </a:solidFill>
                </a:rPr>
                <a:t>Deceivers  Hypocrites</a:t>
              </a:r>
            </a:p>
          </p:txBody>
        </p:sp>
      </p:grpSp>
      <p:grpSp>
        <p:nvGrpSpPr>
          <p:cNvPr id="85" name="Group 84"/>
          <p:cNvGrpSpPr/>
          <p:nvPr/>
        </p:nvGrpSpPr>
        <p:grpSpPr>
          <a:xfrm>
            <a:off x="6324601" y="1600200"/>
            <a:ext cx="1604211" cy="999530"/>
            <a:chOff x="4800600" y="1600200"/>
            <a:chExt cx="1604211" cy="999530"/>
          </a:xfrm>
        </p:grpSpPr>
        <p:sp>
          <p:nvSpPr>
            <p:cNvPr id="79" name="Oval 78"/>
            <p:cNvSpPr/>
            <p:nvPr/>
          </p:nvSpPr>
          <p:spPr>
            <a:xfrm>
              <a:off x="4800600" y="1600200"/>
              <a:ext cx="1604211" cy="9906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5029200" y="1676400"/>
              <a:ext cx="1295400" cy="923330"/>
            </a:xfrm>
            <a:prstGeom prst="rect">
              <a:avLst/>
            </a:prstGeom>
            <a:noFill/>
          </p:spPr>
          <p:txBody>
            <a:bodyPr wrap="square" rtlCol="0">
              <a:spAutoFit/>
            </a:bodyPr>
            <a:lstStyle/>
            <a:p>
              <a:pPr algn="ctr"/>
              <a:r>
                <a:rPr lang="en-US" dirty="0">
                  <a:solidFill>
                    <a:srgbClr val="00B0F0"/>
                  </a:solidFill>
                </a:rPr>
                <a:t>Hello! That’s what he does</a:t>
              </a:r>
            </a:p>
          </p:txBody>
        </p:sp>
      </p:grpSp>
      <p:grpSp>
        <p:nvGrpSpPr>
          <p:cNvPr id="82" name="Group 81"/>
          <p:cNvGrpSpPr/>
          <p:nvPr/>
        </p:nvGrpSpPr>
        <p:grpSpPr>
          <a:xfrm>
            <a:off x="6019801" y="4648200"/>
            <a:ext cx="1604211" cy="1447800"/>
            <a:chOff x="6172200" y="3810000"/>
            <a:chExt cx="1604211" cy="1447800"/>
          </a:xfrm>
        </p:grpSpPr>
        <p:sp>
          <p:nvSpPr>
            <p:cNvPr id="81" name="Oval 80"/>
            <p:cNvSpPr/>
            <p:nvPr/>
          </p:nvSpPr>
          <p:spPr>
            <a:xfrm>
              <a:off x="6172200" y="3810000"/>
              <a:ext cx="1604211" cy="14478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a.dilcdn.com/bl/wp-content/uploads/sites/8/2013/02/Two-Faces-of-Daddy.png"/>
            <p:cNvPicPr>
              <a:picLocks noChangeAspect="1" noChangeArrowheads="1"/>
            </p:cNvPicPr>
            <p:nvPr/>
          </p:nvPicPr>
          <p:blipFill>
            <a:blip r:embed="rId2" cstate="print"/>
            <a:srcRect/>
            <a:stretch>
              <a:fillRect/>
            </a:stretch>
          </p:blipFill>
          <p:spPr bwMode="auto">
            <a:xfrm>
              <a:off x="6248400" y="4038600"/>
              <a:ext cx="1447800" cy="1061720"/>
            </a:xfrm>
            <a:prstGeom prst="rect">
              <a:avLst/>
            </a:prstGeom>
            <a:noFill/>
          </p:spPr>
        </p:pic>
      </p:grpSp>
      <p:grpSp>
        <p:nvGrpSpPr>
          <p:cNvPr id="95" name="Group 94"/>
          <p:cNvGrpSpPr/>
          <p:nvPr/>
        </p:nvGrpSpPr>
        <p:grpSpPr>
          <a:xfrm>
            <a:off x="7315200" y="3429000"/>
            <a:ext cx="2819400" cy="1905000"/>
            <a:chOff x="5791200" y="3429000"/>
            <a:chExt cx="2819400" cy="1905000"/>
          </a:xfrm>
        </p:grpSpPr>
        <p:sp>
          <p:nvSpPr>
            <p:cNvPr id="84" name="Oval 83"/>
            <p:cNvSpPr/>
            <p:nvPr/>
          </p:nvSpPr>
          <p:spPr>
            <a:xfrm>
              <a:off x="5791200" y="3429000"/>
              <a:ext cx="2819400" cy="1905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6248400" y="3657600"/>
              <a:ext cx="2133600" cy="1477328"/>
            </a:xfrm>
            <a:prstGeom prst="rect">
              <a:avLst/>
            </a:prstGeom>
            <a:noFill/>
          </p:spPr>
          <p:txBody>
            <a:bodyPr wrap="square" rtlCol="0">
              <a:spAutoFit/>
            </a:bodyPr>
            <a:lstStyle/>
            <a:p>
              <a:pPr algn="ctr"/>
              <a:r>
                <a:rPr lang="en-US" dirty="0">
                  <a:solidFill>
                    <a:srgbClr val="FFC000"/>
                  </a:solidFill>
                </a:rPr>
                <a:t>A person who pretends to have virtues, morals or religious beliefs  possess</a:t>
              </a:r>
            </a:p>
          </p:txBody>
        </p:sp>
      </p:grpSp>
      <p:grpSp>
        <p:nvGrpSpPr>
          <p:cNvPr id="94" name="Group 93"/>
          <p:cNvGrpSpPr/>
          <p:nvPr/>
        </p:nvGrpSpPr>
        <p:grpSpPr>
          <a:xfrm>
            <a:off x="7924801" y="5486400"/>
            <a:ext cx="1336843" cy="1143000"/>
            <a:chOff x="7010400" y="5334000"/>
            <a:chExt cx="1336843" cy="1143000"/>
          </a:xfrm>
        </p:grpSpPr>
        <p:sp>
          <p:nvSpPr>
            <p:cNvPr id="88" name="Oval 87"/>
            <p:cNvSpPr/>
            <p:nvPr/>
          </p:nvSpPr>
          <p:spPr>
            <a:xfrm>
              <a:off x="7010400" y="5334000"/>
              <a:ext cx="1336843" cy="1143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30"/>
            <p:cNvGrpSpPr/>
            <p:nvPr/>
          </p:nvGrpSpPr>
          <p:grpSpPr>
            <a:xfrm rot="6582136">
              <a:off x="7314664" y="5457265"/>
              <a:ext cx="553743" cy="874373"/>
              <a:chOff x="3429000" y="2743200"/>
              <a:chExt cx="1447800" cy="2363802"/>
            </a:xfrm>
          </p:grpSpPr>
          <p:sp>
            <p:nvSpPr>
              <p:cNvPr id="90" name="Rounded Rectangle 89"/>
              <p:cNvSpPr/>
              <p:nvPr/>
            </p:nvSpPr>
            <p:spPr>
              <a:xfrm rot="5400000">
                <a:off x="3268088" y="4123310"/>
                <a:ext cx="1678002" cy="289382"/>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0"/>
              <p:cNvSpPr/>
              <p:nvPr/>
            </p:nvSpPr>
            <p:spPr>
              <a:xfrm>
                <a:off x="3429000" y="2743200"/>
                <a:ext cx="1447800"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a:off x="3657600" y="2745971"/>
                <a:ext cx="232756"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a:off x="4343400" y="2743200"/>
                <a:ext cx="199505"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95000"/>
              <a:lumOff val="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050" name="AutoShape 2" descr="data:image/jpeg;base64,/9j/4AAQSkZJRgABAQAAAQABAAD/2wCEAAkGBxQTEhUUExQWFhUXGBwYGBgXGB4cGhoZIB0dGhoeGhgYHCggGhwmHBobITEiJSkrLi4uGh8zODMsNygtLisBCgoKDg0OGhAQGiwkHCQsLCwsLCwsLCwsLCwsLCwsLCwsLCwsLCwsLCwsLCwsLCwsLCwsLCwsLCwsLCwsLCwsLP/AABEIAMIBAwMBIgACEQEDEQH/xAAbAAACAwEBAQAAAAAAAAAAAAAEBQIDBgABB//EAD4QAAECBAQDBwIEBgEEAwEBAAECEQADITEEEkFRBWFxEyKBkaGx8DLBBkLR4RQjUmJy8YIzksLSFVOyogf/xAAZAQEBAQEBAQAAAAAAAAAAAAABAAIDBAX/xAAlEQEBAAICAgICAQUAAAAAAAAAAQIRITESQQNRE2FxBBQygcH/2gAMAwEAAhEDEQA/AMnL/DmEJCFTSFoSM+WgWdVfzKJ9HpQatuHfh+RLmqEvOqlQoglAKuYSXpRxrW0NZUkTQcpGUkMkEkEB2JUxegPdG3hA/DwJKSpglRLChPdJKilWY6gFinekeHzvThuiZnA5CQpJQkINHqgqDuxKvzOTUudLBouw3AJUlBMuWpSFLKXJHco9UsyvTfrCbisygpYztz7qX1AJs9eZ9CEoqA2ZKwC6QoswIqB3aB7F6C9ox5VmCUScPLGZKFKKXAmJysHYZQFd0PUu1ibRLB45KiBMBAzAp7yg5dgympVvWse4SWlIGZFVKTS7+FKd2/SAOPrWhISjupchReoBJzVF9qF3J6xnyqMp2KQkkqSosCEkqJANXGZVXNNd2hdh59Mylsog91IcgGwGa/vyMLpUzuAqUDldShVi6ujCtP2iKsQknulWUioXZ7aO9bM3vFaKOmYh1ApLC5DUSxLEkA9a18otIK2Lk6ApSlWXN/kaks9X9IV4dYUqoKZeZsya22AdjRoYjGSgFIQMwNTlu4cWNRUE6aXcQTY/RZxbgBKZpSFqeoTRyGZgwYGg6vfWLMPgES0JypOdgO8oqcBjV2D3B/yfeD50xYQHUt1AKUos5chj3eR0Y0O8DYTFtMSNDQuTTTXTb9ofyXXDVlieNwYmBiVdoQNaoq3c3vTXWloHXNSkhKQczDSpYAO5trS1TBS0hWuRQ36VDtWrMeUVfwq8yAllCmbMbl7k5XDJJYdLNDMqpNrJL5MymVmZSe6lVSQS6jc0e21Y6XiT3jnZSyQkBITuBQEkuKGvlHk6RklqSk5nSyFGnZmrsAX1uXNNoDnzkABXaTf7gygphsWbXne5jWxlBOGl95ROYEOyi9hR6fSSD6bwNjpBmS3CEmYKkOVH/mPy0BqX6QPN4qlQIQrIwI7xCSWtX1pZ4Fw+NmZf5a0k1+tLhZ2cVfZ3HvFpnS7AYUIIBXLQk5Uh1EqJdmSsoDglk94gl7B4nxPBSQU5iVKNGBBUEi4s4ok8nu0eS+JLUkfyElKmUrLMuL1d02GzvoHMXTJ8tSUhEs/VmPaFyNhR7uDdqRWneulXDeHqlKVMlOpWUsWIIFBZ2ch6ZiPOhONxpWChQZSQyilJAIoHUCHAbT9REJnD1LHaICUhTKIAc90NoLskaWgLCy5qO0UoZSoFBQAGAY0BcMSupJ0AFIpyooxmLCu7mmrU4BSVMhLWOWm6gTekX4aZLlICJaQo6lQJFrijip8K9YW4fCKlpUqaHqWSO8K/1KsHd+pB0gXE4hQU4mK7qXrVizkPqLV15Rr9LR2OJ5pgTnWEgALSA+YsSXBs5JND+kFYfiAWVIluKMNCBSlLh/aEfD+C9oE4jtlCabpCcveFAM2YuHuSA70hijEFITNICFZQFEgMksCt1PUAuHOxaDKTqKxHE48EsxNWrbcZU+JP6wk4rOXmq9QyHBBIswBreHH/AMSZswL7dkp7/cAoXdZIF6VEA4xcnEF1zATLOVKEpJC/7nz8qbvGsJyZPar+ExCpSk5QkhmSp8xpZI2rY7QJJ4evs2WpQA7qU3Ym9HtUO28NsbjmSQVVAJSFPmKaukljqXc28IoncWlqBMxHZlwMoexq5JFPCpd6vTU3ozrglRiO7lmElWYkPzYADa56coq4kQwKQ2pHPZ9miqajtZi+zSwBoX/LVj1N45JylluXq7fmo/NgN46am9ta5WYWUpSQRMYHQPTyjov7/wCUkp0IZvBxHkYtu+2NvqmKxIlVUzZGAtoWFOmgFtoCxqZyklQDy/yDKzf9tSSedSKDY7hGHlmWkTGWzgqSS1Gu4oWDk8tbxLE0QyAPzEJUX1JZiTQk6mPLLq8NUNwfgqFJR2sx1KSFJIWEgEmqRooljoW1hvg8MJZJRiCpUsF0FIAS7gVod6mr7RVK7xMwgrVZT94CgfLtV6jkwhghKQ4YgkUIbsyGd3F2besZufr2lEyTY5QpDhTuQczvyZyBvzDsQDPwZ7IkHMoGkup0qzpYlmtzgzAYVpZQ6iWBWCn81RoLB2AbqTqAuZ2SlMXCcu9HCSS5o5JNh7VzMtdq8dlBQOxmgslAACi1U94l8qauAwyt5QvwnCZq3lskpBDkGgBBdiW3eguPJ5MxIy55gJuwH1Eh7muagKvGKuC4qXLcFGUTDn7z5mNTRnqS7U2rHSZai2JlyzLQwmEgAMMqcoZ0qBYBxXVqp5UXS8EUTElylJRmLg0NwlwDU0Ymm7O5aTp6FU72lVUoHYOL0hVNxbpUsEm3dbd9tG1h8tiDwVKADgtYuAabn5blFU/h6gSoBBABdIBzAXdQd6ks/PnFCJ2ZIyqdRoNK6B2++8XYacsK7NyGS4Yn6T42O2+kU7KjJnyNMKAoVl2D2sOo5gN0gxzLSlIfOkZXSXUWHeNqmhMCzk5FO2YvQrrUFxUu/SK509K5qyt0sl3TXK9A4OhS4YcusW9jb2djlKSoHLmYG31CtGdhQ/KxfMWkkZ1MUZQAxLKuOb6GloiJaQS63bvCgbkK6bnrAWPKc+ZS2zHvNa11b+EMyh9GmKly15UlGZBOZw19AU5XNWcONjsa5WGYzJgQVJYIQgJS5T3WIzNR6Hm8KsViARlrcEKScrgVFLvbWFM3FzwtSEFbAuFOW3IIU9T+8bxu+Izx6Ohw2YcxDSapJQpjlQKsoh7gKbwgX+LlyyEZkhKUsN0szb5unLnAquKqGXMFnKBnKVZXLUoKNC5VWAdYLsVNz7z9Wo+8Un2PFpEcXUVg9qklRIAYgCoYEJDBuZ8dYPlTFBRSRLCmDBKsxfVRAp4ctGjGInCSCnMxUykhAJcpB1dmrfnBuFWVLCKGhUSCHbYjUvSkOovHh5xnIkCYkZ52oJVlUGqWJymw+m5gHiXDcTMmIUqSwZLpCku7OXGd00ehhrNmy5WXMgufqUkgoFbpTd/LrAOJ4oZkzLKKkqzFSZhHe3Z1Buo5ee8dtzgCy0LUSlQQFkFvqS315CAza05HnDQ4kr7iVFWHUPzJbvPpR2oD1OkM8Bwxc1QGLnIWgggtVQO5CUsrUPUCmkFTOEolNKR3koSE5yQc1AXBTsCOsZrOVCS5ic7CiMpT2YsSXch33asSwPDJCFJKZWZTgZVJJBNQAR9KrlubUgnEcISnIrtEpBY5XbvAsWADs7VfdwICxWPMuZVYDgsApzRgwHQHzO0Ym5ROKWTsOuasjIQQQCXFaE22YXLVpAGJnoRKUovmByMRS+os4AH+o0UvGpCQVKKgcoSTSrWOx3p1iasEFJWJiAAsFIVcgEM1bG1f0jpjftTKS8sBJmqQHSq3IFtKkj3iK1KUCrOCXrueexHPnGtXwoITlSH1U5BzFvlIRT+HMSBQObCyhcesdpnLXSZ42gf4lQoFqSNhYR0P8HhcJkTnlqKmqc6q+QaOi8sTvFvuHYdBSAlIYqfvEgOAw6AgM1mG9AxnCYlYNAqxZgEmjCzl67UYdQsPjTMWQEZjLbvUzVoDzq4Y7XFohjJypS6rGYAgpoEhyHYCjgG2z0rHgy7Y2LxIBLAt3nBIZ2qAH3NKglna8HYaYgHv1q6S1NczGxVzbSsZztwEmetDDN3ZaCzro1jSp+ayzqWUJDpc5gH1cEgCwoQ2rDnHPm/wsbWoVimUWqDqzUa1rVL1bvDwWJwQWU1UHJJStTMQ101eny8AYzEhCQQFfVlKcwdNHDCrioDFoFxOKVMlKWgtMBZOYg5gHdIcAAljQG+lYxd9Y+/at3wc8TwbpEuUJZJUGC3ZiQF/SCUkg3+BDjcSmUqhT2iSAE97M41IID+ER4fh5s0BaytDn6E5kkKBs92Iqx2gTGcMVNWJq1lTAByQkrF6bGt46fHjri0foSrCzZuagFS7u7ObPcwMAZZHaObJCXBDWc/lNneDQhGZkzcxLgoFWYgFwC/P2BeKuI4CZMBDKdJrVtNz3Wb3jrjLbrTUxqS5wZTF2s5BJ+/PWPeGTySe7pXKmpHkNX+GOwsqWggqmJdyaWVW3eoquz2hkviEo0CkpG2cDyGsdsP6a3viNzDaubhFLKe53KEhwD7u+rRXM4cZeYpQskl3cZq7ZyBSCkkL+lYVT8qwT4gH3jlYRTsQSaas77PV/wBo7f2uP3WvxylONlqJLBTHdgfAOzV3/SKv/iVKIfJlcOHJ0bROhO8aJEmjAHMLObx7NVlsn1/aGf02EP44zp4WoTaTBlA0S5pcCo3i2TgEJKyVqOa9ha2kP5CszhgCdW10BfmB+0VKw70Kf23FI3PiwnpeGJKeGoKAlSiwDAt4dNtN94okcElpBTnLG1D3S23M1Z40SsIhP1kpewep6IFT4R5Mw6ALE+BHSjlukP4sPo+MZhfA8q3AMwBJYljzNFEEVb9dYqxUuZNMqX2QC/pByFIqwSCqqKF6vr0h5iAq+VI2Ocj0YRWpTVev9qSr1SDB+CfbPgzv8BMX3ZzoIobMB/wDE3ivD4GWZjOS2ZRUe7r3SnqGv+0aYzHBBqDcKHuDAowUvNmDpN6Fw/iX9Yzfhyk4Z8LJwFw8plLA7xUl3LuEnTpW2rvq0Wyp9WUyQlw4BbMHPeL0KW20No8OGn5ypOQoIZkHKdf6jdiA4OlGrCdMqYhCkzEKQFEvRwBT8wcf6jhl8eXuOdwvsZiBmOc9qUJTlSogqcBRcitASxL3fWJYnD9pLTNUo6WCaE1U5HeBIp4PqTCTB40hRR2ihKBzBI+moZYbUFO9H6wZMxgSSta7VSkhwQ7OHHeLaC3KC42DxoqdgJTjtDmKkuF5k5ECtSapD7UPtBaJhUgozpKWZKs9RQMzEE6F3JrzhYmVmCklbAhnAb3DWMF4KW+UUKEMZbpVswcnx5e0O1J0ZYWQCgErCmchQsas4emhrakJsNwkTllRmEAZjlS2YglxmNjQbGrxVgsRkmEKSb2AUCzG7UZ2ccos/jUkkF5a3OXKDUXc/lI5mnKDroa1TVPCUtRxyofWOgUYo/mS6tWFPCsdHLxrmYYZBlrUuaMpNwGoWBABNVDLRk+himTLMwBYJZQoXDuaemvWCeKYtCye0UKG4DA2y90UDMbAawul4klpRSgEjumrGrVADB97RXF20MClALlpU6hkUyQpgbAODUl3NgMogqYtYQApQJUaqTMRmB1AD5690Wbuhm1VpkKVOmywVywlIHcJ7xUlJJezOcuxaB19rRKhmKqKISwbW+ratSM+O5ozetQ4wqEBBllJDlwmmYqDEZXoagCte94xLg+FQkpzKIBJKALu7k5fI3NoBRwybMdZmZlSlgByxLEF2pqBzfeHX8NNVO7QFlMnvIL0q7OxoTyd971w1NStzG60tx+ImTE5WIyuFFdCCDoASzioeoOghZMSuaCkfUKZQW8yD3dT+rw2TmzBKlAoSkuTyskEXqQA9O9DIyzLR3Ehib0L8qAu1to6/D8Vv8NTAowGHMtKkrZRUcxUCXFmDkB03Ol49E6YKA+ja6kKr4vBk+eA2Z0qNn7qif7RdVP6RAM3MRQU3WWHhUq8xH0MZJNRsHPlJUwXKSqpNUChN77sPKLJRCPpSlHQAeoiSksWBPu3iYgsBNVqZ7bnoA58gYULGLoygFdQDEhOB+lKgwfKkkJ8EPlfwEUYbEElshAahUWcswZIci5NW/SaypVBQVHd9OnhEVqZ5DljtvVnoWr7R5lDmtdnb582MTVg2H8wrU75UuVKP+IJJJ30F3ESl4KYs5QRITomXlM1uayClGoZL3YKiDv4qTKTnnTggaAiquiWBOkQk8Um4p0ypK5cov8AziwUu5GXMQw2IcsNHiyXwyVJV3UOv8y1gqWTzUqvgPKJLxCiCMyQCP8Ak/T5aC8tY3V2Iw+FlSgcqDmN1EpKidHJW58SWflFE6SlVyd7U8gdqwHNxPu1Y6UH8dufsIYLyIlYAPlSEvsKHyJrraKJ2FVdvCCJU0syvYmvPz5e0UrnJeyX3YOfKrv80iAKYlOgMUZQNPX55QyM0Ucaa1bxd7c48Xhwpmt7GuvXpDtBcoFQ7n5rFeYn+oHcEH3pBc7CFmavP58pA8oGnOJILwqJjFYBI1IGbmxSXEDT+AJWpBCHSMrh6mrmrB6Bq/Z4a4fCVt4EnrTw0hojDsGZ6X9+mkc88ZVrbHYrgqg+YHvKfKLebVAa3SK08OmkpFEpzBzRxyGlaVfwFI3c9SACJmXK4FQBdwnUM/vCvFhaQbEAvmcWJ230IbSOGWGhcWYmScQiYcqAUhRYa12LlnFdDW1IHxfC1TJwKpawk/koTbwYC8avCrc5q0qPZ6WqdfDlbMJzAvlIYsAXfcP+sZmpzpnxnemDTgZgDdjNPM5iW0+ktbaPY+hFL1JTXdgfIx0XnGdYsbKEw5glyCFEBhY3qem73aCMLw1bOtClKzOzkgABgxNaEGh3MfSpfDpaQMqAN6AeZF6E3cwQjAoCnysNI5eU+nWfG+bcL4DMK+4pcvMQKg90akne7NdwI0GA/C5zFQmqQ7s5JIqSCS163jYIwwozJOhuNeRrEkyiVfQW1OZkuz93U3IcgfaM3dax+OFsngsuXZKVcyCAbWIY7vaPU4ACyanmWHheGkzDXBOhPM8mjyXhjXQagX8driM3GukxhB+IZOTDLykMMrtRu8nQWFC/jGNxPFpsmSkJJD3Y1rRgbj9o2f41mgYZSQXzKFG0APlGJxnD+3UhNQi6ynRmCamz18jQ2Pr+KXTFkLeB4xaVrmZqqDElOZTPUDMNaU5QzmcQx0xRKJCUIP8A9jAjmpzmfoPCGUqSmWCJUspGpepPNV/AGKJuLNstef7mPRMbGdqkYdZDzZqiov3ZWVCBydsxHjEpMtKS6EsbFRJUqvMl76dI9dVm01HnV7+cRUkvdy7kC/kDo5+fToLUm76fK/PtBUlTqoKnb589IDCSN3NtPKnxmgjDhSa6mwemznYP56bwoxQBKQbZ1UQkfmP9zMSkamOl4gywWIKyXUo3I6jVqUYcoWzMWyiQcyzdR8rWSNGvAqpc1RfTf4dtP2EBE46b2mXM4y1DHLq9wQ1HFdDpWOKlNcjbYbD7RGTLJcFh1L+Yany8SABDGp5hx89YkhV6VOsWyx4aMPl/9c4rJSzm1rN0s7CLUcxQDUU+dIkMJSGJJKdVMXSdHAopJtve8B4hAUCUl2FaEF9zR2vXWGPDihSsigcqh1B8R8oIV9ocOsiahaQQUsT3gD9JBFFMQLRbQRSi7cq+t/mp3giTOaxOlx71P3ducGY3hhyiYCFoUHStNi9qadIHlyTUAU9ukWwvRjAUhm2rbmxun1A2ipMhDjvAHYlnPIlgr35CPU4IvYt0PwfOUWSZZLhqeY6M1hEk1SVJ5Ub5SLsNiJiVd4BSRuB/t49KQEgZ1SgK5gzDqF0A5BvCFc7Dz0KmTAvNKUHCkMRS9Py2q0ZtOi38Q4+Z2mcOiZLAq7iZLdqgkg16tXlDTgeIzrUBdQzNoNWA8feM5xZ1dmpy5SXfmoA/aNB+Dpf84pIsjwplDUrr6xi3ZaJQ0Y+Brv09Ir/hhQlIYHTV9XFX8dIPn4Zz+UDk/PUknWB5sxKS7l2qz+LxnSBqwSnofmukdBpKNa/OZEdGfGDR1KUC1HS9S7fPSDJqQCVSyHFNeVgTerWjp0kkipYN1Pnfb2aKxKIsA9HL082vHLx066eTMySxUM2gBHKla6+8SlApCitug+5/SJJwKUnMArNue82moY0iE5ZZgwPWm3J7aQeKkUyJ/aBiShrZQU5nr9R+x1gjELBJJ8NfPbrA6Ao3vp88PBouSgWLVal/m0a8VIyv42lqm9ihJLk6MwDpB8coNL05QvkIIDAZOv1eIHiLw4/Eak/xCBqhBLbFVNNcr1/u5wFLmd8JSEqJB7pb5vcN9vR8fEYy7VKlIeqjlbQOc3Rwwvq8L50ooqzPem/I138tqw3xks5jlFQwOXLlS+4GvIVqN3I87B6q7zBq1pte0dNslcya1W8uXvp49BHiEqOwGj+tR9hB8nDhRsQbNoNyGp928YliZCZKDMmqZIAJJvUEAAfUVFqAVpElMnCMHJcnerB7+/VoomC+XxL/AFHUli/tDfGS12I0dvQWDOA3iYrkYRNyyQKks4A36QgDLkADOs0F2DPyA13iuTOWtYCSUoFgUpUco1Ja55U94MlYdS6EKCWJBUXIHhXz0HSCF4UIBu1lGv2O8BK8UtTkMCHCg1G2ryZtbaa1SyMz7lzSj7nag94ImSySwa2tHHN67wbheHgB1dHJ0+9YagiMOCAXYEgBwx/qDHelILKRqDTcM1xY/BBHYEF1Gmgawu7bn/XOvDZS72sxtzDGBKRKD1PWv6QVPBnSuyVUF8qiXKSLHfKdWrWPMNKBJyilhSlNBrF/DOHKLqKgkjcUAZgXezm3Le5aYx+C4srCTVSpuYpZijQbqGgUdxdwagvGt4WhGJAVLLilCRmG4IubkbRm/wD/AErDoCpS03DoJH5qOFN1BHjyEJ+BcRMvIxYjMebkFIEZ2dPo8jhymNCSCzEEdKX5vao5wRh+CG9dilgC/UsOV21eM7hvxYtKSEkuSaHSvneFcv8AEU1cxXfNQCQNSxD+TDw5RWpvsVhZUkJ7WYkFf0hJbqHU5V1DQo4nxRMvKJaQalOUFgHFDS+g8TGWxMxS8uZRU7kE/bpDjCS2QpatCn0OY30ZMG0yHFVBJSRYOQNhnBYdPtGh4CvJNSRUTO75t90jzhDPkFkgsaEU3ICh7ww4eVICXr2cxKm/tzAX5OfKCBvASNn2/eKMSlxUjQsT7NrFktYNyoDSlCPKzNFU6aHdnItQH3b4YjXdhK1Kj4o/8lg+kdFRxO4FhoNusdBwy1S3JcG1nf18D6x4t306a+UFTZbJc11+PEQoG4Ec9R2CTFmlW6a9YpQh1Fy79B7QTiECnOl4plXFSGo3++l4dJd2ookBzqzU8I5YSkFZdkhz0b35CJO5Fm6Xv8esZ38acVyy+xSaq7ytcqQQ3Sp//mGG1msXiTMnzZh1JPRgkJHpCvC44y5k85u9lSQzi4oDXpFyyEpLglzZ9S3sM1IWcXnZpgDM4S+/dFH8/aOjkccI4mUImTFd515QDqBSr3dWYk7l4OlcblnvrTQN3QaUBLKHkNLawlmLaVLCbkgtzcO/IVMKJqWLPagfy84pVWpn/jMJJ7OWkGlW0v8AOkZhfHZuLxclE5Ty85XkFAClJyk+LQHi10Pn89PKKfwyh8Qpf9CR5k/tDsPqcnGysrqmHUvR2qwZtA2vPUvfwTHSsSjtEMmWlRACmclJYKOmUMSATcA0NsFx2cyRo4sDpQRHhONMvChG/wD5OR7xbT6NipacrhYrVibvVq/AIXdi69A3MVOjc21O5jDTsUsLBK1M+/Jr+MUYbGzO1JzqLtrzh8lp9JmTJchBmrUAlNXTUlqBnudosXPzMS5WsZgKGjbijCl2+oXjK4Gb2mVEw91LFv6mDVAbnD6Vj2SsAqS7B0tQCoDEMxcmv9Ri2dDp+GVlzb0Go2YVBfy6CAf4ZSWLlgdEEqPR1FhStI8l/iMrUP6R+Xc2D8gD68oKlcYQkVObKAAAAzvd2fb9INrSjHEokLmyDlUkP3iSDd0gE+IIFGaFaPxDNmgpmITl1P8As8rx5+JcWJigAMoV3VZdQSCzNUgJqTtpAM2UHIA7osPZ4xtFH4znuqWlye6VewHp94S4YKNXBvbYN+sNPxR/1wk2CBVudKeUAcOR/MSDUVEaiOuGpGUkXHOw+GLZMkJUsPVn8Gf0r5QXhMM0ucoUSCgPa4J+xgMmq22LeAMZCyQjvoD2CrV1H2hzNnHslp1zKU+lmHvCpYyqcUcEjqSzekHqX/KW5u/Wwf5yhRBLmVWNBMfwYC/j7wXw0hXaJFHSPAEEejCAE0zPW6vJv0ifDye0cH6kEEvq4ItreIPomFxJUgKNHApuTs1D82iSZxN7H5Z4z/4cxRKctQU1vpqzDd9qU6t0TNAam/SvnrE0KzJ2joEUogtWPYg0faAMQATy/aJSFFT5ulKDpWJY7DFh3QHepD/eseS5YGvzoKCM6dXqlgFm87frA+KmMoGpp7EHWKMVP7xLhgLwmxXHQB3cqyOoSBqXcP4CDXpm5HfEOKmWhShlBCTlCjc6De8fPZrzAoqUSsqJVuogh/BIJ5OWEe8U4qB/MJzr0uEAuzJBqdajzgHg2YjOqqlKVXTLlBsNO4zbRuTQt2MngJWAdyTt5+PvAWIQe1CmcH0eobewgyfiAV5QXZg5u+p8xHkwUPNwAPKnpFQGlnuoCSxCS77s36Qqm95ZHM6/eHfEEAGmpAHKhH3hBjlJExRehrTdv10iSifNGRyfpFBu8EfhaWAmYdVEejn30gPGyRlBarB/cQ5/CMgdnmUOfzyh9JT+Jl5ANTy+corwU3uIA7zoDNuGfyAij8RJJJflWL+E4buSwBe5etan0ivQRODmqTn0ANIlge6SSKZXPKv7Q3ym2h0Ps29D5wknScoIBIqx/bx+bZhabgygSa1alPD2DwWJh7FJ3JJ6KdvIEDwiuUns8LmA7xSVeJFPtEMQ4SEA0Av0H7esNSlJyhw9q+TGClJDDKFP5dLf6gOSknK53H2hthJRclRPK9trxmov4ilImSrmhUXFM1H8b+sTSpzTVX3/AEaB8RMBSop5pD3dz88IPlIGVBDOzGmr/p7wQMVxGdnxM1zQKbegYfaGHAMiZis7FJBS76lgCBpe8LJCgZylHUl/EfrBUzhxABSPqcDmal2+aRsnyUkOglwQCR6D3PnAs1JIUxYkX5EAD1j3C4oulTjvo03YEj3ic3vAMLP6F4ggpbkObD7/AD1hpxEjseZLef8AqFJlHLmc0VlZr0e/lTnDEzc0suCzg12NKQgld1DYg+nwQFhFsUkflUHJrRwKjxrFmIUUUN0u/WBMOApS0k3f/wBh6RJqpeJCFoWhNUkoUK1QS1t6JU0aiYlWlzVzytdz6RhMJNcsCxNQebBP2HiRG34VN7RAzFjUKI0IGovdotEWnFMA5D61H3rHQJMDFh7/AKGOgTSYha5isxL8qhPhcu2sVEEPf7RcZm1GvrFC1E0J5Fh8asXbZfjsxSwN/ni99oyOM4cSSQSdX58gB7xvZeGBr6N8akBYyVLBsFPTLcfOlekQr5nxDh6hU5lbByXOg5eMaQIySlJSLIYH0r4k+UaGZN7NJKZQQ9HNFBzoC6qVNzaMzxWachSlqkDqW/UloRQmJw/elqAq7lugYE6/7i5SgEoc/mzHzdPmX9YWYniLB6DW+gp4mLuGThMS5+oEDagDjwd/OBL8WahJLufK5D+kZrGF5jhmzUH6w84vOyhJ1SQHDXqIz0+WCzHXwv8AtDEvxMnLmJ1DtpWghlwlUxUthlSkd21TqavzaBcVhVK7NIqS36e7xoMdhhIlJCWcXOtmPqYkx3FJylEglwL+EOeDzGKafSkmtrNAknC5yARe53AIfzhhKls9b0A5PX51goEIcip3PvA0rBdqoI3Ifo9fRoJmAAB9K+DQRwlCg6kh1ADweleVX8oITDjkwAJSLBSA3LOkewgDFEuoeFIYYyWDkzG5zE8kj/2y+sALQSfP9oqA2EJI5hw42Hz1hxIS0txQ5VMTu1IV4c5BQOXD+JhniZxyoSLlRPh/tozkQU7Vv6j6ACCMQvLJJeoQT6PCzDz3Xb8x8XeHOUZFeIrzEakD58h8z/L3jWy1BCEsRdifV/Mxn8GhJKhoQQHNdCHbx8xB/EJ4EsaMXBsfyhjqzp94TUcMs/xExGgU4HIgmm1CPWG6mAbl/wCv6Rm8MSJoVVyQPEw/UQEh6U9Q0Id2lxeooNSzD294mgnsptD3QKcgQSPtFckgF+hfpX7wNxhZJypdlCrb7FuVYrwFHFglgblQAB3ADiu7H0ELQtloVyA+eEPpHC1GT3mUMxBBH0AXc7XAMK8bw1TEIqR411ilSRTlU45+Xz7RqPw7jFFSkLdlHN/yZvURkpUwqSO6cwofnywh/wDhsmYkBTBrKerUZh1ts0W4mvMobDxf9Y6B5k9L3HzrHRJoAGI1fSgbnVjEJhCXUtQDGhJ10Fr9Hg1Ms3fxJv5W8IT8XkIBCl5aC4oegYh3/wB6RjbrQfFfxFLlBlnoCO8eiDXxWWG0YvH/AIynTVhGHBQFFu79R6rNvBgIM45hkzFUSA5DqCQKbDRrwJhuFNMGUGpop+8A1SXf+4/tGmB/DcHMSt5qyompJUVENoHrZRsBptAv4oxTBABYqLjVmZqeUH4iclGZf5R3Q3nTwDeEIUy+2nKmKSMg+kGpH23hoDycKVd5elW0DWp0gzhcodqwqyX+b3ETxaTkU2r+GkW8DwxV2q3/AChAPU19h5wErx6VTJilEd0eT7wIiTmWEjQk+tPnONFjUhCDYfpb9YUcKkZlrysSRlDbkgD715Qo5/D2HC1GYod1JYc/h+8XfiSc5YbZiNth5mHWEkplSwmjIT5n96+cY3G4wmbT/JW7aep9Ig7DJyubkD57xKV+X51949RVLjWK8IrMpWwGX1aBJ49RUUyx9SyE0538o2GCwIkyiD9Rqry7qX5BhGZ4FJUvFZ9JaXH+SqJp0eNfLPaLKeYKiXDmhYDpqWvrEQU3ADMC6u7LFdO8pVBzZIJ6wrWnIsczDnETmVOWS6SQlPJhUV0zFUZzEYnMsH+77tEqmVAEDc+e33i7EzPpO2ZvLfwijBsqYpJ/IT6UHznFvFlhASdgoeJFK+EZopfwlbTQbkMQ4erV/wBQ5XinkrIbM6jyCQHr6wh4fMZZe4Zx4X50MEcRW0g5XYqAfcVJ9o0YS4IgFJNU08quPV/CCPxDlZCRrV+QcV8SIlw/DguL1bwNfcQLx+Ue0SW+lILWu7t5RJ2EmEsbmiudLw4TLzUCgQbPzsXhTw1DLHJ/vDCakhRyln02c1+8SWYYkln/AC2056b+0NFygoHIQO6C5BLkUNt6DkQ8JcLh1BKnUcxcU1D+j8o0EiWlgAGGUNz1Pt5nmIMpwB/4dnyhNQSCtCVl2FCQCBmSoU0NY6fJGImr7GUkFZ7qcwBFHLJzBLgAkxRKAAZu87udNGD9fQQTKSSxoTZ9W8CA9adWaLHia9LRbN4axUFJ7wopxqN97RYjB5WKaNozgjmDyMMOm1mb4GrHqTWreBGz6G4hL1K5es1YOwlTCB0IlEN4mOiw4gijqHIFvSOiDSrmlrP6jleFk7AqUp1VZ6f7NP3hukpHzfeKZ7GgNW+FvSMyt2EE3h4eoYGjFm2doW8XmCVKKmPaKGVBZixu3gI089TJrX773NIQcfH8libMogVqze9uhjTNY7iGMCpKEAKoTmO5anWsHYRLISmxIr7QEjDlTghm+/7Q2El5qQLM5/xY/p6iEF/HFiVK6lhvt86QTwnuyEM6c6iqouPpD+UQmcJOIWJiyUy0d1P9xfvHrYPyMXduDOSgABKUlmsAAEhugPtEir8RzXGXdTMNAKeP7w4/CeD7OXnUKmoGzhgPAP8A98Dz8CmZOAIokOoa7geNBGoQkBKdifnzZokX8SW0kvcueo+PGDkKJWpR1JA9vciNh+JsT3KUpTzjKLSEseaUgdA/6eMQMirJLO4T4Oze5gHgKvq5192juJTQJOrkt4f7ifBpJUCBR2SPGj9QHMRar8LysstS1O8wkv8A2gMm+jV8YcSZuVJmrsHVu9yPMVgSUgCUlqApNOXeA9IDRj1GXKSruuhBfUi/sICnxrH5klIABzVIAD0NG8b60hFIllRYWFXPL40ETyVKcXejnV4GxazJl0+pZyv805wZfoznt3Dpigsl2zAPR3sYtxy3KUKAdzUHoR7RTw2QbmlKa9LxGWsmbuL+ZO8UFeKkAGgr+Y9X/S8H8awmWQnYqBdv7VaQPh0svqQI0HE5YVhloAqlOYN/bU+g9Y0GU4PLZWzi3RiIYYmSCuosHHJqnwLtAfDTUW0BJOpDC/OG6ZfezM4IY7G2uhDu/s0Zy6MJ1YIpUqZm7tB9L0oNw9BF+KSEs5Bq3KkM5khQTRtXfUOTU9CBTlFs7CEJDoKXDVd/B9tozjb7RLhEqKisAFIO+mvu8PsPKUVCwFHB2agr19YpwsgsUtZT70qNNWYH47JcgpKiQTRw/wDvSugi3b2tOmy+yAzBnDgivsPnrFkoZk5m2qNOY5fNY9VPUsJSpglJ7pZzaoNgR4bR5KTlfR2DuAd9jvG0pQipBBFCxdmb5Xxj1KHIub+HQ1199IICtFChZiPa+kSEti/ptEFZlHQe0dF6k1NxpHQgznzVEMQadR00/eLpKgB8/wBwBICXcpD78hsH7u7WgoTmApfl5PR4G3ipj95XQPTbTf8AWFfE5OYKCj3ToNSKuTBE6aVEAW1PsGbr6xEIcWYUYfLRaZYzieBUqiUlLH8qqtc+D184v4IV/wAztPq/qH9LMQObgeJh5iJXUnndyXsOvL0hdiMPmOUgim7EDm2/tF0gXFOIKUWH/TRRh9IpVudx/swPw1acy1EVdKQORqR7eRgbiKVhAlpHdBoetSTuWCR0iXBJeaYAbFSSfC/o/lCmh4empp3j3ldT7gVPlFvat3dGZP8Aiz06d1MWZSErUwD0A9CX2dh4GKiyEqUdwAer6aBgIgy/4tn0NeUIf4tynxP6e0FfiPE51BO1T8+XhICxHM08IUZcSnVQnS8aXg0splEgOScqeald0enuYzMllTP8iEh9mr7R9L4LwthKUr6UJpzWQz/8Uv58okljpBTJWlyGl5BzoEU5uR4x7xPIZZLAFICE/wCIIZvB/KCeJXQk/wD2p8g5LC9wXgXjeIyyyhYHeoDrTn4mMXtqM/NnlMpQFLtzq/qYU8VxQUqXKSp0pS5/yJP2EMsWHSAbMwfq8IpMrNOWebeTAe3rFrlbaBFEcwnXp+rwuwa2mVsQ3jofWG0jBrmHIhJUshgBUu0B8Q4LOw60drKUgnexpuKGpGsI24TGUaOM4Hv+sPps0hJSCRmDOObxnEqZ9nfpTaNSFoUlIDHUtdm+wJ8ofSLJKAkECpPecUfW9gKU6c4MTLBWB9IJYvXbRq/rEjhR/wAXJcF/CzjbwifZAXax+9OlYxIUsSU5wJJUzhIK7FXN2YbPeseJz5iFqUCCQQCWfUJbbrt4+rk7OxvzDuN6/NTE5QGm3SnSHS28w2HyhyK9b218IIzAtR9vLcdPQ9YIRJo1PGnzwio4ckVt5+/T4A0RRTIflUG1GsS3ho5ixMrKGoXH7Ve+kXJUGANdgaeXqYmhbuGobajpEgypTGl999Ax8faLFKuwID2eviDXU1j2SgMzkaPdvUPFSUKD6gVLCrc6F6t++mmUjiimgUKbgfrHQHNmsSGI6W8KR7CyZTgzAUcIdtYjMFVc2fnWPY6CNPZv/UHMKfnaBZyqj5pHsdEnuJFE9R/+JZ94XYQ/y1HX9o6OgBPxFIY/4q9LRfwhIZJaub/xVHsdDEbYmyOg9oD4v9HiPaOjoQ+ccQP8xfUwDNvHR0SN/wAND+ajqqPs+KSAUgUFLf5R0dFUznGVHt5Vdf8AyTAXH7/OUdHRkl2LujqYTcNP8xXUR5HRRPq34eGXBYhae6vKrvCiv+4Vhl+NS+FD17hPiLHqI6Ojpf8AH/TE/wCvluY5L/KQw4aO9L6q9o6OjlemzHA/c+8WJ+o9Y6OhIiQXKRo9tIvxKBnFB+X3MdHRJbN1jxRv/wAfYR0dGYVCFGldvUl4Kwwr4n/9R5HQxK5I7h/yV948ugv/AFD7x0dGgDMex0dCn//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1676400" y="762000"/>
            <a:ext cx="4267200" cy="3416320"/>
          </a:xfrm>
          <a:prstGeom prst="rect">
            <a:avLst/>
          </a:prstGeom>
        </p:spPr>
        <p:txBody>
          <a:bodyPr wrap="square">
            <a:spAutoFit/>
          </a:bodyPr>
          <a:lstStyle/>
          <a:p>
            <a:r>
              <a:rPr lang="en-US" dirty="0">
                <a:solidFill>
                  <a:schemeClr val="bg1"/>
                </a:solidFill>
              </a:rPr>
              <a:t> “From the time of the fall of man until now Satan and his followers who were cast out of heaven, have been deceiving men. </a:t>
            </a:r>
          </a:p>
          <a:p>
            <a:endParaRPr lang="en-US" dirty="0">
              <a:solidFill>
                <a:schemeClr val="bg1"/>
              </a:solidFill>
            </a:endParaRPr>
          </a:p>
          <a:p>
            <a:r>
              <a:rPr lang="en-US" dirty="0">
                <a:solidFill>
                  <a:schemeClr val="bg1"/>
                </a:solidFill>
              </a:rPr>
              <a:t>Today, as in the beginning, Lucifer is saying, ‘I am also a son of God … believe it or not,’ and men today believe not for the same reason that they refused to believe in the beginning. ‘Some commandments are of men,’ so the Savior informed Joseph Smith…</a:t>
            </a:r>
          </a:p>
          <a:p>
            <a:endParaRPr lang="en-US" dirty="0">
              <a:solidFill>
                <a:schemeClr val="bg1"/>
              </a:solidFill>
            </a:endParaRPr>
          </a:p>
        </p:txBody>
      </p:sp>
      <p:sp>
        <p:nvSpPr>
          <p:cNvPr id="13" name="Rectangle 12"/>
          <p:cNvSpPr/>
          <p:nvPr/>
        </p:nvSpPr>
        <p:spPr>
          <a:xfrm>
            <a:off x="5867400" y="2514601"/>
            <a:ext cx="4800600" cy="4247317"/>
          </a:xfrm>
          <a:prstGeom prst="rect">
            <a:avLst/>
          </a:prstGeom>
        </p:spPr>
        <p:txBody>
          <a:bodyPr wrap="square">
            <a:spAutoFit/>
          </a:bodyPr>
          <a:lstStyle/>
          <a:p>
            <a:r>
              <a:rPr lang="en-US" dirty="0">
                <a:solidFill>
                  <a:schemeClr val="bg1"/>
                </a:solidFill>
              </a:rPr>
              <a:t>Some commandments are of devils, and these are also made manifest largely through the activities of men. … </a:t>
            </a:r>
          </a:p>
          <a:p>
            <a:endParaRPr lang="en-US" dirty="0">
              <a:solidFill>
                <a:schemeClr val="bg1"/>
              </a:solidFill>
            </a:endParaRPr>
          </a:p>
          <a:p>
            <a:r>
              <a:rPr lang="en-US" dirty="0">
                <a:solidFill>
                  <a:schemeClr val="bg1"/>
                </a:solidFill>
              </a:rPr>
              <a:t>These false spirits make themselves manifest in various ways and in all communities. </a:t>
            </a:r>
          </a:p>
          <a:p>
            <a:endParaRPr lang="en-US" dirty="0">
              <a:solidFill>
                <a:schemeClr val="bg1"/>
              </a:solidFill>
            </a:endParaRPr>
          </a:p>
          <a:p>
            <a:r>
              <a:rPr lang="en-US" dirty="0">
                <a:solidFill>
                  <a:schemeClr val="bg1"/>
                </a:solidFill>
              </a:rPr>
              <a:t>Some of the most startling and prevalent forms of false manifestations are in the false gifts of tongues, and in religious meetings particularly among some sects where the worshippers fall in fits, shout, sing and pray in disorderly fashion, sometimes frothing at the mouth and their bodies partaking of unnatural contortions.” </a:t>
            </a:r>
            <a:r>
              <a:rPr lang="en-US" sz="1200" dirty="0">
                <a:solidFill>
                  <a:schemeClr val="bg1"/>
                </a:solidFill>
              </a:rPr>
              <a:t>President Joseph Fielding Smith</a:t>
            </a:r>
          </a:p>
        </p:txBody>
      </p:sp>
      <p:sp>
        <p:nvSpPr>
          <p:cNvPr id="14" name="TextBox 13"/>
          <p:cNvSpPr txBox="1"/>
          <p:nvPr/>
        </p:nvSpPr>
        <p:spPr>
          <a:xfrm>
            <a:off x="152400" y="6392586"/>
            <a:ext cx="1371600" cy="369332"/>
          </a:xfrm>
          <a:prstGeom prst="rect">
            <a:avLst/>
          </a:prstGeom>
          <a:noFill/>
        </p:spPr>
        <p:txBody>
          <a:bodyPr wrap="square" rtlCol="0">
            <a:spAutoFit/>
          </a:bodyPr>
          <a:lstStyle/>
          <a:p>
            <a:r>
              <a:rPr lang="en-US" dirty="0">
                <a:solidFill>
                  <a:schemeClr val="bg1"/>
                </a:solidFill>
              </a:rPr>
              <a:t>D&amp;C 50:2-9</a:t>
            </a:r>
          </a:p>
        </p:txBody>
      </p:sp>
      <p:pic>
        <p:nvPicPr>
          <p:cNvPr id="13314" name="Picture 2" descr="http://prophetsseersandrevelators.files.wordpress.com/2013/08/joseph-fielding-smith.jpg"/>
          <p:cNvPicPr>
            <a:picLocks noChangeAspect="1" noChangeArrowheads="1"/>
          </p:cNvPicPr>
          <p:nvPr/>
        </p:nvPicPr>
        <p:blipFill>
          <a:blip r:embed="rId2" cstate="print"/>
          <a:srcRect/>
          <a:stretch>
            <a:fillRect/>
          </a:stretch>
        </p:blipFill>
        <p:spPr bwMode="auto">
          <a:xfrm>
            <a:off x="3276600" y="3810000"/>
            <a:ext cx="2038350" cy="25722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95000"/>
              <a:lumOff val="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050" name="AutoShape 2" descr="data:image/jpeg;base64,/9j/4AAQSkZJRgABAQAAAQABAAD/2wCEAAkGBxQTEhUUExQWFhUXGBwYGBgXGB4cGhoZIB0dGhoeGhgYHCggGhwmHBobITEiJSkrLi4uGh8zODMsNygtLisBCgoKDg0OGhAQGiwkHCQsLCwsLCwsLCwsLCwsLCwsLCwsLCwsLCwsLCwsLCwsLCwsLCwsLCwsLCwsLCwsLCwsLP/AABEIAMIBAwMBIgACEQEDEQH/xAAbAAACAwEBAQAAAAAAAAAAAAAEBQIDBgABB//EAD4QAAECBAQDBwIEBgEEAwEBAAECEQADITEEEkFRBWFxEyKBkaGx8DLBBkLR4RQjUmJy8YIzksLSFVOyogf/xAAZAQEBAQEBAQAAAAAAAAAAAAABAAIDBAX/xAAlEQEBAAICAgICAQUAAAAAAAAAAQIRITESQQNRE2FxBBQygcH/2gAMAwEAAhEDEQA/AMnL/DmEJCFTSFoSM+WgWdVfzKJ9HpQatuHfh+RLmqEvOqlQoglAKuYSXpRxrW0NZUkTQcpGUkMkEkEB2JUxegPdG3hA/DwJKSpglRLChPdJKilWY6gFinekeHzvThuiZnA5CQpJQkINHqgqDuxKvzOTUudLBouw3AJUlBMuWpSFLKXJHco9UsyvTfrCbisygpYztz7qX1AJs9eZ9CEoqA2ZKwC6QoswIqB3aB7F6C9ox5VmCUScPLGZKFKKXAmJysHYZQFd0PUu1ibRLB45KiBMBAzAp7yg5dgympVvWse4SWlIGZFVKTS7+FKd2/SAOPrWhISjupchReoBJzVF9qF3J6xnyqMp2KQkkqSosCEkqJANXGZVXNNd2hdh59Mylsog91IcgGwGa/vyMLpUzuAqUDldShVi6ujCtP2iKsQknulWUioXZ7aO9bM3vFaKOmYh1ApLC5DUSxLEkA9a18otIK2Lk6ApSlWXN/kaks9X9IV4dYUqoKZeZsya22AdjRoYjGSgFIQMwNTlu4cWNRUE6aXcQTY/RZxbgBKZpSFqeoTRyGZgwYGg6vfWLMPgES0JypOdgO8oqcBjV2D3B/yfeD50xYQHUt1AKUos5chj3eR0Y0O8DYTFtMSNDQuTTTXTb9ofyXXDVlieNwYmBiVdoQNaoq3c3vTXWloHXNSkhKQczDSpYAO5trS1TBS0hWuRQ36VDtWrMeUVfwq8yAllCmbMbl7k5XDJJYdLNDMqpNrJL5MymVmZSe6lVSQS6jc0e21Y6XiT3jnZSyQkBITuBQEkuKGvlHk6RklqSk5nSyFGnZmrsAX1uXNNoDnzkABXaTf7gygphsWbXne5jWxlBOGl95ROYEOyi9hR6fSSD6bwNjpBmS3CEmYKkOVH/mPy0BqX6QPN4qlQIQrIwI7xCSWtX1pZ4Fw+NmZf5a0k1+tLhZ2cVfZ3HvFpnS7AYUIIBXLQk5Uh1EqJdmSsoDglk94gl7B4nxPBSQU5iVKNGBBUEi4s4ok8nu0eS+JLUkfyElKmUrLMuL1d02GzvoHMXTJ8tSUhEs/VmPaFyNhR7uDdqRWneulXDeHqlKVMlOpWUsWIIFBZ2ch6ZiPOhONxpWChQZSQyilJAIoHUCHAbT9REJnD1LHaICUhTKIAc90NoLskaWgLCy5qO0UoZSoFBQAGAY0BcMSupJ0AFIpyooxmLCu7mmrU4BSVMhLWOWm6gTekX4aZLlICJaQo6lQJFrijip8K9YW4fCKlpUqaHqWSO8K/1KsHd+pB0gXE4hQU4mK7qXrVizkPqLV15Rr9LR2OJ5pgTnWEgALSA+YsSXBs5JND+kFYfiAWVIluKMNCBSlLh/aEfD+C9oE4jtlCabpCcveFAM2YuHuSA70hijEFITNICFZQFEgMksCt1PUAuHOxaDKTqKxHE48EsxNWrbcZU+JP6wk4rOXmq9QyHBBIswBreHH/AMSZswL7dkp7/cAoXdZIF6VEA4xcnEF1zATLOVKEpJC/7nz8qbvGsJyZPar+ExCpSk5QkhmSp8xpZI2rY7QJJ4evs2WpQA7qU3Ym9HtUO28NsbjmSQVVAJSFPmKaukljqXc28IoncWlqBMxHZlwMoexq5JFPCpd6vTU3ozrglRiO7lmElWYkPzYADa56coq4kQwKQ2pHPZ9miqajtZi+zSwBoX/LVj1N45JylluXq7fmo/NgN46am9ta5WYWUpSQRMYHQPTyjov7/wCUkp0IZvBxHkYtu+2NvqmKxIlVUzZGAtoWFOmgFtoCxqZyklQDy/yDKzf9tSSedSKDY7hGHlmWkTGWzgqSS1Gu4oWDk8tbxLE0QyAPzEJUX1JZiTQk6mPLLq8NUNwfgqFJR2sx1KSFJIWEgEmqRooljoW1hvg8MJZJRiCpUsF0FIAS7gVod6mr7RVK7xMwgrVZT94CgfLtV6jkwhghKQ4YgkUIbsyGd3F2besZufr2lEyTY5QpDhTuQczvyZyBvzDsQDPwZ7IkHMoGkup0qzpYlmtzgzAYVpZQ6iWBWCn81RoLB2AbqTqAuZ2SlMXCcu9HCSS5o5JNh7VzMtdq8dlBQOxmgslAACi1U94l8qauAwyt5QvwnCZq3lskpBDkGgBBdiW3eguPJ5MxIy55gJuwH1Eh7muagKvGKuC4qXLcFGUTDn7z5mNTRnqS7U2rHSZai2JlyzLQwmEgAMMqcoZ0qBYBxXVqp5UXS8EUTElylJRmLg0NwlwDU0Ymm7O5aTp6FU72lVUoHYOL0hVNxbpUsEm3dbd9tG1h8tiDwVKADgtYuAabn5blFU/h6gSoBBABdIBzAXdQd6ks/PnFCJ2ZIyqdRoNK6B2++8XYacsK7NyGS4Yn6T42O2+kU7KjJnyNMKAoVl2D2sOo5gN0gxzLSlIfOkZXSXUWHeNqmhMCzk5FO2YvQrrUFxUu/SK509K5qyt0sl3TXK9A4OhS4YcusW9jb2djlKSoHLmYG31CtGdhQ/KxfMWkkZ1MUZQAxLKuOb6GloiJaQS63bvCgbkK6bnrAWPKc+ZS2zHvNa11b+EMyh9GmKly15UlGZBOZw19AU5XNWcONjsa5WGYzJgQVJYIQgJS5T3WIzNR6Hm8KsViARlrcEKScrgVFLvbWFM3FzwtSEFbAuFOW3IIU9T+8bxu+Izx6Ohw2YcxDSapJQpjlQKsoh7gKbwgX+LlyyEZkhKUsN0szb5unLnAquKqGXMFnKBnKVZXLUoKNC5VWAdYLsVNz7z9Wo+8Un2PFpEcXUVg9qklRIAYgCoYEJDBuZ8dYPlTFBRSRLCmDBKsxfVRAp4ctGjGInCSCnMxUykhAJcpB1dmrfnBuFWVLCKGhUSCHbYjUvSkOovHh5xnIkCYkZ52oJVlUGqWJymw+m5gHiXDcTMmIUqSwZLpCku7OXGd00ehhrNmy5WXMgufqUkgoFbpTd/LrAOJ4oZkzLKKkqzFSZhHe3Z1Buo5ee8dtzgCy0LUSlQQFkFvqS315CAza05HnDQ4kr7iVFWHUPzJbvPpR2oD1OkM8Bwxc1QGLnIWgggtVQO5CUsrUPUCmkFTOEolNKR3koSE5yQc1AXBTsCOsZrOVCS5ic7CiMpT2YsSXch33asSwPDJCFJKZWZTgZVJJBNQAR9KrlubUgnEcISnIrtEpBY5XbvAsWADs7VfdwICxWPMuZVYDgsApzRgwHQHzO0Ym5ROKWTsOuasjIQQQCXFaE22YXLVpAGJnoRKUovmByMRS+os4AH+o0UvGpCQVKKgcoSTSrWOx3p1iasEFJWJiAAsFIVcgEM1bG1f0jpjftTKS8sBJmqQHSq3IFtKkj3iK1KUCrOCXrueexHPnGtXwoITlSH1U5BzFvlIRT+HMSBQObCyhcesdpnLXSZ42gf4lQoFqSNhYR0P8HhcJkTnlqKmqc6q+QaOi8sTvFvuHYdBSAlIYqfvEgOAw6AgM1mG9AxnCYlYNAqxZgEmjCzl67UYdQsPjTMWQEZjLbvUzVoDzq4Y7XFohjJypS6rGYAgpoEhyHYCjgG2z0rHgy7Y2LxIBLAt3nBIZ2qAH3NKglna8HYaYgHv1q6S1NczGxVzbSsZztwEmetDDN3ZaCzro1jSp+ayzqWUJDpc5gH1cEgCwoQ2rDnHPm/wsbWoVimUWqDqzUa1rVL1bvDwWJwQWU1UHJJStTMQ101eny8AYzEhCQQFfVlKcwdNHDCrioDFoFxOKVMlKWgtMBZOYg5gHdIcAAljQG+lYxd9Y+/at3wc8TwbpEuUJZJUGC3ZiQF/SCUkg3+BDjcSmUqhT2iSAE97M41IID+ER4fh5s0BaytDn6E5kkKBs92Iqx2gTGcMVNWJq1lTAByQkrF6bGt46fHjri0foSrCzZuagFS7u7ObPcwMAZZHaObJCXBDWc/lNneDQhGZkzcxLgoFWYgFwC/P2BeKuI4CZMBDKdJrVtNz3Wb3jrjLbrTUxqS5wZTF2s5BJ+/PWPeGTySe7pXKmpHkNX+GOwsqWggqmJdyaWVW3eoquz2hkviEo0CkpG2cDyGsdsP6a3viNzDaubhFLKe53KEhwD7u+rRXM4cZeYpQskl3cZq7ZyBSCkkL+lYVT8qwT4gH3jlYRTsQSaas77PV/wBo7f2uP3WvxylONlqJLBTHdgfAOzV3/SKv/iVKIfJlcOHJ0bROhO8aJEmjAHMLObx7NVlsn1/aGf02EP44zp4WoTaTBlA0S5pcCo3i2TgEJKyVqOa9ha2kP5CszhgCdW10BfmB+0VKw70Kf23FI3PiwnpeGJKeGoKAlSiwDAt4dNtN94okcElpBTnLG1D3S23M1Z40SsIhP1kpewep6IFT4R5Mw6ALE+BHSjlukP4sPo+MZhfA8q3AMwBJYljzNFEEVb9dYqxUuZNMqX2QC/pByFIqwSCqqKF6vr0h5iAq+VI2Ocj0YRWpTVev9qSr1SDB+CfbPgzv8BMX3ZzoIobMB/wDE3ivD4GWZjOS2ZRUe7r3SnqGv+0aYzHBBqDcKHuDAowUvNmDpN6Fw/iX9Yzfhyk4Z8LJwFw8plLA7xUl3LuEnTpW2rvq0Wyp9WUyQlw4BbMHPeL0KW20No8OGn5ypOQoIZkHKdf6jdiA4OlGrCdMqYhCkzEKQFEvRwBT8wcf6jhl8eXuOdwvsZiBmOc9qUJTlSogqcBRcitASxL3fWJYnD9pLTNUo6WCaE1U5HeBIp4PqTCTB40hRR2ihKBzBI+moZYbUFO9H6wZMxgSSta7VSkhwQ7OHHeLaC3KC42DxoqdgJTjtDmKkuF5k5ECtSapD7UPtBaJhUgozpKWZKs9RQMzEE6F3JrzhYmVmCklbAhnAb3DWMF4KW+UUKEMZbpVswcnx5e0O1J0ZYWQCgErCmchQsas4emhrakJsNwkTllRmEAZjlS2YglxmNjQbGrxVgsRkmEKSb2AUCzG7UZ2ccos/jUkkF5a3OXKDUXc/lI5mnKDroa1TVPCUtRxyofWOgUYo/mS6tWFPCsdHLxrmYYZBlrUuaMpNwGoWBABNVDLRk+himTLMwBYJZQoXDuaemvWCeKYtCye0UKG4DA2y90UDMbAawul4klpRSgEjumrGrVADB97RXF20MClALlpU6hkUyQpgbAODUl3NgMogqYtYQApQJUaqTMRmB1AD5690Wbuhm1VpkKVOmywVywlIHcJ7xUlJJezOcuxaB19rRKhmKqKISwbW+ratSM+O5ozetQ4wqEBBllJDlwmmYqDEZXoagCte94xLg+FQkpzKIBJKALu7k5fI3NoBRwybMdZmZlSlgByxLEF2pqBzfeHX8NNVO7QFlMnvIL0q7OxoTyd971w1NStzG60tx+ImTE5WIyuFFdCCDoASzioeoOghZMSuaCkfUKZQW8yD3dT+rw2TmzBKlAoSkuTyskEXqQA9O9DIyzLR3Ehib0L8qAu1to6/D8Vv8NTAowGHMtKkrZRUcxUCXFmDkB03Ol49E6YKA+ja6kKr4vBk+eA2Z0qNn7qif7RdVP6RAM3MRQU3WWHhUq8xH0MZJNRsHPlJUwXKSqpNUChN77sPKLJRCPpSlHQAeoiSksWBPu3iYgsBNVqZ7bnoA58gYULGLoygFdQDEhOB+lKgwfKkkJ8EPlfwEUYbEElshAahUWcswZIci5NW/SaypVBQVHd9OnhEVqZ5DljtvVnoWr7R5lDmtdnb582MTVg2H8wrU75UuVKP+IJJJ30F3ESl4KYs5QRITomXlM1uayClGoZL3YKiDv4qTKTnnTggaAiquiWBOkQk8Um4p0ypK5cov8AziwUu5GXMQw2IcsNHiyXwyVJV3UOv8y1gqWTzUqvgPKJLxCiCMyQCP8Ak/T5aC8tY3V2Iw+FlSgcqDmN1EpKidHJW58SWflFE6SlVyd7U8gdqwHNxPu1Y6UH8dufsIYLyIlYAPlSEvsKHyJrraKJ2FVdvCCJU0syvYmvPz5e0UrnJeyX3YOfKrv80iAKYlOgMUZQNPX55QyM0Ucaa1bxd7c48Xhwpmt7GuvXpDtBcoFQ7n5rFeYn+oHcEH3pBc7CFmavP58pA8oGnOJILwqJjFYBI1IGbmxSXEDT+AJWpBCHSMrh6mrmrB6Bq/Z4a4fCVt4EnrTw0hojDsGZ6X9+mkc88ZVrbHYrgqg+YHvKfKLebVAa3SK08OmkpFEpzBzRxyGlaVfwFI3c9SACJmXK4FQBdwnUM/vCvFhaQbEAvmcWJ230IbSOGWGhcWYmScQiYcqAUhRYa12LlnFdDW1IHxfC1TJwKpawk/koTbwYC8avCrc5q0qPZ6WqdfDlbMJzAvlIYsAXfcP+sZmpzpnxnemDTgZgDdjNPM5iW0+ktbaPY+hFL1JTXdgfIx0XnGdYsbKEw5glyCFEBhY3qem73aCMLw1bOtClKzOzkgABgxNaEGh3MfSpfDpaQMqAN6AeZF6E3cwQjAoCnysNI5eU+nWfG+bcL4DMK+4pcvMQKg90akne7NdwI0GA/C5zFQmqQ7s5JIqSCS163jYIwwozJOhuNeRrEkyiVfQW1OZkuz93U3IcgfaM3dax+OFsngsuXZKVcyCAbWIY7vaPU4ACyanmWHheGkzDXBOhPM8mjyXhjXQagX8driM3GukxhB+IZOTDLykMMrtRu8nQWFC/jGNxPFpsmSkJJD3Y1rRgbj9o2f41mgYZSQXzKFG0APlGJxnD+3UhNQi6ynRmCamz18jQ2Pr+KXTFkLeB4xaVrmZqqDElOZTPUDMNaU5QzmcQx0xRKJCUIP8A9jAjmpzmfoPCGUqSmWCJUspGpepPNV/AGKJuLNstef7mPRMbGdqkYdZDzZqiov3ZWVCBydsxHjEpMtKS6EsbFRJUqvMl76dI9dVm01HnV7+cRUkvdy7kC/kDo5+fToLUm76fK/PtBUlTqoKnb589IDCSN3NtPKnxmgjDhSa6mwemznYP56bwoxQBKQbZ1UQkfmP9zMSkamOl4gywWIKyXUo3I6jVqUYcoWzMWyiQcyzdR8rWSNGvAqpc1RfTf4dtP2EBE46b2mXM4y1DHLq9wQ1HFdDpWOKlNcjbYbD7RGTLJcFh1L+Yany8SABDGp5hx89YkhV6VOsWyx4aMPl/9c4rJSzm1rN0s7CLUcxQDUU+dIkMJSGJJKdVMXSdHAopJtve8B4hAUCUl2FaEF9zR2vXWGPDihSsigcqh1B8R8oIV9ocOsiahaQQUsT3gD9JBFFMQLRbQRSi7cq+t/mp3giTOaxOlx71P3ducGY3hhyiYCFoUHStNi9qadIHlyTUAU9ukWwvRjAUhm2rbmxun1A2ipMhDjvAHYlnPIlgr35CPU4IvYt0PwfOUWSZZLhqeY6M1hEk1SVJ5Ub5SLsNiJiVd4BSRuB/t49KQEgZ1SgK5gzDqF0A5BvCFc7Dz0KmTAvNKUHCkMRS9Py2q0ZtOi38Q4+Z2mcOiZLAq7iZLdqgkg16tXlDTgeIzrUBdQzNoNWA8feM5xZ1dmpy5SXfmoA/aNB+Dpf84pIsjwplDUrr6xi3ZaJQ0Y+Brv09Ir/hhQlIYHTV9XFX8dIPn4Zz+UDk/PUknWB5sxKS7l2qz+LxnSBqwSnofmukdBpKNa/OZEdGfGDR1KUC1HS9S7fPSDJqQCVSyHFNeVgTerWjp0kkipYN1Pnfb2aKxKIsA9HL082vHLx066eTMySxUM2gBHKla6+8SlApCitug+5/SJJwKUnMArNue82moY0iE5ZZgwPWm3J7aQeKkUyJ/aBiShrZQU5nr9R+x1gjELBJJ8NfPbrA6Ao3vp88PBouSgWLVal/m0a8VIyv42lqm9ihJLk6MwDpB8coNL05QvkIIDAZOv1eIHiLw4/Eak/xCBqhBLbFVNNcr1/u5wFLmd8JSEqJB7pb5vcN9vR8fEYy7VKlIeqjlbQOc3Rwwvq8L50ooqzPem/I138tqw3xks5jlFQwOXLlS+4GvIVqN3I87B6q7zBq1pte0dNslcya1W8uXvp49BHiEqOwGj+tR9hB8nDhRsQbNoNyGp928YliZCZKDMmqZIAJJvUEAAfUVFqAVpElMnCMHJcnerB7+/VoomC+XxL/AFHUli/tDfGS12I0dvQWDOA3iYrkYRNyyQKks4A36QgDLkADOs0F2DPyA13iuTOWtYCSUoFgUpUco1Ja55U94MlYdS6EKCWJBUXIHhXz0HSCF4UIBu1lGv2O8BK8UtTkMCHCg1G2ryZtbaa1SyMz7lzSj7nag94ImSySwa2tHHN67wbheHgB1dHJ0+9YagiMOCAXYEgBwx/qDHelILKRqDTcM1xY/BBHYEF1Gmgawu7bn/XOvDZS72sxtzDGBKRKD1PWv6QVPBnSuyVUF8qiXKSLHfKdWrWPMNKBJyilhSlNBrF/DOHKLqKgkjcUAZgXezm3Le5aYx+C4srCTVSpuYpZijQbqGgUdxdwagvGt4WhGJAVLLilCRmG4IubkbRm/wD/AErDoCpS03DoJH5qOFN1BHjyEJ+BcRMvIxYjMebkFIEZ2dPo8jhymNCSCzEEdKX5vao5wRh+CG9dilgC/UsOV21eM7hvxYtKSEkuSaHSvneFcv8AEU1cxXfNQCQNSxD+TDw5RWpvsVhZUkJ7WYkFf0hJbqHU5V1DQo4nxRMvKJaQalOUFgHFDS+g8TGWxMxS8uZRU7kE/bpDjCS2QpatCn0OY30ZMG0yHFVBJSRYOQNhnBYdPtGh4CvJNSRUTO75t90jzhDPkFkgsaEU3ICh7ww4eVICXr2cxKm/tzAX5OfKCBvASNn2/eKMSlxUjQsT7NrFktYNyoDSlCPKzNFU6aHdnItQH3b4YjXdhK1Kj4o/8lg+kdFRxO4FhoNusdBwy1S3JcG1nf18D6x4t306a+UFTZbJc11+PEQoG4Ec9R2CTFmlW6a9YpQh1Fy79B7QTiECnOl4plXFSGo3++l4dJd2ookBzqzU8I5YSkFZdkhz0b35CJO5Fm6Xv8esZ38acVyy+xSaq7ytcqQQ3Sp//mGG1msXiTMnzZh1JPRgkJHpCvC44y5k85u9lSQzi4oDXpFyyEpLglzZ9S3sM1IWcXnZpgDM4S+/dFH8/aOjkccI4mUImTFd515QDqBSr3dWYk7l4OlcblnvrTQN3QaUBLKHkNLawlmLaVLCbkgtzcO/IVMKJqWLPagfy84pVWpn/jMJJ7OWkGlW0v8AOkZhfHZuLxclE5Ty85XkFAClJyk+LQHi10Pn89PKKfwyh8Qpf9CR5k/tDsPqcnGysrqmHUvR2qwZtA2vPUvfwTHSsSjtEMmWlRACmclJYKOmUMSATcA0NsFx2cyRo4sDpQRHhONMvChG/wD5OR7xbT6NipacrhYrVibvVq/AIXdi69A3MVOjc21O5jDTsUsLBK1M+/Jr+MUYbGzO1JzqLtrzh8lp9JmTJchBmrUAlNXTUlqBnudosXPzMS5WsZgKGjbijCl2+oXjK4Gb2mVEw91LFv6mDVAbnD6Vj2SsAqS7B0tQCoDEMxcmv9Ri2dDp+GVlzb0Go2YVBfy6CAf4ZSWLlgdEEqPR1FhStI8l/iMrUP6R+Xc2D8gD68oKlcYQkVObKAAAAzvd2fb9INrSjHEokLmyDlUkP3iSDd0gE+IIFGaFaPxDNmgpmITl1P8As8rx5+JcWJigAMoV3VZdQSCzNUgJqTtpAM2UHIA7osPZ4xtFH4znuqWlye6VewHp94S4YKNXBvbYN+sNPxR/1wk2CBVudKeUAcOR/MSDUVEaiOuGpGUkXHOw+GLZMkJUsPVn8Gf0r5QXhMM0ucoUSCgPa4J+xgMmq22LeAMZCyQjvoD2CrV1H2hzNnHslp1zKU+lmHvCpYyqcUcEjqSzekHqX/KW5u/Wwf5yhRBLmVWNBMfwYC/j7wXw0hXaJFHSPAEEejCAE0zPW6vJv0ifDye0cH6kEEvq4ItreIPomFxJUgKNHApuTs1D82iSZxN7H5Z4z/4cxRKctQU1vpqzDd9qU6t0TNAam/SvnrE0KzJ2joEUogtWPYg0faAMQATy/aJSFFT5ulKDpWJY7DFh3QHepD/eseS5YGvzoKCM6dXqlgFm87frA+KmMoGpp7EHWKMVP7xLhgLwmxXHQB3cqyOoSBqXcP4CDXpm5HfEOKmWhShlBCTlCjc6De8fPZrzAoqUSsqJVuogh/BIJ5OWEe8U4qB/MJzr0uEAuzJBqdajzgHg2YjOqqlKVXTLlBsNO4zbRuTQt2MngJWAdyTt5+PvAWIQe1CmcH0eobewgyfiAV5QXZg5u+p8xHkwUPNwAPKnpFQGlnuoCSxCS77s36Qqm95ZHM6/eHfEEAGmpAHKhH3hBjlJExRehrTdv10iSifNGRyfpFBu8EfhaWAmYdVEejn30gPGyRlBarB/cQ5/CMgdnmUOfzyh9JT+Jl5ANTy+corwU3uIA7zoDNuGfyAij8RJJJflWL+E4buSwBe5etan0ivQRODmqTn0ANIlge6SSKZXPKv7Q3ym2h0Ps29D5wknScoIBIqx/bx+bZhabgygSa1alPD2DwWJh7FJ3JJ6KdvIEDwiuUns8LmA7xSVeJFPtEMQ4SEA0Av0H7esNSlJyhw9q+TGClJDDKFP5dLf6gOSknK53H2hthJRclRPK9trxmov4ilImSrmhUXFM1H8b+sTSpzTVX3/AEaB8RMBSop5pD3dz88IPlIGVBDOzGmr/p7wQMVxGdnxM1zQKbegYfaGHAMiZis7FJBS76lgCBpe8LJCgZylHUl/EfrBUzhxABSPqcDmal2+aRsnyUkOglwQCR6D3PnAs1JIUxYkX5EAD1j3C4oulTjvo03YEj3ic3vAMLP6F4ggpbkObD7/AD1hpxEjseZLef8AqFJlHLmc0VlZr0e/lTnDEzc0suCzg12NKQgld1DYg+nwQFhFsUkflUHJrRwKjxrFmIUUUN0u/WBMOApS0k3f/wBh6RJqpeJCFoWhNUkoUK1QS1t6JU0aiYlWlzVzytdz6RhMJNcsCxNQebBP2HiRG34VN7RAzFjUKI0IGovdotEWnFMA5D61H3rHQJMDFh7/AKGOgTSYha5isxL8qhPhcu2sVEEPf7RcZm1GvrFC1E0J5Fh8asXbZfjsxSwN/ni99oyOM4cSSQSdX58gB7xvZeGBr6N8akBYyVLBsFPTLcfOlekQr5nxDh6hU5lbByXOg5eMaQIySlJSLIYH0r4k+UaGZN7NJKZQQ9HNFBzoC6qVNzaMzxWachSlqkDqW/UloRQmJw/elqAq7lugYE6/7i5SgEoc/mzHzdPmX9YWYniLB6DW+gp4mLuGThMS5+oEDagDjwd/OBL8WahJLufK5D+kZrGF5jhmzUH6w84vOyhJ1SQHDXqIz0+WCzHXwv8AtDEvxMnLmJ1DtpWghlwlUxUthlSkd21TqavzaBcVhVK7NIqS36e7xoMdhhIlJCWcXOtmPqYkx3FJylEglwL+EOeDzGKafSkmtrNAknC5yARe53AIfzhhKls9b0A5PX51goEIcip3PvA0rBdqoI3Ifo9fRoJmAAB9K+DQRwlCg6kh1ADweleVX8oITDjkwAJSLBSA3LOkewgDFEuoeFIYYyWDkzG5zE8kj/2y+sALQSfP9oqA2EJI5hw42Hz1hxIS0txQ5VMTu1IV4c5BQOXD+JhniZxyoSLlRPh/tozkQU7Vv6j6ACCMQvLJJeoQT6PCzDz3Xb8x8XeHOUZFeIrzEakD58h8z/L3jWy1BCEsRdifV/Mxn8GhJKhoQQHNdCHbx8xB/EJ4EsaMXBsfyhjqzp94TUcMs/xExGgU4HIgmm1CPWG6mAbl/wCv6Rm8MSJoVVyQPEw/UQEh6U9Q0Id2lxeooNSzD294mgnsptD3QKcgQSPtFckgF+hfpX7wNxhZJypdlCrb7FuVYrwFHFglgblQAB3ADiu7H0ELQtloVyA+eEPpHC1GT3mUMxBBH0AXc7XAMK8bw1TEIqR411ilSRTlU45+Xz7RqPw7jFFSkLdlHN/yZvURkpUwqSO6cwofnywh/wDhsmYkBTBrKerUZh1ts0W4mvMobDxf9Y6B5k9L3HzrHRJoAGI1fSgbnVjEJhCXUtQDGhJ10Fr9Hg1Ms3fxJv5W8IT8XkIBCl5aC4oegYh3/wB6RjbrQfFfxFLlBlnoCO8eiDXxWWG0YvH/AIynTVhGHBQFFu79R6rNvBgIM45hkzFUSA5DqCQKbDRrwJhuFNMGUGpop+8A1SXf+4/tGmB/DcHMSt5qyompJUVENoHrZRsBptAv4oxTBABYqLjVmZqeUH4iclGZf5R3Q3nTwDeEIUy+2nKmKSMg+kGpH23hoDycKVd5elW0DWp0gzhcodqwqyX+b3ETxaTkU2r+GkW8DwxV2q3/AChAPU19h5wErx6VTJilEd0eT7wIiTmWEjQk+tPnONFjUhCDYfpb9YUcKkZlrysSRlDbkgD715Qo5/D2HC1GYod1JYc/h+8XfiSc5YbZiNth5mHWEkplSwmjIT5n96+cY3G4wmbT/JW7aep9Ig7DJyubkD57xKV+X51949RVLjWK8IrMpWwGX1aBJ49RUUyx9SyE0538o2GCwIkyiD9Rqry7qX5BhGZ4FJUvFZ9JaXH+SqJp0eNfLPaLKeYKiXDmhYDpqWvrEQU3ADMC6u7LFdO8pVBzZIJ6wrWnIsczDnETmVOWS6SQlPJhUV0zFUZzEYnMsH+77tEqmVAEDc+e33i7EzPpO2ZvLfwijBsqYpJ/IT6UHznFvFlhASdgoeJFK+EZopfwlbTQbkMQ4erV/wBQ5XinkrIbM6jyCQHr6wh4fMZZe4Zx4X50MEcRW0g5XYqAfcVJ9o0YS4IgFJNU08quPV/CCPxDlZCRrV+QcV8SIlw/DguL1bwNfcQLx+Ue0SW+lILWu7t5RJ2EmEsbmiudLw4TLzUCgQbPzsXhTw1DLHJ/vDCakhRyln02c1+8SWYYkln/AC2056b+0NFygoHIQO6C5BLkUNt6DkQ8JcLh1BKnUcxcU1D+j8o0EiWlgAGGUNz1Pt5nmIMpwB/4dnyhNQSCtCVl2FCQCBmSoU0NY6fJGImr7GUkFZ7qcwBFHLJzBLgAkxRKAAZu87udNGD9fQQTKSSxoTZ9W8CA9adWaLHia9LRbN4axUFJ7wopxqN97RYjB5WKaNozgjmDyMMOm1mb4GrHqTWreBGz6G4hL1K5es1YOwlTCB0IlEN4mOiw4gijqHIFvSOiDSrmlrP6jleFk7AqUp1VZ6f7NP3hukpHzfeKZ7GgNW+FvSMyt2EE3h4eoYGjFm2doW8XmCVKKmPaKGVBZixu3gI089TJrX773NIQcfH8libMogVqze9uhjTNY7iGMCpKEAKoTmO5anWsHYRLISmxIr7QEjDlTghm+/7Q2El5qQLM5/xY/p6iEF/HFiVK6lhvt86QTwnuyEM6c6iqouPpD+UQmcJOIWJiyUy0d1P9xfvHrYPyMXduDOSgABKUlmsAAEhugPtEir8RzXGXdTMNAKeP7w4/CeD7OXnUKmoGzhgPAP8A98Dz8CmZOAIokOoa7geNBGoQkBKdifnzZokX8SW0kvcueo+PGDkKJWpR1JA9vciNh+JsT3KUpTzjKLSEseaUgdA/6eMQMirJLO4T4Oze5gHgKvq5192juJTQJOrkt4f7ifBpJUCBR2SPGj9QHMRar8LysstS1O8wkv8A2gMm+jV8YcSZuVJmrsHVu9yPMVgSUgCUlqApNOXeA9IDRj1GXKSruuhBfUi/sICnxrH5klIABzVIAD0NG8b60hFIllRYWFXPL40ETyVKcXejnV4GxazJl0+pZyv805wZfoznt3Dpigsl2zAPR3sYtxy3KUKAdzUHoR7RTw2QbmlKa9LxGWsmbuL+ZO8UFeKkAGgr+Y9X/S8H8awmWQnYqBdv7VaQPh0svqQI0HE5YVhloAqlOYN/bU+g9Y0GU4PLZWzi3RiIYYmSCuosHHJqnwLtAfDTUW0BJOpDC/OG6ZfezM4IY7G2uhDu/s0Zy6MJ1YIpUqZm7tB9L0oNw9BF+KSEs5Bq3KkM5khQTRtXfUOTU9CBTlFs7CEJDoKXDVd/B9tozjb7RLhEqKisAFIO+mvu8PsPKUVCwFHB2agr19YpwsgsUtZT70qNNWYH47JcgpKiQTRw/wDvSugi3b2tOmy+yAzBnDgivsPnrFkoZk5m2qNOY5fNY9VPUsJSpglJ7pZzaoNgR4bR5KTlfR2DuAd9jvG0pQipBBFCxdmb5Xxj1KHIub+HQ1199IICtFChZiPa+kSEti/ptEFZlHQe0dF6k1NxpHQgznzVEMQadR00/eLpKgB8/wBwBICXcpD78hsH7u7WgoTmApfl5PR4G3ipj95XQPTbTf8AWFfE5OYKCj3ToNSKuTBE6aVEAW1PsGbr6xEIcWYUYfLRaZYzieBUqiUlLH8qqtc+D184v4IV/wAztPq/qH9LMQObgeJh5iJXUnndyXsOvL0hdiMPmOUgim7EDm2/tF0gXFOIKUWH/TRRh9IpVudx/swPw1acy1EVdKQORqR7eRgbiKVhAlpHdBoetSTuWCR0iXBJeaYAbFSSfC/o/lCmh4empp3j3ldT7gVPlFvat3dGZP8Aiz06d1MWZSErUwD0A9CX2dh4GKiyEqUdwAer6aBgIgy/4tn0NeUIf4tynxP6e0FfiPE51BO1T8+XhICxHM08IUZcSnVQnS8aXg0splEgOScqeald0enuYzMllTP8iEh9mr7R9L4LwthKUr6UJpzWQz/8Uv58okljpBTJWlyGl5BzoEU5uR4x7xPIZZLAFICE/wCIIZvB/KCeJXQk/wD2p8g5LC9wXgXjeIyyyhYHeoDrTn4mMXtqM/NnlMpQFLtzq/qYU8VxQUqXKSp0pS5/yJP2EMsWHSAbMwfq8IpMrNOWebeTAe3rFrlbaBFEcwnXp+rwuwa2mVsQ3jofWG0jBrmHIhJUshgBUu0B8Q4LOw60drKUgnexpuKGpGsI24TGUaOM4Hv+sPps0hJSCRmDOObxnEqZ9nfpTaNSFoUlIDHUtdm+wJ8ofSLJKAkECpPecUfW9gKU6c4MTLBWB9IJYvXbRq/rEjhR/wAXJcF/CzjbwifZAXax+9OlYxIUsSU5wJJUzhIK7FXN2YbPeseJz5iFqUCCQQCWfUJbbrt4+rk7OxvzDuN6/NTE5QGm3SnSHS28w2HyhyK9b218IIzAtR9vLcdPQ9YIRJo1PGnzwio4ckVt5+/T4A0RRTIflUG1GsS3ho5ixMrKGoXH7Ve+kXJUGANdgaeXqYmhbuGobajpEgypTGl999Ax8faLFKuwID2eviDXU1j2SgMzkaPdvUPFSUKD6gVLCrc6F6t++mmUjiimgUKbgfrHQHNmsSGI6W8KR7CyZTgzAUcIdtYjMFVc2fnWPY6CNPZv/UHMKfnaBZyqj5pHsdEnuJFE9R/+JZ94XYQ/y1HX9o6OgBPxFIY/4q9LRfwhIZJaub/xVHsdDEbYmyOg9oD4v9HiPaOjoQ+ccQP8xfUwDNvHR0SN/wAND+ajqqPs+KSAUgUFLf5R0dFUznGVHt5Vdf8AyTAXH7/OUdHRkl2LujqYTcNP8xXUR5HRRPq34eGXBYhae6vKrvCiv+4Vhl+NS+FD17hPiLHqI6Ojpf8AH/TE/wCvluY5L/KQw4aO9L6q9o6OjlemzHA/c+8WJ+o9Y6OhIiQXKRo9tIvxKBnFB+X3MdHRJbN1jxRv/wAfYR0dGYVCFGldvUl4Kwwr4n/9R5HQxK5I7h/yV948ugv/AFD7x0dGgDMex0dCn//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1752600" y="1447801"/>
            <a:ext cx="4267200" cy="2031325"/>
          </a:xfrm>
          <a:prstGeom prst="rect">
            <a:avLst/>
          </a:prstGeom>
        </p:spPr>
        <p:txBody>
          <a:bodyPr wrap="square">
            <a:spAutoFit/>
          </a:bodyPr>
          <a:lstStyle/>
          <a:p>
            <a:r>
              <a:rPr lang="en-US" dirty="0">
                <a:solidFill>
                  <a:schemeClr val="bg1"/>
                </a:solidFill>
              </a:rPr>
              <a:t>The Lord sometimes reasons with us in the same way we reason with each other. </a:t>
            </a:r>
          </a:p>
          <a:p>
            <a:endParaRPr lang="en-US" dirty="0">
              <a:solidFill>
                <a:schemeClr val="bg1"/>
              </a:solidFill>
            </a:endParaRPr>
          </a:p>
          <a:p>
            <a:r>
              <a:rPr lang="en-US" dirty="0">
                <a:solidFill>
                  <a:schemeClr val="bg1"/>
                </a:solidFill>
              </a:rPr>
              <a:t>His purpose in reasoning with us is the same as His reason for speaking to us in our own language: He wants them to “come to understanding.”</a:t>
            </a:r>
          </a:p>
        </p:txBody>
      </p:sp>
      <p:sp>
        <p:nvSpPr>
          <p:cNvPr id="13" name="Rectangle 12"/>
          <p:cNvSpPr/>
          <p:nvPr/>
        </p:nvSpPr>
        <p:spPr>
          <a:xfrm>
            <a:off x="4800600" y="5105401"/>
            <a:ext cx="4800600" cy="1384995"/>
          </a:xfrm>
          <a:prstGeom prst="rect">
            <a:avLst/>
          </a:prstGeom>
        </p:spPr>
        <p:txBody>
          <a:bodyPr wrap="square">
            <a:spAutoFit/>
          </a:bodyPr>
          <a:lstStyle/>
          <a:p>
            <a:r>
              <a:rPr lang="en-US" i="1" dirty="0">
                <a:solidFill>
                  <a:schemeClr val="bg1"/>
                </a:solidFill>
              </a:rPr>
              <a:t>Come now, and let us reason together, </a:t>
            </a:r>
            <a:r>
              <a:rPr lang="en-US" i="1" dirty="0" err="1">
                <a:solidFill>
                  <a:schemeClr val="bg1"/>
                </a:solidFill>
              </a:rPr>
              <a:t>saith</a:t>
            </a:r>
            <a:r>
              <a:rPr lang="en-US" i="1" dirty="0">
                <a:solidFill>
                  <a:schemeClr val="bg1"/>
                </a:solidFill>
              </a:rPr>
              <a:t> the </a:t>
            </a:r>
            <a:r>
              <a:rPr lang="en-US" i="1" cap="small" dirty="0">
                <a:solidFill>
                  <a:schemeClr val="bg1"/>
                </a:solidFill>
              </a:rPr>
              <a:t>Lord</a:t>
            </a:r>
            <a:r>
              <a:rPr lang="en-US" i="1" dirty="0">
                <a:solidFill>
                  <a:schemeClr val="bg1"/>
                </a:solidFill>
              </a:rPr>
              <a:t>: though your sins be as scarlet, they shall be as white as snow; though they be red like crimson, they shall be as wool.</a:t>
            </a:r>
          </a:p>
          <a:p>
            <a:r>
              <a:rPr lang="en-US" sz="1200" i="1" dirty="0">
                <a:solidFill>
                  <a:schemeClr val="bg1"/>
                </a:solidFill>
              </a:rPr>
              <a:t>Isaiah 1:18</a:t>
            </a:r>
          </a:p>
        </p:txBody>
      </p:sp>
      <p:sp>
        <p:nvSpPr>
          <p:cNvPr id="14" name="TextBox 13"/>
          <p:cNvSpPr txBox="1"/>
          <p:nvPr/>
        </p:nvSpPr>
        <p:spPr>
          <a:xfrm>
            <a:off x="79375" y="6488668"/>
            <a:ext cx="1905000" cy="369332"/>
          </a:xfrm>
          <a:prstGeom prst="rect">
            <a:avLst/>
          </a:prstGeom>
          <a:noFill/>
        </p:spPr>
        <p:txBody>
          <a:bodyPr wrap="square" rtlCol="0">
            <a:spAutoFit/>
          </a:bodyPr>
          <a:lstStyle/>
          <a:p>
            <a:r>
              <a:rPr lang="en-US" dirty="0">
                <a:solidFill>
                  <a:schemeClr val="bg1"/>
                </a:solidFill>
              </a:rPr>
              <a:t>D&amp;C 50:10-12</a:t>
            </a:r>
          </a:p>
        </p:txBody>
      </p:sp>
      <p:sp>
        <p:nvSpPr>
          <p:cNvPr id="21" name="TextBox 20"/>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Leelawadee" pitchFamily="34" charset="-34"/>
                <a:cs typeface="Leelawadee" pitchFamily="34" charset="-34"/>
              </a:rPr>
              <a:t>To Reason</a:t>
            </a:r>
          </a:p>
        </p:txBody>
      </p:sp>
      <p:pic>
        <p:nvPicPr>
          <p:cNvPr id="3" name="Picture 2">
            <a:extLst>
              <a:ext uri="{FF2B5EF4-FFF2-40B4-BE49-F238E27FC236}">
                <a16:creationId xmlns:a16="http://schemas.microsoft.com/office/drawing/2014/main" id="{366F05F8-03E3-41D2-B44D-5D995642F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9164" y="1178277"/>
            <a:ext cx="4633362" cy="34567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lumMod val="95000"/>
              <a:lumOff val="5000"/>
            </a:schemeClr>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050" name="AutoShape 2" descr="data:image/jpeg;base64,/9j/4AAQSkZJRgABAQAAAQABAAD/2wCEAAkGBxQTEhUUExQWFhUXGBwYGBgXGB4cGhoZIB0dGhoeGhgYHCggGhwmHBobITEiJSkrLi4uGh8zODMsNygtLisBCgoKDg0OGhAQGiwkHCQsLCwsLCwsLCwsLCwsLCwsLCwsLCwsLCwsLCwsLCwsLCwsLCwsLCwsLCwsLCwsLCwsLP/AABEIAMIBAwMBIgACEQEDEQH/xAAbAAACAwEBAQAAAAAAAAAAAAAEBQIDBgABB//EAD4QAAECBAQDBwIEBgEEAwEBAAECEQADITEEEkFRBWFxEyKBkaGx8DLBBkLR4RQjUmJy8YIzksLSFVOyogf/xAAZAQEBAQEBAQAAAAAAAAAAAAABAAIDBAX/xAAlEQEBAAICAgICAQUAAAAAAAAAAQIRITESQQNRE2FxBBQygcH/2gAMAwEAAhEDEQA/AMnL/DmEJCFTSFoSM+WgWdVfzKJ9HpQatuHfh+RLmqEvOqlQoglAKuYSXpRxrW0NZUkTQcpGUkMkEkEB2JUxegPdG3hA/DwJKSpglRLChPdJKilWY6gFinekeHzvThuiZnA5CQpJQkINHqgqDuxKvzOTUudLBouw3AJUlBMuWpSFLKXJHco9UsyvTfrCbisygpYztz7qX1AJs9eZ9CEoqA2ZKwC6QoswIqB3aB7F6C9ox5VmCUScPLGZKFKKXAmJysHYZQFd0PUu1ibRLB45KiBMBAzAp7yg5dgympVvWse4SWlIGZFVKTS7+FKd2/SAOPrWhISjupchReoBJzVF9qF3J6xnyqMp2KQkkqSosCEkqJANXGZVXNNd2hdh59Mylsog91IcgGwGa/vyMLpUzuAqUDldShVi6ujCtP2iKsQknulWUioXZ7aO9bM3vFaKOmYh1ApLC5DUSxLEkA9a18otIK2Lk6ApSlWXN/kaks9X9IV4dYUqoKZeZsya22AdjRoYjGSgFIQMwNTlu4cWNRUE6aXcQTY/RZxbgBKZpSFqeoTRyGZgwYGg6vfWLMPgES0JypOdgO8oqcBjV2D3B/yfeD50xYQHUt1AKUos5chj3eR0Y0O8DYTFtMSNDQuTTTXTb9ofyXXDVlieNwYmBiVdoQNaoq3c3vTXWloHXNSkhKQczDSpYAO5trS1TBS0hWuRQ36VDtWrMeUVfwq8yAllCmbMbl7k5XDJJYdLNDMqpNrJL5MymVmZSe6lVSQS6jc0e21Y6XiT3jnZSyQkBITuBQEkuKGvlHk6RklqSk5nSyFGnZmrsAX1uXNNoDnzkABXaTf7gygphsWbXne5jWxlBOGl95ROYEOyi9hR6fSSD6bwNjpBmS3CEmYKkOVH/mPy0BqX6QPN4qlQIQrIwI7xCSWtX1pZ4Fw+NmZf5a0k1+tLhZ2cVfZ3HvFpnS7AYUIIBXLQk5Uh1EqJdmSsoDglk94gl7B4nxPBSQU5iVKNGBBUEi4s4ok8nu0eS+JLUkfyElKmUrLMuL1d02GzvoHMXTJ8tSUhEs/VmPaFyNhR7uDdqRWneulXDeHqlKVMlOpWUsWIIFBZ2ch6ZiPOhONxpWChQZSQyilJAIoHUCHAbT9REJnD1LHaICUhTKIAc90NoLskaWgLCy5qO0UoZSoFBQAGAY0BcMSupJ0AFIpyooxmLCu7mmrU4BSVMhLWOWm6gTekX4aZLlICJaQo6lQJFrijip8K9YW4fCKlpUqaHqWSO8K/1KsHd+pB0gXE4hQU4mK7qXrVizkPqLV15Rr9LR2OJ5pgTnWEgALSA+YsSXBs5JND+kFYfiAWVIluKMNCBSlLh/aEfD+C9oE4jtlCabpCcveFAM2YuHuSA70hijEFITNICFZQFEgMksCt1PUAuHOxaDKTqKxHE48EsxNWrbcZU+JP6wk4rOXmq9QyHBBIswBreHH/AMSZswL7dkp7/cAoXdZIF6VEA4xcnEF1zATLOVKEpJC/7nz8qbvGsJyZPar+ExCpSk5QkhmSp8xpZI2rY7QJJ4evs2WpQA7qU3Ym9HtUO28NsbjmSQVVAJSFPmKaukljqXc28IoncWlqBMxHZlwMoexq5JFPCpd6vTU3ozrglRiO7lmElWYkPzYADa56coq4kQwKQ2pHPZ9miqajtZi+zSwBoX/LVj1N45JylluXq7fmo/NgN46am9ta5WYWUpSQRMYHQPTyjov7/wCUkp0IZvBxHkYtu+2NvqmKxIlVUzZGAtoWFOmgFtoCxqZyklQDy/yDKzf9tSSedSKDY7hGHlmWkTGWzgqSS1Gu4oWDk8tbxLE0QyAPzEJUX1JZiTQk6mPLLq8NUNwfgqFJR2sx1KSFJIWEgEmqRooljoW1hvg8MJZJRiCpUsF0FIAS7gVod6mr7RVK7xMwgrVZT94CgfLtV6jkwhghKQ4YgkUIbsyGd3F2besZufr2lEyTY5QpDhTuQczvyZyBvzDsQDPwZ7IkHMoGkup0qzpYlmtzgzAYVpZQ6iWBWCn81RoLB2AbqTqAuZ2SlMXCcu9HCSS5o5JNh7VzMtdq8dlBQOxmgslAACi1U94l8qauAwyt5QvwnCZq3lskpBDkGgBBdiW3eguPJ5MxIy55gJuwH1Eh7muagKvGKuC4qXLcFGUTDn7z5mNTRnqS7U2rHSZai2JlyzLQwmEgAMMqcoZ0qBYBxXVqp5UXS8EUTElylJRmLg0NwlwDU0Ymm7O5aTp6FU72lVUoHYOL0hVNxbpUsEm3dbd9tG1h8tiDwVKADgtYuAabn5blFU/h6gSoBBABdIBzAXdQd6ks/PnFCJ2ZIyqdRoNK6B2++8XYacsK7NyGS4Yn6T42O2+kU7KjJnyNMKAoVl2D2sOo5gN0gxzLSlIfOkZXSXUWHeNqmhMCzk5FO2YvQrrUFxUu/SK509K5qyt0sl3TXK9A4OhS4YcusW9jb2djlKSoHLmYG31CtGdhQ/KxfMWkkZ1MUZQAxLKuOb6GloiJaQS63bvCgbkK6bnrAWPKc+ZS2zHvNa11b+EMyh9GmKly15UlGZBOZw19AU5XNWcONjsa5WGYzJgQVJYIQgJS5T3WIzNR6Hm8KsViARlrcEKScrgVFLvbWFM3FzwtSEFbAuFOW3IIU9T+8bxu+Izx6Ohw2YcxDSapJQpjlQKsoh7gKbwgX+LlyyEZkhKUsN0szb5unLnAquKqGXMFnKBnKVZXLUoKNC5VWAdYLsVNz7z9Wo+8Un2PFpEcXUVg9qklRIAYgCoYEJDBuZ8dYPlTFBRSRLCmDBKsxfVRAp4ctGjGInCSCnMxUykhAJcpB1dmrfnBuFWVLCKGhUSCHbYjUvSkOovHh5xnIkCYkZ52oJVlUGqWJymw+m5gHiXDcTMmIUqSwZLpCku7OXGd00ehhrNmy5WXMgufqUkgoFbpTd/LrAOJ4oZkzLKKkqzFSZhHe3Z1Buo5ee8dtzgCy0LUSlQQFkFvqS315CAza05HnDQ4kr7iVFWHUPzJbvPpR2oD1OkM8Bwxc1QGLnIWgggtVQO5CUsrUPUCmkFTOEolNKR3koSE5yQc1AXBTsCOsZrOVCS5ic7CiMpT2YsSXch33asSwPDJCFJKZWZTgZVJJBNQAR9KrlubUgnEcISnIrtEpBY5XbvAsWADs7VfdwICxWPMuZVYDgsApzRgwHQHzO0Ym5ROKWTsOuasjIQQQCXFaE22YXLVpAGJnoRKUovmByMRS+os4AH+o0UvGpCQVKKgcoSTSrWOx3p1iasEFJWJiAAsFIVcgEM1bG1f0jpjftTKS8sBJmqQHSq3IFtKkj3iK1KUCrOCXrueexHPnGtXwoITlSH1U5BzFvlIRT+HMSBQObCyhcesdpnLXSZ42gf4lQoFqSNhYR0P8HhcJkTnlqKmqc6q+QaOi8sTvFvuHYdBSAlIYqfvEgOAw6AgM1mG9AxnCYlYNAqxZgEmjCzl67UYdQsPjTMWQEZjLbvUzVoDzq4Y7XFohjJypS6rGYAgpoEhyHYCjgG2z0rHgy7Y2LxIBLAt3nBIZ2qAH3NKglna8HYaYgHv1q6S1NczGxVzbSsZztwEmetDDN3ZaCzro1jSp+ayzqWUJDpc5gH1cEgCwoQ2rDnHPm/wsbWoVimUWqDqzUa1rVL1bvDwWJwQWU1UHJJStTMQ101eny8AYzEhCQQFfVlKcwdNHDCrioDFoFxOKVMlKWgtMBZOYg5gHdIcAAljQG+lYxd9Y+/at3wc8TwbpEuUJZJUGC3ZiQF/SCUkg3+BDjcSmUqhT2iSAE97M41IID+ER4fh5s0BaytDn6E5kkKBs92Iqx2gTGcMVNWJq1lTAByQkrF6bGt46fHjri0foSrCzZuagFS7u7ObPcwMAZZHaObJCXBDWc/lNneDQhGZkzcxLgoFWYgFwC/P2BeKuI4CZMBDKdJrVtNz3Wb3jrjLbrTUxqS5wZTF2s5BJ+/PWPeGTySe7pXKmpHkNX+GOwsqWggqmJdyaWVW3eoquz2hkviEo0CkpG2cDyGsdsP6a3viNzDaubhFLKe53KEhwD7u+rRXM4cZeYpQskl3cZq7ZyBSCkkL+lYVT8qwT4gH3jlYRTsQSaas77PV/wBo7f2uP3WvxylONlqJLBTHdgfAOzV3/SKv/iVKIfJlcOHJ0bROhO8aJEmjAHMLObx7NVlsn1/aGf02EP44zp4WoTaTBlA0S5pcCo3i2TgEJKyVqOa9ha2kP5CszhgCdW10BfmB+0VKw70Kf23FI3PiwnpeGJKeGoKAlSiwDAt4dNtN94okcElpBTnLG1D3S23M1Z40SsIhP1kpewep6IFT4R5Mw6ALE+BHSjlukP4sPo+MZhfA8q3AMwBJYljzNFEEVb9dYqxUuZNMqX2QC/pByFIqwSCqqKF6vr0h5iAq+VI2Ocj0YRWpTVev9qSr1SDB+CfbPgzv8BMX3ZzoIobMB/wDE3ivD4GWZjOS2ZRUe7r3SnqGv+0aYzHBBqDcKHuDAowUvNmDpN6Fw/iX9Yzfhyk4Z8LJwFw8plLA7xUl3LuEnTpW2rvq0Wyp9WUyQlw4BbMHPeL0KW20No8OGn5ypOQoIZkHKdf6jdiA4OlGrCdMqYhCkzEKQFEvRwBT8wcf6jhl8eXuOdwvsZiBmOc9qUJTlSogqcBRcitASxL3fWJYnD9pLTNUo6WCaE1U5HeBIp4PqTCTB40hRR2ihKBzBI+moZYbUFO9H6wZMxgSSta7VSkhwQ7OHHeLaC3KC42DxoqdgJTjtDmKkuF5k5ECtSapD7UPtBaJhUgozpKWZKs9RQMzEE6F3JrzhYmVmCklbAhnAb3DWMF4KW+UUKEMZbpVswcnx5e0O1J0ZYWQCgErCmchQsas4emhrakJsNwkTllRmEAZjlS2YglxmNjQbGrxVgsRkmEKSb2AUCzG7UZ2ccos/jUkkF5a3OXKDUXc/lI5mnKDroa1TVPCUtRxyofWOgUYo/mS6tWFPCsdHLxrmYYZBlrUuaMpNwGoWBABNVDLRk+himTLMwBYJZQoXDuaemvWCeKYtCye0UKG4DA2y90UDMbAawul4klpRSgEjumrGrVADB97RXF20MClALlpU6hkUyQpgbAODUl3NgMogqYtYQApQJUaqTMRmB1AD5690Wbuhm1VpkKVOmywVywlIHcJ7xUlJJezOcuxaB19rRKhmKqKISwbW+ratSM+O5ozetQ4wqEBBllJDlwmmYqDEZXoagCte94xLg+FQkpzKIBJKALu7k5fI3NoBRwybMdZmZlSlgByxLEF2pqBzfeHX8NNVO7QFlMnvIL0q7OxoTyd971w1NStzG60tx+ImTE5WIyuFFdCCDoASzioeoOghZMSuaCkfUKZQW8yD3dT+rw2TmzBKlAoSkuTyskEXqQA9O9DIyzLR3Ehib0L8qAu1to6/D8Vv8NTAowGHMtKkrZRUcxUCXFmDkB03Ol49E6YKA+ja6kKr4vBk+eA2Z0qNn7qif7RdVP6RAM3MRQU3WWHhUq8xH0MZJNRsHPlJUwXKSqpNUChN77sPKLJRCPpSlHQAeoiSksWBPu3iYgsBNVqZ7bnoA58gYULGLoygFdQDEhOB+lKgwfKkkJ8EPlfwEUYbEElshAahUWcswZIci5NW/SaypVBQVHd9OnhEVqZ5DljtvVnoWr7R5lDmtdnb582MTVg2H8wrU75UuVKP+IJJJ30F3ESl4KYs5QRITomXlM1uayClGoZL3YKiDv4qTKTnnTggaAiquiWBOkQk8Um4p0ypK5cov8AziwUu5GXMQw2IcsNHiyXwyVJV3UOv8y1gqWTzUqvgPKJLxCiCMyQCP8Ak/T5aC8tY3V2Iw+FlSgcqDmN1EpKidHJW58SWflFE6SlVyd7U8gdqwHNxPu1Y6UH8dufsIYLyIlYAPlSEvsKHyJrraKJ2FVdvCCJU0syvYmvPz5e0UrnJeyX3YOfKrv80iAKYlOgMUZQNPX55QyM0Ucaa1bxd7c48Xhwpmt7GuvXpDtBcoFQ7n5rFeYn+oHcEH3pBc7CFmavP58pA8oGnOJILwqJjFYBI1IGbmxSXEDT+AJWpBCHSMrh6mrmrB6Bq/Z4a4fCVt4EnrTw0hojDsGZ6X9+mkc88ZVrbHYrgqg+YHvKfKLebVAa3SK08OmkpFEpzBzRxyGlaVfwFI3c9SACJmXK4FQBdwnUM/vCvFhaQbEAvmcWJ230IbSOGWGhcWYmScQiYcqAUhRYa12LlnFdDW1IHxfC1TJwKpawk/koTbwYC8avCrc5q0qPZ6WqdfDlbMJzAvlIYsAXfcP+sZmpzpnxnemDTgZgDdjNPM5iW0+ktbaPY+hFL1JTXdgfIx0XnGdYsbKEw5glyCFEBhY3qem73aCMLw1bOtClKzOzkgABgxNaEGh3MfSpfDpaQMqAN6AeZF6E3cwQjAoCnysNI5eU+nWfG+bcL4DMK+4pcvMQKg90akne7NdwI0GA/C5zFQmqQ7s5JIqSCS163jYIwwozJOhuNeRrEkyiVfQW1OZkuz93U3IcgfaM3dax+OFsngsuXZKVcyCAbWIY7vaPU4ACyanmWHheGkzDXBOhPM8mjyXhjXQagX8driM3GukxhB+IZOTDLykMMrtRu8nQWFC/jGNxPFpsmSkJJD3Y1rRgbj9o2f41mgYZSQXzKFG0APlGJxnD+3UhNQi6ynRmCamz18jQ2Pr+KXTFkLeB4xaVrmZqqDElOZTPUDMNaU5QzmcQx0xRKJCUIP8A9jAjmpzmfoPCGUqSmWCJUspGpepPNV/AGKJuLNstef7mPRMbGdqkYdZDzZqiov3ZWVCBydsxHjEpMtKS6EsbFRJUqvMl76dI9dVm01HnV7+cRUkvdy7kC/kDo5+fToLUm76fK/PtBUlTqoKnb589IDCSN3NtPKnxmgjDhSa6mwemznYP56bwoxQBKQbZ1UQkfmP9zMSkamOl4gywWIKyXUo3I6jVqUYcoWzMWyiQcyzdR8rWSNGvAqpc1RfTf4dtP2EBE46b2mXM4y1DHLq9wQ1HFdDpWOKlNcjbYbD7RGTLJcFh1L+Yany8SABDGp5hx89YkhV6VOsWyx4aMPl/9c4rJSzm1rN0s7CLUcxQDUU+dIkMJSGJJKdVMXSdHAopJtve8B4hAUCUl2FaEF9zR2vXWGPDihSsigcqh1B8R8oIV9ocOsiahaQQUsT3gD9JBFFMQLRbQRSi7cq+t/mp3giTOaxOlx71P3ducGY3hhyiYCFoUHStNi9qadIHlyTUAU9ukWwvRjAUhm2rbmxun1A2ipMhDjvAHYlnPIlgr35CPU4IvYt0PwfOUWSZZLhqeY6M1hEk1SVJ5Ub5SLsNiJiVd4BSRuB/t49KQEgZ1SgK5gzDqF0A5BvCFc7Dz0KmTAvNKUHCkMRS9Py2q0ZtOi38Q4+Z2mcOiZLAq7iZLdqgkg16tXlDTgeIzrUBdQzNoNWA8feM5xZ1dmpy5SXfmoA/aNB+Dpf84pIsjwplDUrr6xi3ZaJQ0Y+Brv09Ir/hhQlIYHTV9XFX8dIPn4Zz+UDk/PUknWB5sxKS7l2qz+LxnSBqwSnofmukdBpKNa/OZEdGfGDR1KUC1HS9S7fPSDJqQCVSyHFNeVgTerWjp0kkipYN1Pnfb2aKxKIsA9HL082vHLx066eTMySxUM2gBHKla6+8SlApCitug+5/SJJwKUnMArNue82moY0iE5ZZgwPWm3J7aQeKkUyJ/aBiShrZQU5nr9R+x1gjELBJJ8NfPbrA6Ao3vp88PBouSgWLVal/m0a8VIyv42lqm9ihJLk6MwDpB8coNL05QvkIIDAZOv1eIHiLw4/Eak/xCBqhBLbFVNNcr1/u5wFLmd8JSEqJB7pb5vcN9vR8fEYy7VKlIeqjlbQOc3Rwwvq8L50ooqzPem/I138tqw3xks5jlFQwOXLlS+4GvIVqN3I87B6q7zBq1pte0dNslcya1W8uXvp49BHiEqOwGj+tR9hB8nDhRsQbNoNyGp928YliZCZKDMmqZIAJJvUEAAfUVFqAVpElMnCMHJcnerB7+/VoomC+XxL/AFHUli/tDfGS12I0dvQWDOA3iYrkYRNyyQKks4A36QgDLkADOs0F2DPyA13iuTOWtYCSUoFgUpUco1Ja55U94MlYdS6EKCWJBUXIHhXz0HSCF4UIBu1lGv2O8BK8UtTkMCHCg1G2ryZtbaa1SyMz7lzSj7nag94ImSySwa2tHHN67wbheHgB1dHJ0+9YagiMOCAXYEgBwx/qDHelILKRqDTcM1xY/BBHYEF1Gmgawu7bn/XOvDZS72sxtzDGBKRKD1PWv6QVPBnSuyVUF8qiXKSLHfKdWrWPMNKBJyilhSlNBrF/DOHKLqKgkjcUAZgXezm3Le5aYx+C4srCTVSpuYpZijQbqGgUdxdwagvGt4WhGJAVLLilCRmG4IubkbRm/wD/AErDoCpS03DoJH5qOFN1BHjyEJ+BcRMvIxYjMebkFIEZ2dPo8jhymNCSCzEEdKX5vao5wRh+CG9dilgC/UsOV21eM7hvxYtKSEkuSaHSvneFcv8AEU1cxXfNQCQNSxD+TDw5RWpvsVhZUkJ7WYkFf0hJbqHU5V1DQo4nxRMvKJaQalOUFgHFDS+g8TGWxMxS8uZRU7kE/bpDjCS2QpatCn0OY30ZMG0yHFVBJSRYOQNhnBYdPtGh4CvJNSRUTO75t90jzhDPkFkgsaEU3ICh7ww4eVICXr2cxKm/tzAX5OfKCBvASNn2/eKMSlxUjQsT7NrFktYNyoDSlCPKzNFU6aHdnItQH3b4YjXdhK1Kj4o/8lg+kdFRxO4FhoNusdBwy1S3JcG1nf18D6x4t306a+UFTZbJc11+PEQoG4Ec9R2CTFmlW6a9YpQh1Fy79B7QTiECnOl4plXFSGo3++l4dJd2ookBzqzU8I5YSkFZdkhz0b35CJO5Fm6Xv8esZ38acVyy+xSaq7ytcqQQ3Sp//mGG1msXiTMnzZh1JPRgkJHpCvC44y5k85u9lSQzi4oDXpFyyEpLglzZ9S3sM1IWcXnZpgDM4S+/dFH8/aOjkccI4mUImTFd515QDqBSr3dWYk7l4OlcblnvrTQN3QaUBLKHkNLawlmLaVLCbkgtzcO/IVMKJqWLPagfy84pVWpn/jMJJ7OWkGlW0v8AOkZhfHZuLxclE5Ty85XkFAClJyk+LQHi10Pn89PKKfwyh8Qpf9CR5k/tDsPqcnGysrqmHUvR2qwZtA2vPUvfwTHSsSjtEMmWlRACmclJYKOmUMSATcA0NsFx2cyRo4sDpQRHhONMvChG/wD5OR7xbT6NipacrhYrVibvVq/AIXdi69A3MVOjc21O5jDTsUsLBK1M+/Jr+MUYbGzO1JzqLtrzh8lp9JmTJchBmrUAlNXTUlqBnudosXPzMS5WsZgKGjbijCl2+oXjK4Gb2mVEw91LFv6mDVAbnD6Vj2SsAqS7B0tQCoDEMxcmv9Ri2dDp+GVlzb0Go2YVBfy6CAf4ZSWLlgdEEqPR1FhStI8l/iMrUP6R+Xc2D8gD68oKlcYQkVObKAAAAzvd2fb9INrSjHEokLmyDlUkP3iSDd0gE+IIFGaFaPxDNmgpmITl1P8As8rx5+JcWJigAMoV3VZdQSCzNUgJqTtpAM2UHIA7osPZ4xtFH4znuqWlye6VewHp94S4YKNXBvbYN+sNPxR/1wk2CBVudKeUAcOR/MSDUVEaiOuGpGUkXHOw+GLZMkJUsPVn8Gf0r5QXhMM0ucoUSCgPa4J+xgMmq22LeAMZCyQjvoD2CrV1H2hzNnHslp1zKU+lmHvCpYyqcUcEjqSzekHqX/KW5u/Wwf5yhRBLmVWNBMfwYC/j7wXw0hXaJFHSPAEEejCAE0zPW6vJv0ifDye0cH6kEEvq4ItreIPomFxJUgKNHApuTs1D82iSZxN7H5Z4z/4cxRKctQU1vpqzDd9qU6t0TNAam/SvnrE0KzJ2joEUogtWPYg0faAMQATy/aJSFFT5ulKDpWJY7DFh3QHepD/eseS5YGvzoKCM6dXqlgFm87frA+KmMoGpp7EHWKMVP7xLhgLwmxXHQB3cqyOoSBqXcP4CDXpm5HfEOKmWhShlBCTlCjc6De8fPZrzAoqUSsqJVuogh/BIJ5OWEe8U4qB/MJzr0uEAuzJBqdajzgHg2YjOqqlKVXTLlBsNO4zbRuTQt2MngJWAdyTt5+PvAWIQe1CmcH0eobewgyfiAV5QXZg5u+p8xHkwUPNwAPKnpFQGlnuoCSxCS77s36Qqm95ZHM6/eHfEEAGmpAHKhH3hBjlJExRehrTdv10iSifNGRyfpFBu8EfhaWAmYdVEejn30gPGyRlBarB/cQ5/CMgdnmUOfzyh9JT+Jl5ANTy+corwU3uIA7zoDNuGfyAij8RJJJflWL+E4buSwBe5etan0ivQRODmqTn0ANIlge6SSKZXPKv7Q3ym2h0Ps29D5wknScoIBIqx/bx+bZhabgygSa1alPD2DwWJh7FJ3JJ6KdvIEDwiuUns8LmA7xSVeJFPtEMQ4SEA0Av0H7esNSlJyhw9q+TGClJDDKFP5dLf6gOSknK53H2hthJRclRPK9trxmov4ilImSrmhUXFM1H8b+sTSpzTVX3/AEaB8RMBSop5pD3dz88IPlIGVBDOzGmr/p7wQMVxGdnxM1zQKbegYfaGHAMiZis7FJBS76lgCBpe8LJCgZylHUl/EfrBUzhxABSPqcDmal2+aRsnyUkOglwQCR6D3PnAs1JIUxYkX5EAD1j3C4oulTjvo03YEj3ic3vAMLP6F4ggpbkObD7/AD1hpxEjseZLef8AqFJlHLmc0VlZr0e/lTnDEzc0suCzg12NKQgld1DYg+nwQFhFsUkflUHJrRwKjxrFmIUUUN0u/WBMOApS0k3f/wBh6RJqpeJCFoWhNUkoUK1QS1t6JU0aiYlWlzVzytdz6RhMJNcsCxNQebBP2HiRG34VN7RAzFjUKI0IGovdotEWnFMA5D61H3rHQJMDFh7/AKGOgTSYha5isxL8qhPhcu2sVEEPf7RcZm1GvrFC1E0J5Fh8asXbZfjsxSwN/ni99oyOM4cSSQSdX58gB7xvZeGBr6N8akBYyVLBsFPTLcfOlekQr5nxDh6hU5lbByXOg5eMaQIySlJSLIYH0r4k+UaGZN7NJKZQQ9HNFBzoC6qVNzaMzxWachSlqkDqW/UloRQmJw/elqAq7lugYE6/7i5SgEoc/mzHzdPmX9YWYniLB6DW+gp4mLuGThMS5+oEDagDjwd/OBL8WahJLufK5D+kZrGF5jhmzUH6w84vOyhJ1SQHDXqIz0+WCzHXwv8AtDEvxMnLmJ1DtpWghlwlUxUthlSkd21TqavzaBcVhVK7NIqS36e7xoMdhhIlJCWcXOtmPqYkx3FJylEglwL+EOeDzGKafSkmtrNAknC5yARe53AIfzhhKls9b0A5PX51goEIcip3PvA0rBdqoI3Ifo9fRoJmAAB9K+DQRwlCg6kh1ADweleVX8oITDjkwAJSLBSA3LOkewgDFEuoeFIYYyWDkzG5zE8kj/2y+sALQSfP9oqA2EJI5hw42Hz1hxIS0txQ5VMTu1IV4c5BQOXD+JhniZxyoSLlRPh/tozkQU7Vv6j6ACCMQvLJJeoQT6PCzDz3Xb8x8XeHOUZFeIrzEakD58h8z/L3jWy1BCEsRdifV/Mxn8GhJKhoQQHNdCHbx8xB/EJ4EsaMXBsfyhjqzp94TUcMs/xExGgU4HIgmm1CPWG6mAbl/wCv6Rm8MSJoVVyQPEw/UQEh6U9Q0Id2lxeooNSzD294mgnsptD3QKcgQSPtFckgF+hfpX7wNxhZJypdlCrb7FuVYrwFHFglgblQAB3ADiu7H0ELQtloVyA+eEPpHC1GT3mUMxBBH0AXc7XAMK8bw1TEIqR411ilSRTlU45+Xz7RqPw7jFFSkLdlHN/yZvURkpUwqSO6cwofnywh/wDhsmYkBTBrKerUZh1ts0W4mvMobDxf9Y6B5k9L3HzrHRJoAGI1fSgbnVjEJhCXUtQDGhJ10Fr9Hg1Ms3fxJv5W8IT8XkIBCl5aC4oegYh3/wB6RjbrQfFfxFLlBlnoCO8eiDXxWWG0YvH/AIynTVhGHBQFFu79R6rNvBgIM45hkzFUSA5DqCQKbDRrwJhuFNMGUGpop+8A1SXf+4/tGmB/DcHMSt5qyompJUVENoHrZRsBptAv4oxTBABYqLjVmZqeUH4iclGZf5R3Q3nTwDeEIUy+2nKmKSMg+kGpH23hoDycKVd5elW0DWp0gzhcodqwqyX+b3ETxaTkU2r+GkW8DwxV2q3/AChAPU19h5wErx6VTJilEd0eT7wIiTmWEjQk+tPnONFjUhCDYfpb9YUcKkZlrysSRlDbkgD715Qo5/D2HC1GYod1JYc/h+8XfiSc5YbZiNth5mHWEkplSwmjIT5n96+cY3G4wmbT/JW7aep9Ig7DJyubkD57xKV+X51949RVLjWK8IrMpWwGX1aBJ49RUUyx9SyE0538o2GCwIkyiD9Rqry7qX5BhGZ4FJUvFZ9JaXH+SqJp0eNfLPaLKeYKiXDmhYDpqWvrEQU3ADMC6u7LFdO8pVBzZIJ6wrWnIsczDnETmVOWS6SQlPJhUV0zFUZzEYnMsH+77tEqmVAEDc+e33i7EzPpO2ZvLfwijBsqYpJ/IT6UHznFvFlhASdgoeJFK+EZopfwlbTQbkMQ4erV/wBQ5XinkrIbM6jyCQHr6wh4fMZZe4Zx4X50MEcRW0g5XYqAfcVJ9o0YS4IgFJNU08quPV/CCPxDlZCRrV+QcV8SIlw/DguL1bwNfcQLx+Ue0SW+lILWu7t5RJ2EmEsbmiudLw4TLzUCgQbPzsXhTw1DLHJ/vDCakhRyln02c1+8SWYYkln/AC2056b+0NFygoHIQO6C5BLkUNt6DkQ8JcLh1BKnUcxcU1D+j8o0EiWlgAGGUNz1Pt5nmIMpwB/4dnyhNQSCtCVl2FCQCBmSoU0NY6fJGImr7GUkFZ7qcwBFHLJzBLgAkxRKAAZu87udNGD9fQQTKSSxoTZ9W8CA9adWaLHia9LRbN4axUFJ7wopxqN97RYjB5WKaNozgjmDyMMOm1mb4GrHqTWreBGz6G4hL1K5es1YOwlTCB0IlEN4mOiw4gijqHIFvSOiDSrmlrP6jleFk7AqUp1VZ6f7NP3hukpHzfeKZ7GgNW+FvSMyt2EE3h4eoYGjFm2doW8XmCVKKmPaKGVBZixu3gI089TJrX773NIQcfH8libMogVqze9uhjTNY7iGMCpKEAKoTmO5anWsHYRLISmxIr7QEjDlTghm+/7Q2El5qQLM5/xY/p6iEF/HFiVK6lhvt86QTwnuyEM6c6iqouPpD+UQmcJOIWJiyUy0d1P9xfvHrYPyMXduDOSgABKUlmsAAEhugPtEir8RzXGXdTMNAKeP7w4/CeD7OXnUKmoGzhgPAP8A98Dz8CmZOAIokOoa7geNBGoQkBKdifnzZokX8SW0kvcueo+PGDkKJWpR1JA9vciNh+JsT3KUpTzjKLSEseaUgdA/6eMQMirJLO4T4Oze5gHgKvq5192juJTQJOrkt4f7ifBpJUCBR2SPGj9QHMRar8LysstS1O8wkv8A2gMm+jV8YcSZuVJmrsHVu9yPMVgSUgCUlqApNOXeA9IDRj1GXKSruuhBfUi/sICnxrH5klIABzVIAD0NG8b60hFIllRYWFXPL40ETyVKcXejnV4GxazJl0+pZyv805wZfoznt3Dpigsl2zAPR3sYtxy3KUKAdzUHoR7RTw2QbmlKa9LxGWsmbuL+ZO8UFeKkAGgr+Y9X/S8H8awmWQnYqBdv7VaQPh0svqQI0HE5YVhloAqlOYN/bU+g9Y0GU4PLZWzi3RiIYYmSCuosHHJqnwLtAfDTUW0BJOpDC/OG6ZfezM4IY7G2uhDu/s0Zy6MJ1YIpUqZm7tB9L0oNw9BF+KSEs5Bq3KkM5khQTRtXfUOTU9CBTlFs7CEJDoKXDVd/B9tozjb7RLhEqKisAFIO+mvu8PsPKUVCwFHB2agr19YpwsgsUtZT70qNNWYH47JcgpKiQTRw/wDvSugi3b2tOmy+yAzBnDgivsPnrFkoZk5m2qNOY5fNY9VPUsJSpglJ7pZzaoNgR4bR5KTlfR2DuAd9jvG0pQipBBFCxdmb5Xxj1KHIub+HQ1199IICtFChZiPa+kSEti/ptEFZlHQe0dF6k1NxpHQgznzVEMQadR00/eLpKgB8/wBwBICXcpD78hsH7u7WgoTmApfl5PR4G3ipj95XQPTbTf8AWFfE5OYKCj3ToNSKuTBE6aVEAW1PsGbr6xEIcWYUYfLRaZYzieBUqiUlLH8qqtc+D184v4IV/wAztPq/qH9LMQObgeJh5iJXUnndyXsOvL0hdiMPmOUgim7EDm2/tF0gXFOIKUWH/TRRh9IpVudx/swPw1acy1EVdKQORqR7eRgbiKVhAlpHdBoetSTuWCR0iXBJeaYAbFSSfC/o/lCmh4empp3j3ldT7gVPlFvat3dGZP8Aiz06d1MWZSErUwD0A9CX2dh4GKiyEqUdwAer6aBgIgy/4tn0NeUIf4tynxP6e0FfiPE51BO1T8+XhICxHM08IUZcSnVQnS8aXg0splEgOScqeald0enuYzMllTP8iEh9mr7R9L4LwthKUr6UJpzWQz/8Uv58okljpBTJWlyGl5BzoEU5uR4x7xPIZZLAFICE/wCIIZvB/KCeJXQk/wD2p8g5LC9wXgXjeIyyyhYHeoDrTn4mMXtqM/NnlMpQFLtzq/qYU8VxQUqXKSp0pS5/yJP2EMsWHSAbMwfq8IpMrNOWebeTAe3rFrlbaBFEcwnXp+rwuwa2mVsQ3jofWG0jBrmHIhJUshgBUu0B8Q4LOw60drKUgnexpuKGpGsI24TGUaOM4Hv+sPps0hJSCRmDOObxnEqZ9nfpTaNSFoUlIDHUtdm+wJ8ofSLJKAkECpPecUfW9gKU6c4MTLBWB9IJYvXbRq/rEjhR/wAXJcF/CzjbwifZAXax+9OlYxIUsSU5wJJUzhIK7FXN2YbPeseJz5iFqUCCQQCWfUJbbrt4+rk7OxvzDuN6/NTE5QGm3SnSHS28w2HyhyK9b218IIzAtR9vLcdPQ9YIRJo1PGnzwio4ckVt5+/T4A0RRTIflUG1GsS3ho5ixMrKGoXH7Ve+kXJUGANdgaeXqYmhbuGobajpEgypTGl999Ax8faLFKuwID2eviDXU1j2SgMzkaPdvUPFSUKD6gVLCrc6F6t++mmUjiimgUKbgfrHQHNmsSGI6W8KR7CyZTgzAUcIdtYjMFVc2fnWPY6CNPZv/UHMKfnaBZyqj5pHsdEnuJFE9R/+JZ94XYQ/y1HX9o6OgBPxFIY/4q9LRfwhIZJaub/xVHsdDEbYmyOg9oD4v9HiPaOjoQ+ccQP8xfUwDNvHR0SN/wAND+ajqqPs+KSAUgUFLf5R0dFUznGVHt5Vdf8AyTAXH7/OUdHRkl2LujqYTcNP8xXUR5HRRPq34eGXBYhae6vKrvCiv+4Vhl+NS+FD17hPiLHqI6Ojpf8AH/TE/wCvluY5L/KQw4aO9L6q9o6OjlemzHA/c+8WJ+o9Y6OhIiQXKRo9tIvxKBnFB+X3MdHRJbN1jxRv/wAfYR0dGYVCFGldvUl4Kwwr4n/9R5HQxK5I7h/yV948ugv/AFD7x0dGgDMex0dCn//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1676400" y="762001"/>
            <a:ext cx="4267200" cy="2585323"/>
          </a:xfrm>
          <a:prstGeom prst="rect">
            <a:avLst/>
          </a:prstGeom>
        </p:spPr>
        <p:txBody>
          <a:bodyPr wrap="square">
            <a:spAutoFit/>
          </a:bodyPr>
          <a:lstStyle/>
          <a:p>
            <a:r>
              <a:rPr lang="en-US" dirty="0">
                <a:solidFill>
                  <a:srgbClr val="FFFF00"/>
                </a:solidFill>
              </a:rPr>
              <a:t>To be an effective Teacher</a:t>
            </a:r>
          </a:p>
          <a:p>
            <a:endParaRPr lang="en-US" dirty="0">
              <a:solidFill>
                <a:srgbClr val="FFFF00"/>
              </a:solidFill>
            </a:endParaRPr>
          </a:p>
          <a:p>
            <a:r>
              <a:rPr lang="en-US" dirty="0">
                <a:solidFill>
                  <a:srgbClr val="FFFF00"/>
                </a:solidFill>
              </a:rPr>
              <a:t>Preach in “the Spirit”</a:t>
            </a:r>
          </a:p>
          <a:p>
            <a:endParaRPr lang="en-US" dirty="0">
              <a:solidFill>
                <a:srgbClr val="FFFF00"/>
              </a:solidFill>
            </a:endParaRPr>
          </a:p>
          <a:p>
            <a:r>
              <a:rPr lang="en-US" dirty="0">
                <a:solidFill>
                  <a:srgbClr val="FFFF00"/>
                </a:solidFill>
              </a:rPr>
              <a:t>To be ordained of Him</a:t>
            </a:r>
          </a:p>
          <a:p>
            <a:endParaRPr lang="en-US" dirty="0">
              <a:solidFill>
                <a:srgbClr val="FFFF00"/>
              </a:solidFill>
            </a:endParaRPr>
          </a:p>
          <a:p>
            <a:r>
              <a:rPr lang="en-US" dirty="0">
                <a:solidFill>
                  <a:srgbClr val="FFFF00"/>
                </a:solidFill>
              </a:rPr>
              <a:t>To preach the word of truth by the Comforter</a:t>
            </a:r>
          </a:p>
          <a:p>
            <a:endParaRPr lang="en-US" dirty="0">
              <a:solidFill>
                <a:srgbClr val="FFFF00"/>
              </a:solidFill>
            </a:endParaRPr>
          </a:p>
        </p:txBody>
      </p:sp>
      <p:grpSp>
        <p:nvGrpSpPr>
          <p:cNvPr id="2" name="Group 13"/>
          <p:cNvGrpSpPr/>
          <p:nvPr/>
        </p:nvGrpSpPr>
        <p:grpSpPr>
          <a:xfrm>
            <a:off x="8305800" y="2057400"/>
            <a:ext cx="1046718" cy="1651442"/>
            <a:chOff x="2406757" y="253558"/>
            <a:chExt cx="2831485" cy="4467328"/>
          </a:xfrm>
        </p:grpSpPr>
        <p:sp>
          <p:nvSpPr>
            <p:cNvPr id="15" name="Oval 14"/>
            <p:cNvSpPr/>
            <p:nvPr/>
          </p:nvSpPr>
          <p:spPr>
            <a:xfrm>
              <a:off x="2819400" y="381000"/>
              <a:ext cx="990600" cy="9906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2971800" y="1524000"/>
              <a:ext cx="838200" cy="1447800"/>
            </a:xfrm>
            <a:prstGeom prst="trapezoid">
              <a:avLst>
                <a:gd name="adj" fmla="val 22619"/>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rot="2920314">
              <a:off x="4019042" y="216227"/>
              <a:ext cx="457200" cy="1981200"/>
            </a:xfrm>
            <a:prstGeom prst="triangl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rot="18930080">
              <a:off x="2406757" y="253558"/>
              <a:ext cx="457200" cy="1981200"/>
            </a:xfrm>
            <a:prstGeom prst="triangl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rot="9725688">
              <a:off x="3620881" y="2736475"/>
              <a:ext cx="457200" cy="1981200"/>
            </a:xfrm>
            <a:prstGeom prst="triangl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rot="11760183">
              <a:off x="2749187" y="2739686"/>
              <a:ext cx="457200" cy="1981200"/>
            </a:xfrm>
            <a:prstGeom prst="triangl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7010400" y="838200"/>
            <a:ext cx="3505200" cy="1754326"/>
          </a:xfrm>
          <a:prstGeom prst="rect">
            <a:avLst/>
          </a:prstGeom>
        </p:spPr>
        <p:txBody>
          <a:bodyPr wrap="square">
            <a:spAutoFit/>
          </a:bodyPr>
          <a:lstStyle/>
          <a:p>
            <a:r>
              <a:rPr lang="en-US" dirty="0">
                <a:solidFill>
                  <a:srgbClr val="FFFF00"/>
                </a:solidFill>
              </a:rPr>
              <a:t>To be an effective Learner</a:t>
            </a:r>
          </a:p>
          <a:p>
            <a:endParaRPr lang="en-US" dirty="0">
              <a:solidFill>
                <a:srgbClr val="FFFF00"/>
              </a:solidFill>
            </a:endParaRPr>
          </a:p>
          <a:p>
            <a:r>
              <a:rPr lang="en-US" dirty="0">
                <a:solidFill>
                  <a:srgbClr val="FFFF00"/>
                </a:solidFill>
              </a:rPr>
              <a:t>To receive the spirit which you don’t understand</a:t>
            </a:r>
          </a:p>
          <a:p>
            <a:endParaRPr lang="en-US" dirty="0">
              <a:solidFill>
                <a:srgbClr val="FFFF00"/>
              </a:solidFill>
            </a:endParaRPr>
          </a:p>
          <a:p>
            <a:r>
              <a:rPr lang="en-US" dirty="0">
                <a:solidFill>
                  <a:srgbClr val="FFFF00"/>
                </a:solidFill>
              </a:rPr>
              <a:t>To receive the truth</a:t>
            </a:r>
          </a:p>
        </p:txBody>
      </p:sp>
      <p:sp>
        <p:nvSpPr>
          <p:cNvPr id="14" name="TextBox 13"/>
          <p:cNvSpPr txBox="1"/>
          <p:nvPr/>
        </p:nvSpPr>
        <p:spPr>
          <a:xfrm>
            <a:off x="0" y="6488668"/>
            <a:ext cx="2286000" cy="369332"/>
          </a:xfrm>
          <a:prstGeom prst="rect">
            <a:avLst/>
          </a:prstGeom>
          <a:noFill/>
        </p:spPr>
        <p:txBody>
          <a:bodyPr wrap="square" rtlCol="0">
            <a:spAutoFit/>
          </a:bodyPr>
          <a:lstStyle/>
          <a:p>
            <a:r>
              <a:rPr lang="en-US" dirty="0">
                <a:solidFill>
                  <a:schemeClr val="bg1"/>
                </a:solidFill>
              </a:rPr>
              <a:t>D&amp;C 50:13-22</a:t>
            </a:r>
          </a:p>
        </p:txBody>
      </p:sp>
      <p:sp>
        <p:nvSpPr>
          <p:cNvPr id="21" name="TextBox 20"/>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Leelawadee" pitchFamily="34" charset="-34"/>
                <a:cs typeface="Leelawadee" pitchFamily="34" charset="-34"/>
              </a:rPr>
              <a:t>Teach and Learn By the Spirit</a:t>
            </a:r>
          </a:p>
        </p:txBody>
      </p:sp>
      <p:sp>
        <p:nvSpPr>
          <p:cNvPr id="22" name="Rectangle 21"/>
          <p:cNvSpPr/>
          <p:nvPr/>
        </p:nvSpPr>
        <p:spPr>
          <a:xfrm>
            <a:off x="2643648" y="4041693"/>
            <a:ext cx="6904703" cy="2308324"/>
          </a:xfrm>
          <a:prstGeom prst="rect">
            <a:avLst/>
          </a:prstGeom>
        </p:spPr>
        <p:txBody>
          <a:bodyPr wrap="square">
            <a:spAutoFit/>
          </a:bodyPr>
          <a:lstStyle/>
          <a:p>
            <a:pPr algn="ctr"/>
            <a:r>
              <a:rPr lang="en-US" sz="3600" dirty="0">
                <a:solidFill>
                  <a:srgbClr val="00B0F0"/>
                </a:solidFill>
              </a:rPr>
              <a:t>Wherefore, he that </a:t>
            </a:r>
            <a:r>
              <a:rPr lang="en-US" sz="3600" dirty="0" err="1">
                <a:solidFill>
                  <a:srgbClr val="00B0F0"/>
                </a:solidFill>
              </a:rPr>
              <a:t>preacheth</a:t>
            </a:r>
            <a:r>
              <a:rPr lang="en-US" sz="3600" dirty="0">
                <a:solidFill>
                  <a:srgbClr val="00B0F0"/>
                </a:solidFill>
              </a:rPr>
              <a:t> and he that </a:t>
            </a:r>
            <a:r>
              <a:rPr lang="en-US" sz="3600" dirty="0" err="1">
                <a:solidFill>
                  <a:srgbClr val="00B0F0"/>
                </a:solidFill>
              </a:rPr>
              <a:t>receiveth</a:t>
            </a:r>
            <a:r>
              <a:rPr lang="en-US" sz="3600" dirty="0">
                <a:solidFill>
                  <a:srgbClr val="00B0F0"/>
                </a:solidFill>
              </a:rPr>
              <a:t>, understand one another, and both are edified and rejoice together.</a:t>
            </a:r>
          </a:p>
        </p:txBody>
      </p:sp>
      <p:sp>
        <p:nvSpPr>
          <p:cNvPr id="23" name="Right Brace 22"/>
          <p:cNvSpPr/>
          <p:nvPr/>
        </p:nvSpPr>
        <p:spPr>
          <a:xfrm rot="5400000">
            <a:off x="5524500" y="571500"/>
            <a:ext cx="914400" cy="5562600"/>
          </a:xfrm>
          <a:prstGeom prst="rightBrace">
            <a:avLst>
              <a:gd name="adj1" fmla="val 88235"/>
              <a:gd name="adj2" fmla="val 49678"/>
            </a:avLst>
          </a:prstGeom>
          <a:noFill/>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20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22" grpId="0"/>
      <p:bldP spid="23"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3825</Words>
  <Application>Microsoft Office PowerPoint</Application>
  <PresentationFormat>Widescreen</PresentationFormat>
  <Paragraphs>239</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Times New Roman</vt:lpstr>
      <vt:lpstr>Arial</vt:lpstr>
      <vt:lpstr>Calibri Light</vt:lpstr>
      <vt:lpstr>Leelawadee</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7</cp:revision>
  <dcterms:created xsi:type="dcterms:W3CDTF">2018-08-09T00:08:44Z</dcterms:created>
  <dcterms:modified xsi:type="dcterms:W3CDTF">2020-07-12T02:00:45Z</dcterms:modified>
</cp:coreProperties>
</file>