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60" r:id="rId3"/>
    <p:sldId id="262" r:id="rId4"/>
    <p:sldId id="263" r:id="rId5"/>
    <p:sldId id="261" r:id="rId6"/>
    <p:sldId id="264" r:id="rId7"/>
    <p:sldId id="267" r:id="rId8"/>
    <p:sldId id="265" r:id="rId9"/>
    <p:sldId id="266" r:id="rId10"/>
    <p:sldId id="268" r:id="rId11"/>
    <p:sldId id="258" r:id="rId12"/>
    <p:sldId id="269" r:id="rId13"/>
    <p:sldId id="270" r:id="rId14"/>
    <p:sldId id="271" r:id="rId15"/>
    <p:sldId id="272" r:id="rId16"/>
    <p:sldId id="273" r:id="rId17"/>
    <p:sldId id="274" r:id="rId18"/>
    <p:sldId id="275" r:id="rId19"/>
    <p:sldId id="277" r:id="rId20"/>
    <p:sldId id="278" r:id="rId21"/>
    <p:sldId id="259" r:id="rId22"/>
    <p:sldId id="279" r:id="rId23"/>
    <p:sldId id="276" r:id="rId24"/>
  </p:sldIdLst>
  <p:sldSz cx="12192000" cy="6858000"/>
  <p:notesSz cx="6858000" cy="9144000"/>
  <p:embeddedFontLst>
    <p:embeddedFont>
      <p:font typeface="Abadi" panose="020B0604020104020204" pitchFamily="34" charset="0"/>
      <p:regular r:id="rId25"/>
    </p:embeddedFont>
    <p:embeddedFont>
      <p:font typeface="AR JULIAN" panose="02000000000000000000" pitchFamily="2" charset="0"/>
      <p:regular r:id="rId26"/>
    </p:embeddedFont>
    <p:embeddedFont>
      <p:font typeface="Calibri" panose="020F0502020204030204" pitchFamily="34" charset="0"/>
      <p:regular r:id="rId27"/>
      <p:bold r:id="rId28"/>
      <p:italic r:id="rId29"/>
      <p:boldItalic r:id="rId30"/>
    </p:embeddedFont>
    <p:embeddedFont>
      <p:font typeface="Calibri Light" panose="020F0302020204030204" pitchFamily="34" charset="0"/>
      <p:regular r:id="rId31"/>
      <p:italic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660"/>
  </p:normalViewPr>
  <p:slideViewPr>
    <p:cSldViewPr snapToGrid="0">
      <p:cViewPr varScale="1">
        <p:scale>
          <a:sx n="60" d="100"/>
          <a:sy n="60" d="100"/>
        </p:scale>
        <p:origin x="68"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58D29-C0E6-4C35-8377-52CBB04C5A2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1600E1E-65DB-4061-BDC8-B4C0F2BE0FA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67A2B54-41CE-4B03-A292-AEC6133567D1}"/>
              </a:ext>
            </a:extLst>
          </p:cNvPr>
          <p:cNvSpPr>
            <a:spLocks noGrp="1"/>
          </p:cNvSpPr>
          <p:nvPr>
            <p:ph type="dt" sz="half" idx="10"/>
          </p:nvPr>
        </p:nvSpPr>
        <p:spPr/>
        <p:txBody>
          <a:bodyPr/>
          <a:lstStyle/>
          <a:p>
            <a:fld id="{91E79F86-78BF-44C4-9EE1-37BB491E0F07}" type="datetimeFigureOut">
              <a:rPr lang="en-US" smtClean="0"/>
              <a:t>7/12/2020</a:t>
            </a:fld>
            <a:endParaRPr lang="en-US"/>
          </a:p>
        </p:txBody>
      </p:sp>
      <p:sp>
        <p:nvSpPr>
          <p:cNvPr id="5" name="Footer Placeholder 4">
            <a:extLst>
              <a:ext uri="{FF2B5EF4-FFF2-40B4-BE49-F238E27FC236}">
                <a16:creationId xmlns:a16="http://schemas.microsoft.com/office/drawing/2014/main" id="{15A65E32-0042-4071-B79D-2D82E89ECD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D2135E-085A-491E-B195-0F31FB887EF0}"/>
              </a:ext>
            </a:extLst>
          </p:cNvPr>
          <p:cNvSpPr>
            <a:spLocks noGrp="1"/>
          </p:cNvSpPr>
          <p:nvPr>
            <p:ph type="sldNum" sz="quarter" idx="12"/>
          </p:nvPr>
        </p:nvSpPr>
        <p:spPr/>
        <p:txBody>
          <a:bodyPr/>
          <a:lstStyle/>
          <a:p>
            <a:fld id="{DD335A57-B810-4939-AED7-DC8F72426D3B}" type="slidenum">
              <a:rPr lang="en-US" smtClean="0"/>
              <a:t>‹#›</a:t>
            </a:fld>
            <a:endParaRPr lang="en-US"/>
          </a:p>
        </p:txBody>
      </p:sp>
    </p:spTree>
    <p:extLst>
      <p:ext uri="{BB962C8B-B14F-4D97-AF65-F5344CB8AC3E}">
        <p14:creationId xmlns:p14="http://schemas.microsoft.com/office/powerpoint/2010/main" val="2269569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A1DBE-1876-4295-AC79-2C8CF1C228A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F349DE8-4131-4426-9E1F-CB083515F35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9D5E6F-4214-400B-AC1F-E3549CC272E0}"/>
              </a:ext>
            </a:extLst>
          </p:cNvPr>
          <p:cNvSpPr>
            <a:spLocks noGrp="1"/>
          </p:cNvSpPr>
          <p:nvPr>
            <p:ph type="dt" sz="half" idx="10"/>
          </p:nvPr>
        </p:nvSpPr>
        <p:spPr/>
        <p:txBody>
          <a:bodyPr/>
          <a:lstStyle/>
          <a:p>
            <a:fld id="{91E79F86-78BF-44C4-9EE1-37BB491E0F07}" type="datetimeFigureOut">
              <a:rPr lang="en-US" smtClean="0"/>
              <a:t>7/12/2020</a:t>
            </a:fld>
            <a:endParaRPr lang="en-US"/>
          </a:p>
        </p:txBody>
      </p:sp>
      <p:sp>
        <p:nvSpPr>
          <p:cNvPr id="5" name="Footer Placeholder 4">
            <a:extLst>
              <a:ext uri="{FF2B5EF4-FFF2-40B4-BE49-F238E27FC236}">
                <a16:creationId xmlns:a16="http://schemas.microsoft.com/office/drawing/2014/main" id="{9352986E-423F-4AE0-B782-9BF15D485F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BF390C-0EF7-4FF5-A063-A188F5F768A3}"/>
              </a:ext>
            </a:extLst>
          </p:cNvPr>
          <p:cNvSpPr>
            <a:spLocks noGrp="1"/>
          </p:cNvSpPr>
          <p:nvPr>
            <p:ph type="sldNum" sz="quarter" idx="12"/>
          </p:nvPr>
        </p:nvSpPr>
        <p:spPr/>
        <p:txBody>
          <a:bodyPr/>
          <a:lstStyle/>
          <a:p>
            <a:fld id="{DD335A57-B810-4939-AED7-DC8F72426D3B}" type="slidenum">
              <a:rPr lang="en-US" smtClean="0"/>
              <a:t>‹#›</a:t>
            </a:fld>
            <a:endParaRPr lang="en-US"/>
          </a:p>
        </p:txBody>
      </p:sp>
    </p:spTree>
    <p:extLst>
      <p:ext uri="{BB962C8B-B14F-4D97-AF65-F5344CB8AC3E}">
        <p14:creationId xmlns:p14="http://schemas.microsoft.com/office/powerpoint/2010/main" val="6023608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7C97EA-234E-4CD9-BC1A-E223E359720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8CEA219-7D5F-4B15-8443-A564FDECF66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3E5B65-5F31-430B-AE56-96F8EFF6C32C}"/>
              </a:ext>
            </a:extLst>
          </p:cNvPr>
          <p:cNvSpPr>
            <a:spLocks noGrp="1"/>
          </p:cNvSpPr>
          <p:nvPr>
            <p:ph type="dt" sz="half" idx="10"/>
          </p:nvPr>
        </p:nvSpPr>
        <p:spPr/>
        <p:txBody>
          <a:bodyPr/>
          <a:lstStyle/>
          <a:p>
            <a:fld id="{91E79F86-78BF-44C4-9EE1-37BB491E0F07}" type="datetimeFigureOut">
              <a:rPr lang="en-US" smtClean="0"/>
              <a:t>7/12/2020</a:t>
            </a:fld>
            <a:endParaRPr lang="en-US"/>
          </a:p>
        </p:txBody>
      </p:sp>
      <p:sp>
        <p:nvSpPr>
          <p:cNvPr id="5" name="Footer Placeholder 4">
            <a:extLst>
              <a:ext uri="{FF2B5EF4-FFF2-40B4-BE49-F238E27FC236}">
                <a16:creationId xmlns:a16="http://schemas.microsoft.com/office/drawing/2014/main" id="{FC6C96FE-0642-4587-8379-1CDFC2ABC8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F1868B-9758-42A7-8ACB-283AE5BDDF5B}"/>
              </a:ext>
            </a:extLst>
          </p:cNvPr>
          <p:cNvSpPr>
            <a:spLocks noGrp="1"/>
          </p:cNvSpPr>
          <p:nvPr>
            <p:ph type="sldNum" sz="quarter" idx="12"/>
          </p:nvPr>
        </p:nvSpPr>
        <p:spPr/>
        <p:txBody>
          <a:bodyPr/>
          <a:lstStyle/>
          <a:p>
            <a:fld id="{DD335A57-B810-4939-AED7-DC8F72426D3B}" type="slidenum">
              <a:rPr lang="en-US" smtClean="0"/>
              <a:t>‹#›</a:t>
            </a:fld>
            <a:endParaRPr lang="en-US"/>
          </a:p>
        </p:txBody>
      </p:sp>
    </p:spTree>
    <p:extLst>
      <p:ext uri="{BB962C8B-B14F-4D97-AF65-F5344CB8AC3E}">
        <p14:creationId xmlns:p14="http://schemas.microsoft.com/office/powerpoint/2010/main" val="4077330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072BD-DF33-479A-95A3-1FEC76BAAA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D3B7113-E5AD-4971-8DCF-1BB33A45129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25AA7E-BD7A-4947-85ED-3D2365D20E16}"/>
              </a:ext>
            </a:extLst>
          </p:cNvPr>
          <p:cNvSpPr>
            <a:spLocks noGrp="1"/>
          </p:cNvSpPr>
          <p:nvPr>
            <p:ph type="dt" sz="half" idx="10"/>
          </p:nvPr>
        </p:nvSpPr>
        <p:spPr/>
        <p:txBody>
          <a:bodyPr/>
          <a:lstStyle/>
          <a:p>
            <a:fld id="{91E79F86-78BF-44C4-9EE1-37BB491E0F07}" type="datetimeFigureOut">
              <a:rPr lang="en-US" smtClean="0"/>
              <a:t>7/12/2020</a:t>
            </a:fld>
            <a:endParaRPr lang="en-US"/>
          </a:p>
        </p:txBody>
      </p:sp>
      <p:sp>
        <p:nvSpPr>
          <p:cNvPr id="5" name="Footer Placeholder 4">
            <a:extLst>
              <a:ext uri="{FF2B5EF4-FFF2-40B4-BE49-F238E27FC236}">
                <a16:creationId xmlns:a16="http://schemas.microsoft.com/office/drawing/2014/main" id="{EF0A1B37-8051-40BC-BDC9-BBD929A7E8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058F48-8BEB-41A6-BCF6-78858BF8A366}"/>
              </a:ext>
            </a:extLst>
          </p:cNvPr>
          <p:cNvSpPr>
            <a:spLocks noGrp="1"/>
          </p:cNvSpPr>
          <p:nvPr>
            <p:ph type="sldNum" sz="quarter" idx="12"/>
          </p:nvPr>
        </p:nvSpPr>
        <p:spPr/>
        <p:txBody>
          <a:bodyPr/>
          <a:lstStyle/>
          <a:p>
            <a:fld id="{DD335A57-B810-4939-AED7-DC8F72426D3B}" type="slidenum">
              <a:rPr lang="en-US" smtClean="0"/>
              <a:t>‹#›</a:t>
            </a:fld>
            <a:endParaRPr lang="en-US"/>
          </a:p>
        </p:txBody>
      </p:sp>
    </p:spTree>
    <p:extLst>
      <p:ext uri="{BB962C8B-B14F-4D97-AF65-F5344CB8AC3E}">
        <p14:creationId xmlns:p14="http://schemas.microsoft.com/office/powerpoint/2010/main" val="3156362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0723B-9027-4A05-A339-B1FDEFFAFB7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746ABBA-D3BB-4340-A4BE-E5216367BE4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4DA7EEB-537E-4FED-BCCE-9363C13AC10D}"/>
              </a:ext>
            </a:extLst>
          </p:cNvPr>
          <p:cNvSpPr>
            <a:spLocks noGrp="1"/>
          </p:cNvSpPr>
          <p:nvPr>
            <p:ph type="dt" sz="half" idx="10"/>
          </p:nvPr>
        </p:nvSpPr>
        <p:spPr/>
        <p:txBody>
          <a:bodyPr/>
          <a:lstStyle/>
          <a:p>
            <a:fld id="{91E79F86-78BF-44C4-9EE1-37BB491E0F07}" type="datetimeFigureOut">
              <a:rPr lang="en-US" smtClean="0"/>
              <a:t>7/12/2020</a:t>
            </a:fld>
            <a:endParaRPr lang="en-US"/>
          </a:p>
        </p:txBody>
      </p:sp>
      <p:sp>
        <p:nvSpPr>
          <p:cNvPr id="5" name="Footer Placeholder 4">
            <a:extLst>
              <a:ext uri="{FF2B5EF4-FFF2-40B4-BE49-F238E27FC236}">
                <a16:creationId xmlns:a16="http://schemas.microsoft.com/office/drawing/2014/main" id="{B557E5D2-B5E7-4404-993F-269139D437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AED438-1DE9-458C-85EF-BC53EB853CB3}"/>
              </a:ext>
            </a:extLst>
          </p:cNvPr>
          <p:cNvSpPr>
            <a:spLocks noGrp="1"/>
          </p:cNvSpPr>
          <p:nvPr>
            <p:ph type="sldNum" sz="quarter" idx="12"/>
          </p:nvPr>
        </p:nvSpPr>
        <p:spPr/>
        <p:txBody>
          <a:bodyPr/>
          <a:lstStyle/>
          <a:p>
            <a:fld id="{DD335A57-B810-4939-AED7-DC8F72426D3B}" type="slidenum">
              <a:rPr lang="en-US" smtClean="0"/>
              <a:t>‹#›</a:t>
            </a:fld>
            <a:endParaRPr lang="en-US"/>
          </a:p>
        </p:txBody>
      </p:sp>
    </p:spTree>
    <p:extLst>
      <p:ext uri="{BB962C8B-B14F-4D97-AF65-F5344CB8AC3E}">
        <p14:creationId xmlns:p14="http://schemas.microsoft.com/office/powerpoint/2010/main" val="4038245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CBBF5-2424-4D95-9202-C220BE814C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7ABA1B0-0E74-4699-B08A-CF0A6FDBEA3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1306101-F751-4472-BB9F-7E5CA03F299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731E010-8730-4204-BB77-BE3ABA7FA1C9}"/>
              </a:ext>
            </a:extLst>
          </p:cNvPr>
          <p:cNvSpPr>
            <a:spLocks noGrp="1"/>
          </p:cNvSpPr>
          <p:nvPr>
            <p:ph type="dt" sz="half" idx="10"/>
          </p:nvPr>
        </p:nvSpPr>
        <p:spPr/>
        <p:txBody>
          <a:bodyPr/>
          <a:lstStyle/>
          <a:p>
            <a:fld id="{91E79F86-78BF-44C4-9EE1-37BB491E0F07}" type="datetimeFigureOut">
              <a:rPr lang="en-US" smtClean="0"/>
              <a:t>7/12/2020</a:t>
            </a:fld>
            <a:endParaRPr lang="en-US"/>
          </a:p>
        </p:txBody>
      </p:sp>
      <p:sp>
        <p:nvSpPr>
          <p:cNvPr id="6" name="Footer Placeholder 5">
            <a:extLst>
              <a:ext uri="{FF2B5EF4-FFF2-40B4-BE49-F238E27FC236}">
                <a16:creationId xmlns:a16="http://schemas.microsoft.com/office/drawing/2014/main" id="{A953F79A-163D-4606-A1F5-28F65531E7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CD54CE1-B419-4744-9A03-C75753DB5ECD}"/>
              </a:ext>
            </a:extLst>
          </p:cNvPr>
          <p:cNvSpPr>
            <a:spLocks noGrp="1"/>
          </p:cNvSpPr>
          <p:nvPr>
            <p:ph type="sldNum" sz="quarter" idx="12"/>
          </p:nvPr>
        </p:nvSpPr>
        <p:spPr/>
        <p:txBody>
          <a:bodyPr/>
          <a:lstStyle/>
          <a:p>
            <a:fld id="{DD335A57-B810-4939-AED7-DC8F72426D3B}" type="slidenum">
              <a:rPr lang="en-US" smtClean="0"/>
              <a:t>‹#›</a:t>
            </a:fld>
            <a:endParaRPr lang="en-US"/>
          </a:p>
        </p:txBody>
      </p:sp>
    </p:spTree>
    <p:extLst>
      <p:ext uri="{BB962C8B-B14F-4D97-AF65-F5344CB8AC3E}">
        <p14:creationId xmlns:p14="http://schemas.microsoft.com/office/powerpoint/2010/main" val="7423477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5F52D-C721-43D3-95B8-8F00E501AE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F4B468C-6BB5-4968-9536-D9087F77BA8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5320B5B-240F-4FA4-90A0-82E0CE3F15F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81DE341-2F3D-4B65-866D-8A720AF6850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B32176C-EC27-4433-8EBC-1254D894B51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B56E6B2-E118-426C-A625-B32C9C948547}"/>
              </a:ext>
            </a:extLst>
          </p:cNvPr>
          <p:cNvSpPr>
            <a:spLocks noGrp="1"/>
          </p:cNvSpPr>
          <p:nvPr>
            <p:ph type="dt" sz="half" idx="10"/>
          </p:nvPr>
        </p:nvSpPr>
        <p:spPr/>
        <p:txBody>
          <a:bodyPr/>
          <a:lstStyle/>
          <a:p>
            <a:fld id="{91E79F86-78BF-44C4-9EE1-37BB491E0F07}" type="datetimeFigureOut">
              <a:rPr lang="en-US" smtClean="0"/>
              <a:t>7/12/2020</a:t>
            </a:fld>
            <a:endParaRPr lang="en-US"/>
          </a:p>
        </p:txBody>
      </p:sp>
      <p:sp>
        <p:nvSpPr>
          <p:cNvPr id="8" name="Footer Placeholder 7">
            <a:extLst>
              <a:ext uri="{FF2B5EF4-FFF2-40B4-BE49-F238E27FC236}">
                <a16:creationId xmlns:a16="http://schemas.microsoft.com/office/drawing/2014/main" id="{22DF25EF-4A2A-4897-9F7F-C2D7801FEBA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A043841-8D27-40A9-AC55-38A4C82485FE}"/>
              </a:ext>
            </a:extLst>
          </p:cNvPr>
          <p:cNvSpPr>
            <a:spLocks noGrp="1"/>
          </p:cNvSpPr>
          <p:nvPr>
            <p:ph type="sldNum" sz="quarter" idx="12"/>
          </p:nvPr>
        </p:nvSpPr>
        <p:spPr/>
        <p:txBody>
          <a:bodyPr/>
          <a:lstStyle/>
          <a:p>
            <a:fld id="{DD335A57-B810-4939-AED7-DC8F72426D3B}" type="slidenum">
              <a:rPr lang="en-US" smtClean="0"/>
              <a:t>‹#›</a:t>
            </a:fld>
            <a:endParaRPr lang="en-US"/>
          </a:p>
        </p:txBody>
      </p:sp>
    </p:spTree>
    <p:extLst>
      <p:ext uri="{BB962C8B-B14F-4D97-AF65-F5344CB8AC3E}">
        <p14:creationId xmlns:p14="http://schemas.microsoft.com/office/powerpoint/2010/main" val="21995566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6D243-B6EE-4C9A-AA8B-D3FA3EB95CB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92CE1F3-0E12-455F-92A4-BAF8A0F1DB8B}"/>
              </a:ext>
            </a:extLst>
          </p:cNvPr>
          <p:cNvSpPr>
            <a:spLocks noGrp="1"/>
          </p:cNvSpPr>
          <p:nvPr>
            <p:ph type="dt" sz="half" idx="10"/>
          </p:nvPr>
        </p:nvSpPr>
        <p:spPr/>
        <p:txBody>
          <a:bodyPr/>
          <a:lstStyle/>
          <a:p>
            <a:fld id="{91E79F86-78BF-44C4-9EE1-37BB491E0F07}" type="datetimeFigureOut">
              <a:rPr lang="en-US" smtClean="0"/>
              <a:t>7/12/2020</a:t>
            </a:fld>
            <a:endParaRPr lang="en-US"/>
          </a:p>
        </p:txBody>
      </p:sp>
      <p:sp>
        <p:nvSpPr>
          <p:cNvPr id="4" name="Footer Placeholder 3">
            <a:extLst>
              <a:ext uri="{FF2B5EF4-FFF2-40B4-BE49-F238E27FC236}">
                <a16:creationId xmlns:a16="http://schemas.microsoft.com/office/drawing/2014/main" id="{C1BD57F3-6BAB-474F-B523-9C61C22D8C6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173DF89-E8AE-4251-8187-842A75F08C07}"/>
              </a:ext>
            </a:extLst>
          </p:cNvPr>
          <p:cNvSpPr>
            <a:spLocks noGrp="1"/>
          </p:cNvSpPr>
          <p:nvPr>
            <p:ph type="sldNum" sz="quarter" idx="12"/>
          </p:nvPr>
        </p:nvSpPr>
        <p:spPr/>
        <p:txBody>
          <a:bodyPr/>
          <a:lstStyle/>
          <a:p>
            <a:fld id="{DD335A57-B810-4939-AED7-DC8F72426D3B}" type="slidenum">
              <a:rPr lang="en-US" smtClean="0"/>
              <a:t>‹#›</a:t>
            </a:fld>
            <a:endParaRPr lang="en-US"/>
          </a:p>
        </p:txBody>
      </p:sp>
    </p:spTree>
    <p:extLst>
      <p:ext uri="{BB962C8B-B14F-4D97-AF65-F5344CB8AC3E}">
        <p14:creationId xmlns:p14="http://schemas.microsoft.com/office/powerpoint/2010/main" val="3787377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0B1A8FA-673C-43C3-8382-F822B84D7746}"/>
              </a:ext>
            </a:extLst>
          </p:cNvPr>
          <p:cNvSpPr>
            <a:spLocks noGrp="1"/>
          </p:cNvSpPr>
          <p:nvPr>
            <p:ph type="dt" sz="half" idx="10"/>
          </p:nvPr>
        </p:nvSpPr>
        <p:spPr/>
        <p:txBody>
          <a:bodyPr/>
          <a:lstStyle/>
          <a:p>
            <a:fld id="{91E79F86-78BF-44C4-9EE1-37BB491E0F07}" type="datetimeFigureOut">
              <a:rPr lang="en-US" smtClean="0"/>
              <a:t>7/12/2020</a:t>
            </a:fld>
            <a:endParaRPr lang="en-US"/>
          </a:p>
        </p:txBody>
      </p:sp>
      <p:sp>
        <p:nvSpPr>
          <p:cNvPr id="3" name="Footer Placeholder 2">
            <a:extLst>
              <a:ext uri="{FF2B5EF4-FFF2-40B4-BE49-F238E27FC236}">
                <a16:creationId xmlns:a16="http://schemas.microsoft.com/office/drawing/2014/main" id="{0A7E70C3-9FA1-4BD9-9221-160DE7C085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E71CFA1-BAC1-40BA-9CED-FF031522B16D}"/>
              </a:ext>
            </a:extLst>
          </p:cNvPr>
          <p:cNvSpPr>
            <a:spLocks noGrp="1"/>
          </p:cNvSpPr>
          <p:nvPr>
            <p:ph type="sldNum" sz="quarter" idx="12"/>
          </p:nvPr>
        </p:nvSpPr>
        <p:spPr/>
        <p:txBody>
          <a:bodyPr/>
          <a:lstStyle/>
          <a:p>
            <a:fld id="{DD335A57-B810-4939-AED7-DC8F72426D3B}" type="slidenum">
              <a:rPr lang="en-US" smtClean="0"/>
              <a:t>‹#›</a:t>
            </a:fld>
            <a:endParaRPr lang="en-US"/>
          </a:p>
        </p:txBody>
      </p:sp>
    </p:spTree>
    <p:extLst>
      <p:ext uri="{BB962C8B-B14F-4D97-AF65-F5344CB8AC3E}">
        <p14:creationId xmlns:p14="http://schemas.microsoft.com/office/powerpoint/2010/main" val="1678172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F37A5-C021-4A59-A530-A741AE424B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76E7C3D-B2E2-4A78-962A-0F52EF44593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557C396-DE10-4FF9-B3F7-0DD4B91E6B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14A594E-3D39-441F-B967-E4A91364FF97}"/>
              </a:ext>
            </a:extLst>
          </p:cNvPr>
          <p:cNvSpPr>
            <a:spLocks noGrp="1"/>
          </p:cNvSpPr>
          <p:nvPr>
            <p:ph type="dt" sz="half" idx="10"/>
          </p:nvPr>
        </p:nvSpPr>
        <p:spPr/>
        <p:txBody>
          <a:bodyPr/>
          <a:lstStyle/>
          <a:p>
            <a:fld id="{91E79F86-78BF-44C4-9EE1-37BB491E0F07}" type="datetimeFigureOut">
              <a:rPr lang="en-US" smtClean="0"/>
              <a:t>7/12/2020</a:t>
            </a:fld>
            <a:endParaRPr lang="en-US"/>
          </a:p>
        </p:txBody>
      </p:sp>
      <p:sp>
        <p:nvSpPr>
          <p:cNvPr id="6" name="Footer Placeholder 5">
            <a:extLst>
              <a:ext uri="{FF2B5EF4-FFF2-40B4-BE49-F238E27FC236}">
                <a16:creationId xmlns:a16="http://schemas.microsoft.com/office/drawing/2014/main" id="{B6F2FFDD-97CE-40F4-BCC0-27FEE1BE037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1F1E99-CAA0-4A58-9F7B-F7FC56DF721E}"/>
              </a:ext>
            </a:extLst>
          </p:cNvPr>
          <p:cNvSpPr>
            <a:spLocks noGrp="1"/>
          </p:cNvSpPr>
          <p:nvPr>
            <p:ph type="sldNum" sz="quarter" idx="12"/>
          </p:nvPr>
        </p:nvSpPr>
        <p:spPr/>
        <p:txBody>
          <a:bodyPr/>
          <a:lstStyle/>
          <a:p>
            <a:fld id="{DD335A57-B810-4939-AED7-DC8F72426D3B}" type="slidenum">
              <a:rPr lang="en-US" smtClean="0"/>
              <a:t>‹#›</a:t>
            </a:fld>
            <a:endParaRPr lang="en-US"/>
          </a:p>
        </p:txBody>
      </p:sp>
    </p:spTree>
    <p:extLst>
      <p:ext uri="{BB962C8B-B14F-4D97-AF65-F5344CB8AC3E}">
        <p14:creationId xmlns:p14="http://schemas.microsoft.com/office/powerpoint/2010/main" val="23812531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3A49D9-8DB3-4716-8EAB-2C2D541476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03B58DF-3C83-400E-9275-FD2D7DA367C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73D4DB5-EDC0-4B87-BD1E-C36F5D1C9A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00E5A07-F715-464D-8B37-306B744B0ED2}"/>
              </a:ext>
            </a:extLst>
          </p:cNvPr>
          <p:cNvSpPr>
            <a:spLocks noGrp="1"/>
          </p:cNvSpPr>
          <p:nvPr>
            <p:ph type="dt" sz="half" idx="10"/>
          </p:nvPr>
        </p:nvSpPr>
        <p:spPr/>
        <p:txBody>
          <a:bodyPr/>
          <a:lstStyle/>
          <a:p>
            <a:fld id="{91E79F86-78BF-44C4-9EE1-37BB491E0F07}" type="datetimeFigureOut">
              <a:rPr lang="en-US" smtClean="0"/>
              <a:t>7/12/2020</a:t>
            </a:fld>
            <a:endParaRPr lang="en-US"/>
          </a:p>
        </p:txBody>
      </p:sp>
      <p:sp>
        <p:nvSpPr>
          <p:cNvPr id="6" name="Footer Placeholder 5">
            <a:extLst>
              <a:ext uri="{FF2B5EF4-FFF2-40B4-BE49-F238E27FC236}">
                <a16:creationId xmlns:a16="http://schemas.microsoft.com/office/drawing/2014/main" id="{81463724-3E34-4303-B7E8-605E1908D3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838FCC-1244-431A-8CAD-93DDA362E84F}"/>
              </a:ext>
            </a:extLst>
          </p:cNvPr>
          <p:cNvSpPr>
            <a:spLocks noGrp="1"/>
          </p:cNvSpPr>
          <p:nvPr>
            <p:ph type="sldNum" sz="quarter" idx="12"/>
          </p:nvPr>
        </p:nvSpPr>
        <p:spPr/>
        <p:txBody>
          <a:bodyPr/>
          <a:lstStyle/>
          <a:p>
            <a:fld id="{DD335A57-B810-4939-AED7-DC8F72426D3B}" type="slidenum">
              <a:rPr lang="en-US" smtClean="0"/>
              <a:t>‹#›</a:t>
            </a:fld>
            <a:endParaRPr lang="en-US"/>
          </a:p>
        </p:txBody>
      </p:sp>
    </p:spTree>
    <p:extLst>
      <p:ext uri="{BB962C8B-B14F-4D97-AF65-F5344CB8AC3E}">
        <p14:creationId xmlns:p14="http://schemas.microsoft.com/office/powerpoint/2010/main" val="8404616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43DA13-E577-4979-835F-E0E0410799A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77DD8FE-9C53-47C3-8F12-3B33BBAA4E8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7ECD9A-4AA8-418B-8788-83DDEEE159D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E79F86-78BF-44C4-9EE1-37BB491E0F07}" type="datetimeFigureOut">
              <a:rPr lang="en-US" smtClean="0"/>
              <a:t>7/12/2020</a:t>
            </a:fld>
            <a:endParaRPr lang="en-US"/>
          </a:p>
        </p:txBody>
      </p:sp>
      <p:sp>
        <p:nvSpPr>
          <p:cNvPr id="5" name="Footer Placeholder 4">
            <a:extLst>
              <a:ext uri="{FF2B5EF4-FFF2-40B4-BE49-F238E27FC236}">
                <a16:creationId xmlns:a16="http://schemas.microsoft.com/office/drawing/2014/main" id="{3BAAFB30-4679-4ADF-A760-3F20DD54309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78CEEB8-4F35-4645-B8ED-8E8AECB1A8B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335A57-B810-4939-AED7-DC8F72426D3B}" type="slidenum">
              <a:rPr lang="en-US" smtClean="0"/>
              <a:t>‹#›</a:t>
            </a:fld>
            <a:endParaRPr lang="en-US"/>
          </a:p>
        </p:txBody>
      </p:sp>
    </p:spTree>
    <p:extLst>
      <p:ext uri="{BB962C8B-B14F-4D97-AF65-F5344CB8AC3E}">
        <p14:creationId xmlns:p14="http://schemas.microsoft.com/office/powerpoint/2010/main" val="99181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31.jpg"/></Relationships>
</file>

<file path=ppt/slides/_rels/slide1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34.jpg"/><Relationship Id="rId4" Type="http://schemas.openxmlformats.org/officeDocument/2006/relationships/image" Target="../media/image33.jpg"/></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26.jpg"/></Relationships>
</file>

<file path=ppt/slides/_rels/slide1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36.jpg"/></Relationships>
</file>

<file path=ppt/slides/_rels/slide18.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38.jpg"/></Relationships>
</file>

<file path=ppt/slides/_rels/slide1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41.jpg"/><Relationship Id="rId4" Type="http://schemas.openxmlformats.org/officeDocument/2006/relationships/image" Target="../media/image40.jp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jpg"/><Relationship Id="rId5" Type="http://schemas.openxmlformats.org/officeDocument/2006/relationships/image" Target="../media/image5.jpe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43.jpg"/><Relationship Id="rId4" Type="http://schemas.openxmlformats.org/officeDocument/2006/relationships/image" Target="../media/image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jp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jpg"/></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22.jpg"/><Relationship Id="rId5" Type="http://schemas.openxmlformats.org/officeDocument/2006/relationships/image" Target="../media/image21.png"/><Relationship Id="rId4" Type="http://schemas.openxmlformats.org/officeDocument/2006/relationships/image" Target="../media/image20.jp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29.jpg"/><Relationship Id="rId4" Type="http://schemas.openxmlformats.org/officeDocument/2006/relationships/image" Target="../media/image28.jpg"/></Relationships>
</file>

<file path=ppt/slides/_rels/slide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2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6" name="Picture 225">
            <a:extLst>
              <a:ext uri="{FF2B5EF4-FFF2-40B4-BE49-F238E27FC236}">
                <a16:creationId xmlns:a16="http://schemas.microsoft.com/office/drawing/2014/main" id="{CCB3EC78-B901-4F13-8781-4289EB26AC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892463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2" descr="http://www.fabricfascinations.com.au/store/images/uploads/Maroon-HS-800px.jpg">
            <a:extLst>
              <a:ext uri="{FF2B5EF4-FFF2-40B4-BE49-F238E27FC236}">
                <a16:creationId xmlns:a16="http://schemas.microsoft.com/office/drawing/2014/main" id="{8058F625-3A38-4111-A987-629E5CDD9E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455"/>
            <a:ext cx="12192000" cy="687745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3478" y="1198967"/>
            <a:ext cx="7444144" cy="5262979"/>
          </a:xfrm>
          <a:prstGeom prst="rect">
            <a:avLst/>
          </a:prstGeom>
          <a:noFill/>
        </p:spPr>
        <p:txBody>
          <a:bodyPr wrap="square" rtlCol="0">
            <a:spAutoFit/>
          </a:bodyPr>
          <a:lstStyle/>
          <a:p>
            <a:r>
              <a:rPr lang="en-US" sz="1600" dirty="0">
                <a:solidFill>
                  <a:schemeClr val="bg1"/>
                </a:solidFill>
              </a:rPr>
              <a:t>He was born on November 3, 1807 at </a:t>
            </a:r>
            <a:r>
              <a:rPr lang="en-US" sz="1600" dirty="0" err="1">
                <a:solidFill>
                  <a:schemeClr val="bg1"/>
                </a:solidFill>
              </a:rPr>
              <a:t>Pomfret</a:t>
            </a:r>
            <a:r>
              <a:rPr lang="en-US" sz="1600" dirty="0">
                <a:solidFill>
                  <a:schemeClr val="bg1"/>
                </a:solidFill>
              </a:rPr>
              <a:t>, Vermont and the son of John and Elsa Johnson</a:t>
            </a:r>
          </a:p>
          <a:p>
            <a:endParaRPr lang="en-US" sz="1600" dirty="0">
              <a:solidFill>
                <a:schemeClr val="bg1"/>
              </a:solidFill>
            </a:endParaRPr>
          </a:p>
          <a:p>
            <a:r>
              <a:rPr lang="en-US" sz="1600" dirty="0">
                <a:solidFill>
                  <a:schemeClr val="bg1"/>
                </a:solidFill>
              </a:rPr>
              <a:t>He was baptized after his parents on May 20, 1831 by Prophet Joseph Smith</a:t>
            </a:r>
          </a:p>
          <a:p>
            <a:endParaRPr lang="en-US" sz="1600" dirty="0">
              <a:solidFill>
                <a:schemeClr val="bg1"/>
              </a:solidFill>
            </a:endParaRPr>
          </a:p>
          <a:p>
            <a:r>
              <a:rPr lang="en-US" sz="1600" dirty="0">
                <a:solidFill>
                  <a:schemeClr val="bg1"/>
                </a:solidFill>
              </a:rPr>
              <a:t>He was called on a mission in November of 1831</a:t>
            </a:r>
          </a:p>
          <a:p>
            <a:endParaRPr lang="en-US" sz="1600" dirty="0">
              <a:solidFill>
                <a:schemeClr val="bg1"/>
              </a:solidFill>
            </a:endParaRPr>
          </a:p>
          <a:p>
            <a:r>
              <a:rPr lang="en-US" sz="1600" dirty="0">
                <a:solidFill>
                  <a:schemeClr val="bg1"/>
                </a:solidFill>
              </a:rPr>
              <a:t>He participated in Zion’s Camp as a scout and upon his return to Kirtland he was called to serve in the high council of the Church</a:t>
            </a:r>
          </a:p>
          <a:p>
            <a:endParaRPr lang="en-US" sz="1600" dirty="0">
              <a:solidFill>
                <a:schemeClr val="bg1"/>
              </a:solidFill>
            </a:endParaRPr>
          </a:p>
          <a:p>
            <a:r>
              <a:rPr lang="en-US" sz="1600" dirty="0">
                <a:solidFill>
                  <a:schemeClr val="bg1"/>
                </a:solidFill>
              </a:rPr>
              <a:t>In February 1835 he became a member of the Quorum of Twelve </a:t>
            </a:r>
          </a:p>
          <a:p>
            <a:endParaRPr lang="en-US" sz="1600" dirty="0">
              <a:solidFill>
                <a:schemeClr val="bg1"/>
              </a:solidFill>
            </a:endParaRPr>
          </a:p>
          <a:p>
            <a:r>
              <a:rPr lang="en-US" sz="1600" dirty="0">
                <a:solidFill>
                  <a:schemeClr val="bg1"/>
                </a:solidFill>
              </a:rPr>
              <a:t>His faith weakened and he was excommunicated in Far West in 1838</a:t>
            </a:r>
          </a:p>
          <a:p>
            <a:endParaRPr lang="en-US" sz="1600" dirty="0">
              <a:solidFill>
                <a:schemeClr val="bg1"/>
              </a:solidFill>
            </a:endParaRPr>
          </a:p>
          <a:p>
            <a:r>
              <a:rPr lang="en-US" sz="1600" dirty="0">
                <a:solidFill>
                  <a:schemeClr val="bg1"/>
                </a:solidFill>
              </a:rPr>
              <a:t>He remained strong to Joseph Smith and the Smith family and was </a:t>
            </a:r>
            <a:r>
              <a:rPr lang="en-US" sz="1600" dirty="0" err="1">
                <a:solidFill>
                  <a:schemeClr val="bg1"/>
                </a:solidFill>
              </a:rPr>
              <a:t>rebaptized</a:t>
            </a:r>
            <a:r>
              <a:rPr lang="en-US" sz="1600" dirty="0">
                <a:solidFill>
                  <a:schemeClr val="bg1"/>
                </a:solidFill>
              </a:rPr>
              <a:t> in March 1846</a:t>
            </a:r>
          </a:p>
          <a:p>
            <a:endParaRPr lang="en-US" sz="1600" dirty="0">
              <a:solidFill>
                <a:schemeClr val="bg1"/>
              </a:solidFill>
            </a:endParaRPr>
          </a:p>
          <a:p>
            <a:r>
              <a:rPr lang="en-US" sz="1600" dirty="0">
                <a:solidFill>
                  <a:schemeClr val="bg1"/>
                </a:solidFill>
              </a:rPr>
              <a:t>In 1847 he journeyed to the Salt Lake Valley along with the original company of pioneers</a:t>
            </a:r>
          </a:p>
          <a:p>
            <a:endParaRPr lang="en-US" sz="1600" dirty="0">
              <a:solidFill>
                <a:schemeClr val="bg1"/>
              </a:solidFill>
            </a:endParaRPr>
          </a:p>
          <a:p>
            <a:r>
              <a:rPr lang="en-US" sz="1600" dirty="0">
                <a:solidFill>
                  <a:schemeClr val="bg1"/>
                </a:solidFill>
              </a:rPr>
              <a:t>He served in various church leadership capacities and died on December 9, 1861</a:t>
            </a:r>
          </a:p>
        </p:txBody>
      </p:sp>
      <p:sp>
        <p:nvSpPr>
          <p:cNvPr id="6" name="TextBox 5"/>
          <p:cNvSpPr txBox="1"/>
          <p:nvPr/>
        </p:nvSpPr>
        <p:spPr>
          <a:xfrm>
            <a:off x="1606378" y="1"/>
            <a:ext cx="8863914" cy="1015663"/>
          </a:xfrm>
          <a:prstGeom prst="rect">
            <a:avLst/>
          </a:prstGeom>
          <a:noFill/>
        </p:spPr>
        <p:txBody>
          <a:bodyPr wrap="square" rtlCol="0">
            <a:spAutoFit/>
          </a:bodyPr>
          <a:lstStyle/>
          <a:p>
            <a:pPr algn="ctr"/>
            <a:r>
              <a:rPr lang="en-US" sz="6000" dirty="0">
                <a:solidFill>
                  <a:schemeClr val="bg1"/>
                </a:solidFill>
                <a:latin typeface="AR JULIAN" panose="02000000000000000000" pitchFamily="2" charset="0"/>
              </a:rPr>
              <a:t>Luke S. Johnson</a:t>
            </a:r>
          </a:p>
        </p:txBody>
      </p:sp>
      <p:grpSp>
        <p:nvGrpSpPr>
          <p:cNvPr id="10" name="Group 9"/>
          <p:cNvGrpSpPr/>
          <p:nvPr/>
        </p:nvGrpSpPr>
        <p:grpSpPr>
          <a:xfrm>
            <a:off x="9520881" y="1586155"/>
            <a:ext cx="1600200" cy="4204730"/>
            <a:chOff x="914400" y="1210872"/>
            <a:chExt cx="1600200" cy="4204730"/>
          </a:xfrm>
        </p:grpSpPr>
        <p:sp>
          <p:nvSpPr>
            <p:cNvPr id="11" name="Rounded Rectangle 10"/>
            <p:cNvSpPr/>
            <p:nvPr/>
          </p:nvSpPr>
          <p:spPr>
            <a:xfrm>
              <a:off x="1067671" y="1210872"/>
              <a:ext cx="1181075" cy="1352971"/>
            </a:xfrm>
            <a:prstGeom prst="round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2704841" flipH="1">
              <a:off x="1196968" y="5003416"/>
              <a:ext cx="271034" cy="553337"/>
            </a:xfrm>
            <a:prstGeom prst="ellipse">
              <a:avLst/>
            </a:prstGeom>
            <a:solidFill>
              <a:srgbClr val="1D0E0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apezoid 12"/>
            <p:cNvSpPr/>
            <p:nvPr/>
          </p:nvSpPr>
          <p:spPr>
            <a:xfrm>
              <a:off x="1219200" y="2563843"/>
              <a:ext cx="914400" cy="1295400"/>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rot="17610301" flipH="1">
              <a:off x="1815267" y="4991569"/>
              <a:ext cx="218726" cy="553337"/>
            </a:xfrm>
            <a:prstGeom prst="ellipse">
              <a:avLst/>
            </a:prstGeom>
            <a:solidFill>
              <a:srgbClr val="1D0E0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914400" y="3577478"/>
              <a:ext cx="320040" cy="56261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194560" y="3577478"/>
              <a:ext cx="320040" cy="56261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Manual Operation 16"/>
            <p:cNvSpPr/>
            <p:nvPr/>
          </p:nvSpPr>
          <p:spPr>
            <a:xfrm rot="9438105" flipH="1">
              <a:off x="1906307" y="2530672"/>
              <a:ext cx="481590" cy="1288263"/>
            </a:xfrm>
            <a:prstGeom prst="flowChartManualOperati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Manual Operation 17"/>
            <p:cNvSpPr/>
            <p:nvPr/>
          </p:nvSpPr>
          <p:spPr>
            <a:xfrm rot="11918038">
              <a:off x="992111" y="2529231"/>
              <a:ext cx="481590" cy="1348716"/>
            </a:xfrm>
            <a:prstGeom prst="flowChartManualOperati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Manual Operation 18"/>
            <p:cNvSpPr/>
            <p:nvPr/>
          </p:nvSpPr>
          <p:spPr>
            <a:xfrm rot="10800000">
              <a:off x="1106424" y="3929112"/>
              <a:ext cx="704088" cy="1336208"/>
            </a:xfrm>
            <a:prstGeom prst="flowChartManualOperation">
              <a:avLst/>
            </a:prstGeom>
            <a:solidFill>
              <a:srgbClr val="4C1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lowchart: Manual Operation 19"/>
            <p:cNvSpPr/>
            <p:nvPr/>
          </p:nvSpPr>
          <p:spPr>
            <a:xfrm rot="10800000">
              <a:off x="1554480" y="3929112"/>
              <a:ext cx="704088" cy="1336208"/>
            </a:xfrm>
            <a:prstGeom prst="flowChartManualOperation">
              <a:avLst/>
            </a:prstGeom>
            <a:solidFill>
              <a:srgbClr val="4C1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1170432" y="3788459"/>
              <a:ext cx="1024128" cy="140653"/>
            </a:xfrm>
            <a:prstGeom prst="roundRect">
              <a:avLst/>
            </a:prstGeom>
            <a:solidFill>
              <a:srgbClr val="1D0E0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1554480" y="3788459"/>
              <a:ext cx="256032" cy="140653"/>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rapezoid 22"/>
            <p:cNvSpPr/>
            <p:nvPr/>
          </p:nvSpPr>
          <p:spPr>
            <a:xfrm>
              <a:off x="1143000" y="2487643"/>
              <a:ext cx="609600" cy="1295400"/>
            </a:xfrm>
            <a:prstGeom prst="trapezoid">
              <a:avLst>
                <a:gd name="adj" fmla="val 32353"/>
              </a:avLst>
            </a:prstGeom>
            <a:solidFill>
              <a:srgbClr val="9771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p:cNvSpPr/>
            <p:nvPr/>
          </p:nvSpPr>
          <p:spPr>
            <a:xfrm>
              <a:off x="1600200" y="2487643"/>
              <a:ext cx="609600" cy="1295400"/>
            </a:xfrm>
            <a:prstGeom prst="trapezoid">
              <a:avLst>
                <a:gd name="adj" fmla="val 30882"/>
              </a:avLst>
            </a:prstGeom>
            <a:solidFill>
              <a:srgbClr val="9771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15"/>
            <p:cNvSpPr/>
            <p:nvPr/>
          </p:nvSpPr>
          <p:spPr>
            <a:xfrm>
              <a:off x="1143000" y="1268443"/>
              <a:ext cx="1027176" cy="14478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1524000" y="3935443"/>
              <a:ext cx="381000" cy="304800"/>
            </a:xfrm>
            <a:prstGeom prst="ellipse">
              <a:avLst/>
            </a:prstGeom>
            <a:solidFill>
              <a:srgbClr val="4C1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1568824" y="3285502"/>
              <a:ext cx="228600" cy="91440"/>
            </a:xfrm>
            <a:prstGeom prst="ellipse">
              <a:avLst/>
            </a:prstGeom>
            <a:solidFill>
              <a:srgbClr val="99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1577788" y="3491690"/>
              <a:ext cx="228600" cy="91440"/>
            </a:xfrm>
            <a:prstGeom prst="ellipse">
              <a:avLst/>
            </a:prstGeom>
            <a:solidFill>
              <a:srgbClr val="99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 Diagonal Corner Rectangle 28"/>
            <p:cNvSpPr/>
            <p:nvPr/>
          </p:nvSpPr>
          <p:spPr>
            <a:xfrm>
              <a:off x="1294311" y="1219091"/>
              <a:ext cx="685800" cy="326635"/>
            </a:xfrm>
            <a:prstGeom prst="round2DiagRect">
              <a:avLst>
                <a:gd name="adj1" fmla="val 16667"/>
                <a:gd name="adj2" fmla="val 50000"/>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1170432" y="1237046"/>
              <a:ext cx="288035" cy="211895"/>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1811830" y="1250670"/>
              <a:ext cx="288035" cy="211895"/>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p:cNvSpPr txBox="1"/>
          <p:nvPr/>
        </p:nvSpPr>
        <p:spPr>
          <a:xfrm>
            <a:off x="9543741" y="6452856"/>
            <a:ext cx="2514600" cy="369332"/>
          </a:xfrm>
          <a:prstGeom prst="rect">
            <a:avLst/>
          </a:prstGeom>
          <a:noFill/>
        </p:spPr>
        <p:txBody>
          <a:bodyPr wrap="square" rtlCol="0">
            <a:spAutoFit/>
          </a:bodyPr>
          <a:lstStyle/>
          <a:p>
            <a:pPr algn="r"/>
            <a:r>
              <a:rPr lang="en-US" dirty="0">
                <a:solidFill>
                  <a:schemeClr val="bg1"/>
                </a:solidFill>
              </a:rPr>
              <a:t>Who’s Who</a:t>
            </a:r>
          </a:p>
        </p:txBody>
      </p:sp>
    </p:spTree>
    <p:extLst>
      <p:ext uri="{BB962C8B-B14F-4D97-AF65-F5344CB8AC3E}">
        <p14:creationId xmlns:p14="http://schemas.microsoft.com/office/powerpoint/2010/main" val="364657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animEffect transition="in" filter="wipe(down)">
                                      <p:cBhvr>
                                        <p:cTn id="9" dur="580">
                                          <p:stCondLst>
                                            <p:cond delay="0"/>
                                          </p:stCondLst>
                                        </p:cTn>
                                        <p:tgtEl>
                                          <p:spTgt spid="10"/>
                                        </p:tgtEl>
                                      </p:cBhvr>
                                    </p:animEffect>
                                    <p:anim calcmode="lin" valueType="num">
                                      <p:cBhvr>
                                        <p:cTn id="10"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5" dur="26">
                                          <p:stCondLst>
                                            <p:cond delay="650"/>
                                          </p:stCondLst>
                                        </p:cTn>
                                        <p:tgtEl>
                                          <p:spTgt spid="10"/>
                                        </p:tgtEl>
                                      </p:cBhvr>
                                      <p:to x="100000" y="60000"/>
                                    </p:animScale>
                                    <p:animScale>
                                      <p:cBhvr>
                                        <p:cTn id="16" dur="166" decel="50000">
                                          <p:stCondLst>
                                            <p:cond delay="676"/>
                                          </p:stCondLst>
                                        </p:cTn>
                                        <p:tgtEl>
                                          <p:spTgt spid="10"/>
                                        </p:tgtEl>
                                      </p:cBhvr>
                                      <p:to x="100000" y="100000"/>
                                    </p:animScale>
                                    <p:animScale>
                                      <p:cBhvr>
                                        <p:cTn id="17" dur="26">
                                          <p:stCondLst>
                                            <p:cond delay="1312"/>
                                          </p:stCondLst>
                                        </p:cTn>
                                        <p:tgtEl>
                                          <p:spTgt spid="10"/>
                                        </p:tgtEl>
                                      </p:cBhvr>
                                      <p:to x="100000" y="80000"/>
                                    </p:animScale>
                                    <p:animScale>
                                      <p:cBhvr>
                                        <p:cTn id="18" dur="166" decel="50000">
                                          <p:stCondLst>
                                            <p:cond delay="1338"/>
                                          </p:stCondLst>
                                        </p:cTn>
                                        <p:tgtEl>
                                          <p:spTgt spid="10"/>
                                        </p:tgtEl>
                                      </p:cBhvr>
                                      <p:to x="100000" y="100000"/>
                                    </p:animScale>
                                    <p:animScale>
                                      <p:cBhvr>
                                        <p:cTn id="19" dur="26">
                                          <p:stCondLst>
                                            <p:cond delay="1642"/>
                                          </p:stCondLst>
                                        </p:cTn>
                                        <p:tgtEl>
                                          <p:spTgt spid="10"/>
                                        </p:tgtEl>
                                      </p:cBhvr>
                                      <p:to x="100000" y="90000"/>
                                    </p:animScale>
                                    <p:animScale>
                                      <p:cBhvr>
                                        <p:cTn id="20" dur="166" decel="50000">
                                          <p:stCondLst>
                                            <p:cond delay="1668"/>
                                          </p:stCondLst>
                                        </p:cTn>
                                        <p:tgtEl>
                                          <p:spTgt spid="10"/>
                                        </p:tgtEl>
                                      </p:cBhvr>
                                      <p:to x="100000" y="100000"/>
                                    </p:animScale>
                                    <p:animScale>
                                      <p:cBhvr>
                                        <p:cTn id="21" dur="26">
                                          <p:stCondLst>
                                            <p:cond delay="1808"/>
                                          </p:stCondLst>
                                        </p:cTn>
                                        <p:tgtEl>
                                          <p:spTgt spid="10"/>
                                        </p:tgtEl>
                                      </p:cBhvr>
                                      <p:to x="100000" y="95000"/>
                                    </p:animScale>
                                    <p:animScale>
                                      <p:cBhvr>
                                        <p:cTn id="22" dur="166" decel="50000">
                                          <p:stCondLst>
                                            <p:cond delay="1834"/>
                                          </p:stCondLst>
                                        </p:cTn>
                                        <p:tgtEl>
                                          <p:spTgt spid="10"/>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
                                            <p:txEl>
                                              <p:pRg st="14" end="1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http://www.fabricfascinations.com.au/store/images/uploads/Maroon-HS-800px.jpg">
            <a:extLst>
              <a:ext uri="{FF2B5EF4-FFF2-40B4-BE49-F238E27FC236}">
                <a16:creationId xmlns:a16="http://schemas.microsoft.com/office/drawing/2014/main" id="{005CDE96-3219-4A42-8810-0EBE91E09A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455"/>
            <a:ext cx="12192000" cy="687745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168" y="1246231"/>
            <a:ext cx="9493097" cy="5078313"/>
          </a:xfrm>
          <a:prstGeom prst="rect">
            <a:avLst/>
          </a:prstGeom>
          <a:noFill/>
        </p:spPr>
        <p:txBody>
          <a:bodyPr wrap="square" rtlCol="0">
            <a:spAutoFit/>
          </a:bodyPr>
          <a:lstStyle/>
          <a:p>
            <a:r>
              <a:rPr lang="en-US" dirty="0">
                <a:solidFill>
                  <a:schemeClr val="bg1"/>
                </a:solidFill>
              </a:rPr>
              <a:t>He was born on October 24, 1811 at </a:t>
            </a:r>
            <a:r>
              <a:rPr lang="en-US" dirty="0" err="1">
                <a:solidFill>
                  <a:schemeClr val="bg1"/>
                </a:solidFill>
              </a:rPr>
              <a:t>Pomfret</a:t>
            </a:r>
            <a:r>
              <a:rPr lang="en-US" dirty="0">
                <a:solidFill>
                  <a:schemeClr val="bg1"/>
                </a:solidFill>
              </a:rPr>
              <a:t>, Vermont, the son of John and Elsa Johnson, and younger brother to Luke Johnson</a:t>
            </a:r>
          </a:p>
          <a:p>
            <a:endParaRPr lang="en-US" dirty="0">
              <a:solidFill>
                <a:schemeClr val="bg1"/>
              </a:solidFill>
            </a:endParaRPr>
          </a:p>
          <a:p>
            <a:r>
              <a:rPr lang="en-US" dirty="0">
                <a:solidFill>
                  <a:schemeClr val="bg1"/>
                </a:solidFill>
              </a:rPr>
              <a:t>Following his baptism he was called to preach the gospel</a:t>
            </a:r>
          </a:p>
          <a:p>
            <a:endParaRPr lang="en-US" dirty="0">
              <a:solidFill>
                <a:schemeClr val="bg1"/>
              </a:solidFill>
            </a:endParaRPr>
          </a:p>
          <a:p>
            <a:r>
              <a:rPr lang="en-US" dirty="0">
                <a:solidFill>
                  <a:schemeClr val="bg1"/>
                </a:solidFill>
              </a:rPr>
              <a:t>He received a second mission call the next year as a companion with Orson Pratt</a:t>
            </a:r>
          </a:p>
          <a:p>
            <a:endParaRPr lang="en-US" dirty="0">
              <a:solidFill>
                <a:schemeClr val="bg1"/>
              </a:solidFill>
            </a:endParaRPr>
          </a:p>
          <a:p>
            <a:r>
              <a:rPr lang="en-US" dirty="0">
                <a:solidFill>
                  <a:schemeClr val="bg1"/>
                </a:solidFill>
              </a:rPr>
              <a:t>After serving in Zion’s Camp he was chosen as the first apostle to serve in the Quorum of the Twelve</a:t>
            </a:r>
          </a:p>
          <a:p>
            <a:endParaRPr lang="en-US" dirty="0">
              <a:solidFill>
                <a:schemeClr val="bg1"/>
              </a:solidFill>
            </a:endParaRPr>
          </a:p>
          <a:p>
            <a:r>
              <a:rPr lang="en-US" dirty="0">
                <a:solidFill>
                  <a:schemeClr val="bg1"/>
                </a:solidFill>
              </a:rPr>
              <a:t>He was disfellowshipped in 1837 over specious charges against the Prophet Joseph Smith, but later repented and was reinstated.</a:t>
            </a:r>
          </a:p>
          <a:p>
            <a:endParaRPr lang="en-US" dirty="0">
              <a:solidFill>
                <a:schemeClr val="bg1"/>
              </a:solidFill>
            </a:endParaRPr>
          </a:p>
          <a:p>
            <a:r>
              <a:rPr lang="en-US" dirty="0">
                <a:solidFill>
                  <a:schemeClr val="bg1"/>
                </a:solidFill>
              </a:rPr>
              <a:t>His return to the Church was short lived and was excommunicated on April 13, 1838 for apostate actions, but remained friendly toward the Saints and lamented over his downfall</a:t>
            </a:r>
          </a:p>
          <a:p>
            <a:endParaRPr lang="en-US" dirty="0">
              <a:solidFill>
                <a:schemeClr val="bg1"/>
              </a:solidFill>
            </a:endParaRPr>
          </a:p>
          <a:p>
            <a:r>
              <a:rPr lang="en-US" dirty="0">
                <a:solidFill>
                  <a:schemeClr val="bg1"/>
                </a:solidFill>
              </a:rPr>
              <a:t>He passed away in a sleighing accident in 1856</a:t>
            </a:r>
          </a:p>
          <a:p>
            <a:endParaRPr lang="en-US" dirty="0">
              <a:solidFill>
                <a:schemeClr val="bg1"/>
              </a:solidFill>
            </a:endParaRPr>
          </a:p>
          <a:p>
            <a:endParaRPr lang="en-US" dirty="0">
              <a:solidFill>
                <a:schemeClr val="bg1"/>
              </a:solidFill>
            </a:endParaRPr>
          </a:p>
        </p:txBody>
      </p:sp>
      <p:sp>
        <p:nvSpPr>
          <p:cNvPr id="6" name="TextBox 5"/>
          <p:cNvSpPr txBox="1"/>
          <p:nvPr/>
        </p:nvSpPr>
        <p:spPr>
          <a:xfrm>
            <a:off x="1606378" y="1"/>
            <a:ext cx="8863914" cy="1015663"/>
          </a:xfrm>
          <a:prstGeom prst="rect">
            <a:avLst/>
          </a:prstGeom>
          <a:noFill/>
        </p:spPr>
        <p:txBody>
          <a:bodyPr wrap="square" rtlCol="0">
            <a:spAutoFit/>
          </a:bodyPr>
          <a:lstStyle/>
          <a:p>
            <a:pPr algn="ctr"/>
            <a:r>
              <a:rPr lang="en-US" sz="6000" dirty="0">
                <a:solidFill>
                  <a:schemeClr val="bg1"/>
                </a:solidFill>
                <a:latin typeface="AR JULIAN" panose="02000000000000000000" pitchFamily="2" charset="0"/>
              </a:rPr>
              <a:t>Lyman E. Johnson</a:t>
            </a:r>
          </a:p>
        </p:txBody>
      </p:sp>
      <p:grpSp>
        <p:nvGrpSpPr>
          <p:cNvPr id="5" name="Group 4"/>
          <p:cNvGrpSpPr/>
          <p:nvPr/>
        </p:nvGrpSpPr>
        <p:grpSpPr>
          <a:xfrm>
            <a:off x="10014322" y="1473746"/>
            <a:ext cx="1326472" cy="3910508"/>
            <a:chOff x="4700356" y="1642830"/>
            <a:chExt cx="1326472" cy="3547741"/>
          </a:xfrm>
        </p:grpSpPr>
        <p:grpSp>
          <p:nvGrpSpPr>
            <p:cNvPr id="7" name="Group 6"/>
            <p:cNvGrpSpPr/>
            <p:nvPr/>
          </p:nvGrpSpPr>
          <p:grpSpPr>
            <a:xfrm>
              <a:off x="4746535" y="1642830"/>
              <a:ext cx="1205630" cy="766670"/>
              <a:chOff x="2818248" y="1170384"/>
              <a:chExt cx="1909500" cy="1217570"/>
            </a:xfrm>
          </p:grpSpPr>
          <p:sp>
            <p:nvSpPr>
              <p:cNvPr id="27" name="Moon 26"/>
              <p:cNvSpPr/>
              <p:nvPr/>
            </p:nvSpPr>
            <p:spPr>
              <a:xfrm rot="4054239">
                <a:off x="3182590" y="1436451"/>
                <a:ext cx="187734" cy="916418"/>
              </a:xfrm>
              <a:prstGeom prst="moon">
                <a:avLst>
                  <a:gd name="adj" fmla="val 87500"/>
                </a:avLst>
              </a:prstGeom>
              <a:solidFill>
                <a:srgbClr val="6F53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Moon 27"/>
              <p:cNvSpPr/>
              <p:nvPr/>
            </p:nvSpPr>
            <p:spPr>
              <a:xfrm rot="4054239">
                <a:off x="3150244" y="1544200"/>
                <a:ext cx="453485" cy="916418"/>
              </a:xfrm>
              <a:prstGeom prst="moon">
                <a:avLst>
                  <a:gd name="adj" fmla="val 87500"/>
                </a:avLst>
              </a:prstGeom>
              <a:solidFill>
                <a:srgbClr val="6F53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Moon 28"/>
              <p:cNvSpPr/>
              <p:nvPr/>
            </p:nvSpPr>
            <p:spPr>
              <a:xfrm rot="5400000">
                <a:off x="3567519" y="1343057"/>
                <a:ext cx="656342" cy="1305996"/>
              </a:xfrm>
              <a:prstGeom prst="moon">
                <a:avLst>
                  <a:gd name="adj" fmla="val 87500"/>
                </a:avLst>
              </a:prstGeom>
              <a:solidFill>
                <a:srgbClr val="6F53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Moon 29"/>
              <p:cNvSpPr/>
              <p:nvPr/>
            </p:nvSpPr>
            <p:spPr>
              <a:xfrm>
                <a:off x="3339447" y="1200329"/>
                <a:ext cx="381000" cy="996292"/>
              </a:xfrm>
              <a:prstGeom prst="moon">
                <a:avLst>
                  <a:gd name="adj" fmla="val 87500"/>
                </a:avLst>
              </a:prstGeom>
              <a:solidFill>
                <a:srgbClr val="6F53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Moon 30"/>
              <p:cNvSpPr/>
              <p:nvPr/>
            </p:nvSpPr>
            <p:spPr>
              <a:xfrm rot="1176997">
                <a:off x="3513801" y="1170384"/>
                <a:ext cx="381000" cy="1017876"/>
              </a:xfrm>
              <a:prstGeom prst="moon">
                <a:avLst>
                  <a:gd name="adj" fmla="val 87500"/>
                </a:avLst>
              </a:prstGeom>
              <a:solidFill>
                <a:srgbClr val="6F53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Moon 31"/>
              <p:cNvSpPr/>
              <p:nvPr/>
            </p:nvSpPr>
            <p:spPr>
              <a:xfrm rot="19664572">
                <a:off x="3051833" y="1386758"/>
                <a:ext cx="420420" cy="1001196"/>
              </a:xfrm>
              <a:prstGeom prst="moon">
                <a:avLst>
                  <a:gd name="adj" fmla="val 87500"/>
                </a:avLst>
              </a:prstGeom>
              <a:solidFill>
                <a:srgbClr val="6F53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Moon 32"/>
              <p:cNvSpPr/>
              <p:nvPr/>
            </p:nvSpPr>
            <p:spPr>
              <a:xfrm rot="4584428">
                <a:off x="4028310" y="1426850"/>
                <a:ext cx="381000" cy="1017876"/>
              </a:xfrm>
              <a:prstGeom prst="moon">
                <a:avLst>
                  <a:gd name="adj" fmla="val 87500"/>
                </a:avLst>
              </a:prstGeom>
              <a:solidFill>
                <a:srgbClr val="6F53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Moon 33"/>
              <p:cNvSpPr/>
              <p:nvPr/>
            </p:nvSpPr>
            <p:spPr>
              <a:xfrm rot="3348030">
                <a:off x="3961354" y="1236701"/>
                <a:ext cx="250733" cy="1017876"/>
              </a:xfrm>
              <a:prstGeom prst="moon">
                <a:avLst>
                  <a:gd name="adj" fmla="val 87500"/>
                </a:avLst>
              </a:prstGeom>
              <a:solidFill>
                <a:srgbClr val="6F53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Moon 34"/>
              <p:cNvSpPr/>
              <p:nvPr/>
            </p:nvSpPr>
            <p:spPr>
              <a:xfrm rot="1176997">
                <a:off x="3731898" y="1358482"/>
                <a:ext cx="297799" cy="774314"/>
              </a:xfrm>
              <a:prstGeom prst="moon">
                <a:avLst>
                  <a:gd name="adj" fmla="val 87500"/>
                </a:avLst>
              </a:prstGeom>
              <a:solidFill>
                <a:srgbClr val="6F53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Moon 35"/>
              <p:cNvSpPr/>
              <p:nvPr/>
            </p:nvSpPr>
            <p:spPr>
              <a:xfrm rot="7380762">
                <a:off x="3142343" y="1403382"/>
                <a:ext cx="273432" cy="916418"/>
              </a:xfrm>
              <a:prstGeom prst="moon">
                <a:avLst>
                  <a:gd name="adj" fmla="val 87500"/>
                </a:avLst>
              </a:prstGeom>
              <a:solidFill>
                <a:srgbClr val="6F53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3100456" y="1582398"/>
                <a:ext cx="1390324" cy="658165"/>
              </a:xfrm>
              <a:prstGeom prst="ellipse">
                <a:avLst/>
              </a:prstGeom>
              <a:solidFill>
                <a:srgbClr val="6F53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Oval 7"/>
            <p:cNvSpPr/>
            <p:nvPr/>
          </p:nvSpPr>
          <p:spPr>
            <a:xfrm rot="4050661">
              <a:off x="5382334" y="4750619"/>
              <a:ext cx="363665" cy="51624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4050661">
              <a:off x="4914407" y="4750619"/>
              <a:ext cx="363665" cy="51624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701314" y="3627097"/>
              <a:ext cx="325514" cy="50156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4700356" y="3618375"/>
              <a:ext cx="325514" cy="50156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p:cNvSpPr/>
            <p:nvPr/>
          </p:nvSpPr>
          <p:spPr>
            <a:xfrm rot="20029742">
              <a:off x="5470857" y="3133463"/>
              <a:ext cx="450764" cy="747529"/>
            </a:xfrm>
            <a:prstGeom prst="trapezoi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apezoid 12"/>
            <p:cNvSpPr/>
            <p:nvPr/>
          </p:nvSpPr>
          <p:spPr>
            <a:xfrm rot="1905609">
              <a:off x="4827964" y="3107294"/>
              <a:ext cx="450764" cy="747529"/>
            </a:xfrm>
            <a:prstGeom prst="trapezoi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p:cNvSpPr/>
            <p:nvPr/>
          </p:nvSpPr>
          <p:spPr>
            <a:xfrm>
              <a:off x="4981113" y="3016499"/>
              <a:ext cx="748684" cy="1003126"/>
            </a:xfrm>
            <a:prstGeom prst="trapezoi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p:cNvSpPr/>
            <p:nvPr/>
          </p:nvSpPr>
          <p:spPr>
            <a:xfrm rot="10800000">
              <a:off x="5208972" y="2999053"/>
              <a:ext cx="280756" cy="401251"/>
            </a:xfrm>
            <a:prstGeom prst="triangle">
              <a:avLst>
                <a:gd name="adj" fmla="val 46522"/>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84"/>
            <p:cNvGrpSpPr/>
            <p:nvPr/>
          </p:nvGrpSpPr>
          <p:grpSpPr>
            <a:xfrm rot="20814385">
              <a:off x="5090974" y="3003415"/>
              <a:ext cx="703926" cy="632405"/>
              <a:chOff x="4343400" y="1905000"/>
              <a:chExt cx="827320" cy="764627"/>
            </a:xfrm>
          </p:grpSpPr>
          <p:sp>
            <p:nvSpPr>
              <p:cNvPr id="25" name="Double Wave 24"/>
              <p:cNvSpPr/>
              <p:nvPr/>
            </p:nvSpPr>
            <p:spPr>
              <a:xfrm>
                <a:off x="4343400" y="1905000"/>
                <a:ext cx="685800" cy="228600"/>
              </a:xfrm>
              <a:prstGeom prst="doubleWave">
                <a:avLst>
                  <a:gd name="adj1" fmla="val 12500"/>
                  <a:gd name="adj2" fmla="val -1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Isosceles Triangle 25"/>
              <p:cNvSpPr/>
              <p:nvPr/>
            </p:nvSpPr>
            <p:spPr>
              <a:xfrm rot="10095459">
                <a:off x="4637320" y="1907627"/>
                <a:ext cx="533400" cy="762000"/>
              </a:xfrm>
              <a:prstGeom prst="triangl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Oval 16"/>
            <p:cNvSpPr/>
            <p:nvPr/>
          </p:nvSpPr>
          <p:spPr>
            <a:xfrm>
              <a:off x="4887527" y="1997774"/>
              <a:ext cx="935854" cy="111903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17"/>
            <p:cNvSpPr/>
            <p:nvPr/>
          </p:nvSpPr>
          <p:spPr>
            <a:xfrm>
              <a:off x="4879389" y="3914951"/>
              <a:ext cx="569650" cy="1003126"/>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apezoid 18"/>
            <p:cNvSpPr/>
            <p:nvPr/>
          </p:nvSpPr>
          <p:spPr>
            <a:xfrm>
              <a:off x="5355454" y="3919313"/>
              <a:ext cx="516755" cy="1003126"/>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5090974" y="3949844"/>
              <a:ext cx="561513" cy="471032"/>
            </a:xfrm>
            <a:prstGeom prst="round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1113" y="3819000"/>
              <a:ext cx="748684" cy="200625"/>
            </a:xfrm>
            <a:prstGeom prst="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5265938" y="3845168"/>
              <a:ext cx="183102" cy="196264"/>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 Diagonal Corner Rectangle 22"/>
            <p:cNvSpPr/>
            <p:nvPr/>
          </p:nvSpPr>
          <p:spPr>
            <a:xfrm>
              <a:off x="5010427" y="1981341"/>
              <a:ext cx="685800" cy="326635"/>
            </a:xfrm>
            <a:prstGeom prst="round2DiagRect">
              <a:avLst>
                <a:gd name="adj1" fmla="val 16667"/>
                <a:gd name="adj2" fmla="val 50000"/>
              </a:avLst>
            </a:prstGeom>
            <a:solidFill>
              <a:srgbClr val="6F53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4973864" y="1947273"/>
              <a:ext cx="755933" cy="211895"/>
            </a:xfrm>
            <a:prstGeom prst="ellipse">
              <a:avLst/>
            </a:prstGeom>
            <a:solidFill>
              <a:srgbClr val="6F53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p:cNvSpPr txBox="1"/>
          <p:nvPr/>
        </p:nvSpPr>
        <p:spPr>
          <a:xfrm>
            <a:off x="9564650" y="6425821"/>
            <a:ext cx="2514600" cy="369332"/>
          </a:xfrm>
          <a:prstGeom prst="rect">
            <a:avLst/>
          </a:prstGeom>
          <a:noFill/>
        </p:spPr>
        <p:txBody>
          <a:bodyPr wrap="square" rtlCol="0">
            <a:spAutoFit/>
          </a:bodyPr>
          <a:lstStyle/>
          <a:p>
            <a:pPr algn="r"/>
            <a:r>
              <a:rPr lang="en-US" dirty="0">
                <a:solidFill>
                  <a:schemeClr val="bg1"/>
                </a:solidFill>
              </a:rPr>
              <a:t>Who’s Who</a:t>
            </a:r>
          </a:p>
        </p:txBody>
      </p:sp>
    </p:spTree>
    <p:extLst>
      <p:ext uri="{BB962C8B-B14F-4D97-AF65-F5344CB8AC3E}">
        <p14:creationId xmlns:p14="http://schemas.microsoft.com/office/powerpoint/2010/main" val="502625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wipe(down)">
                                      <p:cBhvr>
                                        <p:cTn id="9" dur="580">
                                          <p:stCondLst>
                                            <p:cond delay="0"/>
                                          </p:stCondLst>
                                        </p:cTn>
                                        <p:tgtEl>
                                          <p:spTgt spid="5"/>
                                        </p:tgtEl>
                                      </p:cBhvr>
                                    </p:animEffect>
                                    <p:anim calcmode="lin" valueType="num">
                                      <p:cBhvr>
                                        <p:cTn id="10"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5" dur="26">
                                          <p:stCondLst>
                                            <p:cond delay="650"/>
                                          </p:stCondLst>
                                        </p:cTn>
                                        <p:tgtEl>
                                          <p:spTgt spid="5"/>
                                        </p:tgtEl>
                                      </p:cBhvr>
                                      <p:to x="100000" y="60000"/>
                                    </p:animScale>
                                    <p:animScale>
                                      <p:cBhvr>
                                        <p:cTn id="16" dur="166" decel="50000">
                                          <p:stCondLst>
                                            <p:cond delay="676"/>
                                          </p:stCondLst>
                                        </p:cTn>
                                        <p:tgtEl>
                                          <p:spTgt spid="5"/>
                                        </p:tgtEl>
                                      </p:cBhvr>
                                      <p:to x="100000" y="100000"/>
                                    </p:animScale>
                                    <p:animScale>
                                      <p:cBhvr>
                                        <p:cTn id="17" dur="26">
                                          <p:stCondLst>
                                            <p:cond delay="1312"/>
                                          </p:stCondLst>
                                        </p:cTn>
                                        <p:tgtEl>
                                          <p:spTgt spid="5"/>
                                        </p:tgtEl>
                                      </p:cBhvr>
                                      <p:to x="100000" y="80000"/>
                                    </p:animScale>
                                    <p:animScale>
                                      <p:cBhvr>
                                        <p:cTn id="18" dur="166" decel="50000">
                                          <p:stCondLst>
                                            <p:cond delay="1338"/>
                                          </p:stCondLst>
                                        </p:cTn>
                                        <p:tgtEl>
                                          <p:spTgt spid="5"/>
                                        </p:tgtEl>
                                      </p:cBhvr>
                                      <p:to x="100000" y="100000"/>
                                    </p:animScale>
                                    <p:animScale>
                                      <p:cBhvr>
                                        <p:cTn id="19" dur="26">
                                          <p:stCondLst>
                                            <p:cond delay="1642"/>
                                          </p:stCondLst>
                                        </p:cTn>
                                        <p:tgtEl>
                                          <p:spTgt spid="5"/>
                                        </p:tgtEl>
                                      </p:cBhvr>
                                      <p:to x="100000" y="90000"/>
                                    </p:animScale>
                                    <p:animScale>
                                      <p:cBhvr>
                                        <p:cTn id="20" dur="166" decel="50000">
                                          <p:stCondLst>
                                            <p:cond delay="1668"/>
                                          </p:stCondLst>
                                        </p:cTn>
                                        <p:tgtEl>
                                          <p:spTgt spid="5"/>
                                        </p:tgtEl>
                                      </p:cBhvr>
                                      <p:to x="100000" y="100000"/>
                                    </p:animScale>
                                    <p:animScale>
                                      <p:cBhvr>
                                        <p:cTn id="21" dur="26">
                                          <p:stCondLst>
                                            <p:cond delay="1808"/>
                                          </p:stCondLst>
                                        </p:cTn>
                                        <p:tgtEl>
                                          <p:spTgt spid="5"/>
                                        </p:tgtEl>
                                      </p:cBhvr>
                                      <p:to x="100000" y="95000"/>
                                    </p:animScale>
                                    <p:animScale>
                                      <p:cBhvr>
                                        <p:cTn id="22" dur="166" decel="50000">
                                          <p:stCondLst>
                                            <p:cond delay="1834"/>
                                          </p:stCondLst>
                                        </p:cTn>
                                        <p:tgtEl>
                                          <p:spTgt spid="5"/>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http://www.fabricfascinations.com.au/store/images/uploads/Maroon-HS-800px.jpg">
            <a:extLst>
              <a:ext uri="{FF2B5EF4-FFF2-40B4-BE49-F238E27FC236}">
                <a16:creationId xmlns:a16="http://schemas.microsoft.com/office/drawing/2014/main" id="{1C5CA90B-B882-4CFA-B01C-EE004548E8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455"/>
            <a:ext cx="12192000" cy="687745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533464" y="1"/>
            <a:ext cx="9134537" cy="1015663"/>
          </a:xfrm>
          <a:prstGeom prst="rect">
            <a:avLst/>
          </a:prstGeom>
          <a:noFill/>
        </p:spPr>
        <p:txBody>
          <a:bodyPr wrap="square" rtlCol="0">
            <a:spAutoFit/>
          </a:bodyPr>
          <a:lstStyle/>
          <a:p>
            <a:pPr algn="ctr"/>
            <a:r>
              <a:rPr lang="en-US" sz="6000" dirty="0">
                <a:solidFill>
                  <a:schemeClr val="bg1"/>
                </a:solidFill>
                <a:latin typeface="AR JULIAN" panose="02000000000000000000" pitchFamily="2" charset="0"/>
              </a:rPr>
              <a:t>Calling Faithful Elders</a:t>
            </a:r>
          </a:p>
        </p:txBody>
      </p:sp>
      <p:sp>
        <p:nvSpPr>
          <p:cNvPr id="10" name="TextBox 9"/>
          <p:cNvSpPr txBox="1"/>
          <p:nvPr/>
        </p:nvSpPr>
        <p:spPr>
          <a:xfrm>
            <a:off x="1160480" y="1515473"/>
            <a:ext cx="3537125" cy="1200329"/>
          </a:xfrm>
          <a:prstGeom prst="rect">
            <a:avLst/>
          </a:prstGeom>
          <a:noFill/>
        </p:spPr>
        <p:txBody>
          <a:bodyPr wrap="square" rtlCol="0">
            <a:spAutoFit/>
          </a:bodyPr>
          <a:lstStyle/>
          <a:p>
            <a:r>
              <a:rPr lang="en-US" dirty="0">
                <a:solidFill>
                  <a:schemeClr val="bg1"/>
                </a:solidFill>
              </a:rPr>
              <a:t>Go Ye into all the world---the same language that Christ commissioned the meridian Twelve to go into “all the world” to declare his gospel </a:t>
            </a:r>
          </a:p>
        </p:txBody>
      </p:sp>
      <p:sp>
        <p:nvSpPr>
          <p:cNvPr id="11" name="TextBox 10"/>
          <p:cNvSpPr txBox="1"/>
          <p:nvPr/>
        </p:nvSpPr>
        <p:spPr>
          <a:xfrm>
            <a:off x="5651471" y="1284743"/>
            <a:ext cx="4458840" cy="1200329"/>
          </a:xfrm>
          <a:prstGeom prst="rect">
            <a:avLst/>
          </a:prstGeom>
          <a:noFill/>
        </p:spPr>
        <p:txBody>
          <a:bodyPr wrap="square" rtlCol="0">
            <a:spAutoFit/>
          </a:bodyPr>
          <a:lstStyle/>
          <a:p>
            <a:r>
              <a:rPr lang="en-US" i="1" dirty="0">
                <a:solidFill>
                  <a:srgbClr val="FFFF00"/>
                </a:solidFill>
              </a:rPr>
              <a:t>And he said unto them, Go ye into all the world, and preach the gospel to every creature.</a:t>
            </a:r>
          </a:p>
          <a:p>
            <a:r>
              <a:rPr lang="en-US" i="1" dirty="0">
                <a:solidFill>
                  <a:srgbClr val="FFFF00"/>
                </a:solidFill>
              </a:rPr>
              <a:t>Mark 16:15</a:t>
            </a:r>
          </a:p>
        </p:txBody>
      </p:sp>
      <p:sp>
        <p:nvSpPr>
          <p:cNvPr id="12" name="TextBox 11"/>
          <p:cNvSpPr txBox="1"/>
          <p:nvPr/>
        </p:nvSpPr>
        <p:spPr>
          <a:xfrm>
            <a:off x="5970747" y="5391610"/>
            <a:ext cx="5387063" cy="923330"/>
          </a:xfrm>
          <a:prstGeom prst="rect">
            <a:avLst/>
          </a:prstGeom>
          <a:noFill/>
        </p:spPr>
        <p:txBody>
          <a:bodyPr wrap="square" rtlCol="0">
            <a:spAutoFit/>
          </a:bodyPr>
          <a:lstStyle/>
          <a:p>
            <a:r>
              <a:rPr lang="en-US" dirty="0">
                <a:solidFill>
                  <a:schemeClr val="bg1"/>
                </a:solidFill>
              </a:rPr>
              <a:t>This could also be our commission to preach the gospel whether it be among our friends and family or out into the world as full time missionaries.</a:t>
            </a:r>
          </a:p>
        </p:txBody>
      </p:sp>
      <p:sp>
        <p:nvSpPr>
          <p:cNvPr id="13" name="TextBox 12"/>
          <p:cNvSpPr txBox="1"/>
          <p:nvPr/>
        </p:nvSpPr>
        <p:spPr>
          <a:xfrm>
            <a:off x="0" y="6488667"/>
            <a:ext cx="2960433" cy="369332"/>
          </a:xfrm>
          <a:prstGeom prst="rect">
            <a:avLst/>
          </a:prstGeom>
          <a:noFill/>
        </p:spPr>
        <p:txBody>
          <a:bodyPr wrap="square" rtlCol="0">
            <a:spAutoFit/>
          </a:bodyPr>
          <a:lstStyle/>
          <a:p>
            <a:r>
              <a:rPr lang="en-US" dirty="0">
                <a:solidFill>
                  <a:schemeClr val="bg1"/>
                </a:solidFill>
              </a:rPr>
              <a:t>D&amp;C 68:8</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79563" y="2448957"/>
            <a:ext cx="3576219" cy="2665505"/>
          </a:xfrm>
          <a:prstGeom prst="rect">
            <a:avLst/>
          </a:prstGeom>
        </p:spPr>
      </p:pic>
      <p:pic>
        <p:nvPicPr>
          <p:cNvPr id="6" name="Picture 5">
            <a:extLst>
              <a:ext uri="{FF2B5EF4-FFF2-40B4-BE49-F238E27FC236}">
                <a16:creationId xmlns:a16="http://schemas.microsoft.com/office/drawing/2014/main" id="{0D59057D-FB0E-4C00-AE84-6C76AC16B79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5399" y="3153512"/>
            <a:ext cx="3456432" cy="2459736"/>
          </a:xfrm>
          <a:prstGeom prst="rect">
            <a:avLst/>
          </a:prstGeom>
        </p:spPr>
      </p:pic>
    </p:spTree>
    <p:extLst>
      <p:ext uri="{BB962C8B-B14F-4D97-AF65-F5344CB8AC3E}">
        <p14:creationId xmlns:p14="http://schemas.microsoft.com/office/powerpoint/2010/main" val="1532958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http://www.fabricfascinations.com.au/store/images/uploads/Maroon-HS-800px.jpg">
            <a:extLst>
              <a:ext uri="{FF2B5EF4-FFF2-40B4-BE49-F238E27FC236}">
                <a16:creationId xmlns:a16="http://schemas.microsoft.com/office/drawing/2014/main" id="{659C0136-62A2-4937-A7A9-FFAB8FE479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455"/>
            <a:ext cx="12192000" cy="687745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533464" y="1"/>
            <a:ext cx="9134537" cy="1015663"/>
          </a:xfrm>
          <a:prstGeom prst="rect">
            <a:avLst/>
          </a:prstGeom>
          <a:noFill/>
        </p:spPr>
        <p:txBody>
          <a:bodyPr wrap="square" rtlCol="0">
            <a:spAutoFit/>
          </a:bodyPr>
          <a:lstStyle/>
          <a:p>
            <a:pPr algn="ctr"/>
            <a:r>
              <a:rPr lang="en-US" sz="6000" dirty="0">
                <a:solidFill>
                  <a:schemeClr val="bg1"/>
                </a:solidFill>
                <a:latin typeface="AR JULIAN" panose="02000000000000000000" pitchFamily="2" charset="0"/>
              </a:rPr>
              <a:t>Faith Reveals Signs</a:t>
            </a:r>
          </a:p>
        </p:txBody>
      </p:sp>
      <p:sp>
        <p:nvSpPr>
          <p:cNvPr id="10" name="TextBox 9"/>
          <p:cNvSpPr txBox="1"/>
          <p:nvPr/>
        </p:nvSpPr>
        <p:spPr>
          <a:xfrm>
            <a:off x="731520" y="1132145"/>
            <a:ext cx="6072934" cy="3046988"/>
          </a:xfrm>
          <a:prstGeom prst="rect">
            <a:avLst/>
          </a:prstGeom>
          <a:noFill/>
        </p:spPr>
        <p:txBody>
          <a:bodyPr wrap="square" rtlCol="0">
            <a:spAutoFit/>
          </a:bodyPr>
          <a:lstStyle/>
          <a:p>
            <a:r>
              <a:rPr lang="en-US" sz="1600" dirty="0">
                <a:solidFill>
                  <a:schemeClr val="bg1"/>
                </a:solidFill>
              </a:rPr>
              <a:t>People often desire to see a sign or hear a voice from the unseen world. </a:t>
            </a:r>
          </a:p>
          <a:p>
            <a:endParaRPr lang="en-US" sz="1600" dirty="0">
              <a:solidFill>
                <a:schemeClr val="bg1"/>
              </a:solidFill>
            </a:endParaRPr>
          </a:p>
          <a:p>
            <a:r>
              <a:rPr lang="en-US" sz="1600" dirty="0">
                <a:solidFill>
                  <a:schemeClr val="bg1"/>
                </a:solidFill>
              </a:rPr>
              <a:t>This desire may be manifest in some members of the Church at some stage of their spiritual development. A few honestly believe that such an experience would greatly strengthen their testimony or convince nonbelievers of the truth of the gospel of Jesus Christ. </a:t>
            </a:r>
          </a:p>
          <a:p>
            <a:endParaRPr lang="en-US" sz="1600" dirty="0">
              <a:solidFill>
                <a:schemeClr val="bg1"/>
              </a:solidFill>
            </a:endParaRPr>
          </a:p>
          <a:p>
            <a:r>
              <a:rPr lang="en-US" sz="1600" dirty="0">
                <a:solidFill>
                  <a:schemeClr val="bg1"/>
                </a:solidFill>
              </a:rPr>
              <a:t>People who possess such a notion should remember that signs are not usually given before faith is shown, for such desires and manifestations are a detriment to the development of true faith and are the symptoms of wickedness.</a:t>
            </a:r>
          </a:p>
        </p:txBody>
      </p:sp>
      <p:sp>
        <p:nvSpPr>
          <p:cNvPr id="13" name="TextBox 12"/>
          <p:cNvSpPr txBox="1"/>
          <p:nvPr/>
        </p:nvSpPr>
        <p:spPr>
          <a:xfrm>
            <a:off x="53247" y="6508124"/>
            <a:ext cx="2960433" cy="369332"/>
          </a:xfrm>
          <a:prstGeom prst="rect">
            <a:avLst/>
          </a:prstGeom>
          <a:noFill/>
        </p:spPr>
        <p:txBody>
          <a:bodyPr wrap="square" rtlCol="0">
            <a:spAutoFit/>
          </a:bodyPr>
          <a:lstStyle/>
          <a:p>
            <a:r>
              <a:rPr lang="en-US" dirty="0">
                <a:solidFill>
                  <a:schemeClr val="bg1"/>
                </a:solidFill>
              </a:rPr>
              <a:t>D&amp;C 68:10</a:t>
            </a:r>
          </a:p>
        </p:txBody>
      </p:sp>
      <p:sp>
        <p:nvSpPr>
          <p:cNvPr id="8" name="TextBox 7"/>
          <p:cNvSpPr txBox="1"/>
          <p:nvPr/>
        </p:nvSpPr>
        <p:spPr>
          <a:xfrm>
            <a:off x="5351987" y="4819514"/>
            <a:ext cx="5475051" cy="1754326"/>
          </a:xfrm>
          <a:prstGeom prst="rect">
            <a:avLst/>
          </a:prstGeom>
          <a:noFill/>
        </p:spPr>
        <p:txBody>
          <a:bodyPr wrap="square" rtlCol="0">
            <a:spAutoFit/>
          </a:bodyPr>
          <a:lstStyle/>
          <a:p>
            <a:r>
              <a:rPr lang="en-US" sz="1600" dirty="0">
                <a:solidFill>
                  <a:schemeClr val="bg1"/>
                </a:solidFill>
              </a:rPr>
              <a:t>Signs are the offspring of faith and serve to confirm righteousness. </a:t>
            </a:r>
          </a:p>
          <a:p>
            <a:endParaRPr lang="en-US" sz="1600" dirty="0">
              <a:solidFill>
                <a:schemeClr val="bg1"/>
              </a:solidFill>
            </a:endParaRPr>
          </a:p>
          <a:p>
            <a:r>
              <a:rPr lang="en-US" sz="1600" dirty="0">
                <a:solidFill>
                  <a:schemeClr val="bg1"/>
                </a:solidFill>
              </a:rPr>
              <a:t>Signs follow faith, and without faith no miracle can occur. The outward manifestation of God’s power is an assurance that our faith and righteousness have received divine sanction.</a:t>
            </a:r>
          </a:p>
          <a:p>
            <a:r>
              <a:rPr lang="en-US" sz="1200" dirty="0">
                <a:solidFill>
                  <a:schemeClr val="bg1"/>
                </a:solidFill>
              </a:rPr>
              <a:t>Student Manual</a:t>
            </a:r>
          </a:p>
        </p:txBody>
      </p:sp>
      <p:pic>
        <p:nvPicPr>
          <p:cNvPr id="6" name="Picture 5">
            <a:extLst>
              <a:ext uri="{FF2B5EF4-FFF2-40B4-BE49-F238E27FC236}">
                <a16:creationId xmlns:a16="http://schemas.microsoft.com/office/drawing/2014/main" id="{52FE21DB-9F6F-4E86-A579-6EB4A1C837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9870" y="4896107"/>
            <a:ext cx="2980944" cy="1737360"/>
          </a:xfrm>
          <a:prstGeom prst="rect">
            <a:avLst/>
          </a:prstGeom>
        </p:spPr>
      </p:pic>
      <p:pic>
        <p:nvPicPr>
          <p:cNvPr id="9" name="Picture 8">
            <a:extLst>
              <a:ext uri="{FF2B5EF4-FFF2-40B4-BE49-F238E27FC236}">
                <a16:creationId xmlns:a16="http://schemas.microsoft.com/office/drawing/2014/main" id="{C8539B63-790A-43F9-84CC-35146E3436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34877" y="2960252"/>
            <a:ext cx="2463800" cy="1841500"/>
          </a:xfrm>
          <a:prstGeom prst="rect">
            <a:avLst/>
          </a:prstGeom>
        </p:spPr>
      </p:pic>
      <p:pic>
        <p:nvPicPr>
          <p:cNvPr id="14" name="Picture 13">
            <a:extLst>
              <a:ext uri="{FF2B5EF4-FFF2-40B4-BE49-F238E27FC236}">
                <a16:creationId xmlns:a16="http://schemas.microsoft.com/office/drawing/2014/main" id="{74F1868E-6CB8-4920-A1FB-3CC9F307F1C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13026" y="1100990"/>
            <a:ext cx="2365248" cy="1773936"/>
          </a:xfrm>
          <a:prstGeom prst="rect">
            <a:avLst/>
          </a:prstGeom>
        </p:spPr>
      </p:pic>
    </p:spTree>
    <p:extLst>
      <p:ext uri="{BB962C8B-B14F-4D97-AF65-F5344CB8AC3E}">
        <p14:creationId xmlns:p14="http://schemas.microsoft.com/office/powerpoint/2010/main" val="283150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4" end="4"/>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2" descr="http://www.fabricfascinations.com.au/store/images/uploads/Maroon-HS-800px.jpg">
            <a:extLst>
              <a:ext uri="{FF2B5EF4-FFF2-40B4-BE49-F238E27FC236}">
                <a16:creationId xmlns:a16="http://schemas.microsoft.com/office/drawing/2014/main" id="{C014A87C-89C9-41D3-AD88-766C030DDE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455"/>
            <a:ext cx="12192000" cy="687745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533464" y="1"/>
            <a:ext cx="9134537" cy="1015663"/>
          </a:xfrm>
          <a:prstGeom prst="rect">
            <a:avLst/>
          </a:prstGeom>
          <a:noFill/>
        </p:spPr>
        <p:txBody>
          <a:bodyPr wrap="square" rtlCol="0">
            <a:spAutoFit/>
          </a:bodyPr>
          <a:lstStyle/>
          <a:p>
            <a:pPr algn="ctr"/>
            <a:r>
              <a:rPr lang="en-US" sz="6000" dirty="0">
                <a:solidFill>
                  <a:schemeClr val="bg1"/>
                </a:solidFill>
                <a:latin typeface="AR JULIAN" panose="02000000000000000000" pitchFamily="2" charset="0"/>
              </a:rPr>
              <a:t>Calling of Bishops</a:t>
            </a:r>
          </a:p>
        </p:txBody>
      </p:sp>
      <p:sp>
        <p:nvSpPr>
          <p:cNvPr id="10" name="TextBox 9"/>
          <p:cNvSpPr txBox="1"/>
          <p:nvPr/>
        </p:nvSpPr>
        <p:spPr>
          <a:xfrm>
            <a:off x="1262777" y="1075159"/>
            <a:ext cx="5092868" cy="923330"/>
          </a:xfrm>
          <a:prstGeom prst="rect">
            <a:avLst/>
          </a:prstGeom>
          <a:noFill/>
        </p:spPr>
        <p:txBody>
          <a:bodyPr wrap="square" rtlCol="0">
            <a:spAutoFit/>
          </a:bodyPr>
          <a:lstStyle/>
          <a:p>
            <a:r>
              <a:rPr lang="en-US" dirty="0">
                <a:solidFill>
                  <a:schemeClr val="bg1"/>
                </a:solidFill>
              </a:rPr>
              <a:t>Bishop Partridge was the only bishop in the Church. Other bishops were called shortly after the Prophet received this revelation.</a:t>
            </a:r>
          </a:p>
        </p:txBody>
      </p:sp>
      <p:sp>
        <p:nvSpPr>
          <p:cNvPr id="13" name="TextBox 12"/>
          <p:cNvSpPr txBox="1"/>
          <p:nvPr/>
        </p:nvSpPr>
        <p:spPr>
          <a:xfrm>
            <a:off x="37133" y="6466626"/>
            <a:ext cx="2960433" cy="369332"/>
          </a:xfrm>
          <a:prstGeom prst="rect">
            <a:avLst/>
          </a:prstGeom>
          <a:noFill/>
        </p:spPr>
        <p:txBody>
          <a:bodyPr wrap="square" rtlCol="0">
            <a:spAutoFit/>
          </a:bodyPr>
          <a:lstStyle/>
          <a:p>
            <a:r>
              <a:rPr lang="en-US" dirty="0">
                <a:solidFill>
                  <a:schemeClr val="bg1"/>
                </a:solidFill>
              </a:rPr>
              <a:t>D&amp;C 68:14-15</a:t>
            </a:r>
          </a:p>
        </p:txBody>
      </p:sp>
      <p:sp>
        <p:nvSpPr>
          <p:cNvPr id="8" name="TextBox 7"/>
          <p:cNvSpPr txBox="1"/>
          <p:nvPr/>
        </p:nvSpPr>
        <p:spPr>
          <a:xfrm>
            <a:off x="4707968" y="2171958"/>
            <a:ext cx="5092868" cy="4247317"/>
          </a:xfrm>
          <a:prstGeom prst="rect">
            <a:avLst/>
          </a:prstGeom>
          <a:noFill/>
        </p:spPr>
        <p:txBody>
          <a:bodyPr wrap="square" rtlCol="0">
            <a:spAutoFit/>
          </a:bodyPr>
          <a:lstStyle/>
          <a:p>
            <a:r>
              <a:rPr lang="en-US" dirty="0">
                <a:solidFill>
                  <a:schemeClr val="bg1"/>
                </a:solidFill>
              </a:rPr>
              <a:t>Applied only to the office of Presiding Bishop of the Church: </a:t>
            </a:r>
          </a:p>
          <a:p>
            <a:endParaRPr lang="en-US" dirty="0">
              <a:solidFill>
                <a:schemeClr val="bg1"/>
              </a:solidFill>
            </a:endParaRPr>
          </a:p>
          <a:p>
            <a:r>
              <a:rPr lang="en-US" dirty="0">
                <a:solidFill>
                  <a:schemeClr val="bg1"/>
                </a:solidFill>
              </a:rPr>
              <a:t>“It has no reference whatever to bishops of wards. Further, such a one must be designated by the First Presidency of the Church and receive his anointing and ordination under their hands. </a:t>
            </a:r>
          </a:p>
          <a:p>
            <a:endParaRPr lang="en-US" dirty="0">
              <a:solidFill>
                <a:schemeClr val="bg1"/>
              </a:solidFill>
            </a:endParaRPr>
          </a:p>
          <a:p>
            <a:r>
              <a:rPr lang="en-US" dirty="0">
                <a:solidFill>
                  <a:schemeClr val="bg1"/>
                </a:solidFill>
              </a:rPr>
              <a:t>The revelation comes from the Presidency, not from the patriarch, to establish a claim to the right to preside in this office. In the absence of knowledge concerning such a descendant, any high priest, chosen by the Presidency, may hold the office of Presiding Bishop and serve with counselors.” </a:t>
            </a:r>
          </a:p>
          <a:p>
            <a:r>
              <a:rPr lang="en-US" sz="1200" dirty="0">
                <a:solidFill>
                  <a:schemeClr val="bg1"/>
                </a:solidFill>
              </a:rPr>
              <a:t>President Joseph Fielding Smith</a:t>
            </a:r>
          </a:p>
        </p:txBody>
      </p:sp>
      <p:grpSp>
        <p:nvGrpSpPr>
          <p:cNvPr id="7" name="Group 6"/>
          <p:cNvGrpSpPr/>
          <p:nvPr/>
        </p:nvGrpSpPr>
        <p:grpSpPr>
          <a:xfrm>
            <a:off x="2316804" y="2295290"/>
            <a:ext cx="1331827" cy="4141297"/>
            <a:chOff x="914400" y="228600"/>
            <a:chExt cx="1788913" cy="5562601"/>
          </a:xfrm>
        </p:grpSpPr>
        <p:grpSp>
          <p:nvGrpSpPr>
            <p:cNvPr id="9" name="Group 8"/>
            <p:cNvGrpSpPr/>
            <p:nvPr/>
          </p:nvGrpSpPr>
          <p:grpSpPr>
            <a:xfrm>
              <a:off x="914400" y="1295400"/>
              <a:ext cx="1788913" cy="4495801"/>
              <a:chOff x="914400" y="1295400"/>
              <a:chExt cx="1788913" cy="4495801"/>
            </a:xfrm>
          </p:grpSpPr>
          <p:sp>
            <p:nvSpPr>
              <p:cNvPr id="15" name="Round Diagonal Corner Rectangle 14"/>
              <p:cNvSpPr/>
              <p:nvPr/>
            </p:nvSpPr>
            <p:spPr>
              <a:xfrm rot="10320391">
                <a:off x="1100593" y="1488696"/>
                <a:ext cx="625179" cy="529700"/>
              </a:xfrm>
              <a:prstGeom prst="round2DiagRect">
                <a:avLst>
                  <a:gd name="adj1" fmla="val 50000"/>
                  <a:gd name="adj2" fmla="val 0"/>
                </a:avLst>
              </a:prstGeom>
              <a:solidFill>
                <a:srgbClr val="9771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rot="1499614">
                <a:off x="914400" y="3657600"/>
                <a:ext cx="320040" cy="56261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20218618">
                <a:off x="2383273" y="3621577"/>
                <a:ext cx="320040" cy="56261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17"/>
              <p:cNvSpPr/>
              <p:nvPr/>
            </p:nvSpPr>
            <p:spPr>
              <a:xfrm rot="1297584">
                <a:off x="1066800" y="2667000"/>
                <a:ext cx="457200" cy="1295400"/>
              </a:xfrm>
              <a:prstGeom prst="trapezoid">
                <a:avLst>
                  <a:gd name="adj" fmla="val 32353"/>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apezoid 18"/>
              <p:cNvSpPr/>
              <p:nvPr/>
            </p:nvSpPr>
            <p:spPr>
              <a:xfrm rot="20443541">
                <a:off x="2105988" y="2706154"/>
                <a:ext cx="457200" cy="1295400"/>
              </a:xfrm>
              <a:prstGeom prst="trapezoid">
                <a:avLst>
                  <a:gd name="adj" fmla="val 32353"/>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rot="2704841" flipH="1">
                <a:off x="1256221" y="5317245"/>
                <a:ext cx="394574" cy="553337"/>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rapezoid 20"/>
              <p:cNvSpPr/>
              <p:nvPr/>
            </p:nvSpPr>
            <p:spPr>
              <a:xfrm>
                <a:off x="1371600" y="2819400"/>
                <a:ext cx="914400" cy="1295400"/>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17610301" flipH="1">
                <a:off x="1834919" y="5265056"/>
                <a:ext cx="394574" cy="553337"/>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lowchart: Manual Operation 22"/>
              <p:cNvSpPr/>
              <p:nvPr/>
            </p:nvSpPr>
            <p:spPr>
              <a:xfrm rot="10800000">
                <a:off x="1258824" y="4038600"/>
                <a:ext cx="704088" cy="1482277"/>
              </a:xfrm>
              <a:prstGeom prst="flowChartManualOperation">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lowchart: Manual Operation 23"/>
              <p:cNvSpPr/>
              <p:nvPr/>
            </p:nvSpPr>
            <p:spPr>
              <a:xfrm rot="10800000">
                <a:off x="1706880" y="4038600"/>
                <a:ext cx="704088" cy="1482277"/>
              </a:xfrm>
              <a:prstGeom prst="flowChartManualOperation">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1676400" y="4191000"/>
                <a:ext cx="381000" cy="3048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15"/>
              <p:cNvSpPr/>
              <p:nvPr/>
            </p:nvSpPr>
            <p:spPr>
              <a:xfrm>
                <a:off x="1219200" y="1447800"/>
                <a:ext cx="1219200" cy="12954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Moon 26"/>
              <p:cNvSpPr/>
              <p:nvPr/>
            </p:nvSpPr>
            <p:spPr>
              <a:xfrm rot="16200000">
                <a:off x="1295400" y="3352800"/>
                <a:ext cx="1066800" cy="457200"/>
              </a:xfrm>
              <a:prstGeom prst="moon">
                <a:avLst>
                  <a:gd name="adj" fmla="val 60084"/>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p:cNvSpPr/>
              <p:nvPr/>
            </p:nvSpPr>
            <p:spPr>
              <a:xfrm>
                <a:off x="1905000" y="2743200"/>
                <a:ext cx="457200" cy="1905000"/>
              </a:xfrm>
              <a:prstGeom prst="trapezoid">
                <a:avLst>
                  <a:gd name="adj" fmla="val 30882"/>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rapezoid 28"/>
              <p:cNvSpPr/>
              <p:nvPr/>
            </p:nvSpPr>
            <p:spPr>
              <a:xfrm>
                <a:off x="1295400" y="2743200"/>
                <a:ext cx="457200" cy="1905000"/>
              </a:xfrm>
              <a:prstGeom prst="trapezoid">
                <a:avLst>
                  <a:gd name="adj" fmla="val 32353"/>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1752600" y="3505200"/>
                <a:ext cx="134471" cy="134471"/>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1752600" y="3810000"/>
                <a:ext cx="134471" cy="134471"/>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iagonal Stripe 31"/>
              <p:cNvSpPr/>
              <p:nvPr/>
            </p:nvSpPr>
            <p:spPr>
              <a:xfrm rot="7239654" flipH="1">
                <a:off x="1857763" y="2594479"/>
                <a:ext cx="331753" cy="256338"/>
              </a:xfrm>
              <a:prstGeom prst="diagStripe">
                <a:avLst>
                  <a:gd name="adj" fmla="val 4429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Diagonal Stripe 32"/>
              <p:cNvSpPr/>
              <p:nvPr/>
            </p:nvSpPr>
            <p:spPr>
              <a:xfrm rot="14360346">
                <a:off x="1476764" y="2594478"/>
                <a:ext cx="331753" cy="256338"/>
              </a:xfrm>
              <a:prstGeom prst="diagStripe">
                <a:avLst>
                  <a:gd name="adj" fmla="val 4429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4" name="Group 47"/>
              <p:cNvGrpSpPr/>
              <p:nvPr/>
            </p:nvGrpSpPr>
            <p:grpSpPr>
              <a:xfrm>
                <a:off x="1371600" y="2819400"/>
                <a:ext cx="914400" cy="228600"/>
                <a:chOff x="2971800" y="2971800"/>
                <a:chExt cx="914400" cy="228600"/>
              </a:xfrm>
            </p:grpSpPr>
            <p:sp>
              <p:nvSpPr>
                <p:cNvPr id="39" name="Double Wave 38"/>
                <p:cNvSpPr/>
                <p:nvPr/>
              </p:nvSpPr>
              <p:spPr>
                <a:xfrm rot="20544645">
                  <a:off x="2971800" y="3048000"/>
                  <a:ext cx="457200" cy="152400"/>
                </a:xfrm>
                <a:prstGeom prst="doubleWave">
                  <a:avLst>
                    <a:gd name="adj1" fmla="val 6250"/>
                    <a:gd name="adj2" fmla="val -1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Double Wave 39"/>
                <p:cNvSpPr/>
                <p:nvPr/>
              </p:nvSpPr>
              <p:spPr>
                <a:xfrm rot="1849731">
                  <a:off x="3429000" y="3048000"/>
                  <a:ext cx="457200" cy="152400"/>
                </a:xfrm>
                <a:prstGeom prst="doubleWave">
                  <a:avLst>
                    <a:gd name="adj1" fmla="val 6250"/>
                    <a:gd name="adj2" fmla="val -1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3276600" y="2971800"/>
                  <a:ext cx="228600"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Wave 34"/>
              <p:cNvSpPr/>
              <p:nvPr/>
            </p:nvSpPr>
            <p:spPr>
              <a:xfrm>
                <a:off x="1295400" y="1295400"/>
                <a:ext cx="1143000" cy="609600"/>
              </a:xfrm>
              <a:prstGeom prst="wave">
                <a:avLst>
                  <a:gd name="adj1" fmla="val 20000"/>
                  <a:gd name="adj2" fmla="val -10000"/>
                </a:avLst>
              </a:prstGeom>
              <a:solidFill>
                <a:srgbClr val="9771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 Diagonal Corner Rectangle 35"/>
              <p:cNvSpPr/>
              <p:nvPr/>
            </p:nvSpPr>
            <p:spPr>
              <a:xfrm rot="4974440">
                <a:off x="1970031" y="1449650"/>
                <a:ext cx="625179" cy="529700"/>
              </a:xfrm>
              <a:prstGeom prst="round2DiagRect">
                <a:avLst>
                  <a:gd name="adj1" fmla="val 50000"/>
                  <a:gd name="adj2" fmla="val 0"/>
                </a:avLst>
              </a:prstGeom>
              <a:solidFill>
                <a:srgbClr val="9771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1828800" y="1447800"/>
                <a:ext cx="381000" cy="457200"/>
              </a:xfrm>
              <a:prstGeom prst="ellipse">
                <a:avLst/>
              </a:prstGeom>
              <a:solidFill>
                <a:srgbClr val="9771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1295400" y="1447800"/>
                <a:ext cx="381000" cy="228600"/>
              </a:xfrm>
              <a:prstGeom prst="ellipse">
                <a:avLst/>
              </a:prstGeom>
              <a:solidFill>
                <a:srgbClr val="9771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1143000" y="228600"/>
              <a:ext cx="1447800" cy="1447800"/>
              <a:chOff x="2362200" y="2209800"/>
              <a:chExt cx="1828800" cy="1600200"/>
            </a:xfrm>
          </p:grpSpPr>
          <p:sp>
            <p:nvSpPr>
              <p:cNvPr id="12" name="Oval 11"/>
              <p:cNvSpPr/>
              <p:nvPr/>
            </p:nvSpPr>
            <p:spPr>
              <a:xfrm>
                <a:off x="2362200" y="3429000"/>
                <a:ext cx="1828800" cy="381000"/>
              </a:xfrm>
              <a:prstGeom prst="ellipse">
                <a:avLst/>
              </a:prstGeom>
              <a:solidFill>
                <a:schemeClr val="tx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Magnetic Disk 13"/>
              <p:cNvSpPr/>
              <p:nvPr/>
            </p:nvSpPr>
            <p:spPr>
              <a:xfrm>
                <a:off x="2667000" y="2209800"/>
                <a:ext cx="1219200" cy="1447800"/>
              </a:xfrm>
              <a:prstGeom prst="flowChartMagneticDisk">
                <a:avLst/>
              </a:prstGeom>
              <a:solidFill>
                <a:schemeClr val="tx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43" name="Picture 42">
            <a:extLst>
              <a:ext uri="{FF2B5EF4-FFF2-40B4-BE49-F238E27FC236}">
                <a16:creationId xmlns:a16="http://schemas.microsoft.com/office/drawing/2014/main" id="{3448D715-5447-422A-BD45-159642260B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43938" y="5585635"/>
            <a:ext cx="885424" cy="1146465"/>
          </a:xfrm>
          <a:prstGeom prst="rect">
            <a:avLst/>
          </a:prstGeom>
        </p:spPr>
      </p:pic>
    </p:spTree>
    <p:extLst>
      <p:ext uri="{BB962C8B-B14F-4D97-AF65-F5344CB8AC3E}">
        <p14:creationId xmlns:p14="http://schemas.microsoft.com/office/powerpoint/2010/main" val="3955717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fade">
                                      <p:cBhvr>
                                        <p:cTn id="13" dur="500"/>
                                        <p:tgtEl>
                                          <p:spTgt spid="43"/>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8">
                                            <p:txEl>
                                              <p:pRg st="4" end="4"/>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 name="Picture 2" descr="http://www.fabricfascinations.com.au/store/images/uploads/Maroon-HS-800px.jpg">
            <a:extLst>
              <a:ext uri="{FF2B5EF4-FFF2-40B4-BE49-F238E27FC236}">
                <a16:creationId xmlns:a16="http://schemas.microsoft.com/office/drawing/2014/main" id="{A76689E6-7F72-4C32-B238-4A27804D94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455"/>
            <a:ext cx="12192000" cy="687745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533464" y="1"/>
            <a:ext cx="9134537" cy="1015663"/>
          </a:xfrm>
          <a:prstGeom prst="rect">
            <a:avLst/>
          </a:prstGeom>
          <a:noFill/>
        </p:spPr>
        <p:txBody>
          <a:bodyPr wrap="square" rtlCol="0">
            <a:spAutoFit/>
          </a:bodyPr>
          <a:lstStyle/>
          <a:p>
            <a:pPr algn="ctr"/>
            <a:r>
              <a:rPr lang="en-US" sz="6000" dirty="0">
                <a:solidFill>
                  <a:schemeClr val="bg1"/>
                </a:solidFill>
                <a:latin typeface="AR JULIAN" panose="02000000000000000000" pitchFamily="2" charset="0"/>
              </a:rPr>
              <a:t>Descendent of Aaron</a:t>
            </a:r>
          </a:p>
        </p:txBody>
      </p:sp>
      <p:sp>
        <p:nvSpPr>
          <p:cNvPr id="13" name="TextBox 12"/>
          <p:cNvSpPr txBox="1"/>
          <p:nvPr/>
        </p:nvSpPr>
        <p:spPr>
          <a:xfrm>
            <a:off x="173433" y="6426418"/>
            <a:ext cx="2960433" cy="369332"/>
          </a:xfrm>
          <a:prstGeom prst="rect">
            <a:avLst/>
          </a:prstGeom>
          <a:noFill/>
        </p:spPr>
        <p:txBody>
          <a:bodyPr wrap="square" rtlCol="0">
            <a:spAutoFit/>
          </a:bodyPr>
          <a:lstStyle/>
          <a:p>
            <a:r>
              <a:rPr lang="en-US" dirty="0">
                <a:solidFill>
                  <a:schemeClr val="bg1"/>
                </a:solidFill>
              </a:rPr>
              <a:t>D&amp;C 68:15-21</a:t>
            </a:r>
          </a:p>
        </p:txBody>
      </p:sp>
      <p:sp>
        <p:nvSpPr>
          <p:cNvPr id="8" name="TextBox 7"/>
          <p:cNvSpPr txBox="1"/>
          <p:nvPr/>
        </p:nvSpPr>
        <p:spPr>
          <a:xfrm>
            <a:off x="1964768" y="1305341"/>
            <a:ext cx="5092868" cy="2308324"/>
          </a:xfrm>
          <a:prstGeom prst="rect">
            <a:avLst/>
          </a:prstGeom>
          <a:noFill/>
        </p:spPr>
        <p:txBody>
          <a:bodyPr wrap="square" rtlCol="0">
            <a:spAutoFit/>
          </a:bodyPr>
          <a:lstStyle/>
          <a:p>
            <a:r>
              <a:rPr lang="en-US" dirty="0">
                <a:solidFill>
                  <a:schemeClr val="bg1"/>
                </a:solidFill>
              </a:rPr>
              <a:t>“The office of Presiding Bishop of the Church is the same as the office which was held by Aaron. …</a:t>
            </a:r>
          </a:p>
          <a:p>
            <a:endParaRPr lang="en-US" dirty="0">
              <a:solidFill>
                <a:schemeClr val="bg1"/>
              </a:solidFill>
            </a:endParaRPr>
          </a:p>
          <a:p>
            <a:r>
              <a:rPr lang="en-US" dirty="0">
                <a:solidFill>
                  <a:schemeClr val="bg1"/>
                </a:solidFill>
              </a:rPr>
              <a:t>It was this office which came to John the Baptist, and it was by virtue of the fact that he held the keys of this power and ministry that he was sent to Joseph Smith and Oliver Cowdery to restore that Priesthood, May 15, 1829. </a:t>
            </a:r>
          </a:p>
        </p:txBody>
      </p:sp>
      <p:sp>
        <p:nvSpPr>
          <p:cNvPr id="7" name="TextBox 6"/>
          <p:cNvSpPr txBox="1"/>
          <p:nvPr/>
        </p:nvSpPr>
        <p:spPr>
          <a:xfrm>
            <a:off x="5378764" y="4168081"/>
            <a:ext cx="5092868" cy="2215991"/>
          </a:xfrm>
          <a:prstGeom prst="rect">
            <a:avLst/>
          </a:prstGeom>
          <a:noFill/>
        </p:spPr>
        <p:txBody>
          <a:bodyPr wrap="square" rtlCol="0">
            <a:spAutoFit/>
          </a:bodyPr>
          <a:lstStyle/>
          <a:p>
            <a:r>
              <a:rPr lang="en-US" dirty="0">
                <a:solidFill>
                  <a:schemeClr val="bg1"/>
                </a:solidFill>
              </a:rPr>
              <a:t>The person who has the legal right to this presiding office has not been discovered; perhaps is not in the Church, but should it be shown by revelation that there is one who is the ‘firstborn among the sons of Aaron,’ and thus entitled by birthright to this presidency, he could ‘claim’ his ‘anointing’ and the right to that office in the Church.” </a:t>
            </a:r>
          </a:p>
          <a:p>
            <a:r>
              <a:rPr lang="en-US" sz="1200" dirty="0">
                <a:solidFill>
                  <a:schemeClr val="bg1"/>
                </a:solidFill>
              </a:rPr>
              <a:t>Joseph Fielding Smith</a:t>
            </a:r>
          </a:p>
        </p:txBody>
      </p:sp>
      <p:grpSp>
        <p:nvGrpSpPr>
          <p:cNvPr id="9" name="Group 8"/>
          <p:cNvGrpSpPr/>
          <p:nvPr/>
        </p:nvGrpSpPr>
        <p:grpSpPr>
          <a:xfrm>
            <a:off x="7488941" y="791337"/>
            <a:ext cx="1530240" cy="3145494"/>
            <a:chOff x="3048000" y="304800"/>
            <a:chExt cx="2743200" cy="5638800"/>
          </a:xfrm>
        </p:grpSpPr>
        <p:sp>
          <p:nvSpPr>
            <p:cNvPr id="10" name="Oval 9"/>
            <p:cNvSpPr/>
            <p:nvPr/>
          </p:nvSpPr>
          <p:spPr>
            <a:xfrm>
              <a:off x="3505200" y="5334000"/>
              <a:ext cx="762000" cy="609600"/>
            </a:xfrm>
            <a:prstGeom prst="ellipse">
              <a:avLst/>
            </a:prstGeom>
            <a:solidFill>
              <a:srgbClr val="8241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4267200" y="5334000"/>
              <a:ext cx="762000" cy="609600"/>
            </a:xfrm>
            <a:prstGeom prst="ellipse">
              <a:avLst/>
            </a:prstGeom>
            <a:solidFill>
              <a:srgbClr val="8241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3048000" y="3505200"/>
              <a:ext cx="381000" cy="6096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p:cNvSpPr/>
            <p:nvPr/>
          </p:nvSpPr>
          <p:spPr>
            <a:xfrm rot="1480658">
              <a:off x="3219171" y="2105729"/>
              <a:ext cx="990600" cy="1828800"/>
            </a:xfrm>
            <a:prstGeom prst="trapezoid">
              <a:avLst>
                <a:gd name="adj" fmla="val 30469"/>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p:cNvSpPr/>
            <p:nvPr/>
          </p:nvSpPr>
          <p:spPr>
            <a:xfrm rot="1522635">
              <a:off x="3320558" y="1983347"/>
              <a:ext cx="781962" cy="1678396"/>
            </a:xfrm>
            <a:prstGeom prst="trapezoid">
              <a:avLst>
                <a:gd name="adj" fmla="val 30469"/>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p:cNvSpPr/>
            <p:nvPr/>
          </p:nvSpPr>
          <p:spPr>
            <a:xfrm>
              <a:off x="3352800" y="2209800"/>
              <a:ext cx="1981200" cy="3429000"/>
            </a:xfrm>
            <a:prstGeom prst="trapezoid">
              <a:avLst>
                <a:gd name="adj" fmla="val 30469"/>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p:cNvSpPr/>
            <p:nvPr/>
          </p:nvSpPr>
          <p:spPr>
            <a:xfrm>
              <a:off x="3429000" y="1981200"/>
              <a:ext cx="1828800" cy="2362200"/>
            </a:xfrm>
            <a:prstGeom prst="trapezoid">
              <a:avLst>
                <a:gd name="adj" fmla="val 30469"/>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17"/>
            <p:cNvSpPr/>
            <p:nvPr/>
          </p:nvSpPr>
          <p:spPr>
            <a:xfrm rot="402310">
              <a:off x="3425412" y="2011293"/>
              <a:ext cx="809297" cy="3401044"/>
            </a:xfrm>
            <a:prstGeom prst="trapezoid">
              <a:avLst>
                <a:gd name="adj" fmla="val 30469"/>
              </a:avLst>
            </a:prstGeom>
            <a:solidFill>
              <a:srgbClr val="F9EB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loud 18"/>
            <p:cNvSpPr/>
            <p:nvPr/>
          </p:nvSpPr>
          <p:spPr>
            <a:xfrm>
              <a:off x="3581400" y="381000"/>
              <a:ext cx="609600" cy="1524000"/>
            </a:xfrm>
            <a:prstGeom prst="clou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loud 19"/>
            <p:cNvSpPr/>
            <p:nvPr/>
          </p:nvSpPr>
          <p:spPr>
            <a:xfrm rot="21175570">
              <a:off x="4589855" y="417252"/>
              <a:ext cx="685800" cy="1569896"/>
            </a:xfrm>
            <a:prstGeom prst="clou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3810000" y="304800"/>
              <a:ext cx="1219200" cy="18288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rapezoid 21"/>
            <p:cNvSpPr/>
            <p:nvPr/>
          </p:nvSpPr>
          <p:spPr>
            <a:xfrm rot="21185207">
              <a:off x="4495512" y="2205053"/>
              <a:ext cx="840889" cy="3300306"/>
            </a:xfrm>
            <a:prstGeom prst="trapezoid">
              <a:avLst>
                <a:gd name="adj" fmla="val 30469"/>
              </a:avLst>
            </a:prstGeom>
            <a:solidFill>
              <a:srgbClr val="F9EB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3"/>
            <p:cNvGrpSpPr/>
            <p:nvPr/>
          </p:nvGrpSpPr>
          <p:grpSpPr>
            <a:xfrm>
              <a:off x="4667079" y="1886593"/>
              <a:ext cx="1124121" cy="2075807"/>
              <a:chOff x="4743279" y="2800993"/>
              <a:chExt cx="1124121" cy="2075807"/>
            </a:xfrm>
          </p:grpSpPr>
          <p:sp>
            <p:nvSpPr>
              <p:cNvPr id="26" name="Oval 25"/>
              <p:cNvSpPr/>
              <p:nvPr/>
            </p:nvSpPr>
            <p:spPr>
              <a:xfrm>
                <a:off x="5486400" y="4191000"/>
                <a:ext cx="381000" cy="6858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rapezoid 26"/>
              <p:cNvSpPr/>
              <p:nvPr/>
            </p:nvSpPr>
            <p:spPr>
              <a:xfrm rot="19830111">
                <a:off x="4809673" y="2800993"/>
                <a:ext cx="729945" cy="1881039"/>
              </a:xfrm>
              <a:prstGeom prst="trapezoid">
                <a:avLst>
                  <a:gd name="adj" fmla="val 30469"/>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p:cNvSpPr/>
              <p:nvPr/>
            </p:nvSpPr>
            <p:spPr>
              <a:xfrm rot="19749421">
                <a:off x="4743279" y="2937980"/>
                <a:ext cx="877678" cy="1504779"/>
              </a:xfrm>
              <a:prstGeom prst="trapezoid">
                <a:avLst>
                  <a:gd name="adj" fmla="val 30469"/>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Cloud 23"/>
            <p:cNvSpPr/>
            <p:nvPr/>
          </p:nvSpPr>
          <p:spPr>
            <a:xfrm rot="21175570">
              <a:off x="3866942" y="1435880"/>
              <a:ext cx="1105317" cy="993083"/>
            </a:xfrm>
            <a:prstGeom prst="clou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5225831">
              <a:off x="4269157" y="1533589"/>
              <a:ext cx="224293" cy="36972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80"/>
          <p:cNvGrpSpPr/>
          <p:nvPr/>
        </p:nvGrpSpPr>
        <p:grpSpPr>
          <a:xfrm>
            <a:off x="3329660" y="3713906"/>
            <a:ext cx="1434183" cy="2807121"/>
            <a:chOff x="4648200" y="990600"/>
            <a:chExt cx="2144078" cy="4196596"/>
          </a:xfrm>
        </p:grpSpPr>
        <p:sp>
          <p:nvSpPr>
            <p:cNvPr id="30" name="Oval 29"/>
            <p:cNvSpPr/>
            <p:nvPr/>
          </p:nvSpPr>
          <p:spPr>
            <a:xfrm flipH="1">
              <a:off x="6324600" y="3200400"/>
              <a:ext cx="467678" cy="57030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flipH="1">
              <a:off x="4648200" y="3200400"/>
              <a:ext cx="467678" cy="57030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61"/>
            <p:cNvGrpSpPr/>
            <p:nvPr/>
          </p:nvGrpSpPr>
          <p:grpSpPr>
            <a:xfrm>
              <a:off x="5142345" y="4629728"/>
              <a:ext cx="520849" cy="515905"/>
              <a:chOff x="7122338" y="5361709"/>
              <a:chExt cx="520849" cy="515905"/>
            </a:xfrm>
          </p:grpSpPr>
          <p:sp>
            <p:nvSpPr>
              <p:cNvPr id="69" name="Oval 68"/>
              <p:cNvSpPr/>
              <p:nvPr/>
            </p:nvSpPr>
            <p:spPr>
              <a:xfrm rot="21071524" flipH="1">
                <a:off x="7122338" y="5370796"/>
                <a:ext cx="519642" cy="506818"/>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flipH="1">
                <a:off x="7123545" y="5361709"/>
                <a:ext cx="519642" cy="36501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60"/>
            <p:cNvGrpSpPr/>
            <p:nvPr/>
          </p:nvGrpSpPr>
          <p:grpSpPr>
            <a:xfrm>
              <a:off x="5634182" y="4671291"/>
              <a:ext cx="520849" cy="515905"/>
              <a:chOff x="7122338" y="5361709"/>
              <a:chExt cx="520849" cy="515905"/>
            </a:xfrm>
          </p:grpSpPr>
          <p:sp>
            <p:nvSpPr>
              <p:cNvPr id="67" name="Oval 66"/>
              <p:cNvSpPr/>
              <p:nvPr/>
            </p:nvSpPr>
            <p:spPr>
              <a:xfrm rot="21071524" flipH="1">
                <a:off x="7122338" y="5370796"/>
                <a:ext cx="519642" cy="506818"/>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flipH="1">
                <a:off x="7123545" y="5361709"/>
                <a:ext cx="519642" cy="36501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rapezoid 33"/>
            <p:cNvSpPr/>
            <p:nvPr/>
          </p:nvSpPr>
          <p:spPr>
            <a:xfrm flipH="1">
              <a:off x="5105400" y="3962400"/>
              <a:ext cx="1091248" cy="914400"/>
            </a:xfrm>
            <a:prstGeom prst="trapezoid">
              <a:avLst>
                <a:gd name="adj" fmla="val 8711"/>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rapezoid 34"/>
            <p:cNvSpPr/>
            <p:nvPr/>
          </p:nvSpPr>
          <p:spPr>
            <a:xfrm rot="19879197" flipH="1">
              <a:off x="5952198" y="2117173"/>
              <a:ext cx="623744" cy="1465500"/>
            </a:xfrm>
            <a:prstGeom prst="trapezoid">
              <a:avLst>
                <a:gd name="adj" fmla="val 35984"/>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rapezoid 35"/>
            <p:cNvSpPr/>
            <p:nvPr/>
          </p:nvSpPr>
          <p:spPr>
            <a:xfrm rot="1667365" flipH="1">
              <a:off x="4860183" y="1967244"/>
              <a:ext cx="672641" cy="1639715"/>
            </a:xfrm>
            <a:prstGeom prst="trapezoid">
              <a:avLst>
                <a:gd name="adj" fmla="val 35984"/>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rapezoid 36"/>
            <p:cNvSpPr/>
            <p:nvPr/>
          </p:nvSpPr>
          <p:spPr>
            <a:xfrm flipH="1">
              <a:off x="5105400" y="2133600"/>
              <a:ext cx="1219200" cy="2362200"/>
            </a:xfrm>
            <a:prstGeom prst="trapezoid">
              <a:avLst>
                <a:gd name="adj" fmla="val 35984"/>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Isosceles Triangle 37"/>
            <p:cNvSpPr/>
            <p:nvPr/>
          </p:nvSpPr>
          <p:spPr>
            <a:xfrm rot="10800000">
              <a:off x="5486400" y="2286000"/>
              <a:ext cx="457200" cy="990600"/>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Cloud 38"/>
            <p:cNvSpPr/>
            <p:nvPr/>
          </p:nvSpPr>
          <p:spPr>
            <a:xfrm rot="4566406">
              <a:off x="5456319" y="1370091"/>
              <a:ext cx="1259042" cy="609600"/>
            </a:xfrm>
            <a:prstGeom prst="clou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Cloud 39"/>
            <p:cNvSpPr/>
            <p:nvPr/>
          </p:nvSpPr>
          <p:spPr>
            <a:xfrm>
              <a:off x="5029200" y="1066800"/>
              <a:ext cx="609600" cy="1295400"/>
            </a:xfrm>
            <a:prstGeom prst="clou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flipH="1">
              <a:off x="5600806" y="2054558"/>
              <a:ext cx="415714" cy="51846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rapezoid 11"/>
            <p:cNvSpPr/>
            <p:nvPr/>
          </p:nvSpPr>
          <p:spPr>
            <a:xfrm rot="647929" flipH="1">
              <a:off x="5091379" y="2194939"/>
              <a:ext cx="392672" cy="2555731"/>
            </a:xfrm>
            <a:prstGeom prst="trapezoid">
              <a:avLst>
                <a:gd name="adj" fmla="val 22121"/>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rapezoid 42"/>
            <p:cNvSpPr/>
            <p:nvPr/>
          </p:nvSpPr>
          <p:spPr>
            <a:xfrm rot="21080486" flipH="1">
              <a:off x="5901806" y="2227657"/>
              <a:ext cx="427558" cy="2514081"/>
            </a:xfrm>
            <a:prstGeom prst="trapezoid">
              <a:avLst>
                <a:gd name="adj" fmla="val 24980"/>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58"/>
            <p:cNvGrpSpPr/>
            <p:nvPr/>
          </p:nvGrpSpPr>
          <p:grpSpPr>
            <a:xfrm rot="262221">
              <a:off x="4831890" y="3637028"/>
              <a:ext cx="1493485" cy="878243"/>
              <a:chOff x="5486400" y="5562600"/>
              <a:chExt cx="1088184" cy="878243"/>
            </a:xfrm>
          </p:grpSpPr>
          <p:sp>
            <p:nvSpPr>
              <p:cNvPr id="63" name="Diagonal Stripe 62"/>
              <p:cNvSpPr/>
              <p:nvPr/>
            </p:nvSpPr>
            <p:spPr>
              <a:xfrm rot="20116470" flipH="1">
                <a:off x="5669897" y="5583498"/>
                <a:ext cx="904687" cy="346988"/>
              </a:xfrm>
              <a:prstGeom prst="diagStripe">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4" name="Diagonal Stripe 63"/>
              <p:cNvSpPr/>
              <p:nvPr/>
            </p:nvSpPr>
            <p:spPr>
              <a:xfrm rot="16200000" flipH="1">
                <a:off x="5279371" y="5922029"/>
                <a:ext cx="725843" cy="311785"/>
              </a:xfrm>
              <a:prstGeom prst="diagStripe">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Diagonal Stripe 64"/>
              <p:cNvSpPr/>
              <p:nvPr/>
            </p:nvSpPr>
            <p:spPr>
              <a:xfrm rot="5400000">
                <a:off x="5507971" y="5845829"/>
                <a:ext cx="725843" cy="311785"/>
              </a:xfrm>
              <a:prstGeom prst="diagStripe">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6" name="Flowchart: Display 65"/>
              <p:cNvSpPr/>
              <p:nvPr/>
            </p:nvSpPr>
            <p:spPr>
              <a:xfrm flipH="1">
                <a:off x="5638800" y="5562600"/>
                <a:ext cx="259821" cy="207384"/>
              </a:xfrm>
              <a:prstGeom prst="flowChartDisplay">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Oval 1"/>
            <p:cNvSpPr/>
            <p:nvPr/>
          </p:nvSpPr>
          <p:spPr>
            <a:xfrm flipH="1">
              <a:off x="5334000" y="1219200"/>
              <a:ext cx="831427" cy="124430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Cloud 45"/>
            <p:cNvSpPr/>
            <p:nvPr/>
          </p:nvSpPr>
          <p:spPr>
            <a:xfrm>
              <a:off x="5486400" y="2133600"/>
              <a:ext cx="533400" cy="457200"/>
            </a:xfrm>
            <a:prstGeom prst="clou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flipH="1">
              <a:off x="5638800" y="2209800"/>
              <a:ext cx="256116" cy="21261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Cloud 47"/>
            <p:cNvSpPr/>
            <p:nvPr/>
          </p:nvSpPr>
          <p:spPr>
            <a:xfrm>
              <a:off x="5334000" y="990600"/>
              <a:ext cx="609600" cy="381000"/>
            </a:xfrm>
            <a:prstGeom prst="clou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flipH="1">
              <a:off x="5257800" y="1143000"/>
              <a:ext cx="304800" cy="228600"/>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flipH="1">
              <a:off x="5791200" y="1066800"/>
              <a:ext cx="304800" cy="228600"/>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79"/>
            <p:cNvGrpSpPr/>
            <p:nvPr/>
          </p:nvGrpSpPr>
          <p:grpSpPr>
            <a:xfrm>
              <a:off x="5029200" y="1295400"/>
              <a:ext cx="1295400" cy="294409"/>
              <a:chOff x="6858000" y="2438400"/>
              <a:chExt cx="1676400" cy="381000"/>
            </a:xfrm>
          </p:grpSpPr>
          <p:sp>
            <p:nvSpPr>
              <p:cNvPr id="52" name="Rounded Rectangle 51"/>
              <p:cNvSpPr/>
              <p:nvPr/>
            </p:nvSpPr>
            <p:spPr>
              <a:xfrm>
                <a:off x="6858000" y="2438400"/>
                <a:ext cx="1676400" cy="381000"/>
              </a:xfrm>
              <a:prstGeom prst="roundRect">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 name="Group 78"/>
              <p:cNvGrpSpPr/>
              <p:nvPr/>
            </p:nvGrpSpPr>
            <p:grpSpPr>
              <a:xfrm>
                <a:off x="7086600" y="2438400"/>
                <a:ext cx="1219200" cy="353961"/>
                <a:chOff x="6934200" y="990600"/>
                <a:chExt cx="2362200" cy="685800"/>
              </a:xfrm>
            </p:grpSpPr>
            <p:grpSp>
              <p:nvGrpSpPr>
                <p:cNvPr id="54" name="Group 71"/>
                <p:cNvGrpSpPr/>
                <p:nvPr/>
              </p:nvGrpSpPr>
              <p:grpSpPr>
                <a:xfrm>
                  <a:off x="6934200" y="990600"/>
                  <a:ext cx="838200" cy="685800"/>
                  <a:chOff x="6934200" y="990600"/>
                  <a:chExt cx="838200" cy="685800"/>
                </a:xfrm>
              </p:grpSpPr>
              <p:sp>
                <p:nvSpPr>
                  <p:cNvPr id="61" name="Plaque 60"/>
                  <p:cNvSpPr/>
                  <p:nvPr/>
                </p:nvSpPr>
                <p:spPr>
                  <a:xfrm>
                    <a:off x="6934200" y="990600"/>
                    <a:ext cx="838200" cy="685800"/>
                  </a:xfrm>
                  <a:prstGeom prst="plaque">
                    <a:avLst>
                      <a:gd name="adj" fmla="val 44950"/>
                    </a:avLst>
                  </a:prstGeom>
                  <a:solidFill>
                    <a:srgbClr val="E7D6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Diamond 61"/>
                  <p:cNvSpPr/>
                  <p:nvPr/>
                </p:nvSpPr>
                <p:spPr>
                  <a:xfrm>
                    <a:off x="7239000" y="1143000"/>
                    <a:ext cx="228600" cy="381000"/>
                  </a:xfrm>
                  <a:prstGeom prst="diamond">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72"/>
                <p:cNvGrpSpPr/>
                <p:nvPr/>
              </p:nvGrpSpPr>
              <p:grpSpPr>
                <a:xfrm>
                  <a:off x="7696200" y="990600"/>
                  <a:ext cx="838200" cy="685800"/>
                  <a:chOff x="6934200" y="990600"/>
                  <a:chExt cx="838200" cy="685800"/>
                </a:xfrm>
              </p:grpSpPr>
              <p:sp>
                <p:nvSpPr>
                  <p:cNvPr id="59" name="Plaque 58"/>
                  <p:cNvSpPr/>
                  <p:nvPr/>
                </p:nvSpPr>
                <p:spPr>
                  <a:xfrm>
                    <a:off x="6934200" y="990600"/>
                    <a:ext cx="838200" cy="685800"/>
                  </a:xfrm>
                  <a:prstGeom prst="plaque">
                    <a:avLst>
                      <a:gd name="adj" fmla="val 44950"/>
                    </a:avLst>
                  </a:prstGeom>
                  <a:solidFill>
                    <a:srgbClr val="E7D6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Diamond 59"/>
                  <p:cNvSpPr/>
                  <p:nvPr/>
                </p:nvSpPr>
                <p:spPr>
                  <a:xfrm>
                    <a:off x="7239000" y="1143000"/>
                    <a:ext cx="228600" cy="381000"/>
                  </a:xfrm>
                  <a:prstGeom prst="diamond">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75"/>
                <p:cNvGrpSpPr/>
                <p:nvPr/>
              </p:nvGrpSpPr>
              <p:grpSpPr>
                <a:xfrm>
                  <a:off x="8458200" y="990600"/>
                  <a:ext cx="838200" cy="685800"/>
                  <a:chOff x="6934200" y="990600"/>
                  <a:chExt cx="838200" cy="685800"/>
                </a:xfrm>
              </p:grpSpPr>
              <p:sp>
                <p:nvSpPr>
                  <p:cNvPr id="57" name="Plaque 56"/>
                  <p:cNvSpPr/>
                  <p:nvPr/>
                </p:nvSpPr>
                <p:spPr>
                  <a:xfrm>
                    <a:off x="6934200" y="990600"/>
                    <a:ext cx="838200" cy="685800"/>
                  </a:xfrm>
                  <a:prstGeom prst="plaque">
                    <a:avLst>
                      <a:gd name="adj" fmla="val 44950"/>
                    </a:avLst>
                  </a:prstGeom>
                  <a:solidFill>
                    <a:srgbClr val="E7D6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Diamond 57"/>
                  <p:cNvSpPr/>
                  <p:nvPr/>
                </p:nvSpPr>
                <p:spPr>
                  <a:xfrm>
                    <a:off x="7239000" y="1143000"/>
                    <a:ext cx="228600" cy="381000"/>
                  </a:xfrm>
                  <a:prstGeom prst="diamond">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pic>
        <p:nvPicPr>
          <p:cNvPr id="72" name="Picture 71">
            <a:extLst>
              <a:ext uri="{FF2B5EF4-FFF2-40B4-BE49-F238E27FC236}">
                <a16:creationId xmlns:a16="http://schemas.microsoft.com/office/drawing/2014/main" id="{4E77080B-67E8-446C-AF8D-BCE18B2F56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429" y="145469"/>
            <a:ext cx="885424" cy="1146465"/>
          </a:xfrm>
          <a:prstGeom prst="rect">
            <a:avLst/>
          </a:prstGeom>
        </p:spPr>
      </p:pic>
    </p:spTree>
    <p:extLst>
      <p:ext uri="{BB962C8B-B14F-4D97-AF65-F5344CB8AC3E}">
        <p14:creationId xmlns:p14="http://schemas.microsoft.com/office/powerpoint/2010/main" val="4055004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29"/>
                                        </p:tgtEl>
                                        <p:attrNameLst>
                                          <p:attrName>style.visibility</p:attrName>
                                        </p:attrNameLst>
                                      </p:cBhvr>
                                      <p:to>
                                        <p:strVal val="visible"/>
                                      </p:to>
                                    </p:set>
                                    <p:animEffect transition="in" filter="fade">
                                      <p:cBhvr>
                                        <p:cTn id="9" dur="500"/>
                                        <p:tgtEl>
                                          <p:spTgt spid="29"/>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 name="Picture 2" descr="http://www.fabricfascinations.com.au/store/images/uploads/Maroon-HS-800px.jpg">
            <a:extLst>
              <a:ext uri="{FF2B5EF4-FFF2-40B4-BE49-F238E27FC236}">
                <a16:creationId xmlns:a16="http://schemas.microsoft.com/office/drawing/2014/main" id="{F2352B25-B0D7-4E9A-9E13-E9EE6DD1EE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455"/>
            <a:ext cx="12192000" cy="687745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533464" y="1"/>
            <a:ext cx="9134537" cy="830997"/>
          </a:xfrm>
          <a:prstGeom prst="rect">
            <a:avLst/>
          </a:prstGeom>
          <a:noFill/>
        </p:spPr>
        <p:txBody>
          <a:bodyPr wrap="square" rtlCol="0">
            <a:spAutoFit/>
          </a:bodyPr>
          <a:lstStyle/>
          <a:p>
            <a:pPr algn="ctr"/>
            <a:r>
              <a:rPr lang="en-US" sz="4800" dirty="0">
                <a:solidFill>
                  <a:schemeClr val="bg1"/>
                </a:solidFill>
                <a:latin typeface="AR JULIAN" panose="02000000000000000000" pitchFamily="2" charset="0"/>
              </a:rPr>
              <a:t>A Legal Right to the Bishopric</a:t>
            </a:r>
          </a:p>
        </p:txBody>
      </p:sp>
      <p:sp>
        <p:nvSpPr>
          <p:cNvPr id="13" name="TextBox 12"/>
          <p:cNvSpPr txBox="1"/>
          <p:nvPr/>
        </p:nvSpPr>
        <p:spPr>
          <a:xfrm>
            <a:off x="99324" y="6441638"/>
            <a:ext cx="2960433" cy="369332"/>
          </a:xfrm>
          <a:prstGeom prst="rect">
            <a:avLst/>
          </a:prstGeom>
          <a:noFill/>
        </p:spPr>
        <p:txBody>
          <a:bodyPr wrap="square" rtlCol="0">
            <a:spAutoFit/>
          </a:bodyPr>
          <a:lstStyle/>
          <a:p>
            <a:r>
              <a:rPr lang="en-US" dirty="0">
                <a:solidFill>
                  <a:schemeClr val="bg1"/>
                </a:solidFill>
              </a:rPr>
              <a:t>D&amp;C 68:15-21</a:t>
            </a:r>
          </a:p>
        </p:txBody>
      </p:sp>
      <p:sp>
        <p:nvSpPr>
          <p:cNvPr id="8" name="TextBox 7"/>
          <p:cNvSpPr txBox="1"/>
          <p:nvPr/>
        </p:nvSpPr>
        <p:spPr>
          <a:xfrm>
            <a:off x="1964768" y="1305341"/>
            <a:ext cx="5092868" cy="1477328"/>
          </a:xfrm>
          <a:prstGeom prst="rect">
            <a:avLst/>
          </a:prstGeom>
          <a:noFill/>
        </p:spPr>
        <p:txBody>
          <a:bodyPr wrap="square" rtlCol="0">
            <a:spAutoFit/>
          </a:bodyPr>
          <a:lstStyle/>
          <a:p>
            <a:r>
              <a:rPr lang="en-US" dirty="0">
                <a:solidFill>
                  <a:schemeClr val="bg1"/>
                </a:solidFill>
              </a:rPr>
              <a:t>“As the descendants of Abraham have right by birth to the priesthood, assuming worthiness, so the first-born of son of Aaron and his posterity down through the generations have a right by birth to the office Aaron held. </a:t>
            </a:r>
          </a:p>
        </p:txBody>
      </p:sp>
      <p:sp>
        <p:nvSpPr>
          <p:cNvPr id="9" name="TextBox 8"/>
          <p:cNvSpPr txBox="1"/>
          <p:nvPr/>
        </p:nvSpPr>
        <p:spPr>
          <a:xfrm>
            <a:off x="5336329" y="4704391"/>
            <a:ext cx="5443966" cy="1384995"/>
          </a:xfrm>
          <a:prstGeom prst="rect">
            <a:avLst/>
          </a:prstGeom>
          <a:noFill/>
        </p:spPr>
        <p:txBody>
          <a:bodyPr wrap="square" rtlCol="0">
            <a:spAutoFit/>
          </a:bodyPr>
          <a:lstStyle/>
          <a:p>
            <a:r>
              <a:rPr lang="en-US" dirty="0">
                <a:solidFill>
                  <a:schemeClr val="bg1"/>
                </a:solidFill>
              </a:rPr>
              <a:t>The word bishopric, as used in scripture, simply means “office,” and in this case the office of bishop does not have reference to the presidency of three that presides over either the Aaronic Priesthood or wards.”</a:t>
            </a:r>
          </a:p>
          <a:p>
            <a:r>
              <a:rPr lang="en-US" sz="1200" dirty="0">
                <a:solidFill>
                  <a:schemeClr val="bg1"/>
                </a:solidFill>
              </a:rPr>
              <a:t>McConkie and </a:t>
            </a:r>
            <a:r>
              <a:rPr lang="en-US" sz="1200" dirty="0" err="1">
                <a:solidFill>
                  <a:schemeClr val="bg1"/>
                </a:solidFill>
              </a:rPr>
              <a:t>Ostler</a:t>
            </a:r>
            <a:endParaRPr lang="en-US" sz="1200" dirty="0">
              <a:solidFill>
                <a:schemeClr val="bg1"/>
              </a:solidFill>
            </a:endParaRPr>
          </a:p>
        </p:txBody>
      </p:sp>
      <p:grpSp>
        <p:nvGrpSpPr>
          <p:cNvPr id="7" name="Group 6"/>
          <p:cNvGrpSpPr/>
          <p:nvPr/>
        </p:nvGrpSpPr>
        <p:grpSpPr>
          <a:xfrm>
            <a:off x="7364577" y="926626"/>
            <a:ext cx="1969113" cy="3256268"/>
            <a:chOff x="4495800" y="926626"/>
            <a:chExt cx="2895600" cy="4788374"/>
          </a:xfrm>
        </p:grpSpPr>
        <p:sp>
          <p:nvSpPr>
            <p:cNvPr id="10" name="Cloud 9"/>
            <p:cNvSpPr/>
            <p:nvPr/>
          </p:nvSpPr>
          <p:spPr>
            <a:xfrm rot="2502709" flipH="1">
              <a:off x="4771866" y="926626"/>
              <a:ext cx="994248" cy="1310863"/>
            </a:xfrm>
            <a:prstGeom prst="clou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loud 10"/>
            <p:cNvSpPr/>
            <p:nvPr/>
          </p:nvSpPr>
          <p:spPr>
            <a:xfrm rot="20132220">
              <a:off x="6275831" y="1040604"/>
              <a:ext cx="881755" cy="1255756"/>
            </a:xfrm>
            <a:prstGeom prst="clou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6781800" y="3581400"/>
              <a:ext cx="609600" cy="7620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4495800" y="3581400"/>
              <a:ext cx="533400" cy="7620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5334000" y="5029200"/>
              <a:ext cx="762000" cy="685800"/>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5867400" y="5029200"/>
              <a:ext cx="762000" cy="685800"/>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p:cNvSpPr/>
            <p:nvPr/>
          </p:nvSpPr>
          <p:spPr>
            <a:xfrm rot="1996156">
              <a:off x="4623756" y="2554376"/>
              <a:ext cx="1009860" cy="1443356"/>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17"/>
            <p:cNvSpPr/>
            <p:nvPr/>
          </p:nvSpPr>
          <p:spPr>
            <a:xfrm rot="2041752">
              <a:off x="4775398" y="2378835"/>
              <a:ext cx="1003899" cy="1306453"/>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apezoid 18"/>
            <p:cNvSpPr/>
            <p:nvPr/>
          </p:nvSpPr>
          <p:spPr>
            <a:xfrm rot="19870960">
              <a:off x="6288649" y="2558387"/>
              <a:ext cx="948562" cy="1443356"/>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p:cNvSpPr/>
            <p:nvPr/>
          </p:nvSpPr>
          <p:spPr>
            <a:xfrm rot="20036208">
              <a:off x="6103360" y="2400790"/>
              <a:ext cx="1003899" cy="1306453"/>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rapezoid 20"/>
            <p:cNvSpPr/>
            <p:nvPr/>
          </p:nvSpPr>
          <p:spPr>
            <a:xfrm>
              <a:off x="5257800" y="2438400"/>
              <a:ext cx="1447800" cy="2895600"/>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5658787" y="2209800"/>
              <a:ext cx="599605" cy="609600"/>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rapezoid 22"/>
            <p:cNvSpPr/>
            <p:nvPr/>
          </p:nvSpPr>
          <p:spPr>
            <a:xfrm rot="21335299">
              <a:off x="6047501" y="2385047"/>
              <a:ext cx="699099" cy="2728346"/>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p:cNvSpPr/>
            <p:nvPr/>
          </p:nvSpPr>
          <p:spPr>
            <a:xfrm rot="353417">
              <a:off x="5240733" y="2361322"/>
              <a:ext cx="699099" cy="2771026"/>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5105400" y="970548"/>
              <a:ext cx="1828800" cy="154405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loud 25"/>
            <p:cNvSpPr/>
            <p:nvPr/>
          </p:nvSpPr>
          <p:spPr>
            <a:xfrm rot="5612844" flipH="1">
              <a:off x="5383594" y="1699875"/>
              <a:ext cx="1126461" cy="1310863"/>
            </a:xfrm>
            <a:prstGeom prst="clou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687985" y="1981543"/>
              <a:ext cx="511230" cy="30198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Diagonal Stripe 27"/>
            <p:cNvSpPr/>
            <p:nvPr/>
          </p:nvSpPr>
          <p:spPr>
            <a:xfrm rot="7585615">
              <a:off x="4439071" y="4290467"/>
              <a:ext cx="1507228" cy="619900"/>
            </a:xfrm>
            <a:prstGeom prst="diagStripe">
              <a:avLst/>
            </a:prstGeom>
            <a:solidFill>
              <a:srgbClr val="DBAE3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9" name="Group 62"/>
            <p:cNvGrpSpPr/>
            <p:nvPr/>
          </p:nvGrpSpPr>
          <p:grpSpPr>
            <a:xfrm rot="5201482">
              <a:off x="5790144" y="3233628"/>
              <a:ext cx="916511" cy="252324"/>
              <a:chOff x="3886200" y="6096000"/>
              <a:chExt cx="3124200" cy="533400"/>
            </a:xfrm>
          </p:grpSpPr>
          <p:sp>
            <p:nvSpPr>
              <p:cNvPr id="44" name="Left-Right Arrow 43"/>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Left-Right Arrow 44"/>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Left-Right Arrow 45"/>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63"/>
            <p:cNvGrpSpPr/>
            <p:nvPr/>
          </p:nvGrpSpPr>
          <p:grpSpPr>
            <a:xfrm rot="5201482">
              <a:off x="5866344" y="4377212"/>
              <a:ext cx="916511" cy="252324"/>
              <a:chOff x="3886200" y="6096000"/>
              <a:chExt cx="3124200" cy="533400"/>
            </a:xfrm>
          </p:grpSpPr>
          <p:sp>
            <p:nvSpPr>
              <p:cNvPr id="41" name="Left-Right Arrow 40"/>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Left-Right Arrow 41"/>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Left-Right Arrow 42"/>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67"/>
            <p:cNvGrpSpPr/>
            <p:nvPr/>
          </p:nvGrpSpPr>
          <p:grpSpPr>
            <a:xfrm rot="5828466">
              <a:off x="5332945" y="3234211"/>
              <a:ext cx="916511" cy="252324"/>
              <a:chOff x="3886200" y="6096000"/>
              <a:chExt cx="3124200" cy="533400"/>
            </a:xfrm>
          </p:grpSpPr>
          <p:sp>
            <p:nvSpPr>
              <p:cNvPr id="38" name="Left-Right Arrow 37"/>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Left-Right Arrow 38"/>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Left-Right Arrow 39"/>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71"/>
            <p:cNvGrpSpPr/>
            <p:nvPr/>
          </p:nvGrpSpPr>
          <p:grpSpPr>
            <a:xfrm rot="5400000">
              <a:off x="5221768" y="4320998"/>
              <a:ext cx="916511" cy="252324"/>
              <a:chOff x="3886200" y="6096000"/>
              <a:chExt cx="3124200" cy="533400"/>
            </a:xfrm>
          </p:grpSpPr>
          <p:sp>
            <p:nvSpPr>
              <p:cNvPr id="35" name="Left-Right Arrow 34"/>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Left-Right Arrow 35"/>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Left-Right Arrow 36"/>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Diagonal Stripe 32"/>
            <p:cNvSpPr/>
            <p:nvPr/>
          </p:nvSpPr>
          <p:spPr>
            <a:xfrm rot="11733933">
              <a:off x="5251839" y="3448490"/>
              <a:ext cx="1459720" cy="723020"/>
            </a:xfrm>
            <a:prstGeom prst="diagStripe">
              <a:avLst/>
            </a:prstGeom>
            <a:solidFill>
              <a:srgbClr val="DBAE3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Rounded Rectangle 33"/>
            <p:cNvSpPr/>
            <p:nvPr/>
          </p:nvSpPr>
          <p:spPr>
            <a:xfrm>
              <a:off x="5257800" y="3810000"/>
              <a:ext cx="381000" cy="457200"/>
            </a:xfrm>
            <a:prstGeom prst="roundRect">
              <a:avLst/>
            </a:prstGeom>
            <a:solidFill>
              <a:srgbClr val="DBAE3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 name="Group 46"/>
          <p:cNvGrpSpPr/>
          <p:nvPr/>
        </p:nvGrpSpPr>
        <p:grpSpPr>
          <a:xfrm>
            <a:off x="2392650" y="3477986"/>
            <a:ext cx="2286000" cy="2057400"/>
            <a:chOff x="3657600" y="457200"/>
            <a:chExt cx="2286000" cy="2057400"/>
          </a:xfrm>
        </p:grpSpPr>
        <p:sp>
          <p:nvSpPr>
            <p:cNvPr id="48" name="Flowchart: Manual Operation 47"/>
            <p:cNvSpPr/>
            <p:nvPr/>
          </p:nvSpPr>
          <p:spPr>
            <a:xfrm rot="12226993">
              <a:off x="4304986" y="1182365"/>
              <a:ext cx="328855" cy="634556"/>
            </a:xfrm>
            <a:prstGeom prst="flowChartManualOperation">
              <a:avLst/>
            </a:prstGeom>
            <a:solidFill>
              <a:schemeClr val="tx1">
                <a:lumMod val="65000"/>
                <a:lumOff val="3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rot="3447143">
              <a:off x="4497763" y="1528500"/>
              <a:ext cx="197224" cy="156654"/>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rapezoid 75"/>
            <p:cNvSpPr/>
            <p:nvPr/>
          </p:nvSpPr>
          <p:spPr>
            <a:xfrm>
              <a:off x="4324707" y="1294818"/>
              <a:ext cx="869100" cy="888088"/>
            </a:xfrm>
            <a:prstGeom prst="trapezoid">
              <a:avLst/>
            </a:prstGeom>
            <a:solidFill>
              <a:schemeClr val="tx1">
                <a:lumMod val="65000"/>
                <a:lumOff val="3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lowchart: Extract 78"/>
            <p:cNvSpPr/>
            <p:nvPr/>
          </p:nvSpPr>
          <p:spPr>
            <a:xfrm rot="10800000">
              <a:off x="4525270" y="1188881"/>
              <a:ext cx="534831" cy="476717"/>
            </a:xfrm>
            <a:prstGeom prst="flowChartExtract">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lowchart: Manual Operation 51"/>
            <p:cNvSpPr/>
            <p:nvPr/>
          </p:nvSpPr>
          <p:spPr>
            <a:xfrm rot="9072359">
              <a:off x="4887814" y="1198713"/>
              <a:ext cx="328855" cy="669908"/>
            </a:xfrm>
            <a:prstGeom prst="flowChartManualOperation">
              <a:avLst/>
            </a:prstGeom>
            <a:solidFill>
              <a:schemeClr val="tx1">
                <a:lumMod val="65000"/>
                <a:lumOff val="3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 name="Group 13"/>
            <p:cNvGrpSpPr/>
            <p:nvPr/>
          </p:nvGrpSpPr>
          <p:grpSpPr>
            <a:xfrm>
              <a:off x="4659886" y="1313512"/>
              <a:ext cx="266416" cy="580740"/>
              <a:chOff x="1463040" y="844062"/>
              <a:chExt cx="685800" cy="1957755"/>
            </a:xfrm>
          </p:grpSpPr>
          <p:sp>
            <p:nvSpPr>
              <p:cNvPr id="67" name="Pentagon 66"/>
              <p:cNvSpPr/>
              <p:nvPr/>
            </p:nvSpPr>
            <p:spPr>
              <a:xfrm rot="5400000">
                <a:off x="1104900" y="1925516"/>
                <a:ext cx="1371600" cy="381001"/>
              </a:xfrm>
              <a:prstGeom prst="homePlat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Diamond 67"/>
              <p:cNvSpPr/>
              <p:nvPr/>
            </p:nvSpPr>
            <p:spPr>
              <a:xfrm>
                <a:off x="1463040" y="844062"/>
                <a:ext cx="685800" cy="908538"/>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Parallelogram 53"/>
            <p:cNvSpPr/>
            <p:nvPr/>
          </p:nvSpPr>
          <p:spPr>
            <a:xfrm rot="18360858">
              <a:off x="4796500" y="1222550"/>
              <a:ext cx="308508" cy="164334"/>
            </a:xfrm>
            <a:prstGeom prst="parallelogram">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Parallelogram 54"/>
            <p:cNvSpPr/>
            <p:nvPr/>
          </p:nvSpPr>
          <p:spPr>
            <a:xfrm rot="3239142" flipH="1">
              <a:off x="4520493" y="1184011"/>
              <a:ext cx="265449" cy="254071"/>
            </a:xfrm>
            <a:prstGeom prst="parallelogram">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4419600" y="500290"/>
              <a:ext cx="685800" cy="847497"/>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ardrop 56"/>
            <p:cNvSpPr/>
            <p:nvPr/>
          </p:nvSpPr>
          <p:spPr>
            <a:xfrm rot="4650018">
              <a:off x="4593362" y="293737"/>
              <a:ext cx="232176" cy="559102"/>
            </a:xfrm>
            <a:prstGeom prst="teardrop">
              <a:avLst>
                <a:gd name="adj" fmla="val 130404"/>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ardrop 57"/>
            <p:cNvSpPr/>
            <p:nvPr/>
          </p:nvSpPr>
          <p:spPr>
            <a:xfrm rot="18469265">
              <a:off x="4959712" y="526807"/>
              <a:ext cx="168019" cy="323338"/>
            </a:xfrm>
            <a:prstGeom prst="teardrop">
              <a:avLst>
                <a:gd name="adj" fmla="val 130404"/>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Parallelogram 58"/>
            <p:cNvSpPr/>
            <p:nvPr/>
          </p:nvSpPr>
          <p:spPr>
            <a:xfrm rot="3239142" flipH="1">
              <a:off x="4388764" y="1307554"/>
              <a:ext cx="301168" cy="128092"/>
            </a:xfrm>
            <a:prstGeom prst="parallelogram">
              <a:avLst/>
            </a:prstGeom>
            <a:solidFill>
              <a:schemeClr val="tx1">
                <a:lumMod val="65000"/>
                <a:lumOff val="3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Parallelogram 59"/>
            <p:cNvSpPr/>
            <p:nvPr/>
          </p:nvSpPr>
          <p:spPr>
            <a:xfrm rot="18360858">
              <a:off x="4857686" y="1307554"/>
              <a:ext cx="301168" cy="128092"/>
            </a:xfrm>
            <a:prstGeom prst="parallelogram">
              <a:avLst/>
            </a:prstGeom>
            <a:solidFill>
              <a:schemeClr val="tx1">
                <a:lumMod val="65000"/>
                <a:lumOff val="3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4114800" y="1676400"/>
              <a:ext cx="1371600" cy="152400"/>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267200" y="1828800"/>
              <a:ext cx="1066800" cy="457200"/>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3657600" y="2286000"/>
              <a:ext cx="2286000" cy="228600"/>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51"/>
            <p:cNvGrpSpPr/>
            <p:nvPr/>
          </p:nvGrpSpPr>
          <p:grpSpPr>
            <a:xfrm>
              <a:off x="4800600" y="1219200"/>
              <a:ext cx="152400" cy="457200"/>
              <a:chOff x="5867400" y="762000"/>
              <a:chExt cx="228600" cy="918356"/>
            </a:xfrm>
          </p:grpSpPr>
          <p:sp>
            <p:nvSpPr>
              <p:cNvPr id="65" name="Oval 64"/>
              <p:cNvSpPr/>
              <p:nvPr/>
            </p:nvSpPr>
            <p:spPr>
              <a:xfrm>
                <a:off x="5867400" y="762000"/>
                <a:ext cx="228600" cy="228600"/>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lowchart: Magnetic Disk 65"/>
              <p:cNvSpPr/>
              <p:nvPr/>
            </p:nvSpPr>
            <p:spPr>
              <a:xfrm rot="10589476">
                <a:off x="5966858" y="917072"/>
                <a:ext cx="105884" cy="763284"/>
              </a:xfrm>
              <a:prstGeom prst="flowChartMagneticDisk">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0" name="Group 69">
            <a:extLst>
              <a:ext uri="{FF2B5EF4-FFF2-40B4-BE49-F238E27FC236}">
                <a16:creationId xmlns:a16="http://schemas.microsoft.com/office/drawing/2014/main" id="{E18F4AE8-B652-4D1E-8CF7-5D7E8E9BE1B7}"/>
              </a:ext>
            </a:extLst>
          </p:cNvPr>
          <p:cNvGrpSpPr/>
          <p:nvPr/>
        </p:nvGrpSpPr>
        <p:grpSpPr>
          <a:xfrm>
            <a:off x="279304" y="249220"/>
            <a:ext cx="1300236" cy="818950"/>
            <a:chOff x="7064943" y="3831657"/>
            <a:chExt cx="2419634" cy="1524000"/>
          </a:xfrm>
        </p:grpSpPr>
        <p:pic>
          <p:nvPicPr>
            <p:cNvPr id="71" name="Picture 70">
              <a:extLst>
                <a:ext uri="{FF2B5EF4-FFF2-40B4-BE49-F238E27FC236}">
                  <a16:creationId xmlns:a16="http://schemas.microsoft.com/office/drawing/2014/main" id="{93F3CB62-3026-4AEA-8F98-DB1588CA42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4943" y="3831657"/>
              <a:ext cx="1219200" cy="1524000"/>
            </a:xfrm>
            <a:prstGeom prst="rect">
              <a:avLst/>
            </a:prstGeom>
          </p:spPr>
        </p:pic>
        <p:pic>
          <p:nvPicPr>
            <p:cNvPr id="72" name="Picture 71">
              <a:extLst>
                <a:ext uri="{FF2B5EF4-FFF2-40B4-BE49-F238E27FC236}">
                  <a16:creationId xmlns:a16="http://schemas.microsoft.com/office/drawing/2014/main" id="{A05B8199-44FD-484C-BD20-B5FD7CD444A0}"/>
                </a:ext>
              </a:extLst>
            </p:cNvPr>
            <p:cNvPicPr>
              <a:picLocks noChangeAspect="1"/>
            </p:cNvPicPr>
            <p:nvPr/>
          </p:nvPicPr>
          <p:blipFill rotWithShape="1">
            <a:blip r:embed="rId4">
              <a:extLst>
                <a:ext uri="{28A0092B-C50C-407E-A947-70E740481C1C}">
                  <a14:useLocalDpi xmlns:a14="http://schemas.microsoft.com/office/drawing/2010/main" val="0"/>
                </a:ext>
              </a:extLst>
            </a:blip>
            <a:srcRect l="50000" t="12035" r="27333" b="50000"/>
            <a:stretch/>
          </p:blipFill>
          <p:spPr>
            <a:xfrm>
              <a:off x="8284142" y="3847679"/>
              <a:ext cx="1200435" cy="1507978"/>
            </a:xfrm>
            <a:prstGeom prst="rect">
              <a:avLst/>
            </a:prstGeom>
          </p:spPr>
        </p:pic>
      </p:grpSp>
    </p:spTree>
    <p:extLst>
      <p:ext uri="{BB962C8B-B14F-4D97-AF65-F5344CB8AC3E}">
        <p14:creationId xmlns:p14="http://schemas.microsoft.com/office/powerpoint/2010/main" val="3270403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http://www.fabricfascinations.com.au/store/images/uploads/Maroon-HS-800px.jpg">
            <a:extLst>
              <a:ext uri="{FF2B5EF4-FFF2-40B4-BE49-F238E27FC236}">
                <a16:creationId xmlns:a16="http://schemas.microsoft.com/office/drawing/2014/main" id="{CD060ADE-4C1A-4714-9E82-3089C62F54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455"/>
            <a:ext cx="12192000" cy="687745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533464" y="1"/>
            <a:ext cx="9134537" cy="646331"/>
          </a:xfrm>
          <a:prstGeom prst="rect">
            <a:avLst/>
          </a:prstGeom>
          <a:noFill/>
        </p:spPr>
        <p:txBody>
          <a:bodyPr wrap="square" rtlCol="0">
            <a:spAutoFit/>
          </a:bodyPr>
          <a:lstStyle/>
          <a:p>
            <a:pPr algn="ctr"/>
            <a:r>
              <a:rPr lang="en-US" sz="3600" dirty="0">
                <a:solidFill>
                  <a:schemeClr val="bg1"/>
                </a:solidFill>
                <a:latin typeface="AR JULIAN" panose="02000000000000000000" pitchFamily="2" charset="0"/>
              </a:rPr>
              <a:t>Parents Commanded to Teach Children</a:t>
            </a:r>
          </a:p>
        </p:txBody>
      </p:sp>
      <p:sp>
        <p:nvSpPr>
          <p:cNvPr id="13" name="TextBox 12"/>
          <p:cNvSpPr txBox="1"/>
          <p:nvPr/>
        </p:nvSpPr>
        <p:spPr>
          <a:xfrm>
            <a:off x="53247" y="6488668"/>
            <a:ext cx="2960433" cy="369332"/>
          </a:xfrm>
          <a:prstGeom prst="rect">
            <a:avLst/>
          </a:prstGeom>
          <a:noFill/>
        </p:spPr>
        <p:txBody>
          <a:bodyPr wrap="square" rtlCol="0">
            <a:spAutoFit/>
          </a:bodyPr>
          <a:lstStyle/>
          <a:p>
            <a:r>
              <a:rPr lang="en-US" dirty="0">
                <a:solidFill>
                  <a:schemeClr val="bg1"/>
                </a:solidFill>
              </a:rPr>
              <a:t>D&amp;C 68:25-28</a:t>
            </a:r>
          </a:p>
        </p:txBody>
      </p:sp>
      <p:sp>
        <p:nvSpPr>
          <p:cNvPr id="8" name="TextBox 7"/>
          <p:cNvSpPr txBox="1"/>
          <p:nvPr/>
        </p:nvSpPr>
        <p:spPr>
          <a:xfrm>
            <a:off x="1793787" y="843678"/>
            <a:ext cx="5092868" cy="2585323"/>
          </a:xfrm>
          <a:prstGeom prst="rect">
            <a:avLst/>
          </a:prstGeom>
          <a:noFill/>
        </p:spPr>
        <p:txBody>
          <a:bodyPr wrap="square" rtlCol="0">
            <a:spAutoFit/>
          </a:bodyPr>
          <a:lstStyle/>
          <a:p>
            <a:pPr fontAlgn="base"/>
            <a:r>
              <a:rPr lang="en-US" dirty="0">
                <a:solidFill>
                  <a:srgbClr val="FFFF00"/>
                </a:solidFill>
              </a:rPr>
              <a:t>Why do you think it would be important for you to teach your children to pray?</a:t>
            </a:r>
          </a:p>
          <a:p>
            <a:pPr fontAlgn="base"/>
            <a:endParaRPr lang="en-US" dirty="0">
              <a:solidFill>
                <a:srgbClr val="FFFF00"/>
              </a:solidFill>
            </a:endParaRPr>
          </a:p>
          <a:p>
            <a:pPr fontAlgn="base"/>
            <a:r>
              <a:rPr lang="en-US" dirty="0">
                <a:solidFill>
                  <a:srgbClr val="FFFF00"/>
                </a:solidFill>
              </a:rPr>
              <a:t>How were you taught to pray? </a:t>
            </a:r>
          </a:p>
          <a:p>
            <a:pPr fontAlgn="base"/>
            <a:endParaRPr lang="en-US" dirty="0">
              <a:solidFill>
                <a:srgbClr val="FFFF00"/>
              </a:solidFill>
            </a:endParaRPr>
          </a:p>
          <a:p>
            <a:pPr fontAlgn="base"/>
            <a:r>
              <a:rPr lang="en-US" dirty="0">
                <a:solidFill>
                  <a:srgbClr val="FFFF00"/>
                </a:solidFill>
              </a:rPr>
              <a:t>How has prayer blessed you and your family? </a:t>
            </a:r>
          </a:p>
          <a:p>
            <a:pPr fontAlgn="base"/>
            <a:endParaRPr lang="en-US" dirty="0">
              <a:solidFill>
                <a:srgbClr val="FFFF00"/>
              </a:solidFill>
            </a:endParaRPr>
          </a:p>
          <a:p>
            <a:pPr fontAlgn="base"/>
            <a:r>
              <a:rPr lang="en-US" dirty="0">
                <a:solidFill>
                  <a:srgbClr val="FFFF00"/>
                </a:solidFill>
              </a:rPr>
              <a:t>What do you think it means to “walk uprightly before the Lord”?</a:t>
            </a:r>
          </a:p>
        </p:txBody>
      </p:sp>
      <p:pic>
        <p:nvPicPr>
          <p:cNvPr id="5" name="Picture 4">
            <a:extLst>
              <a:ext uri="{FF2B5EF4-FFF2-40B4-BE49-F238E27FC236}">
                <a16:creationId xmlns:a16="http://schemas.microsoft.com/office/drawing/2014/main" id="{FF268C3F-DE3F-417A-9790-491C6E699D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5521" y="3985570"/>
            <a:ext cx="2044700" cy="2654300"/>
          </a:xfrm>
          <a:prstGeom prst="rect">
            <a:avLst/>
          </a:prstGeom>
        </p:spPr>
      </p:pic>
      <p:pic>
        <p:nvPicPr>
          <p:cNvPr id="7" name="Picture 6">
            <a:extLst>
              <a:ext uri="{FF2B5EF4-FFF2-40B4-BE49-F238E27FC236}">
                <a16:creationId xmlns:a16="http://schemas.microsoft.com/office/drawing/2014/main" id="{95E954C5-644A-403B-A946-72BCC1DF9F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50427" y="1138540"/>
            <a:ext cx="3289300" cy="2628900"/>
          </a:xfrm>
          <a:prstGeom prst="rect">
            <a:avLst/>
          </a:prstGeom>
        </p:spPr>
      </p:pic>
      <p:grpSp>
        <p:nvGrpSpPr>
          <p:cNvPr id="15" name="Group 14">
            <a:extLst>
              <a:ext uri="{FF2B5EF4-FFF2-40B4-BE49-F238E27FC236}">
                <a16:creationId xmlns:a16="http://schemas.microsoft.com/office/drawing/2014/main" id="{7AB9E8DF-A99A-41F5-B3BD-CF9B29CCACA9}"/>
              </a:ext>
            </a:extLst>
          </p:cNvPr>
          <p:cNvGrpSpPr/>
          <p:nvPr/>
        </p:nvGrpSpPr>
        <p:grpSpPr>
          <a:xfrm>
            <a:off x="5711029" y="2745545"/>
            <a:ext cx="2061181" cy="3880861"/>
            <a:chOff x="-121678" y="832957"/>
            <a:chExt cx="1944470" cy="3661113"/>
          </a:xfrm>
        </p:grpSpPr>
        <p:grpSp>
          <p:nvGrpSpPr>
            <p:cNvPr id="16" name="Group 15">
              <a:extLst>
                <a:ext uri="{FF2B5EF4-FFF2-40B4-BE49-F238E27FC236}">
                  <a16:creationId xmlns:a16="http://schemas.microsoft.com/office/drawing/2014/main" id="{38838CA3-B8BA-4CAE-B455-C6C9BB541781}"/>
                </a:ext>
              </a:extLst>
            </p:cNvPr>
            <p:cNvGrpSpPr/>
            <p:nvPr/>
          </p:nvGrpSpPr>
          <p:grpSpPr>
            <a:xfrm>
              <a:off x="-121678" y="931093"/>
              <a:ext cx="1944470" cy="3562977"/>
              <a:chOff x="838200" y="76200"/>
              <a:chExt cx="2667000" cy="5029200"/>
            </a:xfrm>
          </p:grpSpPr>
          <p:grpSp>
            <p:nvGrpSpPr>
              <p:cNvPr id="20" name="Group 17">
                <a:extLst>
                  <a:ext uri="{FF2B5EF4-FFF2-40B4-BE49-F238E27FC236}">
                    <a16:creationId xmlns:a16="http://schemas.microsoft.com/office/drawing/2014/main" id="{F386BA0F-D312-48CC-B9FA-C2A8C49EE556}"/>
                  </a:ext>
                </a:extLst>
              </p:cNvPr>
              <p:cNvGrpSpPr/>
              <p:nvPr/>
            </p:nvGrpSpPr>
            <p:grpSpPr>
              <a:xfrm>
                <a:off x="838200" y="76200"/>
                <a:ext cx="2667000" cy="5029200"/>
                <a:chOff x="838200" y="76200"/>
                <a:chExt cx="2667000" cy="5029200"/>
              </a:xfrm>
            </p:grpSpPr>
            <p:grpSp>
              <p:nvGrpSpPr>
                <p:cNvPr id="22" name="Group 17">
                  <a:extLst>
                    <a:ext uri="{FF2B5EF4-FFF2-40B4-BE49-F238E27FC236}">
                      <a16:creationId xmlns:a16="http://schemas.microsoft.com/office/drawing/2014/main" id="{DC3BC9CB-01D7-45D6-BDBC-C96B67202451}"/>
                    </a:ext>
                  </a:extLst>
                </p:cNvPr>
                <p:cNvGrpSpPr/>
                <p:nvPr/>
              </p:nvGrpSpPr>
              <p:grpSpPr>
                <a:xfrm flipH="1">
                  <a:off x="2209800" y="1447800"/>
                  <a:ext cx="1295400" cy="3429000"/>
                  <a:chOff x="685800" y="1447800"/>
                  <a:chExt cx="1295400" cy="3124200"/>
                </a:xfrm>
              </p:grpSpPr>
              <p:sp>
                <p:nvSpPr>
                  <p:cNvPr id="38" name="Bent Arrow 26">
                    <a:extLst>
                      <a:ext uri="{FF2B5EF4-FFF2-40B4-BE49-F238E27FC236}">
                        <a16:creationId xmlns:a16="http://schemas.microsoft.com/office/drawing/2014/main" id="{044E80EE-DBF4-4529-A371-DC3FFF8EC6F9}"/>
                      </a:ext>
                    </a:extLst>
                  </p:cNvPr>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Bent Arrow 27">
                    <a:extLst>
                      <a:ext uri="{FF2B5EF4-FFF2-40B4-BE49-F238E27FC236}">
                        <a16:creationId xmlns:a16="http://schemas.microsoft.com/office/drawing/2014/main" id="{20484E21-E4D2-4859-86BC-D5A48AF11F73}"/>
                      </a:ext>
                    </a:extLst>
                  </p:cNvPr>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3" name="Group 16">
                  <a:extLst>
                    <a:ext uri="{FF2B5EF4-FFF2-40B4-BE49-F238E27FC236}">
                      <a16:creationId xmlns:a16="http://schemas.microsoft.com/office/drawing/2014/main" id="{9A4DA65A-3E68-4816-955D-52F8FBDF3AD2}"/>
                    </a:ext>
                  </a:extLst>
                </p:cNvPr>
                <p:cNvGrpSpPr/>
                <p:nvPr/>
              </p:nvGrpSpPr>
              <p:grpSpPr>
                <a:xfrm>
                  <a:off x="838200" y="1447800"/>
                  <a:ext cx="1295400" cy="3429000"/>
                  <a:chOff x="685800" y="1447800"/>
                  <a:chExt cx="1295400" cy="3429000"/>
                </a:xfrm>
              </p:grpSpPr>
              <p:sp>
                <p:nvSpPr>
                  <p:cNvPr id="36" name="Bent Arrow 24">
                    <a:extLst>
                      <a:ext uri="{FF2B5EF4-FFF2-40B4-BE49-F238E27FC236}">
                        <a16:creationId xmlns:a16="http://schemas.microsoft.com/office/drawing/2014/main" id="{9FE38B53-13EA-446B-B619-62D120F495CE}"/>
                      </a:ext>
                    </a:extLst>
                  </p:cNvPr>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 name="Bent Arrow 14">
                    <a:extLst>
                      <a:ext uri="{FF2B5EF4-FFF2-40B4-BE49-F238E27FC236}">
                        <a16:creationId xmlns:a16="http://schemas.microsoft.com/office/drawing/2014/main" id="{B05703E0-0CFE-45AB-B953-874A9EDDF51A}"/>
                      </a:ext>
                    </a:extLst>
                  </p:cNvPr>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4" name="Oval 2">
                  <a:extLst>
                    <a:ext uri="{FF2B5EF4-FFF2-40B4-BE49-F238E27FC236}">
                      <a16:creationId xmlns:a16="http://schemas.microsoft.com/office/drawing/2014/main" id="{4D434957-5642-490E-BCCF-B844C7C94A45}"/>
                    </a:ext>
                  </a:extLst>
                </p:cNvPr>
                <p:cNvSpPr/>
                <p:nvPr/>
              </p:nvSpPr>
              <p:spPr>
                <a:xfrm>
                  <a:off x="1219200" y="1741449"/>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5" name="Flowchart: Manual Operation 3">
                  <a:extLst>
                    <a:ext uri="{FF2B5EF4-FFF2-40B4-BE49-F238E27FC236}">
                      <a16:creationId xmlns:a16="http://schemas.microsoft.com/office/drawing/2014/main" id="{4FB9C803-B8F7-4F70-A6E4-B9FE6A80D2A9}"/>
                    </a:ext>
                  </a:extLst>
                </p:cNvPr>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lowchart: Manual Operation 4">
                  <a:extLst>
                    <a:ext uri="{FF2B5EF4-FFF2-40B4-BE49-F238E27FC236}">
                      <a16:creationId xmlns:a16="http://schemas.microsoft.com/office/drawing/2014/main" id="{D3DA0DEA-501E-49DA-8D3F-B7B01EF1DB77}"/>
                    </a:ext>
                  </a:extLst>
                </p:cNvPr>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15">
                  <a:extLst>
                    <a:ext uri="{FF2B5EF4-FFF2-40B4-BE49-F238E27FC236}">
                      <a16:creationId xmlns:a16="http://schemas.microsoft.com/office/drawing/2014/main" id="{BE89B509-EB64-4C5E-8C25-272133C6F95F}"/>
                    </a:ext>
                  </a:extLst>
                </p:cNvPr>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5">
                  <a:extLst>
                    <a:ext uri="{FF2B5EF4-FFF2-40B4-BE49-F238E27FC236}">
                      <a16:creationId xmlns:a16="http://schemas.microsoft.com/office/drawing/2014/main" id="{B02B49FC-174F-4B29-86CF-B7BC8879FDBF}"/>
                    </a:ext>
                  </a:extLst>
                </p:cNvPr>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Donut 17">
                  <a:extLst>
                    <a:ext uri="{FF2B5EF4-FFF2-40B4-BE49-F238E27FC236}">
                      <a16:creationId xmlns:a16="http://schemas.microsoft.com/office/drawing/2014/main" id="{5411484B-D361-42F0-9394-19F0F791AFB2}"/>
                    </a:ext>
                  </a:extLst>
                </p:cNvPr>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Rounded Rectangle 7">
                  <a:extLst>
                    <a:ext uri="{FF2B5EF4-FFF2-40B4-BE49-F238E27FC236}">
                      <a16:creationId xmlns:a16="http://schemas.microsoft.com/office/drawing/2014/main" id="{DBA01AED-994C-4746-B1FB-884E9D7CE650}"/>
                    </a:ext>
                  </a:extLst>
                </p:cNvPr>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9">
                  <a:extLst>
                    <a:ext uri="{FF2B5EF4-FFF2-40B4-BE49-F238E27FC236}">
                      <a16:creationId xmlns:a16="http://schemas.microsoft.com/office/drawing/2014/main" id="{9D87F0E7-2F59-4452-9A6A-643908D63375}"/>
                    </a:ext>
                  </a:extLst>
                </p:cNvPr>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10">
                  <a:extLst>
                    <a:ext uri="{FF2B5EF4-FFF2-40B4-BE49-F238E27FC236}">
                      <a16:creationId xmlns:a16="http://schemas.microsoft.com/office/drawing/2014/main" id="{B0A69723-D23E-4948-A326-BB20C9A86E61}"/>
                    </a:ext>
                  </a:extLst>
                </p:cNvPr>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11">
                  <a:extLst>
                    <a:ext uri="{FF2B5EF4-FFF2-40B4-BE49-F238E27FC236}">
                      <a16:creationId xmlns:a16="http://schemas.microsoft.com/office/drawing/2014/main" id="{46BE526D-21A8-447C-892E-63C37F467160}"/>
                    </a:ext>
                  </a:extLst>
                </p:cNvPr>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ed Rectangle 12">
                  <a:extLst>
                    <a:ext uri="{FF2B5EF4-FFF2-40B4-BE49-F238E27FC236}">
                      <a16:creationId xmlns:a16="http://schemas.microsoft.com/office/drawing/2014/main" id="{43DC81A4-C420-4D78-9FD8-16CDA429F878}"/>
                    </a:ext>
                  </a:extLst>
                </p:cNvPr>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lowchart: Manual Operation 13">
                  <a:extLst>
                    <a:ext uri="{FF2B5EF4-FFF2-40B4-BE49-F238E27FC236}">
                      <a16:creationId xmlns:a16="http://schemas.microsoft.com/office/drawing/2014/main" id="{A0CC61CB-DE55-467C-9D7B-C0135B516AD1}"/>
                    </a:ext>
                  </a:extLst>
                </p:cNvPr>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Rectangle 20">
                <a:extLst>
                  <a:ext uri="{FF2B5EF4-FFF2-40B4-BE49-F238E27FC236}">
                    <a16:creationId xmlns:a16="http://schemas.microsoft.com/office/drawing/2014/main" id="{281085BE-55CB-418D-BAD4-220D08571AB0}"/>
                  </a:ext>
                </a:extLst>
              </p:cNvPr>
              <p:cNvSpPr/>
              <p:nvPr/>
            </p:nvSpPr>
            <p:spPr>
              <a:xfrm>
                <a:off x="1184013" y="2087309"/>
                <a:ext cx="2016387" cy="1926213"/>
              </a:xfrm>
              <a:prstGeom prst="rect">
                <a:avLst/>
              </a:prstGeom>
            </p:spPr>
            <p:txBody>
              <a:bodyPr wrap="square">
                <a:spAutoFit/>
              </a:bodyPr>
              <a:lstStyle/>
              <a:p>
                <a:pPr algn="ctr"/>
                <a:r>
                  <a:rPr lang="en-US" sz="1100" b="1" dirty="0"/>
                  <a:t>The Lord has commanded parents to teach their children to understand the doctrine of repentance, faith in Christ, baptism, and the gift of the Holy Ghost</a:t>
                </a:r>
                <a:endParaRPr lang="en-US" sz="1100" dirty="0"/>
              </a:p>
            </p:txBody>
          </p:sp>
        </p:grpSp>
        <p:grpSp>
          <p:nvGrpSpPr>
            <p:cNvPr id="17" name="Group 16">
              <a:extLst>
                <a:ext uri="{FF2B5EF4-FFF2-40B4-BE49-F238E27FC236}">
                  <a16:creationId xmlns:a16="http://schemas.microsoft.com/office/drawing/2014/main" id="{5EFA7437-A9E8-478C-9DC6-78A96E1CF3F3}"/>
                </a:ext>
              </a:extLst>
            </p:cNvPr>
            <p:cNvGrpSpPr/>
            <p:nvPr/>
          </p:nvGrpSpPr>
          <p:grpSpPr>
            <a:xfrm>
              <a:off x="671774" y="832957"/>
              <a:ext cx="425506" cy="274176"/>
              <a:chOff x="553452" y="1044713"/>
              <a:chExt cx="567062" cy="365388"/>
            </a:xfrm>
          </p:grpSpPr>
          <p:sp>
            <p:nvSpPr>
              <p:cNvPr id="18" name="Isosceles Triangle 17">
                <a:extLst>
                  <a:ext uri="{FF2B5EF4-FFF2-40B4-BE49-F238E27FC236}">
                    <a16:creationId xmlns:a16="http://schemas.microsoft.com/office/drawing/2014/main" id="{26E7A201-D5E8-49BD-AC85-EDF71A0974BF}"/>
                  </a:ext>
                </a:extLst>
              </p:cNvPr>
              <p:cNvSpPr/>
              <p:nvPr/>
            </p:nvSpPr>
            <p:spPr>
              <a:xfrm rot="13728574">
                <a:off x="644893" y="1068404"/>
                <a:ext cx="250256" cy="433137"/>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ylinder 18">
                <a:extLst>
                  <a:ext uri="{FF2B5EF4-FFF2-40B4-BE49-F238E27FC236}">
                    <a16:creationId xmlns:a16="http://schemas.microsoft.com/office/drawing/2014/main" id="{C6AF59CC-827D-4099-AD7E-27BB0CD0FA8D}"/>
                  </a:ext>
                </a:extLst>
              </p:cNvPr>
              <p:cNvSpPr/>
              <p:nvPr/>
            </p:nvSpPr>
            <p:spPr>
              <a:xfrm rot="2491957">
                <a:off x="774004" y="1044713"/>
                <a:ext cx="346510" cy="143411"/>
              </a:xfrm>
              <a:prstGeom prst="can">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943532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http://www.fabricfascinations.com.au/store/images/uploads/Maroon-HS-800px.jpg">
            <a:extLst>
              <a:ext uri="{FF2B5EF4-FFF2-40B4-BE49-F238E27FC236}">
                <a16:creationId xmlns:a16="http://schemas.microsoft.com/office/drawing/2014/main" id="{27FA036D-98EA-4465-B60B-B10C1791A6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455"/>
            <a:ext cx="12192000" cy="687745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533464" y="1"/>
            <a:ext cx="9134537" cy="769441"/>
          </a:xfrm>
          <a:prstGeom prst="rect">
            <a:avLst/>
          </a:prstGeom>
          <a:noFill/>
        </p:spPr>
        <p:txBody>
          <a:bodyPr wrap="square" rtlCol="0">
            <a:spAutoFit/>
          </a:bodyPr>
          <a:lstStyle/>
          <a:p>
            <a:pPr algn="ctr"/>
            <a:r>
              <a:rPr lang="en-US" sz="4400" dirty="0">
                <a:solidFill>
                  <a:schemeClr val="bg1"/>
                </a:solidFill>
                <a:latin typeface="AR JULIAN" panose="02000000000000000000" pitchFamily="2" charset="0"/>
              </a:rPr>
              <a:t>Keeping the Sabbath Day Holy</a:t>
            </a:r>
          </a:p>
        </p:txBody>
      </p:sp>
      <p:sp>
        <p:nvSpPr>
          <p:cNvPr id="13" name="TextBox 12"/>
          <p:cNvSpPr txBox="1"/>
          <p:nvPr/>
        </p:nvSpPr>
        <p:spPr>
          <a:xfrm>
            <a:off x="53247" y="6488667"/>
            <a:ext cx="2960433" cy="369332"/>
          </a:xfrm>
          <a:prstGeom prst="rect">
            <a:avLst/>
          </a:prstGeom>
          <a:noFill/>
        </p:spPr>
        <p:txBody>
          <a:bodyPr wrap="square" rtlCol="0">
            <a:spAutoFit/>
          </a:bodyPr>
          <a:lstStyle/>
          <a:p>
            <a:r>
              <a:rPr lang="en-US" dirty="0">
                <a:solidFill>
                  <a:schemeClr val="bg1"/>
                </a:solidFill>
              </a:rPr>
              <a:t>D&amp;C 68:29</a:t>
            </a:r>
          </a:p>
        </p:txBody>
      </p:sp>
      <p:sp>
        <p:nvSpPr>
          <p:cNvPr id="8" name="TextBox 7"/>
          <p:cNvSpPr txBox="1"/>
          <p:nvPr/>
        </p:nvSpPr>
        <p:spPr>
          <a:xfrm>
            <a:off x="1964768" y="1305342"/>
            <a:ext cx="5092868" cy="2215991"/>
          </a:xfrm>
          <a:prstGeom prst="rect">
            <a:avLst/>
          </a:prstGeom>
          <a:noFill/>
        </p:spPr>
        <p:txBody>
          <a:bodyPr wrap="square" rtlCol="0">
            <a:spAutoFit/>
          </a:bodyPr>
          <a:lstStyle/>
          <a:p>
            <a:pPr fontAlgn="base"/>
            <a:r>
              <a:rPr lang="en-US" dirty="0">
                <a:solidFill>
                  <a:schemeClr val="bg1"/>
                </a:solidFill>
              </a:rPr>
              <a:t>“The Lord has commanded us not to be idle. Idleness can lead to inappropriate behavior, damaged relationships, and sin. One form of idleness is spending excessive amounts of time in activities that keep you from productive work, such as using the Internet, playing video games, and watching television” </a:t>
            </a:r>
          </a:p>
          <a:p>
            <a:pPr fontAlgn="base"/>
            <a:r>
              <a:rPr lang="en-US" sz="1200" i="1" dirty="0">
                <a:solidFill>
                  <a:schemeClr val="bg1"/>
                </a:solidFill>
              </a:rPr>
              <a:t>For the Strength of Youth</a:t>
            </a:r>
            <a:endParaRPr lang="en-US" sz="1200" dirty="0">
              <a:solidFill>
                <a:schemeClr val="bg1"/>
              </a:solidFill>
            </a:endParaRPr>
          </a:p>
        </p:txBody>
      </p:sp>
      <p:sp>
        <p:nvSpPr>
          <p:cNvPr id="9" name="TextBox 8"/>
          <p:cNvSpPr txBox="1"/>
          <p:nvPr/>
        </p:nvSpPr>
        <p:spPr>
          <a:xfrm>
            <a:off x="5988996" y="3734068"/>
            <a:ext cx="4228816" cy="2308324"/>
          </a:xfrm>
          <a:prstGeom prst="rect">
            <a:avLst/>
          </a:prstGeom>
          <a:noFill/>
        </p:spPr>
        <p:txBody>
          <a:bodyPr wrap="square" rtlCol="0">
            <a:spAutoFit/>
          </a:bodyPr>
          <a:lstStyle/>
          <a:p>
            <a:pPr fontAlgn="base"/>
            <a:r>
              <a:rPr lang="en-US" sz="2400" dirty="0">
                <a:solidFill>
                  <a:srgbClr val="FFFF00"/>
                </a:solidFill>
              </a:rPr>
              <a:t>How can idleness lead to wickedness?</a:t>
            </a:r>
          </a:p>
          <a:p>
            <a:pPr fontAlgn="base"/>
            <a:endParaRPr lang="en-US" sz="2400" dirty="0">
              <a:solidFill>
                <a:srgbClr val="FFFF00"/>
              </a:solidFill>
            </a:endParaRPr>
          </a:p>
          <a:p>
            <a:pPr fontAlgn="base"/>
            <a:r>
              <a:rPr lang="en-US" sz="2400" dirty="0">
                <a:solidFill>
                  <a:srgbClr val="FFFF00"/>
                </a:solidFill>
              </a:rPr>
              <a:t>What are some things that can help a person overcome a tendency to be lazy?</a:t>
            </a:r>
          </a:p>
        </p:txBody>
      </p:sp>
      <p:pic>
        <p:nvPicPr>
          <p:cNvPr id="5" name="Picture 4">
            <a:extLst>
              <a:ext uri="{FF2B5EF4-FFF2-40B4-BE49-F238E27FC236}">
                <a16:creationId xmlns:a16="http://schemas.microsoft.com/office/drawing/2014/main" id="{86A003E9-BE5E-42B2-9E8A-97E8EF4F15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80973" y="1305342"/>
            <a:ext cx="2377440" cy="1938528"/>
          </a:xfrm>
          <a:prstGeom prst="rect">
            <a:avLst/>
          </a:prstGeom>
        </p:spPr>
      </p:pic>
      <p:pic>
        <p:nvPicPr>
          <p:cNvPr id="7" name="Picture 6">
            <a:extLst>
              <a:ext uri="{FF2B5EF4-FFF2-40B4-BE49-F238E27FC236}">
                <a16:creationId xmlns:a16="http://schemas.microsoft.com/office/drawing/2014/main" id="{0BD0E6BE-8948-49B8-A6CB-781A8D6262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60356" y="4027823"/>
            <a:ext cx="3708400" cy="2095500"/>
          </a:xfrm>
          <a:prstGeom prst="rect">
            <a:avLst/>
          </a:prstGeom>
        </p:spPr>
      </p:pic>
      <p:grpSp>
        <p:nvGrpSpPr>
          <p:cNvPr id="14" name="Group 13">
            <a:extLst>
              <a:ext uri="{FF2B5EF4-FFF2-40B4-BE49-F238E27FC236}">
                <a16:creationId xmlns:a16="http://schemas.microsoft.com/office/drawing/2014/main" id="{5AF608A2-271E-44C0-9391-F8C991E82079}"/>
              </a:ext>
            </a:extLst>
          </p:cNvPr>
          <p:cNvGrpSpPr/>
          <p:nvPr/>
        </p:nvGrpSpPr>
        <p:grpSpPr>
          <a:xfrm>
            <a:off x="9944616" y="2792472"/>
            <a:ext cx="2061181" cy="3880861"/>
            <a:chOff x="-121678" y="832957"/>
            <a:chExt cx="1944470" cy="3661113"/>
          </a:xfrm>
        </p:grpSpPr>
        <p:grpSp>
          <p:nvGrpSpPr>
            <p:cNvPr id="15" name="Group 14">
              <a:extLst>
                <a:ext uri="{FF2B5EF4-FFF2-40B4-BE49-F238E27FC236}">
                  <a16:creationId xmlns:a16="http://schemas.microsoft.com/office/drawing/2014/main" id="{504D99ED-87A3-475C-AE33-26A802D60D0E}"/>
                </a:ext>
              </a:extLst>
            </p:cNvPr>
            <p:cNvGrpSpPr/>
            <p:nvPr/>
          </p:nvGrpSpPr>
          <p:grpSpPr>
            <a:xfrm>
              <a:off x="-121678" y="931093"/>
              <a:ext cx="1944470" cy="3562977"/>
              <a:chOff x="838200" y="76200"/>
              <a:chExt cx="2667000" cy="5029200"/>
            </a:xfrm>
          </p:grpSpPr>
          <p:grpSp>
            <p:nvGrpSpPr>
              <p:cNvPr id="19" name="Group 17">
                <a:extLst>
                  <a:ext uri="{FF2B5EF4-FFF2-40B4-BE49-F238E27FC236}">
                    <a16:creationId xmlns:a16="http://schemas.microsoft.com/office/drawing/2014/main" id="{2429AB5E-8F95-4931-BFD4-65DBD7F5CEF2}"/>
                  </a:ext>
                </a:extLst>
              </p:cNvPr>
              <p:cNvGrpSpPr/>
              <p:nvPr/>
            </p:nvGrpSpPr>
            <p:grpSpPr>
              <a:xfrm>
                <a:off x="838200" y="76200"/>
                <a:ext cx="2667000" cy="5029200"/>
                <a:chOff x="838200" y="76200"/>
                <a:chExt cx="2667000" cy="5029200"/>
              </a:xfrm>
            </p:grpSpPr>
            <p:grpSp>
              <p:nvGrpSpPr>
                <p:cNvPr id="21" name="Group 17">
                  <a:extLst>
                    <a:ext uri="{FF2B5EF4-FFF2-40B4-BE49-F238E27FC236}">
                      <a16:creationId xmlns:a16="http://schemas.microsoft.com/office/drawing/2014/main" id="{95C9B9FE-ACCA-499A-AA8A-DB12688CCA99}"/>
                    </a:ext>
                  </a:extLst>
                </p:cNvPr>
                <p:cNvGrpSpPr/>
                <p:nvPr/>
              </p:nvGrpSpPr>
              <p:grpSpPr>
                <a:xfrm flipH="1">
                  <a:off x="2209800" y="1447800"/>
                  <a:ext cx="1295400" cy="3429000"/>
                  <a:chOff x="685800" y="1447800"/>
                  <a:chExt cx="1295400" cy="3124200"/>
                </a:xfrm>
              </p:grpSpPr>
              <p:sp>
                <p:nvSpPr>
                  <p:cNvPr id="37" name="Bent Arrow 26">
                    <a:extLst>
                      <a:ext uri="{FF2B5EF4-FFF2-40B4-BE49-F238E27FC236}">
                        <a16:creationId xmlns:a16="http://schemas.microsoft.com/office/drawing/2014/main" id="{0EB9C006-5054-4C7B-89C0-162AFDCDD47C}"/>
                      </a:ext>
                    </a:extLst>
                  </p:cNvPr>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Bent Arrow 27">
                    <a:extLst>
                      <a:ext uri="{FF2B5EF4-FFF2-40B4-BE49-F238E27FC236}">
                        <a16:creationId xmlns:a16="http://schemas.microsoft.com/office/drawing/2014/main" id="{E5A5558D-287F-4D88-BB03-29B4F171D38E}"/>
                      </a:ext>
                    </a:extLst>
                  </p:cNvPr>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2" name="Group 16">
                  <a:extLst>
                    <a:ext uri="{FF2B5EF4-FFF2-40B4-BE49-F238E27FC236}">
                      <a16:creationId xmlns:a16="http://schemas.microsoft.com/office/drawing/2014/main" id="{648BEDB5-34D5-40C0-B002-9173E0015776}"/>
                    </a:ext>
                  </a:extLst>
                </p:cNvPr>
                <p:cNvGrpSpPr/>
                <p:nvPr/>
              </p:nvGrpSpPr>
              <p:grpSpPr>
                <a:xfrm>
                  <a:off x="838200" y="1447800"/>
                  <a:ext cx="1295400" cy="3429000"/>
                  <a:chOff x="685800" y="1447800"/>
                  <a:chExt cx="1295400" cy="3429000"/>
                </a:xfrm>
              </p:grpSpPr>
              <p:sp>
                <p:nvSpPr>
                  <p:cNvPr id="35" name="Bent Arrow 24">
                    <a:extLst>
                      <a:ext uri="{FF2B5EF4-FFF2-40B4-BE49-F238E27FC236}">
                        <a16:creationId xmlns:a16="http://schemas.microsoft.com/office/drawing/2014/main" id="{DF915219-C049-4CD4-A549-ED4BE30C6391}"/>
                      </a:ext>
                    </a:extLst>
                  </p:cNvPr>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Bent Arrow 14">
                    <a:extLst>
                      <a:ext uri="{FF2B5EF4-FFF2-40B4-BE49-F238E27FC236}">
                        <a16:creationId xmlns:a16="http://schemas.microsoft.com/office/drawing/2014/main" id="{7D3A3549-DFD1-40BB-809A-FD456B8D9424}"/>
                      </a:ext>
                    </a:extLst>
                  </p:cNvPr>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Oval 2">
                  <a:extLst>
                    <a:ext uri="{FF2B5EF4-FFF2-40B4-BE49-F238E27FC236}">
                      <a16:creationId xmlns:a16="http://schemas.microsoft.com/office/drawing/2014/main" id="{234C5C03-A7F1-47DB-AA62-359AE184A365}"/>
                    </a:ext>
                  </a:extLst>
                </p:cNvPr>
                <p:cNvSpPr/>
                <p:nvPr/>
              </p:nvSpPr>
              <p:spPr>
                <a:xfrm>
                  <a:off x="1219200" y="1741449"/>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4" name="Flowchart: Manual Operation 3">
                  <a:extLst>
                    <a:ext uri="{FF2B5EF4-FFF2-40B4-BE49-F238E27FC236}">
                      <a16:creationId xmlns:a16="http://schemas.microsoft.com/office/drawing/2014/main" id="{EC006FA8-1C86-4847-AE36-B66C14257AE7}"/>
                    </a:ext>
                  </a:extLst>
                </p:cNvPr>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lowchart: Manual Operation 4">
                  <a:extLst>
                    <a:ext uri="{FF2B5EF4-FFF2-40B4-BE49-F238E27FC236}">
                      <a16:creationId xmlns:a16="http://schemas.microsoft.com/office/drawing/2014/main" id="{F2198E51-FCEE-450E-A04E-F39327430BB8}"/>
                    </a:ext>
                  </a:extLst>
                </p:cNvPr>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15">
                  <a:extLst>
                    <a:ext uri="{FF2B5EF4-FFF2-40B4-BE49-F238E27FC236}">
                      <a16:creationId xmlns:a16="http://schemas.microsoft.com/office/drawing/2014/main" id="{6A6626B5-B38D-4FE1-A08E-84F836963F92}"/>
                    </a:ext>
                  </a:extLst>
                </p:cNvPr>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5">
                  <a:extLst>
                    <a:ext uri="{FF2B5EF4-FFF2-40B4-BE49-F238E27FC236}">
                      <a16:creationId xmlns:a16="http://schemas.microsoft.com/office/drawing/2014/main" id="{A18E6B79-C967-41E6-B72F-FB4C1B739C0C}"/>
                    </a:ext>
                  </a:extLst>
                </p:cNvPr>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Donut 17">
                  <a:extLst>
                    <a:ext uri="{FF2B5EF4-FFF2-40B4-BE49-F238E27FC236}">
                      <a16:creationId xmlns:a16="http://schemas.microsoft.com/office/drawing/2014/main" id="{8C2802F1-6114-497C-A590-E6A26594895D}"/>
                    </a:ext>
                  </a:extLst>
                </p:cNvPr>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Rounded Rectangle 7">
                  <a:extLst>
                    <a:ext uri="{FF2B5EF4-FFF2-40B4-BE49-F238E27FC236}">
                      <a16:creationId xmlns:a16="http://schemas.microsoft.com/office/drawing/2014/main" id="{7B1BBFE4-553D-40D3-AAD5-0F486B6D715B}"/>
                    </a:ext>
                  </a:extLst>
                </p:cNvPr>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9">
                  <a:extLst>
                    <a:ext uri="{FF2B5EF4-FFF2-40B4-BE49-F238E27FC236}">
                      <a16:creationId xmlns:a16="http://schemas.microsoft.com/office/drawing/2014/main" id="{113BB2DE-7D56-4EA5-940F-5F4BA4209BAE}"/>
                    </a:ext>
                  </a:extLst>
                </p:cNvPr>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10">
                  <a:extLst>
                    <a:ext uri="{FF2B5EF4-FFF2-40B4-BE49-F238E27FC236}">
                      <a16:creationId xmlns:a16="http://schemas.microsoft.com/office/drawing/2014/main" id="{71520C5F-D5B9-4450-AD88-52E8A68E55E7}"/>
                    </a:ext>
                  </a:extLst>
                </p:cNvPr>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11">
                  <a:extLst>
                    <a:ext uri="{FF2B5EF4-FFF2-40B4-BE49-F238E27FC236}">
                      <a16:creationId xmlns:a16="http://schemas.microsoft.com/office/drawing/2014/main" id="{03851418-E273-4F4D-B0B3-5EC25D229FA6}"/>
                    </a:ext>
                  </a:extLst>
                </p:cNvPr>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12">
                  <a:extLst>
                    <a:ext uri="{FF2B5EF4-FFF2-40B4-BE49-F238E27FC236}">
                      <a16:creationId xmlns:a16="http://schemas.microsoft.com/office/drawing/2014/main" id="{0B6C604C-6D04-49B9-9D96-FC537CE3B83A}"/>
                    </a:ext>
                  </a:extLst>
                </p:cNvPr>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lowchart: Manual Operation 13">
                  <a:extLst>
                    <a:ext uri="{FF2B5EF4-FFF2-40B4-BE49-F238E27FC236}">
                      <a16:creationId xmlns:a16="http://schemas.microsoft.com/office/drawing/2014/main" id="{A715449D-F5AA-4017-AF68-732C4EB5276C}"/>
                    </a:ext>
                  </a:extLst>
                </p:cNvPr>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Rectangle 19">
                <a:extLst>
                  <a:ext uri="{FF2B5EF4-FFF2-40B4-BE49-F238E27FC236}">
                    <a16:creationId xmlns:a16="http://schemas.microsoft.com/office/drawing/2014/main" id="{EC5402FE-EDA4-404B-9BDE-2EBFF2A5B88D}"/>
                  </a:ext>
                </a:extLst>
              </p:cNvPr>
              <p:cNvSpPr/>
              <p:nvPr/>
            </p:nvSpPr>
            <p:spPr>
              <a:xfrm>
                <a:off x="1184013" y="2087309"/>
                <a:ext cx="2016387" cy="1762280"/>
              </a:xfrm>
              <a:prstGeom prst="rect">
                <a:avLst/>
              </a:prstGeom>
            </p:spPr>
            <p:txBody>
              <a:bodyPr wrap="square">
                <a:spAutoFit/>
              </a:bodyPr>
              <a:lstStyle/>
              <a:p>
                <a:pPr algn="ctr"/>
                <a:r>
                  <a:rPr lang="en-US" sz="1600" b="1" dirty="0"/>
                  <a:t>We are to eliminate idleness and greediness from our lives</a:t>
                </a:r>
                <a:endParaRPr lang="en-US" sz="1600" dirty="0"/>
              </a:p>
            </p:txBody>
          </p:sp>
        </p:grpSp>
        <p:grpSp>
          <p:nvGrpSpPr>
            <p:cNvPr id="16" name="Group 15">
              <a:extLst>
                <a:ext uri="{FF2B5EF4-FFF2-40B4-BE49-F238E27FC236}">
                  <a16:creationId xmlns:a16="http://schemas.microsoft.com/office/drawing/2014/main" id="{AEC252DF-FE61-457A-A553-0CD652530CFF}"/>
                </a:ext>
              </a:extLst>
            </p:cNvPr>
            <p:cNvGrpSpPr/>
            <p:nvPr/>
          </p:nvGrpSpPr>
          <p:grpSpPr>
            <a:xfrm>
              <a:off x="671774" y="832957"/>
              <a:ext cx="425506" cy="274176"/>
              <a:chOff x="553452" y="1044713"/>
              <a:chExt cx="567062" cy="365388"/>
            </a:xfrm>
          </p:grpSpPr>
          <p:sp>
            <p:nvSpPr>
              <p:cNvPr id="17" name="Isosceles Triangle 16">
                <a:extLst>
                  <a:ext uri="{FF2B5EF4-FFF2-40B4-BE49-F238E27FC236}">
                    <a16:creationId xmlns:a16="http://schemas.microsoft.com/office/drawing/2014/main" id="{D4D732DD-9C17-4364-B283-ADECE077F012}"/>
                  </a:ext>
                </a:extLst>
              </p:cNvPr>
              <p:cNvSpPr/>
              <p:nvPr/>
            </p:nvSpPr>
            <p:spPr>
              <a:xfrm rot="13728574">
                <a:off x="644893" y="1068404"/>
                <a:ext cx="250256" cy="433137"/>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ylinder 17">
                <a:extLst>
                  <a:ext uri="{FF2B5EF4-FFF2-40B4-BE49-F238E27FC236}">
                    <a16:creationId xmlns:a16="http://schemas.microsoft.com/office/drawing/2014/main" id="{64F1376A-A063-4A16-87F2-8D4D3E3EFAA7}"/>
                  </a:ext>
                </a:extLst>
              </p:cNvPr>
              <p:cNvSpPr/>
              <p:nvPr/>
            </p:nvSpPr>
            <p:spPr>
              <a:xfrm rot="2491957">
                <a:off x="774004" y="1044713"/>
                <a:ext cx="346510" cy="143411"/>
              </a:xfrm>
              <a:prstGeom prst="can">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847784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animEffect transition="in" filter="fade">
                                      <p:cBhvr>
                                        <p:cTn id="15" dur="500"/>
                                        <p:tgtEl>
                                          <p:spTgt spid="9">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http://www.fabricfascinations.com.au/store/images/uploads/Maroon-HS-800px.jpg">
            <a:extLst>
              <a:ext uri="{FF2B5EF4-FFF2-40B4-BE49-F238E27FC236}">
                <a16:creationId xmlns:a16="http://schemas.microsoft.com/office/drawing/2014/main" id="{5D4E4E2B-76D4-4D85-A2A8-36743BBC26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455"/>
            <a:ext cx="12192000" cy="687745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533464" y="1"/>
            <a:ext cx="9134537" cy="769441"/>
          </a:xfrm>
          <a:prstGeom prst="rect">
            <a:avLst/>
          </a:prstGeom>
          <a:noFill/>
        </p:spPr>
        <p:txBody>
          <a:bodyPr wrap="square" rtlCol="0">
            <a:spAutoFit/>
          </a:bodyPr>
          <a:lstStyle/>
          <a:p>
            <a:pPr algn="ctr"/>
            <a:r>
              <a:rPr lang="en-US" sz="4400" dirty="0">
                <a:solidFill>
                  <a:schemeClr val="bg1"/>
                </a:solidFill>
                <a:latin typeface="AR JULIAN" panose="02000000000000000000" pitchFamily="2" charset="0"/>
              </a:rPr>
              <a:t>Eliminate Idleness and Greediness</a:t>
            </a:r>
          </a:p>
        </p:txBody>
      </p:sp>
      <p:sp>
        <p:nvSpPr>
          <p:cNvPr id="13" name="TextBox 12"/>
          <p:cNvSpPr txBox="1"/>
          <p:nvPr/>
        </p:nvSpPr>
        <p:spPr>
          <a:xfrm>
            <a:off x="53247" y="6432198"/>
            <a:ext cx="2960433" cy="369332"/>
          </a:xfrm>
          <a:prstGeom prst="rect">
            <a:avLst/>
          </a:prstGeom>
          <a:noFill/>
        </p:spPr>
        <p:txBody>
          <a:bodyPr wrap="square" rtlCol="0">
            <a:spAutoFit/>
          </a:bodyPr>
          <a:lstStyle/>
          <a:p>
            <a:r>
              <a:rPr lang="en-US" dirty="0">
                <a:solidFill>
                  <a:schemeClr val="bg1"/>
                </a:solidFill>
              </a:rPr>
              <a:t>D&amp;C 68:31-32</a:t>
            </a:r>
          </a:p>
        </p:txBody>
      </p:sp>
      <p:sp>
        <p:nvSpPr>
          <p:cNvPr id="7" name="TextBox 6"/>
          <p:cNvSpPr txBox="1"/>
          <p:nvPr/>
        </p:nvSpPr>
        <p:spPr>
          <a:xfrm>
            <a:off x="4942371" y="2382778"/>
            <a:ext cx="5367478" cy="3970318"/>
          </a:xfrm>
          <a:prstGeom prst="rect">
            <a:avLst/>
          </a:prstGeom>
          <a:noFill/>
        </p:spPr>
        <p:txBody>
          <a:bodyPr wrap="square" rtlCol="0">
            <a:spAutoFit/>
          </a:bodyPr>
          <a:lstStyle/>
          <a:p>
            <a:pPr algn="ctr" fontAlgn="base"/>
            <a:r>
              <a:rPr lang="en-US" sz="2400" dirty="0">
                <a:solidFill>
                  <a:srgbClr val="FFFF00"/>
                </a:solidFill>
              </a:rPr>
              <a:t>Today:</a:t>
            </a:r>
          </a:p>
          <a:p>
            <a:pPr fontAlgn="base"/>
            <a:endParaRPr lang="en-US" dirty="0">
              <a:solidFill>
                <a:schemeClr val="bg1"/>
              </a:solidFill>
            </a:endParaRPr>
          </a:p>
          <a:p>
            <a:pPr fontAlgn="base"/>
            <a:r>
              <a:rPr lang="en-US" dirty="0">
                <a:solidFill>
                  <a:schemeClr val="bg1"/>
                </a:solidFill>
              </a:rPr>
              <a:t>These same principles are done through our welfare system. </a:t>
            </a:r>
          </a:p>
          <a:p>
            <a:pPr fontAlgn="base"/>
            <a:r>
              <a:rPr lang="en-US" dirty="0">
                <a:solidFill>
                  <a:schemeClr val="bg1"/>
                </a:solidFill>
              </a:rPr>
              <a:t>In 1936:</a:t>
            </a:r>
          </a:p>
          <a:p>
            <a:pPr fontAlgn="base"/>
            <a:endParaRPr lang="en-US" dirty="0">
              <a:solidFill>
                <a:schemeClr val="bg1"/>
              </a:solidFill>
            </a:endParaRPr>
          </a:p>
          <a:p>
            <a:pPr fontAlgn="base"/>
            <a:r>
              <a:rPr lang="en-US" dirty="0">
                <a:solidFill>
                  <a:schemeClr val="bg1"/>
                </a:solidFill>
              </a:rPr>
              <a:t>“Our primary purpose was to set up, in so far as it might be possible, a system under which the curse of idleness would be done away with, the evils of a dole abolished, and independence, industry, thrift and self-respect be once more established amongst our people. The aim of the church is to help the people to help themselves.”  </a:t>
            </a:r>
          </a:p>
          <a:p>
            <a:pPr fontAlgn="base"/>
            <a:r>
              <a:rPr lang="en-US" sz="1200" dirty="0">
                <a:solidFill>
                  <a:schemeClr val="bg1"/>
                </a:solidFill>
              </a:rPr>
              <a:t>President Heber J. Grant</a:t>
            </a:r>
          </a:p>
        </p:txBody>
      </p:sp>
      <p:sp>
        <p:nvSpPr>
          <p:cNvPr id="9" name="TextBox 8"/>
          <p:cNvSpPr txBox="1"/>
          <p:nvPr/>
        </p:nvSpPr>
        <p:spPr>
          <a:xfrm>
            <a:off x="1839579" y="965403"/>
            <a:ext cx="5875507" cy="1200329"/>
          </a:xfrm>
          <a:prstGeom prst="rect">
            <a:avLst/>
          </a:prstGeom>
          <a:noFill/>
        </p:spPr>
        <p:txBody>
          <a:bodyPr wrap="square" rtlCol="0">
            <a:spAutoFit/>
          </a:bodyPr>
          <a:lstStyle/>
          <a:p>
            <a:pPr fontAlgn="base"/>
            <a:r>
              <a:rPr lang="en-US" dirty="0">
                <a:solidFill>
                  <a:schemeClr val="bg1"/>
                </a:solidFill>
              </a:rPr>
              <a:t>“This principle involved living the law of consecration, and it was being practiced in Zion (or Missouri) when this revelation was given.” </a:t>
            </a:r>
            <a:r>
              <a:rPr lang="en-US" sz="1200" dirty="0">
                <a:solidFill>
                  <a:schemeClr val="bg1"/>
                </a:solidFill>
              </a:rPr>
              <a:t>McConkie and </a:t>
            </a:r>
            <a:r>
              <a:rPr lang="en-US" sz="1200" dirty="0" err="1">
                <a:solidFill>
                  <a:schemeClr val="bg1"/>
                </a:solidFill>
              </a:rPr>
              <a:t>Ostler</a:t>
            </a:r>
            <a:endParaRPr lang="en-US" sz="1200" dirty="0">
              <a:solidFill>
                <a:schemeClr val="bg1"/>
              </a:solidFill>
            </a:endParaRPr>
          </a:p>
          <a:p>
            <a:pPr fontAlgn="base"/>
            <a:endParaRPr lang="en-US" dirty="0">
              <a:solidFill>
                <a:schemeClr val="bg1"/>
              </a:solidFill>
            </a:endParaRPr>
          </a:p>
        </p:txBody>
      </p:sp>
      <p:pic>
        <p:nvPicPr>
          <p:cNvPr id="5" name="Picture 4">
            <a:extLst>
              <a:ext uri="{FF2B5EF4-FFF2-40B4-BE49-F238E27FC236}">
                <a16:creationId xmlns:a16="http://schemas.microsoft.com/office/drawing/2014/main" id="{00418D99-935A-4AAC-B1F0-9DA6F271A8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2895" y="2453897"/>
            <a:ext cx="2914650" cy="1504950"/>
          </a:xfrm>
          <a:prstGeom prst="rect">
            <a:avLst/>
          </a:prstGeom>
        </p:spPr>
      </p:pic>
      <p:pic>
        <p:nvPicPr>
          <p:cNvPr id="8" name="Picture 7">
            <a:extLst>
              <a:ext uri="{FF2B5EF4-FFF2-40B4-BE49-F238E27FC236}">
                <a16:creationId xmlns:a16="http://schemas.microsoft.com/office/drawing/2014/main" id="{A95B5733-EAE5-4DE2-8A16-AF7AD0BD31B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01320" y="4514776"/>
            <a:ext cx="2717800" cy="1689100"/>
          </a:xfrm>
          <a:prstGeom prst="rect">
            <a:avLst/>
          </a:prstGeom>
        </p:spPr>
      </p:pic>
      <p:pic>
        <p:nvPicPr>
          <p:cNvPr id="12" name="Picture 11">
            <a:extLst>
              <a:ext uri="{FF2B5EF4-FFF2-40B4-BE49-F238E27FC236}">
                <a16:creationId xmlns:a16="http://schemas.microsoft.com/office/drawing/2014/main" id="{0F3D80A2-07DC-46D1-A34F-81CA5C57BC6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33100" y="5266783"/>
            <a:ext cx="993808" cy="1241702"/>
          </a:xfrm>
          <a:prstGeom prst="rect">
            <a:avLst/>
          </a:prstGeom>
        </p:spPr>
      </p:pic>
    </p:spTree>
    <p:extLst>
      <p:ext uri="{BB962C8B-B14F-4D97-AF65-F5344CB8AC3E}">
        <p14:creationId xmlns:p14="http://schemas.microsoft.com/office/powerpoint/2010/main" val="4047113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6" end="6"/>
                                            </p:txEl>
                                          </p:spTgt>
                                        </p:tgtEl>
                                        <p:attrNameLst>
                                          <p:attrName>style.visibility</p:attrName>
                                        </p:attrNameLst>
                                      </p:cBhvr>
                                      <p:to>
                                        <p:strVal val="visible"/>
                                      </p:to>
                                    </p:set>
                                  </p:childTnLst>
                                </p:cTn>
                              </p:par>
                              <p:par>
                                <p:cTn id="17" presetID="10"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http://www.fabricfascinations.com.au/store/images/uploads/Maroon-HS-800px.jpg">
            <a:extLst>
              <a:ext uri="{FF2B5EF4-FFF2-40B4-BE49-F238E27FC236}">
                <a16:creationId xmlns:a16="http://schemas.microsoft.com/office/drawing/2014/main" id="{C0A4E64D-9E26-45EA-9946-48E8D93182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455"/>
            <a:ext cx="12192000" cy="687745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390644" y="4378407"/>
            <a:ext cx="7684232" cy="2215991"/>
          </a:xfrm>
          <a:prstGeom prst="rect">
            <a:avLst/>
          </a:prstGeom>
          <a:noFill/>
        </p:spPr>
        <p:txBody>
          <a:bodyPr wrap="square" rtlCol="0">
            <a:spAutoFit/>
          </a:bodyPr>
          <a:lstStyle/>
          <a:p>
            <a:r>
              <a:rPr lang="en-US" dirty="0">
                <a:solidFill>
                  <a:schemeClr val="bg1"/>
                </a:solidFill>
              </a:rPr>
              <a:t>“At the close of the conference of November 1–12, 1831, Elders Orson Hyde, Luke Johnson, Lyman E. Johnson and William E. </a:t>
            </a:r>
            <a:r>
              <a:rPr lang="en-US" dirty="0" err="1">
                <a:solidFill>
                  <a:schemeClr val="bg1"/>
                </a:solidFill>
              </a:rPr>
              <a:t>M’Lellin</a:t>
            </a:r>
            <a:r>
              <a:rPr lang="en-US" dirty="0">
                <a:solidFill>
                  <a:schemeClr val="bg1"/>
                </a:solidFill>
              </a:rPr>
              <a:t>, came to the Prophet and sought the will of the Lord concerning themselves, and their ministry. The Prophet made inquiry and received the revelation which appears as Section 68. </a:t>
            </a:r>
          </a:p>
          <a:p>
            <a:endParaRPr lang="en-US" dirty="0">
              <a:solidFill>
                <a:schemeClr val="bg1"/>
              </a:solidFill>
            </a:endParaRPr>
          </a:p>
          <a:p>
            <a:r>
              <a:rPr lang="en-US" dirty="0">
                <a:solidFill>
                  <a:schemeClr val="bg1"/>
                </a:solidFill>
              </a:rPr>
              <a:t>Surely the Lord in his wisdom poured out knowledge, line upon line, precept upon precept as the members of the Church were prepared to receive it.” </a:t>
            </a:r>
          </a:p>
          <a:p>
            <a:r>
              <a:rPr lang="en-US" sz="1200" dirty="0">
                <a:solidFill>
                  <a:schemeClr val="bg1"/>
                </a:solidFill>
              </a:rPr>
              <a:t>President Joseph Fielding Smith</a:t>
            </a:r>
          </a:p>
        </p:txBody>
      </p:sp>
      <p:sp>
        <p:nvSpPr>
          <p:cNvPr id="4" name="TextBox 3"/>
          <p:cNvSpPr txBox="1"/>
          <p:nvPr/>
        </p:nvSpPr>
        <p:spPr>
          <a:xfrm>
            <a:off x="1533464" y="1"/>
            <a:ext cx="9134537" cy="1015663"/>
          </a:xfrm>
          <a:prstGeom prst="rect">
            <a:avLst/>
          </a:prstGeom>
          <a:noFill/>
        </p:spPr>
        <p:txBody>
          <a:bodyPr wrap="square" rtlCol="0">
            <a:spAutoFit/>
          </a:bodyPr>
          <a:lstStyle/>
          <a:p>
            <a:pPr algn="ctr"/>
            <a:r>
              <a:rPr lang="en-US" sz="6000" dirty="0">
                <a:solidFill>
                  <a:schemeClr val="bg1"/>
                </a:solidFill>
                <a:latin typeface="AR JULIAN" panose="02000000000000000000" pitchFamily="2" charset="0"/>
              </a:rPr>
              <a:t>Background</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6940" y="2165144"/>
            <a:ext cx="1295550" cy="1725014"/>
          </a:xfrm>
          <a:prstGeom prst="rect">
            <a:avLst/>
          </a:prstGeom>
          <a:ln w="228600" cap="sq" cmpd="thickThin">
            <a:solidFill>
              <a:srgbClr val="000000"/>
            </a:solidFill>
            <a:prstDash val="solid"/>
            <a:miter lim="800000"/>
          </a:ln>
          <a:effectLst>
            <a:innerShdw blurRad="76200">
              <a:srgbClr val="000000"/>
            </a:inn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73593" y="2165144"/>
            <a:ext cx="1351608" cy="1792188"/>
          </a:xfrm>
          <a:prstGeom prst="rect">
            <a:avLst/>
          </a:prstGeom>
          <a:ln w="228600" cap="sq" cmpd="thickThin">
            <a:solidFill>
              <a:srgbClr val="000000"/>
            </a:solidFill>
            <a:prstDash val="solid"/>
            <a:miter lim="800000"/>
          </a:ln>
          <a:effectLst>
            <a:innerShdw blurRad="76200">
              <a:srgbClr val="000000"/>
            </a:innerShdw>
          </a:effectLst>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99951" y="1154038"/>
            <a:ext cx="1429831" cy="1727491"/>
          </a:xfrm>
          <a:prstGeom prst="rect">
            <a:avLst/>
          </a:prstGeom>
          <a:ln w="228600" cap="sq" cmpd="thickThin">
            <a:solidFill>
              <a:srgbClr val="000000"/>
            </a:solidFill>
            <a:prstDash val="solid"/>
            <a:miter lim="800000"/>
          </a:ln>
          <a:effectLst>
            <a:innerShdw blurRad="76200">
              <a:srgbClr val="000000"/>
            </a:innerShdw>
          </a:effectLst>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96846" y="1286887"/>
            <a:ext cx="1296507" cy="1740765"/>
          </a:xfrm>
          <a:prstGeom prst="rect">
            <a:avLst/>
          </a:prstGeom>
          <a:ln w="228600" cap="sq" cmpd="thickThin">
            <a:solidFill>
              <a:srgbClr val="000000"/>
            </a:solidFill>
            <a:prstDash val="solid"/>
            <a:miter lim="800000"/>
          </a:ln>
          <a:effectLst>
            <a:innerShdw blurRad="76200">
              <a:srgbClr val="000000"/>
            </a:innerShdw>
          </a:effectLst>
        </p:spPr>
      </p:pic>
      <p:pic>
        <p:nvPicPr>
          <p:cNvPr id="11" name="Picture 10">
            <a:extLst>
              <a:ext uri="{FF2B5EF4-FFF2-40B4-BE49-F238E27FC236}">
                <a16:creationId xmlns:a16="http://schemas.microsoft.com/office/drawing/2014/main" id="{42BC05A9-5D15-41EF-8DB1-C4F7D27769D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14527" y="4913169"/>
            <a:ext cx="885424" cy="1146465"/>
          </a:xfrm>
          <a:prstGeom prst="rect">
            <a:avLst/>
          </a:prstGeom>
        </p:spPr>
      </p:pic>
    </p:spTree>
    <p:extLst>
      <p:ext uri="{BB962C8B-B14F-4D97-AF65-F5344CB8AC3E}">
        <p14:creationId xmlns:p14="http://schemas.microsoft.com/office/powerpoint/2010/main" val="239049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http://www.fabricfascinations.com.au/store/images/uploads/Maroon-HS-800px.jpg">
            <a:extLst>
              <a:ext uri="{FF2B5EF4-FFF2-40B4-BE49-F238E27FC236}">
                <a16:creationId xmlns:a16="http://schemas.microsoft.com/office/drawing/2014/main" id="{5D76BB53-B047-4A31-9DE6-B98D99E24A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455"/>
            <a:ext cx="12192000" cy="687745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533464" y="1"/>
            <a:ext cx="9134537" cy="769441"/>
          </a:xfrm>
          <a:prstGeom prst="rect">
            <a:avLst/>
          </a:prstGeom>
          <a:noFill/>
        </p:spPr>
        <p:txBody>
          <a:bodyPr wrap="square" rtlCol="0">
            <a:spAutoFit/>
          </a:bodyPr>
          <a:lstStyle/>
          <a:p>
            <a:pPr algn="ctr"/>
            <a:r>
              <a:rPr lang="en-US" sz="4400" dirty="0">
                <a:solidFill>
                  <a:schemeClr val="bg1"/>
                </a:solidFill>
                <a:latin typeface="AR JULIAN" panose="02000000000000000000" pitchFamily="2" charset="0"/>
              </a:rPr>
              <a:t>Judge of My People</a:t>
            </a:r>
          </a:p>
        </p:txBody>
      </p:sp>
      <p:sp>
        <p:nvSpPr>
          <p:cNvPr id="13" name="TextBox 12"/>
          <p:cNvSpPr txBox="1"/>
          <p:nvPr/>
        </p:nvSpPr>
        <p:spPr>
          <a:xfrm>
            <a:off x="53247" y="6400468"/>
            <a:ext cx="2960433" cy="369332"/>
          </a:xfrm>
          <a:prstGeom prst="rect">
            <a:avLst/>
          </a:prstGeom>
          <a:noFill/>
        </p:spPr>
        <p:txBody>
          <a:bodyPr wrap="square" rtlCol="0">
            <a:spAutoFit/>
          </a:bodyPr>
          <a:lstStyle/>
          <a:p>
            <a:r>
              <a:rPr lang="en-US" dirty="0">
                <a:solidFill>
                  <a:schemeClr val="bg1"/>
                </a:solidFill>
              </a:rPr>
              <a:t>D&amp;C 68:33</a:t>
            </a:r>
          </a:p>
        </p:txBody>
      </p:sp>
      <p:sp>
        <p:nvSpPr>
          <p:cNvPr id="7" name="TextBox 6"/>
          <p:cNvSpPr txBox="1"/>
          <p:nvPr/>
        </p:nvSpPr>
        <p:spPr>
          <a:xfrm>
            <a:off x="1396380" y="1173302"/>
            <a:ext cx="3800799" cy="4708981"/>
          </a:xfrm>
          <a:prstGeom prst="rect">
            <a:avLst/>
          </a:prstGeom>
          <a:noFill/>
        </p:spPr>
        <p:txBody>
          <a:bodyPr wrap="square" rtlCol="0">
            <a:spAutoFit/>
          </a:bodyPr>
          <a:lstStyle/>
          <a:p>
            <a:pPr fontAlgn="base"/>
            <a:r>
              <a:rPr lang="en-US" sz="2400" dirty="0">
                <a:solidFill>
                  <a:schemeClr val="bg1"/>
                </a:solidFill>
              </a:rPr>
              <a:t>“The common judge in Israel is the ward bishop. It is his duty to watch over his flock. </a:t>
            </a:r>
          </a:p>
          <a:p>
            <a:pPr fontAlgn="base"/>
            <a:endParaRPr lang="en-US" sz="2400" dirty="0">
              <a:solidFill>
                <a:schemeClr val="bg1"/>
              </a:solidFill>
            </a:endParaRPr>
          </a:p>
          <a:p>
            <a:pPr fontAlgn="base"/>
            <a:r>
              <a:rPr lang="en-US" sz="2400" dirty="0">
                <a:solidFill>
                  <a:schemeClr val="bg1"/>
                </a:solidFill>
              </a:rPr>
              <a:t>To aid him he has the force of the Aaronic Priesthood and all of the brethren holding the Melchizedek Priesthood who are at liberty and who may be called to serve as acting teachers and priests in his ward.” </a:t>
            </a:r>
          </a:p>
          <a:p>
            <a:pPr fontAlgn="base"/>
            <a:r>
              <a:rPr lang="en-US" sz="1200" dirty="0">
                <a:solidFill>
                  <a:schemeClr val="bg1"/>
                </a:solidFill>
              </a:rPr>
              <a:t>Joseph Fielding Smith</a:t>
            </a:r>
          </a:p>
        </p:txBody>
      </p:sp>
      <p:sp>
        <p:nvSpPr>
          <p:cNvPr id="9" name="TextBox 8"/>
          <p:cNvSpPr txBox="1"/>
          <p:nvPr/>
        </p:nvSpPr>
        <p:spPr>
          <a:xfrm>
            <a:off x="5299659" y="5519387"/>
            <a:ext cx="5964194" cy="769441"/>
          </a:xfrm>
          <a:prstGeom prst="rect">
            <a:avLst/>
          </a:prstGeom>
          <a:noFill/>
        </p:spPr>
        <p:txBody>
          <a:bodyPr wrap="square" rtlCol="0">
            <a:spAutoFit/>
          </a:bodyPr>
          <a:lstStyle/>
          <a:p>
            <a:pPr fontAlgn="base"/>
            <a:r>
              <a:rPr lang="en-US" sz="3200" dirty="0">
                <a:solidFill>
                  <a:srgbClr val="FFFF00"/>
                </a:solidFill>
              </a:rPr>
              <a:t>“We ought to be a praying people”</a:t>
            </a:r>
          </a:p>
          <a:p>
            <a:pPr fontAlgn="base"/>
            <a:r>
              <a:rPr lang="en-US" sz="1200" dirty="0">
                <a:solidFill>
                  <a:srgbClr val="FFFF00"/>
                </a:solidFill>
              </a:rPr>
              <a:t>Joseph Fielding Smith</a:t>
            </a:r>
          </a:p>
        </p:txBody>
      </p:sp>
      <p:pic>
        <p:nvPicPr>
          <p:cNvPr id="8" name="Picture 7">
            <a:extLst>
              <a:ext uri="{FF2B5EF4-FFF2-40B4-BE49-F238E27FC236}">
                <a16:creationId xmlns:a16="http://schemas.microsoft.com/office/drawing/2014/main" id="{F8AF386D-0F86-454B-B6E3-6298A0532B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6906" y="1342361"/>
            <a:ext cx="3949700" cy="2667000"/>
          </a:xfrm>
          <a:prstGeom prst="rect">
            <a:avLst/>
          </a:prstGeom>
        </p:spPr>
      </p:pic>
      <p:pic>
        <p:nvPicPr>
          <p:cNvPr id="14" name="Picture 13">
            <a:extLst>
              <a:ext uri="{FF2B5EF4-FFF2-40B4-BE49-F238E27FC236}">
                <a16:creationId xmlns:a16="http://schemas.microsoft.com/office/drawing/2014/main" id="{132FAFF7-A28C-46DD-8FF9-3C2E912FF8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7319" y="196209"/>
            <a:ext cx="885424" cy="1146465"/>
          </a:xfrm>
          <a:prstGeom prst="rect">
            <a:avLst/>
          </a:prstGeom>
        </p:spPr>
      </p:pic>
      <p:pic>
        <p:nvPicPr>
          <p:cNvPr id="5" name="Picture 4">
            <a:extLst>
              <a:ext uri="{FF2B5EF4-FFF2-40B4-BE49-F238E27FC236}">
                <a16:creationId xmlns:a16="http://schemas.microsoft.com/office/drawing/2014/main" id="{F23DD18D-28CB-43BF-9462-01C7157C4F5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0" y="1237586"/>
            <a:ext cx="4305300" cy="2876550"/>
          </a:xfrm>
          <a:prstGeom prst="rect">
            <a:avLst/>
          </a:prstGeom>
        </p:spPr>
      </p:pic>
    </p:spTree>
    <p:extLst>
      <p:ext uri="{BB962C8B-B14F-4D97-AF65-F5344CB8AC3E}">
        <p14:creationId xmlns:p14="http://schemas.microsoft.com/office/powerpoint/2010/main" val="2044703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 descr="http://www.fabricfascinations.com.au/store/images/uploads/Maroon-HS-800px.jpg">
            <a:extLst>
              <a:ext uri="{FF2B5EF4-FFF2-40B4-BE49-F238E27FC236}">
                <a16:creationId xmlns:a16="http://schemas.microsoft.com/office/drawing/2014/main" id="{B4520790-546B-48A2-83F9-D169D0E79D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455"/>
            <a:ext cx="12192000" cy="687745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20254" y="151179"/>
            <a:ext cx="8822725" cy="6601807"/>
          </a:xfrm>
          <a:prstGeom prst="rect">
            <a:avLst/>
          </a:prstGeom>
          <a:noFill/>
        </p:spPr>
        <p:txBody>
          <a:bodyPr wrap="square" rtlCol="0">
            <a:spAutoFit/>
          </a:bodyPr>
          <a:lstStyle/>
          <a:p>
            <a:r>
              <a:rPr lang="en-US" sz="1500" dirty="0">
                <a:solidFill>
                  <a:schemeClr val="bg1"/>
                </a:solidFill>
              </a:rPr>
              <a:t>Sources:</a:t>
            </a:r>
          </a:p>
          <a:p>
            <a:endParaRPr lang="en-US" sz="1500" dirty="0">
              <a:solidFill>
                <a:schemeClr val="bg1"/>
              </a:solidFill>
            </a:endParaRPr>
          </a:p>
          <a:p>
            <a:r>
              <a:rPr lang="en-US" sz="1500" dirty="0">
                <a:solidFill>
                  <a:schemeClr val="bg1"/>
                </a:solidFill>
              </a:rPr>
              <a:t>Video: </a:t>
            </a:r>
          </a:p>
          <a:p>
            <a:r>
              <a:rPr lang="en-US" b="1" dirty="0">
                <a:solidFill>
                  <a:schemeClr val="bg1"/>
                </a:solidFill>
              </a:rPr>
              <a:t>Parents: The Prime Gospel Teachers of Their Children</a:t>
            </a:r>
            <a:r>
              <a:rPr lang="en-US" dirty="0">
                <a:solidFill>
                  <a:schemeClr val="bg1"/>
                </a:solidFill>
              </a:rPr>
              <a:t> (0:55)</a:t>
            </a:r>
          </a:p>
          <a:p>
            <a:endParaRPr lang="en-US" sz="1500" dirty="0">
              <a:solidFill>
                <a:schemeClr val="bg1"/>
              </a:solidFill>
            </a:endParaRPr>
          </a:p>
          <a:p>
            <a:r>
              <a:rPr lang="en-US" sz="1500" dirty="0">
                <a:solidFill>
                  <a:schemeClr val="bg1"/>
                </a:solidFill>
              </a:rPr>
              <a:t>(Smith and Sjodahl, Commentary, p. 409.)</a:t>
            </a:r>
          </a:p>
          <a:p>
            <a:endParaRPr lang="en-US" sz="1500" dirty="0">
              <a:solidFill>
                <a:schemeClr val="bg1"/>
              </a:solidFill>
            </a:endParaRPr>
          </a:p>
          <a:p>
            <a:r>
              <a:rPr lang="en-US" sz="1500" dirty="0">
                <a:solidFill>
                  <a:schemeClr val="bg1"/>
                </a:solidFill>
              </a:rPr>
              <a:t>President Joseph Fielding Smith (</a:t>
            </a:r>
            <a:r>
              <a:rPr lang="en-US" sz="1500" i="1" dirty="0">
                <a:solidFill>
                  <a:schemeClr val="bg1"/>
                </a:solidFill>
              </a:rPr>
              <a:t>Church History and Modern Revelation,</a:t>
            </a:r>
            <a:r>
              <a:rPr lang="en-US" sz="1500" dirty="0">
                <a:solidFill>
                  <a:schemeClr val="bg1"/>
                </a:solidFill>
              </a:rPr>
              <a:t> 1:257–58.)</a:t>
            </a:r>
          </a:p>
          <a:p>
            <a:endParaRPr lang="en-US" sz="1500" dirty="0">
              <a:solidFill>
                <a:schemeClr val="bg1"/>
              </a:solidFill>
            </a:endParaRPr>
          </a:p>
          <a:p>
            <a:r>
              <a:rPr lang="en-US" sz="1500" dirty="0">
                <a:solidFill>
                  <a:schemeClr val="bg1"/>
                </a:solidFill>
              </a:rPr>
              <a:t>Elder Bruce R. McConkie </a:t>
            </a:r>
            <a:r>
              <a:rPr lang="en-US" sz="1500" i="1" dirty="0">
                <a:solidFill>
                  <a:schemeClr val="bg1"/>
                </a:solidFill>
              </a:rPr>
              <a:t>Promised Messiah </a:t>
            </a:r>
            <a:r>
              <a:rPr lang="en-US" sz="1500" dirty="0">
                <a:solidFill>
                  <a:schemeClr val="bg1"/>
                </a:solidFill>
              </a:rPr>
              <a:t>pgs. 515-516</a:t>
            </a:r>
          </a:p>
          <a:p>
            <a:endParaRPr lang="en-US" sz="1500" dirty="0">
              <a:solidFill>
                <a:schemeClr val="bg1"/>
              </a:solidFill>
            </a:endParaRPr>
          </a:p>
          <a:p>
            <a:r>
              <a:rPr lang="en-US" sz="1500" i="1" dirty="0">
                <a:solidFill>
                  <a:schemeClr val="bg1"/>
                </a:solidFill>
              </a:rPr>
              <a:t>Doctrine and Covenants Who’s Who </a:t>
            </a:r>
            <a:r>
              <a:rPr lang="en-US" sz="1500" dirty="0">
                <a:solidFill>
                  <a:schemeClr val="bg1"/>
                </a:solidFill>
              </a:rPr>
              <a:t>by Ed J. </a:t>
            </a:r>
            <a:r>
              <a:rPr lang="en-US" sz="1500" dirty="0" err="1">
                <a:solidFill>
                  <a:schemeClr val="bg1"/>
                </a:solidFill>
              </a:rPr>
              <a:t>Pinegar</a:t>
            </a:r>
            <a:r>
              <a:rPr lang="en-US" sz="1500" dirty="0">
                <a:solidFill>
                  <a:schemeClr val="bg1"/>
                </a:solidFill>
              </a:rPr>
              <a:t> and Richard J. Allen </a:t>
            </a:r>
            <a:r>
              <a:rPr lang="en-US" sz="1500" dirty="0" err="1">
                <a:solidFill>
                  <a:schemeClr val="bg1"/>
                </a:solidFill>
              </a:rPr>
              <a:t>pgs</a:t>
            </a:r>
            <a:r>
              <a:rPr lang="en-US" sz="1500" dirty="0">
                <a:solidFill>
                  <a:schemeClr val="bg1"/>
                </a:solidFill>
              </a:rPr>
              <a:t> 54-55, 78-80</a:t>
            </a:r>
          </a:p>
          <a:p>
            <a:endParaRPr lang="en-US" sz="1500" dirty="0">
              <a:solidFill>
                <a:schemeClr val="bg1"/>
              </a:solidFill>
            </a:endParaRPr>
          </a:p>
          <a:p>
            <a:r>
              <a:rPr lang="en-US" sz="1500" i="1" dirty="0">
                <a:solidFill>
                  <a:schemeClr val="bg1"/>
                </a:solidFill>
              </a:rPr>
              <a:t>Revelations of the Restoration </a:t>
            </a:r>
            <a:r>
              <a:rPr lang="en-US" sz="1500" dirty="0">
                <a:solidFill>
                  <a:schemeClr val="bg1"/>
                </a:solidFill>
              </a:rPr>
              <a:t>by Joseph Fielding McConkie and Craig J. </a:t>
            </a:r>
            <a:r>
              <a:rPr lang="en-US" sz="1500" dirty="0" err="1">
                <a:solidFill>
                  <a:schemeClr val="bg1"/>
                </a:solidFill>
              </a:rPr>
              <a:t>Ostler</a:t>
            </a:r>
            <a:r>
              <a:rPr lang="en-US" sz="1500" dirty="0">
                <a:solidFill>
                  <a:schemeClr val="bg1"/>
                </a:solidFill>
              </a:rPr>
              <a:t> pg. 487, 491, 493 </a:t>
            </a:r>
          </a:p>
          <a:p>
            <a:endParaRPr lang="en-US" sz="1500" i="1" dirty="0">
              <a:solidFill>
                <a:schemeClr val="bg1"/>
              </a:solidFill>
            </a:endParaRPr>
          </a:p>
          <a:p>
            <a:r>
              <a:rPr lang="en-US" sz="1500" i="1" dirty="0">
                <a:solidFill>
                  <a:schemeClr val="bg1"/>
                </a:solidFill>
              </a:rPr>
              <a:t>Doctrine and Covenants Student Manual Religion 324-325 </a:t>
            </a:r>
            <a:r>
              <a:rPr lang="en-US" sz="1500" dirty="0">
                <a:solidFill>
                  <a:schemeClr val="bg1"/>
                </a:solidFill>
              </a:rPr>
              <a:t>Section 68</a:t>
            </a:r>
          </a:p>
          <a:p>
            <a:endParaRPr lang="en-US" sz="1500" i="1" dirty="0">
              <a:solidFill>
                <a:schemeClr val="bg1"/>
              </a:solidFill>
            </a:endParaRPr>
          </a:p>
          <a:p>
            <a:r>
              <a:rPr lang="en-US" sz="1500" dirty="0">
                <a:solidFill>
                  <a:schemeClr val="bg1"/>
                </a:solidFill>
              </a:rPr>
              <a:t>President Joseph Fielding Smith (</a:t>
            </a:r>
            <a:r>
              <a:rPr lang="en-US" sz="1500" i="1" dirty="0">
                <a:solidFill>
                  <a:schemeClr val="bg1"/>
                </a:solidFill>
              </a:rPr>
              <a:t>Doctrines of Salvation,</a:t>
            </a:r>
            <a:r>
              <a:rPr lang="en-US" sz="1500" dirty="0">
                <a:solidFill>
                  <a:schemeClr val="bg1"/>
                </a:solidFill>
              </a:rPr>
              <a:t> 3:92.)</a:t>
            </a:r>
          </a:p>
          <a:p>
            <a:r>
              <a:rPr lang="en-US" sz="1500" dirty="0">
                <a:solidFill>
                  <a:schemeClr val="bg1"/>
                </a:solidFill>
              </a:rPr>
              <a:t>	A praying people--Conference Report October 1918, 57</a:t>
            </a:r>
          </a:p>
          <a:p>
            <a:endParaRPr lang="en-US" sz="1500" dirty="0">
              <a:solidFill>
                <a:schemeClr val="bg1"/>
              </a:solidFill>
            </a:endParaRPr>
          </a:p>
          <a:p>
            <a:r>
              <a:rPr lang="en-US" sz="1500" dirty="0">
                <a:solidFill>
                  <a:schemeClr val="bg1"/>
                </a:solidFill>
              </a:rPr>
              <a:t>(Smith, </a:t>
            </a:r>
            <a:r>
              <a:rPr lang="en-US" sz="1500" i="1" dirty="0">
                <a:solidFill>
                  <a:schemeClr val="bg1"/>
                </a:solidFill>
              </a:rPr>
              <a:t>Church History and Modern Revelation,</a:t>
            </a:r>
            <a:r>
              <a:rPr lang="en-US" sz="1500" dirty="0">
                <a:solidFill>
                  <a:schemeClr val="bg1"/>
                </a:solidFill>
              </a:rPr>
              <a:t> 1:259.)</a:t>
            </a:r>
          </a:p>
          <a:p>
            <a:endParaRPr lang="en-US" sz="1500" dirty="0">
              <a:solidFill>
                <a:schemeClr val="bg1"/>
              </a:solidFill>
            </a:endParaRPr>
          </a:p>
          <a:p>
            <a:r>
              <a:rPr lang="en-US" sz="1500" dirty="0">
                <a:solidFill>
                  <a:schemeClr val="bg1"/>
                </a:solidFill>
              </a:rPr>
              <a:t>(</a:t>
            </a:r>
            <a:r>
              <a:rPr lang="en-US" sz="1500" i="1" dirty="0">
                <a:solidFill>
                  <a:schemeClr val="bg1"/>
                </a:solidFill>
              </a:rPr>
              <a:t>For the Strength of Youth</a:t>
            </a:r>
            <a:r>
              <a:rPr lang="en-US" sz="1500" dirty="0">
                <a:solidFill>
                  <a:schemeClr val="bg1"/>
                </a:solidFill>
              </a:rPr>
              <a:t> [booklet, 2011], 40).</a:t>
            </a:r>
          </a:p>
          <a:p>
            <a:endParaRPr lang="en-US" sz="1500" dirty="0">
              <a:solidFill>
                <a:schemeClr val="bg1"/>
              </a:solidFill>
            </a:endParaRPr>
          </a:p>
          <a:p>
            <a:r>
              <a:rPr lang="en-US" sz="1500" dirty="0">
                <a:solidFill>
                  <a:schemeClr val="bg1"/>
                </a:solidFill>
              </a:rPr>
              <a:t>President Heber J. Grant Conference Report October 1936,3</a:t>
            </a:r>
          </a:p>
          <a:p>
            <a:endParaRPr lang="en-US" sz="1500" dirty="0">
              <a:solidFill>
                <a:schemeClr val="bg1"/>
              </a:solidFill>
            </a:endParaRPr>
          </a:p>
          <a:p>
            <a:r>
              <a:rPr lang="en-US" sz="1500" dirty="0">
                <a:solidFill>
                  <a:schemeClr val="bg1"/>
                </a:solidFill>
              </a:rPr>
              <a:t>Joseph Fielding Smith, </a:t>
            </a:r>
            <a:r>
              <a:rPr lang="en-US" sz="1500" i="1" dirty="0">
                <a:solidFill>
                  <a:schemeClr val="bg1"/>
                </a:solidFill>
              </a:rPr>
              <a:t>Church History and Modern Revelation,</a:t>
            </a:r>
            <a:r>
              <a:rPr lang="en-US" sz="1500" dirty="0">
                <a:solidFill>
                  <a:schemeClr val="bg1"/>
                </a:solidFill>
              </a:rPr>
              <a:t> 1:261</a:t>
            </a:r>
          </a:p>
        </p:txBody>
      </p:sp>
      <p:grpSp>
        <p:nvGrpSpPr>
          <p:cNvPr id="4" name="Group 3"/>
          <p:cNvGrpSpPr/>
          <p:nvPr/>
        </p:nvGrpSpPr>
        <p:grpSpPr>
          <a:xfrm>
            <a:off x="5985452" y="537992"/>
            <a:ext cx="737254" cy="933855"/>
            <a:chOff x="7543800" y="3810000"/>
            <a:chExt cx="1143000" cy="1447800"/>
          </a:xfrm>
        </p:grpSpPr>
        <p:sp>
          <p:nvSpPr>
            <p:cNvPr id="5" name="Trapezoid 4"/>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7924800" y="3810000"/>
              <a:ext cx="645353" cy="610017"/>
              <a:chOff x="7924800" y="5867400"/>
              <a:chExt cx="645353" cy="610017"/>
            </a:xfrm>
          </p:grpSpPr>
          <p:grpSp>
            <p:nvGrpSpPr>
              <p:cNvPr id="17" name="Group 13"/>
              <p:cNvGrpSpPr/>
              <p:nvPr/>
            </p:nvGrpSpPr>
            <p:grpSpPr>
              <a:xfrm>
                <a:off x="7924800" y="5867400"/>
                <a:ext cx="645353" cy="610017"/>
                <a:chOff x="3037563" y="3121795"/>
                <a:chExt cx="1250371" cy="1224010"/>
              </a:xfrm>
            </p:grpSpPr>
            <p:sp>
              <p:nvSpPr>
                <p:cNvPr id="19" name="Oval 18"/>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Oval 17"/>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p:nvPr/>
          </p:nvGrpSpPr>
          <p:grpSpPr>
            <a:xfrm>
              <a:off x="7543800" y="4038600"/>
              <a:ext cx="403070" cy="381000"/>
              <a:chOff x="7924800" y="5867400"/>
              <a:chExt cx="645353" cy="610017"/>
            </a:xfrm>
          </p:grpSpPr>
          <p:grpSp>
            <p:nvGrpSpPr>
              <p:cNvPr id="11" name="Group 13"/>
              <p:cNvGrpSpPr/>
              <p:nvPr/>
            </p:nvGrpSpPr>
            <p:grpSpPr>
              <a:xfrm>
                <a:off x="7924800" y="5867400"/>
                <a:ext cx="645353" cy="610017"/>
                <a:chOff x="3037563" y="3121795"/>
                <a:chExt cx="1250371" cy="1224010"/>
              </a:xfrm>
            </p:grpSpPr>
            <p:sp>
              <p:nvSpPr>
                <p:cNvPr id="13" name="Oval 12"/>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Oval 11"/>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4" name="Footer Placeholder 14">
            <a:extLst>
              <a:ext uri="{FF2B5EF4-FFF2-40B4-BE49-F238E27FC236}">
                <a16:creationId xmlns:a16="http://schemas.microsoft.com/office/drawing/2014/main" id="{CCF86C92-2786-4E79-983E-548D48D4BB2E}"/>
              </a:ext>
            </a:extLst>
          </p:cNvPr>
          <p:cNvSpPr>
            <a:spLocks noGrp="1"/>
          </p:cNvSpPr>
          <p:nvPr/>
        </p:nvSpPr>
        <p:spPr>
          <a:xfrm>
            <a:off x="6722706" y="6524257"/>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a:solidFill>
                  <a:schemeClr val="bg1"/>
                </a:solidFill>
              </a:rPr>
              <a:t>Presentation by ©http://fashionsbylynda.com/blog/</a:t>
            </a:r>
          </a:p>
        </p:txBody>
      </p:sp>
    </p:spTree>
    <p:extLst>
      <p:ext uri="{BB962C8B-B14F-4D97-AF65-F5344CB8AC3E}">
        <p14:creationId xmlns:p14="http://schemas.microsoft.com/office/powerpoint/2010/main" val="38395207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43448" y="107263"/>
            <a:ext cx="5136293" cy="6740307"/>
          </a:xfrm>
          <a:prstGeom prst="rect">
            <a:avLst/>
          </a:prstGeom>
        </p:spPr>
        <p:txBody>
          <a:bodyPr wrap="square">
            <a:spAutoFit/>
          </a:bodyPr>
          <a:lstStyle/>
          <a:p>
            <a:r>
              <a:rPr lang="en-US" sz="1200" b="1" dirty="0">
                <a:solidFill>
                  <a:srgbClr val="2F393A"/>
                </a:solidFill>
                <a:latin typeface="Abadi" panose="020B0604020104020204" pitchFamily="34" charset="0"/>
              </a:rPr>
              <a:t>What are scriptures:</a:t>
            </a:r>
          </a:p>
          <a:p>
            <a:pPr fontAlgn="base"/>
            <a:r>
              <a:rPr lang="en-US" sz="1200" dirty="0"/>
              <a:t>Scripture is the mind and will of God revealed through His servants. Peter declared, “Prophecy came not in old time by the will of man: but holy men of God </a:t>
            </a:r>
            <a:r>
              <a:rPr lang="en-US" sz="1200" dirty="0" err="1"/>
              <a:t>spake</a:t>
            </a:r>
            <a:r>
              <a:rPr lang="en-US" sz="1200" dirty="0"/>
              <a:t> as they were moved by the Holy Ghost” (2 Peter 1:21). Such scripture has been written and preserved in the standard works as priceless gems of eternal truth. The standard works are not the only source of scripture, however. As President Joseph Fielding Smith taught: “When one of the brethren stands before a congregation of the people today, and the inspiration of the Lord is upon him, he speaks that which the Lord would have him speak. It is just as much scripture as anything you will find written in any of these records, and yet we call these the standard works of the Church. We depend, of course, upon the guidance of the brethren who are entitled to inspiration.</a:t>
            </a:r>
          </a:p>
          <a:p>
            <a:pPr fontAlgn="base"/>
            <a:r>
              <a:rPr lang="en-US" sz="1200" dirty="0"/>
              <a:t>“There is only one man in the Church at a time who has the right to give revelation for the Church, and that is the President of the Church. But that does not bar any other member in this Church from speaking the word of the Lord, as indicated here in this revelation, section 68, but a revelation that is to be given as these revelations are given in this book, to the Church, will come through the presiding officer of the Church; yet, the word of the Lord, as spoken by other servants at the general conferences and stake conferences, or wherever they may be when they speak that which the Lord has put into their mouths, is just as much the word of the Lord as the writings and the words of other prophets in other dispensations.” (</a:t>
            </a:r>
            <a:r>
              <a:rPr lang="en-US" sz="1200" i="1" dirty="0"/>
              <a:t>Doctrines of Salvation,</a:t>
            </a:r>
            <a:r>
              <a:rPr lang="en-US" sz="1200" dirty="0"/>
              <a:t> 1:186.)</a:t>
            </a:r>
          </a:p>
          <a:p>
            <a:pPr fontAlgn="base"/>
            <a:endParaRPr lang="en-US" sz="1200" dirty="0"/>
          </a:p>
          <a:p>
            <a:pPr fontAlgn="base"/>
            <a:r>
              <a:rPr lang="en-US" sz="1200" dirty="0"/>
              <a:t>Elder Harold B. Lee further </a:t>
            </a:r>
            <a:r>
              <a:rPr lang="en-US" sz="1200" b="1" dirty="0"/>
              <a:t>defined scripture </a:t>
            </a:r>
            <a:r>
              <a:rPr lang="en-US" sz="1200" dirty="0"/>
              <a:t>when he said: “It is not to be thought that every word spoken by the General Authorities is inspired, or that they are moved upon by the Holy Ghost in everything they read and write. Now you keep that in mind. I don’t care what his position is, if he writes something or speaks something that goes beyond anything that you can find in the standard church works, unless that one be the prophet, seer, and revelator—</a:t>
            </a:r>
            <a:r>
              <a:rPr lang="en-US" sz="1200" i="1" dirty="0"/>
              <a:t>please note that one exception</a:t>
            </a:r>
            <a:r>
              <a:rPr lang="en-US" sz="1200" dirty="0"/>
              <a:t>—you may immediately say, ‘Well, that is his own idea.’ And if he says something that contradicts what is found in the standard church works (I think that is why we call them ‘standard’—it is the standard measure of all that men teach), you may know by that same token that it is false, regardless of the position of the man who says it.” (</a:t>
            </a:r>
            <a:r>
              <a:rPr lang="en-US" sz="1200" i="1" dirty="0"/>
              <a:t>The Place of the Living Prophet, Seer, and Revelator</a:t>
            </a:r>
            <a:r>
              <a:rPr lang="en-US" sz="1200" dirty="0"/>
              <a:t> [address delivered to seminary and institute of religion faculty, 8 July 1964], p. 14.)</a:t>
            </a:r>
          </a:p>
        </p:txBody>
      </p:sp>
      <p:sp>
        <p:nvSpPr>
          <p:cNvPr id="3" name="Rectangle 2"/>
          <p:cNvSpPr/>
          <p:nvPr/>
        </p:nvSpPr>
        <p:spPr>
          <a:xfrm>
            <a:off x="6779740" y="107262"/>
            <a:ext cx="3810000" cy="3985706"/>
          </a:xfrm>
          <a:prstGeom prst="rect">
            <a:avLst/>
          </a:prstGeom>
        </p:spPr>
        <p:txBody>
          <a:bodyPr wrap="square">
            <a:spAutoFit/>
          </a:bodyPr>
          <a:lstStyle/>
          <a:p>
            <a:pPr fontAlgn="base"/>
            <a:r>
              <a:rPr lang="en-US" sz="1100" b="1" dirty="0">
                <a:solidFill>
                  <a:srgbClr val="2F393A"/>
                </a:solidFill>
                <a:latin typeface="Abadi" panose="020B0604020104020204" pitchFamily="34" charset="0"/>
              </a:rPr>
              <a:t>President J. Reuben Clark Jr. said:</a:t>
            </a:r>
          </a:p>
          <a:p>
            <a:pPr fontAlgn="base"/>
            <a:r>
              <a:rPr lang="en-US" sz="1100" dirty="0">
                <a:solidFill>
                  <a:srgbClr val="2F393A"/>
                </a:solidFill>
                <a:latin typeface="Abadi" panose="020B0604020104020204" pitchFamily="34" charset="0"/>
              </a:rPr>
              <a:t>“How shall we know when the things they have spoken were said as they were ‘moved upon by the Holy Ghost?’</a:t>
            </a:r>
          </a:p>
          <a:p>
            <a:pPr fontAlgn="base"/>
            <a:r>
              <a:rPr lang="en-US" sz="1100" dirty="0">
                <a:solidFill>
                  <a:srgbClr val="2F393A"/>
                </a:solidFill>
                <a:latin typeface="Abadi" panose="020B0604020104020204" pitchFamily="34" charset="0"/>
              </a:rPr>
              <a:t>“I have given some thought to this question, and the answer thereto so far as I can determine, is: We can tell when the speakers are ‘moved upon by the Holy Ghost’ only when we, ourselves, are ‘moved upon by the Holy Ghost.’</a:t>
            </a:r>
          </a:p>
          <a:p>
            <a:pPr fontAlgn="base"/>
            <a:r>
              <a:rPr lang="en-US" sz="1100" dirty="0">
                <a:solidFill>
                  <a:srgbClr val="2F393A"/>
                </a:solidFill>
                <a:latin typeface="Abadi" panose="020B0604020104020204" pitchFamily="34" charset="0"/>
              </a:rPr>
              <a:t>“In a way, this completely shifts the responsibility from them to us to determine when they so speak.” (</a:t>
            </a:r>
            <a:r>
              <a:rPr lang="en-US" sz="1100" i="1" dirty="0">
                <a:solidFill>
                  <a:srgbClr val="2F393A"/>
                </a:solidFill>
                <a:latin typeface="Abadi" panose="020B0604020104020204" pitchFamily="34" charset="0"/>
              </a:rPr>
              <a:t>When Are the Writings or Sermons of Church Leaders Entitled to the Claim of Scripture?</a:t>
            </a:r>
            <a:r>
              <a:rPr lang="en-US" sz="1100" dirty="0">
                <a:solidFill>
                  <a:srgbClr val="2F393A"/>
                </a:solidFill>
                <a:latin typeface="Abadi" panose="020B0604020104020204" pitchFamily="34" charset="0"/>
              </a:rPr>
              <a:t> [address delivered to seminary and institute of religion personnel, 7 July 1954], p. 7.)</a:t>
            </a:r>
          </a:p>
          <a:p>
            <a:pPr fontAlgn="base"/>
            <a:endParaRPr lang="en-US" sz="1100" dirty="0">
              <a:solidFill>
                <a:srgbClr val="2F393A"/>
              </a:solidFill>
              <a:latin typeface="Abadi" panose="020B0604020104020204" pitchFamily="34" charset="0"/>
            </a:endParaRPr>
          </a:p>
          <a:p>
            <a:pPr fontAlgn="base"/>
            <a:r>
              <a:rPr lang="en-US" sz="1100" b="1" dirty="0"/>
              <a:t>Transgression of Bishops</a:t>
            </a:r>
          </a:p>
          <a:p>
            <a:pPr fontAlgn="base"/>
            <a:r>
              <a:rPr lang="en-US" sz="1100" dirty="0"/>
              <a:t>“In case of the transgression of the presiding bishop of the Church, he could not be tried by a high council in the stake in which he lives, but he would have to be tried by the First Presidency of the Church. The reason for this is that he … is not under the jurisdiction of any ward or stake in this capacity. This order given for the trial of the presiding bishop does not apply to a local bishop in a ward, who is under the jurisdiction of the presidency of the stake.” (Smith, </a:t>
            </a:r>
            <a:r>
              <a:rPr lang="en-US" sz="1100" i="1" dirty="0"/>
              <a:t>Church History and Modern Revelation,</a:t>
            </a:r>
            <a:r>
              <a:rPr lang="en-US" sz="1100" dirty="0"/>
              <a:t>1:259–60.)</a:t>
            </a:r>
            <a:endParaRPr lang="en-US" sz="1100" dirty="0">
              <a:solidFill>
                <a:srgbClr val="2F393A"/>
              </a:solidFill>
              <a:latin typeface="Abadi" panose="020B0604020104020204" pitchFamily="34" charset="0"/>
            </a:endParaRPr>
          </a:p>
        </p:txBody>
      </p:sp>
      <p:sp>
        <p:nvSpPr>
          <p:cNvPr id="4" name="Rectangle 3"/>
          <p:cNvSpPr/>
          <p:nvPr/>
        </p:nvSpPr>
        <p:spPr>
          <a:xfrm>
            <a:off x="1524000" y="0"/>
            <a:ext cx="5255740" cy="426224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524000" y="4262246"/>
            <a:ext cx="5255740" cy="258532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779740" y="0"/>
            <a:ext cx="3888260" cy="426224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534142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09351" y="120106"/>
            <a:ext cx="6067168" cy="6863417"/>
          </a:xfrm>
          <a:prstGeom prst="rect">
            <a:avLst/>
          </a:prstGeom>
        </p:spPr>
        <p:txBody>
          <a:bodyPr wrap="square">
            <a:spAutoFit/>
          </a:bodyPr>
          <a:lstStyle/>
          <a:p>
            <a:pPr fontAlgn="base"/>
            <a:r>
              <a:rPr lang="en-US" sz="1100" b="1" dirty="0">
                <a:solidFill>
                  <a:srgbClr val="2F393A"/>
                </a:solidFill>
                <a:latin typeface="Abadi" panose="020B0604020104020204" pitchFamily="34" charset="0"/>
              </a:rPr>
              <a:t>Teaching Your Children:</a:t>
            </a:r>
          </a:p>
          <a:p>
            <a:pPr fontAlgn="base"/>
            <a:endParaRPr lang="en-US" sz="1100" dirty="0">
              <a:solidFill>
                <a:srgbClr val="2F393A"/>
              </a:solidFill>
              <a:latin typeface="Abadi" panose="020B0604020104020204" pitchFamily="34" charset="0"/>
            </a:endParaRPr>
          </a:p>
          <a:p>
            <a:pPr fontAlgn="base"/>
            <a:r>
              <a:rPr lang="en-US" sz="1100" dirty="0">
                <a:solidFill>
                  <a:srgbClr val="2F393A"/>
                </a:solidFill>
                <a:latin typeface="Abadi" panose="020B0604020104020204" pitchFamily="34" charset="0"/>
              </a:rPr>
              <a:t>Elder Harold B. Lee pointed out that the Lord “gave us what we might style as a five-point program by which parents could teach faith. First, he said, their children were to be baptized when they had reached the age of accountability at eight years; second, they were to be taught to pray; third, they were to be taught to walk uprightly before the Lord; fourth, they were to be taught to keep the Sabbath day holy; and fifth, they were to be schooled not to be idle, either in the Church, or in their private lives.</a:t>
            </a:r>
          </a:p>
          <a:p>
            <a:pPr fontAlgn="base"/>
            <a:r>
              <a:rPr lang="en-US" sz="1100" dirty="0">
                <a:solidFill>
                  <a:srgbClr val="2F393A"/>
                </a:solidFill>
                <a:latin typeface="Abadi" panose="020B0604020104020204" pitchFamily="34" charset="0"/>
              </a:rPr>
              <a:t>“All parents who have followed that formula and have so taught their children have reaped the reward of an increased faith in their family, which has stood and will yet stand the test of the difficulties into which their children would yet go.” (In Conference Report, Oct. 1952, p. 17.)</a:t>
            </a:r>
          </a:p>
          <a:p>
            <a:pPr fontAlgn="base"/>
            <a:r>
              <a:rPr lang="en-US" sz="1100" dirty="0">
                <a:solidFill>
                  <a:srgbClr val="2F393A"/>
                </a:solidFill>
                <a:latin typeface="Abadi" panose="020B0604020104020204" pitchFamily="34" charset="0"/>
              </a:rPr>
              <a:t>President N. Eldon Tanner noted: “Children who are taught obedience, to honor and obey the law, to have faith in God and to keep his commandments, will, as they grow up, honor their parents and be a credit to them; and they will be able to meet and solve their problems, find greater success and joy in life, and contribute greatly to the solution of the problems now causing the world such great concern. It is up to the parents to see to it that their children are prepared through obedience to law for the positions of leadership they will occupy in the future, where their responsibility will be to bring peace and righteousness to the world.” (In Conference Report, Apr. 1970, p. 65.)</a:t>
            </a:r>
          </a:p>
          <a:p>
            <a:pPr fontAlgn="base"/>
            <a:endParaRPr lang="en-US" sz="1100" dirty="0">
              <a:solidFill>
                <a:srgbClr val="2F393A"/>
              </a:solidFill>
              <a:latin typeface="Abadi" panose="020B0604020104020204" pitchFamily="34" charset="0"/>
            </a:endParaRPr>
          </a:p>
          <a:p>
            <a:pPr fontAlgn="base"/>
            <a:r>
              <a:rPr lang="en-US" sz="1100" b="1" dirty="0"/>
              <a:t>Regarding rebellious children of righteous parents</a:t>
            </a:r>
            <a:r>
              <a:rPr lang="en-US" sz="1100" dirty="0"/>
              <a:t>, President Spencer W. Kimball observed:</a:t>
            </a:r>
          </a:p>
          <a:p>
            <a:pPr fontAlgn="base"/>
            <a:r>
              <a:rPr lang="en-US" sz="1100" dirty="0"/>
              <a:t>“I have sometimes seen children of good families rebel, resist, stray, sin, and even actually fight God. In this they bring sorrow to their parents, who have done their best to set in movement a current and to teach and live as examples. But I have repeatedly seen many of these same children, after years of wandering, mellow, realize what they have been missing, repent, and make great contribution to the spiritual life of their community. The reason I believe this can take place is that, despite all the adverse winds to which these people have been subjected, they have been influenced still more, and much more than they realized, by the current of life in the homes in which they were reared. When, in later years, they feel a longing to recreate in their own families the same atmosphere they enjoyed as children, they are likely to turn to the faith that gave meaning to their parents’ lives.</a:t>
            </a:r>
          </a:p>
          <a:p>
            <a:pPr fontAlgn="base"/>
            <a:r>
              <a:rPr lang="en-US" sz="1100" dirty="0"/>
              <a:t>“There is no guarantee, of course, that righteous parents will succeed always in holding their children, and certainly they may lose them if they do not do all in their power. The children have their free agency.</a:t>
            </a:r>
          </a:p>
          <a:p>
            <a:pPr fontAlgn="base"/>
            <a:r>
              <a:rPr lang="en-US" sz="1100" dirty="0"/>
              <a:t>“But if we as parents fail to influence our families and set them on the ‘strait and narrow way,’ then certainly the waves, the winds of temptation and evil will carry the posterity away from the path.</a:t>
            </a:r>
          </a:p>
          <a:p>
            <a:pPr fontAlgn="base"/>
            <a:r>
              <a:rPr lang="en-US" sz="1100" dirty="0"/>
              <a:t>“‘Train up a child in the way he should go; and when he is old, he will not depart from it.’ (Prov. 22:6.) What we do know is that righteous parents who strive to develop wholesome influences for their children will be held blameless at the last day, and that they will succeed in saving most of their children, if not all.” (In Conference Report, Oct. 1974, p. 160; or </a:t>
            </a:r>
            <a:r>
              <a:rPr lang="en-US" sz="1100" i="1" dirty="0"/>
              <a:t>Ensign,</a:t>
            </a:r>
            <a:r>
              <a:rPr lang="en-US" sz="1100" dirty="0"/>
              <a:t> Nov. 1974, pp. 111–12.)</a:t>
            </a:r>
          </a:p>
          <a:p>
            <a:pPr fontAlgn="base"/>
            <a:endParaRPr lang="en-US" sz="1100" dirty="0">
              <a:solidFill>
                <a:srgbClr val="2F393A"/>
              </a:solidFill>
              <a:latin typeface="Abadi" panose="020B0604020104020204" pitchFamily="34" charset="0"/>
            </a:endParaRPr>
          </a:p>
        </p:txBody>
      </p:sp>
      <p:sp>
        <p:nvSpPr>
          <p:cNvPr id="3" name="Rectangle 2"/>
          <p:cNvSpPr/>
          <p:nvPr/>
        </p:nvSpPr>
        <p:spPr>
          <a:xfrm>
            <a:off x="1524000" y="1"/>
            <a:ext cx="6391072" cy="341440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524000" y="3414410"/>
            <a:ext cx="6391072" cy="344359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549947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 descr="http://www.fabricfascinations.com.au/store/images/uploads/Maroon-HS-800px.jpg">
            <a:extLst>
              <a:ext uri="{FF2B5EF4-FFF2-40B4-BE49-F238E27FC236}">
                <a16:creationId xmlns:a16="http://schemas.microsoft.com/office/drawing/2014/main" id="{D6482C1C-AF17-44C4-A19A-A331AA15BF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455"/>
            <a:ext cx="12192000" cy="687745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846536" y="1015664"/>
            <a:ext cx="2733514" cy="1200329"/>
          </a:xfrm>
          <a:prstGeom prst="rect">
            <a:avLst/>
          </a:prstGeom>
          <a:solidFill>
            <a:schemeClr val="accent5">
              <a:lumMod val="75000"/>
            </a:schemeClr>
          </a:solidFill>
        </p:spPr>
        <p:txBody>
          <a:bodyPr wrap="square" rtlCol="0">
            <a:spAutoFit/>
          </a:bodyPr>
          <a:lstStyle/>
          <a:p>
            <a:pPr algn="ctr" fontAlgn="base"/>
            <a:r>
              <a:rPr lang="en-US" b="1" dirty="0">
                <a:solidFill>
                  <a:srgbClr val="FFFF00"/>
                </a:solidFill>
              </a:rPr>
              <a:t>What worries or concerns might someone have about serving a full-time mission?</a:t>
            </a:r>
          </a:p>
        </p:txBody>
      </p:sp>
      <p:sp>
        <p:nvSpPr>
          <p:cNvPr id="4" name="TextBox 3"/>
          <p:cNvSpPr txBox="1"/>
          <p:nvPr/>
        </p:nvSpPr>
        <p:spPr>
          <a:xfrm>
            <a:off x="1533464" y="1"/>
            <a:ext cx="9134537" cy="1015663"/>
          </a:xfrm>
          <a:prstGeom prst="rect">
            <a:avLst/>
          </a:prstGeom>
          <a:noFill/>
        </p:spPr>
        <p:txBody>
          <a:bodyPr wrap="square" rtlCol="0">
            <a:spAutoFit/>
          </a:bodyPr>
          <a:lstStyle/>
          <a:p>
            <a:pPr algn="ctr"/>
            <a:r>
              <a:rPr lang="en-US" sz="6000" dirty="0">
                <a:solidFill>
                  <a:schemeClr val="bg1"/>
                </a:solidFill>
                <a:latin typeface="AR JULIAN" panose="02000000000000000000" pitchFamily="2" charset="0"/>
              </a:rPr>
              <a:t>Preparing For A Mission</a:t>
            </a:r>
          </a:p>
        </p:txBody>
      </p:sp>
      <p:grpSp>
        <p:nvGrpSpPr>
          <p:cNvPr id="7" name="Group 6"/>
          <p:cNvGrpSpPr/>
          <p:nvPr/>
        </p:nvGrpSpPr>
        <p:grpSpPr>
          <a:xfrm>
            <a:off x="8995397" y="1182133"/>
            <a:ext cx="2960433" cy="2067719"/>
            <a:chOff x="6765755" y="1263841"/>
            <a:chExt cx="2960433" cy="2067719"/>
          </a:xfrm>
        </p:grpSpPr>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18877" t="2814" r="48317" b="69419"/>
            <a:stretch/>
          </p:blipFill>
          <p:spPr>
            <a:xfrm>
              <a:off x="7235226" y="1263841"/>
              <a:ext cx="1385977" cy="1613419"/>
            </a:xfrm>
            <a:prstGeom prst="rect">
              <a:avLst/>
            </a:prstGeom>
          </p:spPr>
        </p:pic>
        <p:sp>
          <p:nvSpPr>
            <p:cNvPr id="19" name="TextBox 18"/>
            <p:cNvSpPr txBox="1"/>
            <p:nvPr/>
          </p:nvSpPr>
          <p:spPr>
            <a:xfrm>
              <a:off x="6765755" y="2962228"/>
              <a:ext cx="2960433" cy="369332"/>
            </a:xfrm>
            <a:prstGeom prst="rect">
              <a:avLst/>
            </a:prstGeom>
            <a:noFill/>
          </p:spPr>
          <p:txBody>
            <a:bodyPr wrap="square" rtlCol="0">
              <a:spAutoFit/>
            </a:bodyPr>
            <a:lstStyle/>
            <a:p>
              <a:r>
                <a:rPr lang="en-US" dirty="0">
                  <a:solidFill>
                    <a:schemeClr val="bg1"/>
                  </a:solidFill>
                </a:rPr>
                <a:t>What about “My Girl”?</a:t>
              </a:r>
            </a:p>
          </p:txBody>
        </p:sp>
      </p:grpSp>
      <p:grpSp>
        <p:nvGrpSpPr>
          <p:cNvPr id="9" name="Group 8"/>
          <p:cNvGrpSpPr/>
          <p:nvPr/>
        </p:nvGrpSpPr>
        <p:grpSpPr>
          <a:xfrm>
            <a:off x="1846535" y="4488785"/>
            <a:ext cx="3963249" cy="2268851"/>
            <a:chOff x="322535" y="4488785"/>
            <a:chExt cx="3963249" cy="2268851"/>
          </a:xfrm>
        </p:grpSpPr>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5384" y="4824608"/>
              <a:ext cx="2577371" cy="1933028"/>
            </a:xfrm>
            <a:prstGeom prst="rect">
              <a:avLst/>
            </a:prstGeom>
          </p:spPr>
        </p:pic>
        <p:sp>
          <p:nvSpPr>
            <p:cNvPr id="20" name="TextBox 19"/>
            <p:cNvSpPr txBox="1"/>
            <p:nvPr/>
          </p:nvSpPr>
          <p:spPr>
            <a:xfrm>
              <a:off x="322535" y="4488785"/>
              <a:ext cx="3963249" cy="369332"/>
            </a:xfrm>
            <a:prstGeom prst="rect">
              <a:avLst/>
            </a:prstGeom>
            <a:noFill/>
          </p:spPr>
          <p:txBody>
            <a:bodyPr wrap="square" rtlCol="0">
              <a:spAutoFit/>
            </a:bodyPr>
            <a:lstStyle/>
            <a:p>
              <a:r>
                <a:rPr lang="en-US" dirty="0">
                  <a:solidFill>
                    <a:schemeClr val="bg1"/>
                  </a:solidFill>
                </a:rPr>
                <a:t>Will I get along with my companions?</a:t>
              </a:r>
            </a:p>
          </p:txBody>
        </p:sp>
      </p:grpSp>
      <p:grpSp>
        <p:nvGrpSpPr>
          <p:cNvPr id="10" name="Group 9"/>
          <p:cNvGrpSpPr/>
          <p:nvPr/>
        </p:nvGrpSpPr>
        <p:grpSpPr>
          <a:xfrm>
            <a:off x="5602239" y="3468605"/>
            <a:ext cx="2960433" cy="2550599"/>
            <a:chOff x="3805765" y="3034084"/>
            <a:chExt cx="2960433" cy="2550599"/>
          </a:xfrm>
        </p:grpSpPr>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58401" y="3034084"/>
              <a:ext cx="2587872" cy="1940904"/>
            </a:xfrm>
            <a:prstGeom prst="rect">
              <a:avLst/>
            </a:prstGeom>
          </p:spPr>
        </p:pic>
        <p:sp>
          <p:nvSpPr>
            <p:cNvPr id="21" name="TextBox 20"/>
            <p:cNvSpPr txBox="1"/>
            <p:nvPr/>
          </p:nvSpPr>
          <p:spPr>
            <a:xfrm>
              <a:off x="3805765" y="4938352"/>
              <a:ext cx="2960433" cy="646331"/>
            </a:xfrm>
            <a:prstGeom prst="rect">
              <a:avLst/>
            </a:prstGeom>
            <a:noFill/>
          </p:spPr>
          <p:txBody>
            <a:bodyPr wrap="square" rtlCol="0">
              <a:spAutoFit/>
            </a:bodyPr>
            <a:lstStyle/>
            <a:p>
              <a:r>
                <a:rPr lang="en-US" dirty="0">
                  <a:solidFill>
                    <a:schemeClr val="bg1"/>
                  </a:solidFill>
                </a:rPr>
                <a:t>Will I like the place where I will be going?</a:t>
              </a:r>
            </a:p>
          </p:txBody>
        </p:sp>
      </p:grpSp>
      <p:pic>
        <p:nvPicPr>
          <p:cNvPr id="16" name="Picture 15">
            <a:extLst>
              <a:ext uri="{FF2B5EF4-FFF2-40B4-BE49-F238E27FC236}">
                <a16:creationId xmlns:a16="http://schemas.microsoft.com/office/drawing/2014/main" id="{5F231181-7577-41E0-AD94-8CF03B78672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56263" y="955705"/>
            <a:ext cx="4102964" cy="2072820"/>
          </a:xfrm>
          <a:prstGeom prst="rect">
            <a:avLst/>
          </a:prstGeom>
        </p:spPr>
      </p:pic>
      <p:pic>
        <p:nvPicPr>
          <p:cNvPr id="24" name="Picture 23">
            <a:extLst>
              <a:ext uri="{FF2B5EF4-FFF2-40B4-BE49-F238E27FC236}">
                <a16:creationId xmlns:a16="http://schemas.microsoft.com/office/drawing/2014/main" id="{2157E3CB-5BB3-4B11-BB0A-0376F5485E4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7645" y="2369215"/>
            <a:ext cx="3011685" cy="1828959"/>
          </a:xfrm>
          <a:prstGeom prst="rect">
            <a:avLst/>
          </a:prstGeom>
        </p:spPr>
      </p:pic>
      <p:pic>
        <p:nvPicPr>
          <p:cNvPr id="26" name="Picture 25">
            <a:extLst>
              <a:ext uri="{FF2B5EF4-FFF2-40B4-BE49-F238E27FC236}">
                <a16:creationId xmlns:a16="http://schemas.microsoft.com/office/drawing/2014/main" id="{EF04B4A4-A4BD-4FFD-B6FE-63B8FC0C9C7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46180" y="3902887"/>
            <a:ext cx="2389839" cy="2505673"/>
          </a:xfrm>
          <a:prstGeom prst="rect">
            <a:avLst/>
          </a:prstGeom>
        </p:spPr>
      </p:pic>
    </p:spTree>
    <p:extLst>
      <p:ext uri="{BB962C8B-B14F-4D97-AF65-F5344CB8AC3E}">
        <p14:creationId xmlns:p14="http://schemas.microsoft.com/office/powerpoint/2010/main" val="2239436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descr="http://www.fabricfascinations.com.au/store/images/uploads/Maroon-HS-800px.jpg">
            <a:extLst>
              <a:ext uri="{FF2B5EF4-FFF2-40B4-BE49-F238E27FC236}">
                <a16:creationId xmlns:a16="http://schemas.microsoft.com/office/drawing/2014/main" id="{D014CF02-7BDF-4FF2-929A-C597D285B6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455"/>
            <a:ext cx="12192000" cy="687745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533464" y="1"/>
            <a:ext cx="9134537" cy="1015663"/>
          </a:xfrm>
          <a:prstGeom prst="rect">
            <a:avLst/>
          </a:prstGeom>
          <a:noFill/>
        </p:spPr>
        <p:txBody>
          <a:bodyPr wrap="square" rtlCol="0">
            <a:spAutoFit/>
          </a:bodyPr>
          <a:lstStyle/>
          <a:p>
            <a:pPr algn="ctr"/>
            <a:r>
              <a:rPr lang="en-US" sz="6000" dirty="0">
                <a:solidFill>
                  <a:schemeClr val="bg1"/>
                </a:solidFill>
                <a:latin typeface="AR JULIAN" panose="02000000000000000000" pitchFamily="2" charset="0"/>
              </a:rPr>
              <a:t>Uncertainty</a:t>
            </a:r>
          </a:p>
        </p:txBody>
      </p:sp>
      <p:sp>
        <p:nvSpPr>
          <p:cNvPr id="9" name="TextBox 8"/>
          <p:cNvSpPr txBox="1"/>
          <p:nvPr/>
        </p:nvSpPr>
        <p:spPr>
          <a:xfrm>
            <a:off x="4376645" y="2368921"/>
            <a:ext cx="3294987" cy="1200329"/>
          </a:xfrm>
          <a:prstGeom prst="rect">
            <a:avLst/>
          </a:prstGeom>
          <a:solidFill>
            <a:schemeClr val="accent5">
              <a:lumMod val="75000"/>
            </a:schemeClr>
          </a:solidFill>
        </p:spPr>
        <p:txBody>
          <a:bodyPr wrap="square" rtlCol="0">
            <a:spAutoFit/>
          </a:bodyPr>
          <a:lstStyle/>
          <a:p>
            <a:pPr algn="ctr" fontAlgn="base"/>
            <a:r>
              <a:rPr lang="en-US" b="1" dirty="0">
                <a:solidFill>
                  <a:srgbClr val="FFFF00"/>
                </a:solidFill>
              </a:rPr>
              <a:t>What are some reasons people sometimes feel nervous about sharing the gospel with their family members and friends?</a:t>
            </a:r>
          </a:p>
        </p:txBody>
      </p:sp>
      <p:pic>
        <p:nvPicPr>
          <p:cNvPr id="14" name="Picture 13">
            <a:extLst>
              <a:ext uri="{FF2B5EF4-FFF2-40B4-BE49-F238E27FC236}">
                <a16:creationId xmlns:a16="http://schemas.microsoft.com/office/drawing/2014/main" id="{7641D0C5-1C4E-4654-A424-E43651684A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7424" y="484020"/>
            <a:ext cx="3465558" cy="2358505"/>
          </a:xfrm>
          <a:prstGeom prst="rect">
            <a:avLst/>
          </a:prstGeom>
        </p:spPr>
      </p:pic>
      <p:grpSp>
        <p:nvGrpSpPr>
          <p:cNvPr id="24" name="Group 23">
            <a:extLst>
              <a:ext uri="{FF2B5EF4-FFF2-40B4-BE49-F238E27FC236}">
                <a16:creationId xmlns:a16="http://schemas.microsoft.com/office/drawing/2014/main" id="{34F47ED7-EB39-41C3-A0F0-75A0E763681B}"/>
              </a:ext>
            </a:extLst>
          </p:cNvPr>
          <p:cNvGrpSpPr/>
          <p:nvPr/>
        </p:nvGrpSpPr>
        <p:grpSpPr>
          <a:xfrm>
            <a:off x="8190229" y="587141"/>
            <a:ext cx="2813552" cy="2888292"/>
            <a:chOff x="8190229" y="587141"/>
            <a:chExt cx="2813552" cy="2888292"/>
          </a:xfrm>
        </p:grpSpPr>
        <p:pic>
          <p:nvPicPr>
            <p:cNvPr id="17" name="Picture 16">
              <a:extLst>
                <a:ext uri="{FF2B5EF4-FFF2-40B4-BE49-F238E27FC236}">
                  <a16:creationId xmlns:a16="http://schemas.microsoft.com/office/drawing/2014/main" id="{FAAA6A9B-1E99-49CD-965F-10674A3CC89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90229" y="587141"/>
              <a:ext cx="2813552" cy="1882522"/>
            </a:xfrm>
            <a:prstGeom prst="rect">
              <a:avLst/>
            </a:prstGeom>
          </p:spPr>
        </p:pic>
        <p:pic>
          <p:nvPicPr>
            <p:cNvPr id="19" name="Picture 18">
              <a:extLst>
                <a:ext uri="{FF2B5EF4-FFF2-40B4-BE49-F238E27FC236}">
                  <a16:creationId xmlns:a16="http://schemas.microsoft.com/office/drawing/2014/main" id="{EE877DFA-0248-4E3F-BE31-D0519FD28ED5}"/>
                </a:ext>
              </a:extLst>
            </p:cNvPr>
            <p:cNvPicPr>
              <a:picLocks noChangeAspect="1"/>
            </p:cNvPicPr>
            <p:nvPr/>
          </p:nvPicPr>
          <p:blipFill rotWithShape="1">
            <a:blip r:embed="rId5">
              <a:extLst>
                <a:ext uri="{28A0092B-C50C-407E-A947-70E740481C1C}">
                  <a14:useLocalDpi xmlns:a14="http://schemas.microsoft.com/office/drawing/2010/main" val="0"/>
                </a:ext>
              </a:extLst>
            </a:blip>
            <a:srcRect r="65051" b="39139"/>
            <a:stretch/>
          </p:blipFill>
          <p:spPr>
            <a:xfrm>
              <a:off x="8805796" y="2321494"/>
              <a:ext cx="1589489" cy="1153939"/>
            </a:xfrm>
            <a:prstGeom prst="rect">
              <a:avLst/>
            </a:prstGeom>
          </p:spPr>
        </p:pic>
      </p:grpSp>
      <p:pic>
        <p:nvPicPr>
          <p:cNvPr id="21" name="Picture 20">
            <a:extLst>
              <a:ext uri="{FF2B5EF4-FFF2-40B4-BE49-F238E27FC236}">
                <a16:creationId xmlns:a16="http://schemas.microsoft.com/office/drawing/2014/main" id="{F05BEB62-A97C-4C3C-A265-0283FBCCF8A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7424" y="3773103"/>
            <a:ext cx="3357868" cy="2596570"/>
          </a:xfrm>
          <a:prstGeom prst="rect">
            <a:avLst/>
          </a:prstGeom>
        </p:spPr>
      </p:pic>
      <p:pic>
        <p:nvPicPr>
          <p:cNvPr id="23" name="Picture 22">
            <a:extLst>
              <a:ext uri="{FF2B5EF4-FFF2-40B4-BE49-F238E27FC236}">
                <a16:creationId xmlns:a16="http://schemas.microsoft.com/office/drawing/2014/main" id="{F988334C-6E02-48F2-938F-F66AFAE2982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89146" y="4068867"/>
            <a:ext cx="4103443" cy="1975192"/>
          </a:xfrm>
          <a:prstGeom prst="rect">
            <a:avLst/>
          </a:prstGeom>
        </p:spPr>
      </p:pic>
    </p:spTree>
    <p:extLst>
      <p:ext uri="{BB962C8B-B14F-4D97-AF65-F5344CB8AC3E}">
        <p14:creationId xmlns:p14="http://schemas.microsoft.com/office/powerpoint/2010/main" val="295581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 name="Picture 2" descr="http://www.fabricfascinations.com.au/store/images/uploads/Maroon-HS-800px.jpg">
            <a:extLst>
              <a:ext uri="{FF2B5EF4-FFF2-40B4-BE49-F238E27FC236}">
                <a16:creationId xmlns:a16="http://schemas.microsoft.com/office/drawing/2014/main" id="{8F17EAEC-45CC-485A-85DB-6360512C09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455"/>
            <a:ext cx="12192000" cy="687745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59577" y="844433"/>
            <a:ext cx="8024295" cy="6340197"/>
          </a:xfrm>
          <a:prstGeom prst="rect">
            <a:avLst/>
          </a:prstGeom>
          <a:noFill/>
        </p:spPr>
        <p:txBody>
          <a:bodyPr wrap="square" rtlCol="0">
            <a:spAutoFit/>
          </a:bodyPr>
          <a:lstStyle/>
          <a:p>
            <a:r>
              <a:rPr lang="en-US" sz="1400" dirty="0">
                <a:solidFill>
                  <a:schemeClr val="bg1"/>
                </a:solidFill>
              </a:rPr>
              <a:t>He was born on January 8, 1805 at Oxford, Connecticut and he was an orphan at youth</a:t>
            </a:r>
          </a:p>
          <a:p>
            <a:endParaRPr lang="en-US" sz="1400" dirty="0">
              <a:solidFill>
                <a:schemeClr val="bg1"/>
              </a:solidFill>
            </a:endParaRPr>
          </a:p>
          <a:p>
            <a:r>
              <a:rPr lang="en-US" sz="1400" dirty="0">
                <a:solidFill>
                  <a:schemeClr val="bg1"/>
                </a:solidFill>
              </a:rPr>
              <a:t>As a teenager he moved to Ohio and got a job at the Gilbert and Whitney Store in Kirtland</a:t>
            </a:r>
          </a:p>
          <a:p>
            <a:endParaRPr lang="en-US" sz="1400" dirty="0">
              <a:solidFill>
                <a:schemeClr val="bg1"/>
              </a:solidFill>
            </a:endParaRPr>
          </a:p>
          <a:p>
            <a:r>
              <a:rPr lang="en-US" sz="1400" dirty="0">
                <a:solidFill>
                  <a:schemeClr val="bg1"/>
                </a:solidFill>
              </a:rPr>
              <a:t>He was baptized by Sidney Rigdon on October 30, 1831</a:t>
            </a:r>
          </a:p>
          <a:p>
            <a:endParaRPr lang="en-US" sz="1400" dirty="0">
              <a:solidFill>
                <a:schemeClr val="bg1"/>
              </a:solidFill>
            </a:endParaRPr>
          </a:p>
          <a:p>
            <a:r>
              <a:rPr lang="en-US" sz="1400" dirty="0">
                <a:solidFill>
                  <a:schemeClr val="bg1"/>
                </a:solidFill>
              </a:rPr>
              <a:t>He was called to preach the gospel and went on a mission with Samuel Smith</a:t>
            </a:r>
          </a:p>
          <a:p>
            <a:endParaRPr lang="en-US" sz="1400" dirty="0">
              <a:solidFill>
                <a:schemeClr val="bg1"/>
              </a:solidFill>
            </a:endParaRPr>
          </a:p>
          <a:p>
            <a:r>
              <a:rPr lang="en-US" sz="1400" dirty="0">
                <a:solidFill>
                  <a:schemeClr val="bg1"/>
                </a:solidFill>
              </a:rPr>
              <a:t>He was part of the “School of Prophets” and very knowledgeable and knew the Bible in English, German, and Hebrew</a:t>
            </a:r>
          </a:p>
          <a:p>
            <a:endParaRPr lang="en-US" sz="1400" dirty="0">
              <a:solidFill>
                <a:schemeClr val="bg1"/>
              </a:solidFill>
            </a:endParaRPr>
          </a:p>
          <a:p>
            <a:r>
              <a:rPr lang="en-US" sz="1400" dirty="0">
                <a:solidFill>
                  <a:schemeClr val="bg1"/>
                </a:solidFill>
              </a:rPr>
              <a:t>He was a clerk for the First Presidency and recorded many of the early revelations. </a:t>
            </a:r>
          </a:p>
          <a:p>
            <a:endParaRPr lang="en-US" sz="1400" dirty="0">
              <a:solidFill>
                <a:schemeClr val="bg1"/>
              </a:solidFill>
            </a:endParaRPr>
          </a:p>
          <a:p>
            <a:r>
              <a:rPr lang="en-US" sz="1400" dirty="0">
                <a:solidFill>
                  <a:schemeClr val="bg1"/>
                </a:solidFill>
              </a:rPr>
              <a:t>After participating in Zion’s Camp he returned to Kirtland and was called to the council of the Twelve Apostles in 1835</a:t>
            </a:r>
          </a:p>
          <a:p>
            <a:endParaRPr lang="en-US" sz="1400" dirty="0">
              <a:solidFill>
                <a:schemeClr val="bg1"/>
              </a:solidFill>
            </a:endParaRPr>
          </a:p>
          <a:p>
            <a:r>
              <a:rPr lang="en-US" sz="1400" dirty="0">
                <a:solidFill>
                  <a:schemeClr val="bg1"/>
                </a:solidFill>
              </a:rPr>
              <a:t>He served a  mission in Great Britain with Heber C. Kimball</a:t>
            </a:r>
          </a:p>
          <a:p>
            <a:endParaRPr lang="en-US" sz="1400" dirty="0">
              <a:solidFill>
                <a:schemeClr val="bg1"/>
              </a:solidFill>
            </a:endParaRPr>
          </a:p>
          <a:p>
            <a:r>
              <a:rPr lang="en-US" sz="1400" dirty="0">
                <a:solidFill>
                  <a:schemeClr val="bg1"/>
                </a:solidFill>
              </a:rPr>
              <a:t>He lost his fellowship in the Church in 1838 and repented</a:t>
            </a:r>
          </a:p>
          <a:p>
            <a:endParaRPr lang="en-US" sz="1400" dirty="0">
              <a:solidFill>
                <a:schemeClr val="bg1"/>
              </a:solidFill>
            </a:endParaRPr>
          </a:p>
          <a:p>
            <a:r>
              <a:rPr lang="en-US" sz="1400" dirty="0">
                <a:solidFill>
                  <a:schemeClr val="bg1"/>
                </a:solidFill>
              </a:rPr>
              <a:t>He dedicated the Holy Land on October 24, 1841</a:t>
            </a:r>
          </a:p>
          <a:p>
            <a:endParaRPr lang="en-US" sz="1400" dirty="0">
              <a:solidFill>
                <a:schemeClr val="bg1"/>
              </a:solidFill>
            </a:endParaRPr>
          </a:p>
          <a:p>
            <a:r>
              <a:rPr lang="en-US" sz="1400" dirty="0">
                <a:solidFill>
                  <a:schemeClr val="bg1"/>
                </a:solidFill>
              </a:rPr>
              <a:t>He moved with the Saints to Salt Lake Valley in 1852 and was a member of the Quorum of Twelve and a distinguished public figure</a:t>
            </a:r>
          </a:p>
          <a:p>
            <a:endParaRPr lang="en-US" sz="1400" dirty="0">
              <a:solidFill>
                <a:schemeClr val="bg1"/>
              </a:solidFill>
            </a:endParaRPr>
          </a:p>
          <a:p>
            <a:r>
              <a:rPr lang="en-US" sz="1400" dirty="0">
                <a:solidFill>
                  <a:schemeClr val="bg1"/>
                </a:solidFill>
              </a:rPr>
              <a:t>He passed away on November 28, 1878</a:t>
            </a:r>
          </a:p>
          <a:p>
            <a:endParaRPr lang="en-US" sz="1400" dirty="0">
              <a:solidFill>
                <a:schemeClr val="bg1"/>
              </a:solidFill>
            </a:endParaRPr>
          </a:p>
          <a:p>
            <a:endParaRPr lang="en-US" sz="1400" dirty="0">
              <a:solidFill>
                <a:schemeClr val="bg1"/>
              </a:solidFill>
            </a:endParaRPr>
          </a:p>
        </p:txBody>
      </p:sp>
      <p:sp>
        <p:nvSpPr>
          <p:cNvPr id="6" name="TextBox 5"/>
          <p:cNvSpPr txBox="1"/>
          <p:nvPr/>
        </p:nvSpPr>
        <p:spPr>
          <a:xfrm>
            <a:off x="1606378" y="1"/>
            <a:ext cx="8863914" cy="1015663"/>
          </a:xfrm>
          <a:prstGeom prst="rect">
            <a:avLst/>
          </a:prstGeom>
          <a:noFill/>
        </p:spPr>
        <p:txBody>
          <a:bodyPr wrap="square" rtlCol="0">
            <a:spAutoFit/>
          </a:bodyPr>
          <a:lstStyle/>
          <a:p>
            <a:pPr algn="ctr"/>
            <a:r>
              <a:rPr lang="en-US" sz="6000" dirty="0">
                <a:solidFill>
                  <a:schemeClr val="bg1"/>
                </a:solidFill>
                <a:latin typeface="AR JULIAN" panose="02000000000000000000" pitchFamily="2" charset="0"/>
              </a:rPr>
              <a:t>Orson Hyde</a:t>
            </a:r>
          </a:p>
        </p:txBody>
      </p:sp>
      <p:grpSp>
        <p:nvGrpSpPr>
          <p:cNvPr id="38" name="Group 37"/>
          <p:cNvGrpSpPr/>
          <p:nvPr/>
        </p:nvGrpSpPr>
        <p:grpSpPr>
          <a:xfrm>
            <a:off x="9655862" y="1212667"/>
            <a:ext cx="1897923" cy="4657890"/>
            <a:chOff x="4576266" y="715796"/>
            <a:chExt cx="1897923" cy="4657890"/>
          </a:xfrm>
        </p:grpSpPr>
        <p:sp>
          <p:nvSpPr>
            <p:cNvPr id="39" name="Double Wave 38"/>
            <p:cNvSpPr/>
            <p:nvPr/>
          </p:nvSpPr>
          <p:spPr>
            <a:xfrm rot="19161759">
              <a:off x="4576266" y="1111182"/>
              <a:ext cx="1114482" cy="457200"/>
            </a:xfrm>
            <a:prstGeom prst="doubleWave">
              <a:avLst>
                <a:gd name="adj1" fmla="val 12500"/>
                <a:gd name="adj2" fmla="val -10000"/>
              </a:avLst>
            </a:prstGeom>
            <a:solidFill>
              <a:srgbClr val="7457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Double Wave 39"/>
            <p:cNvSpPr/>
            <p:nvPr/>
          </p:nvSpPr>
          <p:spPr>
            <a:xfrm rot="3538558">
              <a:off x="5486336" y="1044437"/>
              <a:ext cx="1114482" cy="457200"/>
            </a:xfrm>
            <a:prstGeom prst="doubleWave">
              <a:avLst>
                <a:gd name="adj1" fmla="val 12500"/>
                <a:gd name="adj2" fmla="val -10000"/>
              </a:avLst>
            </a:prstGeom>
            <a:solidFill>
              <a:srgbClr val="7457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4899364" y="966145"/>
              <a:ext cx="1311725" cy="151125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4648200" y="2353760"/>
              <a:ext cx="1825989" cy="3019926"/>
              <a:chOff x="5200631" y="1628274"/>
              <a:chExt cx="2343169" cy="3875268"/>
            </a:xfrm>
          </p:grpSpPr>
          <p:sp>
            <p:nvSpPr>
              <p:cNvPr id="45" name="Rectangle 44"/>
              <p:cNvSpPr/>
              <p:nvPr/>
            </p:nvSpPr>
            <p:spPr>
              <a:xfrm>
                <a:off x="5767416" y="3099618"/>
                <a:ext cx="1258525" cy="24472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5200631" y="1713605"/>
                <a:ext cx="2343169" cy="3789937"/>
                <a:chOff x="5200631" y="1713605"/>
                <a:chExt cx="2975410" cy="4812550"/>
              </a:xfrm>
            </p:grpSpPr>
            <p:sp>
              <p:nvSpPr>
                <p:cNvPr id="52" name="Oval 51"/>
                <p:cNvSpPr/>
                <p:nvPr/>
              </p:nvSpPr>
              <p:spPr>
                <a:xfrm rot="353398">
                  <a:off x="5337269" y="3525818"/>
                  <a:ext cx="503436" cy="68761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rot="353398">
                  <a:off x="7539749" y="3497613"/>
                  <a:ext cx="503435" cy="68761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rot="2393332">
                  <a:off x="5872817" y="5667874"/>
                  <a:ext cx="752764" cy="858281"/>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rot="2393332">
                  <a:off x="6750543" y="5663654"/>
                  <a:ext cx="752764" cy="858281"/>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rapezoid 55"/>
                <p:cNvSpPr/>
                <p:nvPr/>
              </p:nvSpPr>
              <p:spPr>
                <a:xfrm>
                  <a:off x="6096000" y="1744204"/>
                  <a:ext cx="1219200" cy="1989596"/>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rapezoid 56"/>
                <p:cNvSpPr/>
                <p:nvPr/>
              </p:nvSpPr>
              <p:spPr>
                <a:xfrm>
                  <a:off x="5803425" y="3753018"/>
                  <a:ext cx="1410061" cy="2483424"/>
                </a:xfrm>
                <a:prstGeom prst="trapezoid">
                  <a:avLst>
                    <a:gd name="adj" fmla="val 12857"/>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rapezoid 57"/>
                <p:cNvSpPr/>
                <p:nvPr/>
              </p:nvSpPr>
              <p:spPr>
                <a:xfrm>
                  <a:off x="6492493" y="3751882"/>
                  <a:ext cx="1164167" cy="2483424"/>
                </a:xfrm>
                <a:prstGeom prst="trapezoid">
                  <a:avLst>
                    <a:gd name="adj" fmla="val 12857"/>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9" name="Group 58"/>
                <p:cNvGrpSpPr/>
                <p:nvPr/>
              </p:nvGrpSpPr>
              <p:grpSpPr>
                <a:xfrm>
                  <a:off x="5200631" y="1713605"/>
                  <a:ext cx="1387662" cy="2207122"/>
                  <a:chOff x="5200631" y="1713605"/>
                  <a:chExt cx="1387662" cy="2207122"/>
                </a:xfrm>
              </p:grpSpPr>
              <p:sp>
                <p:nvSpPr>
                  <p:cNvPr id="94" name="Trapezoid 93"/>
                  <p:cNvSpPr/>
                  <p:nvPr/>
                </p:nvSpPr>
                <p:spPr>
                  <a:xfrm rot="213277">
                    <a:off x="5200631" y="1909853"/>
                    <a:ext cx="831020" cy="2010874"/>
                  </a:xfrm>
                  <a:prstGeom prst="trapezoid">
                    <a:avLst>
                      <a:gd name="adj" fmla="val 45934"/>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rot="21028925">
                    <a:off x="5793768" y="1741230"/>
                    <a:ext cx="794525" cy="1752600"/>
                    <a:chOff x="5299316" y="1900734"/>
                    <a:chExt cx="1131888" cy="1752600"/>
                  </a:xfrm>
                </p:grpSpPr>
                <p:sp>
                  <p:nvSpPr>
                    <p:cNvPr id="98" name="Round Diagonal Corner Rectangle 97"/>
                    <p:cNvSpPr/>
                    <p:nvPr/>
                  </p:nvSpPr>
                  <p:spPr>
                    <a:xfrm rot="5400000">
                      <a:off x="4988960" y="2211090"/>
                      <a:ext cx="1752600" cy="1131888"/>
                    </a:xfrm>
                    <a:prstGeom prst="round2DiagRect">
                      <a:avLst>
                        <a:gd name="adj1" fmla="val 12820"/>
                        <a:gd name="adj2" fmla="val 50000"/>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p:cNvGrpSpPr/>
                    <p:nvPr/>
                  </p:nvGrpSpPr>
                  <p:grpSpPr>
                    <a:xfrm>
                      <a:off x="5412911" y="2976608"/>
                      <a:ext cx="542172" cy="547166"/>
                      <a:chOff x="3649043" y="3854684"/>
                      <a:chExt cx="3169783" cy="3094742"/>
                    </a:xfrm>
                  </p:grpSpPr>
                  <p:sp>
                    <p:nvSpPr>
                      <p:cNvPr id="121" name="Quad Arrow 120"/>
                      <p:cNvSpPr/>
                      <p:nvPr/>
                    </p:nvSpPr>
                    <p:spPr>
                      <a:xfrm rot="20079342">
                        <a:off x="4283887" y="4842933"/>
                        <a:ext cx="439962" cy="709461"/>
                      </a:xfrm>
                      <a:prstGeom prst="quadArrow">
                        <a:avLst>
                          <a:gd name="adj1" fmla="val 15643"/>
                          <a:gd name="adj2" fmla="val 22500"/>
                          <a:gd name="adj3" fmla="val 22500"/>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Quad Arrow 121"/>
                      <p:cNvSpPr/>
                      <p:nvPr/>
                    </p:nvSpPr>
                    <p:spPr>
                      <a:xfrm rot="20079342">
                        <a:off x="6378864" y="5537348"/>
                        <a:ext cx="439962" cy="709461"/>
                      </a:xfrm>
                      <a:prstGeom prst="quadArrow">
                        <a:avLst>
                          <a:gd name="adj1" fmla="val 15643"/>
                          <a:gd name="adj2" fmla="val 22500"/>
                          <a:gd name="adj3" fmla="val 22500"/>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Quad Arrow 122"/>
                      <p:cNvSpPr/>
                      <p:nvPr/>
                    </p:nvSpPr>
                    <p:spPr>
                      <a:xfrm rot="143429">
                        <a:off x="5549557" y="3929451"/>
                        <a:ext cx="439962" cy="709461"/>
                      </a:xfrm>
                      <a:prstGeom prst="quadArrow">
                        <a:avLst>
                          <a:gd name="adj1" fmla="val 15643"/>
                          <a:gd name="adj2" fmla="val 22500"/>
                          <a:gd name="adj3" fmla="val 22500"/>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Quad Arrow 123"/>
                      <p:cNvSpPr/>
                      <p:nvPr/>
                    </p:nvSpPr>
                    <p:spPr>
                      <a:xfrm rot="18236502">
                        <a:off x="4355958" y="3719935"/>
                        <a:ext cx="439963" cy="709462"/>
                      </a:xfrm>
                      <a:prstGeom prst="quadArrow">
                        <a:avLst>
                          <a:gd name="adj1" fmla="val 15643"/>
                          <a:gd name="adj2" fmla="val 22500"/>
                          <a:gd name="adj3" fmla="val 22500"/>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Quad Arrow 124"/>
                      <p:cNvSpPr/>
                      <p:nvPr/>
                    </p:nvSpPr>
                    <p:spPr>
                      <a:xfrm rot="1397540">
                        <a:off x="5102060" y="5905183"/>
                        <a:ext cx="658667" cy="473891"/>
                      </a:xfrm>
                      <a:prstGeom prst="quadArrow">
                        <a:avLst>
                          <a:gd name="adj1" fmla="val 15643"/>
                          <a:gd name="adj2" fmla="val 22500"/>
                          <a:gd name="adj3" fmla="val 22500"/>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Quad Arrow 125"/>
                      <p:cNvSpPr/>
                      <p:nvPr/>
                    </p:nvSpPr>
                    <p:spPr>
                      <a:xfrm rot="20079342">
                        <a:off x="3649043" y="6239965"/>
                        <a:ext cx="439962" cy="709461"/>
                      </a:xfrm>
                      <a:prstGeom prst="quadArrow">
                        <a:avLst>
                          <a:gd name="adj1" fmla="val 15643"/>
                          <a:gd name="adj2" fmla="val 22500"/>
                          <a:gd name="adj3" fmla="val 22500"/>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0" name="Group 99"/>
                    <p:cNvGrpSpPr/>
                    <p:nvPr/>
                  </p:nvGrpSpPr>
                  <p:grpSpPr>
                    <a:xfrm rot="16647940">
                      <a:off x="5453274" y="2393624"/>
                      <a:ext cx="666363" cy="678251"/>
                      <a:chOff x="2922966" y="3854684"/>
                      <a:chExt cx="3895860" cy="3836151"/>
                    </a:xfrm>
                  </p:grpSpPr>
                  <p:sp>
                    <p:nvSpPr>
                      <p:cNvPr id="115" name="Quad Arrow 114"/>
                      <p:cNvSpPr/>
                      <p:nvPr/>
                    </p:nvSpPr>
                    <p:spPr>
                      <a:xfrm rot="20079342">
                        <a:off x="4283887" y="4842933"/>
                        <a:ext cx="439962" cy="709461"/>
                      </a:xfrm>
                      <a:prstGeom prst="quadArrow">
                        <a:avLst>
                          <a:gd name="adj1" fmla="val 15643"/>
                          <a:gd name="adj2" fmla="val 22500"/>
                          <a:gd name="adj3" fmla="val 22500"/>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Quad Arrow 115"/>
                      <p:cNvSpPr/>
                      <p:nvPr/>
                    </p:nvSpPr>
                    <p:spPr>
                      <a:xfrm rot="20079342">
                        <a:off x="6378864" y="5537348"/>
                        <a:ext cx="439962" cy="709461"/>
                      </a:xfrm>
                      <a:prstGeom prst="quadArrow">
                        <a:avLst>
                          <a:gd name="adj1" fmla="val 15643"/>
                          <a:gd name="adj2" fmla="val 22500"/>
                          <a:gd name="adj3" fmla="val 22500"/>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Quad Arrow 116"/>
                      <p:cNvSpPr/>
                      <p:nvPr/>
                    </p:nvSpPr>
                    <p:spPr>
                      <a:xfrm rot="143429">
                        <a:off x="5549557" y="3929451"/>
                        <a:ext cx="439962" cy="709461"/>
                      </a:xfrm>
                      <a:prstGeom prst="quadArrow">
                        <a:avLst>
                          <a:gd name="adj1" fmla="val 15643"/>
                          <a:gd name="adj2" fmla="val 22500"/>
                          <a:gd name="adj3" fmla="val 22500"/>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Quad Arrow 117"/>
                      <p:cNvSpPr/>
                      <p:nvPr/>
                    </p:nvSpPr>
                    <p:spPr>
                      <a:xfrm rot="18236502">
                        <a:off x="4355958" y="3719935"/>
                        <a:ext cx="439963" cy="709462"/>
                      </a:xfrm>
                      <a:prstGeom prst="quadArrow">
                        <a:avLst>
                          <a:gd name="adj1" fmla="val 15643"/>
                          <a:gd name="adj2" fmla="val 22500"/>
                          <a:gd name="adj3" fmla="val 22500"/>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Quad Arrow 118"/>
                      <p:cNvSpPr/>
                      <p:nvPr/>
                    </p:nvSpPr>
                    <p:spPr>
                      <a:xfrm rot="1397540">
                        <a:off x="5102060" y="5905183"/>
                        <a:ext cx="658667" cy="473891"/>
                      </a:xfrm>
                      <a:prstGeom prst="quadArrow">
                        <a:avLst>
                          <a:gd name="adj1" fmla="val 15643"/>
                          <a:gd name="adj2" fmla="val 22500"/>
                          <a:gd name="adj3" fmla="val 22500"/>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Quad Arrow 119"/>
                      <p:cNvSpPr/>
                      <p:nvPr/>
                    </p:nvSpPr>
                    <p:spPr>
                      <a:xfrm rot="20079342">
                        <a:off x="2922966" y="6981376"/>
                        <a:ext cx="439963" cy="709459"/>
                      </a:xfrm>
                      <a:prstGeom prst="quadArrow">
                        <a:avLst>
                          <a:gd name="adj1" fmla="val 15643"/>
                          <a:gd name="adj2" fmla="val 22500"/>
                          <a:gd name="adj3" fmla="val 22500"/>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p:nvPr/>
                  </p:nvGrpSpPr>
                  <p:grpSpPr>
                    <a:xfrm rot="16200000">
                      <a:off x="5701357" y="1825896"/>
                      <a:ext cx="542172" cy="711322"/>
                      <a:chOff x="3649043" y="2790018"/>
                      <a:chExt cx="3169783" cy="4159408"/>
                    </a:xfrm>
                  </p:grpSpPr>
                  <p:sp>
                    <p:nvSpPr>
                      <p:cNvPr id="109" name="Quad Arrow 108"/>
                      <p:cNvSpPr/>
                      <p:nvPr/>
                    </p:nvSpPr>
                    <p:spPr>
                      <a:xfrm rot="20079342">
                        <a:off x="4283887" y="4842933"/>
                        <a:ext cx="439962" cy="709461"/>
                      </a:xfrm>
                      <a:prstGeom prst="quadArrow">
                        <a:avLst>
                          <a:gd name="adj1" fmla="val 15643"/>
                          <a:gd name="adj2" fmla="val 22500"/>
                          <a:gd name="adj3" fmla="val 22500"/>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Quad Arrow 109"/>
                      <p:cNvSpPr/>
                      <p:nvPr/>
                    </p:nvSpPr>
                    <p:spPr>
                      <a:xfrm rot="20079342">
                        <a:off x="6378864" y="5537348"/>
                        <a:ext cx="439962" cy="709461"/>
                      </a:xfrm>
                      <a:prstGeom prst="quadArrow">
                        <a:avLst>
                          <a:gd name="adj1" fmla="val 15643"/>
                          <a:gd name="adj2" fmla="val 22500"/>
                          <a:gd name="adj3" fmla="val 22500"/>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Quad Arrow 110"/>
                      <p:cNvSpPr/>
                      <p:nvPr/>
                    </p:nvSpPr>
                    <p:spPr>
                      <a:xfrm rot="143429">
                        <a:off x="5549557" y="3929451"/>
                        <a:ext cx="439962" cy="709461"/>
                      </a:xfrm>
                      <a:prstGeom prst="quadArrow">
                        <a:avLst>
                          <a:gd name="adj1" fmla="val 15643"/>
                          <a:gd name="adj2" fmla="val 22500"/>
                          <a:gd name="adj3" fmla="val 22500"/>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Quad Arrow 111"/>
                      <p:cNvSpPr/>
                      <p:nvPr/>
                    </p:nvSpPr>
                    <p:spPr>
                      <a:xfrm rot="18236502">
                        <a:off x="4856927" y="2655268"/>
                        <a:ext cx="439961" cy="709461"/>
                      </a:xfrm>
                      <a:prstGeom prst="quadArrow">
                        <a:avLst>
                          <a:gd name="adj1" fmla="val 15643"/>
                          <a:gd name="adj2" fmla="val 22500"/>
                          <a:gd name="adj3" fmla="val 22500"/>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Quad Arrow 112"/>
                      <p:cNvSpPr/>
                      <p:nvPr/>
                    </p:nvSpPr>
                    <p:spPr>
                      <a:xfrm rot="1397540">
                        <a:off x="5102060" y="5905183"/>
                        <a:ext cx="658667" cy="473891"/>
                      </a:xfrm>
                      <a:prstGeom prst="quadArrow">
                        <a:avLst>
                          <a:gd name="adj1" fmla="val 15643"/>
                          <a:gd name="adj2" fmla="val 22500"/>
                          <a:gd name="adj3" fmla="val 22500"/>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Quad Arrow 113"/>
                      <p:cNvSpPr/>
                      <p:nvPr/>
                    </p:nvSpPr>
                    <p:spPr>
                      <a:xfrm rot="20079342">
                        <a:off x="3649043" y="6239965"/>
                        <a:ext cx="439962" cy="709461"/>
                      </a:xfrm>
                      <a:prstGeom prst="quadArrow">
                        <a:avLst>
                          <a:gd name="adj1" fmla="val 15643"/>
                          <a:gd name="adj2" fmla="val 22500"/>
                          <a:gd name="adj3" fmla="val 22500"/>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101"/>
                    <p:cNvGrpSpPr/>
                    <p:nvPr/>
                  </p:nvGrpSpPr>
                  <p:grpSpPr>
                    <a:xfrm>
                      <a:off x="6023287" y="2584379"/>
                      <a:ext cx="356553" cy="809306"/>
                      <a:chOff x="4221209" y="3854684"/>
                      <a:chExt cx="2084568" cy="4577391"/>
                    </a:xfrm>
                  </p:grpSpPr>
                  <p:sp>
                    <p:nvSpPr>
                      <p:cNvPr id="103" name="Quad Arrow 102"/>
                      <p:cNvSpPr/>
                      <p:nvPr/>
                    </p:nvSpPr>
                    <p:spPr>
                      <a:xfrm rot="20079342">
                        <a:off x="4283887" y="4842933"/>
                        <a:ext cx="439962" cy="709461"/>
                      </a:xfrm>
                      <a:prstGeom prst="quadArrow">
                        <a:avLst>
                          <a:gd name="adj1" fmla="val 15643"/>
                          <a:gd name="adj2" fmla="val 22500"/>
                          <a:gd name="adj3" fmla="val 22500"/>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Quad Arrow 103"/>
                      <p:cNvSpPr/>
                      <p:nvPr/>
                    </p:nvSpPr>
                    <p:spPr>
                      <a:xfrm rot="20079342">
                        <a:off x="5865814" y="4902923"/>
                        <a:ext cx="439963" cy="709459"/>
                      </a:xfrm>
                      <a:prstGeom prst="quadArrow">
                        <a:avLst>
                          <a:gd name="adj1" fmla="val 15643"/>
                          <a:gd name="adj2" fmla="val 22500"/>
                          <a:gd name="adj3" fmla="val 22500"/>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Quad Arrow 104"/>
                      <p:cNvSpPr/>
                      <p:nvPr/>
                    </p:nvSpPr>
                    <p:spPr>
                      <a:xfrm rot="143429">
                        <a:off x="5549557" y="3929451"/>
                        <a:ext cx="439962" cy="709461"/>
                      </a:xfrm>
                      <a:prstGeom prst="quadArrow">
                        <a:avLst>
                          <a:gd name="adj1" fmla="val 15643"/>
                          <a:gd name="adj2" fmla="val 22500"/>
                          <a:gd name="adj3" fmla="val 22500"/>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Quad Arrow 105"/>
                      <p:cNvSpPr/>
                      <p:nvPr/>
                    </p:nvSpPr>
                    <p:spPr>
                      <a:xfrm rot="18236502">
                        <a:off x="4355958" y="3719935"/>
                        <a:ext cx="439963" cy="709462"/>
                      </a:xfrm>
                      <a:prstGeom prst="quadArrow">
                        <a:avLst>
                          <a:gd name="adj1" fmla="val 15643"/>
                          <a:gd name="adj2" fmla="val 22500"/>
                          <a:gd name="adj3" fmla="val 22500"/>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Quad Arrow 106"/>
                      <p:cNvSpPr/>
                      <p:nvPr/>
                    </p:nvSpPr>
                    <p:spPr>
                      <a:xfrm rot="1397540">
                        <a:off x="5102060" y="5905183"/>
                        <a:ext cx="658667" cy="473891"/>
                      </a:xfrm>
                      <a:prstGeom prst="quadArrow">
                        <a:avLst>
                          <a:gd name="adj1" fmla="val 15643"/>
                          <a:gd name="adj2" fmla="val 22500"/>
                          <a:gd name="adj3" fmla="val 22500"/>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Quad Arrow 107"/>
                      <p:cNvSpPr/>
                      <p:nvPr/>
                    </p:nvSpPr>
                    <p:spPr>
                      <a:xfrm rot="20079342">
                        <a:off x="4958697" y="7722616"/>
                        <a:ext cx="439963" cy="709459"/>
                      </a:xfrm>
                      <a:prstGeom prst="quadArrow">
                        <a:avLst>
                          <a:gd name="adj1" fmla="val 15643"/>
                          <a:gd name="adj2" fmla="val 22500"/>
                          <a:gd name="adj3" fmla="val 22500"/>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6" name="Round Diagonal Corner Rectangle 95"/>
                  <p:cNvSpPr/>
                  <p:nvPr/>
                </p:nvSpPr>
                <p:spPr>
                  <a:xfrm rot="14411081">
                    <a:off x="5229509" y="2744468"/>
                    <a:ext cx="1533277" cy="536970"/>
                  </a:xfrm>
                  <a:prstGeom prst="round2DiagRect">
                    <a:avLst>
                      <a:gd name="adj1" fmla="val 16667"/>
                      <a:gd name="adj2" fmla="val 50000"/>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ound Diagonal Corner Rectangle 96"/>
                  <p:cNvSpPr/>
                  <p:nvPr/>
                </p:nvSpPr>
                <p:spPr>
                  <a:xfrm rot="4958279">
                    <a:off x="5508729" y="1857815"/>
                    <a:ext cx="698981" cy="410561"/>
                  </a:xfrm>
                  <a:prstGeom prst="round2DiagRect">
                    <a:avLst>
                      <a:gd name="adj1" fmla="val 16667"/>
                      <a:gd name="adj2" fmla="val 50000"/>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p:cNvGrpSpPr/>
                <p:nvPr/>
              </p:nvGrpSpPr>
              <p:grpSpPr>
                <a:xfrm flipH="1">
                  <a:off x="6788379" y="1730233"/>
                  <a:ext cx="1387662" cy="2207122"/>
                  <a:chOff x="5200631" y="1713605"/>
                  <a:chExt cx="1387662" cy="2207122"/>
                </a:xfrm>
              </p:grpSpPr>
              <p:sp>
                <p:nvSpPr>
                  <p:cNvPr id="61" name="Trapezoid 60"/>
                  <p:cNvSpPr/>
                  <p:nvPr/>
                </p:nvSpPr>
                <p:spPr>
                  <a:xfrm rot="213277">
                    <a:off x="5200631" y="1909853"/>
                    <a:ext cx="831020" cy="2010874"/>
                  </a:xfrm>
                  <a:prstGeom prst="trapezoid">
                    <a:avLst>
                      <a:gd name="adj" fmla="val 45934"/>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rot="21028925">
                    <a:off x="5793768" y="1741230"/>
                    <a:ext cx="794525" cy="1752600"/>
                    <a:chOff x="5299316" y="1900734"/>
                    <a:chExt cx="1131888" cy="1752600"/>
                  </a:xfrm>
                </p:grpSpPr>
                <p:sp>
                  <p:nvSpPr>
                    <p:cNvPr id="65" name="Round Diagonal Corner Rectangle 64"/>
                    <p:cNvSpPr/>
                    <p:nvPr/>
                  </p:nvSpPr>
                  <p:spPr>
                    <a:xfrm rot="5400000">
                      <a:off x="4988960" y="2211090"/>
                      <a:ext cx="1752600" cy="1131888"/>
                    </a:xfrm>
                    <a:prstGeom prst="round2DiagRect">
                      <a:avLst>
                        <a:gd name="adj1" fmla="val 12820"/>
                        <a:gd name="adj2" fmla="val 50000"/>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p:nvGrpSpPr>
                  <p:grpSpPr>
                    <a:xfrm>
                      <a:off x="5412911" y="2976608"/>
                      <a:ext cx="542172" cy="547166"/>
                      <a:chOff x="3649043" y="3854684"/>
                      <a:chExt cx="3169783" cy="3094742"/>
                    </a:xfrm>
                  </p:grpSpPr>
                  <p:sp>
                    <p:nvSpPr>
                      <p:cNvPr id="88" name="Quad Arrow 87"/>
                      <p:cNvSpPr/>
                      <p:nvPr/>
                    </p:nvSpPr>
                    <p:spPr>
                      <a:xfrm rot="20079342">
                        <a:off x="4283887" y="4842933"/>
                        <a:ext cx="439962" cy="709461"/>
                      </a:xfrm>
                      <a:prstGeom prst="quadArrow">
                        <a:avLst>
                          <a:gd name="adj1" fmla="val 15643"/>
                          <a:gd name="adj2" fmla="val 22500"/>
                          <a:gd name="adj3" fmla="val 22500"/>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Quad Arrow 88"/>
                      <p:cNvSpPr/>
                      <p:nvPr/>
                    </p:nvSpPr>
                    <p:spPr>
                      <a:xfrm rot="20079342">
                        <a:off x="6378864" y="5537348"/>
                        <a:ext cx="439962" cy="709461"/>
                      </a:xfrm>
                      <a:prstGeom prst="quadArrow">
                        <a:avLst>
                          <a:gd name="adj1" fmla="val 15643"/>
                          <a:gd name="adj2" fmla="val 22500"/>
                          <a:gd name="adj3" fmla="val 22500"/>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Quad Arrow 89"/>
                      <p:cNvSpPr/>
                      <p:nvPr/>
                    </p:nvSpPr>
                    <p:spPr>
                      <a:xfrm rot="143429">
                        <a:off x="5549557" y="3929451"/>
                        <a:ext cx="439962" cy="709461"/>
                      </a:xfrm>
                      <a:prstGeom prst="quadArrow">
                        <a:avLst>
                          <a:gd name="adj1" fmla="val 15643"/>
                          <a:gd name="adj2" fmla="val 22500"/>
                          <a:gd name="adj3" fmla="val 22500"/>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Quad Arrow 90"/>
                      <p:cNvSpPr/>
                      <p:nvPr/>
                    </p:nvSpPr>
                    <p:spPr>
                      <a:xfrm rot="18236502">
                        <a:off x="4355958" y="3719935"/>
                        <a:ext cx="439963" cy="709462"/>
                      </a:xfrm>
                      <a:prstGeom prst="quadArrow">
                        <a:avLst>
                          <a:gd name="adj1" fmla="val 15643"/>
                          <a:gd name="adj2" fmla="val 22500"/>
                          <a:gd name="adj3" fmla="val 22500"/>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Quad Arrow 91"/>
                      <p:cNvSpPr/>
                      <p:nvPr/>
                    </p:nvSpPr>
                    <p:spPr>
                      <a:xfrm rot="1397540">
                        <a:off x="5102060" y="5905183"/>
                        <a:ext cx="658667" cy="473891"/>
                      </a:xfrm>
                      <a:prstGeom prst="quadArrow">
                        <a:avLst>
                          <a:gd name="adj1" fmla="val 15643"/>
                          <a:gd name="adj2" fmla="val 22500"/>
                          <a:gd name="adj3" fmla="val 22500"/>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Quad Arrow 92"/>
                      <p:cNvSpPr/>
                      <p:nvPr/>
                    </p:nvSpPr>
                    <p:spPr>
                      <a:xfrm rot="20079342">
                        <a:off x="3649043" y="6239965"/>
                        <a:ext cx="439962" cy="709461"/>
                      </a:xfrm>
                      <a:prstGeom prst="quadArrow">
                        <a:avLst>
                          <a:gd name="adj1" fmla="val 15643"/>
                          <a:gd name="adj2" fmla="val 22500"/>
                          <a:gd name="adj3" fmla="val 22500"/>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p:cNvGrpSpPr/>
                    <p:nvPr/>
                  </p:nvGrpSpPr>
                  <p:grpSpPr>
                    <a:xfrm rot="16647940">
                      <a:off x="5453274" y="2393624"/>
                      <a:ext cx="666363" cy="678251"/>
                      <a:chOff x="2922966" y="3854684"/>
                      <a:chExt cx="3895860" cy="3836151"/>
                    </a:xfrm>
                  </p:grpSpPr>
                  <p:sp>
                    <p:nvSpPr>
                      <p:cNvPr id="82" name="Quad Arrow 81"/>
                      <p:cNvSpPr/>
                      <p:nvPr/>
                    </p:nvSpPr>
                    <p:spPr>
                      <a:xfrm rot="20079342">
                        <a:off x="4283887" y="4842933"/>
                        <a:ext cx="439962" cy="709461"/>
                      </a:xfrm>
                      <a:prstGeom prst="quadArrow">
                        <a:avLst>
                          <a:gd name="adj1" fmla="val 15643"/>
                          <a:gd name="adj2" fmla="val 22500"/>
                          <a:gd name="adj3" fmla="val 22500"/>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Quad Arrow 82"/>
                      <p:cNvSpPr/>
                      <p:nvPr/>
                    </p:nvSpPr>
                    <p:spPr>
                      <a:xfrm rot="20079342">
                        <a:off x="6378864" y="5537348"/>
                        <a:ext cx="439962" cy="709461"/>
                      </a:xfrm>
                      <a:prstGeom prst="quadArrow">
                        <a:avLst>
                          <a:gd name="adj1" fmla="val 15643"/>
                          <a:gd name="adj2" fmla="val 22500"/>
                          <a:gd name="adj3" fmla="val 22500"/>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Quad Arrow 83"/>
                      <p:cNvSpPr/>
                      <p:nvPr/>
                    </p:nvSpPr>
                    <p:spPr>
                      <a:xfrm rot="143429">
                        <a:off x="5549557" y="3929451"/>
                        <a:ext cx="439962" cy="709461"/>
                      </a:xfrm>
                      <a:prstGeom prst="quadArrow">
                        <a:avLst>
                          <a:gd name="adj1" fmla="val 15643"/>
                          <a:gd name="adj2" fmla="val 22500"/>
                          <a:gd name="adj3" fmla="val 22500"/>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Quad Arrow 84"/>
                      <p:cNvSpPr/>
                      <p:nvPr/>
                    </p:nvSpPr>
                    <p:spPr>
                      <a:xfrm rot="18236502">
                        <a:off x="4355958" y="3719935"/>
                        <a:ext cx="439963" cy="709462"/>
                      </a:xfrm>
                      <a:prstGeom prst="quadArrow">
                        <a:avLst>
                          <a:gd name="adj1" fmla="val 15643"/>
                          <a:gd name="adj2" fmla="val 22500"/>
                          <a:gd name="adj3" fmla="val 22500"/>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Quad Arrow 85"/>
                      <p:cNvSpPr/>
                      <p:nvPr/>
                    </p:nvSpPr>
                    <p:spPr>
                      <a:xfrm rot="1397540">
                        <a:off x="5102060" y="5905183"/>
                        <a:ext cx="658667" cy="473891"/>
                      </a:xfrm>
                      <a:prstGeom prst="quadArrow">
                        <a:avLst>
                          <a:gd name="adj1" fmla="val 15643"/>
                          <a:gd name="adj2" fmla="val 22500"/>
                          <a:gd name="adj3" fmla="val 22500"/>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Quad Arrow 86"/>
                      <p:cNvSpPr/>
                      <p:nvPr/>
                    </p:nvSpPr>
                    <p:spPr>
                      <a:xfrm rot="20079342">
                        <a:off x="2922966" y="6981376"/>
                        <a:ext cx="439963" cy="709459"/>
                      </a:xfrm>
                      <a:prstGeom prst="quadArrow">
                        <a:avLst>
                          <a:gd name="adj1" fmla="val 15643"/>
                          <a:gd name="adj2" fmla="val 22500"/>
                          <a:gd name="adj3" fmla="val 22500"/>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rot="16200000">
                      <a:off x="5701357" y="1825896"/>
                      <a:ext cx="542172" cy="711322"/>
                      <a:chOff x="3649043" y="2790018"/>
                      <a:chExt cx="3169783" cy="4159408"/>
                    </a:xfrm>
                  </p:grpSpPr>
                  <p:sp>
                    <p:nvSpPr>
                      <p:cNvPr id="76" name="Quad Arrow 75"/>
                      <p:cNvSpPr/>
                      <p:nvPr/>
                    </p:nvSpPr>
                    <p:spPr>
                      <a:xfrm rot="20079342">
                        <a:off x="4283887" y="4842933"/>
                        <a:ext cx="439962" cy="709461"/>
                      </a:xfrm>
                      <a:prstGeom prst="quadArrow">
                        <a:avLst>
                          <a:gd name="adj1" fmla="val 15643"/>
                          <a:gd name="adj2" fmla="val 22500"/>
                          <a:gd name="adj3" fmla="val 22500"/>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Quad Arrow 76"/>
                      <p:cNvSpPr/>
                      <p:nvPr/>
                    </p:nvSpPr>
                    <p:spPr>
                      <a:xfrm rot="20079342">
                        <a:off x="6378864" y="5537348"/>
                        <a:ext cx="439962" cy="709461"/>
                      </a:xfrm>
                      <a:prstGeom prst="quadArrow">
                        <a:avLst>
                          <a:gd name="adj1" fmla="val 15643"/>
                          <a:gd name="adj2" fmla="val 22500"/>
                          <a:gd name="adj3" fmla="val 22500"/>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Quad Arrow 77"/>
                      <p:cNvSpPr/>
                      <p:nvPr/>
                    </p:nvSpPr>
                    <p:spPr>
                      <a:xfrm rot="143429">
                        <a:off x="5549557" y="3929451"/>
                        <a:ext cx="439962" cy="709461"/>
                      </a:xfrm>
                      <a:prstGeom prst="quadArrow">
                        <a:avLst>
                          <a:gd name="adj1" fmla="val 15643"/>
                          <a:gd name="adj2" fmla="val 22500"/>
                          <a:gd name="adj3" fmla="val 22500"/>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Quad Arrow 78"/>
                      <p:cNvSpPr/>
                      <p:nvPr/>
                    </p:nvSpPr>
                    <p:spPr>
                      <a:xfrm rot="18236502">
                        <a:off x="4856927" y="2655268"/>
                        <a:ext cx="439961" cy="709461"/>
                      </a:xfrm>
                      <a:prstGeom prst="quadArrow">
                        <a:avLst>
                          <a:gd name="adj1" fmla="val 15643"/>
                          <a:gd name="adj2" fmla="val 22500"/>
                          <a:gd name="adj3" fmla="val 22500"/>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Quad Arrow 79"/>
                      <p:cNvSpPr/>
                      <p:nvPr/>
                    </p:nvSpPr>
                    <p:spPr>
                      <a:xfrm rot="1397540">
                        <a:off x="5102060" y="5905183"/>
                        <a:ext cx="658667" cy="473891"/>
                      </a:xfrm>
                      <a:prstGeom prst="quadArrow">
                        <a:avLst>
                          <a:gd name="adj1" fmla="val 15643"/>
                          <a:gd name="adj2" fmla="val 22500"/>
                          <a:gd name="adj3" fmla="val 22500"/>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Quad Arrow 80"/>
                      <p:cNvSpPr/>
                      <p:nvPr/>
                    </p:nvSpPr>
                    <p:spPr>
                      <a:xfrm rot="20079342">
                        <a:off x="3649043" y="6239965"/>
                        <a:ext cx="439962" cy="709461"/>
                      </a:xfrm>
                      <a:prstGeom prst="quadArrow">
                        <a:avLst>
                          <a:gd name="adj1" fmla="val 15643"/>
                          <a:gd name="adj2" fmla="val 22500"/>
                          <a:gd name="adj3" fmla="val 22500"/>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p:cNvGrpSpPr/>
                    <p:nvPr/>
                  </p:nvGrpSpPr>
                  <p:grpSpPr>
                    <a:xfrm>
                      <a:off x="6023287" y="2584379"/>
                      <a:ext cx="356553" cy="809306"/>
                      <a:chOff x="4221209" y="3854684"/>
                      <a:chExt cx="2084568" cy="4577391"/>
                    </a:xfrm>
                  </p:grpSpPr>
                  <p:sp>
                    <p:nvSpPr>
                      <p:cNvPr id="70" name="Quad Arrow 69"/>
                      <p:cNvSpPr/>
                      <p:nvPr/>
                    </p:nvSpPr>
                    <p:spPr>
                      <a:xfrm rot="20079342">
                        <a:off x="4283887" y="4842933"/>
                        <a:ext cx="439962" cy="709461"/>
                      </a:xfrm>
                      <a:prstGeom prst="quadArrow">
                        <a:avLst>
                          <a:gd name="adj1" fmla="val 15643"/>
                          <a:gd name="adj2" fmla="val 22500"/>
                          <a:gd name="adj3" fmla="val 22500"/>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Quad Arrow 70"/>
                      <p:cNvSpPr/>
                      <p:nvPr/>
                    </p:nvSpPr>
                    <p:spPr>
                      <a:xfrm rot="20079342">
                        <a:off x="5865814" y="4902923"/>
                        <a:ext cx="439963" cy="709459"/>
                      </a:xfrm>
                      <a:prstGeom prst="quadArrow">
                        <a:avLst>
                          <a:gd name="adj1" fmla="val 15643"/>
                          <a:gd name="adj2" fmla="val 22500"/>
                          <a:gd name="adj3" fmla="val 22500"/>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Quad Arrow 71"/>
                      <p:cNvSpPr/>
                      <p:nvPr/>
                    </p:nvSpPr>
                    <p:spPr>
                      <a:xfrm rot="143429">
                        <a:off x="5549557" y="3929451"/>
                        <a:ext cx="439962" cy="709461"/>
                      </a:xfrm>
                      <a:prstGeom prst="quadArrow">
                        <a:avLst>
                          <a:gd name="adj1" fmla="val 15643"/>
                          <a:gd name="adj2" fmla="val 22500"/>
                          <a:gd name="adj3" fmla="val 22500"/>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Quad Arrow 72"/>
                      <p:cNvSpPr/>
                      <p:nvPr/>
                    </p:nvSpPr>
                    <p:spPr>
                      <a:xfrm rot="18236502">
                        <a:off x="4355958" y="3719935"/>
                        <a:ext cx="439963" cy="709462"/>
                      </a:xfrm>
                      <a:prstGeom prst="quadArrow">
                        <a:avLst>
                          <a:gd name="adj1" fmla="val 15643"/>
                          <a:gd name="adj2" fmla="val 22500"/>
                          <a:gd name="adj3" fmla="val 22500"/>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Quad Arrow 73"/>
                      <p:cNvSpPr/>
                      <p:nvPr/>
                    </p:nvSpPr>
                    <p:spPr>
                      <a:xfrm rot="1397540">
                        <a:off x="5102060" y="5905183"/>
                        <a:ext cx="658667" cy="473891"/>
                      </a:xfrm>
                      <a:prstGeom prst="quadArrow">
                        <a:avLst>
                          <a:gd name="adj1" fmla="val 15643"/>
                          <a:gd name="adj2" fmla="val 22500"/>
                          <a:gd name="adj3" fmla="val 22500"/>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Quad Arrow 74"/>
                      <p:cNvSpPr/>
                      <p:nvPr/>
                    </p:nvSpPr>
                    <p:spPr>
                      <a:xfrm rot="20079342">
                        <a:off x="4958697" y="7722616"/>
                        <a:ext cx="439963" cy="709459"/>
                      </a:xfrm>
                      <a:prstGeom prst="quadArrow">
                        <a:avLst>
                          <a:gd name="adj1" fmla="val 15643"/>
                          <a:gd name="adj2" fmla="val 22500"/>
                          <a:gd name="adj3" fmla="val 22500"/>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3" name="Round Diagonal Corner Rectangle 62"/>
                  <p:cNvSpPr/>
                  <p:nvPr/>
                </p:nvSpPr>
                <p:spPr>
                  <a:xfrm rot="14411081">
                    <a:off x="5229509" y="2744468"/>
                    <a:ext cx="1533277" cy="536970"/>
                  </a:xfrm>
                  <a:prstGeom prst="round2DiagRect">
                    <a:avLst>
                      <a:gd name="adj1" fmla="val 16667"/>
                      <a:gd name="adj2" fmla="val 50000"/>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ound Diagonal Corner Rectangle 63"/>
                  <p:cNvSpPr/>
                  <p:nvPr/>
                </p:nvSpPr>
                <p:spPr>
                  <a:xfrm rot="4958279">
                    <a:off x="5508729" y="1857815"/>
                    <a:ext cx="698981" cy="410561"/>
                  </a:xfrm>
                  <a:prstGeom prst="round2DiagRect">
                    <a:avLst>
                      <a:gd name="adj1" fmla="val 16667"/>
                      <a:gd name="adj2" fmla="val 50000"/>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7" name="Group 275"/>
              <p:cNvGrpSpPr/>
              <p:nvPr/>
            </p:nvGrpSpPr>
            <p:grpSpPr>
              <a:xfrm>
                <a:off x="6201017" y="1628274"/>
                <a:ext cx="296486" cy="457200"/>
                <a:chOff x="5791200" y="2209800"/>
                <a:chExt cx="703093" cy="1084214"/>
              </a:xfrm>
            </p:grpSpPr>
            <p:sp>
              <p:nvSpPr>
                <p:cNvPr id="48" name="Isosceles Triangle 47"/>
                <p:cNvSpPr/>
                <p:nvPr/>
              </p:nvSpPr>
              <p:spPr>
                <a:xfrm rot="5400000">
                  <a:off x="5715000" y="2286000"/>
                  <a:ext cx="609600" cy="4572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Isosceles Triangle 48"/>
                <p:cNvSpPr/>
                <p:nvPr/>
              </p:nvSpPr>
              <p:spPr>
                <a:xfrm rot="16399489">
                  <a:off x="5960893" y="2298745"/>
                  <a:ext cx="609600" cy="4572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rapezoid 49"/>
                <p:cNvSpPr/>
                <p:nvPr/>
              </p:nvSpPr>
              <p:spPr>
                <a:xfrm rot="21110260">
                  <a:off x="6099820" y="2621747"/>
                  <a:ext cx="269484" cy="672267"/>
                </a:xfrm>
                <a:prstGeom prst="trapezoid">
                  <a:avLst>
                    <a:gd name="adj" fmla="val 2236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rapezoid 50"/>
                <p:cNvSpPr/>
                <p:nvPr/>
              </p:nvSpPr>
              <p:spPr>
                <a:xfrm rot="929944">
                  <a:off x="5876123" y="2538382"/>
                  <a:ext cx="269484" cy="672267"/>
                </a:xfrm>
                <a:prstGeom prst="trapezoid">
                  <a:avLst>
                    <a:gd name="adj" fmla="val 2236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3" name="Round Diagonal Corner Rectangle 42"/>
            <p:cNvSpPr/>
            <p:nvPr/>
          </p:nvSpPr>
          <p:spPr>
            <a:xfrm rot="19286773">
              <a:off x="5320085" y="808339"/>
              <a:ext cx="496287" cy="571899"/>
            </a:xfrm>
            <a:prstGeom prst="round2DiagRect">
              <a:avLst>
                <a:gd name="adj1" fmla="val 16667"/>
                <a:gd name="adj2" fmla="val 50000"/>
              </a:avLst>
            </a:prstGeom>
            <a:solidFill>
              <a:srgbClr val="7457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rot="353398">
              <a:off x="5557754" y="894354"/>
              <a:ext cx="332308" cy="278519"/>
            </a:xfrm>
            <a:prstGeom prst="ellipse">
              <a:avLst/>
            </a:prstGeom>
            <a:solidFill>
              <a:srgbClr val="7457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7" name="TextBox 126"/>
          <p:cNvSpPr txBox="1"/>
          <p:nvPr/>
        </p:nvSpPr>
        <p:spPr>
          <a:xfrm>
            <a:off x="9541735" y="6467210"/>
            <a:ext cx="2514600" cy="369332"/>
          </a:xfrm>
          <a:prstGeom prst="rect">
            <a:avLst/>
          </a:prstGeom>
          <a:noFill/>
        </p:spPr>
        <p:txBody>
          <a:bodyPr wrap="square" rtlCol="0">
            <a:spAutoFit/>
          </a:bodyPr>
          <a:lstStyle/>
          <a:p>
            <a:pPr algn="r"/>
            <a:r>
              <a:rPr lang="en-US" dirty="0">
                <a:solidFill>
                  <a:schemeClr val="bg1"/>
                </a:solidFill>
              </a:rPr>
              <a:t>Who’s Who</a:t>
            </a:r>
          </a:p>
        </p:txBody>
      </p:sp>
    </p:spTree>
    <p:extLst>
      <p:ext uri="{BB962C8B-B14F-4D97-AF65-F5344CB8AC3E}">
        <p14:creationId xmlns:p14="http://schemas.microsoft.com/office/powerpoint/2010/main" val="2968057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38"/>
                                        </p:tgtEl>
                                        <p:attrNameLst>
                                          <p:attrName>style.visibility</p:attrName>
                                        </p:attrNameLst>
                                      </p:cBhvr>
                                      <p:to>
                                        <p:strVal val="visible"/>
                                      </p:to>
                                    </p:set>
                                    <p:animEffect transition="in" filter="wipe(down)">
                                      <p:cBhvr>
                                        <p:cTn id="9" dur="580">
                                          <p:stCondLst>
                                            <p:cond delay="0"/>
                                          </p:stCondLst>
                                        </p:cTn>
                                        <p:tgtEl>
                                          <p:spTgt spid="38"/>
                                        </p:tgtEl>
                                      </p:cBhvr>
                                    </p:animEffect>
                                    <p:anim calcmode="lin" valueType="num">
                                      <p:cBhvr>
                                        <p:cTn id="10"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15" dur="26">
                                          <p:stCondLst>
                                            <p:cond delay="650"/>
                                          </p:stCondLst>
                                        </p:cTn>
                                        <p:tgtEl>
                                          <p:spTgt spid="38"/>
                                        </p:tgtEl>
                                      </p:cBhvr>
                                      <p:to x="100000" y="60000"/>
                                    </p:animScale>
                                    <p:animScale>
                                      <p:cBhvr>
                                        <p:cTn id="16" dur="166" decel="50000">
                                          <p:stCondLst>
                                            <p:cond delay="676"/>
                                          </p:stCondLst>
                                        </p:cTn>
                                        <p:tgtEl>
                                          <p:spTgt spid="38"/>
                                        </p:tgtEl>
                                      </p:cBhvr>
                                      <p:to x="100000" y="100000"/>
                                    </p:animScale>
                                    <p:animScale>
                                      <p:cBhvr>
                                        <p:cTn id="17" dur="26">
                                          <p:stCondLst>
                                            <p:cond delay="1312"/>
                                          </p:stCondLst>
                                        </p:cTn>
                                        <p:tgtEl>
                                          <p:spTgt spid="38"/>
                                        </p:tgtEl>
                                      </p:cBhvr>
                                      <p:to x="100000" y="80000"/>
                                    </p:animScale>
                                    <p:animScale>
                                      <p:cBhvr>
                                        <p:cTn id="18" dur="166" decel="50000">
                                          <p:stCondLst>
                                            <p:cond delay="1338"/>
                                          </p:stCondLst>
                                        </p:cTn>
                                        <p:tgtEl>
                                          <p:spTgt spid="38"/>
                                        </p:tgtEl>
                                      </p:cBhvr>
                                      <p:to x="100000" y="100000"/>
                                    </p:animScale>
                                    <p:animScale>
                                      <p:cBhvr>
                                        <p:cTn id="19" dur="26">
                                          <p:stCondLst>
                                            <p:cond delay="1642"/>
                                          </p:stCondLst>
                                        </p:cTn>
                                        <p:tgtEl>
                                          <p:spTgt spid="38"/>
                                        </p:tgtEl>
                                      </p:cBhvr>
                                      <p:to x="100000" y="90000"/>
                                    </p:animScale>
                                    <p:animScale>
                                      <p:cBhvr>
                                        <p:cTn id="20" dur="166" decel="50000">
                                          <p:stCondLst>
                                            <p:cond delay="1668"/>
                                          </p:stCondLst>
                                        </p:cTn>
                                        <p:tgtEl>
                                          <p:spTgt spid="38"/>
                                        </p:tgtEl>
                                      </p:cBhvr>
                                      <p:to x="100000" y="100000"/>
                                    </p:animScale>
                                    <p:animScale>
                                      <p:cBhvr>
                                        <p:cTn id="21" dur="26">
                                          <p:stCondLst>
                                            <p:cond delay="1808"/>
                                          </p:stCondLst>
                                        </p:cTn>
                                        <p:tgtEl>
                                          <p:spTgt spid="38"/>
                                        </p:tgtEl>
                                      </p:cBhvr>
                                      <p:to x="100000" y="95000"/>
                                    </p:animScale>
                                    <p:animScale>
                                      <p:cBhvr>
                                        <p:cTn id="22" dur="166" decel="50000">
                                          <p:stCondLst>
                                            <p:cond delay="1834"/>
                                          </p:stCondLst>
                                        </p:cTn>
                                        <p:tgtEl>
                                          <p:spTgt spid="38"/>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
                                            <p:txEl>
                                              <p:pRg st="14" end="1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
                                            <p:txEl>
                                              <p:pRg st="16" end="16"/>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4">
                                            <p:txEl>
                                              <p:pRg st="18" end="18"/>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4">
                                            <p:txEl>
                                              <p:pRg st="20" end="20"/>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4">
                                            <p:txEl>
                                              <p:pRg st="22" end="2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http://www.fabricfascinations.com.au/store/images/uploads/Maroon-HS-800px.jpg">
            <a:extLst>
              <a:ext uri="{FF2B5EF4-FFF2-40B4-BE49-F238E27FC236}">
                <a16:creationId xmlns:a16="http://schemas.microsoft.com/office/drawing/2014/main" id="{6F7E46E5-1A32-4F1F-ADF6-2EA09A4431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455"/>
            <a:ext cx="12192000" cy="687745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533464" y="1"/>
            <a:ext cx="9134537" cy="1015663"/>
          </a:xfrm>
          <a:prstGeom prst="rect">
            <a:avLst/>
          </a:prstGeom>
          <a:noFill/>
        </p:spPr>
        <p:txBody>
          <a:bodyPr wrap="square" rtlCol="0">
            <a:spAutoFit/>
          </a:bodyPr>
          <a:lstStyle/>
          <a:p>
            <a:pPr algn="ctr"/>
            <a:r>
              <a:rPr lang="en-US" sz="6000" dirty="0">
                <a:solidFill>
                  <a:schemeClr val="bg1"/>
                </a:solidFill>
                <a:latin typeface="AR JULIAN" panose="02000000000000000000" pitchFamily="2" charset="0"/>
              </a:rPr>
              <a:t>A Prophecy</a:t>
            </a:r>
          </a:p>
        </p:txBody>
      </p:sp>
      <p:sp>
        <p:nvSpPr>
          <p:cNvPr id="10" name="TextBox 9"/>
          <p:cNvSpPr txBox="1"/>
          <p:nvPr/>
        </p:nvSpPr>
        <p:spPr>
          <a:xfrm>
            <a:off x="1711587" y="810987"/>
            <a:ext cx="3537125" cy="830997"/>
          </a:xfrm>
          <a:prstGeom prst="rect">
            <a:avLst/>
          </a:prstGeom>
          <a:noFill/>
        </p:spPr>
        <p:txBody>
          <a:bodyPr wrap="square" rtlCol="0">
            <a:spAutoFit/>
          </a:bodyPr>
          <a:lstStyle/>
          <a:p>
            <a:r>
              <a:rPr lang="en-US" sz="2400" dirty="0">
                <a:solidFill>
                  <a:srgbClr val="FFFF00"/>
                </a:solidFill>
              </a:rPr>
              <a:t>From People to People, land to land</a:t>
            </a:r>
          </a:p>
        </p:txBody>
      </p:sp>
      <p:sp>
        <p:nvSpPr>
          <p:cNvPr id="12" name="TextBox 11"/>
          <p:cNvSpPr txBox="1"/>
          <p:nvPr/>
        </p:nvSpPr>
        <p:spPr>
          <a:xfrm>
            <a:off x="1784725" y="1641984"/>
            <a:ext cx="4672003" cy="2585323"/>
          </a:xfrm>
          <a:prstGeom prst="rect">
            <a:avLst/>
          </a:prstGeom>
          <a:noFill/>
        </p:spPr>
        <p:txBody>
          <a:bodyPr wrap="square" rtlCol="0">
            <a:spAutoFit/>
          </a:bodyPr>
          <a:lstStyle/>
          <a:p>
            <a:r>
              <a:rPr lang="en-US" dirty="0">
                <a:solidFill>
                  <a:schemeClr val="bg1"/>
                </a:solidFill>
              </a:rPr>
              <a:t>“The prophecy in this verse was literally fulfilled. Orson Hyde proclaimed the gospel ‘from people to people, from land to land.’ In 1832, he and Samuel H. Smith traveled in the States of New York, Massachusetts, Maine, and Rhode Island—two thousand miles—on foot.</a:t>
            </a:r>
          </a:p>
          <a:p>
            <a:endParaRPr lang="en-US" dirty="0">
              <a:solidFill>
                <a:schemeClr val="bg1"/>
              </a:solidFill>
            </a:endParaRPr>
          </a:p>
          <a:p>
            <a:r>
              <a:rPr lang="en-US" dirty="0">
                <a:solidFill>
                  <a:schemeClr val="bg1"/>
                </a:solidFill>
              </a:rPr>
              <a:t>In 1835 he was ordained an Apostle, and in 1837 he went on a mission to England. </a:t>
            </a:r>
          </a:p>
        </p:txBody>
      </p:sp>
      <p:sp>
        <p:nvSpPr>
          <p:cNvPr id="13" name="TextBox 12"/>
          <p:cNvSpPr txBox="1"/>
          <p:nvPr/>
        </p:nvSpPr>
        <p:spPr>
          <a:xfrm>
            <a:off x="53247" y="6439434"/>
            <a:ext cx="2960433" cy="369332"/>
          </a:xfrm>
          <a:prstGeom prst="rect">
            <a:avLst/>
          </a:prstGeom>
          <a:noFill/>
        </p:spPr>
        <p:txBody>
          <a:bodyPr wrap="square" rtlCol="0">
            <a:spAutoFit/>
          </a:bodyPr>
          <a:lstStyle/>
          <a:p>
            <a:r>
              <a:rPr lang="en-US" dirty="0">
                <a:solidFill>
                  <a:schemeClr val="bg1"/>
                </a:solidFill>
              </a:rPr>
              <a:t>D&amp;C 68:1</a:t>
            </a:r>
          </a:p>
        </p:txBody>
      </p:sp>
      <p:sp>
        <p:nvSpPr>
          <p:cNvPr id="17" name="TextBox 16"/>
          <p:cNvSpPr txBox="1"/>
          <p:nvPr/>
        </p:nvSpPr>
        <p:spPr>
          <a:xfrm>
            <a:off x="5592662" y="4296158"/>
            <a:ext cx="4758201" cy="2492990"/>
          </a:xfrm>
          <a:prstGeom prst="rect">
            <a:avLst/>
          </a:prstGeom>
          <a:noFill/>
        </p:spPr>
        <p:txBody>
          <a:bodyPr wrap="square" rtlCol="0">
            <a:spAutoFit/>
          </a:bodyPr>
          <a:lstStyle/>
          <a:p>
            <a:r>
              <a:rPr lang="en-US" dirty="0">
                <a:solidFill>
                  <a:schemeClr val="bg1"/>
                </a:solidFill>
              </a:rPr>
              <a:t>In 1840 he was sent on a mission to Jerusalem. He crossed the Ocean, traveled through England and Germany, visited Constantinople, Cairo, and Alexandria, and, finally, reached the Holy City.</a:t>
            </a:r>
          </a:p>
          <a:p>
            <a:endParaRPr lang="en-US" dirty="0">
              <a:solidFill>
                <a:schemeClr val="bg1"/>
              </a:solidFill>
            </a:endParaRPr>
          </a:p>
          <a:p>
            <a:r>
              <a:rPr lang="en-US" dirty="0">
                <a:solidFill>
                  <a:schemeClr val="bg1"/>
                </a:solidFill>
              </a:rPr>
              <a:t>On October 24th, 1841, he went up on the Mount of Olives and offered a prayer, dedicating Palestine for the gathering of the Jews.”</a:t>
            </a:r>
          </a:p>
          <a:p>
            <a:r>
              <a:rPr lang="en-US" sz="1200" dirty="0">
                <a:solidFill>
                  <a:schemeClr val="bg1"/>
                </a:solidFill>
              </a:rPr>
              <a:t>Smith and Sjodahl</a:t>
            </a:r>
          </a:p>
        </p:txBody>
      </p:sp>
      <p:pic>
        <p:nvPicPr>
          <p:cNvPr id="5" name="Picture 4">
            <a:extLst>
              <a:ext uri="{FF2B5EF4-FFF2-40B4-BE49-F238E27FC236}">
                <a16:creationId xmlns:a16="http://schemas.microsoft.com/office/drawing/2014/main" id="{4F7919AE-8D89-4999-995E-DB11B56AD3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4999" y="4445257"/>
            <a:ext cx="2816352" cy="2029968"/>
          </a:xfrm>
          <a:prstGeom prst="rect">
            <a:avLst/>
          </a:prstGeom>
        </p:spPr>
      </p:pic>
      <p:pic>
        <p:nvPicPr>
          <p:cNvPr id="9" name="Picture 8">
            <a:extLst>
              <a:ext uri="{FF2B5EF4-FFF2-40B4-BE49-F238E27FC236}">
                <a16:creationId xmlns:a16="http://schemas.microsoft.com/office/drawing/2014/main" id="{3A78A762-BDC9-40D0-B2DD-8569932D89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91727" y="1084515"/>
            <a:ext cx="3552825" cy="2343150"/>
          </a:xfrm>
          <a:prstGeom prst="rect">
            <a:avLst/>
          </a:prstGeom>
        </p:spPr>
      </p:pic>
      <p:pic>
        <p:nvPicPr>
          <p:cNvPr id="7" name="Picture 6">
            <a:extLst>
              <a:ext uri="{FF2B5EF4-FFF2-40B4-BE49-F238E27FC236}">
                <a16:creationId xmlns:a16="http://schemas.microsoft.com/office/drawing/2014/main" id="{F2466F94-7A8C-421F-875C-B5C3026D99E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71452" y="2280081"/>
            <a:ext cx="1752999" cy="1981651"/>
          </a:xfrm>
          <a:prstGeom prst="rect">
            <a:avLst/>
          </a:prstGeom>
        </p:spPr>
      </p:pic>
      <p:pic>
        <p:nvPicPr>
          <p:cNvPr id="15" name="Picture 14">
            <a:extLst>
              <a:ext uri="{FF2B5EF4-FFF2-40B4-BE49-F238E27FC236}">
                <a16:creationId xmlns:a16="http://schemas.microsoft.com/office/drawing/2014/main" id="{DF6AC60B-CE2E-40A1-A698-885BDCF5117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68001" y="5636971"/>
            <a:ext cx="1342416" cy="1022793"/>
          </a:xfrm>
          <a:prstGeom prst="rect">
            <a:avLst/>
          </a:prstGeom>
        </p:spPr>
      </p:pic>
    </p:spTree>
    <p:extLst>
      <p:ext uri="{BB962C8B-B14F-4D97-AF65-F5344CB8AC3E}">
        <p14:creationId xmlns:p14="http://schemas.microsoft.com/office/powerpoint/2010/main" val="4293689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2">
                                            <p:txEl>
                                              <p:pRg st="2" end="2"/>
                                            </p:txEl>
                                          </p:spTgt>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7">
                                            <p:txEl>
                                              <p:pRg st="0" end="0"/>
                                            </p:txEl>
                                          </p:spTgt>
                                        </p:tgtEl>
                                        <p:attrNameLst>
                                          <p:attrName>style.visibility</p:attrName>
                                        </p:attrNameLst>
                                      </p:cBhvr>
                                      <p:to>
                                        <p:strVal val="visible"/>
                                      </p:to>
                                    </p:set>
                                  </p:childTnLst>
                                </p:cTn>
                              </p:par>
                              <p:par>
                                <p:cTn id="21" presetID="10"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7">
                                            <p:txEl>
                                              <p:pRg st="2" end="2"/>
                                            </p:txEl>
                                          </p:spTgt>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1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descr="http://www.fabricfascinations.com.au/store/images/uploads/Maroon-HS-800px.jpg">
            <a:extLst>
              <a:ext uri="{FF2B5EF4-FFF2-40B4-BE49-F238E27FC236}">
                <a16:creationId xmlns:a16="http://schemas.microsoft.com/office/drawing/2014/main" id="{5847E7F8-5165-4A05-8DAB-B7264365B8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455"/>
            <a:ext cx="12192000" cy="687745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533464" y="1"/>
            <a:ext cx="9134537" cy="1015663"/>
          </a:xfrm>
          <a:prstGeom prst="rect">
            <a:avLst/>
          </a:prstGeom>
          <a:noFill/>
        </p:spPr>
        <p:txBody>
          <a:bodyPr wrap="square" rtlCol="0">
            <a:spAutoFit/>
          </a:bodyPr>
          <a:lstStyle/>
          <a:p>
            <a:pPr algn="ctr"/>
            <a:r>
              <a:rPr lang="en-US" sz="6000" dirty="0">
                <a:solidFill>
                  <a:schemeClr val="bg1"/>
                </a:solidFill>
                <a:latin typeface="AR JULIAN" panose="02000000000000000000" pitchFamily="2" charset="0"/>
              </a:rPr>
              <a:t>A Pattern For Preaching</a:t>
            </a:r>
          </a:p>
        </p:txBody>
      </p:sp>
      <p:sp>
        <p:nvSpPr>
          <p:cNvPr id="10" name="TextBox 9"/>
          <p:cNvSpPr txBox="1"/>
          <p:nvPr/>
        </p:nvSpPr>
        <p:spPr>
          <a:xfrm>
            <a:off x="1711587" y="1132145"/>
            <a:ext cx="3537125" cy="369332"/>
          </a:xfrm>
          <a:prstGeom prst="rect">
            <a:avLst/>
          </a:prstGeom>
          <a:noFill/>
        </p:spPr>
        <p:txBody>
          <a:bodyPr wrap="square" rtlCol="0">
            <a:spAutoFit/>
          </a:bodyPr>
          <a:lstStyle/>
          <a:p>
            <a:r>
              <a:rPr lang="en-US" dirty="0">
                <a:solidFill>
                  <a:schemeClr val="bg1"/>
                </a:solidFill>
              </a:rPr>
              <a:t>Ensample:  A model, or a pattern</a:t>
            </a:r>
          </a:p>
        </p:txBody>
      </p:sp>
      <p:sp>
        <p:nvSpPr>
          <p:cNvPr id="11" name="TextBox 10"/>
          <p:cNvSpPr txBox="1"/>
          <p:nvPr/>
        </p:nvSpPr>
        <p:spPr>
          <a:xfrm>
            <a:off x="5630320" y="1132146"/>
            <a:ext cx="4458840" cy="2031325"/>
          </a:xfrm>
          <a:prstGeom prst="rect">
            <a:avLst/>
          </a:prstGeom>
          <a:noFill/>
        </p:spPr>
        <p:txBody>
          <a:bodyPr wrap="square" rtlCol="0">
            <a:spAutoFit/>
          </a:bodyPr>
          <a:lstStyle/>
          <a:p>
            <a:r>
              <a:rPr lang="en-US" i="1" dirty="0">
                <a:solidFill>
                  <a:srgbClr val="FFFF00"/>
                </a:solidFill>
              </a:rPr>
              <a:t>…Behold, I have fasted and prayed many days that I might know these things of myself. And now I do know of myself that they are true; for the Lord God hath made them manifest unto me by his Holy Spirit; and this is the spirit of revelation which is in me.</a:t>
            </a:r>
          </a:p>
          <a:p>
            <a:r>
              <a:rPr lang="en-US" i="1" dirty="0">
                <a:solidFill>
                  <a:srgbClr val="FFFF00"/>
                </a:solidFill>
              </a:rPr>
              <a:t>Alma 5:46</a:t>
            </a:r>
          </a:p>
        </p:txBody>
      </p:sp>
      <p:sp>
        <p:nvSpPr>
          <p:cNvPr id="12" name="TextBox 11"/>
          <p:cNvSpPr txBox="1"/>
          <p:nvPr/>
        </p:nvSpPr>
        <p:spPr>
          <a:xfrm>
            <a:off x="4498777" y="4902551"/>
            <a:ext cx="4622334" cy="1646605"/>
          </a:xfrm>
          <a:prstGeom prst="rect">
            <a:avLst/>
          </a:prstGeom>
          <a:noFill/>
        </p:spPr>
        <p:txBody>
          <a:bodyPr wrap="square" rtlCol="0">
            <a:spAutoFit/>
          </a:bodyPr>
          <a:lstStyle/>
          <a:p>
            <a:r>
              <a:rPr lang="en-US" dirty="0">
                <a:solidFill>
                  <a:schemeClr val="bg1"/>
                </a:solidFill>
              </a:rPr>
              <a:t>“The things of the Spirit can be known only by the Spirit, it is the obligation of those who teach from the scriptures to know by revelation the verity of that which they teach.”</a:t>
            </a:r>
          </a:p>
          <a:p>
            <a:r>
              <a:rPr lang="en-US" sz="1100" dirty="0">
                <a:solidFill>
                  <a:schemeClr val="bg1"/>
                </a:solidFill>
              </a:rPr>
              <a:t>McConkie and </a:t>
            </a:r>
            <a:r>
              <a:rPr lang="en-US" sz="1100" dirty="0" err="1">
                <a:solidFill>
                  <a:schemeClr val="bg1"/>
                </a:solidFill>
              </a:rPr>
              <a:t>Osteler</a:t>
            </a:r>
            <a:r>
              <a:rPr lang="en-US" sz="1100" dirty="0">
                <a:solidFill>
                  <a:schemeClr val="bg1"/>
                </a:solidFill>
              </a:rPr>
              <a:t> </a:t>
            </a:r>
          </a:p>
          <a:p>
            <a:endParaRPr lang="en-US" dirty="0">
              <a:solidFill>
                <a:schemeClr val="bg1"/>
              </a:solidFill>
            </a:endParaRPr>
          </a:p>
        </p:txBody>
      </p:sp>
      <p:sp>
        <p:nvSpPr>
          <p:cNvPr id="13" name="TextBox 12"/>
          <p:cNvSpPr txBox="1"/>
          <p:nvPr/>
        </p:nvSpPr>
        <p:spPr>
          <a:xfrm>
            <a:off x="53247" y="6452739"/>
            <a:ext cx="2960433" cy="369332"/>
          </a:xfrm>
          <a:prstGeom prst="rect">
            <a:avLst/>
          </a:prstGeom>
          <a:noFill/>
        </p:spPr>
        <p:txBody>
          <a:bodyPr wrap="square" rtlCol="0">
            <a:spAutoFit/>
          </a:bodyPr>
          <a:lstStyle/>
          <a:p>
            <a:r>
              <a:rPr lang="en-US" dirty="0">
                <a:solidFill>
                  <a:schemeClr val="bg1"/>
                </a:solidFill>
              </a:rPr>
              <a:t>D&amp;C 68:2-3; D&amp;C 50:13-22</a:t>
            </a:r>
          </a:p>
        </p:txBody>
      </p:sp>
      <p:pic>
        <p:nvPicPr>
          <p:cNvPr id="7" name="Picture 6">
            <a:extLst>
              <a:ext uri="{FF2B5EF4-FFF2-40B4-BE49-F238E27FC236}">
                <a16:creationId xmlns:a16="http://schemas.microsoft.com/office/drawing/2014/main" id="{196C5F26-FC1A-457D-859E-8DD01F3BE2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7447" y="2236545"/>
            <a:ext cx="3673784" cy="3153602"/>
          </a:xfrm>
          <a:prstGeom prst="rect">
            <a:avLst/>
          </a:prstGeom>
        </p:spPr>
      </p:pic>
      <p:pic>
        <p:nvPicPr>
          <p:cNvPr id="9" name="Picture 8">
            <a:extLst>
              <a:ext uri="{FF2B5EF4-FFF2-40B4-BE49-F238E27FC236}">
                <a16:creationId xmlns:a16="http://schemas.microsoft.com/office/drawing/2014/main" id="{E65F583F-BAFD-4170-9EA1-894E44CF2A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22154" y="2659300"/>
            <a:ext cx="2621507" cy="3066554"/>
          </a:xfrm>
          <a:prstGeom prst="rect">
            <a:avLst/>
          </a:prstGeom>
        </p:spPr>
      </p:pic>
      <p:grpSp>
        <p:nvGrpSpPr>
          <p:cNvPr id="19" name="Group 18">
            <a:extLst>
              <a:ext uri="{FF2B5EF4-FFF2-40B4-BE49-F238E27FC236}">
                <a16:creationId xmlns:a16="http://schemas.microsoft.com/office/drawing/2014/main" id="{3F4DCE95-E7E8-4F7B-9FDE-2F8EEA4CFA99}"/>
              </a:ext>
            </a:extLst>
          </p:cNvPr>
          <p:cNvGrpSpPr/>
          <p:nvPr/>
        </p:nvGrpSpPr>
        <p:grpSpPr>
          <a:xfrm>
            <a:off x="10089160" y="5637628"/>
            <a:ext cx="1491196" cy="939226"/>
            <a:chOff x="7064943" y="3831657"/>
            <a:chExt cx="2419634" cy="1524000"/>
          </a:xfrm>
        </p:grpSpPr>
        <p:pic>
          <p:nvPicPr>
            <p:cNvPr id="20" name="Picture 19">
              <a:extLst>
                <a:ext uri="{FF2B5EF4-FFF2-40B4-BE49-F238E27FC236}">
                  <a16:creationId xmlns:a16="http://schemas.microsoft.com/office/drawing/2014/main" id="{A61FD2B6-43CF-4B88-8748-3144A662284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64943" y="3831657"/>
              <a:ext cx="1219200" cy="1524000"/>
            </a:xfrm>
            <a:prstGeom prst="rect">
              <a:avLst/>
            </a:prstGeom>
          </p:spPr>
        </p:pic>
        <p:pic>
          <p:nvPicPr>
            <p:cNvPr id="21" name="Picture 20">
              <a:extLst>
                <a:ext uri="{FF2B5EF4-FFF2-40B4-BE49-F238E27FC236}">
                  <a16:creationId xmlns:a16="http://schemas.microsoft.com/office/drawing/2014/main" id="{D9727A63-538C-4C98-B981-F6C105D85841}"/>
                </a:ext>
              </a:extLst>
            </p:cNvPr>
            <p:cNvPicPr>
              <a:picLocks noChangeAspect="1"/>
            </p:cNvPicPr>
            <p:nvPr/>
          </p:nvPicPr>
          <p:blipFill rotWithShape="1">
            <a:blip r:embed="rId6">
              <a:extLst>
                <a:ext uri="{28A0092B-C50C-407E-A947-70E740481C1C}">
                  <a14:useLocalDpi xmlns:a14="http://schemas.microsoft.com/office/drawing/2010/main" val="0"/>
                </a:ext>
              </a:extLst>
            </a:blip>
            <a:srcRect l="50000" t="12035" r="27333" b="50000"/>
            <a:stretch/>
          </p:blipFill>
          <p:spPr>
            <a:xfrm>
              <a:off x="8284142" y="3847679"/>
              <a:ext cx="1200435" cy="1507978"/>
            </a:xfrm>
            <a:prstGeom prst="rect">
              <a:avLst/>
            </a:prstGeom>
          </p:spPr>
        </p:pic>
      </p:grpSp>
    </p:spTree>
    <p:extLst>
      <p:ext uri="{BB962C8B-B14F-4D97-AF65-F5344CB8AC3E}">
        <p14:creationId xmlns:p14="http://schemas.microsoft.com/office/powerpoint/2010/main" val="3536893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http://www.fabricfascinations.com.au/store/images/uploads/Maroon-HS-800px.jpg">
            <a:extLst>
              <a:ext uri="{FF2B5EF4-FFF2-40B4-BE49-F238E27FC236}">
                <a16:creationId xmlns:a16="http://schemas.microsoft.com/office/drawing/2014/main" id="{93CC37A7-8A0D-4655-9F6E-F77D8BD9D3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455"/>
            <a:ext cx="12192000" cy="687745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533464" y="0"/>
            <a:ext cx="9134537" cy="523220"/>
          </a:xfrm>
          <a:prstGeom prst="rect">
            <a:avLst/>
          </a:prstGeom>
          <a:noFill/>
        </p:spPr>
        <p:txBody>
          <a:bodyPr wrap="square" rtlCol="0">
            <a:spAutoFit/>
          </a:bodyPr>
          <a:lstStyle/>
          <a:p>
            <a:pPr algn="ctr"/>
            <a:r>
              <a:rPr lang="en-US" sz="2800" dirty="0">
                <a:solidFill>
                  <a:schemeClr val="bg1"/>
                </a:solidFill>
                <a:latin typeface="AR JULIAN" panose="02000000000000000000" pitchFamily="2" charset="0"/>
              </a:rPr>
              <a:t>The Spirit Directs and Adds Personal Revelation</a:t>
            </a:r>
          </a:p>
        </p:txBody>
      </p:sp>
      <p:sp>
        <p:nvSpPr>
          <p:cNvPr id="12" name="TextBox 11"/>
          <p:cNvSpPr txBox="1"/>
          <p:nvPr/>
        </p:nvSpPr>
        <p:spPr>
          <a:xfrm>
            <a:off x="1859559" y="956607"/>
            <a:ext cx="4622334" cy="3139321"/>
          </a:xfrm>
          <a:prstGeom prst="rect">
            <a:avLst/>
          </a:prstGeom>
          <a:noFill/>
        </p:spPr>
        <p:txBody>
          <a:bodyPr wrap="square" rtlCol="0">
            <a:spAutoFit/>
          </a:bodyPr>
          <a:lstStyle/>
          <a:p>
            <a:r>
              <a:rPr lang="en-US" dirty="0">
                <a:solidFill>
                  <a:schemeClr val="bg1"/>
                </a:solidFill>
              </a:rPr>
              <a:t>“Those who preach by the power of the Holy Ghost use the scriptures as their basic source of knowledge and doctrine. </a:t>
            </a:r>
          </a:p>
          <a:p>
            <a:endParaRPr lang="en-US" dirty="0">
              <a:solidFill>
                <a:schemeClr val="bg1"/>
              </a:solidFill>
            </a:endParaRPr>
          </a:p>
          <a:p>
            <a:r>
              <a:rPr lang="en-US" dirty="0">
                <a:solidFill>
                  <a:schemeClr val="bg1"/>
                </a:solidFill>
              </a:rPr>
              <a:t>They begin with what the Lord has before revealed to other inspired men. </a:t>
            </a:r>
          </a:p>
          <a:p>
            <a:endParaRPr lang="en-US" dirty="0">
              <a:solidFill>
                <a:schemeClr val="bg1"/>
              </a:solidFill>
            </a:endParaRPr>
          </a:p>
          <a:p>
            <a:r>
              <a:rPr lang="en-US" dirty="0">
                <a:solidFill>
                  <a:schemeClr val="bg1"/>
                </a:solidFill>
              </a:rPr>
              <a:t>But it is the practice of the Lord to give added knowledge to those upon who hearts the true meaning and intents of the scripture have been impressed.</a:t>
            </a:r>
          </a:p>
        </p:txBody>
      </p:sp>
      <p:sp>
        <p:nvSpPr>
          <p:cNvPr id="13" name="TextBox 12"/>
          <p:cNvSpPr txBox="1"/>
          <p:nvPr/>
        </p:nvSpPr>
        <p:spPr>
          <a:xfrm>
            <a:off x="53247" y="6435714"/>
            <a:ext cx="2960433" cy="369332"/>
          </a:xfrm>
          <a:prstGeom prst="rect">
            <a:avLst/>
          </a:prstGeom>
          <a:noFill/>
        </p:spPr>
        <p:txBody>
          <a:bodyPr wrap="square" rtlCol="0">
            <a:spAutoFit/>
          </a:bodyPr>
          <a:lstStyle/>
          <a:p>
            <a:r>
              <a:rPr lang="en-US" dirty="0">
                <a:solidFill>
                  <a:schemeClr val="bg1"/>
                </a:solidFill>
              </a:rPr>
              <a:t>D&amp;C 68:2-3</a:t>
            </a:r>
          </a:p>
        </p:txBody>
      </p:sp>
      <p:sp>
        <p:nvSpPr>
          <p:cNvPr id="16" name="TextBox 15"/>
          <p:cNvSpPr txBox="1"/>
          <p:nvPr/>
        </p:nvSpPr>
        <p:spPr>
          <a:xfrm>
            <a:off x="5753449" y="4678209"/>
            <a:ext cx="4622334" cy="1092607"/>
          </a:xfrm>
          <a:prstGeom prst="rect">
            <a:avLst/>
          </a:prstGeom>
          <a:noFill/>
        </p:spPr>
        <p:txBody>
          <a:bodyPr wrap="square" rtlCol="0">
            <a:spAutoFit/>
          </a:bodyPr>
          <a:lstStyle/>
          <a:p>
            <a:r>
              <a:rPr lang="en-US" dirty="0">
                <a:solidFill>
                  <a:schemeClr val="bg1"/>
                </a:solidFill>
              </a:rPr>
              <a:t>…when they are in tune with the Infinite, the Lord lets them know, first the full and complete meaning of the scriptures…”</a:t>
            </a:r>
          </a:p>
          <a:p>
            <a:r>
              <a:rPr lang="en-US" sz="1100" dirty="0">
                <a:solidFill>
                  <a:schemeClr val="bg1"/>
                </a:solidFill>
              </a:rPr>
              <a:t>Elder Bruce R. McConkie</a:t>
            </a:r>
          </a:p>
        </p:txBody>
      </p:sp>
      <p:pic>
        <p:nvPicPr>
          <p:cNvPr id="5" name="Picture 4">
            <a:extLst>
              <a:ext uri="{FF2B5EF4-FFF2-40B4-BE49-F238E27FC236}">
                <a16:creationId xmlns:a16="http://schemas.microsoft.com/office/drawing/2014/main" id="{4DC2981E-D7AD-47BF-B86E-FA5256896C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7587" y="868819"/>
            <a:ext cx="3057525" cy="3476625"/>
          </a:xfrm>
          <a:prstGeom prst="rect">
            <a:avLst/>
          </a:prstGeom>
        </p:spPr>
      </p:pic>
      <p:pic>
        <p:nvPicPr>
          <p:cNvPr id="7" name="Picture 6">
            <a:extLst>
              <a:ext uri="{FF2B5EF4-FFF2-40B4-BE49-F238E27FC236}">
                <a16:creationId xmlns:a16="http://schemas.microsoft.com/office/drawing/2014/main" id="{C4007CBA-A765-4426-A3F2-196132D8AA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45247" y="4271634"/>
            <a:ext cx="3249168" cy="2164080"/>
          </a:xfrm>
          <a:prstGeom prst="rect">
            <a:avLst/>
          </a:prstGeom>
        </p:spPr>
      </p:pic>
      <p:pic>
        <p:nvPicPr>
          <p:cNvPr id="10" name="Picture 9">
            <a:extLst>
              <a:ext uri="{FF2B5EF4-FFF2-40B4-BE49-F238E27FC236}">
                <a16:creationId xmlns:a16="http://schemas.microsoft.com/office/drawing/2014/main" id="{FE080C32-5A40-44EA-AEAE-E29FA4F9ACB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2303" y="158879"/>
            <a:ext cx="782763" cy="1092607"/>
          </a:xfrm>
          <a:prstGeom prst="rect">
            <a:avLst/>
          </a:prstGeom>
        </p:spPr>
      </p:pic>
    </p:spTree>
    <p:extLst>
      <p:ext uri="{BB962C8B-B14F-4D97-AF65-F5344CB8AC3E}">
        <p14:creationId xmlns:p14="http://schemas.microsoft.com/office/powerpoint/2010/main" val="2158133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4" end="4"/>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par>
                                <p:cTn id="19" presetID="10"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 name="Picture 2" descr="http://www.fabricfascinations.com.au/store/images/uploads/Maroon-HS-800px.jpg">
            <a:extLst>
              <a:ext uri="{FF2B5EF4-FFF2-40B4-BE49-F238E27FC236}">
                <a16:creationId xmlns:a16="http://schemas.microsoft.com/office/drawing/2014/main" id="{1AB2C1E2-CAB1-4C0A-B853-70436D9D60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706"/>
            <a:ext cx="12192000" cy="689670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533464" y="1"/>
            <a:ext cx="9134537" cy="584775"/>
          </a:xfrm>
          <a:prstGeom prst="rect">
            <a:avLst/>
          </a:prstGeom>
          <a:noFill/>
        </p:spPr>
        <p:txBody>
          <a:bodyPr wrap="square" rtlCol="0">
            <a:spAutoFit/>
          </a:bodyPr>
          <a:lstStyle/>
          <a:p>
            <a:pPr algn="ctr"/>
            <a:r>
              <a:rPr lang="en-US" sz="3200" dirty="0">
                <a:solidFill>
                  <a:schemeClr val="bg1"/>
                </a:solidFill>
                <a:latin typeface="AR JULIAN" panose="02000000000000000000" pitchFamily="2" charset="0"/>
              </a:rPr>
              <a:t>Scripture is the Mind and will of the Lord</a:t>
            </a:r>
          </a:p>
        </p:txBody>
      </p:sp>
      <p:sp>
        <p:nvSpPr>
          <p:cNvPr id="13" name="TextBox 12"/>
          <p:cNvSpPr txBox="1"/>
          <p:nvPr/>
        </p:nvSpPr>
        <p:spPr>
          <a:xfrm>
            <a:off x="-12684" y="6427384"/>
            <a:ext cx="4801727" cy="369332"/>
          </a:xfrm>
          <a:prstGeom prst="rect">
            <a:avLst/>
          </a:prstGeom>
          <a:noFill/>
        </p:spPr>
        <p:txBody>
          <a:bodyPr wrap="square" rtlCol="0">
            <a:spAutoFit/>
          </a:bodyPr>
          <a:lstStyle/>
          <a:p>
            <a:r>
              <a:rPr lang="en-US" dirty="0">
                <a:solidFill>
                  <a:schemeClr val="bg1"/>
                </a:solidFill>
              </a:rPr>
              <a:t>D&amp;C 68:4-5 </a:t>
            </a:r>
            <a:r>
              <a:rPr lang="en-US" sz="1200" dirty="0">
                <a:solidFill>
                  <a:schemeClr val="bg1"/>
                </a:solidFill>
              </a:rPr>
              <a:t>excerpts from McConkie and </a:t>
            </a:r>
            <a:r>
              <a:rPr lang="en-US" sz="1200" dirty="0" err="1">
                <a:solidFill>
                  <a:schemeClr val="bg1"/>
                </a:solidFill>
              </a:rPr>
              <a:t>Ostler</a:t>
            </a:r>
            <a:endParaRPr lang="en-US" sz="1200" dirty="0">
              <a:solidFill>
                <a:schemeClr val="bg1"/>
              </a:solidFill>
            </a:endParaRPr>
          </a:p>
        </p:txBody>
      </p:sp>
      <p:sp>
        <p:nvSpPr>
          <p:cNvPr id="16" name="TextBox 15"/>
          <p:cNvSpPr txBox="1"/>
          <p:nvPr/>
        </p:nvSpPr>
        <p:spPr>
          <a:xfrm>
            <a:off x="5325626" y="1027765"/>
            <a:ext cx="4622334" cy="923330"/>
          </a:xfrm>
          <a:prstGeom prst="rect">
            <a:avLst/>
          </a:prstGeom>
          <a:noFill/>
        </p:spPr>
        <p:txBody>
          <a:bodyPr wrap="square" rtlCol="0">
            <a:spAutoFit/>
          </a:bodyPr>
          <a:lstStyle/>
          <a:p>
            <a:r>
              <a:rPr lang="en-US" dirty="0">
                <a:solidFill>
                  <a:schemeClr val="bg1"/>
                </a:solidFill>
              </a:rPr>
              <a:t>None of the 4 men who were called to preach were over 27 years old, and all were only members for a few months</a:t>
            </a:r>
          </a:p>
        </p:txBody>
      </p:sp>
      <p:sp>
        <p:nvSpPr>
          <p:cNvPr id="7" name="TextBox 6"/>
          <p:cNvSpPr txBox="1"/>
          <p:nvPr/>
        </p:nvSpPr>
        <p:spPr>
          <a:xfrm>
            <a:off x="1803180" y="2715191"/>
            <a:ext cx="4622334" cy="923330"/>
          </a:xfrm>
          <a:prstGeom prst="rect">
            <a:avLst/>
          </a:prstGeom>
          <a:noFill/>
        </p:spPr>
        <p:txBody>
          <a:bodyPr wrap="square" rtlCol="0">
            <a:spAutoFit/>
          </a:bodyPr>
          <a:lstStyle/>
          <a:p>
            <a:r>
              <a:rPr lang="en-US" dirty="0">
                <a:solidFill>
                  <a:schemeClr val="bg1"/>
                </a:solidFill>
              </a:rPr>
              <a:t>“By the world’s standards they were too young to be learned in theology, but their God loved young men who had faith.”</a:t>
            </a:r>
          </a:p>
        </p:txBody>
      </p:sp>
      <p:sp>
        <p:nvSpPr>
          <p:cNvPr id="8" name="TextBox 7"/>
          <p:cNvSpPr txBox="1"/>
          <p:nvPr/>
        </p:nvSpPr>
        <p:spPr>
          <a:xfrm>
            <a:off x="6695231" y="2828836"/>
            <a:ext cx="3289066" cy="1200329"/>
          </a:xfrm>
          <a:prstGeom prst="rect">
            <a:avLst/>
          </a:prstGeom>
          <a:noFill/>
        </p:spPr>
        <p:txBody>
          <a:bodyPr wrap="square" rtlCol="0">
            <a:spAutoFit/>
          </a:bodyPr>
          <a:lstStyle/>
          <a:p>
            <a:pPr algn="ctr"/>
            <a:r>
              <a:rPr lang="en-US" sz="2400" dirty="0">
                <a:solidFill>
                  <a:schemeClr val="bg1"/>
                </a:solidFill>
              </a:rPr>
              <a:t>“Their success depended on their companionship with the Holy Spirit.” </a:t>
            </a:r>
          </a:p>
        </p:txBody>
      </p:sp>
      <p:sp>
        <p:nvSpPr>
          <p:cNvPr id="3" name="Rectangle 2"/>
          <p:cNvSpPr/>
          <p:nvPr/>
        </p:nvSpPr>
        <p:spPr>
          <a:xfrm>
            <a:off x="3344586" y="4184758"/>
            <a:ext cx="5626265" cy="2031325"/>
          </a:xfrm>
          <a:prstGeom prst="rect">
            <a:avLst/>
          </a:prstGeom>
        </p:spPr>
        <p:txBody>
          <a:bodyPr wrap="square">
            <a:spAutoFit/>
          </a:bodyPr>
          <a:lstStyle/>
          <a:p>
            <a:r>
              <a:rPr lang="en-US" dirty="0">
                <a:solidFill>
                  <a:srgbClr val="FFFF00"/>
                </a:solidFill>
                <a:latin typeface="Abadi" panose="020B0604020104020204" pitchFamily="34" charset="0"/>
              </a:rPr>
              <a:t>However: </a:t>
            </a:r>
          </a:p>
          <a:p>
            <a:r>
              <a:rPr lang="en-US" dirty="0">
                <a:solidFill>
                  <a:srgbClr val="FFFF00"/>
                </a:solidFill>
                <a:latin typeface="Abadi" panose="020B0604020104020204" pitchFamily="34" charset="0"/>
              </a:rPr>
              <a:t>Only the President of the Church has the right to receive and declare the will of the Lord for the entire Church. Under his direction, the other members of the First Presidency and the members of the Quorum of the Twelve Apostles also have the authority to declare God’s will for us.</a:t>
            </a:r>
            <a:endParaRPr lang="en-US" dirty="0">
              <a:solidFill>
                <a:srgbClr val="FFFF00"/>
              </a:solidFill>
            </a:endParaRPr>
          </a:p>
        </p:txBody>
      </p:sp>
      <p:grpSp>
        <p:nvGrpSpPr>
          <p:cNvPr id="5" name="Group 4"/>
          <p:cNvGrpSpPr/>
          <p:nvPr/>
        </p:nvGrpSpPr>
        <p:grpSpPr>
          <a:xfrm>
            <a:off x="1803180" y="451830"/>
            <a:ext cx="3515332" cy="2178991"/>
            <a:chOff x="279180" y="451829"/>
            <a:chExt cx="3515332" cy="2178991"/>
          </a:xfrm>
        </p:grpSpPr>
        <p:grpSp>
          <p:nvGrpSpPr>
            <p:cNvPr id="9" name="Group 8"/>
            <p:cNvGrpSpPr/>
            <p:nvPr/>
          </p:nvGrpSpPr>
          <p:grpSpPr>
            <a:xfrm>
              <a:off x="279180" y="622705"/>
              <a:ext cx="778777" cy="1911278"/>
              <a:chOff x="4576266" y="715796"/>
              <a:chExt cx="1897923" cy="4657890"/>
            </a:xfrm>
          </p:grpSpPr>
          <p:sp>
            <p:nvSpPr>
              <p:cNvPr id="10" name="Double Wave 9"/>
              <p:cNvSpPr/>
              <p:nvPr/>
            </p:nvSpPr>
            <p:spPr>
              <a:xfrm rot="19161759">
                <a:off x="4576266" y="1111182"/>
                <a:ext cx="1114482" cy="457200"/>
              </a:xfrm>
              <a:prstGeom prst="doubleWave">
                <a:avLst>
                  <a:gd name="adj1" fmla="val 12500"/>
                  <a:gd name="adj2" fmla="val -10000"/>
                </a:avLst>
              </a:prstGeom>
              <a:solidFill>
                <a:srgbClr val="7457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uble Wave 10"/>
              <p:cNvSpPr/>
              <p:nvPr/>
            </p:nvSpPr>
            <p:spPr>
              <a:xfrm rot="3538558">
                <a:off x="5486336" y="1044437"/>
                <a:ext cx="1114482" cy="457200"/>
              </a:xfrm>
              <a:prstGeom prst="doubleWave">
                <a:avLst>
                  <a:gd name="adj1" fmla="val 12500"/>
                  <a:gd name="adj2" fmla="val -10000"/>
                </a:avLst>
              </a:prstGeom>
              <a:solidFill>
                <a:srgbClr val="7457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4899364" y="966145"/>
                <a:ext cx="1311725" cy="151125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p:nvGrpSpPr>
            <p:grpSpPr>
              <a:xfrm>
                <a:off x="4648200" y="2353760"/>
                <a:ext cx="1825989" cy="3019926"/>
                <a:chOff x="5200631" y="1628274"/>
                <a:chExt cx="2343169" cy="3875268"/>
              </a:xfrm>
            </p:grpSpPr>
            <p:sp>
              <p:nvSpPr>
                <p:cNvPr id="18" name="Rectangle 17"/>
                <p:cNvSpPr/>
                <p:nvPr/>
              </p:nvSpPr>
              <p:spPr>
                <a:xfrm>
                  <a:off x="5767416" y="3099618"/>
                  <a:ext cx="1258525" cy="24472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200631" y="1713605"/>
                  <a:ext cx="2343169" cy="3789937"/>
                  <a:chOff x="5200631" y="1713605"/>
                  <a:chExt cx="2975410" cy="4812550"/>
                </a:xfrm>
              </p:grpSpPr>
              <p:sp>
                <p:nvSpPr>
                  <p:cNvPr id="25" name="Oval 24"/>
                  <p:cNvSpPr/>
                  <p:nvPr/>
                </p:nvSpPr>
                <p:spPr>
                  <a:xfrm rot="353398">
                    <a:off x="5337269" y="3525818"/>
                    <a:ext cx="503436" cy="68761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rot="353398">
                    <a:off x="7539749" y="3497613"/>
                    <a:ext cx="503435" cy="68761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rot="2393332">
                    <a:off x="5872817" y="5667874"/>
                    <a:ext cx="752764" cy="858281"/>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rot="2393332">
                    <a:off x="6750543" y="5663654"/>
                    <a:ext cx="752764" cy="858281"/>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rapezoid 28"/>
                  <p:cNvSpPr/>
                  <p:nvPr/>
                </p:nvSpPr>
                <p:spPr>
                  <a:xfrm>
                    <a:off x="6096000" y="1744204"/>
                    <a:ext cx="1219200" cy="1989596"/>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rapezoid 29"/>
                  <p:cNvSpPr/>
                  <p:nvPr/>
                </p:nvSpPr>
                <p:spPr>
                  <a:xfrm>
                    <a:off x="5803425" y="3753018"/>
                    <a:ext cx="1410061" cy="2483424"/>
                  </a:xfrm>
                  <a:prstGeom prst="trapezoid">
                    <a:avLst>
                      <a:gd name="adj" fmla="val 12857"/>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rapezoid 30"/>
                  <p:cNvSpPr/>
                  <p:nvPr/>
                </p:nvSpPr>
                <p:spPr>
                  <a:xfrm>
                    <a:off x="6492493" y="3751882"/>
                    <a:ext cx="1164167" cy="2483424"/>
                  </a:xfrm>
                  <a:prstGeom prst="trapezoid">
                    <a:avLst>
                      <a:gd name="adj" fmla="val 12857"/>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p:cNvGrpSpPr/>
                  <p:nvPr/>
                </p:nvGrpSpPr>
                <p:grpSpPr>
                  <a:xfrm>
                    <a:off x="5200631" y="1713605"/>
                    <a:ext cx="1387662" cy="2207122"/>
                    <a:chOff x="5200631" y="1713605"/>
                    <a:chExt cx="1387662" cy="2207122"/>
                  </a:xfrm>
                </p:grpSpPr>
                <p:sp>
                  <p:nvSpPr>
                    <p:cNvPr id="67" name="Trapezoid 66"/>
                    <p:cNvSpPr/>
                    <p:nvPr/>
                  </p:nvSpPr>
                  <p:spPr>
                    <a:xfrm rot="213277">
                      <a:off x="5200631" y="1909853"/>
                      <a:ext cx="831020" cy="2010874"/>
                    </a:xfrm>
                    <a:prstGeom prst="trapezoid">
                      <a:avLst>
                        <a:gd name="adj" fmla="val 45934"/>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p:cNvGrpSpPr/>
                    <p:nvPr/>
                  </p:nvGrpSpPr>
                  <p:grpSpPr>
                    <a:xfrm rot="21028925">
                      <a:off x="5793768" y="1741230"/>
                      <a:ext cx="794525" cy="1752600"/>
                      <a:chOff x="5299316" y="1900734"/>
                      <a:chExt cx="1131888" cy="1752600"/>
                    </a:xfrm>
                  </p:grpSpPr>
                  <p:sp>
                    <p:nvSpPr>
                      <p:cNvPr id="71" name="Round Diagonal Corner Rectangle 70"/>
                      <p:cNvSpPr/>
                      <p:nvPr/>
                    </p:nvSpPr>
                    <p:spPr>
                      <a:xfrm rot="5400000">
                        <a:off x="4988960" y="2211090"/>
                        <a:ext cx="1752600" cy="1131888"/>
                      </a:xfrm>
                      <a:prstGeom prst="round2DiagRect">
                        <a:avLst>
                          <a:gd name="adj1" fmla="val 12820"/>
                          <a:gd name="adj2" fmla="val 50000"/>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p:cNvGrpSpPr/>
                      <p:nvPr/>
                    </p:nvGrpSpPr>
                    <p:grpSpPr>
                      <a:xfrm>
                        <a:off x="5412911" y="2976608"/>
                        <a:ext cx="542172" cy="547166"/>
                        <a:chOff x="3649043" y="3854684"/>
                        <a:chExt cx="3169783" cy="3094742"/>
                      </a:xfrm>
                    </p:grpSpPr>
                    <p:sp>
                      <p:nvSpPr>
                        <p:cNvPr id="94" name="Quad Arrow 93"/>
                        <p:cNvSpPr/>
                        <p:nvPr/>
                      </p:nvSpPr>
                      <p:spPr>
                        <a:xfrm rot="20079342">
                          <a:off x="4283887" y="4842933"/>
                          <a:ext cx="439962" cy="709461"/>
                        </a:xfrm>
                        <a:prstGeom prst="quadArrow">
                          <a:avLst>
                            <a:gd name="adj1" fmla="val 15643"/>
                            <a:gd name="adj2" fmla="val 22500"/>
                            <a:gd name="adj3" fmla="val 22500"/>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Quad Arrow 94"/>
                        <p:cNvSpPr/>
                        <p:nvPr/>
                      </p:nvSpPr>
                      <p:spPr>
                        <a:xfrm rot="20079342">
                          <a:off x="6378864" y="5537348"/>
                          <a:ext cx="439962" cy="709461"/>
                        </a:xfrm>
                        <a:prstGeom prst="quadArrow">
                          <a:avLst>
                            <a:gd name="adj1" fmla="val 15643"/>
                            <a:gd name="adj2" fmla="val 22500"/>
                            <a:gd name="adj3" fmla="val 22500"/>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Quad Arrow 95"/>
                        <p:cNvSpPr/>
                        <p:nvPr/>
                      </p:nvSpPr>
                      <p:spPr>
                        <a:xfrm rot="143429">
                          <a:off x="5549557" y="3929451"/>
                          <a:ext cx="439962" cy="709461"/>
                        </a:xfrm>
                        <a:prstGeom prst="quadArrow">
                          <a:avLst>
                            <a:gd name="adj1" fmla="val 15643"/>
                            <a:gd name="adj2" fmla="val 22500"/>
                            <a:gd name="adj3" fmla="val 22500"/>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Quad Arrow 96"/>
                        <p:cNvSpPr/>
                        <p:nvPr/>
                      </p:nvSpPr>
                      <p:spPr>
                        <a:xfrm rot="18236502">
                          <a:off x="4355958" y="3719935"/>
                          <a:ext cx="439963" cy="709462"/>
                        </a:xfrm>
                        <a:prstGeom prst="quadArrow">
                          <a:avLst>
                            <a:gd name="adj1" fmla="val 15643"/>
                            <a:gd name="adj2" fmla="val 22500"/>
                            <a:gd name="adj3" fmla="val 22500"/>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Quad Arrow 97"/>
                        <p:cNvSpPr/>
                        <p:nvPr/>
                      </p:nvSpPr>
                      <p:spPr>
                        <a:xfrm rot="1397540">
                          <a:off x="5102060" y="5905183"/>
                          <a:ext cx="658667" cy="473891"/>
                        </a:xfrm>
                        <a:prstGeom prst="quadArrow">
                          <a:avLst>
                            <a:gd name="adj1" fmla="val 15643"/>
                            <a:gd name="adj2" fmla="val 22500"/>
                            <a:gd name="adj3" fmla="val 22500"/>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Quad Arrow 98"/>
                        <p:cNvSpPr/>
                        <p:nvPr/>
                      </p:nvSpPr>
                      <p:spPr>
                        <a:xfrm rot="20079342">
                          <a:off x="3649043" y="6239965"/>
                          <a:ext cx="439962" cy="709461"/>
                        </a:xfrm>
                        <a:prstGeom prst="quadArrow">
                          <a:avLst>
                            <a:gd name="adj1" fmla="val 15643"/>
                            <a:gd name="adj2" fmla="val 22500"/>
                            <a:gd name="adj3" fmla="val 22500"/>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72"/>
                      <p:cNvGrpSpPr/>
                      <p:nvPr/>
                    </p:nvGrpSpPr>
                    <p:grpSpPr>
                      <a:xfrm rot="16647940">
                        <a:off x="5453274" y="2393624"/>
                        <a:ext cx="666363" cy="678251"/>
                        <a:chOff x="2922966" y="3854684"/>
                        <a:chExt cx="3895860" cy="3836151"/>
                      </a:xfrm>
                    </p:grpSpPr>
                    <p:sp>
                      <p:nvSpPr>
                        <p:cNvPr id="88" name="Quad Arrow 87"/>
                        <p:cNvSpPr/>
                        <p:nvPr/>
                      </p:nvSpPr>
                      <p:spPr>
                        <a:xfrm rot="20079342">
                          <a:off x="4283887" y="4842933"/>
                          <a:ext cx="439962" cy="709461"/>
                        </a:xfrm>
                        <a:prstGeom prst="quadArrow">
                          <a:avLst>
                            <a:gd name="adj1" fmla="val 15643"/>
                            <a:gd name="adj2" fmla="val 22500"/>
                            <a:gd name="adj3" fmla="val 22500"/>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Quad Arrow 88"/>
                        <p:cNvSpPr/>
                        <p:nvPr/>
                      </p:nvSpPr>
                      <p:spPr>
                        <a:xfrm rot="20079342">
                          <a:off x="6378864" y="5537348"/>
                          <a:ext cx="439962" cy="709461"/>
                        </a:xfrm>
                        <a:prstGeom prst="quadArrow">
                          <a:avLst>
                            <a:gd name="adj1" fmla="val 15643"/>
                            <a:gd name="adj2" fmla="val 22500"/>
                            <a:gd name="adj3" fmla="val 22500"/>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Quad Arrow 89"/>
                        <p:cNvSpPr/>
                        <p:nvPr/>
                      </p:nvSpPr>
                      <p:spPr>
                        <a:xfrm rot="143429">
                          <a:off x="5549557" y="3929451"/>
                          <a:ext cx="439962" cy="709461"/>
                        </a:xfrm>
                        <a:prstGeom prst="quadArrow">
                          <a:avLst>
                            <a:gd name="adj1" fmla="val 15643"/>
                            <a:gd name="adj2" fmla="val 22500"/>
                            <a:gd name="adj3" fmla="val 22500"/>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Quad Arrow 90"/>
                        <p:cNvSpPr/>
                        <p:nvPr/>
                      </p:nvSpPr>
                      <p:spPr>
                        <a:xfrm rot="18236502">
                          <a:off x="4355958" y="3719935"/>
                          <a:ext cx="439963" cy="709462"/>
                        </a:xfrm>
                        <a:prstGeom prst="quadArrow">
                          <a:avLst>
                            <a:gd name="adj1" fmla="val 15643"/>
                            <a:gd name="adj2" fmla="val 22500"/>
                            <a:gd name="adj3" fmla="val 22500"/>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Quad Arrow 91"/>
                        <p:cNvSpPr/>
                        <p:nvPr/>
                      </p:nvSpPr>
                      <p:spPr>
                        <a:xfrm rot="1397540">
                          <a:off x="5102060" y="5905183"/>
                          <a:ext cx="658667" cy="473891"/>
                        </a:xfrm>
                        <a:prstGeom prst="quadArrow">
                          <a:avLst>
                            <a:gd name="adj1" fmla="val 15643"/>
                            <a:gd name="adj2" fmla="val 22500"/>
                            <a:gd name="adj3" fmla="val 22500"/>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Quad Arrow 92"/>
                        <p:cNvSpPr/>
                        <p:nvPr/>
                      </p:nvSpPr>
                      <p:spPr>
                        <a:xfrm rot="20079342">
                          <a:off x="2922966" y="6981376"/>
                          <a:ext cx="439963" cy="709459"/>
                        </a:xfrm>
                        <a:prstGeom prst="quadArrow">
                          <a:avLst>
                            <a:gd name="adj1" fmla="val 15643"/>
                            <a:gd name="adj2" fmla="val 22500"/>
                            <a:gd name="adj3" fmla="val 22500"/>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p:cNvGrpSpPr/>
                      <p:nvPr/>
                    </p:nvGrpSpPr>
                    <p:grpSpPr>
                      <a:xfrm rot="16200000">
                        <a:off x="5701357" y="1825896"/>
                        <a:ext cx="542172" cy="711322"/>
                        <a:chOff x="3649043" y="2790018"/>
                        <a:chExt cx="3169783" cy="4159408"/>
                      </a:xfrm>
                    </p:grpSpPr>
                    <p:sp>
                      <p:nvSpPr>
                        <p:cNvPr id="82" name="Quad Arrow 81"/>
                        <p:cNvSpPr/>
                        <p:nvPr/>
                      </p:nvSpPr>
                      <p:spPr>
                        <a:xfrm rot="20079342">
                          <a:off x="4283887" y="4842933"/>
                          <a:ext cx="439962" cy="709461"/>
                        </a:xfrm>
                        <a:prstGeom prst="quadArrow">
                          <a:avLst>
                            <a:gd name="adj1" fmla="val 15643"/>
                            <a:gd name="adj2" fmla="val 22500"/>
                            <a:gd name="adj3" fmla="val 22500"/>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Quad Arrow 82"/>
                        <p:cNvSpPr/>
                        <p:nvPr/>
                      </p:nvSpPr>
                      <p:spPr>
                        <a:xfrm rot="20079342">
                          <a:off x="6378864" y="5537348"/>
                          <a:ext cx="439962" cy="709461"/>
                        </a:xfrm>
                        <a:prstGeom prst="quadArrow">
                          <a:avLst>
                            <a:gd name="adj1" fmla="val 15643"/>
                            <a:gd name="adj2" fmla="val 22500"/>
                            <a:gd name="adj3" fmla="val 22500"/>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Quad Arrow 83"/>
                        <p:cNvSpPr/>
                        <p:nvPr/>
                      </p:nvSpPr>
                      <p:spPr>
                        <a:xfrm rot="143429">
                          <a:off x="5549557" y="3929451"/>
                          <a:ext cx="439962" cy="709461"/>
                        </a:xfrm>
                        <a:prstGeom prst="quadArrow">
                          <a:avLst>
                            <a:gd name="adj1" fmla="val 15643"/>
                            <a:gd name="adj2" fmla="val 22500"/>
                            <a:gd name="adj3" fmla="val 22500"/>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Quad Arrow 84"/>
                        <p:cNvSpPr/>
                        <p:nvPr/>
                      </p:nvSpPr>
                      <p:spPr>
                        <a:xfrm rot="18236502">
                          <a:off x="4856927" y="2655268"/>
                          <a:ext cx="439961" cy="709461"/>
                        </a:xfrm>
                        <a:prstGeom prst="quadArrow">
                          <a:avLst>
                            <a:gd name="adj1" fmla="val 15643"/>
                            <a:gd name="adj2" fmla="val 22500"/>
                            <a:gd name="adj3" fmla="val 22500"/>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Quad Arrow 85"/>
                        <p:cNvSpPr/>
                        <p:nvPr/>
                      </p:nvSpPr>
                      <p:spPr>
                        <a:xfrm rot="1397540">
                          <a:off x="5102060" y="5905183"/>
                          <a:ext cx="658667" cy="473891"/>
                        </a:xfrm>
                        <a:prstGeom prst="quadArrow">
                          <a:avLst>
                            <a:gd name="adj1" fmla="val 15643"/>
                            <a:gd name="adj2" fmla="val 22500"/>
                            <a:gd name="adj3" fmla="val 22500"/>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Quad Arrow 86"/>
                        <p:cNvSpPr/>
                        <p:nvPr/>
                      </p:nvSpPr>
                      <p:spPr>
                        <a:xfrm rot="20079342">
                          <a:off x="3649043" y="6239965"/>
                          <a:ext cx="439962" cy="709461"/>
                        </a:xfrm>
                        <a:prstGeom prst="quadArrow">
                          <a:avLst>
                            <a:gd name="adj1" fmla="val 15643"/>
                            <a:gd name="adj2" fmla="val 22500"/>
                            <a:gd name="adj3" fmla="val 22500"/>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p:cNvGrpSpPr/>
                      <p:nvPr/>
                    </p:nvGrpSpPr>
                    <p:grpSpPr>
                      <a:xfrm>
                        <a:off x="6023287" y="2584379"/>
                        <a:ext cx="356553" cy="809306"/>
                        <a:chOff x="4221209" y="3854684"/>
                        <a:chExt cx="2084568" cy="4577391"/>
                      </a:xfrm>
                    </p:grpSpPr>
                    <p:sp>
                      <p:nvSpPr>
                        <p:cNvPr id="76" name="Quad Arrow 75"/>
                        <p:cNvSpPr/>
                        <p:nvPr/>
                      </p:nvSpPr>
                      <p:spPr>
                        <a:xfrm rot="20079342">
                          <a:off x="4283887" y="4842933"/>
                          <a:ext cx="439962" cy="709461"/>
                        </a:xfrm>
                        <a:prstGeom prst="quadArrow">
                          <a:avLst>
                            <a:gd name="adj1" fmla="val 15643"/>
                            <a:gd name="adj2" fmla="val 22500"/>
                            <a:gd name="adj3" fmla="val 22500"/>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Quad Arrow 76"/>
                        <p:cNvSpPr/>
                        <p:nvPr/>
                      </p:nvSpPr>
                      <p:spPr>
                        <a:xfrm rot="20079342">
                          <a:off x="5865814" y="4902923"/>
                          <a:ext cx="439963" cy="709459"/>
                        </a:xfrm>
                        <a:prstGeom prst="quadArrow">
                          <a:avLst>
                            <a:gd name="adj1" fmla="val 15643"/>
                            <a:gd name="adj2" fmla="val 22500"/>
                            <a:gd name="adj3" fmla="val 22500"/>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Quad Arrow 77"/>
                        <p:cNvSpPr/>
                        <p:nvPr/>
                      </p:nvSpPr>
                      <p:spPr>
                        <a:xfrm rot="143429">
                          <a:off x="5549557" y="3929451"/>
                          <a:ext cx="439962" cy="709461"/>
                        </a:xfrm>
                        <a:prstGeom prst="quadArrow">
                          <a:avLst>
                            <a:gd name="adj1" fmla="val 15643"/>
                            <a:gd name="adj2" fmla="val 22500"/>
                            <a:gd name="adj3" fmla="val 22500"/>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Quad Arrow 78"/>
                        <p:cNvSpPr/>
                        <p:nvPr/>
                      </p:nvSpPr>
                      <p:spPr>
                        <a:xfrm rot="18236502">
                          <a:off x="4355958" y="3719935"/>
                          <a:ext cx="439963" cy="709462"/>
                        </a:xfrm>
                        <a:prstGeom prst="quadArrow">
                          <a:avLst>
                            <a:gd name="adj1" fmla="val 15643"/>
                            <a:gd name="adj2" fmla="val 22500"/>
                            <a:gd name="adj3" fmla="val 22500"/>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Quad Arrow 79"/>
                        <p:cNvSpPr/>
                        <p:nvPr/>
                      </p:nvSpPr>
                      <p:spPr>
                        <a:xfrm rot="1397540">
                          <a:off x="5102060" y="5905183"/>
                          <a:ext cx="658667" cy="473891"/>
                        </a:xfrm>
                        <a:prstGeom prst="quadArrow">
                          <a:avLst>
                            <a:gd name="adj1" fmla="val 15643"/>
                            <a:gd name="adj2" fmla="val 22500"/>
                            <a:gd name="adj3" fmla="val 22500"/>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Quad Arrow 80"/>
                        <p:cNvSpPr/>
                        <p:nvPr/>
                      </p:nvSpPr>
                      <p:spPr>
                        <a:xfrm rot="20079342">
                          <a:off x="4958697" y="7722616"/>
                          <a:ext cx="439963" cy="709459"/>
                        </a:xfrm>
                        <a:prstGeom prst="quadArrow">
                          <a:avLst>
                            <a:gd name="adj1" fmla="val 15643"/>
                            <a:gd name="adj2" fmla="val 22500"/>
                            <a:gd name="adj3" fmla="val 22500"/>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9" name="Round Diagonal Corner Rectangle 68"/>
                    <p:cNvSpPr/>
                    <p:nvPr/>
                  </p:nvSpPr>
                  <p:spPr>
                    <a:xfrm rot="14411081">
                      <a:off x="5229509" y="2744468"/>
                      <a:ext cx="1533277" cy="536970"/>
                    </a:xfrm>
                    <a:prstGeom prst="round2DiagRect">
                      <a:avLst>
                        <a:gd name="adj1" fmla="val 16667"/>
                        <a:gd name="adj2" fmla="val 50000"/>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 Diagonal Corner Rectangle 69"/>
                    <p:cNvSpPr/>
                    <p:nvPr/>
                  </p:nvSpPr>
                  <p:spPr>
                    <a:xfrm rot="4958279">
                      <a:off x="5508729" y="1857815"/>
                      <a:ext cx="698981" cy="410561"/>
                    </a:xfrm>
                    <a:prstGeom prst="round2DiagRect">
                      <a:avLst>
                        <a:gd name="adj1" fmla="val 16667"/>
                        <a:gd name="adj2" fmla="val 50000"/>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flipH="1">
                    <a:off x="6788379" y="1730233"/>
                    <a:ext cx="1387662" cy="2207122"/>
                    <a:chOff x="5200631" y="1713605"/>
                    <a:chExt cx="1387662" cy="2207122"/>
                  </a:xfrm>
                </p:grpSpPr>
                <p:sp>
                  <p:nvSpPr>
                    <p:cNvPr id="34" name="Trapezoid 33"/>
                    <p:cNvSpPr/>
                    <p:nvPr/>
                  </p:nvSpPr>
                  <p:spPr>
                    <a:xfrm rot="213277">
                      <a:off x="5200631" y="1909853"/>
                      <a:ext cx="831020" cy="2010874"/>
                    </a:xfrm>
                    <a:prstGeom prst="trapezoid">
                      <a:avLst>
                        <a:gd name="adj" fmla="val 45934"/>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rot="21028925">
                      <a:off x="5793768" y="1741230"/>
                      <a:ext cx="794525" cy="1752600"/>
                      <a:chOff x="5299316" y="1900734"/>
                      <a:chExt cx="1131888" cy="1752600"/>
                    </a:xfrm>
                  </p:grpSpPr>
                  <p:sp>
                    <p:nvSpPr>
                      <p:cNvPr id="38" name="Round Diagonal Corner Rectangle 37"/>
                      <p:cNvSpPr/>
                      <p:nvPr/>
                    </p:nvSpPr>
                    <p:spPr>
                      <a:xfrm rot="5400000">
                        <a:off x="4988960" y="2211090"/>
                        <a:ext cx="1752600" cy="1131888"/>
                      </a:xfrm>
                      <a:prstGeom prst="round2DiagRect">
                        <a:avLst>
                          <a:gd name="adj1" fmla="val 12820"/>
                          <a:gd name="adj2" fmla="val 50000"/>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p:cNvGrpSpPr/>
                      <p:nvPr/>
                    </p:nvGrpSpPr>
                    <p:grpSpPr>
                      <a:xfrm>
                        <a:off x="5412911" y="2976608"/>
                        <a:ext cx="542172" cy="547166"/>
                        <a:chOff x="3649043" y="3854684"/>
                        <a:chExt cx="3169783" cy="3094742"/>
                      </a:xfrm>
                    </p:grpSpPr>
                    <p:sp>
                      <p:nvSpPr>
                        <p:cNvPr id="61" name="Quad Arrow 60"/>
                        <p:cNvSpPr/>
                        <p:nvPr/>
                      </p:nvSpPr>
                      <p:spPr>
                        <a:xfrm rot="20079342">
                          <a:off x="4283887" y="4842933"/>
                          <a:ext cx="439962" cy="709461"/>
                        </a:xfrm>
                        <a:prstGeom prst="quadArrow">
                          <a:avLst>
                            <a:gd name="adj1" fmla="val 15643"/>
                            <a:gd name="adj2" fmla="val 22500"/>
                            <a:gd name="adj3" fmla="val 22500"/>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Quad Arrow 61"/>
                        <p:cNvSpPr/>
                        <p:nvPr/>
                      </p:nvSpPr>
                      <p:spPr>
                        <a:xfrm rot="20079342">
                          <a:off x="6378864" y="5537348"/>
                          <a:ext cx="439962" cy="709461"/>
                        </a:xfrm>
                        <a:prstGeom prst="quadArrow">
                          <a:avLst>
                            <a:gd name="adj1" fmla="val 15643"/>
                            <a:gd name="adj2" fmla="val 22500"/>
                            <a:gd name="adj3" fmla="val 22500"/>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Quad Arrow 62"/>
                        <p:cNvSpPr/>
                        <p:nvPr/>
                      </p:nvSpPr>
                      <p:spPr>
                        <a:xfrm rot="143429">
                          <a:off x="5549557" y="3929451"/>
                          <a:ext cx="439962" cy="709461"/>
                        </a:xfrm>
                        <a:prstGeom prst="quadArrow">
                          <a:avLst>
                            <a:gd name="adj1" fmla="val 15643"/>
                            <a:gd name="adj2" fmla="val 22500"/>
                            <a:gd name="adj3" fmla="val 22500"/>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Quad Arrow 63"/>
                        <p:cNvSpPr/>
                        <p:nvPr/>
                      </p:nvSpPr>
                      <p:spPr>
                        <a:xfrm rot="18236502">
                          <a:off x="4355958" y="3719935"/>
                          <a:ext cx="439963" cy="709462"/>
                        </a:xfrm>
                        <a:prstGeom prst="quadArrow">
                          <a:avLst>
                            <a:gd name="adj1" fmla="val 15643"/>
                            <a:gd name="adj2" fmla="val 22500"/>
                            <a:gd name="adj3" fmla="val 22500"/>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Quad Arrow 64"/>
                        <p:cNvSpPr/>
                        <p:nvPr/>
                      </p:nvSpPr>
                      <p:spPr>
                        <a:xfrm rot="1397540">
                          <a:off x="5102060" y="5905183"/>
                          <a:ext cx="658667" cy="473891"/>
                        </a:xfrm>
                        <a:prstGeom prst="quadArrow">
                          <a:avLst>
                            <a:gd name="adj1" fmla="val 15643"/>
                            <a:gd name="adj2" fmla="val 22500"/>
                            <a:gd name="adj3" fmla="val 22500"/>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Quad Arrow 65"/>
                        <p:cNvSpPr/>
                        <p:nvPr/>
                      </p:nvSpPr>
                      <p:spPr>
                        <a:xfrm rot="20079342">
                          <a:off x="3649043" y="6239965"/>
                          <a:ext cx="439962" cy="709461"/>
                        </a:xfrm>
                        <a:prstGeom prst="quadArrow">
                          <a:avLst>
                            <a:gd name="adj1" fmla="val 15643"/>
                            <a:gd name="adj2" fmla="val 22500"/>
                            <a:gd name="adj3" fmla="val 22500"/>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rot="16647940">
                        <a:off x="5453274" y="2393624"/>
                        <a:ext cx="666363" cy="678251"/>
                        <a:chOff x="2922966" y="3854684"/>
                        <a:chExt cx="3895860" cy="3836151"/>
                      </a:xfrm>
                    </p:grpSpPr>
                    <p:sp>
                      <p:nvSpPr>
                        <p:cNvPr id="55" name="Quad Arrow 54"/>
                        <p:cNvSpPr/>
                        <p:nvPr/>
                      </p:nvSpPr>
                      <p:spPr>
                        <a:xfrm rot="20079342">
                          <a:off x="4283887" y="4842933"/>
                          <a:ext cx="439962" cy="709461"/>
                        </a:xfrm>
                        <a:prstGeom prst="quadArrow">
                          <a:avLst>
                            <a:gd name="adj1" fmla="val 15643"/>
                            <a:gd name="adj2" fmla="val 22500"/>
                            <a:gd name="adj3" fmla="val 22500"/>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Quad Arrow 55"/>
                        <p:cNvSpPr/>
                        <p:nvPr/>
                      </p:nvSpPr>
                      <p:spPr>
                        <a:xfrm rot="20079342">
                          <a:off x="6378864" y="5537348"/>
                          <a:ext cx="439962" cy="709461"/>
                        </a:xfrm>
                        <a:prstGeom prst="quadArrow">
                          <a:avLst>
                            <a:gd name="adj1" fmla="val 15643"/>
                            <a:gd name="adj2" fmla="val 22500"/>
                            <a:gd name="adj3" fmla="val 22500"/>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Quad Arrow 56"/>
                        <p:cNvSpPr/>
                        <p:nvPr/>
                      </p:nvSpPr>
                      <p:spPr>
                        <a:xfrm rot="143429">
                          <a:off x="5549557" y="3929451"/>
                          <a:ext cx="439962" cy="709461"/>
                        </a:xfrm>
                        <a:prstGeom prst="quadArrow">
                          <a:avLst>
                            <a:gd name="adj1" fmla="val 15643"/>
                            <a:gd name="adj2" fmla="val 22500"/>
                            <a:gd name="adj3" fmla="val 22500"/>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Quad Arrow 57"/>
                        <p:cNvSpPr/>
                        <p:nvPr/>
                      </p:nvSpPr>
                      <p:spPr>
                        <a:xfrm rot="18236502">
                          <a:off x="4355958" y="3719935"/>
                          <a:ext cx="439963" cy="709462"/>
                        </a:xfrm>
                        <a:prstGeom prst="quadArrow">
                          <a:avLst>
                            <a:gd name="adj1" fmla="val 15643"/>
                            <a:gd name="adj2" fmla="val 22500"/>
                            <a:gd name="adj3" fmla="val 22500"/>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Quad Arrow 58"/>
                        <p:cNvSpPr/>
                        <p:nvPr/>
                      </p:nvSpPr>
                      <p:spPr>
                        <a:xfrm rot="1397540">
                          <a:off x="5102060" y="5905183"/>
                          <a:ext cx="658667" cy="473891"/>
                        </a:xfrm>
                        <a:prstGeom prst="quadArrow">
                          <a:avLst>
                            <a:gd name="adj1" fmla="val 15643"/>
                            <a:gd name="adj2" fmla="val 22500"/>
                            <a:gd name="adj3" fmla="val 22500"/>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Quad Arrow 59"/>
                        <p:cNvSpPr/>
                        <p:nvPr/>
                      </p:nvSpPr>
                      <p:spPr>
                        <a:xfrm rot="20079342">
                          <a:off x="2922966" y="6981376"/>
                          <a:ext cx="439963" cy="709459"/>
                        </a:xfrm>
                        <a:prstGeom prst="quadArrow">
                          <a:avLst>
                            <a:gd name="adj1" fmla="val 15643"/>
                            <a:gd name="adj2" fmla="val 22500"/>
                            <a:gd name="adj3" fmla="val 22500"/>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p:cNvGrpSpPr/>
                      <p:nvPr/>
                    </p:nvGrpSpPr>
                    <p:grpSpPr>
                      <a:xfrm rot="16200000">
                        <a:off x="5701357" y="1825896"/>
                        <a:ext cx="542172" cy="711322"/>
                        <a:chOff x="3649043" y="2790018"/>
                        <a:chExt cx="3169783" cy="4159408"/>
                      </a:xfrm>
                    </p:grpSpPr>
                    <p:sp>
                      <p:nvSpPr>
                        <p:cNvPr id="49" name="Quad Arrow 48"/>
                        <p:cNvSpPr/>
                        <p:nvPr/>
                      </p:nvSpPr>
                      <p:spPr>
                        <a:xfrm rot="20079342">
                          <a:off x="4283887" y="4842933"/>
                          <a:ext cx="439962" cy="709461"/>
                        </a:xfrm>
                        <a:prstGeom prst="quadArrow">
                          <a:avLst>
                            <a:gd name="adj1" fmla="val 15643"/>
                            <a:gd name="adj2" fmla="val 22500"/>
                            <a:gd name="adj3" fmla="val 22500"/>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Quad Arrow 49"/>
                        <p:cNvSpPr/>
                        <p:nvPr/>
                      </p:nvSpPr>
                      <p:spPr>
                        <a:xfrm rot="20079342">
                          <a:off x="6378864" y="5537348"/>
                          <a:ext cx="439962" cy="709461"/>
                        </a:xfrm>
                        <a:prstGeom prst="quadArrow">
                          <a:avLst>
                            <a:gd name="adj1" fmla="val 15643"/>
                            <a:gd name="adj2" fmla="val 22500"/>
                            <a:gd name="adj3" fmla="val 22500"/>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Quad Arrow 50"/>
                        <p:cNvSpPr/>
                        <p:nvPr/>
                      </p:nvSpPr>
                      <p:spPr>
                        <a:xfrm rot="143429">
                          <a:off x="5549557" y="3929451"/>
                          <a:ext cx="439962" cy="709461"/>
                        </a:xfrm>
                        <a:prstGeom prst="quadArrow">
                          <a:avLst>
                            <a:gd name="adj1" fmla="val 15643"/>
                            <a:gd name="adj2" fmla="val 22500"/>
                            <a:gd name="adj3" fmla="val 22500"/>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Quad Arrow 51"/>
                        <p:cNvSpPr/>
                        <p:nvPr/>
                      </p:nvSpPr>
                      <p:spPr>
                        <a:xfrm rot="18236502">
                          <a:off x="4856927" y="2655268"/>
                          <a:ext cx="439961" cy="709461"/>
                        </a:xfrm>
                        <a:prstGeom prst="quadArrow">
                          <a:avLst>
                            <a:gd name="adj1" fmla="val 15643"/>
                            <a:gd name="adj2" fmla="val 22500"/>
                            <a:gd name="adj3" fmla="val 22500"/>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Quad Arrow 52"/>
                        <p:cNvSpPr/>
                        <p:nvPr/>
                      </p:nvSpPr>
                      <p:spPr>
                        <a:xfrm rot="1397540">
                          <a:off x="5102060" y="5905183"/>
                          <a:ext cx="658667" cy="473891"/>
                        </a:xfrm>
                        <a:prstGeom prst="quadArrow">
                          <a:avLst>
                            <a:gd name="adj1" fmla="val 15643"/>
                            <a:gd name="adj2" fmla="val 22500"/>
                            <a:gd name="adj3" fmla="val 22500"/>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Quad Arrow 53"/>
                        <p:cNvSpPr/>
                        <p:nvPr/>
                      </p:nvSpPr>
                      <p:spPr>
                        <a:xfrm rot="20079342">
                          <a:off x="3649043" y="6239965"/>
                          <a:ext cx="439962" cy="709461"/>
                        </a:xfrm>
                        <a:prstGeom prst="quadArrow">
                          <a:avLst>
                            <a:gd name="adj1" fmla="val 15643"/>
                            <a:gd name="adj2" fmla="val 22500"/>
                            <a:gd name="adj3" fmla="val 22500"/>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6023287" y="2584379"/>
                        <a:ext cx="356553" cy="809306"/>
                        <a:chOff x="4221209" y="3854684"/>
                        <a:chExt cx="2084568" cy="4577391"/>
                      </a:xfrm>
                    </p:grpSpPr>
                    <p:sp>
                      <p:nvSpPr>
                        <p:cNvPr id="43" name="Quad Arrow 42"/>
                        <p:cNvSpPr/>
                        <p:nvPr/>
                      </p:nvSpPr>
                      <p:spPr>
                        <a:xfrm rot="20079342">
                          <a:off x="4283887" y="4842933"/>
                          <a:ext cx="439962" cy="709461"/>
                        </a:xfrm>
                        <a:prstGeom prst="quadArrow">
                          <a:avLst>
                            <a:gd name="adj1" fmla="val 15643"/>
                            <a:gd name="adj2" fmla="val 22500"/>
                            <a:gd name="adj3" fmla="val 22500"/>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Quad Arrow 43"/>
                        <p:cNvSpPr/>
                        <p:nvPr/>
                      </p:nvSpPr>
                      <p:spPr>
                        <a:xfrm rot="20079342">
                          <a:off x="5865814" y="4902923"/>
                          <a:ext cx="439963" cy="709459"/>
                        </a:xfrm>
                        <a:prstGeom prst="quadArrow">
                          <a:avLst>
                            <a:gd name="adj1" fmla="val 15643"/>
                            <a:gd name="adj2" fmla="val 22500"/>
                            <a:gd name="adj3" fmla="val 22500"/>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Quad Arrow 44"/>
                        <p:cNvSpPr/>
                        <p:nvPr/>
                      </p:nvSpPr>
                      <p:spPr>
                        <a:xfrm rot="143429">
                          <a:off x="5549557" y="3929451"/>
                          <a:ext cx="439962" cy="709461"/>
                        </a:xfrm>
                        <a:prstGeom prst="quadArrow">
                          <a:avLst>
                            <a:gd name="adj1" fmla="val 15643"/>
                            <a:gd name="adj2" fmla="val 22500"/>
                            <a:gd name="adj3" fmla="val 22500"/>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Quad Arrow 45"/>
                        <p:cNvSpPr/>
                        <p:nvPr/>
                      </p:nvSpPr>
                      <p:spPr>
                        <a:xfrm rot="18236502">
                          <a:off x="4355958" y="3719935"/>
                          <a:ext cx="439963" cy="709462"/>
                        </a:xfrm>
                        <a:prstGeom prst="quadArrow">
                          <a:avLst>
                            <a:gd name="adj1" fmla="val 15643"/>
                            <a:gd name="adj2" fmla="val 22500"/>
                            <a:gd name="adj3" fmla="val 22500"/>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Quad Arrow 46"/>
                        <p:cNvSpPr/>
                        <p:nvPr/>
                      </p:nvSpPr>
                      <p:spPr>
                        <a:xfrm rot="1397540">
                          <a:off x="5102060" y="5905183"/>
                          <a:ext cx="658667" cy="473891"/>
                        </a:xfrm>
                        <a:prstGeom prst="quadArrow">
                          <a:avLst>
                            <a:gd name="adj1" fmla="val 15643"/>
                            <a:gd name="adj2" fmla="val 22500"/>
                            <a:gd name="adj3" fmla="val 22500"/>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Quad Arrow 47"/>
                        <p:cNvSpPr/>
                        <p:nvPr/>
                      </p:nvSpPr>
                      <p:spPr>
                        <a:xfrm rot="20079342">
                          <a:off x="4958697" y="7722616"/>
                          <a:ext cx="439963" cy="709459"/>
                        </a:xfrm>
                        <a:prstGeom prst="quadArrow">
                          <a:avLst>
                            <a:gd name="adj1" fmla="val 15643"/>
                            <a:gd name="adj2" fmla="val 22500"/>
                            <a:gd name="adj3" fmla="val 22500"/>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6" name="Round Diagonal Corner Rectangle 35"/>
                    <p:cNvSpPr/>
                    <p:nvPr/>
                  </p:nvSpPr>
                  <p:spPr>
                    <a:xfrm rot="14411081">
                      <a:off x="5229509" y="2744468"/>
                      <a:ext cx="1533277" cy="536970"/>
                    </a:xfrm>
                    <a:prstGeom prst="round2DiagRect">
                      <a:avLst>
                        <a:gd name="adj1" fmla="val 16667"/>
                        <a:gd name="adj2" fmla="val 50000"/>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 Diagonal Corner Rectangle 36"/>
                    <p:cNvSpPr/>
                    <p:nvPr/>
                  </p:nvSpPr>
                  <p:spPr>
                    <a:xfrm rot="4958279">
                      <a:off x="5508729" y="1857815"/>
                      <a:ext cx="698981" cy="410561"/>
                    </a:xfrm>
                    <a:prstGeom prst="round2DiagRect">
                      <a:avLst>
                        <a:gd name="adj1" fmla="val 16667"/>
                        <a:gd name="adj2" fmla="val 50000"/>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 name="Group 275"/>
                <p:cNvGrpSpPr/>
                <p:nvPr/>
              </p:nvGrpSpPr>
              <p:grpSpPr>
                <a:xfrm>
                  <a:off x="6201017" y="1628274"/>
                  <a:ext cx="296486" cy="457200"/>
                  <a:chOff x="5791200" y="2209800"/>
                  <a:chExt cx="703093" cy="1084214"/>
                </a:xfrm>
              </p:grpSpPr>
              <p:sp>
                <p:nvSpPr>
                  <p:cNvPr id="21" name="Isosceles Triangle 20"/>
                  <p:cNvSpPr/>
                  <p:nvPr/>
                </p:nvSpPr>
                <p:spPr>
                  <a:xfrm rot="5400000">
                    <a:off x="5715000" y="2286000"/>
                    <a:ext cx="609600" cy="4572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sosceles Triangle 21"/>
                  <p:cNvSpPr/>
                  <p:nvPr/>
                </p:nvSpPr>
                <p:spPr>
                  <a:xfrm rot="16399489">
                    <a:off x="5960893" y="2298745"/>
                    <a:ext cx="609600" cy="4572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rapezoid 22"/>
                  <p:cNvSpPr/>
                  <p:nvPr/>
                </p:nvSpPr>
                <p:spPr>
                  <a:xfrm rot="21110260">
                    <a:off x="6099820" y="2621747"/>
                    <a:ext cx="269484" cy="672267"/>
                  </a:xfrm>
                  <a:prstGeom prst="trapezoid">
                    <a:avLst>
                      <a:gd name="adj" fmla="val 2236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p:cNvSpPr/>
                  <p:nvPr/>
                </p:nvSpPr>
                <p:spPr>
                  <a:xfrm rot="929944">
                    <a:off x="5876123" y="2538382"/>
                    <a:ext cx="269484" cy="672267"/>
                  </a:xfrm>
                  <a:prstGeom prst="trapezoid">
                    <a:avLst>
                      <a:gd name="adj" fmla="val 2236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5" name="Round Diagonal Corner Rectangle 14"/>
              <p:cNvSpPr/>
              <p:nvPr/>
            </p:nvSpPr>
            <p:spPr>
              <a:xfrm rot="19286773">
                <a:off x="5320085" y="808339"/>
                <a:ext cx="496287" cy="571899"/>
              </a:xfrm>
              <a:prstGeom prst="round2DiagRect">
                <a:avLst>
                  <a:gd name="adj1" fmla="val 16667"/>
                  <a:gd name="adj2" fmla="val 50000"/>
                </a:avLst>
              </a:prstGeom>
              <a:solidFill>
                <a:srgbClr val="7457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353398">
                <a:off x="5557754" y="894354"/>
                <a:ext cx="332308" cy="278519"/>
              </a:xfrm>
              <a:prstGeom prst="ellipse">
                <a:avLst/>
              </a:prstGeom>
              <a:solidFill>
                <a:srgbClr val="7457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0" name="Group 99"/>
            <p:cNvGrpSpPr/>
            <p:nvPr/>
          </p:nvGrpSpPr>
          <p:grpSpPr>
            <a:xfrm>
              <a:off x="1144654" y="605958"/>
              <a:ext cx="728920" cy="1915330"/>
              <a:chOff x="914400" y="1210872"/>
              <a:chExt cx="1600200" cy="4204730"/>
            </a:xfrm>
          </p:grpSpPr>
          <p:sp>
            <p:nvSpPr>
              <p:cNvPr id="101" name="Rounded Rectangle 100"/>
              <p:cNvSpPr/>
              <p:nvPr/>
            </p:nvSpPr>
            <p:spPr>
              <a:xfrm>
                <a:off x="1067671" y="1210872"/>
                <a:ext cx="1181075" cy="1352971"/>
              </a:xfrm>
              <a:prstGeom prst="round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rot="2704841" flipH="1">
                <a:off x="1196968" y="5003416"/>
                <a:ext cx="271034" cy="553337"/>
              </a:xfrm>
              <a:prstGeom prst="ellipse">
                <a:avLst/>
              </a:prstGeom>
              <a:solidFill>
                <a:srgbClr val="1D0E0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rapezoid 102"/>
              <p:cNvSpPr/>
              <p:nvPr/>
            </p:nvSpPr>
            <p:spPr>
              <a:xfrm>
                <a:off x="1219200" y="2563843"/>
                <a:ext cx="914400" cy="1295400"/>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rot="17610301" flipH="1">
                <a:off x="1815267" y="4991569"/>
                <a:ext cx="218726" cy="553337"/>
              </a:xfrm>
              <a:prstGeom prst="ellipse">
                <a:avLst/>
              </a:prstGeom>
              <a:solidFill>
                <a:srgbClr val="1D0E0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p:nvPr/>
            </p:nvSpPr>
            <p:spPr>
              <a:xfrm>
                <a:off x="914400" y="3577478"/>
                <a:ext cx="320040" cy="56261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p:cNvSpPr/>
              <p:nvPr/>
            </p:nvSpPr>
            <p:spPr>
              <a:xfrm>
                <a:off x="2194560" y="3577478"/>
                <a:ext cx="320040" cy="56261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lowchart: Manual Operation 106"/>
              <p:cNvSpPr/>
              <p:nvPr/>
            </p:nvSpPr>
            <p:spPr>
              <a:xfrm rot="9438105" flipH="1">
                <a:off x="1906307" y="2530672"/>
                <a:ext cx="481590" cy="1288263"/>
              </a:xfrm>
              <a:prstGeom prst="flowChartManualOperati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lowchart: Manual Operation 107"/>
              <p:cNvSpPr/>
              <p:nvPr/>
            </p:nvSpPr>
            <p:spPr>
              <a:xfrm rot="11918038">
                <a:off x="992111" y="2529231"/>
                <a:ext cx="481590" cy="1348716"/>
              </a:xfrm>
              <a:prstGeom prst="flowChartManualOperati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lowchart: Manual Operation 108"/>
              <p:cNvSpPr/>
              <p:nvPr/>
            </p:nvSpPr>
            <p:spPr>
              <a:xfrm rot="10800000">
                <a:off x="1106424" y="3929112"/>
                <a:ext cx="704088" cy="1336208"/>
              </a:xfrm>
              <a:prstGeom prst="flowChartManualOperation">
                <a:avLst/>
              </a:prstGeom>
              <a:solidFill>
                <a:srgbClr val="4C1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lowchart: Manual Operation 109"/>
              <p:cNvSpPr/>
              <p:nvPr/>
            </p:nvSpPr>
            <p:spPr>
              <a:xfrm rot="10800000">
                <a:off x="1554480" y="3929112"/>
                <a:ext cx="704088" cy="1336208"/>
              </a:xfrm>
              <a:prstGeom prst="flowChartManualOperation">
                <a:avLst/>
              </a:prstGeom>
              <a:solidFill>
                <a:srgbClr val="4C1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ounded Rectangle 110"/>
              <p:cNvSpPr/>
              <p:nvPr/>
            </p:nvSpPr>
            <p:spPr>
              <a:xfrm>
                <a:off x="1170432" y="3788459"/>
                <a:ext cx="1024128" cy="140653"/>
              </a:xfrm>
              <a:prstGeom prst="roundRect">
                <a:avLst/>
              </a:prstGeom>
              <a:solidFill>
                <a:srgbClr val="1D0E0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1554480" y="3788459"/>
                <a:ext cx="256032" cy="140653"/>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rapezoid 112"/>
              <p:cNvSpPr/>
              <p:nvPr/>
            </p:nvSpPr>
            <p:spPr>
              <a:xfrm>
                <a:off x="1143000" y="2487643"/>
                <a:ext cx="609600" cy="1295400"/>
              </a:xfrm>
              <a:prstGeom prst="trapezoid">
                <a:avLst>
                  <a:gd name="adj" fmla="val 32353"/>
                </a:avLst>
              </a:prstGeom>
              <a:solidFill>
                <a:srgbClr val="9771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Trapezoid 113"/>
              <p:cNvSpPr/>
              <p:nvPr/>
            </p:nvSpPr>
            <p:spPr>
              <a:xfrm>
                <a:off x="1600200" y="2487643"/>
                <a:ext cx="609600" cy="1295400"/>
              </a:xfrm>
              <a:prstGeom prst="trapezoid">
                <a:avLst>
                  <a:gd name="adj" fmla="val 30882"/>
                </a:avLst>
              </a:prstGeom>
              <a:solidFill>
                <a:srgbClr val="9771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5"/>
              <p:cNvSpPr/>
              <p:nvPr/>
            </p:nvSpPr>
            <p:spPr>
              <a:xfrm>
                <a:off x="1143000" y="1268443"/>
                <a:ext cx="1027176" cy="14478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a:off x="1524000" y="3935443"/>
                <a:ext cx="381000" cy="304800"/>
              </a:xfrm>
              <a:prstGeom prst="ellipse">
                <a:avLst/>
              </a:prstGeom>
              <a:solidFill>
                <a:srgbClr val="4C1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p:cNvSpPr/>
              <p:nvPr/>
            </p:nvSpPr>
            <p:spPr>
              <a:xfrm>
                <a:off x="1568824" y="3285502"/>
                <a:ext cx="228600" cy="91440"/>
              </a:xfrm>
              <a:prstGeom prst="ellipse">
                <a:avLst/>
              </a:prstGeom>
              <a:solidFill>
                <a:srgbClr val="99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p:nvPr/>
            </p:nvSpPr>
            <p:spPr>
              <a:xfrm>
                <a:off x="1577788" y="3491690"/>
                <a:ext cx="228600" cy="91440"/>
              </a:xfrm>
              <a:prstGeom prst="ellipse">
                <a:avLst/>
              </a:prstGeom>
              <a:solidFill>
                <a:srgbClr val="99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ound Diagonal Corner Rectangle 118"/>
              <p:cNvSpPr/>
              <p:nvPr/>
            </p:nvSpPr>
            <p:spPr>
              <a:xfrm>
                <a:off x="1294311" y="1219091"/>
                <a:ext cx="685800" cy="326635"/>
              </a:xfrm>
              <a:prstGeom prst="round2DiagRect">
                <a:avLst>
                  <a:gd name="adj1" fmla="val 16667"/>
                  <a:gd name="adj2" fmla="val 50000"/>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a:off x="1170432" y="1237046"/>
                <a:ext cx="288035" cy="211895"/>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p:cNvSpPr/>
              <p:nvPr/>
            </p:nvSpPr>
            <p:spPr>
              <a:xfrm>
                <a:off x="1811830" y="1250670"/>
                <a:ext cx="288035" cy="211895"/>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2" name="Group 121"/>
            <p:cNvGrpSpPr/>
            <p:nvPr/>
          </p:nvGrpSpPr>
          <p:grpSpPr>
            <a:xfrm>
              <a:off x="1979710" y="451829"/>
              <a:ext cx="733984" cy="2163824"/>
              <a:chOff x="4700356" y="1642830"/>
              <a:chExt cx="1326472" cy="3547741"/>
            </a:xfrm>
          </p:grpSpPr>
          <p:grpSp>
            <p:nvGrpSpPr>
              <p:cNvPr id="123" name="Group 122"/>
              <p:cNvGrpSpPr/>
              <p:nvPr/>
            </p:nvGrpSpPr>
            <p:grpSpPr>
              <a:xfrm>
                <a:off x="4746535" y="1642830"/>
                <a:ext cx="1205630" cy="766670"/>
                <a:chOff x="2818248" y="1170384"/>
                <a:chExt cx="1909500" cy="1217570"/>
              </a:xfrm>
            </p:grpSpPr>
            <p:sp>
              <p:nvSpPr>
                <p:cNvPr id="143" name="Moon 142"/>
                <p:cNvSpPr/>
                <p:nvPr/>
              </p:nvSpPr>
              <p:spPr>
                <a:xfrm rot="4054239">
                  <a:off x="3182590" y="1436451"/>
                  <a:ext cx="187734" cy="916418"/>
                </a:xfrm>
                <a:prstGeom prst="moon">
                  <a:avLst>
                    <a:gd name="adj" fmla="val 87500"/>
                  </a:avLst>
                </a:prstGeom>
                <a:solidFill>
                  <a:srgbClr val="6F53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Moon 143"/>
                <p:cNvSpPr/>
                <p:nvPr/>
              </p:nvSpPr>
              <p:spPr>
                <a:xfrm rot="4054239">
                  <a:off x="3150244" y="1544200"/>
                  <a:ext cx="453485" cy="916418"/>
                </a:xfrm>
                <a:prstGeom prst="moon">
                  <a:avLst>
                    <a:gd name="adj" fmla="val 87500"/>
                  </a:avLst>
                </a:prstGeom>
                <a:solidFill>
                  <a:srgbClr val="6F53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Moon 144"/>
                <p:cNvSpPr/>
                <p:nvPr/>
              </p:nvSpPr>
              <p:spPr>
                <a:xfrm rot="5400000">
                  <a:off x="3567519" y="1343057"/>
                  <a:ext cx="656342" cy="1305996"/>
                </a:xfrm>
                <a:prstGeom prst="moon">
                  <a:avLst>
                    <a:gd name="adj" fmla="val 87500"/>
                  </a:avLst>
                </a:prstGeom>
                <a:solidFill>
                  <a:srgbClr val="6F53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Moon 145"/>
                <p:cNvSpPr/>
                <p:nvPr/>
              </p:nvSpPr>
              <p:spPr>
                <a:xfrm>
                  <a:off x="3339447" y="1200329"/>
                  <a:ext cx="381000" cy="996292"/>
                </a:xfrm>
                <a:prstGeom prst="moon">
                  <a:avLst>
                    <a:gd name="adj" fmla="val 87500"/>
                  </a:avLst>
                </a:prstGeom>
                <a:solidFill>
                  <a:srgbClr val="6F53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Moon 146"/>
                <p:cNvSpPr/>
                <p:nvPr/>
              </p:nvSpPr>
              <p:spPr>
                <a:xfrm rot="1176997">
                  <a:off x="3513801" y="1170384"/>
                  <a:ext cx="381000" cy="1017876"/>
                </a:xfrm>
                <a:prstGeom prst="moon">
                  <a:avLst>
                    <a:gd name="adj" fmla="val 87500"/>
                  </a:avLst>
                </a:prstGeom>
                <a:solidFill>
                  <a:srgbClr val="6F53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Moon 147"/>
                <p:cNvSpPr/>
                <p:nvPr/>
              </p:nvSpPr>
              <p:spPr>
                <a:xfrm rot="19664572">
                  <a:off x="3051833" y="1386758"/>
                  <a:ext cx="420420" cy="1001196"/>
                </a:xfrm>
                <a:prstGeom prst="moon">
                  <a:avLst>
                    <a:gd name="adj" fmla="val 87500"/>
                  </a:avLst>
                </a:prstGeom>
                <a:solidFill>
                  <a:srgbClr val="6F53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Moon 148"/>
                <p:cNvSpPr/>
                <p:nvPr/>
              </p:nvSpPr>
              <p:spPr>
                <a:xfrm rot="4584428">
                  <a:off x="4028310" y="1426850"/>
                  <a:ext cx="381000" cy="1017876"/>
                </a:xfrm>
                <a:prstGeom prst="moon">
                  <a:avLst>
                    <a:gd name="adj" fmla="val 87500"/>
                  </a:avLst>
                </a:prstGeom>
                <a:solidFill>
                  <a:srgbClr val="6F53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Moon 149"/>
                <p:cNvSpPr/>
                <p:nvPr/>
              </p:nvSpPr>
              <p:spPr>
                <a:xfrm rot="3348030">
                  <a:off x="3961354" y="1236701"/>
                  <a:ext cx="250733" cy="1017876"/>
                </a:xfrm>
                <a:prstGeom prst="moon">
                  <a:avLst>
                    <a:gd name="adj" fmla="val 87500"/>
                  </a:avLst>
                </a:prstGeom>
                <a:solidFill>
                  <a:srgbClr val="6F53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Moon 150"/>
                <p:cNvSpPr/>
                <p:nvPr/>
              </p:nvSpPr>
              <p:spPr>
                <a:xfrm rot="1176997">
                  <a:off x="3731898" y="1358482"/>
                  <a:ext cx="297799" cy="774314"/>
                </a:xfrm>
                <a:prstGeom prst="moon">
                  <a:avLst>
                    <a:gd name="adj" fmla="val 87500"/>
                  </a:avLst>
                </a:prstGeom>
                <a:solidFill>
                  <a:srgbClr val="6F53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Moon 151"/>
                <p:cNvSpPr/>
                <p:nvPr/>
              </p:nvSpPr>
              <p:spPr>
                <a:xfrm rot="7380762">
                  <a:off x="3142343" y="1403382"/>
                  <a:ext cx="273432" cy="916418"/>
                </a:xfrm>
                <a:prstGeom prst="moon">
                  <a:avLst>
                    <a:gd name="adj" fmla="val 87500"/>
                  </a:avLst>
                </a:prstGeom>
                <a:solidFill>
                  <a:srgbClr val="6F53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p:cNvSpPr/>
                <p:nvPr/>
              </p:nvSpPr>
              <p:spPr>
                <a:xfrm>
                  <a:off x="3100456" y="1582398"/>
                  <a:ext cx="1390324" cy="658165"/>
                </a:xfrm>
                <a:prstGeom prst="ellipse">
                  <a:avLst/>
                </a:prstGeom>
                <a:solidFill>
                  <a:srgbClr val="6F53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4" name="Oval 123"/>
              <p:cNvSpPr/>
              <p:nvPr/>
            </p:nvSpPr>
            <p:spPr>
              <a:xfrm rot="4050661">
                <a:off x="5382334" y="4750619"/>
                <a:ext cx="363665" cy="51624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p:cNvSpPr/>
              <p:nvPr/>
            </p:nvSpPr>
            <p:spPr>
              <a:xfrm rot="4050661">
                <a:off x="4914407" y="4750619"/>
                <a:ext cx="363665" cy="51624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p:nvPr/>
            </p:nvSpPr>
            <p:spPr>
              <a:xfrm>
                <a:off x="5701314" y="3627097"/>
                <a:ext cx="325514" cy="50156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p:cNvSpPr/>
              <p:nvPr/>
            </p:nvSpPr>
            <p:spPr>
              <a:xfrm>
                <a:off x="4700356" y="3618375"/>
                <a:ext cx="325514" cy="50156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Trapezoid 127"/>
              <p:cNvSpPr/>
              <p:nvPr/>
            </p:nvSpPr>
            <p:spPr>
              <a:xfrm rot="20029742">
                <a:off x="5470857" y="3133463"/>
                <a:ext cx="450764" cy="747529"/>
              </a:xfrm>
              <a:prstGeom prst="trapezoi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Trapezoid 128"/>
              <p:cNvSpPr/>
              <p:nvPr/>
            </p:nvSpPr>
            <p:spPr>
              <a:xfrm rot="1905609">
                <a:off x="4827964" y="3107294"/>
                <a:ext cx="450764" cy="747529"/>
              </a:xfrm>
              <a:prstGeom prst="trapezoi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rapezoid 129"/>
              <p:cNvSpPr/>
              <p:nvPr/>
            </p:nvSpPr>
            <p:spPr>
              <a:xfrm>
                <a:off x="4981113" y="3016499"/>
                <a:ext cx="748684" cy="1003126"/>
              </a:xfrm>
              <a:prstGeom prst="trapezoi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Isosceles Triangle 130"/>
              <p:cNvSpPr/>
              <p:nvPr/>
            </p:nvSpPr>
            <p:spPr>
              <a:xfrm rot="10800000">
                <a:off x="5208972" y="2999053"/>
                <a:ext cx="280756" cy="401251"/>
              </a:xfrm>
              <a:prstGeom prst="triangle">
                <a:avLst>
                  <a:gd name="adj" fmla="val 46522"/>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2" name="Group 84"/>
              <p:cNvGrpSpPr/>
              <p:nvPr/>
            </p:nvGrpSpPr>
            <p:grpSpPr>
              <a:xfrm rot="20814385">
                <a:off x="5090974" y="3003415"/>
                <a:ext cx="703926" cy="632405"/>
                <a:chOff x="4343400" y="1905000"/>
                <a:chExt cx="827320" cy="764627"/>
              </a:xfrm>
            </p:grpSpPr>
            <p:sp>
              <p:nvSpPr>
                <p:cNvPr id="141" name="Double Wave 140"/>
                <p:cNvSpPr/>
                <p:nvPr/>
              </p:nvSpPr>
              <p:spPr>
                <a:xfrm>
                  <a:off x="4343400" y="1905000"/>
                  <a:ext cx="685800" cy="228600"/>
                </a:xfrm>
                <a:prstGeom prst="doubleWave">
                  <a:avLst>
                    <a:gd name="adj1" fmla="val 12500"/>
                    <a:gd name="adj2" fmla="val -1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Isosceles Triangle 141"/>
                <p:cNvSpPr/>
                <p:nvPr/>
              </p:nvSpPr>
              <p:spPr>
                <a:xfrm rot="10095459">
                  <a:off x="4637320" y="1907627"/>
                  <a:ext cx="533400" cy="762000"/>
                </a:xfrm>
                <a:prstGeom prst="triangl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3" name="Oval 132"/>
              <p:cNvSpPr/>
              <p:nvPr/>
            </p:nvSpPr>
            <p:spPr>
              <a:xfrm>
                <a:off x="4887527" y="1997774"/>
                <a:ext cx="935854" cy="111903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rapezoid 133"/>
              <p:cNvSpPr/>
              <p:nvPr/>
            </p:nvSpPr>
            <p:spPr>
              <a:xfrm>
                <a:off x="4879389" y="3914951"/>
                <a:ext cx="569650" cy="1003126"/>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Trapezoid 134"/>
              <p:cNvSpPr/>
              <p:nvPr/>
            </p:nvSpPr>
            <p:spPr>
              <a:xfrm>
                <a:off x="5355454" y="3919313"/>
                <a:ext cx="516755" cy="1003126"/>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ounded Rectangle 135"/>
              <p:cNvSpPr/>
              <p:nvPr/>
            </p:nvSpPr>
            <p:spPr>
              <a:xfrm>
                <a:off x="5090974" y="3949844"/>
                <a:ext cx="561513" cy="471032"/>
              </a:xfrm>
              <a:prstGeom prst="round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p:cNvSpPr/>
              <p:nvPr/>
            </p:nvSpPr>
            <p:spPr>
              <a:xfrm>
                <a:off x="4981113" y="3819000"/>
                <a:ext cx="748684" cy="200625"/>
              </a:xfrm>
              <a:prstGeom prst="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p:cNvSpPr/>
              <p:nvPr/>
            </p:nvSpPr>
            <p:spPr>
              <a:xfrm>
                <a:off x="5265938" y="3845168"/>
                <a:ext cx="183102" cy="196264"/>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ound Diagonal Corner Rectangle 138"/>
              <p:cNvSpPr/>
              <p:nvPr/>
            </p:nvSpPr>
            <p:spPr>
              <a:xfrm>
                <a:off x="5010427" y="1981341"/>
                <a:ext cx="685800" cy="326635"/>
              </a:xfrm>
              <a:prstGeom prst="round2DiagRect">
                <a:avLst>
                  <a:gd name="adj1" fmla="val 16667"/>
                  <a:gd name="adj2" fmla="val 50000"/>
                </a:avLst>
              </a:prstGeom>
              <a:solidFill>
                <a:srgbClr val="6F53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p:cNvSpPr/>
              <p:nvPr/>
            </p:nvSpPr>
            <p:spPr>
              <a:xfrm>
                <a:off x="4973864" y="1947273"/>
                <a:ext cx="755933" cy="211895"/>
              </a:xfrm>
              <a:prstGeom prst="ellipse">
                <a:avLst/>
              </a:prstGeom>
              <a:solidFill>
                <a:srgbClr val="6F53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4" name="Group 153"/>
            <p:cNvGrpSpPr/>
            <p:nvPr/>
          </p:nvGrpSpPr>
          <p:grpSpPr>
            <a:xfrm>
              <a:off x="2702451" y="610712"/>
              <a:ext cx="1092061" cy="2020108"/>
              <a:chOff x="3207920" y="794396"/>
              <a:chExt cx="3007214" cy="5562782"/>
            </a:xfrm>
          </p:grpSpPr>
          <p:sp>
            <p:nvSpPr>
              <p:cNvPr id="155" name="Oval 154"/>
              <p:cNvSpPr/>
              <p:nvPr/>
            </p:nvSpPr>
            <p:spPr>
              <a:xfrm rot="19570491">
                <a:off x="4769134" y="5545185"/>
                <a:ext cx="442408" cy="760372"/>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p:cNvSpPr/>
              <p:nvPr/>
            </p:nvSpPr>
            <p:spPr>
              <a:xfrm rot="20683238">
                <a:off x="4074036" y="5596806"/>
                <a:ext cx="424307" cy="760372"/>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Trapezoid 156"/>
              <p:cNvSpPr/>
              <p:nvPr/>
            </p:nvSpPr>
            <p:spPr>
              <a:xfrm>
                <a:off x="3965831" y="2589416"/>
                <a:ext cx="1515601" cy="1874395"/>
              </a:xfrm>
              <a:prstGeom prst="trapezoid">
                <a:avLst>
                  <a:gd name="adj" fmla="val 1630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rapezoid 157"/>
              <p:cNvSpPr/>
              <p:nvPr/>
            </p:nvSpPr>
            <p:spPr>
              <a:xfrm>
                <a:off x="3965832" y="4373157"/>
                <a:ext cx="840302" cy="1692131"/>
              </a:xfrm>
              <a:prstGeom prst="trapezoid">
                <a:avLst>
                  <a:gd name="adj" fmla="val 78"/>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Trapezoid 158"/>
              <p:cNvSpPr/>
              <p:nvPr/>
            </p:nvSpPr>
            <p:spPr>
              <a:xfrm>
                <a:off x="4676537" y="4373432"/>
                <a:ext cx="723299" cy="1688203"/>
              </a:xfrm>
              <a:prstGeom prst="trapezoid">
                <a:avLst>
                  <a:gd name="adj" fmla="val 0"/>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ectangle 159"/>
              <p:cNvSpPr/>
              <p:nvPr/>
            </p:nvSpPr>
            <p:spPr>
              <a:xfrm>
                <a:off x="4080564" y="4217100"/>
                <a:ext cx="1235762" cy="267820"/>
              </a:xfrm>
              <a:prstGeom prst="rect">
                <a:avLst/>
              </a:prstGeom>
              <a:solidFill>
                <a:srgbClr val="4C1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p:cNvSpPr/>
              <p:nvPr/>
            </p:nvSpPr>
            <p:spPr>
              <a:xfrm rot="1933618">
                <a:off x="3207920" y="4103992"/>
                <a:ext cx="408586" cy="45672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Trapezoid 161"/>
              <p:cNvSpPr/>
              <p:nvPr/>
            </p:nvSpPr>
            <p:spPr>
              <a:xfrm rot="1611750" flipH="1">
                <a:off x="3218532" y="3920017"/>
                <a:ext cx="616643" cy="454304"/>
              </a:xfrm>
              <a:prstGeom prst="trapezoid">
                <a:avLst>
                  <a:gd name="adj" fmla="val 1121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3" name="Group 162"/>
              <p:cNvGrpSpPr/>
              <p:nvPr/>
            </p:nvGrpSpPr>
            <p:grpSpPr>
              <a:xfrm flipH="1">
                <a:off x="3750111" y="905782"/>
                <a:ext cx="1855519" cy="844040"/>
                <a:chOff x="2882083" y="425945"/>
                <a:chExt cx="1424996" cy="699955"/>
              </a:xfrm>
            </p:grpSpPr>
            <p:sp>
              <p:nvSpPr>
                <p:cNvPr id="199" name="Round Diagonal Corner Rectangle 198"/>
                <p:cNvSpPr/>
                <p:nvPr/>
              </p:nvSpPr>
              <p:spPr>
                <a:xfrm rot="6566490">
                  <a:off x="3726847" y="536526"/>
                  <a:ext cx="563133" cy="597330"/>
                </a:xfrm>
                <a:prstGeom prst="round2DiagRect">
                  <a:avLst>
                    <a:gd name="adj1" fmla="val 50000"/>
                    <a:gd name="adj2" fmla="val 0"/>
                  </a:avLst>
                </a:prstGeom>
                <a:solidFill>
                  <a:srgbClr val="6F53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Round Diagonal Corner Rectangle 199"/>
                <p:cNvSpPr/>
                <p:nvPr/>
              </p:nvSpPr>
              <p:spPr>
                <a:xfrm rot="21338740">
                  <a:off x="2882083" y="514040"/>
                  <a:ext cx="688897" cy="611860"/>
                </a:xfrm>
                <a:prstGeom prst="round2DiagRect">
                  <a:avLst>
                    <a:gd name="adj1" fmla="val 50000"/>
                    <a:gd name="adj2" fmla="val 0"/>
                  </a:avLst>
                </a:prstGeom>
                <a:solidFill>
                  <a:srgbClr val="6F53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Round Diagonal Corner Rectangle 200"/>
                <p:cNvSpPr/>
                <p:nvPr/>
              </p:nvSpPr>
              <p:spPr>
                <a:xfrm rot="11549398" flipH="1">
                  <a:off x="3429164" y="425945"/>
                  <a:ext cx="690878" cy="534014"/>
                </a:xfrm>
                <a:prstGeom prst="round2DiagRect">
                  <a:avLst>
                    <a:gd name="adj1" fmla="val 0"/>
                    <a:gd name="adj2" fmla="val 46156"/>
                  </a:avLst>
                </a:prstGeom>
                <a:solidFill>
                  <a:srgbClr val="6F53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Oval 201"/>
                <p:cNvSpPr/>
                <p:nvPr/>
              </p:nvSpPr>
              <p:spPr>
                <a:xfrm>
                  <a:off x="3165439" y="469663"/>
                  <a:ext cx="715590" cy="428757"/>
                </a:xfrm>
                <a:prstGeom prst="ellipse">
                  <a:avLst/>
                </a:prstGeom>
                <a:solidFill>
                  <a:srgbClr val="6F53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p:cNvSpPr/>
                <p:nvPr/>
              </p:nvSpPr>
              <p:spPr>
                <a:xfrm>
                  <a:off x="3555173" y="569439"/>
                  <a:ext cx="715590" cy="428757"/>
                </a:xfrm>
                <a:prstGeom prst="ellipse">
                  <a:avLst/>
                </a:prstGeom>
                <a:solidFill>
                  <a:srgbClr val="6F53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4" name="Cloud 163"/>
              <p:cNvSpPr/>
              <p:nvPr/>
            </p:nvSpPr>
            <p:spPr>
              <a:xfrm>
                <a:off x="4828995" y="1830155"/>
                <a:ext cx="822093" cy="665189"/>
              </a:xfrm>
              <a:prstGeom prst="cloud">
                <a:avLst/>
              </a:prstGeom>
              <a:solidFill>
                <a:srgbClr val="6F53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Cloud 164"/>
              <p:cNvSpPr/>
              <p:nvPr/>
            </p:nvSpPr>
            <p:spPr>
              <a:xfrm>
                <a:off x="3799840" y="1799055"/>
                <a:ext cx="822093" cy="665189"/>
              </a:xfrm>
              <a:prstGeom prst="cloud">
                <a:avLst/>
              </a:prstGeom>
              <a:solidFill>
                <a:srgbClr val="6F53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Trapezoid 165"/>
              <p:cNvSpPr/>
              <p:nvPr/>
            </p:nvSpPr>
            <p:spPr>
              <a:xfrm rot="1479306">
                <a:off x="3519659" y="2551863"/>
                <a:ext cx="695737" cy="1717895"/>
              </a:xfrm>
              <a:prstGeom prst="trapezoid">
                <a:avLst>
                  <a:gd name="adj" fmla="val 19938"/>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Oval 166"/>
              <p:cNvSpPr/>
              <p:nvPr/>
            </p:nvSpPr>
            <p:spPr>
              <a:xfrm rot="19338880">
                <a:off x="5806548" y="4082855"/>
                <a:ext cx="408586" cy="45672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Trapezoid 167"/>
              <p:cNvSpPr/>
              <p:nvPr/>
            </p:nvSpPr>
            <p:spPr>
              <a:xfrm rot="19582804">
                <a:off x="5612417" y="3854990"/>
                <a:ext cx="569698" cy="454304"/>
              </a:xfrm>
              <a:prstGeom prst="trapezoid">
                <a:avLst>
                  <a:gd name="adj" fmla="val 1121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Trapezoid 168"/>
              <p:cNvSpPr/>
              <p:nvPr/>
            </p:nvSpPr>
            <p:spPr>
              <a:xfrm rot="19834574">
                <a:off x="5122605" y="2529195"/>
                <a:ext cx="695737" cy="1717895"/>
              </a:xfrm>
              <a:prstGeom prst="trapezoid">
                <a:avLst>
                  <a:gd name="adj" fmla="val 20194"/>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0" name="Group 275"/>
              <p:cNvGrpSpPr/>
              <p:nvPr/>
            </p:nvGrpSpPr>
            <p:grpSpPr>
              <a:xfrm>
                <a:off x="4534801" y="2778277"/>
                <a:ext cx="435931" cy="320296"/>
                <a:chOff x="5791200" y="2209800"/>
                <a:chExt cx="703093" cy="622345"/>
              </a:xfrm>
            </p:grpSpPr>
            <p:sp>
              <p:nvSpPr>
                <p:cNvPr id="197" name="Isosceles Triangle 196"/>
                <p:cNvSpPr/>
                <p:nvPr/>
              </p:nvSpPr>
              <p:spPr>
                <a:xfrm rot="5400000">
                  <a:off x="5715000" y="2286000"/>
                  <a:ext cx="609600" cy="4572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Isosceles Triangle 197"/>
                <p:cNvSpPr/>
                <p:nvPr/>
              </p:nvSpPr>
              <p:spPr>
                <a:xfrm rot="16399489">
                  <a:off x="5960893" y="2298745"/>
                  <a:ext cx="609600" cy="4572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1" name="Rounded Rectangle 170"/>
              <p:cNvSpPr/>
              <p:nvPr/>
            </p:nvSpPr>
            <p:spPr>
              <a:xfrm>
                <a:off x="4602199" y="2783556"/>
                <a:ext cx="228600" cy="1524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2" name="Group 171"/>
              <p:cNvGrpSpPr/>
              <p:nvPr/>
            </p:nvGrpSpPr>
            <p:grpSpPr>
              <a:xfrm>
                <a:off x="4610691" y="2602505"/>
                <a:ext cx="228600" cy="228600"/>
                <a:chOff x="3124200" y="4782301"/>
                <a:chExt cx="920754" cy="856499"/>
              </a:xfrm>
            </p:grpSpPr>
            <p:grpSp>
              <p:nvGrpSpPr>
                <p:cNvPr id="188" name="Group 187"/>
                <p:cNvGrpSpPr/>
                <p:nvPr/>
              </p:nvGrpSpPr>
              <p:grpSpPr>
                <a:xfrm>
                  <a:off x="3124200" y="4800600"/>
                  <a:ext cx="604516" cy="838200"/>
                  <a:chOff x="3124200" y="4800600"/>
                  <a:chExt cx="604516" cy="838200"/>
                </a:xfrm>
              </p:grpSpPr>
              <p:sp>
                <p:nvSpPr>
                  <p:cNvPr id="194" name="Donut 193"/>
                  <p:cNvSpPr/>
                  <p:nvPr/>
                </p:nvSpPr>
                <p:spPr>
                  <a:xfrm rot="19835971">
                    <a:off x="3124200" y="4800600"/>
                    <a:ext cx="228600" cy="685800"/>
                  </a:xfrm>
                  <a:prstGeom prst="donut">
                    <a:avLst/>
                  </a:prstGeom>
                  <a:solidFill>
                    <a:srgbClr val="6F53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5" name="Donut 194"/>
                  <p:cNvSpPr/>
                  <p:nvPr/>
                </p:nvSpPr>
                <p:spPr>
                  <a:xfrm rot="19288814">
                    <a:off x="3276600" y="4953000"/>
                    <a:ext cx="228600" cy="685800"/>
                  </a:xfrm>
                  <a:prstGeom prst="donut">
                    <a:avLst/>
                  </a:prstGeom>
                  <a:solidFill>
                    <a:srgbClr val="6F53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6" name="Donut 195"/>
                  <p:cNvSpPr/>
                  <p:nvPr/>
                </p:nvSpPr>
                <p:spPr>
                  <a:xfrm rot="18839447">
                    <a:off x="3365907" y="5136179"/>
                    <a:ext cx="219199" cy="506418"/>
                  </a:xfrm>
                  <a:prstGeom prst="donut">
                    <a:avLst/>
                  </a:prstGeom>
                  <a:solidFill>
                    <a:srgbClr val="6F53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89" name="Group 188"/>
                <p:cNvGrpSpPr/>
                <p:nvPr/>
              </p:nvGrpSpPr>
              <p:grpSpPr>
                <a:xfrm rot="20808811" flipH="1">
                  <a:off x="3440438" y="4782301"/>
                  <a:ext cx="604516" cy="838200"/>
                  <a:chOff x="3124200" y="4800600"/>
                  <a:chExt cx="604516" cy="838200"/>
                </a:xfrm>
              </p:grpSpPr>
              <p:sp>
                <p:nvSpPr>
                  <p:cNvPr id="191" name="Donut 190"/>
                  <p:cNvSpPr/>
                  <p:nvPr/>
                </p:nvSpPr>
                <p:spPr>
                  <a:xfrm rot="19835971">
                    <a:off x="3124200" y="4800600"/>
                    <a:ext cx="228600" cy="685800"/>
                  </a:xfrm>
                  <a:prstGeom prst="donut">
                    <a:avLst/>
                  </a:prstGeom>
                  <a:solidFill>
                    <a:srgbClr val="6F53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2" name="Donut 191"/>
                  <p:cNvSpPr/>
                  <p:nvPr/>
                </p:nvSpPr>
                <p:spPr>
                  <a:xfrm rot="19288814">
                    <a:off x="3276600" y="4953000"/>
                    <a:ext cx="228600" cy="685800"/>
                  </a:xfrm>
                  <a:prstGeom prst="donut">
                    <a:avLst/>
                  </a:prstGeom>
                  <a:solidFill>
                    <a:srgbClr val="6F53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3" name="Donut 192"/>
                  <p:cNvSpPr/>
                  <p:nvPr/>
                </p:nvSpPr>
                <p:spPr>
                  <a:xfrm rot="18839447">
                    <a:off x="3365907" y="5136179"/>
                    <a:ext cx="219199" cy="506418"/>
                  </a:xfrm>
                  <a:prstGeom prst="donut">
                    <a:avLst/>
                  </a:prstGeom>
                  <a:solidFill>
                    <a:srgbClr val="6F53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90" name="Donut 189"/>
                <p:cNvSpPr/>
                <p:nvPr/>
              </p:nvSpPr>
              <p:spPr>
                <a:xfrm rot="16200000">
                  <a:off x="3543300" y="5295900"/>
                  <a:ext cx="228600" cy="304800"/>
                </a:xfrm>
                <a:prstGeom prst="donut">
                  <a:avLst/>
                </a:prstGeom>
                <a:solidFill>
                  <a:srgbClr val="6F53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3" name="Group 172"/>
              <p:cNvGrpSpPr/>
              <p:nvPr/>
            </p:nvGrpSpPr>
            <p:grpSpPr>
              <a:xfrm rot="1523240">
                <a:off x="3519145" y="2575256"/>
                <a:ext cx="1052680" cy="1867484"/>
                <a:chOff x="3581400" y="2589278"/>
                <a:chExt cx="1052680" cy="1577073"/>
              </a:xfrm>
            </p:grpSpPr>
            <p:sp>
              <p:nvSpPr>
                <p:cNvPr id="185" name="Oval 184"/>
                <p:cNvSpPr/>
                <p:nvPr/>
              </p:nvSpPr>
              <p:spPr>
                <a:xfrm rot="19387406">
                  <a:off x="3581400" y="2696015"/>
                  <a:ext cx="838200" cy="492940"/>
                </a:xfrm>
                <a:prstGeom prst="ellipse">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Oval 185"/>
                <p:cNvSpPr/>
                <p:nvPr/>
              </p:nvSpPr>
              <p:spPr>
                <a:xfrm rot="15251457">
                  <a:off x="3522832" y="3055103"/>
                  <a:ext cx="1577073" cy="645423"/>
                </a:xfrm>
                <a:prstGeom prst="ellipse">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Oval 186"/>
                <p:cNvSpPr/>
                <p:nvPr/>
              </p:nvSpPr>
              <p:spPr>
                <a:xfrm rot="19387406">
                  <a:off x="3795880" y="2683059"/>
                  <a:ext cx="528596" cy="49294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4" name="Group 173"/>
              <p:cNvGrpSpPr/>
              <p:nvPr/>
            </p:nvGrpSpPr>
            <p:grpSpPr>
              <a:xfrm rot="20076760" flipH="1">
                <a:off x="4826673" y="2576527"/>
                <a:ext cx="1052680" cy="1912636"/>
                <a:chOff x="3581400" y="2589278"/>
                <a:chExt cx="1052680" cy="1577073"/>
              </a:xfrm>
            </p:grpSpPr>
            <p:sp>
              <p:nvSpPr>
                <p:cNvPr id="182" name="Oval 181"/>
                <p:cNvSpPr/>
                <p:nvPr/>
              </p:nvSpPr>
              <p:spPr>
                <a:xfrm rot="19387406">
                  <a:off x="3581400" y="2696015"/>
                  <a:ext cx="838200" cy="492940"/>
                </a:xfrm>
                <a:prstGeom prst="ellipse">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p:cNvSpPr/>
                <p:nvPr/>
              </p:nvSpPr>
              <p:spPr>
                <a:xfrm rot="15251457">
                  <a:off x="3522832" y="3055103"/>
                  <a:ext cx="1577073" cy="645423"/>
                </a:xfrm>
                <a:prstGeom prst="ellipse">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p:cNvSpPr/>
                <p:nvPr/>
              </p:nvSpPr>
              <p:spPr>
                <a:xfrm rot="19387406">
                  <a:off x="3795880" y="2683059"/>
                  <a:ext cx="528596" cy="49294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5" name="Parallelogram 174"/>
              <p:cNvSpPr/>
              <p:nvPr/>
            </p:nvSpPr>
            <p:spPr>
              <a:xfrm>
                <a:off x="4103247" y="2479456"/>
                <a:ext cx="561041" cy="284844"/>
              </a:xfrm>
              <a:prstGeom prst="parallelogram">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Parallelogram 175"/>
              <p:cNvSpPr/>
              <p:nvPr/>
            </p:nvSpPr>
            <p:spPr>
              <a:xfrm flipH="1">
                <a:off x="4727739" y="2480472"/>
                <a:ext cx="561041" cy="284844"/>
              </a:xfrm>
              <a:prstGeom prst="parallelogram">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Oval 176"/>
              <p:cNvSpPr/>
              <p:nvPr/>
            </p:nvSpPr>
            <p:spPr>
              <a:xfrm>
                <a:off x="3912968" y="1061840"/>
                <a:ext cx="1568464" cy="153738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Cloud 177"/>
              <p:cNvSpPr/>
              <p:nvPr/>
            </p:nvSpPr>
            <p:spPr>
              <a:xfrm>
                <a:off x="3988175" y="2073762"/>
                <a:ext cx="1400698" cy="625148"/>
              </a:xfrm>
              <a:prstGeom prst="cloud">
                <a:avLst/>
              </a:prstGeom>
              <a:solidFill>
                <a:srgbClr val="6F53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p:cNvSpPr/>
              <p:nvPr/>
            </p:nvSpPr>
            <p:spPr>
              <a:xfrm>
                <a:off x="4508608" y="2155198"/>
                <a:ext cx="278032" cy="1682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Round Diagonal Corner Rectangle 179"/>
              <p:cNvSpPr/>
              <p:nvPr/>
            </p:nvSpPr>
            <p:spPr>
              <a:xfrm rot="20377689" flipH="1">
                <a:off x="4092353" y="794396"/>
                <a:ext cx="775453" cy="443010"/>
              </a:xfrm>
              <a:prstGeom prst="round2DiagRect">
                <a:avLst>
                  <a:gd name="adj1" fmla="val 50000"/>
                  <a:gd name="adj2" fmla="val 0"/>
                </a:avLst>
              </a:prstGeom>
              <a:solidFill>
                <a:srgbClr val="6F53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p:cNvSpPr/>
              <p:nvPr/>
            </p:nvSpPr>
            <p:spPr>
              <a:xfrm rot="19815343" flipH="1">
                <a:off x="3889674" y="980414"/>
                <a:ext cx="647906" cy="230651"/>
              </a:xfrm>
              <a:prstGeom prst="ellipse">
                <a:avLst/>
              </a:prstGeom>
              <a:solidFill>
                <a:srgbClr val="6F53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5" name="Group 204">
            <a:extLst>
              <a:ext uri="{FF2B5EF4-FFF2-40B4-BE49-F238E27FC236}">
                <a16:creationId xmlns:a16="http://schemas.microsoft.com/office/drawing/2014/main" id="{1837E4DF-4552-46CF-A3AF-53B46212D3F9}"/>
              </a:ext>
            </a:extLst>
          </p:cNvPr>
          <p:cNvGrpSpPr/>
          <p:nvPr/>
        </p:nvGrpSpPr>
        <p:grpSpPr>
          <a:xfrm>
            <a:off x="627286" y="4112737"/>
            <a:ext cx="1857829" cy="1931327"/>
            <a:chOff x="6248400" y="609600"/>
            <a:chExt cx="1857829" cy="1931327"/>
          </a:xfrm>
        </p:grpSpPr>
        <p:grpSp>
          <p:nvGrpSpPr>
            <p:cNvPr id="206" name="Group 1262">
              <a:extLst>
                <a:ext uri="{FF2B5EF4-FFF2-40B4-BE49-F238E27FC236}">
                  <a16:creationId xmlns:a16="http://schemas.microsoft.com/office/drawing/2014/main" id="{82E18AE7-A019-4A6E-AA29-D918355D8A48}"/>
                </a:ext>
              </a:extLst>
            </p:cNvPr>
            <p:cNvGrpSpPr/>
            <p:nvPr/>
          </p:nvGrpSpPr>
          <p:grpSpPr>
            <a:xfrm>
              <a:off x="6248400" y="609600"/>
              <a:ext cx="1857829" cy="1931327"/>
              <a:chOff x="6812404" y="4014427"/>
              <a:chExt cx="1532462" cy="1723166"/>
            </a:xfrm>
          </p:grpSpPr>
          <p:sp>
            <p:nvSpPr>
              <p:cNvPr id="220" name="Rectangle 219">
                <a:extLst>
                  <a:ext uri="{FF2B5EF4-FFF2-40B4-BE49-F238E27FC236}">
                    <a16:creationId xmlns:a16="http://schemas.microsoft.com/office/drawing/2014/main" id="{F75B6ACA-480B-415C-B505-1B12C3986225}"/>
                  </a:ext>
                </a:extLst>
              </p:cNvPr>
              <p:cNvSpPr/>
              <p:nvPr/>
            </p:nvSpPr>
            <p:spPr>
              <a:xfrm>
                <a:off x="6884974" y="4061842"/>
                <a:ext cx="1410168" cy="1623855"/>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Frame 220">
                <a:extLst>
                  <a:ext uri="{FF2B5EF4-FFF2-40B4-BE49-F238E27FC236}">
                    <a16:creationId xmlns:a16="http://schemas.microsoft.com/office/drawing/2014/main" id="{C23B6421-BAF4-4D20-B592-8FC80DB8CA69}"/>
                  </a:ext>
                </a:extLst>
              </p:cNvPr>
              <p:cNvSpPr/>
              <p:nvPr/>
            </p:nvSpPr>
            <p:spPr>
              <a:xfrm>
                <a:off x="6812404" y="4014427"/>
                <a:ext cx="1532462" cy="1723166"/>
              </a:xfrm>
              <a:prstGeom prst="frame">
                <a:avLst>
                  <a:gd name="adj1" fmla="val 659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07" name="Group 206">
              <a:extLst>
                <a:ext uri="{FF2B5EF4-FFF2-40B4-BE49-F238E27FC236}">
                  <a16:creationId xmlns:a16="http://schemas.microsoft.com/office/drawing/2014/main" id="{01962B28-C960-4148-9124-68C84667F71D}"/>
                </a:ext>
              </a:extLst>
            </p:cNvPr>
            <p:cNvGrpSpPr/>
            <p:nvPr/>
          </p:nvGrpSpPr>
          <p:grpSpPr>
            <a:xfrm>
              <a:off x="6673273" y="808182"/>
              <a:ext cx="1070008" cy="1600200"/>
              <a:chOff x="4180843" y="2195781"/>
              <a:chExt cx="1146208" cy="1752600"/>
            </a:xfrm>
          </p:grpSpPr>
          <p:sp>
            <p:nvSpPr>
              <p:cNvPr id="208" name="Trapezoid 207">
                <a:extLst>
                  <a:ext uri="{FF2B5EF4-FFF2-40B4-BE49-F238E27FC236}">
                    <a16:creationId xmlns:a16="http://schemas.microsoft.com/office/drawing/2014/main" id="{68C01B48-FFF2-48E2-A558-13AFB8376B97}"/>
                  </a:ext>
                </a:extLst>
              </p:cNvPr>
              <p:cNvSpPr/>
              <p:nvPr/>
            </p:nvSpPr>
            <p:spPr>
              <a:xfrm>
                <a:off x="4251397" y="3110181"/>
                <a:ext cx="990600" cy="838200"/>
              </a:xfrm>
              <a:prstGeom prst="trapezoid">
                <a:avLst/>
              </a:prstGeom>
              <a:solidFill>
                <a:srgbClr val="6F53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85124546-F34B-47CE-ACA2-FAC61F6BF49E}"/>
                  </a:ext>
                </a:extLst>
              </p:cNvPr>
              <p:cNvSpPr/>
              <p:nvPr/>
            </p:nvSpPr>
            <p:spPr>
              <a:xfrm>
                <a:off x="4413902" y="2501596"/>
                <a:ext cx="710605" cy="117229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Flowchart: Manual Input 209">
                <a:extLst>
                  <a:ext uri="{FF2B5EF4-FFF2-40B4-BE49-F238E27FC236}">
                    <a16:creationId xmlns:a16="http://schemas.microsoft.com/office/drawing/2014/main" id="{39418AF7-CCF0-4FBF-A41F-0020D6BA3505}"/>
                  </a:ext>
                </a:extLst>
              </p:cNvPr>
              <p:cNvSpPr/>
              <p:nvPr/>
            </p:nvSpPr>
            <p:spPr>
              <a:xfrm rot="7269359" flipV="1">
                <a:off x="4691189" y="3454806"/>
                <a:ext cx="509395" cy="203312"/>
              </a:xfrm>
              <a:prstGeom prst="flowChartManualInpu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lowchart: Manual Input 210">
                <a:extLst>
                  <a:ext uri="{FF2B5EF4-FFF2-40B4-BE49-F238E27FC236}">
                    <a16:creationId xmlns:a16="http://schemas.microsoft.com/office/drawing/2014/main" id="{5F2ABDB1-81E6-4E0F-917D-BA17B02226C7}"/>
                  </a:ext>
                </a:extLst>
              </p:cNvPr>
              <p:cNvSpPr/>
              <p:nvPr/>
            </p:nvSpPr>
            <p:spPr>
              <a:xfrm rot="14330641" flipH="1" flipV="1">
                <a:off x="4314880" y="3438305"/>
                <a:ext cx="442913" cy="211100"/>
              </a:xfrm>
              <a:prstGeom prst="flowChartManualInpu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Oval 211">
                <a:extLst>
                  <a:ext uri="{FF2B5EF4-FFF2-40B4-BE49-F238E27FC236}">
                    <a16:creationId xmlns:a16="http://schemas.microsoft.com/office/drawing/2014/main" id="{4F1C53E2-8B7D-4E94-8417-52B8B080A4A1}"/>
                  </a:ext>
                </a:extLst>
              </p:cNvPr>
              <p:cNvSpPr/>
              <p:nvPr/>
            </p:nvSpPr>
            <p:spPr>
              <a:xfrm>
                <a:off x="4263689" y="2348689"/>
                <a:ext cx="962089" cy="117229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Wave 212">
                <a:extLst>
                  <a:ext uri="{FF2B5EF4-FFF2-40B4-BE49-F238E27FC236}">
                    <a16:creationId xmlns:a16="http://schemas.microsoft.com/office/drawing/2014/main" id="{08A48160-EB68-4C32-884C-88E4065E035A}"/>
                  </a:ext>
                </a:extLst>
              </p:cNvPr>
              <p:cNvSpPr/>
              <p:nvPr/>
            </p:nvSpPr>
            <p:spPr>
              <a:xfrm>
                <a:off x="4415598" y="2195781"/>
                <a:ext cx="911453" cy="560662"/>
              </a:xfrm>
              <a:prstGeom prst="wave">
                <a:avLst>
                  <a:gd name="adj1" fmla="val 13676"/>
                  <a:gd name="adj2" fmla="val -10000"/>
                </a:avLst>
              </a:prstGeom>
              <a:solidFill>
                <a:srgbClr val="A15F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Teardrop 213">
                <a:extLst>
                  <a:ext uri="{FF2B5EF4-FFF2-40B4-BE49-F238E27FC236}">
                    <a16:creationId xmlns:a16="http://schemas.microsoft.com/office/drawing/2014/main" id="{0D9E7B2E-BA2D-4C33-92AB-4FD0B1B724F0}"/>
                  </a:ext>
                </a:extLst>
              </p:cNvPr>
              <p:cNvSpPr/>
              <p:nvPr/>
            </p:nvSpPr>
            <p:spPr>
              <a:xfrm rot="711584">
                <a:off x="4180843" y="2326766"/>
                <a:ext cx="354453" cy="713568"/>
              </a:xfrm>
              <a:prstGeom prst="teardrop">
                <a:avLst/>
              </a:prstGeom>
              <a:solidFill>
                <a:srgbClr val="A15F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Oval 214">
                <a:extLst>
                  <a:ext uri="{FF2B5EF4-FFF2-40B4-BE49-F238E27FC236}">
                    <a16:creationId xmlns:a16="http://schemas.microsoft.com/office/drawing/2014/main" id="{8AC0230D-8698-4BF4-A57B-C95A469EDA11}"/>
                  </a:ext>
                </a:extLst>
              </p:cNvPr>
              <p:cNvSpPr/>
              <p:nvPr/>
            </p:nvSpPr>
            <p:spPr>
              <a:xfrm>
                <a:off x="4467059" y="2326356"/>
                <a:ext cx="276118" cy="275029"/>
              </a:xfrm>
              <a:prstGeom prst="ellipse">
                <a:avLst/>
              </a:prstGeom>
              <a:solidFill>
                <a:srgbClr val="A15F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6" name="Group 44">
                <a:extLst>
                  <a:ext uri="{FF2B5EF4-FFF2-40B4-BE49-F238E27FC236}">
                    <a16:creationId xmlns:a16="http://schemas.microsoft.com/office/drawing/2014/main" id="{4CC2E5ED-5FF2-4A2D-82EA-08F9FE3F858F}"/>
                  </a:ext>
                </a:extLst>
              </p:cNvPr>
              <p:cNvGrpSpPr/>
              <p:nvPr/>
            </p:nvGrpSpPr>
            <p:grpSpPr>
              <a:xfrm>
                <a:off x="4616158" y="3525311"/>
                <a:ext cx="325774" cy="383844"/>
                <a:chOff x="4043055" y="609600"/>
                <a:chExt cx="986145" cy="929576"/>
              </a:xfrm>
              <a:solidFill>
                <a:schemeClr val="tx1"/>
              </a:solidFill>
            </p:grpSpPr>
            <p:sp>
              <p:nvSpPr>
                <p:cNvPr id="217" name="Trapezoid 216">
                  <a:extLst>
                    <a:ext uri="{FF2B5EF4-FFF2-40B4-BE49-F238E27FC236}">
                      <a16:creationId xmlns:a16="http://schemas.microsoft.com/office/drawing/2014/main" id="{928289FF-F8A1-4A44-B226-90BD56CEEB06}"/>
                    </a:ext>
                  </a:extLst>
                </p:cNvPr>
                <p:cNvSpPr/>
                <p:nvPr/>
              </p:nvSpPr>
              <p:spPr>
                <a:xfrm rot="19467352">
                  <a:off x="4495800" y="838200"/>
                  <a:ext cx="533400" cy="685800"/>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Trapezoid 217">
                  <a:extLst>
                    <a:ext uri="{FF2B5EF4-FFF2-40B4-BE49-F238E27FC236}">
                      <a16:creationId xmlns:a16="http://schemas.microsoft.com/office/drawing/2014/main" id="{7CA3AEC5-F6E1-4080-9577-7E09992BCF4A}"/>
                    </a:ext>
                  </a:extLst>
                </p:cNvPr>
                <p:cNvSpPr/>
                <p:nvPr/>
              </p:nvSpPr>
              <p:spPr>
                <a:xfrm rot="2357494">
                  <a:off x="4043055" y="853376"/>
                  <a:ext cx="533400" cy="685800"/>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Rounded Rectangle 147">
                  <a:extLst>
                    <a:ext uri="{FF2B5EF4-FFF2-40B4-BE49-F238E27FC236}">
                      <a16:creationId xmlns:a16="http://schemas.microsoft.com/office/drawing/2014/main" id="{98EEC4BA-9E56-444A-8CFF-1D062CCC2D69}"/>
                    </a:ext>
                  </a:extLst>
                </p:cNvPr>
                <p:cNvSpPr/>
                <p:nvPr/>
              </p:nvSpPr>
              <p:spPr>
                <a:xfrm>
                  <a:off x="4191000" y="609600"/>
                  <a:ext cx="533400" cy="5334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23" name="Group 222">
            <a:extLst>
              <a:ext uri="{FF2B5EF4-FFF2-40B4-BE49-F238E27FC236}">
                <a16:creationId xmlns:a16="http://schemas.microsoft.com/office/drawing/2014/main" id="{DA6CFA68-556F-4F86-8A37-5AD9B52DF2D5}"/>
              </a:ext>
            </a:extLst>
          </p:cNvPr>
          <p:cNvGrpSpPr/>
          <p:nvPr/>
        </p:nvGrpSpPr>
        <p:grpSpPr>
          <a:xfrm>
            <a:off x="10045822" y="1648467"/>
            <a:ext cx="1944470" cy="3661113"/>
            <a:chOff x="-121678" y="832957"/>
            <a:chExt cx="1944470" cy="3661113"/>
          </a:xfrm>
        </p:grpSpPr>
        <p:grpSp>
          <p:nvGrpSpPr>
            <p:cNvPr id="224" name="Group 223">
              <a:extLst>
                <a:ext uri="{FF2B5EF4-FFF2-40B4-BE49-F238E27FC236}">
                  <a16:creationId xmlns:a16="http://schemas.microsoft.com/office/drawing/2014/main" id="{BF5E9F98-DFDE-44F4-BE4C-D766D92233C8}"/>
                </a:ext>
              </a:extLst>
            </p:cNvPr>
            <p:cNvGrpSpPr/>
            <p:nvPr/>
          </p:nvGrpSpPr>
          <p:grpSpPr>
            <a:xfrm>
              <a:off x="-121678" y="931093"/>
              <a:ext cx="1944470" cy="3562977"/>
              <a:chOff x="838200" y="76200"/>
              <a:chExt cx="2667000" cy="5029200"/>
            </a:xfrm>
          </p:grpSpPr>
          <p:grpSp>
            <p:nvGrpSpPr>
              <p:cNvPr id="228" name="Group 17">
                <a:extLst>
                  <a:ext uri="{FF2B5EF4-FFF2-40B4-BE49-F238E27FC236}">
                    <a16:creationId xmlns:a16="http://schemas.microsoft.com/office/drawing/2014/main" id="{5A15B1B8-F1E9-4B16-8E1A-8A9DAC726A69}"/>
                  </a:ext>
                </a:extLst>
              </p:cNvPr>
              <p:cNvGrpSpPr/>
              <p:nvPr/>
            </p:nvGrpSpPr>
            <p:grpSpPr>
              <a:xfrm>
                <a:off x="838200" y="76200"/>
                <a:ext cx="2667000" cy="5029200"/>
                <a:chOff x="838200" y="76200"/>
                <a:chExt cx="2667000" cy="5029200"/>
              </a:xfrm>
            </p:grpSpPr>
            <p:grpSp>
              <p:nvGrpSpPr>
                <p:cNvPr id="230" name="Group 17">
                  <a:extLst>
                    <a:ext uri="{FF2B5EF4-FFF2-40B4-BE49-F238E27FC236}">
                      <a16:creationId xmlns:a16="http://schemas.microsoft.com/office/drawing/2014/main" id="{A9A588AD-90FF-4D44-914C-D9BD55C8E6F7}"/>
                    </a:ext>
                  </a:extLst>
                </p:cNvPr>
                <p:cNvGrpSpPr/>
                <p:nvPr/>
              </p:nvGrpSpPr>
              <p:grpSpPr>
                <a:xfrm flipH="1">
                  <a:off x="2209800" y="1447800"/>
                  <a:ext cx="1295400" cy="3429000"/>
                  <a:chOff x="685800" y="1447800"/>
                  <a:chExt cx="1295400" cy="3124200"/>
                </a:xfrm>
              </p:grpSpPr>
              <p:sp>
                <p:nvSpPr>
                  <p:cNvPr id="246" name="Bent Arrow 26">
                    <a:extLst>
                      <a:ext uri="{FF2B5EF4-FFF2-40B4-BE49-F238E27FC236}">
                        <a16:creationId xmlns:a16="http://schemas.microsoft.com/office/drawing/2014/main" id="{6868DAD8-2C9F-4B28-9FF4-DB52AA0F4A7C}"/>
                      </a:ext>
                    </a:extLst>
                  </p:cNvPr>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7" name="Bent Arrow 27">
                    <a:extLst>
                      <a:ext uri="{FF2B5EF4-FFF2-40B4-BE49-F238E27FC236}">
                        <a16:creationId xmlns:a16="http://schemas.microsoft.com/office/drawing/2014/main" id="{A18CAC31-8842-4F57-9CAA-451E2B159BFF}"/>
                      </a:ext>
                    </a:extLst>
                  </p:cNvPr>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31" name="Group 16">
                  <a:extLst>
                    <a:ext uri="{FF2B5EF4-FFF2-40B4-BE49-F238E27FC236}">
                      <a16:creationId xmlns:a16="http://schemas.microsoft.com/office/drawing/2014/main" id="{4B50B9F7-6D7E-49C0-8A7D-30FE1A6AB48D}"/>
                    </a:ext>
                  </a:extLst>
                </p:cNvPr>
                <p:cNvGrpSpPr/>
                <p:nvPr/>
              </p:nvGrpSpPr>
              <p:grpSpPr>
                <a:xfrm>
                  <a:off x="838200" y="1447800"/>
                  <a:ext cx="1295400" cy="3429000"/>
                  <a:chOff x="685800" y="1447800"/>
                  <a:chExt cx="1295400" cy="3429000"/>
                </a:xfrm>
              </p:grpSpPr>
              <p:sp>
                <p:nvSpPr>
                  <p:cNvPr id="244" name="Bent Arrow 24">
                    <a:extLst>
                      <a:ext uri="{FF2B5EF4-FFF2-40B4-BE49-F238E27FC236}">
                        <a16:creationId xmlns:a16="http://schemas.microsoft.com/office/drawing/2014/main" id="{6907CE07-021A-4452-8AF8-D6A8CB8E0C54}"/>
                      </a:ext>
                    </a:extLst>
                  </p:cNvPr>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5" name="Bent Arrow 14">
                    <a:extLst>
                      <a:ext uri="{FF2B5EF4-FFF2-40B4-BE49-F238E27FC236}">
                        <a16:creationId xmlns:a16="http://schemas.microsoft.com/office/drawing/2014/main" id="{38D66822-23A8-4491-A69D-DF546009C62F}"/>
                      </a:ext>
                    </a:extLst>
                  </p:cNvPr>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2" name="Oval 2">
                  <a:extLst>
                    <a:ext uri="{FF2B5EF4-FFF2-40B4-BE49-F238E27FC236}">
                      <a16:creationId xmlns:a16="http://schemas.microsoft.com/office/drawing/2014/main" id="{E7F8A783-9456-4BB5-9961-6FC65FDE74B9}"/>
                    </a:ext>
                  </a:extLst>
                </p:cNvPr>
                <p:cNvSpPr/>
                <p:nvPr/>
              </p:nvSpPr>
              <p:spPr>
                <a:xfrm>
                  <a:off x="1219200" y="1741449"/>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33" name="Flowchart: Manual Operation 3">
                  <a:extLst>
                    <a:ext uri="{FF2B5EF4-FFF2-40B4-BE49-F238E27FC236}">
                      <a16:creationId xmlns:a16="http://schemas.microsoft.com/office/drawing/2014/main" id="{52E46EEB-39BB-4B8F-92F5-EAD20630DC4E}"/>
                    </a:ext>
                  </a:extLst>
                </p:cNvPr>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Flowchart: Manual Operation 4">
                  <a:extLst>
                    <a:ext uri="{FF2B5EF4-FFF2-40B4-BE49-F238E27FC236}">
                      <a16:creationId xmlns:a16="http://schemas.microsoft.com/office/drawing/2014/main" id="{90C61CB2-7D4C-4BAD-8B23-9DCDDA6FFA75}"/>
                    </a:ext>
                  </a:extLst>
                </p:cNvPr>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Rounded Rectangle 15">
                  <a:extLst>
                    <a:ext uri="{FF2B5EF4-FFF2-40B4-BE49-F238E27FC236}">
                      <a16:creationId xmlns:a16="http://schemas.microsoft.com/office/drawing/2014/main" id="{67F95A17-9AE7-46BB-9CDB-3F487809F9B1}"/>
                    </a:ext>
                  </a:extLst>
                </p:cNvPr>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Rounded Rectangle 5">
                  <a:extLst>
                    <a:ext uri="{FF2B5EF4-FFF2-40B4-BE49-F238E27FC236}">
                      <a16:creationId xmlns:a16="http://schemas.microsoft.com/office/drawing/2014/main" id="{32A45881-256C-4714-8E15-AADB1267028C}"/>
                    </a:ext>
                  </a:extLst>
                </p:cNvPr>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Donut 17">
                  <a:extLst>
                    <a:ext uri="{FF2B5EF4-FFF2-40B4-BE49-F238E27FC236}">
                      <a16:creationId xmlns:a16="http://schemas.microsoft.com/office/drawing/2014/main" id="{EBE2A815-1DA5-41A6-92E3-1F763115282B}"/>
                    </a:ext>
                  </a:extLst>
                </p:cNvPr>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8" name="Rounded Rectangle 7">
                  <a:extLst>
                    <a:ext uri="{FF2B5EF4-FFF2-40B4-BE49-F238E27FC236}">
                      <a16:creationId xmlns:a16="http://schemas.microsoft.com/office/drawing/2014/main" id="{933E21EC-0677-480D-AAB6-68AFF5C9F2B2}"/>
                    </a:ext>
                  </a:extLst>
                </p:cNvPr>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Rounded Rectangle 9">
                  <a:extLst>
                    <a:ext uri="{FF2B5EF4-FFF2-40B4-BE49-F238E27FC236}">
                      <a16:creationId xmlns:a16="http://schemas.microsoft.com/office/drawing/2014/main" id="{A9165E9F-464F-4CF9-A738-B7D45A762FD6}"/>
                    </a:ext>
                  </a:extLst>
                </p:cNvPr>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Rounded Rectangle 10">
                  <a:extLst>
                    <a:ext uri="{FF2B5EF4-FFF2-40B4-BE49-F238E27FC236}">
                      <a16:creationId xmlns:a16="http://schemas.microsoft.com/office/drawing/2014/main" id="{0983B9C6-8F11-402C-84CF-85420ACE2A30}"/>
                    </a:ext>
                  </a:extLst>
                </p:cNvPr>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Rounded Rectangle 11">
                  <a:extLst>
                    <a:ext uri="{FF2B5EF4-FFF2-40B4-BE49-F238E27FC236}">
                      <a16:creationId xmlns:a16="http://schemas.microsoft.com/office/drawing/2014/main" id="{B6993DD9-2547-40CD-A320-6E0877BAFB1F}"/>
                    </a:ext>
                  </a:extLst>
                </p:cNvPr>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Rounded Rectangle 12">
                  <a:extLst>
                    <a:ext uri="{FF2B5EF4-FFF2-40B4-BE49-F238E27FC236}">
                      <a16:creationId xmlns:a16="http://schemas.microsoft.com/office/drawing/2014/main" id="{94006F29-6DE9-4AD7-AF8C-2D2449197438}"/>
                    </a:ext>
                  </a:extLst>
                </p:cNvPr>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Flowchart: Manual Operation 13">
                  <a:extLst>
                    <a:ext uri="{FF2B5EF4-FFF2-40B4-BE49-F238E27FC236}">
                      <a16:creationId xmlns:a16="http://schemas.microsoft.com/office/drawing/2014/main" id="{0ECB0E61-116C-4E91-AE15-D0DED80BD4D0}"/>
                    </a:ext>
                  </a:extLst>
                </p:cNvPr>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9" name="Rectangle 228">
                <a:extLst>
                  <a:ext uri="{FF2B5EF4-FFF2-40B4-BE49-F238E27FC236}">
                    <a16:creationId xmlns:a16="http://schemas.microsoft.com/office/drawing/2014/main" id="{A7EA2A97-24F1-4C1A-94AB-6D9F84F527EC}"/>
                  </a:ext>
                </a:extLst>
              </p:cNvPr>
              <p:cNvSpPr/>
              <p:nvPr/>
            </p:nvSpPr>
            <p:spPr>
              <a:xfrm>
                <a:off x="1308846" y="2168016"/>
                <a:ext cx="1828800" cy="1954943"/>
              </a:xfrm>
              <a:prstGeom prst="rect">
                <a:avLst/>
              </a:prstGeom>
            </p:spPr>
            <p:txBody>
              <a:bodyPr wrap="square">
                <a:spAutoFit/>
              </a:bodyPr>
              <a:lstStyle/>
              <a:p>
                <a:pPr algn="ctr"/>
                <a:r>
                  <a:rPr lang="en-US" sz="1200" b="1" i="1" dirty="0"/>
                  <a:t>When the Lord’s servants are moved upon by the Holy Ghost, their words will lead people to salvation</a:t>
                </a:r>
                <a:endParaRPr lang="en-US" sz="1200" dirty="0"/>
              </a:p>
            </p:txBody>
          </p:sp>
        </p:grpSp>
        <p:grpSp>
          <p:nvGrpSpPr>
            <p:cNvPr id="225" name="Group 224">
              <a:extLst>
                <a:ext uri="{FF2B5EF4-FFF2-40B4-BE49-F238E27FC236}">
                  <a16:creationId xmlns:a16="http://schemas.microsoft.com/office/drawing/2014/main" id="{DB9184C5-EF39-4208-8689-17D3C36457CA}"/>
                </a:ext>
              </a:extLst>
            </p:cNvPr>
            <p:cNvGrpSpPr/>
            <p:nvPr/>
          </p:nvGrpSpPr>
          <p:grpSpPr>
            <a:xfrm>
              <a:off x="671774" y="832957"/>
              <a:ext cx="425506" cy="274176"/>
              <a:chOff x="553452" y="1044713"/>
              <a:chExt cx="567062" cy="365388"/>
            </a:xfrm>
          </p:grpSpPr>
          <p:sp>
            <p:nvSpPr>
              <p:cNvPr id="226" name="Isosceles Triangle 225">
                <a:extLst>
                  <a:ext uri="{FF2B5EF4-FFF2-40B4-BE49-F238E27FC236}">
                    <a16:creationId xmlns:a16="http://schemas.microsoft.com/office/drawing/2014/main" id="{486BD07D-2EE4-4143-B7A9-FA10F87FCE40}"/>
                  </a:ext>
                </a:extLst>
              </p:cNvPr>
              <p:cNvSpPr/>
              <p:nvPr/>
            </p:nvSpPr>
            <p:spPr>
              <a:xfrm rot="13728574">
                <a:off x="644893" y="1068404"/>
                <a:ext cx="250256" cy="433137"/>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Cylinder 226">
                <a:extLst>
                  <a:ext uri="{FF2B5EF4-FFF2-40B4-BE49-F238E27FC236}">
                    <a16:creationId xmlns:a16="http://schemas.microsoft.com/office/drawing/2014/main" id="{C295C554-7C6F-40AB-8F5D-26D0DFB55952}"/>
                  </a:ext>
                </a:extLst>
              </p:cNvPr>
              <p:cNvSpPr/>
              <p:nvPr/>
            </p:nvSpPr>
            <p:spPr>
              <a:xfrm rot="2491957">
                <a:off x="774004" y="1044713"/>
                <a:ext cx="346510" cy="143411"/>
              </a:xfrm>
              <a:prstGeom prst="can">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8" name="Group 247">
            <a:extLst>
              <a:ext uri="{FF2B5EF4-FFF2-40B4-BE49-F238E27FC236}">
                <a16:creationId xmlns:a16="http://schemas.microsoft.com/office/drawing/2014/main" id="{6565D889-68BF-44D1-B4C1-70688570F9C2}"/>
              </a:ext>
            </a:extLst>
          </p:cNvPr>
          <p:cNvGrpSpPr/>
          <p:nvPr/>
        </p:nvGrpSpPr>
        <p:grpSpPr>
          <a:xfrm>
            <a:off x="10584503" y="5785270"/>
            <a:ext cx="1232243" cy="776125"/>
            <a:chOff x="7064943" y="3831657"/>
            <a:chExt cx="2419634" cy="1524000"/>
          </a:xfrm>
        </p:grpSpPr>
        <p:pic>
          <p:nvPicPr>
            <p:cNvPr id="249" name="Picture 248">
              <a:extLst>
                <a:ext uri="{FF2B5EF4-FFF2-40B4-BE49-F238E27FC236}">
                  <a16:creationId xmlns:a16="http://schemas.microsoft.com/office/drawing/2014/main" id="{0FBBCB52-3C88-4AAE-9422-57D0C7D1DC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4943" y="3831657"/>
              <a:ext cx="1219200" cy="1524000"/>
            </a:xfrm>
            <a:prstGeom prst="rect">
              <a:avLst/>
            </a:prstGeom>
          </p:spPr>
        </p:pic>
        <p:pic>
          <p:nvPicPr>
            <p:cNvPr id="250" name="Picture 249">
              <a:extLst>
                <a:ext uri="{FF2B5EF4-FFF2-40B4-BE49-F238E27FC236}">
                  <a16:creationId xmlns:a16="http://schemas.microsoft.com/office/drawing/2014/main" id="{4749D7EC-435A-4563-97FD-3E24B85093BF}"/>
                </a:ext>
              </a:extLst>
            </p:cNvPr>
            <p:cNvPicPr>
              <a:picLocks noChangeAspect="1"/>
            </p:cNvPicPr>
            <p:nvPr/>
          </p:nvPicPr>
          <p:blipFill rotWithShape="1">
            <a:blip r:embed="rId4">
              <a:extLst>
                <a:ext uri="{28A0092B-C50C-407E-A947-70E740481C1C}">
                  <a14:useLocalDpi xmlns:a14="http://schemas.microsoft.com/office/drawing/2010/main" val="0"/>
                </a:ext>
              </a:extLst>
            </a:blip>
            <a:srcRect l="50000" t="12035" r="27333" b="50000"/>
            <a:stretch/>
          </p:blipFill>
          <p:spPr>
            <a:xfrm>
              <a:off x="8284142" y="3847679"/>
              <a:ext cx="1200435" cy="1507978"/>
            </a:xfrm>
            <a:prstGeom prst="rect">
              <a:avLst/>
            </a:prstGeom>
          </p:spPr>
        </p:pic>
      </p:grpSp>
    </p:spTree>
    <p:extLst>
      <p:ext uri="{BB962C8B-B14F-4D97-AF65-F5344CB8AC3E}">
        <p14:creationId xmlns:p14="http://schemas.microsoft.com/office/powerpoint/2010/main" val="2628480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2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par>
                                <p:cTn id="22" presetID="1" presetClass="entr" presetSubtype="0" fill="hold" nodeType="withEffect">
                                  <p:stCondLst>
                                    <p:cond delay="0"/>
                                  </p:stCondLst>
                                  <p:childTnLst>
                                    <p:set>
                                      <p:cBhvr>
                                        <p:cTn id="23" dur="1" fill="hold">
                                          <p:stCondLst>
                                            <p:cond delay="0"/>
                                          </p:stCondLst>
                                        </p:cTn>
                                        <p:tgtEl>
                                          <p:spTgt spid="2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3"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TotalTime>
  <Words>3884</Words>
  <Application>Microsoft Office PowerPoint</Application>
  <PresentationFormat>Widescreen</PresentationFormat>
  <Paragraphs>230</Paragraphs>
  <Slides>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Calibri Light</vt:lpstr>
      <vt:lpstr>AR JULIAN</vt:lpstr>
      <vt:lpstr>Calibri</vt:lpstr>
      <vt:lpstr>Abadi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14</cp:revision>
  <dcterms:created xsi:type="dcterms:W3CDTF">2018-09-18T13:56:28Z</dcterms:created>
  <dcterms:modified xsi:type="dcterms:W3CDTF">2020-07-12T17:13:34Z</dcterms:modified>
</cp:coreProperties>
</file>