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4" r:id="rId4"/>
    <p:sldId id="261" r:id="rId5"/>
    <p:sldId id="262" r:id="rId6"/>
    <p:sldId id="263" r:id="rId7"/>
    <p:sldId id="259" r:id="rId8"/>
    <p:sldId id="266" r:id="rId9"/>
    <p:sldId id="267" r:id="rId10"/>
    <p:sldId id="268" r:id="rId11"/>
    <p:sldId id="264" r:id="rId12"/>
    <p:sldId id="271" r:id="rId13"/>
    <p:sldId id="270" r:id="rId14"/>
    <p:sldId id="272" r:id="rId15"/>
    <p:sldId id="273" r:id="rId16"/>
    <p:sldId id="257" r:id="rId17"/>
    <p:sldId id="260" r:id="rId18"/>
    <p:sldId id="265" r:id="rId19"/>
    <p:sldId id="269" r:id="rId20"/>
    <p:sldId id="275" r:id="rId21"/>
    <p:sldId id="278" r:id="rId22"/>
    <p:sldId id="277" r:id="rId23"/>
    <p:sldId id="280" r:id="rId24"/>
    <p:sldId id="281" r:id="rId25"/>
    <p:sldId id="282" r:id="rId26"/>
    <p:sldId id="283" r:id="rId27"/>
    <p:sldId id="284" r:id="rId28"/>
    <p:sldId id="285" r:id="rId29"/>
    <p:sldId id="286" r:id="rId30"/>
    <p:sldId id="287" r:id="rId31"/>
    <p:sldId id="288" r:id="rId32"/>
    <p:sldId id="289" r:id="rId33"/>
    <p:sldId id="290" r:id="rId34"/>
  </p:sldIdLst>
  <p:sldSz cx="12192000" cy="6858000"/>
  <p:notesSz cx="6858000" cy="9144000"/>
  <p:embeddedFontLst>
    <p:embeddedFont>
      <p:font typeface="Abadi" panose="020B0604020104020204" pitchFamily="34" charset="0"/>
      <p:regular r:id="rId35"/>
    </p:embeddedFont>
    <p:embeddedFont>
      <p:font typeface="Angsana New" panose="02020603050405020304" pitchFamily="18" charset="-34"/>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mbria" panose="02040503050406030204" pitchFamily="18"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238812"/>
    <a:srgbClr val="2BA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91CFED-285A-403E-9762-79C745FE7DD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987165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1CFED-285A-403E-9762-79C745FE7DD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215987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1CFED-285A-403E-9762-79C745FE7DD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40525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1CFED-285A-403E-9762-79C745FE7DD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265550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1CFED-285A-403E-9762-79C745FE7DDB}"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262936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1CFED-285A-403E-9762-79C745FE7DD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44963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1CFED-285A-403E-9762-79C745FE7DDB}"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1438360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1CFED-285A-403E-9762-79C745FE7DDB}"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3771208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1CFED-285A-403E-9762-79C745FE7DDB}"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72970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91CFED-285A-403E-9762-79C745FE7DD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61701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91CFED-285A-403E-9762-79C745FE7DDB}"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416F-35A2-4C77-822C-F329CFC959F2}" type="slidenum">
              <a:rPr lang="en-US" smtClean="0"/>
              <a:t>‹#›</a:t>
            </a:fld>
            <a:endParaRPr lang="en-US"/>
          </a:p>
        </p:txBody>
      </p:sp>
    </p:spTree>
    <p:extLst>
      <p:ext uri="{BB962C8B-B14F-4D97-AF65-F5344CB8AC3E}">
        <p14:creationId xmlns:p14="http://schemas.microsoft.com/office/powerpoint/2010/main" val="418430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1CFED-285A-403E-9762-79C745FE7DDB}"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4416F-35A2-4C77-822C-F329CFC959F2}" type="slidenum">
              <a:rPr lang="en-US" smtClean="0"/>
              <a:t>‹#›</a:t>
            </a:fld>
            <a:endParaRPr lang="en-US"/>
          </a:p>
        </p:txBody>
      </p:sp>
    </p:spTree>
    <p:extLst>
      <p:ext uri="{BB962C8B-B14F-4D97-AF65-F5344CB8AC3E}">
        <p14:creationId xmlns:p14="http://schemas.microsoft.com/office/powerpoint/2010/main" val="212760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rmonwiki.com/1836" TargetMode="External"/><Relationship Id="rId7" Type="http://schemas.openxmlformats.org/officeDocument/2006/relationships/hyperlink" Target="https://www.mormonwiki.com/Orson_Hyde" TargetMode="External"/><Relationship Id="rId2" Type="http://schemas.openxmlformats.org/officeDocument/2006/relationships/hyperlink" Target="https://www.mormonwiki.com/Kirtland_Temple" TargetMode="External"/><Relationship Id="rId1" Type="http://schemas.openxmlformats.org/officeDocument/2006/relationships/slideLayout" Target="../slideLayouts/slideLayout7.xml"/><Relationship Id="rId6" Type="http://schemas.openxmlformats.org/officeDocument/2006/relationships/hyperlink" Target="https://www.mormonwiki.com/1846" TargetMode="External"/><Relationship Id="rId5" Type="http://schemas.openxmlformats.org/officeDocument/2006/relationships/hyperlink" Target="https://www.mormonwiki.com/Nauvoo_Temple" TargetMode="External"/><Relationship Id="rId4" Type="http://schemas.openxmlformats.org/officeDocument/2006/relationships/hyperlink" Target="https://www.mormonwiki.com/Joseph_Smith"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mormonwiki.com/Manti_Utah_Temple" TargetMode="External"/><Relationship Id="rId13" Type="http://schemas.openxmlformats.org/officeDocument/2006/relationships/hyperlink" Target="https://www.mormonwiki.com/Wilford_Woodruff" TargetMode="External"/><Relationship Id="rId18" Type="http://schemas.openxmlformats.org/officeDocument/2006/relationships/hyperlink" Target="https://www.mormonwiki.com/1923" TargetMode="External"/><Relationship Id="rId26" Type="http://schemas.openxmlformats.org/officeDocument/2006/relationships/hyperlink" Target="https://www.mormonwiki.com/David_O._McKay" TargetMode="External"/><Relationship Id="rId3" Type="http://schemas.openxmlformats.org/officeDocument/2006/relationships/hyperlink" Target="https://www.mormonwiki.com/1877" TargetMode="External"/><Relationship Id="rId21" Type="http://schemas.openxmlformats.org/officeDocument/2006/relationships/hyperlink" Target="https://www.mormonwiki.com/Idaho_Falls_Idaho_Temple" TargetMode="External"/><Relationship Id="rId34" Type="http://schemas.openxmlformats.org/officeDocument/2006/relationships/hyperlink" Target="https://www.mormonwiki.com/Ogden_Utah_Temple" TargetMode="External"/><Relationship Id="rId7" Type="http://schemas.openxmlformats.org/officeDocument/2006/relationships/hyperlink" Target="https://www.mormonwiki.com/John_Taylor" TargetMode="External"/><Relationship Id="rId12" Type="http://schemas.openxmlformats.org/officeDocument/2006/relationships/hyperlink" Target="https://www.mormonwiki.com/1893" TargetMode="External"/><Relationship Id="rId17" Type="http://schemas.openxmlformats.org/officeDocument/2006/relationships/hyperlink" Target="https://www.mormonwiki.com/Cardston_Alberta_Temple" TargetMode="External"/><Relationship Id="rId25" Type="http://schemas.openxmlformats.org/officeDocument/2006/relationships/hyperlink" Target="https://www.mormonwiki.com/1955" TargetMode="External"/><Relationship Id="rId33" Type="http://schemas.openxmlformats.org/officeDocument/2006/relationships/hyperlink" Target="https://www.mormonwiki.com/1964" TargetMode="External"/><Relationship Id="rId38" Type="http://schemas.openxmlformats.org/officeDocument/2006/relationships/hyperlink" Target="https://www.mormonwiki.com/Harold_B._Lee" TargetMode="External"/><Relationship Id="rId2" Type="http://schemas.openxmlformats.org/officeDocument/2006/relationships/hyperlink" Target="https://www.mormonwiki.com/St._George_Utah_Temple" TargetMode="External"/><Relationship Id="rId16" Type="http://schemas.openxmlformats.org/officeDocument/2006/relationships/hyperlink" Target="https://www.mormonwiki.com/Heber_J._Grant" TargetMode="External"/><Relationship Id="rId20" Type="http://schemas.openxmlformats.org/officeDocument/2006/relationships/hyperlink" Target="https://www.mormonwiki.com/1927" TargetMode="External"/><Relationship Id="rId29" Type="http://schemas.openxmlformats.org/officeDocument/2006/relationships/hyperlink" Target="https://www.mormonwiki.com/Hamilton_New_Zealand_Temple" TargetMode="External"/><Relationship Id="rId1" Type="http://schemas.openxmlformats.org/officeDocument/2006/relationships/slideLayout" Target="../slideLayouts/slideLayout7.xml"/><Relationship Id="rId6" Type="http://schemas.openxmlformats.org/officeDocument/2006/relationships/hyperlink" Target="https://www.mormonwiki.com/1884" TargetMode="External"/><Relationship Id="rId11" Type="http://schemas.openxmlformats.org/officeDocument/2006/relationships/hyperlink" Target="https://www.mormonwiki.com/Salt_Lake_Temple" TargetMode="External"/><Relationship Id="rId24" Type="http://schemas.openxmlformats.org/officeDocument/2006/relationships/hyperlink" Target="https://www.mormonwiki.com/Bern_Switzerland_Temple" TargetMode="External"/><Relationship Id="rId32" Type="http://schemas.openxmlformats.org/officeDocument/2006/relationships/hyperlink" Target="https://www.mormonwiki.com/Oakland_California_Temple" TargetMode="External"/><Relationship Id="rId37" Type="http://schemas.openxmlformats.org/officeDocument/2006/relationships/hyperlink" Target="https://www.mormonwiki.com/Provo_Utah_Temple" TargetMode="External"/><Relationship Id="rId5" Type="http://schemas.openxmlformats.org/officeDocument/2006/relationships/hyperlink" Target="https://www.mormonwiki.com/Logan_Utah_Temple" TargetMode="External"/><Relationship Id="rId15" Type="http://schemas.openxmlformats.org/officeDocument/2006/relationships/hyperlink" Target="https://www.mormonwiki.com/1919" TargetMode="External"/><Relationship Id="rId23" Type="http://schemas.openxmlformats.org/officeDocument/2006/relationships/hyperlink" Target="https://www.mormonwiki.com/George_Albert_Smith_(Prophet)" TargetMode="External"/><Relationship Id="rId28" Type="http://schemas.openxmlformats.org/officeDocument/2006/relationships/hyperlink" Target="https://www.mormonwiki.com/1956" TargetMode="External"/><Relationship Id="rId36" Type="http://schemas.openxmlformats.org/officeDocument/2006/relationships/hyperlink" Target="https://www.mormonwiki.com/Joseph_Fielding_Smith" TargetMode="External"/><Relationship Id="rId10" Type="http://schemas.openxmlformats.org/officeDocument/2006/relationships/hyperlink" Target="https://www.mormonwiki.com/Lorenzo_Snow" TargetMode="External"/><Relationship Id="rId19" Type="http://schemas.openxmlformats.org/officeDocument/2006/relationships/hyperlink" Target="https://www.mormonwiki.com/Mesa_Arizona_Temple" TargetMode="External"/><Relationship Id="rId31" Type="http://schemas.openxmlformats.org/officeDocument/2006/relationships/hyperlink" Target="https://www.mormonwiki.com/London_England_Temple" TargetMode="External"/><Relationship Id="rId4" Type="http://schemas.openxmlformats.org/officeDocument/2006/relationships/hyperlink" Target="https://www.mormonwiki.com/Daniel_H._Wells" TargetMode="External"/><Relationship Id="rId9" Type="http://schemas.openxmlformats.org/officeDocument/2006/relationships/hyperlink" Target="https://www.mormonwiki.com/1888" TargetMode="External"/><Relationship Id="rId14" Type="http://schemas.openxmlformats.org/officeDocument/2006/relationships/hyperlink" Target="https://www.mormonwiki.com/Laie_Hawaii_Temple" TargetMode="External"/><Relationship Id="rId22" Type="http://schemas.openxmlformats.org/officeDocument/2006/relationships/hyperlink" Target="https://www.mormonwiki.com/1945" TargetMode="External"/><Relationship Id="rId27" Type="http://schemas.openxmlformats.org/officeDocument/2006/relationships/hyperlink" Target="https://www.mormonwiki.com/Los_Angeles_California_Temple" TargetMode="External"/><Relationship Id="rId30" Type="http://schemas.openxmlformats.org/officeDocument/2006/relationships/hyperlink" Target="https://www.mormonwiki.com/1958" TargetMode="External"/><Relationship Id="rId35" Type="http://schemas.openxmlformats.org/officeDocument/2006/relationships/hyperlink" Target="https://www.mormonwiki.com/1972"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mormonwiki.com/1984" TargetMode="External"/><Relationship Id="rId13" Type="http://schemas.openxmlformats.org/officeDocument/2006/relationships/hyperlink" Target="https://www.mormonwiki.com/Washington_D.C._Temple" TargetMode="External"/><Relationship Id="rId18" Type="http://schemas.openxmlformats.org/officeDocument/2006/relationships/hyperlink" Target="https://www.mormonwiki.com/Tokyo_Japan_Temple" TargetMode="External"/><Relationship Id="rId26" Type="http://schemas.openxmlformats.org/officeDocument/2006/relationships/hyperlink" Target="https://www.mormonwiki.com/Nuku%27alofa_Tonga_Temple" TargetMode="External"/><Relationship Id="rId3" Type="http://schemas.openxmlformats.org/officeDocument/2006/relationships/hyperlink" Target="https://www.mormonwiki.com/1983" TargetMode="External"/><Relationship Id="rId21" Type="http://schemas.openxmlformats.org/officeDocument/2006/relationships/hyperlink" Target="https://www.mormonwiki.com/Jordan_River_Utah_Temple" TargetMode="External"/><Relationship Id="rId7" Type="http://schemas.openxmlformats.org/officeDocument/2006/relationships/hyperlink" Target="https://www.mormonwiki.com/Boise_Idaho_Temple" TargetMode="External"/><Relationship Id="rId12" Type="http://schemas.openxmlformats.org/officeDocument/2006/relationships/hyperlink" Target="https://www.mormonwiki.com/Taipei_Taiwan_Temple" TargetMode="External"/><Relationship Id="rId17" Type="http://schemas.openxmlformats.org/officeDocument/2006/relationships/hyperlink" Target="https://www.mormonwiki.com/1978" TargetMode="External"/><Relationship Id="rId25" Type="http://schemas.openxmlformats.org/officeDocument/2006/relationships/hyperlink" Target="https://www.mormonwiki.com/Apia_Samoa_Temple" TargetMode="External"/><Relationship Id="rId2" Type="http://schemas.openxmlformats.org/officeDocument/2006/relationships/hyperlink" Target="https://www.mormonwiki.com/Santiago_Chile_Temple" TargetMode="External"/><Relationship Id="rId16" Type="http://schemas.openxmlformats.org/officeDocument/2006/relationships/hyperlink" Target="https://www.mormonwiki.com/S%C3%A3o_Paulo_Brazil_Temple" TargetMode="External"/><Relationship Id="rId20" Type="http://schemas.openxmlformats.org/officeDocument/2006/relationships/hyperlink" Target="https://www.mormonwiki.com/Seattle_Washington_Temple" TargetMode="External"/><Relationship Id="rId1" Type="http://schemas.openxmlformats.org/officeDocument/2006/relationships/slideLayout" Target="../slideLayouts/slideLayout7.xml"/><Relationship Id="rId6" Type="http://schemas.openxmlformats.org/officeDocument/2006/relationships/hyperlink" Target="https://www.mormonwiki.com/Mexico_City_Mexico_Temple" TargetMode="External"/><Relationship Id="rId11" Type="http://schemas.openxmlformats.org/officeDocument/2006/relationships/hyperlink" Target="https://www.mormonwiki.com/Dallas_Texas_Temple" TargetMode="External"/><Relationship Id="rId24" Type="http://schemas.openxmlformats.org/officeDocument/2006/relationships/hyperlink" Target="https://www.mormonwiki.com/Atlanta_Georgia_Temple" TargetMode="External"/><Relationship Id="rId5" Type="http://schemas.openxmlformats.org/officeDocument/2006/relationships/hyperlink" Target="https://www.mormonwiki.com/Papeete_Tahiti_Temple" TargetMode="External"/><Relationship Id="rId15" Type="http://schemas.openxmlformats.org/officeDocument/2006/relationships/hyperlink" Target="https://www.mormonwiki.com/Spencer_W._Kimball" TargetMode="External"/><Relationship Id="rId23" Type="http://schemas.openxmlformats.org/officeDocument/2006/relationships/hyperlink" Target="https://www.mormonwiki.com/Marion_G._Romney" TargetMode="External"/><Relationship Id="rId10" Type="http://schemas.openxmlformats.org/officeDocument/2006/relationships/hyperlink" Target="https://www.mormonwiki.com/Manila_Philippines_Temple" TargetMode="External"/><Relationship Id="rId19" Type="http://schemas.openxmlformats.org/officeDocument/2006/relationships/hyperlink" Target="https://www.mormonwiki.com/1980"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Sydney_Australia_Temple" TargetMode="External"/><Relationship Id="rId14" Type="http://schemas.openxmlformats.org/officeDocument/2006/relationships/hyperlink" Target="https://www.mormonwiki.com/1974" TargetMode="External"/><Relationship Id="rId22" Type="http://schemas.openxmlformats.org/officeDocument/2006/relationships/hyperlink" Target="https://www.mormonwiki.com/198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mormonwiki.com/1989" TargetMode="External"/><Relationship Id="rId13" Type="http://schemas.openxmlformats.org/officeDocument/2006/relationships/hyperlink" Target="https://www.mormonwiki.com/San_Diego_California_Temple" TargetMode="External"/><Relationship Id="rId18" Type="http://schemas.openxmlformats.org/officeDocument/2006/relationships/hyperlink" Target="https://www.mormonwiki.com/Bountiful_Utah_Temple" TargetMode="External"/><Relationship Id="rId26" Type="http://schemas.openxmlformats.org/officeDocument/2006/relationships/hyperlink" Target="https://www.mormonwiki.com/Johannesburg_South_Africa_Temple" TargetMode="External"/><Relationship Id="rId3" Type="http://schemas.openxmlformats.org/officeDocument/2006/relationships/hyperlink" Target="https://www.mormonwiki.com/1986" TargetMode="External"/><Relationship Id="rId21" Type="http://schemas.openxmlformats.org/officeDocument/2006/relationships/hyperlink" Target="https://www.mormonwiki.com/1984" TargetMode="External"/><Relationship Id="rId7" Type="http://schemas.openxmlformats.org/officeDocument/2006/relationships/hyperlink" Target="https://www.mormonwiki.com/Portland_Oregon_Temple" TargetMode="External"/><Relationship Id="rId12" Type="http://schemas.openxmlformats.org/officeDocument/2006/relationships/hyperlink" Target="https://www.mormonwiki.com/1990" TargetMode="External"/><Relationship Id="rId17" Type="http://schemas.openxmlformats.org/officeDocument/2006/relationships/hyperlink" Target="https://www.mormonwiki.com/Howard_W._Hunter" TargetMode="External"/><Relationship Id="rId25" Type="http://schemas.openxmlformats.org/officeDocument/2006/relationships/hyperlink" Target="https://www.mormonwiki.com/Chicago_Illinois_Temple" TargetMode="External"/><Relationship Id="rId2" Type="http://schemas.openxmlformats.org/officeDocument/2006/relationships/hyperlink" Target="https://www.mormonwiki.com/Denver_Colorado_Temple" TargetMode="External"/><Relationship Id="rId16" Type="http://schemas.openxmlformats.org/officeDocument/2006/relationships/hyperlink" Target="https://www.mormonwiki.com/1994" TargetMode="External"/><Relationship Id="rId20" Type="http://schemas.openxmlformats.org/officeDocument/2006/relationships/hyperlink" Target="https://www.mormonwiki.com/Guatemala_City_Guatemala_Temple" TargetMode="External"/><Relationship Id="rId29" Type="http://schemas.openxmlformats.org/officeDocument/2006/relationships/hyperlink" Target="https://www.mormonwiki.com/Buenos_Aires_Argentina_Temple" TargetMode="External"/><Relationship Id="rId1" Type="http://schemas.openxmlformats.org/officeDocument/2006/relationships/slideLayout" Target="../slideLayouts/slideLayout7.xml"/><Relationship Id="rId6" Type="http://schemas.openxmlformats.org/officeDocument/2006/relationships/hyperlink" Target="https://www.mormonwiki.com/1987" TargetMode="External"/><Relationship Id="rId11" Type="http://schemas.openxmlformats.org/officeDocument/2006/relationships/hyperlink" Target="https://www.mormonwiki.com/Toronto_Ontario_Temple" TargetMode="External"/><Relationship Id="rId24" Type="http://schemas.openxmlformats.org/officeDocument/2006/relationships/hyperlink" Target="https://www.mormonwiki.com/Stockholm_Sweden_Temple" TargetMode="External"/><Relationship Id="rId5" Type="http://schemas.openxmlformats.org/officeDocument/2006/relationships/hyperlink" Target="https://www.mormonwiki.com/Frankfurt_Germany_Temple" TargetMode="External"/><Relationship Id="rId15" Type="http://schemas.openxmlformats.org/officeDocument/2006/relationships/hyperlink" Target="https://www.mormonwiki.com/Orlando_Florida_Temple" TargetMode="External"/><Relationship Id="rId23" Type="http://schemas.openxmlformats.org/officeDocument/2006/relationships/hyperlink" Target="https://www.mormonwiki.com/1985" TargetMode="External"/><Relationship Id="rId28" Type="http://schemas.openxmlformats.org/officeDocument/2006/relationships/hyperlink" Target="https://www.mormonwiki.com/Lima_Peru_Temple" TargetMode="External"/><Relationship Id="rId10" Type="http://schemas.openxmlformats.org/officeDocument/2006/relationships/hyperlink" Target="https://www.mormonwiki.com/Las_Vegas_Nevada_Temple" TargetMode="External"/><Relationship Id="rId19" Type="http://schemas.openxmlformats.org/officeDocument/2006/relationships/hyperlink" Target="https://www.mormonwiki.com/1995" TargetMode="External"/><Relationship Id="rId4" Type="http://schemas.openxmlformats.org/officeDocument/2006/relationships/hyperlink" Target="https://www.mormonwiki.com/Ezra_Taft_Benson" TargetMode="External"/><Relationship Id="rId9" Type="http://schemas.openxmlformats.org/officeDocument/2006/relationships/hyperlink" Target="https://www.mormonwiki.com/Gordon_B._Hinckley" TargetMode="External"/><Relationship Id="rId14" Type="http://schemas.openxmlformats.org/officeDocument/2006/relationships/hyperlink" Target="https://www.mormonwiki.com/1993" TargetMode="External"/><Relationship Id="rId22" Type="http://schemas.openxmlformats.org/officeDocument/2006/relationships/hyperlink" Target="https://www.mormonwiki.com/Freiberg_Germany_Temple" TargetMode="External"/><Relationship Id="rId27" Type="http://schemas.openxmlformats.org/officeDocument/2006/relationships/hyperlink" Target="https://www.mormonwiki.com/Seoul_Korea_Temple" TargetMode="External"/><Relationship Id="rId30" Type="http://schemas.openxmlformats.org/officeDocument/2006/relationships/hyperlink" Target="https://www.mormonwiki.com/Thomas_S._Monso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mormonwiki.com/Columbus_Ohio_Temple" TargetMode="External"/><Relationship Id="rId13" Type="http://schemas.openxmlformats.org/officeDocument/2006/relationships/hyperlink" Target="https://www.mormonwiki.com/1996" TargetMode="External"/><Relationship Id="rId18" Type="http://schemas.openxmlformats.org/officeDocument/2006/relationships/hyperlink" Target="https://www.mormonwiki.com/Preston_England_Temple" TargetMode="External"/><Relationship Id="rId3" Type="http://schemas.openxmlformats.org/officeDocument/2006/relationships/hyperlink" Target="https://www.mormonwiki.com/1999" TargetMode="External"/><Relationship Id="rId21" Type="http://schemas.openxmlformats.org/officeDocument/2006/relationships/hyperlink" Target="https://www.mormonwiki.com/Anchorage_Alaska_Temple" TargetMode="External"/><Relationship Id="rId7" Type="http://schemas.openxmlformats.org/officeDocument/2006/relationships/hyperlink" Target="https://www.mormonwiki.com/Spokane_Washington_Temple" TargetMode="External"/><Relationship Id="rId12" Type="http://schemas.openxmlformats.org/officeDocument/2006/relationships/hyperlink" Target="https://www.mormonwiki.com/Hong_Kong_China_Temple" TargetMode="External"/><Relationship Id="rId17" Type="http://schemas.openxmlformats.org/officeDocument/2006/relationships/hyperlink" Target="https://www.mormonwiki.com/Vernal_Utah_Temple" TargetMode="External"/><Relationship Id="rId2" Type="http://schemas.openxmlformats.org/officeDocument/2006/relationships/hyperlink" Target="https://www.mormonwiki.com/Madrid_Spain_Temple" TargetMode="External"/><Relationship Id="rId16" Type="http://schemas.openxmlformats.org/officeDocument/2006/relationships/hyperlink" Target="https://www.mormonwiki.com/1997" TargetMode="External"/><Relationship Id="rId20" Type="http://schemas.openxmlformats.org/officeDocument/2006/relationships/hyperlink" Target="https://www.mormonwiki.com/Monticello_Utah_Temple" TargetMode="External"/><Relationship Id="rId1" Type="http://schemas.openxmlformats.org/officeDocument/2006/relationships/slideLayout" Target="../slideLayouts/slideLayout7.xml"/><Relationship Id="rId6" Type="http://schemas.openxmlformats.org/officeDocument/2006/relationships/hyperlink" Target="https://www.mormonwiki.com/Guayaquil_Ecuador_Temple" TargetMode="External"/><Relationship Id="rId11" Type="http://schemas.openxmlformats.org/officeDocument/2006/relationships/hyperlink" Target="https://www.mormonwiki.com/Detroit_Michigan_Temple" TargetMode="External"/><Relationship Id="rId5" Type="http://schemas.openxmlformats.org/officeDocument/2006/relationships/hyperlink" Target="https://www.mormonwiki.com/Bogota_Colombia_Temple" TargetMode="External"/><Relationship Id="rId15" Type="http://schemas.openxmlformats.org/officeDocument/2006/relationships/hyperlink" Target="https://www.mormonwiki.com/St._Louis_Missouri_Temple" TargetMode="External"/><Relationship Id="rId10" Type="http://schemas.openxmlformats.org/officeDocument/2006/relationships/hyperlink" Target="https://www.mormonwiki.com/Columbia_South_Carolina_Temple" TargetMode="External"/><Relationship Id="rId19" Type="http://schemas.openxmlformats.org/officeDocument/2006/relationships/hyperlink" Target="https://www.mormonwiki.com/1998"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Bismarck_North_Dakota_Temple" TargetMode="External"/><Relationship Id="rId14" Type="http://schemas.openxmlformats.org/officeDocument/2006/relationships/hyperlink" Target="https://www.mormonwiki.com/Mount_Timpanogos_Utah_Temple" TargetMode="External"/><Relationship Id="rId22" Type="http://schemas.openxmlformats.org/officeDocument/2006/relationships/hyperlink" Target="https://www.mormonwiki.com/Colonia_Juarez_Chihuahua_Mexico_Templ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mormonwiki.com/Tuxtla_Gutierrez_Mexico_Temple" TargetMode="External"/><Relationship Id="rId13" Type="http://schemas.openxmlformats.org/officeDocument/2006/relationships/hyperlink" Target="https://www.mormonwiki.com/Medford_Oregon_Temple" TargetMode="External"/><Relationship Id="rId18" Type="http://schemas.openxmlformats.org/officeDocument/2006/relationships/hyperlink" Target="https://www.mormonwiki.com/Billings_Montana_Temple" TargetMode="External"/><Relationship Id="rId3" Type="http://schemas.openxmlformats.org/officeDocument/2006/relationships/hyperlink" Target="https://www.mormonwiki.com/2000" TargetMode="External"/><Relationship Id="rId21" Type="http://schemas.openxmlformats.org/officeDocument/2006/relationships/hyperlink" Target="https://www.mormonwiki.com/St._Paul_Minnesota_Temple" TargetMode="External"/><Relationship Id="rId7" Type="http://schemas.openxmlformats.org/officeDocument/2006/relationships/hyperlink" Target="https://www.mormonwiki.com/James_E._Faust" TargetMode="External"/><Relationship Id="rId12" Type="http://schemas.openxmlformats.org/officeDocument/2006/relationships/hyperlink" Target="https://www.mormonwiki.com/Fresno_California_Temple" TargetMode="External"/><Relationship Id="rId17" Type="http://schemas.openxmlformats.org/officeDocument/2006/relationships/hyperlink" Target="https://www.mormonwiki.com/Boyd_K._Packer" TargetMode="External"/><Relationship Id="rId2" Type="http://schemas.openxmlformats.org/officeDocument/2006/relationships/hyperlink" Target="https://www.mormonwiki.com/Hermosillo_Sonora_Mexico_Temple" TargetMode="External"/><Relationship Id="rId16" Type="http://schemas.openxmlformats.org/officeDocument/2006/relationships/hyperlink" Target="https://www.mormonwiki.com/Regina_Saskatchewan_Temple" TargetMode="External"/><Relationship Id="rId20" Type="http://schemas.openxmlformats.org/officeDocument/2006/relationships/hyperlink" Target="https://www.mormonwiki.com/Raleigh_North_Carolina_Temple" TargetMode="External"/><Relationship Id="rId1" Type="http://schemas.openxmlformats.org/officeDocument/2006/relationships/slideLayout" Target="../slideLayouts/slideLayout7.xml"/><Relationship Id="rId6" Type="http://schemas.openxmlformats.org/officeDocument/2006/relationships/hyperlink" Target="https://www.mormonwiki.com/Oaxaca_Mexico_Temple" TargetMode="External"/><Relationship Id="rId11" Type="http://schemas.openxmlformats.org/officeDocument/2006/relationships/hyperlink" Target="https://www.mormonwiki.com/Palmyra_New_York_Temple" TargetMode="External"/><Relationship Id="rId5" Type="http://schemas.openxmlformats.org/officeDocument/2006/relationships/hyperlink" Target="https://www.mormonwiki.com/Albuquerque_New_Mexico_Temple" TargetMode="External"/><Relationship Id="rId15" Type="http://schemas.openxmlformats.org/officeDocument/2006/relationships/hyperlink" Target="https://www.mormonwiki.com/1999" TargetMode="External"/><Relationship Id="rId23" Type="http://schemas.openxmlformats.org/officeDocument/2006/relationships/hyperlink" Target="https://www.mormonwiki.com/Ciudad_Juarez_Mexico_Temple" TargetMode="External"/><Relationship Id="rId10" Type="http://schemas.openxmlformats.org/officeDocument/2006/relationships/hyperlink" Target="https://www.mormonwiki.com/Thomas_S._Monson" TargetMode="External"/><Relationship Id="rId19" Type="http://schemas.openxmlformats.org/officeDocument/2006/relationships/hyperlink" Target="https://www.mormonwiki.com/Edmonton_Alberta_Temple"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Louisville_Kentucky_Temple" TargetMode="External"/><Relationship Id="rId14" Type="http://schemas.openxmlformats.org/officeDocument/2006/relationships/hyperlink" Target="https://www.mormonwiki.com/Halifax_Nova_Scotia_Temple" TargetMode="External"/><Relationship Id="rId22" Type="http://schemas.openxmlformats.org/officeDocument/2006/relationships/hyperlink" Target="https://www.mormonwiki.com/Kona_Hawaii_Templ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mormonwiki.com/Merida_Mexico_Temple" TargetMode="External"/><Relationship Id="rId13" Type="http://schemas.openxmlformats.org/officeDocument/2006/relationships/hyperlink" Target="https://www.mormonwiki.com/James_E._Faust" TargetMode="External"/><Relationship Id="rId18" Type="http://schemas.openxmlformats.org/officeDocument/2006/relationships/hyperlink" Target="https://www.mormonwiki.com/Nashville_Tennessee_Temple" TargetMode="External"/><Relationship Id="rId3" Type="http://schemas.openxmlformats.org/officeDocument/2006/relationships/hyperlink" Target="https://www.mormonwiki.com/2000" TargetMode="External"/><Relationship Id="rId21" Type="http://schemas.openxmlformats.org/officeDocument/2006/relationships/hyperlink" Target="https://www.mormonwiki.com/San_Jose_Costa_Rica_Temple" TargetMode="External"/><Relationship Id="rId7" Type="http://schemas.openxmlformats.org/officeDocument/2006/relationships/hyperlink" Target="https://www.mormonwiki.com/Suva_Fiji_Temple" TargetMode="External"/><Relationship Id="rId12" Type="http://schemas.openxmlformats.org/officeDocument/2006/relationships/hyperlink" Target="https://www.mormonwiki.com/Oklahoma_City_Oklahoma_Temple" TargetMode="External"/><Relationship Id="rId17" Type="http://schemas.openxmlformats.org/officeDocument/2006/relationships/hyperlink" Target="https://www.mormonwiki.com/Tampico_Mexico_Temple" TargetMode="External"/><Relationship Id="rId2" Type="http://schemas.openxmlformats.org/officeDocument/2006/relationships/hyperlink" Target="https://www.mormonwiki.com/Fukuoka_Japan_Temple" TargetMode="External"/><Relationship Id="rId16" Type="http://schemas.openxmlformats.org/officeDocument/2006/relationships/hyperlink" Target="https://www.mormonwiki.com/Cochabamba_Bolivia_Temple" TargetMode="External"/><Relationship Id="rId20" Type="http://schemas.openxmlformats.org/officeDocument/2006/relationships/hyperlink" Target="https://www.mormonwiki.com/Montreal_Quebec_Temple" TargetMode="External"/><Relationship Id="rId1" Type="http://schemas.openxmlformats.org/officeDocument/2006/relationships/slideLayout" Target="../slideLayouts/slideLayout7.xml"/><Relationship Id="rId6" Type="http://schemas.openxmlformats.org/officeDocument/2006/relationships/hyperlink" Target="https://www.mormonwiki.com/Melbourne_Australia_Temple" TargetMode="External"/><Relationship Id="rId11" Type="http://schemas.openxmlformats.org/officeDocument/2006/relationships/hyperlink" Target="https://www.mormonwiki.com/Baton_Rouge_Louisiana_Temple" TargetMode="External"/><Relationship Id="rId5" Type="http://schemas.openxmlformats.org/officeDocument/2006/relationships/hyperlink" Target="https://www.mormonwiki.com/Adelaide_Australia_Temple" TargetMode="External"/><Relationship Id="rId15" Type="http://schemas.openxmlformats.org/officeDocument/2006/relationships/hyperlink" Target="https://www.mormonwiki.com/Reno_Nevada_Temple" TargetMode="External"/><Relationship Id="rId10" Type="http://schemas.openxmlformats.org/officeDocument/2006/relationships/hyperlink" Target="https://www.mormonwiki.com/Veracruz_Mexico_Temple" TargetMode="External"/><Relationship Id="rId19" Type="http://schemas.openxmlformats.org/officeDocument/2006/relationships/hyperlink" Target="https://www.mormonwiki.com/Villahermosa_Mexico_Temple"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Thomas_S._Monson" TargetMode="External"/><Relationship Id="rId14" Type="http://schemas.openxmlformats.org/officeDocument/2006/relationships/hyperlink" Target="https://www.mormonwiki.com/Memphis_Tennessee_Templ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mormonwiki.com/Snowflake_Arizona_Temple" TargetMode="External"/><Relationship Id="rId13" Type="http://schemas.openxmlformats.org/officeDocument/2006/relationships/hyperlink" Target="https://www.mormonwiki.com/Caracas_Venezuela_Temple" TargetMode="External"/><Relationship Id="rId18" Type="http://schemas.openxmlformats.org/officeDocument/2006/relationships/hyperlink" Target="https://www.mormonwiki.com/Boston_Massachusetts_Temple" TargetMode="External"/><Relationship Id="rId3" Type="http://schemas.openxmlformats.org/officeDocument/2006/relationships/hyperlink" Target="https://www.mormonwiki.com/2001" TargetMode="External"/><Relationship Id="rId21" Type="http://schemas.openxmlformats.org/officeDocument/2006/relationships/hyperlink" Target="https://www.mormonwiki.com/Montevideo_Uruguay_Temple" TargetMode="External"/><Relationship Id="rId7" Type="http://schemas.openxmlformats.org/officeDocument/2006/relationships/hyperlink" Target="https://www.mormonwiki.com/Columbia_River_Washington_Temple" TargetMode="External"/><Relationship Id="rId12" Type="http://schemas.openxmlformats.org/officeDocument/2006/relationships/hyperlink" Target="https://www.mormonwiki.com/Campinas_Brazil_Temple" TargetMode="External"/><Relationship Id="rId17" Type="http://schemas.openxmlformats.org/officeDocument/2006/relationships/hyperlink" Target="https://www.mormonwiki.com/Santo_Domingo_Dominican_Republic_Temple" TargetMode="External"/><Relationship Id="rId2" Type="http://schemas.openxmlformats.org/officeDocument/2006/relationships/hyperlink" Target="https://www.mormonwiki.com/Winter_Quarters_Nebraska_Temple" TargetMode="External"/><Relationship Id="rId16" Type="http://schemas.openxmlformats.org/officeDocument/2006/relationships/hyperlink" Target="https://www.mormonwiki.com/Birmingham_Alabama_Temple" TargetMode="External"/><Relationship Id="rId20" Type="http://schemas.openxmlformats.org/officeDocument/2006/relationships/hyperlink" Target="https://www.mormonwiki.com/Porto_Alegre_Brazil_Temple" TargetMode="External"/><Relationship Id="rId1" Type="http://schemas.openxmlformats.org/officeDocument/2006/relationships/slideLayout" Target="../slideLayouts/slideLayout7.xml"/><Relationship Id="rId6" Type="http://schemas.openxmlformats.org/officeDocument/2006/relationships/hyperlink" Target="https://www.mormonwiki.com/Perth_Australia_Temple" TargetMode="External"/><Relationship Id="rId11" Type="http://schemas.openxmlformats.org/officeDocument/2006/relationships/hyperlink" Target="https://www.mormonwiki.com/Monterrey_Mexico_Temple" TargetMode="External"/><Relationship Id="rId5" Type="http://schemas.openxmlformats.org/officeDocument/2006/relationships/hyperlink" Target="https://www.mormonwiki.com/Guadalajara_Mexico_Temple" TargetMode="External"/><Relationship Id="rId15" Type="http://schemas.openxmlformats.org/officeDocument/2006/relationships/hyperlink" Target="https://www.mormonwiki.com/Houston_Texas_Temple" TargetMode="External"/><Relationship Id="rId10" Type="http://schemas.openxmlformats.org/officeDocument/2006/relationships/hyperlink" Target="https://www.mormonwiki.com/Lubbock_Texas_Temple" TargetMode="External"/><Relationship Id="rId19" Type="http://schemas.openxmlformats.org/officeDocument/2006/relationships/hyperlink" Target="https://www.mormonwiki.com/Recife_Brazil_Temple"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2002" TargetMode="External"/><Relationship Id="rId14" Type="http://schemas.openxmlformats.org/officeDocument/2006/relationships/hyperlink" Target="https://www.mormonwiki.com/2000"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mormonwiki.com/2006" TargetMode="External"/><Relationship Id="rId13" Type="http://schemas.openxmlformats.org/officeDocument/2006/relationships/hyperlink" Target="https://www.mormonwiki.com/Curitiba_Brazil_Temple" TargetMode="External"/><Relationship Id="rId18" Type="http://schemas.openxmlformats.org/officeDocument/2006/relationships/hyperlink" Target="https://www.mormonwiki.com/The_Hague_Netherlands_Temple" TargetMode="External"/><Relationship Id="rId3" Type="http://schemas.openxmlformats.org/officeDocument/2006/relationships/hyperlink" Target="https://www.mormonwiki.com/2005" TargetMode="External"/><Relationship Id="rId21" Type="http://schemas.openxmlformats.org/officeDocument/2006/relationships/hyperlink" Target="https://www.mormonwiki.com/Redlands_California_Temple" TargetMode="External"/><Relationship Id="rId7" Type="http://schemas.openxmlformats.org/officeDocument/2006/relationships/hyperlink" Target="https://www.mormonwiki.com/Sacramento_California_Temple" TargetMode="External"/><Relationship Id="rId12" Type="http://schemas.openxmlformats.org/officeDocument/2006/relationships/hyperlink" Target="https://www.mormonwiki.com/Thomas_S._Monson" TargetMode="External"/><Relationship Id="rId17" Type="http://schemas.openxmlformats.org/officeDocument/2006/relationships/hyperlink" Target="https://www.mormonwiki.com/Nauvoo_Temple" TargetMode="External"/><Relationship Id="rId25" Type="http://schemas.openxmlformats.org/officeDocument/2006/relationships/hyperlink" Target="https://www.mormonwiki.com/Manhattan_New_York_Temple" TargetMode="External"/><Relationship Id="rId2" Type="http://schemas.openxmlformats.org/officeDocument/2006/relationships/hyperlink" Target="https://www.mormonwiki.com/San_Antonio_Texas_Temple" TargetMode="External"/><Relationship Id="rId16" Type="http://schemas.openxmlformats.org/officeDocument/2006/relationships/hyperlink" Target="https://www.mormonwiki.com/2002" TargetMode="External"/><Relationship Id="rId20" Type="http://schemas.openxmlformats.org/officeDocument/2006/relationships/hyperlink" Target="https://www.mormonwiki.com/2003" TargetMode="External"/><Relationship Id="rId1" Type="http://schemas.openxmlformats.org/officeDocument/2006/relationships/slideLayout" Target="../slideLayouts/slideLayout7.xml"/><Relationship Id="rId6" Type="http://schemas.openxmlformats.org/officeDocument/2006/relationships/hyperlink" Target="https://www.mormonwiki.com/Newport_Beach_California_Temple" TargetMode="External"/><Relationship Id="rId11" Type="http://schemas.openxmlformats.org/officeDocument/2006/relationships/hyperlink" Target="https://www.mormonwiki.com/2008" TargetMode="External"/><Relationship Id="rId24" Type="http://schemas.openxmlformats.org/officeDocument/2006/relationships/hyperlink" Target="https://www.mormonwiki.com/Copenhagen_Denmark_Temple" TargetMode="External"/><Relationship Id="rId5" Type="http://schemas.openxmlformats.org/officeDocument/2006/relationships/hyperlink" Target="https://www.mormonwiki.com/Aba_Nigeria_Temple" TargetMode="External"/><Relationship Id="rId15" Type="http://schemas.openxmlformats.org/officeDocument/2006/relationships/hyperlink" Target="https://www.mormonwiki.com/Asuncion_Paraguay_Temple" TargetMode="External"/><Relationship Id="rId23" Type="http://schemas.openxmlformats.org/officeDocument/2006/relationships/hyperlink" Target="https://www.mormonwiki.com/2004" TargetMode="External"/><Relationship Id="rId10" Type="http://schemas.openxmlformats.org/officeDocument/2006/relationships/hyperlink" Target="https://www.mormonwiki.com/Rexburg_Idaho_Temple" TargetMode="External"/><Relationship Id="rId19" Type="http://schemas.openxmlformats.org/officeDocument/2006/relationships/hyperlink" Target="https://www.mormonwiki.com/Brisbane_Australia_Temple" TargetMode="External"/><Relationship Id="rId4" Type="http://schemas.openxmlformats.org/officeDocument/2006/relationships/hyperlink" Target="https://www.mormonwiki.com/Gordon_B._Hinckley" TargetMode="External"/><Relationship Id="rId9" Type="http://schemas.openxmlformats.org/officeDocument/2006/relationships/hyperlink" Target="https://www.mormonwiki.com/Helsinki_Finland_Temple" TargetMode="External"/><Relationship Id="rId14" Type="http://schemas.openxmlformats.org/officeDocument/2006/relationships/hyperlink" Target="https://www.mormonwiki.com/Panama_City_Panama_Temple" TargetMode="External"/><Relationship Id="rId22" Type="http://schemas.openxmlformats.org/officeDocument/2006/relationships/hyperlink" Target="https://www.mormonwiki.com/Accra_Ghana_Temple"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www.mormonwiki.com/Manaus_Brazil_Temple" TargetMode="External"/><Relationship Id="rId13" Type="http://schemas.openxmlformats.org/officeDocument/2006/relationships/hyperlink" Target="https://www.mormonwiki.com/Gilbert_Arizona_Temple" TargetMode="External"/><Relationship Id="rId18" Type="http://schemas.openxmlformats.org/officeDocument/2006/relationships/hyperlink" Target="https://www.mormonwiki.com/2009" TargetMode="External"/><Relationship Id="rId26" Type="http://schemas.openxmlformats.org/officeDocument/2006/relationships/hyperlink" Target="https://www.mormonwiki.com/Henry_B._Eyring" TargetMode="External"/><Relationship Id="rId3" Type="http://schemas.openxmlformats.org/officeDocument/2006/relationships/hyperlink" Target="https://www.mormonwiki.com/2011" TargetMode="External"/><Relationship Id="rId21" Type="http://schemas.openxmlformats.org/officeDocument/2006/relationships/hyperlink" Target="https://www.mormonwiki.com/2010" TargetMode="External"/><Relationship Id="rId7" Type="http://schemas.openxmlformats.org/officeDocument/2006/relationships/hyperlink" Target="https://www.mormonwiki.com/Thomas_S._Monson" TargetMode="External"/><Relationship Id="rId12" Type="http://schemas.openxmlformats.org/officeDocument/2006/relationships/hyperlink" Target="https://www.mormonwiki.com/Tegucigalpa_Honduras_Temple" TargetMode="External"/><Relationship Id="rId17" Type="http://schemas.openxmlformats.org/officeDocument/2006/relationships/hyperlink" Target="https://www.mormonwiki.com/Draper_Utah_Temple" TargetMode="External"/><Relationship Id="rId25" Type="http://schemas.openxmlformats.org/officeDocument/2006/relationships/hyperlink" Target="https://www.mormonwiki.com/San_Salvador_El_Salvador_Temple" TargetMode="External"/><Relationship Id="rId2" Type="http://schemas.openxmlformats.org/officeDocument/2006/relationships/hyperlink" Target="https://www.mormonwiki.com/Quetzaltenango_Guatemala_Temple" TargetMode="External"/><Relationship Id="rId16" Type="http://schemas.openxmlformats.org/officeDocument/2006/relationships/hyperlink" Target="https://www.mormonwiki.com/2008" TargetMode="External"/><Relationship Id="rId20" Type="http://schemas.openxmlformats.org/officeDocument/2006/relationships/hyperlink" Target="https://www.mormonwiki.com/Vancouver_British_Columbia_Temple" TargetMode="External"/><Relationship Id="rId1" Type="http://schemas.openxmlformats.org/officeDocument/2006/relationships/slideLayout" Target="../slideLayouts/slideLayout7.xml"/><Relationship Id="rId6" Type="http://schemas.openxmlformats.org/officeDocument/2006/relationships/hyperlink" Target="https://www.mormonwiki.com/2012" TargetMode="External"/><Relationship Id="rId11" Type="http://schemas.openxmlformats.org/officeDocument/2006/relationships/hyperlink" Target="https://www.mormonwiki.com/Calgary_Alberta_Temple" TargetMode="External"/><Relationship Id="rId24" Type="http://schemas.openxmlformats.org/officeDocument/2006/relationships/hyperlink" Target="https://www.mormonwiki.com/Kiev_Ukraine_Temple" TargetMode="External"/><Relationship Id="rId5" Type="http://schemas.openxmlformats.org/officeDocument/2006/relationships/hyperlink" Target="https://www.mormonwiki.com/Kansas_City_Missouri_Temple" TargetMode="External"/><Relationship Id="rId15" Type="http://schemas.openxmlformats.org/officeDocument/2006/relationships/hyperlink" Target="https://www.mormonwiki.com/Twin_Falls_Idaho_Temple" TargetMode="External"/><Relationship Id="rId23" Type="http://schemas.openxmlformats.org/officeDocument/2006/relationships/hyperlink" Target="https://www.mormonwiki.com/Cebu_Philippines_Temple" TargetMode="External"/><Relationship Id="rId10" Type="http://schemas.openxmlformats.org/officeDocument/2006/relationships/hyperlink" Target="https://www.mormonwiki.com/Boyd_K._Packer" TargetMode="External"/><Relationship Id="rId19" Type="http://schemas.openxmlformats.org/officeDocument/2006/relationships/hyperlink" Target="https://www.mormonwiki.com/Oquirrh_Mountain_Utah_Temple" TargetMode="External"/><Relationship Id="rId4" Type="http://schemas.openxmlformats.org/officeDocument/2006/relationships/hyperlink" Target="https://www.mormonwiki.com/Dieter_F._Uchtdorf" TargetMode="External"/><Relationship Id="rId9" Type="http://schemas.openxmlformats.org/officeDocument/2006/relationships/hyperlink" Target="https://www.mormonwiki.com/Brigham_City_Utah_Temple" TargetMode="External"/><Relationship Id="rId14" Type="http://schemas.openxmlformats.org/officeDocument/2006/relationships/hyperlink" Target="https://www.mormonwiki.com/Ft._Lauderdale_Florida_Temple" TargetMode="External"/><Relationship Id="rId22" Type="http://schemas.openxmlformats.org/officeDocument/2006/relationships/hyperlink" Target="https://www.mormonwiki.com/Gila_Valley_Arizona_Templ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mormonwiki.com/Hartford_Connecticut_Temple" TargetMode="External"/><Relationship Id="rId13" Type="http://schemas.openxmlformats.org/officeDocument/2006/relationships/hyperlink" Target="https://www.mormonwiki.com/Concepcion_Chile_Temple" TargetMode="External"/><Relationship Id="rId18" Type="http://schemas.openxmlformats.org/officeDocument/2006/relationships/hyperlink" Target="https://www.mormonwiki.com/Payson_Utah_Temple" TargetMode="External"/><Relationship Id="rId3" Type="http://schemas.openxmlformats.org/officeDocument/2006/relationships/hyperlink" Target="https://www.mormonwiki.com/Henry_B._Eyring" TargetMode="External"/><Relationship Id="rId21" Type="http://schemas.openxmlformats.org/officeDocument/2006/relationships/hyperlink" Target="https://www.mormonwiki.com/Tijuana_Mexico_Temple" TargetMode="External"/><Relationship Id="rId7" Type="http://schemas.openxmlformats.org/officeDocument/2006/relationships/hyperlink" Target="https://www.mormonwiki.com/David_A._Bednar" TargetMode="External"/><Relationship Id="rId12" Type="http://schemas.openxmlformats.org/officeDocument/2006/relationships/hyperlink" Target="https://www.mormonwiki.com/Cedar_City_Utah_Temple" TargetMode="External"/><Relationship Id="rId17" Type="http://schemas.openxmlformats.org/officeDocument/2006/relationships/hyperlink" Target="https://www.mormonwiki.com/Cordoba_Argentina_Temple" TargetMode="External"/><Relationship Id="rId2" Type="http://schemas.openxmlformats.org/officeDocument/2006/relationships/hyperlink" Target="https://www.mormonwiki.com/Philadelphia_Pennsylvania_Temple" TargetMode="External"/><Relationship Id="rId16" Type="http://schemas.openxmlformats.org/officeDocument/2006/relationships/hyperlink" Target="https://www.mormonwiki.com/Thomas_S._Monson" TargetMode="External"/><Relationship Id="rId20" Type="http://schemas.openxmlformats.org/officeDocument/2006/relationships/hyperlink" Target="https://www.mormonwiki.com/Indianapolis_Indiana_Temple" TargetMode="External"/><Relationship Id="rId1" Type="http://schemas.openxmlformats.org/officeDocument/2006/relationships/slideLayout" Target="../slideLayouts/slideLayout7.xml"/><Relationship Id="rId6" Type="http://schemas.openxmlformats.org/officeDocument/2006/relationships/hyperlink" Target="https://www.mormonwiki.com/Star_Valley_Wyoming_Temple" TargetMode="External"/><Relationship Id="rId11" Type="http://schemas.openxmlformats.org/officeDocument/2006/relationships/hyperlink" Target="https://www.mormonwiki.com/Meridian_Idaho_Temple" TargetMode="External"/><Relationship Id="rId24" Type="http://schemas.openxmlformats.org/officeDocument/2006/relationships/hyperlink" Target="https://www.mormonwiki.com/Sapporo_Japan_Temple" TargetMode="External"/><Relationship Id="rId5" Type="http://schemas.openxmlformats.org/officeDocument/2006/relationships/hyperlink" Target="https://www.mormonwiki.com/Dieter_F._Uchtdorf" TargetMode="External"/><Relationship Id="rId15" Type="http://schemas.openxmlformats.org/officeDocument/2006/relationships/hyperlink" Target="https://www.mormonwiki.com/Phoenix_Arizona_Temple" TargetMode="External"/><Relationship Id="rId23" Type="http://schemas.openxmlformats.org/officeDocument/2006/relationships/hyperlink" Target="https://www.mormonwiki.com/Dallin_H._Oaks" TargetMode="External"/><Relationship Id="rId10" Type="http://schemas.openxmlformats.org/officeDocument/2006/relationships/hyperlink" Target="https://www.mormonwiki.com/Tucson_Arizona_Mormon_Temple" TargetMode="External"/><Relationship Id="rId19" Type="http://schemas.openxmlformats.org/officeDocument/2006/relationships/hyperlink" Target="https://www.mormonwiki.com/Trujillo_Peru_Mormon_Temple" TargetMode="External"/><Relationship Id="rId4" Type="http://schemas.openxmlformats.org/officeDocument/2006/relationships/hyperlink" Target="https://www.mormonwiki.com/Fort_Collins_Colorado_Temple" TargetMode="External"/><Relationship Id="rId9" Type="http://schemas.openxmlformats.org/officeDocument/2006/relationships/hyperlink" Target="https://www.mormonwiki.com/Paris_France_Temple" TargetMode="External"/><Relationship Id="rId14" Type="http://schemas.openxmlformats.org/officeDocument/2006/relationships/hyperlink" Target="https://www.mormonwiki.com/Russell_M._Nelson" TargetMode="External"/><Relationship Id="rId22" Type="http://schemas.openxmlformats.org/officeDocument/2006/relationships/hyperlink" Target="https://www.mormonwiki.com/Provo_City_Center_Temple"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mormonwiki.com/Lisbon_Portugal_Temple" TargetMode="External"/><Relationship Id="rId13" Type="http://schemas.openxmlformats.org/officeDocument/2006/relationships/hyperlink" Target="https://www.mormonwiki.com/Juan_A._Uceda" TargetMode="External"/><Relationship Id="rId18" Type="http://schemas.openxmlformats.org/officeDocument/2006/relationships/hyperlink" Target="https://www.mormonwiki.com/Rio_de_Janeiro_Brazil_Temple" TargetMode="External"/><Relationship Id="rId3" Type="http://schemas.openxmlformats.org/officeDocument/2006/relationships/hyperlink" Target="https://www.mormonwiki.com/2010" TargetMode="External"/><Relationship Id="rId21" Type="http://schemas.openxmlformats.org/officeDocument/2006/relationships/hyperlink" Target="https://www.mormonwiki.com/Carlos_A._Godoy" TargetMode="External"/><Relationship Id="rId7" Type="http://schemas.openxmlformats.org/officeDocument/2006/relationships/hyperlink" Target="https://www.mormonwiki.com/David_A._Bednar" TargetMode="External"/><Relationship Id="rId12" Type="http://schemas.openxmlformats.org/officeDocument/2006/relationships/hyperlink" Target="https://www.mormonwiki.com/Barranquilla_Colombia_Temple" TargetMode="External"/><Relationship Id="rId17" Type="http://schemas.openxmlformats.org/officeDocument/2006/relationships/hyperlink" Target="https://www.mormonwiki.com/Larry_Y._Wilson" TargetMode="External"/><Relationship Id="rId2" Type="http://schemas.openxmlformats.org/officeDocument/2006/relationships/hyperlink" Target="https://www.mormonwiki.com/Rome_Italy_Mormon_Temple" TargetMode="External"/><Relationship Id="rId16" Type="http://schemas.openxmlformats.org/officeDocument/2006/relationships/hyperlink" Target="https://www.mormonwiki.com/Winnipeg_Manitoba_Temple" TargetMode="External"/><Relationship Id="rId20" Type="http://schemas.openxmlformats.org/officeDocument/2006/relationships/hyperlink" Target="https://www.mormonwiki.com/Arequipa_Peru_Mormon_Temple" TargetMode="External"/><Relationship Id="rId1" Type="http://schemas.openxmlformats.org/officeDocument/2006/relationships/slideLayout" Target="../slideLayouts/slideLayout7.xml"/><Relationship Id="rId6" Type="http://schemas.openxmlformats.org/officeDocument/2006/relationships/hyperlink" Target="https://www.mormonwiki.com/2011" TargetMode="External"/><Relationship Id="rId11" Type="http://schemas.openxmlformats.org/officeDocument/2006/relationships/hyperlink" Target="https://www.mormonwiki.com/Neil_L._Andersen" TargetMode="External"/><Relationship Id="rId5" Type="http://schemas.openxmlformats.org/officeDocument/2006/relationships/hyperlink" Target="https://www.mormonwiki.com/Fortaleza_Brazil_Temple" TargetMode="External"/><Relationship Id="rId15" Type="http://schemas.openxmlformats.org/officeDocument/2006/relationships/hyperlink" Target="https://www.mormonwiki.com/Carl_B._Cook" TargetMode="External"/><Relationship Id="rId23" Type="http://schemas.openxmlformats.org/officeDocument/2006/relationships/hyperlink" Target="https://www.mormonwiki.com/Walter_F._Gonz%C3%A1lez" TargetMode="External"/><Relationship Id="rId10" Type="http://schemas.openxmlformats.org/officeDocument/2006/relationships/hyperlink" Target="https://www.mormonwiki.com/Kinshasa_Congo_Temple" TargetMode="External"/><Relationship Id="rId19" Type="http://schemas.openxmlformats.org/officeDocument/2006/relationships/hyperlink" Target="https://www.mormonwiki.com/Claudio_R._M._Costa" TargetMode="External"/><Relationship Id="rId4" Type="http://schemas.openxmlformats.org/officeDocument/2006/relationships/hyperlink" Target="https://www.mormonwiki.com/Thomas_S._Monson" TargetMode="External"/><Relationship Id="rId9" Type="http://schemas.openxmlformats.org/officeDocument/2006/relationships/hyperlink" Target="https://www.mormonwiki.com/Patrick_Kearon" TargetMode="External"/><Relationship Id="rId14" Type="http://schemas.openxmlformats.org/officeDocument/2006/relationships/hyperlink" Target="https://www.mormonwiki.com/Durban_South_Africa_Temple" TargetMode="External"/><Relationship Id="rId22" Type="http://schemas.openxmlformats.org/officeDocument/2006/relationships/hyperlink" Target="https://www.mormonwiki.com/Port-au-Prince_Haiti_Templ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mormonwiki.com/wiki/index.php?title=Bel%C3%A9m_Brazil_Temple&amp;action=edit&amp;redlink=1" TargetMode="External"/><Relationship Id="rId13" Type="http://schemas.openxmlformats.org/officeDocument/2006/relationships/hyperlink" Target="https://www.mormonwiki.com/Pocatello_Idaho_Temple" TargetMode="External"/><Relationship Id="rId18" Type="http://schemas.openxmlformats.org/officeDocument/2006/relationships/hyperlink" Target="https://www.mormonwiki.com/wiki/index.php?title=Managua_Nicaragua_Temple&amp;action=edit&amp;redlink=1" TargetMode="External"/><Relationship Id="rId3" Type="http://schemas.openxmlformats.org/officeDocument/2006/relationships/hyperlink" Target="https://www.mormonwiki.com/First_Presidency" TargetMode="External"/><Relationship Id="rId7" Type="http://schemas.openxmlformats.org/officeDocument/2006/relationships/hyperlink" Target="https://www.mormonwiki.com/wiki/index.php?title=Harare_Zimbabwe_Temple&amp;action=edit&amp;redlink=1" TargetMode="External"/><Relationship Id="rId12" Type="http://schemas.openxmlformats.org/officeDocument/2006/relationships/hyperlink" Target="https://www.mormonwiki.com/wiki/index.php?title=Nairobi_Kenya_Temple&amp;action=edit&amp;redlink=1" TargetMode="External"/><Relationship Id="rId17" Type="http://schemas.openxmlformats.org/officeDocument/2006/relationships/hyperlink" Target="https://www.mormonwiki.com/wiki/index.php?title=Layton_Utah_Temple&amp;action=edit&amp;redlink=1" TargetMode="External"/><Relationship Id="rId2" Type="http://schemas.openxmlformats.org/officeDocument/2006/relationships/hyperlink" Target="https://www.mormonwiki.com/Urdaneta_Philippines_Temple" TargetMode="External"/><Relationship Id="rId16" Type="http://schemas.openxmlformats.org/officeDocument/2006/relationships/hyperlink" Target="https://www.mormonwiki.com/wiki/index.php?title=Cagayan_de_Oro_Philippines_Temple&amp;action=edit&amp;redlink=1" TargetMode="External"/><Relationship Id="rId1" Type="http://schemas.openxmlformats.org/officeDocument/2006/relationships/slideLayout" Target="../slideLayouts/slideLayout7.xml"/><Relationship Id="rId6" Type="http://schemas.openxmlformats.org/officeDocument/2006/relationships/hyperlink" Target="https://www.mormonwiki.com/wiki/index.php?title=Quito_Ecuador_Temple&amp;action=edit&amp;redlink=1" TargetMode="External"/><Relationship Id="rId11" Type="http://schemas.openxmlformats.org/officeDocument/2006/relationships/hyperlink" Target="https://www.mormonwiki.com/wiki/index.php?title=The_Greater_Manila_Philippines_AreaTemple&amp;action=edit&amp;redlink=1" TargetMode="External"/><Relationship Id="rId5" Type="http://schemas.openxmlformats.org/officeDocument/2006/relationships/hyperlink" Target="https://www.mormonwiki.com/Bangkok_Thailand_Temple" TargetMode="External"/><Relationship Id="rId15" Type="http://schemas.openxmlformats.org/officeDocument/2006/relationships/hyperlink" Target="https://www.mormonwiki.com/wiki/index.php?title=Bengaluru_India_Temple&amp;action=edit&amp;redlink=1" TargetMode="External"/><Relationship Id="rId10" Type="http://schemas.openxmlformats.org/officeDocument/2006/relationships/hyperlink" Target="https://www.mormonwiki.com/wiki/index.php?title=Bras%C3%ADlia_Brazil_Temple&amp;action=edit&amp;redlink=1" TargetMode="External"/><Relationship Id="rId4" Type="http://schemas.openxmlformats.org/officeDocument/2006/relationships/hyperlink" Target="https://www.mormonwiki.com/Abidjan_Cote_d%E2%80%99Ivoire_Temple" TargetMode="External"/><Relationship Id="rId9" Type="http://schemas.openxmlformats.org/officeDocument/2006/relationships/hyperlink" Target="https://www.mormonwiki.com/wiki/index.php?title=Lima_Peru_Los_Olivos_Temple&amp;action=edit&amp;redlink=1" TargetMode="External"/><Relationship Id="rId14" Type="http://schemas.openxmlformats.org/officeDocument/2006/relationships/hyperlink" Target="https://www.mormonwiki.com/wiki/index.php?title=Saratoga_Springs_Utah_Temple&amp;action=edit&amp;redlink=1"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mormonwiki.com/wiki/index.php?title=Phnom_Penh_Cambodia_Temple&amp;action=edit&amp;redlink=1" TargetMode="External"/><Relationship Id="rId13" Type="http://schemas.openxmlformats.org/officeDocument/2006/relationships/hyperlink" Target="https://www.mormonwiki.com/wiki/index.php?title=Lagos_Nigeria_Temple&amp;action=edit&amp;redlink=1" TargetMode="External"/><Relationship Id="rId3" Type="http://schemas.openxmlformats.org/officeDocument/2006/relationships/hyperlink" Target="https://www.mormonwiki.com/First_Presidency" TargetMode="External"/><Relationship Id="rId7" Type="http://schemas.openxmlformats.org/officeDocument/2006/relationships/hyperlink" Target="https://www.mormonwiki.com/wiki/index.php?title=Yuba_City_California_Temple&amp;action=edit&amp;redlink=1" TargetMode="External"/><Relationship Id="rId12" Type="http://schemas.openxmlformats.org/officeDocument/2006/relationships/hyperlink" Target="https://www.mormonwiki.com/wiki/index.php?title=Auckland_New_Zealand_Temple&amp;action=edit&amp;redlink=1" TargetMode="External"/><Relationship Id="rId2" Type="http://schemas.openxmlformats.org/officeDocument/2006/relationships/hyperlink" Target="https://www.mormonwiki.com/wiki/index.php?title=Richmond_Virginia_Temple&amp;action=edit&amp;redlink=1" TargetMode="External"/><Relationship Id="rId16" Type="http://schemas.openxmlformats.org/officeDocument/2006/relationships/hyperlink" Target="https://www.mormonwiki.com/wiki/index.php?title=Washington_County_Utah_Temple&amp;action=edit&amp;redlink=1" TargetMode="External"/><Relationship Id="rId1" Type="http://schemas.openxmlformats.org/officeDocument/2006/relationships/slideLayout" Target="../slideLayouts/slideLayout7.xml"/><Relationship Id="rId6" Type="http://schemas.openxmlformats.org/officeDocument/2006/relationships/hyperlink" Target="https://www.mormonwiki.com/wiki/index.php?title=Mendoza_Argentina_Temple&amp;action=edit&amp;redlink=1" TargetMode="External"/><Relationship Id="rId11" Type="http://schemas.openxmlformats.org/officeDocument/2006/relationships/hyperlink" Target="https://www.mormonwiki.com/wiki/index.php?title=Puebla_M%C3%A9xico_Temple&amp;action=edit&amp;redlink=1" TargetMode="External"/><Relationship Id="rId5" Type="http://schemas.openxmlformats.org/officeDocument/2006/relationships/hyperlink" Target="https://www.mormonwiki.com/wiki/index.php?title=(A_major_city_in_Russia_to_be_announced)_Temple&amp;action=edit&amp;redlink=1" TargetMode="External"/><Relationship Id="rId15" Type="http://schemas.openxmlformats.org/officeDocument/2006/relationships/hyperlink" Target="https://www.mormonwiki.com/wiki/index.php?title=San_Juan_Puerto_Rico_Temple&amp;action=edit&amp;redlink=1" TargetMode="External"/><Relationship Id="rId10" Type="http://schemas.openxmlformats.org/officeDocument/2006/relationships/hyperlink" Target="https://www.mormonwiki.com/wiki/index.php?title=Yigo_Guam_Temple&amp;action=edit&amp;redlink=1" TargetMode="External"/><Relationship Id="rId4" Type="http://schemas.openxmlformats.org/officeDocument/2006/relationships/hyperlink" Target="https://www.mormonwiki.com/wiki/index.php?title=Salta_Argentina_Temple&amp;action=edit&amp;redlink=1" TargetMode="External"/><Relationship Id="rId9" Type="http://schemas.openxmlformats.org/officeDocument/2006/relationships/hyperlink" Target="https://www.mormonwiki.com/wiki/index.php?title=Praia_Cape_Verde_Temple&amp;action=edit&amp;redlink=1" TargetMode="External"/><Relationship Id="rId14" Type="http://schemas.openxmlformats.org/officeDocument/2006/relationships/hyperlink" Target="https://www.mormonwiki.com/wiki/index.php?title=Davao_Philippines_Temple&amp;action=edit&amp;redlink=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1">
            <a:extLst>
              <a:ext uri="{FF2B5EF4-FFF2-40B4-BE49-F238E27FC236}">
                <a16:creationId xmlns:a16="http://schemas.microsoft.com/office/drawing/2014/main" id="{184948FE-7641-41ED-A146-C2BCB7DD5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25072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C08188F-EAB7-4AEC-81FF-132DD427B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err="1">
                <a:solidFill>
                  <a:schemeClr val="bg1"/>
                </a:solidFill>
                <a:latin typeface="Angsana New" panose="02020603050405020304" pitchFamily="18" charset="-34"/>
              </a:rPr>
              <a:t>Artemus</a:t>
            </a:r>
            <a:r>
              <a:rPr lang="en-US" sz="6000" dirty="0">
                <a:solidFill>
                  <a:schemeClr val="bg1"/>
                </a:solidFill>
                <a:latin typeface="Angsana New" panose="02020603050405020304" pitchFamily="18" charset="-34"/>
              </a:rPr>
              <a:t> Millet From Canada</a:t>
            </a:r>
            <a:endParaRPr lang="en-US" sz="4400" dirty="0">
              <a:solidFill>
                <a:schemeClr val="bg1"/>
              </a:solidFill>
              <a:latin typeface="Angsana New" panose="02020603050405020304" pitchFamily="18" charset="-34"/>
            </a:endParaRPr>
          </a:p>
        </p:txBody>
      </p:sp>
      <p:sp>
        <p:nvSpPr>
          <p:cNvPr id="13" name="TextBox 12"/>
          <p:cNvSpPr txBox="1"/>
          <p:nvPr/>
        </p:nvSpPr>
        <p:spPr>
          <a:xfrm>
            <a:off x="117125" y="6496773"/>
            <a:ext cx="5109603" cy="338554"/>
          </a:xfrm>
          <a:prstGeom prst="rect">
            <a:avLst/>
          </a:prstGeom>
          <a:noFill/>
        </p:spPr>
        <p:txBody>
          <a:bodyPr wrap="square" rtlCol="0">
            <a:spAutoFit/>
          </a:bodyPr>
          <a:lstStyle/>
          <a:p>
            <a:r>
              <a:rPr lang="en-US" sz="1600" dirty="0">
                <a:solidFill>
                  <a:schemeClr val="bg1"/>
                </a:solidFill>
              </a:rPr>
              <a:t>D&amp;C 109:5  BYU Studies and Eugene England </a:t>
            </a:r>
          </a:p>
        </p:txBody>
      </p:sp>
      <p:sp>
        <p:nvSpPr>
          <p:cNvPr id="7" name="Rectangle 6"/>
          <p:cNvSpPr/>
          <p:nvPr/>
        </p:nvSpPr>
        <p:spPr>
          <a:xfrm>
            <a:off x="153614" y="1136521"/>
            <a:ext cx="4673823" cy="1631216"/>
          </a:xfrm>
          <a:prstGeom prst="rect">
            <a:avLst/>
          </a:prstGeom>
        </p:spPr>
        <p:txBody>
          <a:bodyPr wrap="square">
            <a:spAutoFit/>
          </a:bodyPr>
          <a:lstStyle/>
          <a:p>
            <a:r>
              <a:rPr lang="en-US" sz="2000" b="0" i="0" dirty="0">
                <a:solidFill>
                  <a:schemeClr val="bg1"/>
                </a:solidFill>
                <a:effectLst/>
                <a:latin typeface="Abadi" panose="020B0604020104020204" pitchFamily="34" charset="0"/>
              </a:rPr>
              <a:t>Brother Millet gave up his job as a stone mason for the Canadian government so he and his </a:t>
            </a:r>
            <a:r>
              <a:rPr lang="en-US" sz="2000" b="0" i="0" u="none" strike="noStrike" dirty="0">
                <a:solidFill>
                  <a:schemeClr val="bg1"/>
                </a:solidFill>
                <a:effectLst/>
                <a:latin typeface="Abadi" panose="020B0604020104020204" pitchFamily="34" charset="0"/>
              </a:rPr>
              <a:t>family</a:t>
            </a:r>
            <a:r>
              <a:rPr lang="en-US" sz="2000" b="0" i="0" dirty="0">
                <a:solidFill>
                  <a:schemeClr val="bg1"/>
                </a:solidFill>
                <a:effectLst/>
                <a:latin typeface="Abadi" panose="020B0604020104020204" pitchFamily="34" charset="0"/>
              </a:rPr>
              <a:t> could move to Kirtland, where he served as the superintendent of the construction of the temple. </a:t>
            </a:r>
            <a:endParaRPr lang="en-US" sz="2000" dirty="0">
              <a:solidFill>
                <a:schemeClr val="bg1"/>
              </a:solidFill>
            </a:endParaRPr>
          </a:p>
        </p:txBody>
      </p:sp>
      <p:sp>
        <p:nvSpPr>
          <p:cNvPr id="2" name="Rectangle 1"/>
          <p:cNvSpPr/>
          <p:nvPr/>
        </p:nvSpPr>
        <p:spPr>
          <a:xfrm>
            <a:off x="1815650" y="5391617"/>
            <a:ext cx="4637314" cy="1015663"/>
          </a:xfrm>
          <a:prstGeom prst="rect">
            <a:avLst/>
          </a:prstGeom>
        </p:spPr>
        <p:txBody>
          <a:bodyPr wrap="square">
            <a:spAutoFit/>
          </a:bodyPr>
          <a:lstStyle/>
          <a:p>
            <a:r>
              <a:rPr lang="en-US" sz="2000" b="0" i="0" dirty="0" err="1">
                <a:solidFill>
                  <a:srgbClr val="FFFF00"/>
                </a:solidFill>
                <a:effectLst/>
                <a:latin typeface="Abadi" panose="020B0604020104020204" pitchFamily="34" charset="0"/>
              </a:rPr>
              <a:t>Artemus</a:t>
            </a:r>
            <a:r>
              <a:rPr lang="en-US" sz="2000" b="0" i="0" dirty="0">
                <a:solidFill>
                  <a:srgbClr val="FFFF00"/>
                </a:solidFill>
                <a:effectLst/>
                <a:latin typeface="Abadi" panose="020B0604020104020204" pitchFamily="34" charset="0"/>
              </a:rPr>
              <a:t> Millet's greatest legacies of faith are his conversion and his lifelong commitment to establishing Zion.</a:t>
            </a:r>
            <a:endParaRPr lang="en-US" sz="2000" dirty="0">
              <a:solidFill>
                <a:srgbClr val="FFFF00"/>
              </a:solidFill>
            </a:endParaRPr>
          </a:p>
        </p:txBody>
      </p:sp>
      <p:sp>
        <p:nvSpPr>
          <p:cNvPr id="3" name="Rectangle 2"/>
          <p:cNvSpPr/>
          <p:nvPr/>
        </p:nvSpPr>
        <p:spPr>
          <a:xfrm>
            <a:off x="6943496" y="768757"/>
            <a:ext cx="4637314" cy="1631216"/>
          </a:xfrm>
          <a:prstGeom prst="rect">
            <a:avLst/>
          </a:prstGeom>
        </p:spPr>
        <p:txBody>
          <a:bodyPr wrap="square">
            <a:spAutoFit/>
          </a:bodyPr>
          <a:lstStyle/>
          <a:p>
            <a:r>
              <a:rPr lang="en-US" sz="2000" b="0" i="0" dirty="0">
                <a:solidFill>
                  <a:schemeClr val="bg1"/>
                </a:solidFill>
                <a:effectLst/>
                <a:latin typeface="Abadi" panose="020B0604020104020204" pitchFamily="34" charset="0"/>
              </a:rPr>
              <a:t>Millet sold the family farm, took his family to Kirtland, and labored on the temple from the laying of the cornerstone to the project's completion, having full charge of the work.</a:t>
            </a:r>
            <a:endParaRPr lang="en-US" sz="2000" dirty="0">
              <a:solidFill>
                <a:schemeClr val="bg1"/>
              </a:solidFill>
            </a:endParaRPr>
          </a:p>
        </p:txBody>
      </p:sp>
      <p:sp>
        <p:nvSpPr>
          <p:cNvPr id="8" name="Rectangle 7"/>
          <p:cNvSpPr/>
          <p:nvPr/>
        </p:nvSpPr>
        <p:spPr>
          <a:xfrm>
            <a:off x="6847117" y="4284614"/>
            <a:ext cx="5344883" cy="2246769"/>
          </a:xfrm>
          <a:prstGeom prst="rect">
            <a:avLst/>
          </a:prstGeom>
        </p:spPr>
        <p:txBody>
          <a:bodyPr wrap="square">
            <a:spAutoFit/>
          </a:bodyPr>
          <a:lstStyle/>
          <a:p>
            <a:r>
              <a:rPr lang="en-US" sz="2000" dirty="0">
                <a:solidFill>
                  <a:schemeClr val="bg1"/>
                </a:solidFill>
              </a:rPr>
              <a:t>He served so well, inventing an extraordinarily hard exterior plaster that shone with the china dishes broken up in it, and feeding many of the workers on the temple from his own resources that he was later called by Joseph Smith to do the masonry for the Nauvoo Temple, where that same marvelous exterior plaster was used.</a:t>
            </a:r>
          </a:p>
        </p:txBody>
      </p:sp>
      <p:pic>
        <p:nvPicPr>
          <p:cNvPr id="9" name="Picture 8">
            <a:extLst>
              <a:ext uri="{FF2B5EF4-FFF2-40B4-BE49-F238E27FC236}">
                <a16:creationId xmlns:a16="http://schemas.microsoft.com/office/drawing/2014/main" id="{B6F048DA-2EF0-4CF2-B070-30A93F38EF94}"/>
              </a:ext>
            </a:extLst>
          </p:cNvPr>
          <p:cNvPicPr>
            <a:picLocks noChangeAspect="1"/>
          </p:cNvPicPr>
          <p:nvPr/>
        </p:nvPicPr>
        <p:blipFill rotWithShape="1">
          <a:blip r:embed="rId3">
            <a:extLst>
              <a:ext uri="{28A0092B-C50C-407E-A947-70E740481C1C}">
                <a14:useLocalDpi xmlns:a14="http://schemas.microsoft.com/office/drawing/2010/main" val="0"/>
              </a:ext>
            </a:extLst>
          </a:blip>
          <a:srcRect t="951"/>
          <a:stretch/>
        </p:blipFill>
        <p:spPr>
          <a:xfrm>
            <a:off x="5096613" y="1318437"/>
            <a:ext cx="1481328" cy="3411470"/>
          </a:xfrm>
          <a:prstGeom prst="rect">
            <a:avLst/>
          </a:prstGeom>
        </p:spPr>
      </p:pic>
      <p:pic>
        <p:nvPicPr>
          <p:cNvPr id="11" name="Picture 10">
            <a:extLst>
              <a:ext uri="{FF2B5EF4-FFF2-40B4-BE49-F238E27FC236}">
                <a16:creationId xmlns:a16="http://schemas.microsoft.com/office/drawing/2014/main" id="{111E7D3E-3F1D-46A5-B692-BA2428E22E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230" y="2639311"/>
            <a:ext cx="2038350" cy="1504950"/>
          </a:xfrm>
          <a:prstGeom prst="rect">
            <a:avLst/>
          </a:prstGeom>
        </p:spPr>
      </p:pic>
      <p:pic>
        <p:nvPicPr>
          <p:cNvPr id="15" name="Picture 14">
            <a:extLst>
              <a:ext uri="{FF2B5EF4-FFF2-40B4-BE49-F238E27FC236}">
                <a16:creationId xmlns:a16="http://schemas.microsoft.com/office/drawing/2014/main" id="{6E9AAD6B-B209-4800-9060-068817222C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313" y="3455670"/>
            <a:ext cx="3124200" cy="1695450"/>
          </a:xfrm>
          <a:prstGeom prst="rect">
            <a:avLst/>
          </a:prstGeom>
        </p:spPr>
      </p:pic>
    </p:spTree>
    <p:extLst>
      <p:ext uri="{BB962C8B-B14F-4D97-AF65-F5344CB8AC3E}">
        <p14:creationId xmlns:p14="http://schemas.microsoft.com/office/powerpoint/2010/main" val="34649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4B75517-84AD-4D32-852F-EEF685144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769441"/>
          </a:xfrm>
          <a:prstGeom prst="rect">
            <a:avLst/>
          </a:prstGeom>
          <a:noFill/>
        </p:spPr>
        <p:txBody>
          <a:bodyPr wrap="square" rtlCol="0">
            <a:spAutoFit/>
          </a:bodyPr>
          <a:lstStyle/>
          <a:p>
            <a:pPr algn="ctr"/>
            <a:r>
              <a:rPr lang="en-US" sz="4400" dirty="0">
                <a:solidFill>
                  <a:schemeClr val="bg1"/>
                </a:solidFill>
                <a:latin typeface="Angsana New" panose="02020603050405020304" pitchFamily="18" charset="-34"/>
              </a:rPr>
              <a:t>Blessings Promised In The House of the Lord</a:t>
            </a: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a:t>
            </a:r>
          </a:p>
        </p:txBody>
      </p:sp>
      <p:pic>
        <p:nvPicPr>
          <p:cNvPr id="23" name="Picture 22">
            <a:extLst>
              <a:ext uri="{FF2B5EF4-FFF2-40B4-BE49-F238E27FC236}">
                <a16:creationId xmlns:a16="http://schemas.microsoft.com/office/drawing/2014/main" id="{7BF41AE7-BA13-47FD-8E01-9232D53C3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81" y="1013374"/>
            <a:ext cx="3151905" cy="4395597"/>
          </a:xfrm>
          <a:prstGeom prst="rect">
            <a:avLst/>
          </a:prstGeom>
        </p:spPr>
      </p:pic>
      <p:pic>
        <p:nvPicPr>
          <p:cNvPr id="25" name="Picture 24">
            <a:extLst>
              <a:ext uri="{FF2B5EF4-FFF2-40B4-BE49-F238E27FC236}">
                <a16:creationId xmlns:a16="http://schemas.microsoft.com/office/drawing/2014/main" id="{499B72F9-70BD-4FFB-8F48-9F978E4E9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871" y="707496"/>
            <a:ext cx="6431837" cy="2420322"/>
          </a:xfrm>
          <a:prstGeom prst="rect">
            <a:avLst/>
          </a:prstGeom>
        </p:spPr>
      </p:pic>
      <p:pic>
        <p:nvPicPr>
          <p:cNvPr id="27" name="Picture 26">
            <a:extLst>
              <a:ext uri="{FF2B5EF4-FFF2-40B4-BE49-F238E27FC236}">
                <a16:creationId xmlns:a16="http://schemas.microsoft.com/office/drawing/2014/main" id="{0BB9904C-FF54-40B6-AB88-9E14FAE9A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0838" y="2887810"/>
            <a:ext cx="5285690" cy="2956816"/>
          </a:xfrm>
          <a:prstGeom prst="rect">
            <a:avLst/>
          </a:prstGeom>
        </p:spPr>
      </p:pic>
      <p:pic>
        <p:nvPicPr>
          <p:cNvPr id="29" name="Picture 28">
            <a:extLst>
              <a:ext uri="{FF2B5EF4-FFF2-40B4-BE49-F238E27FC236}">
                <a16:creationId xmlns:a16="http://schemas.microsoft.com/office/drawing/2014/main" id="{F47810D8-C44A-42C9-9603-B695404D0F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7120" y="3085962"/>
            <a:ext cx="4157832" cy="3749365"/>
          </a:xfrm>
          <a:prstGeom prst="rect">
            <a:avLst/>
          </a:prstGeom>
        </p:spPr>
      </p:pic>
      <p:sp>
        <p:nvSpPr>
          <p:cNvPr id="31" name="Rectangle 30">
            <a:extLst>
              <a:ext uri="{FF2B5EF4-FFF2-40B4-BE49-F238E27FC236}">
                <a16:creationId xmlns:a16="http://schemas.microsoft.com/office/drawing/2014/main" id="{5FAD0D73-92A0-477B-8CAE-76E2E1AF4893}"/>
              </a:ext>
            </a:extLst>
          </p:cNvPr>
          <p:cNvSpPr/>
          <p:nvPr/>
        </p:nvSpPr>
        <p:spPr>
          <a:xfrm>
            <a:off x="323481" y="5950880"/>
            <a:ext cx="8833444" cy="523220"/>
          </a:xfrm>
          <a:prstGeom prst="rect">
            <a:avLst/>
          </a:prstGeom>
        </p:spPr>
        <p:txBody>
          <a:bodyPr wrap="none">
            <a:spAutoFit/>
          </a:bodyPr>
          <a:lstStyle/>
          <a:p>
            <a:r>
              <a:rPr lang="en-US" sz="2800" b="1" dirty="0">
                <a:solidFill>
                  <a:srgbClr val="FFFF00"/>
                </a:solidFill>
                <a:latin typeface="Open Sans"/>
              </a:rPr>
              <a:t>In the temple, the Lord can manifest Himself to us.</a:t>
            </a:r>
            <a:r>
              <a:rPr lang="en-US" sz="2800" dirty="0">
                <a:solidFill>
                  <a:srgbClr val="FFFF00"/>
                </a:solidFill>
                <a:latin typeface="Open Sans"/>
              </a:rPr>
              <a:t> </a:t>
            </a:r>
            <a:endParaRPr lang="en-US" sz="2800" dirty="0">
              <a:solidFill>
                <a:srgbClr val="FFFF00"/>
              </a:solidFill>
            </a:endParaRPr>
          </a:p>
        </p:txBody>
      </p:sp>
    </p:spTree>
    <p:extLst>
      <p:ext uri="{BB962C8B-B14F-4D97-AF65-F5344CB8AC3E}">
        <p14:creationId xmlns:p14="http://schemas.microsoft.com/office/powerpoint/2010/main" val="17135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880E067-CC9C-47C2-96FC-A46F97D57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Reverence In The Lord’s House</a:t>
            </a: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109:21</a:t>
            </a:r>
          </a:p>
        </p:txBody>
      </p:sp>
      <p:sp>
        <p:nvSpPr>
          <p:cNvPr id="14" name="TextBox 13"/>
          <p:cNvSpPr txBox="1"/>
          <p:nvPr/>
        </p:nvSpPr>
        <p:spPr>
          <a:xfrm>
            <a:off x="354824" y="1264990"/>
            <a:ext cx="4500205" cy="2431435"/>
          </a:xfrm>
          <a:prstGeom prst="rect">
            <a:avLst/>
          </a:prstGeom>
          <a:noFill/>
        </p:spPr>
        <p:txBody>
          <a:bodyPr wrap="square" rtlCol="0">
            <a:spAutoFit/>
          </a:bodyPr>
          <a:lstStyle/>
          <a:p>
            <a:pPr fontAlgn="base"/>
            <a:r>
              <a:rPr lang="en-US" sz="2000" dirty="0">
                <a:solidFill>
                  <a:schemeClr val="bg1"/>
                </a:solidFill>
              </a:rPr>
              <a:t>“The most decorous conduct—unmarred by loud laughter, unnecessary conversation, untoward actions of any sort, or even by evil thoughts—is essential to reverencing the Lord’s sanctuary. And what is said of his temples is also true of his meetinghouses.”</a:t>
            </a:r>
          </a:p>
          <a:p>
            <a:pPr fontAlgn="base"/>
            <a:r>
              <a:rPr lang="en-US" sz="1200" dirty="0">
                <a:solidFill>
                  <a:schemeClr val="bg1"/>
                </a:solidFill>
              </a:rPr>
              <a:t>Elder Bruce R. McConkie </a:t>
            </a:r>
          </a:p>
        </p:txBody>
      </p:sp>
      <p:sp>
        <p:nvSpPr>
          <p:cNvPr id="42" name="TextBox 41"/>
          <p:cNvSpPr txBox="1"/>
          <p:nvPr/>
        </p:nvSpPr>
        <p:spPr>
          <a:xfrm>
            <a:off x="5455697" y="3310169"/>
            <a:ext cx="6304967" cy="3046988"/>
          </a:xfrm>
          <a:prstGeom prst="rect">
            <a:avLst/>
          </a:prstGeom>
          <a:noFill/>
        </p:spPr>
        <p:txBody>
          <a:bodyPr wrap="square" rtlCol="0">
            <a:spAutoFit/>
          </a:bodyPr>
          <a:lstStyle/>
          <a:p>
            <a:pPr fontAlgn="base"/>
            <a:r>
              <a:rPr lang="en-US" sz="2000" dirty="0">
                <a:solidFill>
                  <a:schemeClr val="bg1"/>
                </a:solidFill>
              </a:rPr>
              <a:t>“Self-respect requires, among other things, that one shall behave like a true gentleman, in a house of worship. </a:t>
            </a:r>
          </a:p>
          <a:p>
            <a:pPr fontAlgn="base"/>
            <a:endParaRPr lang="en-US" sz="2000" dirty="0">
              <a:solidFill>
                <a:schemeClr val="bg1"/>
              </a:solidFill>
            </a:endParaRPr>
          </a:p>
          <a:p>
            <a:pPr fontAlgn="base"/>
            <a:r>
              <a:rPr lang="en-US" sz="2000" dirty="0">
                <a:solidFill>
                  <a:schemeClr val="bg1"/>
                </a:solidFill>
              </a:rPr>
              <a:t>No self-respecting person will go to a house devoted to the service of God to whisper, gossip and visit; rather, it is one’s duty to put on self-restraint, to give one’s undivided attention to the speaker, and concentrate the mind upon his words that his thoughts may be grasped to one’s benefit and profit.” </a:t>
            </a:r>
          </a:p>
          <a:p>
            <a:pPr fontAlgn="base"/>
            <a:r>
              <a:rPr lang="en-US" sz="1200" dirty="0">
                <a:solidFill>
                  <a:schemeClr val="bg1"/>
                </a:solidFill>
              </a:rPr>
              <a:t>President Joseph F. Smith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010" y="3696425"/>
            <a:ext cx="1828800" cy="25527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2029" y="1015663"/>
            <a:ext cx="1769423" cy="2232561"/>
          </a:xfrm>
          <a:prstGeom prst="rect">
            <a:avLst/>
          </a:prstGeom>
        </p:spPr>
      </p:pic>
    </p:spTree>
    <p:extLst>
      <p:ext uri="{BB962C8B-B14F-4D97-AF65-F5344CB8AC3E}">
        <p14:creationId xmlns:p14="http://schemas.microsoft.com/office/powerpoint/2010/main" val="4768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263CE6A9-5B98-41CA-A158-0EAC06E33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A Power For Righteousness</a:t>
            </a: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109:22-49 </a:t>
            </a:r>
            <a:r>
              <a:rPr lang="en-US" sz="1600" dirty="0" err="1">
                <a:solidFill>
                  <a:schemeClr val="bg1"/>
                </a:solidFill>
              </a:rPr>
              <a:t>Otten</a:t>
            </a:r>
            <a:r>
              <a:rPr lang="en-US" sz="1600" dirty="0">
                <a:solidFill>
                  <a:schemeClr val="bg1"/>
                </a:solidFill>
              </a:rPr>
              <a:t> and Caldwell</a:t>
            </a:r>
          </a:p>
        </p:txBody>
      </p:sp>
      <p:sp>
        <p:nvSpPr>
          <p:cNvPr id="14" name="TextBox 13"/>
          <p:cNvSpPr txBox="1"/>
          <p:nvPr/>
        </p:nvSpPr>
        <p:spPr>
          <a:xfrm>
            <a:off x="354824" y="1264990"/>
            <a:ext cx="3089219" cy="1631216"/>
          </a:xfrm>
          <a:prstGeom prst="rect">
            <a:avLst/>
          </a:prstGeom>
          <a:noFill/>
        </p:spPr>
        <p:txBody>
          <a:bodyPr wrap="square" rtlCol="0">
            <a:spAutoFit/>
          </a:bodyPr>
          <a:lstStyle/>
          <a:p>
            <a:r>
              <a:rPr lang="en-US" sz="2000" dirty="0">
                <a:solidFill>
                  <a:schemeClr val="bg1"/>
                </a:solidFill>
              </a:rPr>
              <a:t>“Those who receive the ordinances and blessings of the temple have a power for righteousness that comes from the Lord.”</a:t>
            </a:r>
          </a:p>
        </p:txBody>
      </p:sp>
      <p:sp>
        <p:nvSpPr>
          <p:cNvPr id="15" name="TextBox 14"/>
          <p:cNvSpPr txBox="1"/>
          <p:nvPr/>
        </p:nvSpPr>
        <p:spPr>
          <a:xfrm>
            <a:off x="4260051" y="1064935"/>
            <a:ext cx="4844143" cy="1015663"/>
          </a:xfrm>
          <a:prstGeom prst="rect">
            <a:avLst/>
          </a:prstGeom>
          <a:noFill/>
        </p:spPr>
        <p:txBody>
          <a:bodyPr wrap="square" rtlCol="0">
            <a:spAutoFit/>
          </a:bodyPr>
          <a:lstStyle/>
          <a:p>
            <a:r>
              <a:rPr lang="en-US" sz="2000" dirty="0">
                <a:solidFill>
                  <a:schemeClr val="bg1"/>
                </a:solidFill>
              </a:rPr>
              <a:t>“They can better withstand evil and can better propagate truth as an influence for good to all of Father's children.”</a:t>
            </a:r>
          </a:p>
        </p:txBody>
      </p:sp>
      <p:sp>
        <p:nvSpPr>
          <p:cNvPr id="9" name="TextBox 8"/>
          <p:cNvSpPr txBox="1"/>
          <p:nvPr/>
        </p:nvSpPr>
        <p:spPr>
          <a:xfrm>
            <a:off x="5517947" y="3041078"/>
            <a:ext cx="4246640" cy="2739211"/>
          </a:xfrm>
          <a:prstGeom prst="rect">
            <a:avLst/>
          </a:prstGeom>
          <a:noFill/>
        </p:spPr>
        <p:txBody>
          <a:bodyPr wrap="square" rtlCol="0">
            <a:spAutoFit/>
          </a:bodyPr>
          <a:lstStyle/>
          <a:p>
            <a:r>
              <a:rPr lang="en-US" sz="2000" dirty="0">
                <a:solidFill>
                  <a:schemeClr val="bg1"/>
                </a:solidFill>
              </a:rPr>
              <a:t>“In the house of the Lord, faithful Church members can be endowed ‘with power from on high’, power that will enable us to resist temptation, honor covenants, obey the Lord’s commandments, and bear fervent, fearless testimony of the gospel to family, friends, and neighbors.” </a:t>
            </a:r>
          </a:p>
          <a:p>
            <a:r>
              <a:rPr lang="en-US" sz="1200" dirty="0">
                <a:solidFill>
                  <a:schemeClr val="bg1"/>
                </a:solidFill>
              </a:rPr>
              <a:t>Elder Joseph B. </a:t>
            </a:r>
            <a:r>
              <a:rPr lang="en-US" sz="1200" dirty="0" err="1">
                <a:solidFill>
                  <a:schemeClr val="bg1"/>
                </a:solidFill>
              </a:rPr>
              <a:t>Wirthlin</a:t>
            </a:r>
            <a:endParaRPr lang="en-US" sz="1200" dirty="0">
              <a:solidFill>
                <a:schemeClr val="bg1"/>
              </a:solidFill>
            </a:endParaRPr>
          </a:p>
        </p:txBody>
      </p:sp>
      <p:grpSp>
        <p:nvGrpSpPr>
          <p:cNvPr id="21" name="Group 20"/>
          <p:cNvGrpSpPr/>
          <p:nvPr/>
        </p:nvGrpSpPr>
        <p:grpSpPr>
          <a:xfrm>
            <a:off x="2733454" y="1886648"/>
            <a:ext cx="2328428" cy="4390750"/>
            <a:chOff x="838200" y="76200"/>
            <a:chExt cx="2667000" cy="5029200"/>
          </a:xfrm>
        </p:grpSpPr>
        <p:grpSp>
          <p:nvGrpSpPr>
            <p:cNvPr id="22" name="Group 17"/>
            <p:cNvGrpSpPr/>
            <p:nvPr/>
          </p:nvGrpSpPr>
          <p:grpSpPr>
            <a:xfrm>
              <a:off x="838200" y="76200"/>
              <a:ext cx="2667000" cy="5029200"/>
              <a:chOff x="838200" y="76200"/>
              <a:chExt cx="2667000" cy="5029200"/>
            </a:xfrm>
          </p:grpSpPr>
          <p:grpSp>
            <p:nvGrpSpPr>
              <p:cNvPr id="24" name="Group 17"/>
              <p:cNvGrpSpPr/>
              <p:nvPr/>
            </p:nvGrpSpPr>
            <p:grpSpPr>
              <a:xfrm flipH="1">
                <a:off x="2209800" y="1447800"/>
                <a:ext cx="1295400" cy="3429000"/>
                <a:chOff x="685800" y="1447800"/>
                <a:chExt cx="1295400" cy="3124200"/>
              </a:xfrm>
            </p:grpSpPr>
            <p:sp>
              <p:nvSpPr>
                <p:cNvPr id="40" name="Bent Arrow 3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16"/>
              <p:cNvGrpSpPr/>
              <p:nvPr/>
            </p:nvGrpSpPr>
            <p:grpSpPr>
              <a:xfrm>
                <a:off x="838200" y="1447800"/>
                <a:ext cx="1295400" cy="3429000"/>
                <a:chOff x="685800" y="1447800"/>
                <a:chExt cx="1295400" cy="3429000"/>
              </a:xfrm>
            </p:grpSpPr>
            <p:sp>
              <p:nvSpPr>
                <p:cNvPr id="38" name="Bent Arrow 3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1219200" y="2057400"/>
              <a:ext cx="1905000" cy="1797901"/>
            </a:xfrm>
            <a:prstGeom prst="rect">
              <a:avLst/>
            </a:prstGeom>
          </p:spPr>
          <p:txBody>
            <a:bodyPr wrap="square">
              <a:spAutoFit/>
            </a:bodyPr>
            <a:lstStyle/>
            <a:p>
              <a:pPr algn="ctr"/>
              <a:r>
                <a:rPr lang="en-US" sz="1600" dirty="0"/>
                <a:t> </a:t>
              </a:r>
              <a:r>
                <a:rPr lang="en-US" sz="1600" b="1" i="1" dirty="0"/>
                <a:t>Receiving temple blessings arms us with power and with the Lord’s help as we serve Him</a:t>
              </a:r>
              <a:endParaRPr lang="en-US" sz="1600" dirty="0">
                <a:solidFill>
                  <a:schemeClr val="bg1"/>
                </a:solidFill>
              </a:endParaRPr>
            </a:p>
          </p:txBody>
        </p:sp>
      </p:grpSp>
      <p:pic>
        <p:nvPicPr>
          <p:cNvPr id="13314" name="Picture 2" descr="http://news.byu.edu/releases/archive08/Dec/wirthlin/Wirthl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6470" y="3116513"/>
            <a:ext cx="2012866" cy="251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3314"/>
                                        </p:tgtEl>
                                        <p:attrNameLst>
                                          <p:attrName>style.visibility</p:attrName>
                                        </p:attrNameLst>
                                      </p:cBhvr>
                                      <p:to>
                                        <p:strVal val="visible"/>
                                      </p:to>
                                    </p:set>
                                    <p:animEffect transition="in" filter="fade">
                                      <p:cBhvr>
                                        <p:cTn id="23"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031825-AA71-4FC9-8F5C-86D13B703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Protection</a:t>
            </a:r>
          </a:p>
        </p:txBody>
      </p:sp>
      <p:sp>
        <p:nvSpPr>
          <p:cNvPr id="13" name="TextBox 12"/>
          <p:cNvSpPr txBox="1"/>
          <p:nvPr/>
        </p:nvSpPr>
        <p:spPr>
          <a:xfrm>
            <a:off x="-147873" y="6519446"/>
            <a:ext cx="3564616" cy="338554"/>
          </a:xfrm>
          <a:prstGeom prst="rect">
            <a:avLst/>
          </a:prstGeom>
          <a:noFill/>
        </p:spPr>
        <p:txBody>
          <a:bodyPr wrap="square" rtlCol="0">
            <a:spAutoFit/>
          </a:bodyPr>
          <a:lstStyle/>
          <a:p>
            <a:r>
              <a:rPr lang="en-US" sz="1600" dirty="0">
                <a:solidFill>
                  <a:schemeClr val="bg1"/>
                </a:solidFill>
              </a:rPr>
              <a:t>D&amp;C 109:24-46</a:t>
            </a:r>
          </a:p>
        </p:txBody>
      </p:sp>
      <p:sp>
        <p:nvSpPr>
          <p:cNvPr id="14" name="TextBox 13"/>
          <p:cNvSpPr txBox="1"/>
          <p:nvPr/>
        </p:nvSpPr>
        <p:spPr>
          <a:xfrm>
            <a:off x="3567155" y="1304654"/>
            <a:ext cx="5349290" cy="2400657"/>
          </a:xfrm>
          <a:prstGeom prst="rect">
            <a:avLst/>
          </a:prstGeom>
          <a:noFill/>
        </p:spPr>
        <p:txBody>
          <a:bodyPr wrap="square" rtlCol="0">
            <a:spAutoFit/>
          </a:bodyPr>
          <a:lstStyle/>
          <a:p>
            <a:pPr fontAlgn="base"/>
            <a:r>
              <a:rPr lang="en-US" sz="2000" dirty="0">
                <a:solidFill>
                  <a:schemeClr val="bg1"/>
                </a:solidFill>
              </a:rPr>
              <a:t> During the construction of the Kirtland Temple, mobs threatened to destroy the temple. </a:t>
            </a:r>
          </a:p>
          <a:p>
            <a:pPr fontAlgn="base"/>
            <a:endParaRPr lang="en-US" sz="2000" dirty="0">
              <a:solidFill>
                <a:schemeClr val="bg1"/>
              </a:solidFill>
            </a:endParaRPr>
          </a:p>
          <a:p>
            <a:pPr fontAlgn="base"/>
            <a:r>
              <a:rPr lang="en-US" sz="2000" dirty="0">
                <a:solidFill>
                  <a:schemeClr val="bg1"/>
                </a:solidFill>
              </a:rPr>
              <a:t>President Brigham Young told of “laborers on the walls, holding the sword in one hand to protect themselves from the mob, while they placed the stone and moved the trowel with the other” </a:t>
            </a:r>
          </a:p>
          <a:p>
            <a:pPr fontAlgn="base"/>
            <a:r>
              <a:rPr lang="en-US" sz="1000" dirty="0">
                <a:solidFill>
                  <a:schemeClr val="bg1"/>
                </a:solidFill>
              </a:rPr>
              <a:t>(</a:t>
            </a:r>
            <a:r>
              <a:rPr lang="en-US" sz="1000" i="1" dirty="0">
                <a:solidFill>
                  <a:schemeClr val="bg1"/>
                </a:solidFill>
              </a:rPr>
              <a:t>Discourses of Brigham Young,</a:t>
            </a:r>
            <a:r>
              <a:rPr lang="en-US" sz="1000" dirty="0">
                <a:solidFill>
                  <a:schemeClr val="bg1"/>
                </a:solidFill>
              </a:rPr>
              <a:t> sel. John A. </a:t>
            </a:r>
            <a:r>
              <a:rPr lang="en-US" sz="1000" dirty="0" err="1">
                <a:solidFill>
                  <a:schemeClr val="bg1"/>
                </a:solidFill>
              </a:rPr>
              <a:t>Widtsoe</a:t>
            </a:r>
            <a:r>
              <a:rPr lang="en-US" sz="1000" dirty="0">
                <a:solidFill>
                  <a:schemeClr val="bg1"/>
                </a:solidFill>
              </a:rPr>
              <a:t> [1954], 415). </a:t>
            </a:r>
          </a:p>
        </p:txBody>
      </p:sp>
      <p:sp>
        <p:nvSpPr>
          <p:cNvPr id="5" name="Rectangle 4"/>
          <p:cNvSpPr/>
          <p:nvPr/>
        </p:nvSpPr>
        <p:spPr>
          <a:xfrm>
            <a:off x="5704114" y="4570949"/>
            <a:ext cx="5921828" cy="830997"/>
          </a:xfrm>
          <a:prstGeom prst="rect">
            <a:avLst/>
          </a:prstGeom>
        </p:spPr>
        <p:txBody>
          <a:bodyPr wrap="square">
            <a:spAutoFit/>
          </a:bodyPr>
          <a:lstStyle/>
          <a:p>
            <a:pPr fontAlgn="base"/>
            <a:r>
              <a:rPr lang="en-US" sz="2400" dirty="0">
                <a:solidFill>
                  <a:schemeClr val="bg1"/>
                </a:solidFill>
              </a:rPr>
              <a:t>At times, the men who worked on the temple during the day had to guard it at night.</a:t>
            </a:r>
          </a:p>
        </p:txBody>
      </p:sp>
      <p:sp>
        <p:nvSpPr>
          <p:cNvPr id="7" name="Rectangle 6"/>
          <p:cNvSpPr/>
          <p:nvPr/>
        </p:nvSpPr>
        <p:spPr>
          <a:xfrm>
            <a:off x="3676515" y="5553346"/>
            <a:ext cx="4668017" cy="923330"/>
          </a:xfrm>
          <a:prstGeom prst="rect">
            <a:avLst/>
          </a:prstGeom>
        </p:spPr>
        <p:txBody>
          <a:bodyPr wrap="square">
            <a:spAutoFit/>
          </a:bodyPr>
          <a:lstStyle/>
          <a:p>
            <a:r>
              <a:rPr lang="en-US" b="1" i="0" dirty="0">
                <a:solidFill>
                  <a:srgbClr val="FFFF00"/>
                </a:solidFill>
                <a:effectLst/>
                <a:latin typeface="Abadi" panose="020B0604020104020204" pitchFamily="34" charset="0"/>
              </a:rPr>
              <a:t>If the Lord’s people are worthy and worship Him in the temple, then wickedness will not prevail over them.</a:t>
            </a:r>
            <a:endParaRPr lang="en-US" dirty="0">
              <a:solidFill>
                <a:srgbClr val="FFFF00"/>
              </a:solidFill>
            </a:endParaRPr>
          </a:p>
        </p:txBody>
      </p:sp>
      <p:pic>
        <p:nvPicPr>
          <p:cNvPr id="3" name="Picture 2">
            <a:extLst>
              <a:ext uri="{FF2B5EF4-FFF2-40B4-BE49-F238E27FC236}">
                <a16:creationId xmlns:a16="http://schemas.microsoft.com/office/drawing/2014/main" id="{91FD3223-B2C0-48EB-958A-0A1ED52DA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142" y="900649"/>
            <a:ext cx="2590800" cy="3670300"/>
          </a:xfrm>
          <a:prstGeom prst="rect">
            <a:avLst/>
          </a:prstGeom>
        </p:spPr>
      </p:pic>
      <p:grpSp>
        <p:nvGrpSpPr>
          <p:cNvPr id="12" name="Group 11">
            <a:extLst>
              <a:ext uri="{FF2B5EF4-FFF2-40B4-BE49-F238E27FC236}">
                <a16:creationId xmlns:a16="http://schemas.microsoft.com/office/drawing/2014/main" id="{9FC5C354-B80D-444E-8F85-DCD2C67E5329}"/>
              </a:ext>
            </a:extLst>
          </p:cNvPr>
          <p:cNvGrpSpPr/>
          <p:nvPr/>
        </p:nvGrpSpPr>
        <p:grpSpPr>
          <a:xfrm>
            <a:off x="207770" y="822209"/>
            <a:ext cx="3208973" cy="5508938"/>
            <a:chOff x="207770" y="822209"/>
            <a:chExt cx="3208973" cy="5508938"/>
          </a:xfrm>
        </p:grpSpPr>
        <p:pic>
          <p:nvPicPr>
            <p:cNvPr id="10" name="Picture 9">
              <a:extLst>
                <a:ext uri="{FF2B5EF4-FFF2-40B4-BE49-F238E27FC236}">
                  <a16:creationId xmlns:a16="http://schemas.microsoft.com/office/drawing/2014/main" id="{ACB26B0B-C340-4BFE-BFC5-94C9F27A5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78" y="822209"/>
              <a:ext cx="2895600" cy="2400300"/>
            </a:xfrm>
            <a:prstGeom prst="rect">
              <a:avLst/>
            </a:prstGeom>
          </p:spPr>
        </p:pic>
        <p:sp>
          <p:nvSpPr>
            <p:cNvPr id="11" name="Rectangle 10">
              <a:extLst>
                <a:ext uri="{FF2B5EF4-FFF2-40B4-BE49-F238E27FC236}">
                  <a16:creationId xmlns:a16="http://schemas.microsoft.com/office/drawing/2014/main" id="{16FDAB96-484D-4EAB-9923-A3813256688C}"/>
                </a:ext>
              </a:extLst>
            </p:cNvPr>
            <p:cNvSpPr/>
            <p:nvPr/>
          </p:nvSpPr>
          <p:spPr>
            <a:xfrm>
              <a:off x="207770" y="3468825"/>
              <a:ext cx="3208973" cy="2862322"/>
            </a:xfrm>
            <a:prstGeom prst="rect">
              <a:avLst/>
            </a:prstGeom>
          </p:spPr>
          <p:txBody>
            <a:bodyPr wrap="square">
              <a:spAutoFit/>
            </a:bodyPr>
            <a:lstStyle/>
            <a:p>
              <a:r>
                <a:rPr lang="en-US" dirty="0">
                  <a:solidFill>
                    <a:schemeClr val="bg1"/>
                  </a:solidFill>
                  <a:latin typeface="Abadi" panose="020B0604020104020204" pitchFamily="34" charset="0"/>
                </a:rPr>
                <a:t>And it came to pass from that time forth, that the half of my servants wrought in the work, and the other half of them held both the spears, the shields, and the bows, and the habergeons; and the rulers were behind all the house of Judah.</a:t>
              </a:r>
            </a:p>
            <a:p>
              <a:r>
                <a:rPr lang="en-US" dirty="0">
                  <a:solidFill>
                    <a:schemeClr val="bg1"/>
                  </a:solidFill>
                  <a:latin typeface="Abadi" panose="020B0604020104020204" pitchFamily="34" charset="0"/>
                </a:rPr>
                <a:t>Nehemiah 4:16</a:t>
              </a:r>
              <a:endParaRPr lang="en-US" dirty="0">
                <a:solidFill>
                  <a:schemeClr val="bg1"/>
                </a:solidFill>
              </a:endParaRPr>
            </a:p>
          </p:txBody>
        </p:sp>
      </p:grpSp>
    </p:spTree>
    <p:extLst>
      <p:ext uri="{BB962C8B-B14F-4D97-AF65-F5344CB8AC3E}">
        <p14:creationId xmlns:p14="http://schemas.microsoft.com/office/powerpoint/2010/main" val="5326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DE0D18-328E-437E-A91C-3BF8B318A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99862" y="324996"/>
            <a:ext cx="8376446" cy="4708981"/>
          </a:xfrm>
          <a:prstGeom prst="rect">
            <a:avLst/>
          </a:prstGeom>
        </p:spPr>
        <p:txBody>
          <a:bodyPr wrap="square">
            <a:spAutoFit/>
          </a:bodyPr>
          <a:lstStyle/>
          <a:p>
            <a:r>
              <a:rPr lang="en-US" sz="3200" b="1" i="0" dirty="0">
                <a:effectLst/>
                <a:latin typeface="Abadi" panose="020B0604020104020204" pitchFamily="34" charset="0"/>
              </a:rPr>
              <a:t>“Truly, the Lord desires that His people be a temple-motivated people. It would be the deepest desire of my heart to have every member of the Church be temple worthy. … </a:t>
            </a:r>
          </a:p>
          <a:p>
            <a:endParaRPr lang="en-US" sz="3200" b="1" dirty="0">
              <a:latin typeface="Abadi" panose="020B0604020104020204" pitchFamily="34" charset="0"/>
            </a:endParaRPr>
          </a:p>
          <a:p>
            <a:r>
              <a:rPr lang="en-US" sz="3200" b="1" i="0" dirty="0">
                <a:effectLst/>
                <a:latin typeface="Abadi" panose="020B0604020104020204" pitchFamily="34" charset="0"/>
              </a:rPr>
              <a:t>Let us be a temple-attending and a temple-loving people. Let us hasten to the temple as frequently as time and means and personal circumstances allow.” </a:t>
            </a:r>
          </a:p>
          <a:p>
            <a:r>
              <a:rPr lang="en-US" sz="1200" b="1" i="0" dirty="0">
                <a:effectLst/>
                <a:latin typeface="Abadi" panose="020B0604020104020204" pitchFamily="34" charset="0"/>
              </a:rPr>
              <a:t>President Howard W. Hunter</a:t>
            </a:r>
            <a:endParaRPr lang="en-US" sz="1200" b="1" dirty="0"/>
          </a:p>
        </p:txBody>
      </p:sp>
      <p:pic>
        <p:nvPicPr>
          <p:cNvPr id="16386" name="Picture 2" descr="President Howard W. H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1121" y="1502229"/>
            <a:ext cx="2144708" cy="284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3B951C-9AAB-4E98-9A75-1A868DABB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5" name="TextBox 4"/>
          <p:cNvSpPr txBox="1"/>
          <p:nvPr/>
        </p:nvSpPr>
        <p:spPr>
          <a:xfrm>
            <a:off x="90533" y="72428"/>
            <a:ext cx="12249340" cy="6494085"/>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Treasure in Heaven: The John Tanner Story (20:31)</a:t>
            </a:r>
          </a:p>
          <a:p>
            <a:r>
              <a:rPr lang="en-US" b="1" dirty="0">
                <a:solidFill>
                  <a:schemeClr val="bg1"/>
                </a:solidFill>
              </a:rPr>
              <a:t>Why Mormons Build Temples</a:t>
            </a:r>
            <a:r>
              <a:rPr lang="en-US" dirty="0">
                <a:solidFill>
                  <a:schemeClr val="bg1"/>
                </a:solidFill>
              </a:rPr>
              <a:t>(3:14)</a:t>
            </a:r>
            <a:endParaRPr lang="en-US" sz="1600" i="1" dirty="0">
              <a:solidFill>
                <a:schemeClr val="bg1"/>
              </a:solidFill>
            </a:endParaRPr>
          </a:p>
          <a:p>
            <a:endParaRPr lang="en-US" sz="1600" dirty="0">
              <a:solidFill>
                <a:schemeClr val="bg1"/>
              </a:solidFill>
            </a:endParaRPr>
          </a:p>
          <a:p>
            <a:r>
              <a:rPr lang="en-US" sz="1600" dirty="0" err="1">
                <a:solidFill>
                  <a:schemeClr val="bg1"/>
                </a:solidFill>
              </a:rPr>
              <a:t>Tullidge</a:t>
            </a:r>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720-721</a:t>
            </a:r>
          </a:p>
          <a:p>
            <a:endParaRPr lang="en-US" sz="1600" dirty="0">
              <a:solidFill>
                <a:schemeClr val="bg1"/>
              </a:solidFill>
            </a:endParaRPr>
          </a:p>
          <a:p>
            <a:r>
              <a:rPr lang="en-US" sz="1600" i="1" dirty="0">
                <a:solidFill>
                  <a:schemeClr val="bg1"/>
                </a:solidFill>
              </a:rPr>
              <a:t>History of the Church,</a:t>
            </a:r>
            <a:r>
              <a:rPr lang="en-US" sz="1600" dirty="0">
                <a:solidFill>
                  <a:schemeClr val="bg1"/>
                </a:solidFill>
              </a:rPr>
              <a:t> Vol. II., p. 412-18, 428 </a:t>
            </a:r>
          </a:p>
          <a:p>
            <a:endParaRPr lang="en-US" sz="1600" dirty="0">
              <a:solidFill>
                <a:schemeClr val="bg1"/>
              </a:solidFill>
            </a:endParaRPr>
          </a:p>
          <a:p>
            <a:r>
              <a:rPr lang="en-US" sz="1600" dirty="0">
                <a:solidFill>
                  <a:schemeClr val="bg1"/>
                </a:solidFill>
              </a:rPr>
              <a:t>Church News, Feb. 12, 1972</a:t>
            </a:r>
          </a:p>
          <a:p>
            <a:endParaRPr lang="en-US" sz="1600" dirty="0">
              <a:solidFill>
                <a:schemeClr val="bg1"/>
              </a:solidFill>
            </a:endParaRPr>
          </a:p>
          <a:p>
            <a:r>
              <a:rPr lang="en-US" sz="1600" dirty="0">
                <a:solidFill>
                  <a:schemeClr val="bg1"/>
                </a:solidFill>
              </a:rPr>
              <a:t>L.G. </a:t>
            </a:r>
            <a:r>
              <a:rPr lang="en-US" sz="1600" dirty="0" err="1">
                <a:solidFill>
                  <a:schemeClr val="bg1"/>
                </a:solidFill>
              </a:rPr>
              <a:t>Otten</a:t>
            </a:r>
            <a:r>
              <a:rPr lang="en-US" sz="1600" dirty="0">
                <a:solidFill>
                  <a:schemeClr val="bg1"/>
                </a:solidFill>
              </a:rPr>
              <a:t> and C.M. Caldwell </a:t>
            </a:r>
            <a:r>
              <a:rPr lang="en-US" sz="1600" i="1" dirty="0">
                <a:solidFill>
                  <a:schemeClr val="bg1"/>
                </a:solidFill>
              </a:rPr>
              <a:t>Sacred Truths of the Doctrine and Covenants </a:t>
            </a:r>
            <a:r>
              <a:rPr lang="en-US" sz="1600" dirty="0">
                <a:solidFill>
                  <a:schemeClr val="bg1"/>
                </a:solidFill>
              </a:rPr>
              <a:t>Vol. 2 pg. 241-244</a:t>
            </a:r>
          </a:p>
          <a:p>
            <a:endParaRPr lang="en-US" sz="1600" i="1" dirty="0">
              <a:solidFill>
                <a:schemeClr val="bg1"/>
              </a:solidFill>
            </a:endParaRPr>
          </a:p>
          <a:p>
            <a:r>
              <a:rPr lang="en-US" sz="1600" dirty="0">
                <a:solidFill>
                  <a:schemeClr val="bg1"/>
                </a:solidFill>
              </a:rPr>
              <a:t>BYU Studies: </a:t>
            </a:r>
            <a:r>
              <a:rPr lang="en-US" sz="1600" i="1" dirty="0">
                <a:solidFill>
                  <a:schemeClr val="bg1"/>
                </a:solidFill>
              </a:rPr>
              <a:t>The Conversation with </a:t>
            </a:r>
            <a:r>
              <a:rPr lang="en-US" sz="1600" i="1" dirty="0" err="1">
                <a:solidFill>
                  <a:schemeClr val="bg1"/>
                </a:solidFill>
              </a:rPr>
              <a:t>Artemus</a:t>
            </a:r>
            <a:r>
              <a:rPr lang="en-US" sz="1600" i="1" dirty="0">
                <a:solidFill>
                  <a:schemeClr val="bg1"/>
                </a:solidFill>
              </a:rPr>
              <a:t> Millet and His Call to Kirtland </a:t>
            </a:r>
            <a:r>
              <a:rPr lang="en-US" sz="1600" dirty="0">
                <a:solidFill>
                  <a:schemeClr val="bg1"/>
                </a:solidFill>
              </a:rPr>
              <a:t>Author: Keith A. </a:t>
            </a:r>
            <a:r>
              <a:rPr lang="en-US" sz="1600" dirty="0" err="1">
                <a:solidFill>
                  <a:schemeClr val="bg1"/>
                </a:solidFill>
              </a:rPr>
              <a:t>Erekson</a:t>
            </a:r>
            <a:r>
              <a:rPr lang="en-US" sz="1600" dirty="0">
                <a:solidFill>
                  <a:schemeClr val="bg1"/>
                </a:solidFill>
              </a:rPr>
              <a:t>, Lloyd D. Newell</a:t>
            </a:r>
          </a:p>
          <a:p>
            <a:r>
              <a:rPr lang="en-US" sz="1600" dirty="0">
                <a:solidFill>
                  <a:schemeClr val="bg1"/>
                </a:solidFill>
              </a:rPr>
              <a:t>Categories: Kirtland Period  Journal: 41:2</a:t>
            </a:r>
          </a:p>
          <a:p>
            <a:endParaRPr lang="en-US" sz="1600" dirty="0">
              <a:solidFill>
                <a:schemeClr val="bg1"/>
              </a:solidFill>
            </a:endParaRPr>
          </a:p>
          <a:p>
            <a:pPr fontAlgn="base"/>
            <a:r>
              <a:rPr lang="en-US" sz="1600" dirty="0">
                <a:solidFill>
                  <a:schemeClr val="bg1"/>
                </a:solidFill>
              </a:rPr>
              <a:t>Eugene England </a:t>
            </a:r>
            <a:r>
              <a:rPr lang="en-US" sz="1600" i="1" dirty="0">
                <a:solidFill>
                  <a:schemeClr val="bg1"/>
                </a:solidFill>
              </a:rPr>
              <a:t>Without Purse or Scrip: A 19-Year-Old Missionary in 1853 </a:t>
            </a:r>
            <a:r>
              <a:rPr lang="en-US" sz="1600" dirty="0">
                <a:solidFill>
                  <a:schemeClr val="bg1"/>
                </a:solidFill>
              </a:rPr>
              <a:t>July 1975 Ensign</a:t>
            </a:r>
          </a:p>
          <a:p>
            <a:pPr fontAlgn="base"/>
            <a:endParaRPr lang="en-US" sz="1600" dirty="0">
              <a:solidFill>
                <a:schemeClr val="bg1"/>
              </a:solidFill>
            </a:endParaRPr>
          </a:p>
          <a:p>
            <a:pPr fontAlgn="base"/>
            <a:r>
              <a:rPr lang="en-US" sz="1600" dirty="0">
                <a:solidFill>
                  <a:schemeClr val="bg1"/>
                </a:solidFill>
              </a:rPr>
              <a:t>Elder Joseph B. </a:t>
            </a:r>
            <a:r>
              <a:rPr lang="en-US" sz="1600" dirty="0" err="1">
                <a:solidFill>
                  <a:schemeClr val="bg1"/>
                </a:solidFill>
              </a:rPr>
              <a:t>Wirthlin</a:t>
            </a:r>
            <a:r>
              <a:rPr lang="en-US" sz="1600" dirty="0">
                <a:solidFill>
                  <a:schemeClr val="bg1"/>
                </a:solidFill>
              </a:rPr>
              <a:t> (“Cultivating Divine Attributes,”</a:t>
            </a:r>
            <a:r>
              <a:rPr lang="en-US" sz="1600" i="1" dirty="0">
                <a:solidFill>
                  <a:schemeClr val="bg1"/>
                </a:solidFill>
              </a:rPr>
              <a:t> Ensign,</a:t>
            </a:r>
            <a:r>
              <a:rPr lang="en-US" sz="1600" dirty="0">
                <a:solidFill>
                  <a:schemeClr val="bg1"/>
                </a:solidFill>
              </a:rPr>
              <a:t> Nov. 1998, 27).</a:t>
            </a:r>
          </a:p>
          <a:p>
            <a:pPr fontAlgn="base"/>
            <a:endParaRPr lang="en-US" sz="1600" dirty="0">
              <a:solidFill>
                <a:schemeClr val="bg1"/>
              </a:solidFill>
            </a:endParaRPr>
          </a:p>
          <a:p>
            <a:pPr fontAlgn="base"/>
            <a:r>
              <a:rPr lang="en-US" sz="1600" dirty="0">
                <a:solidFill>
                  <a:schemeClr val="bg1"/>
                </a:solidFill>
              </a:rPr>
              <a:t>Elder Bruce R. McConkie (</a:t>
            </a:r>
            <a:r>
              <a:rPr lang="en-US" sz="1600" i="1" dirty="0">
                <a:solidFill>
                  <a:schemeClr val="bg1"/>
                </a:solidFill>
              </a:rPr>
              <a:t>Mormon Doctrine,</a:t>
            </a:r>
            <a:r>
              <a:rPr lang="en-US" sz="1600" dirty="0">
                <a:solidFill>
                  <a:schemeClr val="bg1"/>
                </a:solidFill>
              </a:rPr>
              <a:t> p. 652.)</a:t>
            </a:r>
          </a:p>
          <a:p>
            <a:pPr fontAlgn="base"/>
            <a:endParaRPr lang="en-US" sz="1600" dirty="0">
              <a:solidFill>
                <a:schemeClr val="bg1"/>
              </a:solidFill>
            </a:endParaRPr>
          </a:p>
          <a:p>
            <a:pPr fontAlgn="base"/>
            <a:r>
              <a:rPr lang="en-US" sz="1600" dirty="0">
                <a:solidFill>
                  <a:schemeClr val="bg1"/>
                </a:solidFill>
              </a:rPr>
              <a:t>President Joseph F. Smith (</a:t>
            </a:r>
            <a:r>
              <a:rPr lang="en-US" sz="1600" i="1" dirty="0">
                <a:solidFill>
                  <a:schemeClr val="bg1"/>
                </a:solidFill>
              </a:rPr>
              <a:t>Gospel Doctrine,</a:t>
            </a:r>
            <a:r>
              <a:rPr lang="en-US" sz="1600" dirty="0">
                <a:solidFill>
                  <a:schemeClr val="bg1"/>
                </a:solidFill>
              </a:rPr>
              <a:t> p. 334.)</a:t>
            </a:r>
          </a:p>
          <a:p>
            <a:pPr fontAlgn="base"/>
            <a:endParaRPr lang="en-US" sz="1600" dirty="0">
              <a:solidFill>
                <a:schemeClr val="bg1"/>
              </a:solidFill>
            </a:endParaRPr>
          </a:p>
          <a:p>
            <a:pPr fontAlgn="base"/>
            <a:r>
              <a:rPr lang="en-US" sz="1600" b="0" i="0" dirty="0">
                <a:solidFill>
                  <a:schemeClr val="bg1"/>
                </a:solidFill>
                <a:effectLst/>
                <a:latin typeface="Abadi" panose="020B0604020104020204" pitchFamily="34" charset="0"/>
              </a:rPr>
              <a:t>President Howard W. Hunter (</a:t>
            </a:r>
            <a:r>
              <a:rPr lang="en-US" sz="1600" b="0" i="0" u="none" strike="noStrike" dirty="0">
                <a:solidFill>
                  <a:schemeClr val="bg1"/>
                </a:solidFill>
                <a:effectLst/>
                <a:latin typeface="Abadi" panose="020B0604020104020204" pitchFamily="34" charset="0"/>
              </a:rPr>
              <a:t>“The Great Symbol of Our Membership,”</a:t>
            </a:r>
            <a:r>
              <a:rPr lang="en-US" sz="1600" b="0" i="1" dirty="0">
                <a:solidFill>
                  <a:schemeClr val="bg1"/>
                </a:solidFill>
                <a:effectLst/>
                <a:latin typeface="Abadi" panose="020B0604020104020204" pitchFamily="34" charset="0"/>
              </a:rPr>
              <a:t> Ensign,</a:t>
            </a:r>
            <a:r>
              <a:rPr lang="en-US" sz="1600" b="0" i="0" dirty="0">
                <a:solidFill>
                  <a:schemeClr val="bg1"/>
                </a:solidFill>
                <a:effectLst/>
                <a:latin typeface="Abadi" panose="020B0604020104020204" pitchFamily="34" charset="0"/>
              </a:rPr>
              <a:t> Oct. 1994, 5).</a:t>
            </a:r>
            <a:endParaRPr lang="en-US" sz="1600" dirty="0">
              <a:solidFill>
                <a:schemeClr val="bg1"/>
              </a:solidFill>
            </a:endParaRPr>
          </a:p>
          <a:p>
            <a:pPr fontAlgn="base"/>
            <a:endParaRPr lang="en-US" sz="1600" dirty="0">
              <a:solidFill>
                <a:schemeClr val="bg1"/>
              </a:solidFill>
            </a:endParaRPr>
          </a:p>
        </p:txBody>
      </p:sp>
      <p:grpSp>
        <p:nvGrpSpPr>
          <p:cNvPr id="7" name="Group 6"/>
          <p:cNvGrpSpPr/>
          <p:nvPr/>
        </p:nvGrpSpPr>
        <p:grpSpPr>
          <a:xfrm>
            <a:off x="5054780" y="195449"/>
            <a:ext cx="714615" cy="905179"/>
            <a:chOff x="7543800" y="3810000"/>
            <a:chExt cx="1143000" cy="1447800"/>
          </a:xfrm>
        </p:grpSpPr>
        <p:sp>
          <p:nvSpPr>
            <p:cNvPr id="8" name="Trapezoid 7"/>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924800" y="3810000"/>
              <a:ext cx="645353" cy="610017"/>
              <a:chOff x="7924800" y="5867400"/>
              <a:chExt cx="645353" cy="610017"/>
            </a:xfrm>
          </p:grpSpPr>
          <p:grpSp>
            <p:nvGrpSpPr>
              <p:cNvPr id="20" name="Group 13"/>
              <p:cNvGrpSpPr/>
              <p:nvPr/>
            </p:nvGrpSpPr>
            <p:grpSpPr>
              <a:xfrm>
                <a:off x="7924800" y="5867400"/>
                <a:ext cx="645353" cy="610017"/>
                <a:chOff x="3037563" y="3121795"/>
                <a:chExt cx="1250371" cy="1224010"/>
              </a:xfrm>
            </p:grpSpPr>
            <p:sp>
              <p:nvSpPr>
                <p:cNvPr id="22" name="Oval 2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7543800" y="4038600"/>
              <a:ext cx="403070" cy="381000"/>
              <a:chOff x="7924800" y="5867400"/>
              <a:chExt cx="645353" cy="610017"/>
            </a:xfrm>
          </p:grpSpPr>
          <p:grpSp>
            <p:nvGrpSpPr>
              <p:cNvPr id="14" name="Group 13"/>
              <p:cNvGrpSpPr/>
              <p:nvPr/>
            </p:nvGrpSpPr>
            <p:grpSpPr>
              <a:xfrm>
                <a:off x="7924800" y="5867400"/>
                <a:ext cx="645353" cy="610017"/>
                <a:chOff x="3037563" y="3121795"/>
                <a:chExt cx="1250371" cy="1224010"/>
              </a:xfrm>
            </p:grpSpPr>
            <p:sp>
              <p:nvSpPr>
                <p:cNvPr id="16" name="Oval 15"/>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Footer Placeholder 14">
            <a:extLst>
              <a:ext uri="{FF2B5EF4-FFF2-40B4-BE49-F238E27FC236}">
                <a16:creationId xmlns:a16="http://schemas.microsoft.com/office/drawing/2014/main" id="{91DD73B0-541A-4DD4-8A95-2D04138B010F}"/>
              </a:ext>
            </a:extLst>
          </p:cNvPr>
          <p:cNvSpPr>
            <a:spLocks noGrp="1"/>
          </p:cNvSpPr>
          <p:nvPr/>
        </p:nvSpPr>
        <p:spPr>
          <a:xfrm>
            <a:off x="105291" y="648632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1767314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5632311"/>
          </a:xfrm>
          <a:prstGeom prst="rect">
            <a:avLst/>
          </a:prstGeom>
          <a:ln>
            <a:solidFill>
              <a:schemeClr val="tx1"/>
            </a:solidFill>
          </a:ln>
        </p:spPr>
        <p:txBody>
          <a:bodyPr>
            <a:spAutoFit/>
          </a:bodyPr>
          <a:lstStyle/>
          <a:p>
            <a:r>
              <a:rPr lang="en-US" sz="1200" b="1" i="0" dirty="0">
                <a:solidFill>
                  <a:srgbClr val="2F393A"/>
                </a:solidFill>
                <a:effectLst/>
                <a:latin typeface="Abadi" panose="020B0604020104020204" pitchFamily="34" charset="0"/>
              </a:rPr>
              <a:t>Day of Dedication:</a:t>
            </a:r>
          </a:p>
          <a:p>
            <a:r>
              <a:rPr lang="en-US" sz="1200" b="0" i="0" dirty="0">
                <a:solidFill>
                  <a:srgbClr val="2F393A"/>
                </a:solidFill>
                <a:effectLst/>
                <a:latin typeface="Abadi" panose="020B0604020104020204" pitchFamily="34" charset="0"/>
              </a:rPr>
              <a:t>“Now the day of dedication had come. The people assembled early, full of joy and </a:t>
            </a:r>
            <a:r>
              <a:rPr lang="en-US" sz="1200" b="0" i="0" u="none" strike="noStrike" dirty="0">
                <a:solidFill>
                  <a:srgbClr val="2F393A"/>
                </a:solidFill>
                <a:effectLst/>
                <a:latin typeface="Abadi" panose="020B0604020104020204" pitchFamily="34" charset="0"/>
              </a:rPr>
              <a:t>gratitude</a:t>
            </a:r>
            <a:r>
              <a:rPr lang="en-US" sz="1200" b="0" i="0" dirty="0">
                <a:solidFill>
                  <a:srgbClr val="2F393A"/>
                </a:solidFill>
                <a:effectLst/>
                <a:latin typeface="Abadi" panose="020B0604020104020204" pitchFamily="34" charset="0"/>
              </a:rPr>
              <a:t>, and they were not disappointed in their expectations. The manifestations of the divine presence were such as to leave no room in the minds of the true Saints for doubt concerning the nature of the work in which they were engaged. Heber C. Kimball relates that during the ceremonies of the dedication, an angel appeared and sat near </a:t>
            </a:r>
            <a:r>
              <a:rPr lang="en-US" sz="1200" b="0" i="0" u="none" strike="noStrike" dirty="0">
                <a:solidFill>
                  <a:srgbClr val="2F393A"/>
                </a:solidFill>
                <a:effectLst/>
                <a:latin typeface="Abadi" panose="020B0604020104020204" pitchFamily="34" charset="0"/>
              </a:rPr>
              <a:t>Joseph Smith</a:t>
            </a:r>
            <a:r>
              <a:rPr lang="en-US" sz="1200" b="0" i="0" dirty="0">
                <a:solidFill>
                  <a:srgbClr val="2F393A"/>
                </a:solidFill>
                <a:effectLst/>
                <a:latin typeface="Abadi" panose="020B0604020104020204" pitchFamily="34" charset="0"/>
              </a:rPr>
              <a:t>, Sr., and Frederick G. Williams, so that they had a fair view of his person. He was tall, and had black eyes and white hair; wore a garment extending to near his ankles, and had sandals on his feet. ‘He was sent,’ President Kimball says, ‘as a messenger to accept of the dedication.’ (Whitney’s </a:t>
            </a:r>
            <a:r>
              <a:rPr lang="en-US" sz="1200" b="0" i="1" dirty="0">
                <a:solidFill>
                  <a:srgbClr val="2F393A"/>
                </a:solidFill>
                <a:effectLst/>
                <a:latin typeface="Abadi" panose="020B0604020104020204" pitchFamily="34" charset="0"/>
              </a:rPr>
              <a:t>Life of Heber C. Kimball,</a:t>
            </a:r>
            <a:r>
              <a:rPr lang="en-US" sz="1200" b="0" i="0" dirty="0">
                <a:solidFill>
                  <a:srgbClr val="2F393A"/>
                </a:solidFill>
                <a:effectLst/>
                <a:latin typeface="Abadi" panose="020B0604020104020204" pitchFamily="34" charset="0"/>
              </a:rPr>
              <a:t> p. 103). A few days afterwards, a solemn assembly was held … and blessings were given. ‘While these things were being attended to,’ Heber C. Kimball says, ‘the beloved disciple John was seen in our midst by the Prophet Joseph, Oliver Cowdery, and others’ (</a:t>
            </a:r>
            <a:r>
              <a:rPr lang="en-US" sz="1200" b="0" i="1" dirty="0">
                <a:solidFill>
                  <a:srgbClr val="2F393A"/>
                </a:solidFill>
                <a:effectLst/>
                <a:latin typeface="Abadi" panose="020B0604020104020204" pitchFamily="34" charset="0"/>
              </a:rPr>
              <a:t>Ibid</a:t>
            </a:r>
            <a:r>
              <a:rPr lang="en-US" sz="1200" b="0" i="0" dirty="0">
                <a:solidFill>
                  <a:srgbClr val="2F393A"/>
                </a:solidFill>
                <a:effectLst/>
                <a:latin typeface="Abadi" panose="020B0604020104020204" pitchFamily="34" charset="0"/>
              </a:rPr>
              <a:t>., p. 104). On the 6th of April, a meeting was held which was prolonged into the night. On this occasion the spirit of prophecy was poured out upon the Saints, and many in the congregation saw tongues of fire upon some of those present, while to others angels appeared. ‘This,’ President Kimball says, ‘continued several days and was attended by a marvelous spirit of prophecy. Every man’s mouth was full of prophesying, and for a number of days and weeks our time was spent in visiting from house to house, administering bread and wine, and pronouncing blessings upon each other to that degree, that from the external appearances one would have supposed that the last days had truly come, in which the Spirit of the Lord was poured out upon all flesh’ (</a:t>
            </a:r>
            <a:r>
              <a:rPr lang="en-US" sz="1200" b="0" i="1" dirty="0">
                <a:solidFill>
                  <a:srgbClr val="2F393A"/>
                </a:solidFill>
                <a:effectLst/>
                <a:latin typeface="Abadi" panose="020B0604020104020204" pitchFamily="34" charset="0"/>
              </a:rPr>
              <a:t>Ibid</a:t>
            </a:r>
            <a:r>
              <a:rPr lang="en-US" sz="1200" b="0" i="0" dirty="0">
                <a:solidFill>
                  <a:srgbClr val="2F393A"/>
                </a:solidFill>
                <a:effectLst/>
                <a:latin typeface="Abadi" panose="020B0604020104020204" pitchFamily="34" charset="0"/>
              </a:rPr>
              <a:t>., p. 105; see also Hist. of the Church, Vol. II., p. 427). Nor were the Saints the only ones who were aware of supernatural manifestations at this time. Elder George A. Smith rose to prophesy, when a noise was heard like the sound of a rushing wind. All the congregation arose, and many began to speak in tongues and prophesy. And then people of the neighborhood came running together (hearing an unusual sound within and seeing a bright light like a pillar of fire resting upon the Temple), and were astonished at what was taking place. This continued until the meeting closed, at 11 p.m. (</a:t>
            </a:r>
            <a:r>
              <a:rPr lang="en-US" sz="1200" b="0" i="1" dirty="0">
                <a:solidFill>
                  <a:srgbClr val="2F393A"/>
                </a:solidFill>
                <a:effectLst/>
                <a:latin typeface="Abadi" panose="020B0604020104020204" pitchFamily="34" charset="0"/>
              </a:rPr>
              <a:t>History of the Church,</a:t>
            </a:r>
            <a:r>
              <a:rPr lang="en-US" sz="1200" b="0" i="0" dirty="0">
                <a:solidFill>
                  <a:srgbClr val="2F393A"/>
                </a:solidFill>
                <a:effectLst/>
                <a:latin typeface="Abadi" panose="020B0604020104020204" pitchFamily="34" charset="0"/>
              </a:rPr>
              <a:t> Vol. II., p. 428).” (Commentary, pp. 720–21.)</a:t>
            </a:r>
            <a:endParaRPr lang="en-US" sz="1200" dirty="0"/>
          </a:p>
        </p:txBody>
      </p:sp>
      <p:pic>
        <p:nvPicPr>
          <p:cNvPr id="6146" name="Picture 2" descr="Kirtland Temple first fl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346" y="142071"/>
            <a:ext cx="3458482" cy="534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741" y="86022"/>
            <a:ext cx="5217433" cy="3099465"/>
            <a:chOff x="261256" y="222703"/>
            <a:chExt cx="5217433" cy="3099465"/>
          </a:xfrm>
        </p:grpSpPr>
        <p:pic>
          <p:nvPicPr>
            <p:cNvPr id="8194" name="Picture 2" descr="https://www.lds.org/bc/content/ldsorg/church/temples/rome-italy/images/rome-lds-temple-construction-4-2012-06-21-808x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222703"/>
              <a:ext cx="5217433" cy="30994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1895" y="2923877"/>
              <a:ext cx="1334248" cy="261610"/>
            </a:xfrm>
            <a:prstGeom prst="rect">
              <a:avLst/>
            </a:prstGeom>
            <a:noFill/>
          </p:spPr>
          <p:txBody>
            <a:bodyPr wrap="square" rtlCol="0">
              <a:spAutoFit/>
            </a:bodyPr>
            <a:lstStyle/>
            <a:p>
              <a:r>
                <a:rPr lang="en-US" sz="1100" dirty="0">
                  <a:solidFill>
                    <a:schemeClr val="bg1"/>
                  </a:solidFill>
                </a:rPr>
                <a:t>Rome Temple</a:t>
              </a:r>
            </a:p>
          </p:txBody>
        </p:sp>
      </p:grpSp>
      <p:sp>
        <p:nvSpPr>
          <p:cNvPr id="2" name="Rectangle 1"/>
          <p:cNvSpPr/>
          <p:nvPr/>
        </p:nvSpPr>
        <p:spPr>
          <a:xfrm>
            <a:off x="6074229" y="0"/>
            <a:ext cx="6313714" cy="6555641"/>
          </a:xfrm>
          <a:prstGeom prst="rect">
            <a:avLst/>
          </a:prstGeom>
        </p:spPr>
        <p:txBody>
          <a:bodyPr wrap="square">
            <a:spAutoFit/>
          </a:bodyPr>
          <a:lstStyle/>
          <a:p>
            <a:r>
              <a:rPr lang="en-US" sz="1200" b="1" i="0" dirty="0">
                <a:solidFill>
                  <a:srgbClr val="000000"/>
                </a:solidFill>
                <a:effectLst/>
                <a:latin typeface="Abadi" panose="020B0604020104020204" pitchFamily="34" charset="0"/>
              </a:rPr>
              <a:t>Transcript of Vienna </a:t>
            </a:r>
            <a:r>
              <a:rPr lang="en-US" sz="1200" b="1" i="0" dirty="0" err="1">
                <a:solidFill>
                  <a:srgbClr val="000000"/>
                </a:solidFill>
                <a:effectLst/>
                <a:latin typeface="Abadi" panose="020B0604020104020204" pitchFamily="34" charset="0"/>
              </a:rPr>
              <a:t>Jaques</a:t>
            </a:r>
            <a:r>
              <a:rPr lang="en-US" sz="1200" b="1" i="0" dirty="0">
                <a:solidFill>
                  <a:srgbClr val="000000"/>
                </a:solidFill>
                <a:effectLst/>
                <a:latin typeface="Abadi" panose="020B0604020104020204" pitchFamily="34" charset="0"/>
              </a:rPr>
              <a:t>: Consecrated Faith</a:t>
            </a:r>
          </a:p>
          <a:p>
            <a:r>
              <a:rPr lang="en-US" sz="1200" b="0" i="0" dirty="0">
                <a:solidFill>
                  <a:srgbClr val="333333"/>
                </a:solidFill>
                <a:effectLst/>
                <a:latin typeface="Abadi" panose="020B0604020104020204" pitchFamily="34" charset="0"/>
              </a:rPr>
              <a:t>Her Sacrifice</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Vienna Jacques, a single woman in her 40's converted to the restored Gospel, left her home, and upon request of the prophet, consecrated her entire life savings of $1,400 (about $20,000 in today’s standards) to the Church. While this may sound like a repetition of other familiar stories (like that of John Tanner), her situation was unique and shows her incredible love for the Lord.</a:t>
            </a:r>
            <a:br>
              <a:rPr lang="en-US" sz="1200" b="0" i="0" dirty="0">
                <a:solidFill>
                  <a:srgbClr val="333333"/>
                </a:solidFill>
                <a:effectLst/>
                <a:latin typeface="Abadi" panose="020B0604020104020204" pitchFamily="34" charset="0"/>
              </a:rPr>
            </a:b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Why was her sacrifice so unique?</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In this time period, most women were denied access to higher education and well-paying jobs.</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Vienna Jacques’ small economic success as a single woman was rare and very fortunate.</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Even though she had done relatively well to this point, she had absolutely no guarantee that she could get another job.</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But, she trusted the prophet and the Lord and donated her life savings.</a:t>
            </a:r>
            <a:br>
              <a:rPr lang="en-US" sz="1200" b="0" i="0" dirty="0">
                <a:solidFill>
                  <a:srgbClr val="333333"/>
                </a:solidFill>
                <a:effectLst/>
                <a:latin typeface="Abadi" panose="020B0604020104020204" pitchFamily="34" charset="0"/>
              </a:rPr>
            </a:b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A commandment from the Lord</a:t>
            </a:r>
          </a:p>
          <a:p>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28 And again, verily I say unto you, it is my will that my handmaid Vienna </a:t>
            </a:r>
            <a:r>
              <a:rPr lang="en-US" sz="1200" b="0" i="0" dirty="0" err="1">
                <a:solidFill>
                  <a:srgbClr val="333333"/>
                </a:solidFill>
                <a:effectLst/>
                <a:latin typeface="Abadi" panose="020B0604020104020204" pitchFamily="34" charset="0"/>
              </a:rPr>
              <a:t>Jaques</a:t>
            </a:r>
            <a:r>
              <a:rPr lang="en-US" sz="1200" b="0" i="0" dirty="0">
                <a:solidFill>
                  <a:srgbClr val="333333"/>
                </a:solidFill>
                <a:effectLst/>
                <a:latin typeface="Abadi" panose="020B0604020104020204" pitchFamily="34" charset="0"/>
              </a:rPr>
              <a:t> should receive money to bear her expenses, and go up unto the land of Zion;</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29 And the residue of the money may be consecrated unto me, and she be rewarded in mine own due time.</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30 Verily I say unto you, that it is meet in mine eyes that she should go up unto the land of Zion, and receive an inheritance from the hand of the bishop;</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31 That she may settle down in peace inasmuch as she is faithful, and not be idle in her days from thenceforth.</a:t>
            </a:r>
            <a:br>
              <a:rPr lang="en-US" sz="1200" b="0" i="0" dirty="0">
                <a:solidFill>
                  <a:srgbClr val="333333"/>
                </a:solidFill>
                <a:effectLst/>
                <a:latin typeface="Abadi" panose="020B0604020104020204" pitchFamily="34" charset="0"/>
              </a:rPr>
            </a:b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And the Lord DID take care of her</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-Married Daniel Shearer who passed away before too long from unknown reasons.</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-Migrated with the Saints to Salt Lake when she was 60 years old and arrived on October 2, 1847.</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-She was given some property and lived in Salt Lake City until she died at 96. </a:t>
            </a:r>
            <a:br>
              <a:rPr lang="en-US" sz="1200" b="0" i="0" dirty="0">
                <a:solidFill>
                  <a:srgbClr val="333333"/>
                </a:solidFill>
                <a:effectLst/>
                <a:latin typeface="Abadi" panose="020B0604020104020204" pitchFamily="34" charset="0"/>
              </a:rPr>
            </a:br>
            <a:r>
              <a:rPr lang="en-US" sz="1200" b="0" i="0" dirty="0">
                <a:solidFill>
                  <a:srgbClr val="333333"/>
                </a:solidFill>
                <a:effectLst/>
                <a:latin typeface="Abadi" panose="020B0604020104020204" pitchFamily="34" charset="0"/>
              </a:rPr>
              <a:t>Obituary read: “She was true to her covenants and esteemed the Gospel as a priceless treasure.”(Woman’s Exponent)</a:t>
            </a:r>
          </a:p>
          <a:p>
            <a:r>
              <a:rPr lang="en-US" sz="1200" dirty="0"/>
              <a:t>by Larissa </a:t>
            </a:r>
            <a:r>
              <a:rPr lang="en-US" sz="1200" dirty="0" err="1"/>
              <a:t>Kranewitte</a:t>
            </a:r>
            <a:endParaRPr lang="en-US" sz="1200" b="0" i="0" dirty="0">
              <a:solidFill>
                <a:srgbClr val="333333"/>
              </a:solidFill>
              <a:effectLst/>
              <a:latin typeface="Abadi" panose="020B0604020104020204" pitchFamily="34" charset="0"/>
            </a:endParaRPr>
          </a:p>
        </p:txBody>
      </p:sp>
      <p:sp>
        <p:nvSpPr>
          <p:cNvPr id="5" name="Rectangle 4"/>
          <p:cNvSpPr/>
          <p:nvPr/>
        </p:nvSpPr>
        <p:spPr>
          <a:xfrm>
            <a:off x="0" y="3277820"/>
            <a:ext cx="6096000" cy="1754326"/>
          </a:xfrm>
          <a:prstGeom prst="rect">
            <a:avLst/>
          </a:prstGeom>
        </p:spPr>
        <p:txBody>
          <a:bodyPr>
            <a:spAutoFit/>
          </a:bodyPr>
          <a:lstStyle/>
          <a:p>
            <a:r>
              <a:rPr lang="en-US" sz="1200" b="1" i="0" dirty="0">
                <a:effectLst/>
                <a:latin typeface="Abadi" panose="020B0604020104020204" pitchFamily="34" charset="0"/>
              </a:rPr>
              <a:t>Armed With Power:</a:t>
            </a:r>
          </a:p>
          <a:p>
            <a:r>
              <a:rPr lang="en-US" sz="1200" b="0" i="0" dirty="0">
                <a:effectLst/>
                <a:latin typeface="Abadi" panose="020B0604020104020204" pitchFamily="34" charset="0"/>
              </a:rPr>
              <a:t>“The Lord is here with us,” said President Brigham Young, “not in person, but his angels are round us, and he takes cognizance of every act of the children of men, as individuals and as nations. He is here ready by his agents, the angels, and by the power of his Holy Spirit and Priesthood, which he has restored in these last days, to bring most perfect and absolute deliverance unto all who put their trust in Him, when they are ready to receive it; and, until they are ready, the work of preparation must be vigorously progressed in, while at the same time we in patience must possess our souls.” (In </a:t>
            </a:r>
            <a:r>
              <a:rPr lang="en-US" sz="1200" b="0" i="1" dirty="0">
                <a:effectLst/>
                <a:latin typeface="Abadi" panose="020B0604020104020204" pitchFamily="34" charset="0"/>
              </a:rPr>
              <a:t>Journal of Discourses,</a:t>
            </a:r>
            <a:r>
              <a:rPr lang="en-US" sz="1200" b="0" i="0" dirty="0">
                <a:effectLst/>
                <a:latin typeface="Abadi" panose="020B0604020104020204" pitchFamily="34" charset="0"/>
              </a:rPr>
              <a:t> 11:14.)</a:t>
            </a:r>
            <a:endParaRPr lang="en-US" sz="1200" dirty="0"/>
          </a:p>
        </p:txBody>
      </p:sp>
    </p:spTree>
    <p:extLst>
      <p:ext uri="{BB962C8B-B14F-4D97-AF65-F5344CB8AC3E}">
        <p14:creationId xmlns:p14="http://schemas.microsoft.com/office/powerpoint/2010/main" val="250826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3" y="0"/>
            <a:ext cx="11974287" cy="7109639"/>
          </a:xfrm>
          <a:prstGeom prst="rect">
            <a:avLst/>
          </a:prstGeom>
        </p:spPr>
        <p:txBody>
          <a:bodyPr wrap="square">
            <a:spAutoFit/>
          </a:bodyPr>
          <a:lstStyle/>
          <a:p>
            <a:pPr algn="ctr" fontAlgn="base"/>
            <a:r>
              <a:rPr lang="en-US" sz="1200" b="1" i="0" u="none" strike="noStrike" dirty="0">
                <a:effectLst/>
                <a:latin typeface="Cambria" panose="02040503050406030204" pitchFamily="18" charset="0"/>
              </a:rPr>
              <a:t>More on Vienna </a:t>
            </a:r>
            <a:r>
              <a:rPr lang="en-US" sz="1200" b="1" i="0" u="none" strike="noStrike" dirty="0" err="1">
                <a:effectLst/>
                <a:latin typeface="Cambria" panose="02040503050406030204" pitchFamily="18" charset="0"/>
              </a:rPr>
              <a:t>Jaques</a:t>
            </a:r>
            <a:r>
              <a:rPr lang="en-US" sz="1200" b="1" i="0" u="none" strike="noStrike" dirty="0">
                <a:effectLst/>
                <a:latin typeface="Cambria" panose="02040503050406030204" pitchFamily="18" charset="0"/>
              </a:rPr>
              <a:t> </a:t>
            </a:r>
          </a:p>
          <a:p>
            <a:pPr algn="ctr" fontAlgn="base"/>
            <a:endParaRPr lang="en-US" sz="1200" dirty="0">
              <a:latin typeface="Cambria" panose="02040503050406030204" pitchFamily="18" charset="0"/>
            </a:endParaRPr>
          </a:p>
          <a:p>
            <a:pPr algn="ctr" fontAlgn="base"/>
            <a:r>
              <a:rPr lang="en-US" sz="1200" b="0" i="0" u="none" strike="noStrike" dirty="0">
                <a:effectLst/>
                <a:latin typeface="Cambria" panose="02040503050406030204" pitchFamily="18" charset="0"/>
              </a:rPr>
              <a:t>The Saints Kirtland</a:t>
            </a:r>
            <a:r>
              <a:rPr lang="en-US" sz="1200" dirty="0">
                <a:latin typeface="Cambria" panose="02040503050406030204" pitchFamily="18" charset="0"/>
              </a:rPr>
              <a:t> </a:t>
            </a:r>
            <a:r>
              <a:rPr lang="en-US" sz="1200" b="0" i="0" dirty="0">
                <a:effectLst/>
                <a:latin typeface="Cambria" panose="02040503050406030204" pitchFamily="18" charset="0"/>
              </a:rPr>
              <a:t>Sept 4th 1833——</a:t>
            </a:r>
          </a:p>
          <a:p>
            <a:pPr fontAlgn="base"/>
            <a:r>
              <a:rPr lang="en-US" sz="1200" b="0" i="0" dirty="0">
                <a:effectLst/>
                <a:latin typeface="Cambria" panose="02040503050406030204" pitchFamily="18" charset="0"/>
              </a:rPr>
              <a:t>Dear </a:t>
            </a:r>
            <a:r>
              <a:rPr lang="en-US" sz="1200" b="0" i="0" u="none" strike="noStrike" dirty="0" err="1">
                <a:effectLst/>
                <a:latin typeface="Cambria" panose="02040503050406030204" pitchFamily="18" charset="0"/>
              </a:rPr>
              <a:t>Siste</a:t>
            </a:r>
            <a:r>
              <a:rPr lang="en-US" sz="1200" b="0" i="0" u="none" strike="noStrike" dirty="0">
                <a:effectLst/>
                <a:latin typeface="Cambria" panose="02040503050406030204" pitchFamily="18" charset="0"/>
              </a:rPr>
              <a:t>[r]</a:t>
            </a:r>
            <a:endParaRPr lang="en-US" sz="1200" b="0" i="0" dirty="0">
              <a:effectLst/>
              <a:latin typeface="Cambria" panose="02040503050406030204" pitchFamily="18" charset="0"/>
            </a:endParaRPr>
          </a:p>
          <a:p>
            <a:pPr fontAlgn="base"/>
            <a:r>
              <a:rPr lang="en-US" sz="1200" b="0" i="0" dirty="0">
                <a:effectLst/>
                <a:latin typeface="Cambria" panose="02040503050406030204" pitchFamily="18" charset="0"/>
              </a:rPr>
              <a:t>—Having a few </a:t>
            </a:r>
            <a:r>
              <a:rPr lang="en-US" sz="1200" b="0" i="0" dirty="0" err="1">
                <a:effectLst/>
                <a:latin typeface="Cambria" panose="02040503050406030204" pitchFamily="18" charset="0"/>
              </a:rPr>
              <a:t>Leisur</a:t>
            </a:r>
            <a:r>
              <a:rPr lang="en-US" sz="1200" b="0" i="0" dirty="0">
                <a:effectLst/>
                <a:latin typeface="Cambria" panose="02040503050406030204" pitchFamily="18" charset="0"/>
              </a:rPr>
              <a:t> moments I sit down to communicate to you a few </a:t>
            </a:r>
            <a:r>
              <a:rPr lang="en-US" sz="1200" b="0" i="0" dirty="0" err="1">
                <a:effectLst/>
                <a:latin typeface="Cambria" panose="02040503050406030204" pitchFamily="18" charset="0"/>
              </a:rPr>
              <a:t>wordes</a:t>
            </a:r>
            <a:r>
              <a:rPr lang="en-US" sz="1200" b="0" i="0" dirty="0">
                <a:effectLst/>
                <a:latin typeface="Cambria" panose="02040503050406030204" pitchFamily="18" charset="0"/>
              </a:rPr>
              <a:t> which I know I am under obligation to improve </a:t>
            </a:r>
            <a:r>
              <a:rPr lang="en-US" sz="1200" b="0" i="0" strike="sngStrike" dirty="0">
                <a:effectLst/>
                <a:latin typeface="Cambria" panose="02040503050406030204" pitchFamily="18" charset="0"/>
              </a:rPr>
              <a:t>for</a:t>
            </a:r>
            <a:r>
              <a:rPr lang="en-US" sz="1200" b="0" i="0" dirty="0">
                <a:effectLst/>
                <a:latin typeface="Cambria" panose="02040503050406030204" pitchFamily="18" charset="0"/>
              </a:rPr>
              <a:t> to your Satisfaction if it  should be a satisfaction for you to receive a few words from your unworthy brother in Christ, I received  your Letter some time since containing a history of your  Journey and your safe </a:t>
            </a:r>
            <a:r>
              <a:rPr lang="en-US" sz="1200" b="0" i="0" dirty="0" err="1">
                <a:effectLst/>
                <a:latin typeface="Cambria" panose="02040503050406030204" pitchFamily="18" charset="0"/>
              </a:rPr>
              <a:t>arival</a:t>
            </a:r>
            <a:r>
              <a:rPr lang="en-US" sz="1200" b="0" i="0" dirty="0">
                <a:effectLst/>
                <a:latin typeface="Cambria" panose="02040503050406030204" pitchFamily="18" charset="0"/>
              </a:rPr>
              <a:t> for which I bless the Lord  I have often felt a whispering since I received your letter  like this Joseph thou art indebted to thy God for  the offering of thy </a:t>
            </a:r>
            <a:r>
              <a:rPr lang="en-US" sz="1200" b="0" i="0" u="none" strike="noStrike" dirty="0">
                <a:effectLst/>
                <a:latin typeface="Cambria" panose="02040503050406030204" pitchFamily="18" charset="0"/>
              </a:rPr>
              <a:t>Sister </a:t>
            </a:r>
            <a:r>
              <a:rPr lang="en-US" sz="1200" b="0" i="0" u="none" strike="noStrike" dirty="0" err="1">
                <a:effectLst/>
                <a:latin typeface="Cambria" panose="02040503050406030204" pitchFamily="18" charset="0"/>
              </a:rPr>
              <a:t>Viana</a:t>
            </a:r>
            <a:r>
              <a:rPr lang="en-US" sz="1200" b="0" i="0" u="none" strike="noStrike" dirty="0">
                <a:effectLst/>
                <a:latin typeface="Cambria" panose="02040503050406030204" pitchFamily="18" charset="0"/>
              </a:rPr>
              <a:t> [Vienna </a:t>
            </a:r>
            <a:r>
              <a:rPr lang="en-US" sz="1200" b="0" i="0" u="none" strike="noStrike" dirty="0" err="1">
                <a:effectLst/>
                <a:latin typeface="Cambria" panose="02040503050406030204" pitchFamily="18" charset="0"/>
              </a:rPr>
              <a:t>Jaques</a:t>
            </a:r>
            <a:r>
              <a:rPr lang="en-US" sz="1200" b="0" i="0" u="none" strike="noStrike" dirty="0">
                <a:effectLst/>
                <a:latin typeface="Cambria" panose="02040503050406030204" pitchFamily="18" charset="0"/>
              </a:rPr>
              <a:t>]</a:t>
            </a:r>
            <a:r>
              <a:rPr lang="en-US" sz="1200" b="0" i="0" dirty="0">
                <a:effectLst/>
                <a:latin typeface="Cambria" panose="02040503050406030204" pitchFamily="18" charset="0"/>
              </a:rPr>
              <a:t> which proved a Savior  of life as pertaining to thy </a:t>
            </a:r>
            <a:r>
              <a:rPr lang="en-US" sz="1200" b="0" i="0" dirty="0" err="1">
                <a:effectLst/>
                <a:latin typeface="Cambria" panose="02040503050406030204" pitchFamily="18" charset="0"/>
              </a:rPr>
              <a:t>pecunary</a:t>
            </a:r>
            <a:r>
              <a:rPr lang="en-US" sz="1200" b="0" i="0" dirty="0">
                <a:effectLst/>
                <a:latin typeface="Cambria" panose="02040503050406030204" pitchFamily="18" charset="0"/>
              </a:rPr>
              <a:t> concern therefor  she should not be forgotten of thee for the Lord hath done this and thou </a:t>
            </a:r>
            <a:r>
              <a:rPr lang="en-US" sz="1200" b="0" i="0" dirty="0" err="1">
                <a:effectLst/>
                <a:latin typeface="Cambria" panose="02040503050406030204" pitchFamily="18" charset="0"/>
              </a:rPr>
              <a:t>shouldst</a:t>
            </a:r>
            <a:r>
              <a:rPr lang="en-US" sz="1200" b="0" i="0" dirty="0">
                <a:effectLst/>
                <a:latin typeface="Cambria" panose="02040503050406030204" pitchFamily="18" charset="0"/>
              </a:rPr>
              <a:t> remember her in all thy prayers and also by letter for she oftentimes </a:t>
            </a:r>
            <a:r>
              <a:rPr lang="en-US" sz="1200" b="0" i="0" dirty="0" err="1">
                <a:effectLst/>
                <a:latin typeface="Cambria" panose="02040503050406030204" pitchFamily="18" charset="0"/>
              </a:rPr>
              <a:t>calleth</a:t>
            </a:r>
            <a:r>
              <a:rPr lang="en-US" sz="1200" b="0" i="0" dirty="0">
                <a:effectLst/>
                <a:latin typeface="Cambria" panose="02040503050406030204" pitchFamily="18" charset="0"/>
              </a:rPr>
              <a:t> on  the Lord saying O Lord inspire thy Servant Joseph to communicate by letter some word to thine unworthy  handmaid canst thou not speak </a:t>
            </a:r>
            <a:r>
              <a:rPr lang="en-US" sz="1200" b="0" i="0" dirty="0" err="1">
                <a:effectLst/>
                <a:latin typeface="Cambria" panose="02040503050406030204" pitchFamily="18" charset="0"/>
              </a:rPr>
              <a:t>peaciably</a:t>
            </a:r>
            <a:r>
              <a:rPr lang="en-US" sz="1200" b="0" i="0" dirty="0">
                <a:effectLst/>
                <a:latin typeface="Cambria" panose="02040503050406030204" pitchFamily="18" charset="0"/>
              </a:rPr>
              <a:t> unto  thine handmaid and say all my sins are forgiven and art thou not content with the chastisement wherewith  thou hast chastised thy handmaid yea </a:t>
            </a:r>
            <a:r>
              <a:rPr lang="en-US" sz="1200" b="0" i="0" dirty="0" err="1">
                <a:effectLst/>
                <a:latin typeface="Cambria" panose="02040503050406030204" pitchFamily="18" charset="0"/>
              </a:rPr>
              <a:t>siste</a:t>
            </a:r>
            <a:r>
              <a:rPr lang="en-US" sz="1200" b="0" i="0" dirty="0">
                <a:effectLst/>
                <a:latin typeface="Cambria" panose="02040503050406030204" pitchFamily="18" charset="0"/>
              </a:rPr>
              <a:t>[r] this  seams to be the whisperings of a spirit and Judge ye  what spirit it is I was </a:t>
            </a:r>
            <a:r>
              <a:rPr lang="en-US" sz="1200" b="0" i="0" dirty="0" err="1">
                <a:effectLst/>
                <a:latin typeface="Cambria" panose="02040503050406030204" pitchFamily="18" charset="0"/>
              </a:rPr>
              <a:t>sensable</a:t>
            </a:r>
            <a:r>
              <a:rPr lang="en-US" sz="1200" b="0" i="0" dirty="0">
                <a:effectLst/>
                <a:latin typeface="Cambria" panose="02040503050406030204" pitchFamily="18" charset="0"/>
              </a:rPr>
              <a:t>, when you left  </a:t>
            </a:r>
            <a:r>
              <a:rPr lang="en-US" sz="1200" b="0" i="0" u="none" strike="noStrike" dirty="0">
                <a:effectLst/>
                <a:latin typeface="Cambria" panose="02040503050406030204" pitchFamily="18" charset="0"/>
              </a:rPr>
              <a:t>Kirtland</a:t>
            </a:r>
            <a:r>
              <a:rPr lang="en-US" sz="1200" b="0" i="0" dirty="0">
                <a:effectLst/>
                <a:latin typeface="Cambria" panose="02040503050406030204" pitchFamily="18" charset="0"/>
              </a:rPr>
              <a:t> that the Lord would chasten you but I pray&lt;</a:t>
            </a:r>
            <a:r>
              <a:rPr lang="en-US" sz="1200" b="0" i="0" dirty="0" err="1">
                <a:effectLst/>
                <a:latin typeface="Cambria" panose="02040503050406030204" pitchFamily="18" charset="0"/>
              </a:rPr>
              <a:t>ed</a:t>
            </a:r>
            <a:r>
              <a:rPr lang="en-US" sz="1200" b="0" i="0" dirty="0">
                <a:effectLst/>
                <a:latin typeface="Cambria" panose="02040503050406030204" pitchFamily="18" charset="0"/>
              </a:rPr>
              <a:t>&gt;  </a:t>
            </a:r>
            <a:r>
              <a:rPr lang="en-US" sz="1200" b="0" i="0" dirty="0" err="1">
                <a:effectLst/>
                <a:latin typeface="Cambria" panose="02040503050406030204" pitchFamily="18" charset="0"/>
              </a:rPr>
              <a:t>fervantly</a:t>
            </a:r>
            <a:r>
              <a:rPr lang="en-US" sz="1200" b="0" i="0" dirty="0">
                <a:effectLst/>
                <a:latin typeface="Cambria" panose="02040503050406030204" pitchFamily="18" charset="0"/>
              </a:rPr>
              <a:t> in the name of Jesus that you might live  to receive your </a:t>
            </a:r>
            <a:r>
              <a:rPr lang="en-US" sz="1200" b="0" i="0" u="none" strike="noStrike" dirty="0">
                <a:effectLst/>
                <a:latin typeface="Cambria" panose="02040503050406030204" pitchFamily="18" charset="0"/>
              </a:rPr>
              <a:t>inheritance</a:t>
            </a:r>
            <a:r>
              <a:rPr lang="en-US" sz="1200" b="0" i="0" dirty="0">
                <a:effectLst/>
                <a:latin typeface="Cambria" panose="02040503050406030204" pitchFamily="18" charset="0"/>
              </a:rPr>
              <a:t> agreeable to the </a:t>
            </a:r>
            <a:r>
              <a:rPr lang="en-US" sz="1200" b="0" i="0" dirty="0" err="1">
                <a:effectLst/>
                <a:latin typeface="Cambria" panose="02040503050406030204" pitchFamily="18" charset="0"/>
              </a:rPr>
              <a:t>commandm</a:t>
            </a:r>
            <a:r>
              <a:rPr lang="en-US" sz="1200" b="0" i="0" dirty="0">
                <a:effectLst/>
                <a:latin typeface="Cambria" panose="02040503050406030204" pitchFamily="18" charset="0"/>
              </a:rPr>
              <a:t>[e]</a:t>
            </a:r>
            <a:r>
              <a:rPr lang="en-US" sz="1200" b="0" i="0" dirty="0" err="1">
                <a:effectLst/>
                <a:latin typeface="Cambria" panose="02040503050406030204" pitchFamily="18" charset="0"/>
              </a:rPr>
              <a:t>nt</a:t>
            </a:r>
            <a:r>
              <a:rPr lang="en-US" sz="1200" b="0" i="0" dirty="0">
                <a:effectLst/>
                <a:latin typeface="Cambria" panose="02040503050406030204" pitchFamily="18" charset="0"/>
              </a:rPr>
              <a:t>  which was given concerning you I am not at all  astonished at what has happened to you </a:t>
            </a:r>
            <a:r>
              <a:rPr lang="en-US" sz="1200" b="0" i="0" dirty="0" err="1">
                <a:effectLst/>
                <a:latin typeface="Cambria" panose="02040503050406030204" pitchFamily="18" charset="0"/>
              </a:rPr>
              <a:t>neithe</a:t>
            </a:r>
            <a:r>
              <a:rPr lang="en-US" sz="1200" b="0" i="0" dirty="0">
                <a:effectLst/>
                <a:latin typeface="Cambria" panose="02040503050406030204" pitchFamily="18" charset="0"/>
              </a:rPr>
              <a:t>[r] to what  has happened to Zion and I could tell all the why’s &amp;  wherefores of all there calamities but alas it is in  vain to warn and give precepts for all men are  naturally disposed to walk in their own paths as they  are pointed out by their own fingers and are not  willing to </a:t>
            </a:r>
            <a:r>
              <a:rPr lang="en-US" sz="1200" b="0" i="0" dirty="0" err="1">
                <a:effectLst/>
                <a:latin typeface="Cambria" panose="02040503050406030204" pitchFamily="18" charset="0"/>
              </a:rPr>
              <a:t>considder</a:t>
            </a:r>
            <a:r>
              <a:rPr lang="en-US" sz="1200" b="0" i="0" dirty="0">
                <a:effectLst/>
                <a:latin typeface="Cambria" panose="02040503050406030204" pitchFamily="18" charset="0"/>
              </a:rPr>
              <a:t> and walk in the path which is  pointed out by another saying this is the way  walk ye in it </a:t>
            </a:r>
            <a:r>
              <a:rPr lang="en-US" sz="1200" b="0" i="0" dirty="0" err="1">
                <a:effectLst/>
                <a:latin typeface="Cambria" panose="02040503050406030204" pitchFamily="18" charset="0"/>
              </a:rPr>
              <a:t>altho</a:t>
            </a:r>
            <a:r>
              <a:rPr lang="en-US" sz="1200" b="0" i="0" dirty="0">
                <a:effectLst/>
                <a:latin typeface="Cambria" panose="02040503050406030204" pitchFamily="18" charset="0"/>
              </a:rPr>
              <a:t> he should be an </a:t>
            </a:r>
            <a:r>
              <a:rPr lang="en-US" sz="1200" b="0" i="0" dirty="0" err="1">
                <a:effectLst/>
                <a:latin typeface="Cambria" panose="02040503050406030204" pitchFamily="18" charset="0"/>
              </a:rPr>
              <a:t>uner</a:t>
            </a:r>
            <a:r>
              <a:rPr lang="en-US" sz="1200" b="0" i="0" dirty="0">
                <a:effectLst/>
                <a:latin typeface="Cambria" panose="02040503050406030204" pitchFamily="18" charset="0"/>
              </a:rPr>
              <a:t>[r]</a:t>
            </a:r>
            <a:r>
              <a:rPr lang="en-US" sz="1200" b="0" i="0" dirty="0" err="1">
                <a:effectLst/>
                <a:latin typeface="Cambria" panose="02040503050406030204" pitchFamily="18" charset="0"/>
              </a:rPr>
              <a:t>ing</a:t>
            </a:r>
            <a:r>
              <a:rPr lang="en-US" sz="1200" b="0" i="0" dirty="0">
                <a:effectLst/>
                <a:latin typeface="Cambria" panose="02040503050406030204" pitchFamily="18" charset="0"/>
              </a:rPr>
              <a:t>  director and the Lord his God sent him </a:t>
            </a:r>
            <a:r>
              <a:rPr lang="en-US" sz="1200" b="0" i="0" dirty="0" err="1">
                <a:effectLst/>
                <a:latin typeface="Cambria" panose="02040503050406030204" pitchFamily="18" charset="0"/>
              </a:rPr>
              <a:t>neverthe</a:t>
            </a:r>
            <a:r>
              <a:rPr lang="en-US" sz="1200" b="0" i="0" dirty="0">
                <a:effectLst/>
                <a:latin typeface="Cambria" panose="02040503050406030204" pitchFamily="18" charset="0"/>
              </a:rPr>
              <a:t> less I do not feel disposed to cast any reflections but I feel to  cry mightily unto the Lord that all things might work  together for good which has happened yea I feel to say  O Lord let Zion be comforted let her waste places be  built up and established an hundred fold [p. [1]]</a:t>
            </a:r>
          </a:p>
          <a:p>
            <a:pPr fontAlgn="base"/>
            <a:r>
              <a:rPr lang="en-US" sz="1200" dirty="0"/>
              <a:t>let thy saints come unto Zion out of every nation  let her be exalted to the third heavens and let thy Judgments be sent forth unto victory and after this great  tribulation let thy blessings fall upon thy people  and let thy handmaid live till her soul shall be sat </a:t>
            </a:r>
            <a:r>
              <a:rPr lang="en-US" sz="1200" dirty="0" err="1"/>
              <a:t>isfied</a:t>
            </a:r>
            <a:r>
              <a:rPr lang="en-US" sz="1200" dirty="0"/>
              <a:t> in beholding the glory of Zion notwithstanding  her present affliction she shall yet arise and put  on her beautiful garments and be the Joy and  </a:t>
            </a:r>
            <a:r>
              <a:rPr lang="en-US" sz="1200" strike="sngStrike" dirty="0"/>
              <a:t>praise</a:t>
            </a:r>
            <a:r>
              <a:rPr lang="en-US" sz="1200" dirty="0"/>
              <a:t> &lt;glory&gt; of the whole earth therefore let your heart be  </a:t>
            </a:r>
            <a:r>
              <a:rPr lang="en-US" sz="1200" dirty="0" err="1"/>
              <a:t>comferted</a:t>
            </a:r>
            <a:r>
              <a:rPr lang="en-US" sz="1200" dirty="0"/>
              <a:t> live in strict obedience to the commandments  of God and walk humble before him and he will  exalt thee in his own due time the brethren in this place  are gaining ground in spiritual things and are trying  to overcome all things that is not well pleasing to  their heavenly father </a:t>
            </a:r>
            <a:r>
              <a:rPr lang="en-US" sz="1200" strike="sngStrike" dirty="0"/>
              <a:t>we have common</a:t>
            </a:r>
            <a:r>
              <a:rPr lang="en-US" sz="1200" dirty="0"/>
              <a:t> there has  many brethren </a:t>
            </a:r>
            <a:r>
              <a:rPr lang="en-US" sz="1200" dirty="0" err="1"/>
              <a:t>mooved</a:t>
            </a:r>
            <a:r>
              <a:rPr lang="en-US" sz="1200" dirty="0"/>
              <a:t> to this place from different  parts of the country so much so that one house is  not sufficient to contain them for public worship  and we have divided and hold meetings in  two </a:t>
            </a:r>
            <a:r>
              <a:rPr lang="en-US" sz="1200" dirty="0" err="1"/>
              <a:t>sepperete</a:t>
            </a:r>
            <a:r>
              <a:rPr lang="en-US" sz="1200" dirty="0"/>
              <a:t> places namely at the school house  on the flats and Uncle John Smiths who lives on brother [Joseph </a:t>
            </a:r>
            <a:r>
              <a:rPr lang="en-US" sz="1200" dirty="0" err="1"/>
              <a:t>Coes</a:t>
            </a:r>
            <a:r>
              <a:rPr lang="en-US" sz="1200" dirty="0"/>
              <a:t>] place we have commenced building  the house of the Lord in this place and are  making great progress in it so much so that I feel  great hopes that by spring it will be finished so  that we can have a place to worship where we  shall not be molested a few days since </a:t>
            </a:r>
            <a:r>
              <a:rPr lang="en-US" sz="1200" dirty="0" err="1"/>
              <a:t>Brothe</a:t>
            </a:r>
            <a:r>
              <a:rPr lang="en-US" sz="1200" dirty="0"/>
              <a:t>[r]  Ball and </a:t>
            </a:r>
            <a:r>
              <a:rPr lang="en-US" sz="1200" dirty="0" err="1"/>
              <a:t>Siste</a:t>
            </a:r>
            <a:r>
              <a:rPr lang="en-US" sz="1200" dirty="0"/>
              <a:t>[r] Elizabeth Chase </a:t>
            </a:r>
            <a:r>
              <a:rPr lang="en-US" sz="1200" dirty="0" err="1"/>
              <a:t>arived</a:t>
            </a:r>
            <a:r>
              <a:rPr lang="en-US" sz="1200" dirty="0"/>
              <a:t> here &lt;from&gt;  </a:t>
            </a:r>
            <a:r>
              <a:rPr lang="en-US" sz="1200" dirty="0" err="1"/>
              <a:t>boston</a:t>
            </a:r>
            <a:r>
              <a:rPr lang="en-US" sz="1200" dirty="0"/>
              <a:t> broth[</a:t>
            </a:r>
            <a:r>
              <a:rPr lang="en-US" sz="1200" dirty="0" err="1"/>
              <a:t>er</a:t>
            </a:r>
            <a:r>
              <a:rPr lang="en-US" sz="1200" dirty="0"/>
              <a:t>] ball has gone about three miles from  this place to work at his trade and </a:t>
            </a:r>
            <a:r>
              <a:rPr lang="en-US" sz="1200" dirty="0" err="1"/>
              <a:t>Siste</a:t>
            </a:r>
            <a:r>
              <a:rPr lang="en-US" sz="1200" dirty="0"/>
              <a:t>[r] </a:t>
            </a:r>
            <a:r>
              <a:rPr lang="en-US" sz="1200" dirty="0" err="1"/>
              <a:t>Elizab</a:t>
            </a:r>
            <a:r>
              <a:rPr lang="en-US" sz="1200" dirty="0"/>
              <a:t> eth lives with me at present Agnes [</a:t>
            </a:r>
            <a:r>
              <a:rPr lang="en-US" sz="1200" dirty="0" err="1"/>
              <a:t>Coolbrith</a:t>
            </a:r>
            <a:r>
              <a:rPr lang="en-US" sz="1200" dirty="0"/>
              <a:t>] &amp; Mary [Bailey]  Lives with father Smith——</a:t>
            </a:r>
          </a:p>
          <a:p>
            <a:pPr fontAlgn="base"/>
            <a:r>
              <a:rPr lang="en-US" sz="1200" dirty="0"/>
              <a:t>I will assure you that the Lord has respect unto the offering you made he is a God that changes not and </a:t>
            </a:r>
            <a:r>
              <a:rPr lang="en-US" sz="1200" dirty="0" err="1"/>
              <a:t>and</a:t>
            </a:r>
            <a:r>
              <a:rPr lang="en-US" sz="1200" dirty="0"/>
              <a:t> his word cannot fail remember what he has said in the book of </a:t>
            </a:r>
            <a:r>
              <a:rPr lang="en-US" sz="1200" dirty="0" err="1"/>
              <a:t>mormon</a:t>
            </a:r>
            <a:r>
              <a:rPr lang="en-US" sz="1200" dirty="0"/>
              <a:t> respecting those who should assist in bringing this work forth we frequently have </a:t>
            </a:r>
            <a:r>
              <a:rPr lang="en-US" sz="1200" dirty="0" err="1"/>
              <a:t>inteligenc</a:t>
            </a:r>
            <a:r>
              <a:rPr lang="en-US" sz="1200" dirty="0"/>
              <a:t> from our elder abroad that are </a:t>
            </a:r>
            <a:r>
              <a:rPr lang="en-US" sz="1200" dirty="0" err="1"/>
              <a:t>proclaming</a:t>
            </a:r>
            <a:r>
              <a:rPr lang="en-US" sz="1200" dirty="0"/>
              <a:t> the word that God is working with them for they have attained to great faith insomuch that signs do follow them that believe [p. [2]]</a:t>
            </a:r>
          </a:p>
          <a:p>
            <a:pPr fontAlgn="base"/>
            <a:r>
              <a:rPr lang="en-US" sz="1200" dirty="0" err="1"/>
              <a:t>Brothe</a:t>
            </a:r>
            <a:r>
              <a:rPr lang="en-US" sz="1200" dirty="0"/>
              <a:t>[r] David </a:t>
            </a:r>
            <a:r>
              <a:rPr lang="en-US" sz="1200" dirty="0" err="1"/>
              <a:t>Pettin</a:t>
            </a:r>
            <a:r>
              <a:rPr lang="en-US" sz="1200" dirty="0"/>
              <a:t> [David W. Patten] has Just returned from his  tour </a:t>
            </a:r>
            <a:r>
              <a:rPr lang="en-US" sz="1200" strike="sngStrike" dirty="0"/>
              <a:t>from</a:t>
            </a:r>
            <a:r>
              <a:rPr lang="en-US" sz="1200" dirty="0"/>
              <a:t> &lt;to&gt; the east and gives us great satisfaction  as to his ministry he has raised up a church  of about Eighty &lt;three&gt; members in that part of the country  where his friends live in the state of New York  many were healed </a:t>
            </a:r>
            <a:r>
              <a:rPr lang="en-US" sz="1200" strike="sngStrike" dirty="0"/>
              <a:t>by</a:t>
            </a:r>
            <a:r>
              <a:rPr lang="en-US" sz="1200" dirty="0"/>
              <a:t> through his </a:t>
            </a:r>
            <a:r>
              <a:rPr lang="en-US" sz="1200" dirty="0" err="1"/>
              <a:t>instrumantality</a:t>
            </a:r>
            <a:r>
              <a:rPr lang="en-US" sz="1200" dirty="0"/>
              <a:t>  several </a:t>
            </a:r>
            <a:r>
              <a:rPr lang="en-US" sz="1200" dirty="0" err="1"/>
              <a:t>criples</a:t>
            </a:r>
            <a:r>
              <a:rPr lang="en-US" sz="1200" dirty="0"/>
              <a:t> were restored as many as twelve  that were afflicted came at </a:t>
            </a:r>
            <a:r>
              <a:rPr lang="en-US" sz="1200" strike="sngStrike" dirty="0" err="1"/>
              <a:t>at</a:t>
            </a:r>
            <a:r>
              <a:rPr lang="en-US" sz="1200" dirty="0"/>
              <a:t> a time from a </a:t>
            </a:r>
            <a:r>
              <a:rPr lang="en-US" sz="1200" dirty="0" err="1"/>
              <a:t>distanc</a:t>
            </a:r>
            <a:r>
              <a:rPr lang="en-US" sz="1200" dirty="0"/>
              <a:t>[e]  to be healed he &lt;and others&gt; administered in the name of  Jesus and they were made whole thus you  see that the Laborers in the Lords vineyard are  </a:t>
            </a:r>
            <a:r>
              <a:rPr lang="en-US" sz="1200" dirty="0" err="1"/>
              <a:t>Labouring</a:t>
            </a:r>
            <a:r>
              <a:rPr lang="en-US" sz="1200" dirty="0"/>
              <a:t> with their </a:t>
            </a:r>
            <a:r>
              <a:rPr lang="en-US" sz="1200" dirty="0" err="1"/>
              <a:t>mights</a:t>
            </a:r>
            <a:r>
              <a:rPr lang="en-US" sz="1200" dirty="0"/>
              <a:t> while the day lasts  knowing the night soon cometh wherein no man  can work I wish you to say to </a:t>
            </a:r>
            <a:r>
              <a:rPr lang="en-US" sz="1200" dirty="0" err="1"/>
              <a:t>brothe</a:t>
            </a:r>
            <a:r>
              <a:rPr lang="en-US" sz="1200" dirty="0"/>
              <a:t>[r] [Edward] Partridge  that we received his </a:t>
            </a:r>
            <a:r>
              <a:rPr lang="en-US" sz="1200" dirty="0" err="1"/>
              <a:t>lette</a:t>
            </a:r>
            <a:r>
              <a:rPr lang="en-US" sz="1200" dirty="0"/>
              <a:t>[r] of the 13 August directed  to Bro Frederick [G. Williams] requesting an </a:t>
            </a:r>
            <a:r>
              <a:rPr lang="en-US" sz="1200" dirty="0" err="1"/>
              <a:t>explination</a:t>
            </a:r>
            <a:r>
              <a:rPr lang="en-US" sz="1200" dirty="0"/>
              <a:t> on  the Plan of the house which is to be built in  Zion and also of the City Platt that &lt;the&gt; </a:t>
            </a:r>
            <a:r>
              <a:rPr lang="en-US" sz="1200" dirty="0" err="1"/>
              <a:t>brothern</a:t>
            </a:r>
            <a:r>
              <a:rPr lang="en-US" sz="1200" dirty="0"/>
              <a:t>  whom we have recently sent to Zion will give  them all the information they need about it  I have but little time to write at present for  I am </a:t>
            </a:r>
            <a:r>
              <a:rPr lang="en-US" sz="1200" dirty="0" err="1"/>
              <a:t>Labouring</a:t>
            </a:r>
            <a:r>
              <a:rPr lang="en-US" sz="1200" dirty="0"/>
              <a:t> on the house of the Lord with  my own hands therefor I must bid you farewell  and subscribe myself your unworthy brother  in </a:t>
            </a:r>
            <a:r>
              <a:rPr lang="en-US" sz="1200" dirty="0" err="1"/>
              <a:t>christ</a:t>
            </a:r>
            <a:r>
              <a:rPr lang="en-US" sz="1200" dirty="0"/>
              <a:t> amen</a:t>
            </a:r>
          </a:p>
          <a:p>
            <a:pPr fontAlgn="base"/>
            <a:r>
              <a:rPr lang="en-US" sz="1200" dirty="0"/>
              <a:t>[Joseph Smith Jr.]</a:t>
            </a:r>
          </a:p>
          <a:p>
            <a:pPr fontAlgn="base"/>
            <a:r>
              <a:rPr lang="en-US" sz="1200" dirty="0"/>
              <a:t>Joseph Smith Papers</a:t>
            </a:r>
          </a:p>
        </p:txBody>
      </p:sp>
    </p:spTree>
    <p:extLst>
      <p:ext uri="{BB962C8B-B14F-4D97-AF65-F5344CB8AC3E}">
        <p14:creationId xmlns:p14="http://schemas.microsoft.com/office/powerpoint/2010/main" val="3189885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5F79E7-AADB-4A9A-AF31-01E264C7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5" name="TextBox 4"/>
          <p:cNvSpPr txBox="1"/>
          <p:nvPr/>
        </p:nvSpPr>
        <p:spPr>
          <a:xfrm>
            <a:off x="6441539" y="1536174"/>
            <a:ext cx="4762125" cy="5078313"/>
          </a:xfrm>
          <a:prstGeom prst="rect">
            <a:avLst/>
          </a:prstGeom>
          <a:noFill/>
        </p:spPr>
        <p:txBody>
          <a:bodyPr wrap="square" rtlCol="0">
            <a:spAutoFit/>
          </a:bodyPr>
          <a:lstStyle/>
          <a:p>
            <a:r>
              <a:rPr lang="en-US" dirty="0">
                <a:solidFill>
                  <a:schemeClr val="bg1"/>
                </a:solidFill>
              </a:rPr>
              <a:t>“In the Revelation given on the 1st of June, 1833, the Lord indicated the special object for which this house was to be built: </a:t>
            </a:r>
          </a:p>
          <a:p>
            <a:endParaRPr lang="en-US" dirty="0">
              <a:solidFill>
                <a:schemeClr val="bg1"/>
              </a:solidFill>
            </a:endParaRPr>
          </a:p>
          <a:p>
            <a:r>
              <a:rPr lang="en-US" dirty="0">
                <a:solidFill>
                  <a:schemeClr val="bg1"/>
                </a:solidFill>
              </a:rPr>
              <a:t>‘I gave unto you a commandment, that you should build an house, in the which house I design to endow those whom I have chosen, with power from on high’ (Sec. 95:8). </a:t>
            </a:r>
          </a:p>
          <a:p>
            <a:endParaRPr lang="en-US" dirty="0">
              <a:solidFill>
                <a:schemeClr val="bg1"/>
              </a:solidFill>
            </a:endParaRPr>
          </a:p>
          <a:p>
            <a:r>
              <a:rPr lang="en-US" dirty="0">
                <a:solidFill>
                  <a:schemeClr val="bg1"/>
                </a:solidFill>
              </a:rPr>
              <a:t>It was to be a place in which the Church would receive a Pentecostal baptism in the fire of the Holy Spirit [see Acts 2]. </a:t>
            </a:r>
          </a:p>
          <a:p>
            <a:endParaRPr lang="en-US" dirty="0">
              <a:solidFill>
                <a:schemeClr val="bg1"/>
              </a:solidFill>
            </a:endParaRPr>
          </a:p>
          <a:p>
            <a:r>
              <a:rPr lang="en-US" dirty="0">
                <a:solidFill>
                  <a:schemeClr val="bg1"/>
                </a:solidFill>
              </a:rPr>
              <a:t>A special house, consecrated and dedicated, was needed for that purpose, hence the commandment of God to the Saints concerning this house.”</a:t>
            </a:r>
          </a:p>
          <a:p>
            <a:r>
              <a:rPr lang="en-US" dirty="0">
                <a:solidFill>
                  <a:schemeClr val="bg1"/>
                </a:solidFill>
              </a:rPr>
              <a:t>HC</a:t>
            </a:r>
          </a:p>
        </p:txBody>
      </p:sp>
      <p:sp>
        <p:nvSpPr>
          <p:cNvPr id="6" name="TextBox 5"/>
          <p:cNvSpPr txBox="1"/>
          <p:nvPr/>
        </p:nvSpPr>
        <p:spPr>
          <a:xfrm>
            <a:off x="-1" y="0"/>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Background—3 Years Labor</a:t>
            </a:r>
            <a:endParaRPr lang="en-US" sz="4400" dirty="0">
              <a:solidFill>
                <a:schemeClr val="bg1"/>
              </a:solidFill>
              <a:latin typeface="Angsana New" panose="02020603050405020304" pitchFamily="18" charset="-34"/>
            </a:endParaRPr>
          </a:p>
        </p:txBody>
      </p:sp>
      <p:sp>
        <p:nvSpPr>
          <p:cNvPr id="2" name="Rectangle 1"/>
          <p:cNvSpPr/>
          <p:nvPr/>
        </p:nvSpPr>
        <p:spPr>
          <a:xfrm>
            <a:off x="242955" y="1300198"/>
            <a:ext cx="4568982" cy="4154984"/>
          </a:xfrm>
          <a:prstGeom prst="rect">
            <a:avLst/>
          </a:prstGeom>
        </p:spPr>
        <p:txBody>
          <a:bodyPr wrap="square">
            <a:spAutoFit/>
          </a:bodyPr>
          <a:lstStyle/>
          <a:p>
            <a:r>
              <a:rPr lang="en-US" b="0" i="0" dirty="0">
                <a:solidFill>
                  <a:schemeClr val="bg1"/>
                </a:solidFill>
                <a:effectLst/>
              </a:rPr>
              <a:t>‘While the brethren labored in their departments,’ ‘the sisters were actively engaged in boarding and clothing workmen not otherwise provided</a:t>
            </a:r>
          </a:p>
          <a:p>
            <a:r>
              <a:rPr lang="en-US" b="0" i="0" dirty="0">
                <a:solidFill>
                  <a:schemeClr val="bg1"/>
                </a:solidFill>
                <a:effectLst/>
              </a:rPr>
              <a:t>for—all living as </a:t>
            </a:r>
          </a:p>
          <a:p>
            <a:r>
              <a:rPr lang="en-US" b="0" i="0" dirty="0">
                <a:solidFill>
                  <a:schemeClr val="bg1"/>
                </a:solidFill>
                <a:effectLst/>
              </a:rPr>
              <a:t>abstemiously as possible, </a:t>
            </a:r>
          </a:p>
          <a:p>
            <a:r>
              <a:rPr lang="en-US" b="0" i="0" dirty="0">
                <a:solidFill>
                  <a:schemeClr val="bg1"/>
                </a:solidFill>
                <a:effectLst/>
              </a:rPr>
              <a:t>so that every cent might </a:t>
            </a:r>
          </a:p>
          <a:p>
            <a:r>
              <a:rPr lang="en-US" b="0" i="0" dirty="0">
                <a:solidFill>
                  <a:schemeClr val="bg1"/>
                </a:solidFill>
                <a:effectLst/>
              </a:rPr>
              <a:t>be appropriated to the</a:t>
            </a:r>
          </a:p>
          <a:p>
            <a:r>
              <a:rPr lang="en-US" b="0" i="0" dirty="0">
                <a:solidFill>
                  <a:schemeClr val="bg1"/>
                </a:solidFill>
                <a:effectLst/>
              </a:rPr>
              <a:t>grand object.’ And thus </a:t>
            </a:r>
          </a:p>
          <a:p>
            <a:r>
              <a:rPr lang="en-US" b="0" i="0" dirty="0">
                <a:solidFill>
                  <a:schemeClr val="bg1"/>
                </a:solidFill>
                <a:effectLst/>
              </a:rPr>
              <a:t>they toiled on from the </a:t>
            </a:r>
          </a:p>
          <a:p>
            <a:r>
              <a:rPr lang="en-US" b="0" i="0" dirty="0">
                <a:solidFill>
                  <a:schemeClr val="bg1"/>
                </a:solidFill>
                <a:effectLst/>
              </a:rPr>
              <a:t>23rd of July, 1833, when </a:t>
            </a:r>
          </a:p>
          <a:p>
            <a:r>
              <a:rPr lang="en-US" b="0" i="0" dirty="0">
                <a:solidFill>
                  <a:schemeClr val="bg1"/>
                </a:solidFill>
                <a:effectLst/>
              </a:rPr>
              <a:t>the corner stones were </a:t>
            </a:r>
          </a:p>
          <a:p>
            <a:r>
              <a:rPr lang="en-US" b="0" i="0" dirty="0">
                <a:solidFill>
                  <a:schemeClr val="bg1"/>
                </a:solidFill>
                <a:effectLst/>
              </a:rPr>
              <a:t>laid, until it was </a:t>
            </a:r>
          </a:p>
          <a:p>
            <a:r>
              <a:rPr lang="en-US" b="0" i="0" dirty="0">
                <a:solidFill>
                  <a:schemeClr val="bg1"/>
                </a:solidFill>
                <a:effectLst/>
              </a:rPr>
              <a:t>completed for dedication.</a:t>
            </a:r>
          </a:p>
          <a:p>
            <a:r>
              <a:rPr lang="en-US" sz="1200" dirty="0" err="1">
                <a:solidFill>
                  <a:schemeClr val="bg1"/>
                </a:solidFill>
              </a:rPr>
              <a:t>Tullidge</a:t>
            </a:r>
            <a:r>
              <a:rPr lang="en-US" sz="1200" dirty="0">
                <a:solidFill>
                  <a:schemeClr val="bg1"/>
                </a:solidFill>
              </a:rPr>
              <a:t>—Smith and Sjodahl</a:t>
            </a:r>
          </a:p>
        </p:txBody>
      </p:sp>
      <p:sp>
        <p:nvSpPr>
          <p:cNvPr id="7" name="Rectangle 6"/>
          <p:cNvSpPr/>
          <p:nvPr/>
        </p:nvSpPr>
        <p:spPr>
          <a:xfrm>
            <a:off x="739363" y="986239"/>
            <a:ext cx="4568982" cy="369332"/>
          </a:xfrm>
          <a:prstGeom prst="rect">
            <a:avLst/>
          </a:prstGeom>
        </p:spPr>
        <p:txBody>
          <a:bodyPr wrap="square">
            <a:spAutoFit/>
          </a:bodyPr>
          <a:lstStyle/>
          <a:p>
            <a:r>
              <a:rPr lang="en-US" b="0" i="0" dirty="0">
                <a:solidFill>
                  <a:schemeClr val="bg1"/>
                </a:solidFill>
                <a:effectLst/>
              </a:rPr>
              <a:t>July 23, 1833- March 27, 1836</a:t>
            </a:r>
            <a:endParaRPr lang="en-US" sz="1200" dirty="0">
              <a:solidFill>
                <a:schemeClr val="bg1"/>
              </a:solidFill>
            </a:endParaRPr>
          </a:p>
        </p:txBody>
      </p:sp>
      <p:pic>
        <p:nvPicPr>
          <p:cNvPr id="14" name="Picture 13">
            <a:extLst>
              <a:ext uri="{FF2B5EF4-FFF2-40B4-BE49-F238E27FC236}">
                <a16:creationId xmlns:a16="http://schemas.microsoft.com/office/drawing/2014/main" id="{FD72F911-BDB2-4D8B-AC69-CE0A05363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887" y="2341810"/>
            <a:ext cx="2695575" cy="4238625"/>
          </a:xfrm>
          <a:prstGeom prst="rect">
            <a:avLst/>
          </a:prstGeom>
        </p:spPr>
      </p:pic>
    </p:spTree>
    <p:extLst>
      <p:ext uri="{BB962C8B-B14F-4D97-AF65-F5344CB8AC3E}">
        <p14:creationId xmlns:p14="http://schemas.microsoft.com/office/powerpoint/2010/main" val="555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5A64197-80D5-45D2-95A8-26EC81D3740D}"/>
              </a:ext>
            </a:extLst>
          </p:cNvPr>
          <p:cNvGraphicFramePr>
            <a:graphicFrameLocks noGrp="1"/>
          </p:cNvGraphicFramePr>
          <p:nvPr>
            <p:extLst>
              <p:ext uri="{D42A27DB-BD31-4B8C-83A1-F6EECF244321}">
                <p14:modId xmlns:p14="http://schemas.microsoft.com/office/powerpoint/2010/main" val="3701340413"/>
              </p:ext>
            </p:extLst>
          </p:nvPr>
        </p:nvGraphicFramePr>
        <p:xfrm>
          <a:off x="2032001" y="1709951"/>
          <a:ext cx="8127999" cy="111252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3705479597"/>
                    </a:ext>
                  </a:extLst>
                </a:gridCol>
                <a:gridCol w="2709333">
                  <a:extLst>
                    <a:ext uri="{9D8B030D-6E8A-4147-A177-3AD203B41FA5}">
                      <a16:colId xmlns:a16="http://schemas.microsoft.com/office/drawing/2014/main" val="834277077"/>
                    </a:ext>
                  </a:extLst>
                </a:gridCol>
                <a:gridCol w="2709333">
                  <a:extLst>
                    <a:ext uri="{9D8B030D-6E8A-4147-A177-3AD203B41FA5}">
                      <a16:colId xmlns:a16="http://schemas.microsoft.com/office/drawing/2014/main" val="1192048936"/>
                    </a:ext>
                  </a:extLst>
                </a:gridCol>
              </a:tblGrid>
              <a:tr h="370840">
                <a:tc>
                  <a:txBody>
                    <a:bodyPr/>
                    <a:lstStyle/>
                    <a:p>
                      <a:r>
                        <a:rPr lang="en-US" dirty="0">
                          <a:solidFill>
                            <a:schemeClr val="tx1"/>
                          </a:solidFill>
                        </a:rPr>
                        <a:t>Temples of the Restoration</a:t>
                      </a:r>
                    </a:p>
                  </a:txBody>
                  <a:tcPr marL="31750" marR="31750" marT="31750" marB="31750" anchor="ctr"/>
                </a:tc>
                <a:tc>
                  <a:txBody>
                    <a:bodyPr/>
                    <a:lstStyle/>
                    <a:p>
                      <a:r>
                        <a:rPr lang="en-US">
                          <a:solidFill>
                            <a:schemeClr val="tx1"/>
                          </a:solidFill>
                        </a:rPr>
                        <a:t>Dedication Date</a:t>
                      </a:r>
                    </a:p>
                  </a:txBody>
                  <a:tcPr marL="31750" marR="31750" marT="31750" marB="31750" anchor="ctr"/>
                </a:tc>
                <a:tc>
                  <a:txBody>
                    <a:bodyPr/>
                    <a:lstStyle/>
                    <a:p>
                      <a:r>
                        <a:rPr lang="en-US">
                          <a:solidFill>
                            <a:schemeClr val="tx1"/>
                          </a:solidFill>
                        </a:rPr>
                        <a:t>Dedicated By</a:t>
                      </a:r>
                    </a:p>
                  </a:txBody>
                  <a:tcPr marL="31750" marR="31750" marT="31750" marB="31750" anchor="ctr"/>
                </a:tc>
                <a:extLst>
                  <a:ext uri="{0D108BD9-81ED-4DB2-BD59-A6C34878D82A}">
                    <a16:rowId xmlns:a16="http://schemas.microsoft.com/office/drawing/2014/main" val="1193913738"/>
                  </a:ext>
                </a:extLst>
              </a:tr>
              <a:tr h="370840">
                <a:tc>
                  <a:txBody>
                    <a:bodyPr/>
                    <a:lstStyle/>
                    <a:p>
                      <a:r>
                        <a:rPr lang="en-US" u="none" strike="noStrike" dirty="0">
                          <a:solidFill>
                            <a:schemeClr val="tx1"/>
                          </a:solidFill>
                          <a:effectLst/>
                          <a:hlinkClick r:id="rId2" tooltip="Kirtland Temple">
                            <a:extLst>
                              <a:ext uri="{A12FA001-AC4F-418D-AE19-62706E023703}">
                                <ahyp:hlinkClr xmlns:ahyp="http://schemas.microsoft.com/office/drawing/2018/hyperlinkcolor" val="tx"/>
                              </a:ext>
                            </a:extLst>
                          </a:hlinkClick>
                        </a:rPr>
                        <a:t>Kirtland Temple</a:t>
                      </a:r>
                      <a:r>
                        <a:rPr lang="en-US" dirty="0">
                          <a:solidFill>
                            <a:schemeClr val="tx1"/>
                          </a:solidFill>
                        </a:rPr>
                        <a:t>*</a:t>
                      </a:r>
                    </a:p>
                  </a:txBody>
                  <a:tcPr marL="31750" marR="31750" marT="31750" marB="31750" anchor="ctr"/>
                </a:tc>
                <a:tc>
                  <a:txBody>
                    <a:bodyPr/>
                    <a:lstStyle/>
                    <a:p>
                      <a:r>
                        <a:rPr lang="en-US" dirty="0">
                          <a:solidFill>
                            <a:schemeClr val="tx1"/>
                          </a:solidFill>
                        </a:rPr>
                        <a:t>27 March </a:t>
                      </a:r>
                      <a:r>
                        <a:rPr lang="en-US" u="none" strike="noStrike" dirty="0">
                          <a:solidFill>
                            <a:schemeClr val="tx1"/>
                          </a:solidFill>
                          <a:effectLst/>
                          <a:hlinkClick r:id="rId3" tooltip="1836">
                            <a:extLst>
                              <a:ext uri="{A12FA001-AC4F-418D-AE19-62706E023703}">
                                <ahyp:hlinkClr xmlns:ahyp="http://schemas.microsoft.com/office/drawing/2018/hyperlinkcolor" val="tx"/>
                              </a:ext>
                            </a:extLst>
                          </a:hlinkClick>
                        </a:rPr>
                        <a:t>1836</a:t>
                      </a:r>
                      <a:endParaRPr lang="en-US" dirty="0">
                        <a:solidFill>
                          <a:schemeClr val="tx1"/>
                        </a:solidFill>
                      </a:endParaRPr>
                    </a:p>
                  </a:txBody>
                  <a:tcPr marL="31750" marR="31750" marT="31750" marB="31750" anchor="ctr"/>
                </a:tc>
                <a:tc>
                  <a:txBody>
                    <a:bodyPr/>
                    <a:lstStyle/>
                    <a:p>
                      <a:r>
                        <a:rPr lang="en-US" u="none" strike="noStrike">
                          <a:solidFill>
                            <a:schemeClr val="tx1"/>
                          </a:solidFill>
                          <a:effectLst/>
                          <a:hlinkClick r:id="rId4" tooltip="Joseph Smith">
                            <a:extLst>
                              <a:ext uri="{A12FA001-AC4F-418D-AE19-62706E023703}">
                                <ahyp:hlinkClr xmlns:ahyp="http://schemas.microsoft.com/office/drawing/2018/hyperlinkcolor" val="tx"/>
                              </a:ext>
                            </a:extLst>
                          </a:hlinkClick>
                        </a:rPr>
                        <a:t>Joseph Smith</a:t>
                      </a:r>
                      <a:endParaRPr lang="en-US">
                        <a:solidFill>
                          <a:schemeClr val="tx1"/>
                        </a:solidFill>
                      </a:endParaRPr>
                    </a:p>
                  </a:txBody>
                  <a:tcPr marL="31750" marR="31750" marT="31750" marB="31750" anchor="ctr"/>
                </a:tc>
                <a:extLst>
                  <a:ext uri="{0D108BD9-81ED-4DB2-BD59-A6C34878D82A}">
                    <a16:rowId xmlns:a16="http://schemas.microsoft.com/office/drawing/2014/main" val="347378431"/>
                  </a:ext>
                </a:extLst>
              </a:tr>
              <a:tr h="370840">
                <a:tc>
                  <a:txBody>
                    <a:bodyPr/>
                    <a:lstStyle/>
                    <a:p>
                      <a:r>
                        <a:rPr lang="en-US" u="none" strike="noStrike">
                          <a:solidFill>
                            <a:schemeClr val="tx1"/>
                          </a:solidFill>
                          <a:effectLst/>
                          <a:hlinkClick r:id="rId5" tooltip="Nauvoo Temple">
                            <a:extLst>
                              <a:ext uri="{A12FA001-AC4F-418D-AE19-62706E023703}">
                                <ahyp:hlinkClr xmlns:ahyp="http://schemas.microsoft.com/office/drawing/2018/hyperlinkcolor" val="tx"/>
                              </a:ext>
                            </a:extLst>
                          </a:hlinkClick>
                        </a:rPr>
                        <a:t>Nauvoo Temple</a:t>
                      </a:r>
                      <a:r>
                        <a:rPr lang="en-US">
                          <a:solidFill>
                            <a:schemeClr val="tx1"/>
                          </a:solidFill>
                        </a:rPr>
                        <a:t>**</a:t>
                      </a:r>
                    </a:p>
                  </a:txBody>
                  <a:tcPr marL="31750" marR="31750" marT="31750" marB="31750" anchor="ctr"/>
                </a:tc>
                <a:tc>
                  <a:txBody>
                    <a:bodyPr/>
                    <a:lstStyle/>
                    <a:p>
                      <a:r>
                        <a:rPr lang="en-US">
                          <a:solidFill>
                            <a:schemeClr val="tx1"/>
                          </a:solidFill>
                        </a:rPr>
                        <a:t>1 May </a:t>
                      </a:r>
                      <a:r>
                        <a:rPr lang="en-US" u="none" strike="noStrike">
                          <a:solidFill>
                            <a:schemeClr val="tx1"/>
                          </a:solidFill>
                          <a:effectLst/>
                          <a:hlinkClick r:id="rId6" tooltip="1846">
                            <a:extLst>
                              <a:ext uri="{A12FA001-AC4F-418D-AE19-62706E023703}">
                                <ahyp:hlinkClr xmlns:ahyp="http://schemas.microsoft.com/office/drawing/2018/hyperlinkcolor" val="tx"/>
                              </a:ext>
                            </a:extLst>
                          </a:hlinkClick>
                        </a:rPr>
                        <a:t>1846</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7" tooltip="Orson Hyde">
                            <a:extLst>
                              <a:ext uri="{A12FA001-AC4F-418D-AE19-62706E023703}">
                                <ahyp:hlinkClr xmlns:ahyp="http://schemas.microsoft.com/office/drawing/2018/hyperlinkcolor" val="tx"/>
                              </a:ext>
                            </a:extLst>
                          </a:hlinkClick>
                        </a:rPr>
                        <a:t>Orson Hyde</a:t>
                      </a:r>
                      <a:endParaRPr lang="en-US" dirty="0">
                        <a:solidFill>
                          <a:schemeClr val="tx1"/>
                        </a:solidFill>
                      </a:endParaRPr>
                    </a:p>
                  </a:txBody>
                  <a:tcPr marL="31750" marR="31750" marT="31750" marB="31750" anchor="ctr"/>
                </a:tc>
                <a:extLst>
                  <a:ext uri="{0D108BD9-81ED-4DB2-BD59-A6C34878D82A}">
                    <a16:rowId xmlns:a16="http://schemas.microsoft.com/office/drawing/2014/main" val="2320559723"/>
                  </a:ext>
                </a:extLst>
              </a:tr>
            </a:tbl>
          </a:graphicData>
        </a:graphic>
      </p:graphicFrame>
      <p:sp>
        <p:nvSpPr>
          <p:cNvPr id="3" name="Rectangle 2">
            <a:extLst>
              <a:ext uri="{FF2B5EF4-FFF2-40B4-BE49-F238E27FC236}">
                <a16:creationId xmlns:a16="http://schemas.microsoft.com/office/drawing/2014/main" id="{47A22ACF-7A71-41E1-9231-58B7D1121464}"/>
              </a:ext>
            </a:extLst>
          </p:cNvPr>
          <p:cNvSpPr/>
          <p:nvPr/>
        </p:nvSpPr>
        <p:spPr>
          <a:xfrm>
            <a:off x="3048000" y="3105834"/>
            <a:ext cx="6096000" cy="646331"/>
          </a:xfrm>
          <a:prstGeom prst="rect">
            <a:avLst/>
          </a:prstGeom>
        </p:spPr>
        <p:txBody>
          <a:bodyPr>
            <a:spAutoFit/>
          </a:bodyPr>
          <a:lstStyle/>
          <a:p>
            <a:pPr>
              <a:buFont typeface="Arial" panose="020B0604020202020204" pitchFamily="34" charset="0"/>
              <a:buChar char="•"/>
            </a:pPr>
            <a:r>
              <a:rPr lang="en-US" dirty="0">
                <a:solidFill>
                  <a:srgbClr val="000000"/>
                </a:solidFill>
                <a:latin typeface="Arial" panose="020B0604020202020204" pitchFamily="34" charset="0"/>
              </a:rPr>
              <a:t>* No longer owned by the Church</a:t>
            </a:r>
          </a:p>
          <a:p>
            <a:pPr>
              <a:buFont typeface="Arial" panose="020B0604020202020204" pitchFamily="34" charset="0"/>
              <a:buChar char="•"/>
            </a:pPr>
            <a:r>
              <a:rPr lang="en-US" dirty="0">
                <a:solidFill>
                  <a:srgbClr val="000000"/>
                </a:solidFill>
                <a:latin typeface="Arial" panose="020B0604020202020204" pitchFamily="34" charset="0"/>
              </a:rPr>
              <a:t>** Destroyed by fire; rebuilt in 2002, see No. 113</a:t>
            </a:r>
            <a:endParaRPr lang="en-US" b="0" i="0" dirty="0">
              <a:solidFill>
                <a:srgbClr val="000000"/>
              </a:solidFill>
              <a:effectLst/>
              <a:latin typeface="Arial" panose="020B0604020202020204" pitchFamily="34" charset="0"/>
            </a:endParaRPr>
          </a:p>
        </p:txBody>
      </p:sp>
      <p:sp>
        <p:nvSpPr>
          <p:cNvPr id="4" name="Rectangle 3">
            <a:extLst>
              <a:ext uri="{FF2B5EF4-FFF2-40B4-BE49-F238E27FC236}">
                <a16:creationId xmlns:a16="http://schemas.microsoft.com/office/drawing/2014/main" id="{9F4972B5-FA00-4D97-B335-9D36DE73346F}"/>
              </a:ext>
            </a:extLst>
          </p:cNvPr>
          <p:cNvSpPr/>
          <p:nvPr/>
        </p:nvSpPr>
        <p:spPr>
          <a:xfrm>
            <a:off x="1945730" y="40084"/>
            <a:ext cx="8537915" cy="954107"/>
          </a:xfrm>
          <a:prstGeom prst="rect">
            <a:avLst/>
          </a:prstGeom>
        </p:spPr>
        <p:txBody>
          <a:bodyPr wrap="none">
            <a:spAutoFit/>
          </a:bodyPr>
          <a:lstStyle/>
          <a:p>
            <a:pPr algn="ctr" fontAlgn="base"/>
            <a:r>
              <a:rPr lang="en-US" sz="2800" dirty="0">
                <a:solidFill>
                  <a:srgbClr val="333333"/>
                </a:solidFill>
                <a:latin typeface="Abadi" panose="020B0604020104020204" pitchFamily="34" charset="0"/>
              </a:rPr>
              <a:t>The Church of Jesus Christ of Latter-day Saint Temples</a:t>
            </a:r>
          </a:p>
          <a:p>
            <a:pPr algn="ctr" fontAlgn="base"/>
            <a:r>
              <a:rPr lang="en-US" sz="2800" b="0" dirty="0">
                <a:solidFill>
                  <a:srgbClr val="333333"/>
                </a:solidFill>
                <a:effectLst/>
                <a:latin typeface="Abadi" panose="020B0604020104020204" pitchFamily="34" charset="0"/>
              </a:rPr>
              <a:t>As of October 2018</a:t>
            </a:r>
          </a:p>
        </p:txBody>
      </p:sp>
    </p:spTree>
    <p:extLst>
      <p:ext uri="{BB962C8B-B14F-4D97-AF65-F5344CB8AC3E}">
        <p14:creationId xmlns:p14="http://schemas.microsoft.com/office/powerpoint/2010/main" val="173808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2CDD5D-2F10-4512-BDE8-42E9E14397AD}"/>
              </a:ext>
            </a:extLst>
          </p:cNvPr>
          <p:cNvGraphicFramePr>
            <a:graphicFrameLocks noGrp="1"/>
          </p:cNvGraphicFramePr>
          <p:nvPr>
            <p:extLst>
              <p:ext uri="{D42A27DB-BD31-4B8C-83A1-F6EECF244321}">
                <p14:modId xmlns:p14="http://schemas.microsoft.com/office/powerpoint/2010/main" val="2452153622"/>
              </p:ext>
            </p:extLst>
          </p:nvPr>
        </p:nvGraphicFramePr>
        <p:xfrm>
          <a:off x="304800" y="220980"/>
          <a:ext cx="11125200" cy="32080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620798818"/>
                    </a:ext>
                  </a:extLst>
                </a:gridCol>
                <a:gridCol w="4343400">
                  <a:extLst>
                    <a:ext uri="{9D8B030D-6E8A-4147-A177-3AD203B41FA5}">
                      <a16:colId xmlns:a16="http://schemas.microsoft.com/office/drawing/2014/main" val="3667784182"/>
                    </a:ext>
                  </a:extLst>
                </a:gridCol>
                <a:gridCol w="2781300">
                  <a:extLst>
                    <a:ext uri="{9D8B030D-6E8A-4147-A177-3AD203B41FA5}">
                      <a16:colId xmlns:a16="http://schemas.microsoft.com/office/drawing/2014/main" val="927235906"/>
                    </a:ext>
                  </a:extLst>
                </a:gridCol>
                <a:gridCol w="2781300">
                  <a:extLst>
                    <a:ext uri="{9D8B030D-6E8A-4147-A177-3AD203B41FA5}">
                      <a16:colId xmlns:a16="http://schemas.microsoft.com/office/drawing/2014/main" val="2526743560"/>
                    </a:ext>
                  </a:extLst>
                </a:gridCol>
              </a:tblGrid>
              <a:tr h="370840">
                <a:tc>
                  <a:txBody>
                    <a:bodyPr/>
                    <a:lstStyle/>
                    <a:p>
                      <a:endParaRPr lang="en-US" dirty="0">
                        <a:solidFill>
                          <a:schemeClr val="tx1"/>
                        </a:solidFill>
                      </a:endParaRPr>
                    </a:p>
                  </a:txBody>
                  <a:tcPr marL="31750" marR="31750" marT="31750" marB="31750" anchor="ctr"/>
                </a:tc>
                <a:tc>
                  <a:txBody>
                    <a:bodyPr/>
                    <a:lstStyle/>
                    <a:p>
                      <a:br>
                        <a:rPr lang="en-US" b="1" dirty="0">
                          <a:solidFill>
                            <a:schemeClr val="tx1"/>
                          </a:solidFill>
                        </a:rPr>
                      </a:br>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a:solidFill>
                            <a:schemeClr val="tx1"/>
                          </a:solidFill>
                        </a:rPr>
                        <a:t>Dedication Date</a:t>
                      </a:r>
                      <a:endParaRPr lang="en-US">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1848543996"/>
                  </a:ext>
                </a:extLst>
              </a:tr>
              <a:tr h="370840">
                <a:tc>
                  <a:txBody>
                    <a:bodyPr/>
                    <a:lstStyle/>
                    <a:p>
                      <a:r>
                        <a:rPr lang="en-US" dirty="0">
                          <a:solidFill>
                            <a:schemeClr val="tx1"/>
                          </a:solidFill>
                        </a:rPr>
                        <a:t>1</a:t>
                      </a:r>
                    </a:p>
                  </a:txBody>
                  <a:tcPr marL="31750" marR="31750" marT="31750" marB="31750" anchor="ctr"/>
                </a:tc>
                <a:tc>
                  <a:txBody>
                    <a:bodyPr/>
                    <a:lstStyle/>
                    <a:p>
                      <a:r>
                        <a:rPr lang="en-US" u="none" strike="noStrike">
                          <a:solidFill>
                            <a:schemeClr val="tx1"/>
                          </a:solidFill>
                          <a:effectLst/>
                          <a:hlinkClick r:id="rId2" tooltip="St. George Utah Temple">
                            <a:extLst>
                              <a:ext uri="{A12FA001-AC4F-418D-AE19-62706E023703}">
                                <ahyp:hlinkClr xmlns:ahyp="http://schemas.microsoft.com/office/drawing/2018/hyperlinkcolor" val="tx"/>
                              </a:ext>
                            </a:extLst>
                          </a:hlinkClick>
                        </a:rPr>
                        <a:t>St. George Utah Temple</a:t>
                      </a:r>
                      <a:endParaRPr lang="en-US">
                        <a:solidFill>
                          <a:schemeClr val="tx1"/>
                        </a:solidFill>
                      </a:endParaRPr>
                    </a:p>
                  </a:txBody>
                  <a:tcPr marL="31750" marR="31750" marT="31750" marB="31750" anchor="ctr"/>
                </a:tc>
                <a:tc>
                  <a:txBody>
                    <a:bodyPr/>
                    <a:lstStyle/>
                    <a:p>
                      <a:r>
                        <a:rPr lang="en-US">
                          <a:solidFill>
                            <a:schemeClr val="tx1"/>
                          </a:solidFill>
                        </a:rPr>
                        <a:t>6 April </a:t>
                      </a:r>
                      <a:r>
                        <a:rPr lang="en-US" u="none" strike="noStrike">
                          <a:solidFill>
                            <a:schemeClr val="tx1"/>
                          </a:solidFill>
                          <a:effectLst/>
                          <a:hlinkClick r:id="rId3" tooltip="1877">
                            <a:extLst>
                              <a:ext uri="{A12FA001-AC4F-418D-AE19-62706E023703}">
                                <ahyp:hlinkClr xmlns:ahyp="http://schemas.microsoft.com/office/drawing/2018/hyperlinkcolor" val="tx"/>
                              </a:ext>
                            </a:extLst>
                          </a:hlinkClick>
                        </a:rPr>
                        <a:t>1877</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Daniel H. Wells">
                            <a:extLst>
                              <a:ext uri="{A12FA001-AC4F-418D-AE19-62706E023703}">
                                <ahyp:hlinkClr xmlns:ahyp="http://schemas.microsoft.com/office/drawing/2018/hyperlinkcolor" val="tx"/>
                              </a:ext>
                            </a:extLst>
                          </a:hlinkClick>
                        </a:rPr>
                        <a:t>Daniel H. Wells</a:t>
                      </a:r>
                      <a:endParaRPr lang="en-US">
                        <a:solidFill>
                          <a:schemeClr val="tx1"/>
                        </a:solidFill>
                      </a:endParaRPr>
                    </a:p>
                  </a:txBody>
                  <a:tcPr marL="31750" marR="31750" marT="31750" marB="31750" anchor="ctr"/>
                </a:tc>
                <a:extLst>
                  <a:ext uri="{0D108BD9-81ED-4DB2-BD59-A6C34878D82A}">
                    <a16:rowId xmlns:a16="http://schemas.microsoft.com/office/drawing/2014/main" val="3507349279"/>
                  </a:ext>
                </a:extLst>
              </a:tr>
              <a:tr h="370840">
                <a:tc>
                  <a:txBody>
                    <a:bodyPr/>
                    <a:lstStyle/>
                    <a:p>
                      <a:r>
                        <a:rPr lang="en-US">
                          <a:solidFill>
                            <a:schemeClr val="tx1"/>
                          </a:solidFill>
                        </a:rPr>
                        <a:t>2</a:t>
                      </a:r>
                    </a:p>
                  </a:txBody>
                  <a:tcPr marL="31750" marR="31750" marT="31750" marB="31750" anchor="ctr"/>
                </a:tc>
                <a:tc>
                  <a:txBody>
                    <a:bodyPr/>
                    <a:lstStyle/>
                    <a:p>
                      <a:r>
                        <a:rPr lang="en-US" u="none" strike="noStrike">
                          <a:solidFill>
                            <a:schemeClr val="tx1"/>
                          </a:solidFill>
                          <a:effectLst/>
                          <a:hlinkClick r:id="rId5" tooltip="Logan Utah Temple">
                            <a:extLst>
                              <a:ext uri="{A12FA001-AC4F-418D-AE19-62706E023703}">
                                <ahyp:hlinkClr xmlns:ahyp="http://schemas.microsoft.com/office/drawing/2018/hyperlinkcolor" val="tx"/>
                              </a:ext>
                            </a:extLst>
                          </a:hlinkClick>
                        </a:rPr>
                        <a:t>Logan Utah Temple</a:t>
                      </a:r>
                      <a:endParaRPr lang="en-US">
                        <a:solidFill>
                          <a:schemeClr val="tx1"/>
                        </a:solidFill>
                      </a:endParaRPr>
                    </a:p>
                  </a:txBody>
                  <a:tcPr marL="31750" marR="31750" marT="31750" marB="31750" anchor="ctr"/>
                </a:tc>
                <a:tc>
                  <a:txBody>
                    <a:bodyPr/>
                    <a:lstStyle/>
                    <a:p>
                      <a:r>
                        <a:rPr lang="en-US">
                          <a:solidFill>
                            <a:schemeClr val="tx1"/>
                          </a:solidFill>
                        </a:rPr>
                        <a:t>17 May </a:t>
                      </a:r>
                      <a:r>
                        <a:rPr lang="en-US" u="none" strike="noStrike">
                          <a:solidFill>
                            <a:schemeClr val="tx1"/>
                          </a:solidFill>
                          <a:effectLst/>
                          <a:hlinkClick r:id="rId6" tooltip="1884">
                            <a:extLst>
                              <a:ext uri="{A12FA001-AC4F-418D-AE19-62706E023703}">
                                <ahyp:hlinkClr xmlns:ahyp="http://schemas.microsoft.com/office/drawing/2018/hyperlinkcolor" val="tx"/>
                              </a:ext>
                            </a:extLst>
                          </a:hlinkClick>
                        </a:rPr>
                        <a:t>1884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John Taylor">
                            <a:extLst>
                              <a:ext uri="{A12FA001-AC4F-418D-AE19-62706E023703}">
                                <ahyp:hlinkClr xmlns:ahyp="http://schemas.microsoft.com/office/drawing/2018/hyperlinkcolor" val="tx"/>
                              </a:ext>
                            </a:extLst>
                          </a:hlinkClick>
                        </a:rPr>
                        <a:t>John Taylor</a:t>
                      </a:r>
                      <a:endParaRPr lang="en-US">
                        <a:solidFill>
                          <a:schemeClr val="tx1"/>
                        </a:solidFill>
                      </a:endParaRPr>
                    </a:p>
                  </a:txBody>
                  <a:tcPr marL="31750" marR="31750" marT="31750" marB="31750" anchor="ctr"/>
                </a:tc>
                <a:extLst>
                  <a:ext uri="{0D108BD9-81ED-4DB2-BD59-A6C34878D82A}">
                    <a16:rowId xmlns:a16="http://schemas.microsoft.com/office/drawing/2014/main" val="2830295454"/>
                  </a:ext>
                </a:extLst>
              </a:tr>
              <a:tr h="370840">
                <a:tc>
                  <a:txBody>
                    <a:bodyPr/>
                    <a:lstStyle/>
                    <a:p>
                      <a:r>
                        <a:rPr lang="en-US">
                          <a:solidFill>
                            <a:schemeClr val="tx1"/>
                          </a:solidFill>
                        </a:rPr>
                        <a:t>3</a:t>
                      </a:r>
                    </a:p>
                  </a:txBody>
                  <a:tcPr marL="31750" marR="31750" marT="31750" marB="31750" anchor="ctr"/>
                </a:tc>
                <a:tc>
                  <a:txBody>
                    <a:bodyPr/>
                    <a:lstStyle/>
                    <a:p>
                      <a:r>
                        <a:rPr lang="en-US" u="none" strike="noStrike">
                          <a:solidFill>
                            <a:schemeClr val="tx1"/>
                          </a:solidFill>
                          <a:effectLst/>
                          <a:hlinkClick r:id="rId8" tooltip="Manti Utah Temple">
                            <a:extLst>
                              <a:ext uri="{A12FA001-AC4F-418D-AE19-62706E023703}">
                                <ahyp:hlinkClr xmlns:ahyp="http://schemas.microsoft.com/office/drawing/2018/hyperlinkcolor" val="tx"/>
                              </a:ext>
                            </a:extLst>
                          </a:hlinkClick>
                        </a:rPr>
                        <a:t>Manti Utah Temple</a:t>
                      </a:r>
                      <a:endParaRPr lang="en-US">
                        <a:solidFill>
                          <a:schemeClr val="tx1"/>
                        </a:solidFill>
                      </a:endParaRPr>
                    </a:p>
                  </a:txBody>
                  <a:tcPr marL="31750" marR="31750" marT="31750" marB="31750" anchor="ctr"/>
                </a:tc>
                <a:tc>
                  <a:txBody>
                    <a:bodyPr/>
                    <a:lstStyle/>
                    <a:p>
                      <a:r>
                        <a:rPr lang="en-US">
                          <a:solidFill>
                            <a:schemeClr val="tx1"/>
                          </a:solidFill>
                        </a:rPr>
                        <a:t>21 May </a:t>
                      </a:r>
                      <a:r>
                        <a:rPr lang="en-US" u="none" strike="noStrike">
                          <a:solidFill>
                            <a:schemeClr val="tx1"/>
                          </a:solidFill>
                          <a:effectLst/>
                          <a:hlinkClick r:id="rId9" tooltip="1888">
                            <a:extLst>
                              <a:ext uri="{A12FA001-AC4F-418D-AE19-62706E023703}">
                                <ahyp:hlinkClr xmlns:ahyp="http://schemas.microsoft.com/office/drawing/2018/hyperlinkcolor" val="tx"/>
                              </a:ext>
                            </a:extLst>
                          </a:hlinkClick>
                        </a:rPr>
                        <a:t>1888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0" tooltip="Lorenzo Snow">
                            <a:extLst>
                              <a:ext uri="{A12FA001-AC4F-418D-AE19-62706E023703}">
                                <ahyp:hlinkClr xmlns:ahyp="http://schemas.microsoft.com/office/drawing/2018/hyperlinkcolor" val="tx"/>
                              </a:ext>
                            </a:extLst>
                          </a:hlinkClick>
                        </a:rPr>
                        <a:t>Lorenzo Snow</a:t>
                      </a:r>
                      <a:endParaRPr lang="en-US">
                        <a:solidFill>
                          <a:schemeClr val="tx1"/>
                        </a:solidFill>
                      </a:endParaRPr>
                    </a:p>
                  </a:txBody>
                  <a:tcPr marL="31750" marR="31750" marT="31750" marB="31750" anchor="ctr"/>
                </a:tc>
                <a:extLst>
                  <a:ext uri="{0D108BD9-81ED-4DB2-BD59-A6C34878D82A}">
                    <a16:rowId xmlns:a16="http://schemas.microsoft.com/office/drawing/2014/main" val="452608241"/>
                  </a:ext>
                </a:extLst>
              </a:tr>
              <a:tr h="370840">
                <a:tc>
                  <a:txBody>
                    <a:bodyPr/>
                    <a:lstStyle/>
                    <a:p>
                      <a:r>
                        <a:rPr lang="en-US">
                          <a:solidFill>
                            <a:schemeClr val="tx1"/>
                          </a:solidFill>
                        </a:rPr>
                        <a:t>4</a:t>
                      </a:r>
                    </a:p>
                  </a:txBody>
                  <a:tcPr marL="31750" marR="31750" marT="31750" marB="31750" anchor="ctr"/>
                </a:tc>
                <a:tc>
                  <a:txBody>
                    <a:bodyPr/>
                    <a:lstStyle/>
                    <a:p>
                      <a:r>
                        <a:rPr lang="en-US" u="none" strike="noStrike">
                          <a:solidFill>
                            <a:schemeClr val="tx1"/>
                          </a:solidFill>
                          <a:effectLst/>
                          <a:hlinkClick r:id="rId11" tooltip="Salt Lake Temple">
                            <a:extLst>
                              <a:ext uri="{A12FA001-AC4F-418D-AE19-62706E023703}">
                                <ahyp:hlinkClr xmlns:ahyp="http://schemas.microsoft.com/office/drawing/2018/hyperlinkcolor" val="tx"/>
                              </a:ext>
                            </a:extLst>
                          </a:hlinkClick>
                        </a:rPr>
                        <a:t>Salt Lake Temple</a:t>
                      </a:r>
                      <a:endParaRPr lang="en-US">
                        <a:solidFill>
                          <a:schemeClr val="tx1"/>
                        </a:solidFill>
                      </a:endParaRPr>
                    </a:p>
                  </a:txBody>
                  <a:tcPr marL="31750" marR="31750" marT="31750" marB="31750" anchor="ctr"/>
                </a:tc>
                <a:tc>
                  <a:txBody>
                    <a:bodyPr/>
                    <a:lstStyle/>
                    <a:p>
                      <a:r>
                        <a:rPr lang="en-US">
                          <a:solidFill>
                            <a:schemeClr val="tx1"/>
                          </a:solidFill>
                        </a:rPr>
                        <a:t>6 April </a:t>
                      </a:r>
                      <a:r>
                        <a:rPr lang="en-US" u="none" strike="noStrike">
                          <a:solidFill>
                            <a:schemeClr val="tx1"/>
                          </a:solidFill>
                          <a:effectLst/>
                          <a:hlinkClick r:id="rId12" tooltip="1893">
                            <a:extLst>
                              <a:ext uri="{A12FA001-AC4F-418D-AE19-62706E023703}">
                                <ahyp:hlinkClr xmlns:ahyp="http://schemas.microsoft.com/office/drawing/2018/hyperlinkcolor" val="tx"/>
                              </a:ext>
                            </a:extLst>
                          </a:hlinkClick>
                        </a:rPr>
                        <a:t>1893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3" tooltip="Wilford Woodruff">
                            <a:extLst>
                              <a:ext uri="{A12FA001-AC4F-418D-AE19-62706E023703}">
                                <ahyp:hlinkClr xmlns:ahyp="http://schemas.microsoft.com/office/drawing/2018/hyperlinkcolor" val="tx"/>
                              </a:ext>
                            </a:extLst>
                          </a:hlinkClick>
                        </a:rPr>
                        <a:t>Wilford Woodruff</a:t>
                      </a:r>
                      <a:endParaRPr lang="en-US">
                        <a:solidFill>
                          <a:schemeClr val="tx1"/>
                        </a:solidFill>
                      </a:endParaRPr>
                    </a:p>
                  </a:txBody>
                  <a:tcPr marL="31750" marR="31750" marT="31750" marB="31750" anchor="ctr"/>
                </a:tc>
                <a:extLst>
                  <a:ext uri="{0D108BD9-81ED-4DB2-BD59-A6C34878D82A}">
                    <a16:rowId xmlns:a16="http://schemas.microsoft.com/office/drawing/2014/main" val="3483095673"/>
                  </a:ext>
                </a:extLst>
              </a:tr>
              <a:tr h="370840">
                <a:tc>
                  <a:txBody>
                    <a:bodyPr/>
                    <a:lstStyle/>
                    <a:p>
                      <a:r>
                        <a:rPr lang="en-US">
                          <a:solidFill>
                            <a:schemeClr val="tx1"/>
                          </a:solidFill>
                        </a:rPr>
                        <a:t>5</a:t>
                      </a:r>
                    </a:p>
                  </a:txBody>
                  <a:tcPr marL="31750" marR="31750" marT="31750" marB="31750" anchor="ctr"/>
                </a:tc>
                <a:tc>
                  <a:txBody>
                    <a:bodyPr/>
                    <a:lstStyle/>
                    <a:p>
                      <a:r>
                        <a:rPr lang="en-US" u="none" strike="noStrike">
                          <a:solidFill>
                            <a:schemeClr val="tx1"/>
                          </a:solidFill>
                          <a:effectLst/>
                          <a:hlinkClick r:id="rId14" tooltip="Laie Hawaii Temple">
                            <a:extLst>
                              <a:ext uri="{A12FA001-AC4F-418D-AE19-62706E023703}">
                                <ahyp:hlinkClr xmlns:ahyp="http://schemas.microsoft.com/office/drawing/2018/hyperlinkcolor" val="tx"/>
                              </a:ext>
                            </a:extLst>
                          </a:hlinkClick>
                        </a:rPr>
                        <a:t>Laie Hawaii Temple</a:t>
                      </a:r>
                      <a:endParaRPr lang="en-US">
                        <a:solidFill>
                          <a:schemeClr val="tx1"/>
                        </a:solidFill>
                      </a:endParaRPr>
                    </a:p>
                  </a:txBody>
                  <a:tcPr marL="31750" marR="31750" marT="31750" marB="31750" anchor="ctr"/>
                </a:tc>
                <a:tc>
                  <a:txBody>
                    <a:bodyPr/>
                    <a:lstStyle/>
                    <a:p>
                      <a:r>
                        <a:rPr lang="en-US">
                          <a:solidFill>
                            <a:schemeClr val="tx1"/>
                          </a:solidFill>
                        </a:rPr>
                        <a:t>27 November </a:t>
                      </a:r>
                      <a:r>
                        <a:rPr lang="en-US" u="none" strike="noStrike">
                          <a:solidFill>
                            <a:schemeClr val="tx1"/>
                          </a:solidFill>
                          <a:effectLst/>
                          <a:hlinkClick r:id="rId15" tooltip="1919">
                            <a:extLst>
                              <a:ext uri="{A12FA001-AC4F-418D-AE19-62706E023703}">
                                <ahyp:hlinkClr xmlns:ahyp="http://schemas.microsoft.com/office/drawing/2018/hyperlinkcolor" val="tx"/>
                              </a:ext>
                            </a:extLst>
                          </a:hlinkClick>
                        </a:rPr>
                        <a:t>1919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6" tooltip="Heber J. Grant">
                            <a:extLst>
                              <a:ext uri="{A12FA001-AC4F-418D-AE19-62706E023703}">
                                <ahyp:hlinkClr xmlns:ahyp="http://schemas.microsoft.com/office/drawing/2018/hyperlinkcolor" val="tx"/>
                              </a:ext>
                            </a:extLst>
                          </a:hlinkClick>
                        </a:rPr>
                        <a:t>Heber J. Grant</a:t>
                      </a:r>
                      <a:endParaRPr lang="en-US">
                        <a:solidFill>
                          <a:schemeClr val="tx1"/>
                        </a:solidFill>
                      </a:endParaRPr>
                    </a:p>
                  </a:txBody>
                  <a:tcPr marL="31750" marR="31750" marT="31750" marB="31750" anchor="ctr"/>
                </a:tc>
                <a:extLst>
                  <a:ext uri="{0D108BD9-81ED-4DB2-BD59-A6C34878D82A}">
                    <a16:rowId xmlns:a16="http://schemas.microsoft.com/office/drawing/2014/main" val="2697357080"/>
                  </a:ext>
                </a:extLst>
              </a:tr>
              <a:tr h="370840">
                <a:tc>
                  <a:txBody>
                    <a:bodyPr/>
                    <a:lstStyle/>
                    <a:p>
                      <a:r>
                        <a:rPr lang="en-US">
                          <a:solidFill>
                            <a:schemeClr val="tx1"/>
                          </a:solidFill>
                        </a:rPr>
                        <a:t>6</a:t>
                      </a:r>
                    </a:p>
                  </a:txBody>
                  <a:tcPr marL="31750" marR="31750" marT="31750" marB="31750" anchor="ctr"/>
                </a:tc>
                <a:tc>
                  <a:txBody>
                    <a:bodyPr/>
                    <a:lstStyle/>
                    <a:p>
                      <a:r>
                        <a:rPr lang="en-US" u="none" strike="noStrike">
                          <a:solidFill>
                            <a:schemeClr val="tx1"/>
                          </a:solidFill>
                          <a:effectLst/>
                          <a:hlinkClick r:id="rId17" tooltip="Cardston Alberta Temple">
                            <a:extLst>
                              <a:ext uri="{A12FA001-AC4F-418D-AE19-62706E023703}">
                                <ahyp:hlinkClr xmlns:ahyp="http://schemas.microsoft.com/office/drawing/2018/hyperlinkcolor" val="tx"/>
                              </a:ext>
                            </a:extLst>
                          </a:hlinkClick>
                        </a:rPr>
                        <a:t>Cardston Alberta Temple</a:t>
                      </a:r>
                      <a:endParaRPr lang="en-US">
                        <a:solidFill>
                          <a:schemeClr val="tx1"/>
                        </a:solidFill>
                      </a:endParaRPr>
                    </a:p>
                  </a:txBody>
                  <a:tcPr marL="31750" marR="31750" marT="31750" marB="31750" anchor="ctr"/>
                </a:tc>
                <a:tc>
                  <a:txBody>
                    <a:bodyPr/>
                    <a:lstStyle/>
                    <a:p>
                      <a:r>
                        <a:rPr lang="en-US">
                          <a:solidFill>
                            <a:schemeClr val="tx1"/>
                          </a:solidFill>
                        </a:rPr>
                        <a:t>26 August </a:t>
                      </a:r>
                      <a:r>
                        <a:rPr lang="en-US" u="none" strike="noStrike">
                          <a:solidFill>
                            <a:schemeClr val="tx1"/>
                          </a:solidFill>
                          <a:effectLst/>
                          <a:hlinkClick r:id="rId18" tooltip="1923">
                            <a:extLst>
                              <a:ext uri="{A12FA001-AC4F-418D-AE19-62706E023703}">
                                <ahyp:hlinkClr xmlns:ahyp="http://schemas.microsoft.com/office/drawing/2018/hyperlinkcolor" val="tx"/>
                              </a:ext>
                            </a:extLst>
                          </a:hlinkClick>
                        </a:rPr>
                        <a:t>1923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6" tooltip="Heber J. Grant">
                            <a:extLst>
                              <a:ext uri="{A12FA001-AC4F-418D-AE19-62706E023703}">
                                <ahyp:hlinkClr xmlns:ahyp="http://schemas.microsoft.com/office/drawing/2018/hyperlinkcolor" val="tx"/>
                              </a:ext>
                            </a:extLst>
                          </a:hlinkClick>
                        </a:rPr>
                        <a:t>Heber J. Grant</a:t>
                      </a:r>
                      <a:endParaRPr lang="en-US">
                        <a:solidFill>
                          <a:schemeClr val="tx1"/>
                        </a:solidFill>
                      </a:endParaRPr>
                    </a:p>
                  </a:txBody>
                  <a:tcPr marL="31750" marR="31750" marT="31750" marB="31750" anchor="ctr"/>
                </a:tc>
                <a:extLst>
                  <a:ext uri="{0D108BD9-81ED-4DB2-BD59-A6C34878D82A}">
                    <a16:rowId xmlns:a16="http://schemas.microsoft.com/office/drawing/2014/main" val="4154981286"/>
                  </a:ext>
                </a:extLst>
              </a:tr>
              <a:tr h="370840">
                <a:tc>
                  <a:txBody>
                    <a:bodyPr/>
                    <a:lstStyle/>
                    <a:p>
                      <a:r>
                        <a:rPr lang="en-US">
                          <a:solidFill>
                            <a:schemeClr val="tx1"/>
                          </a:solidFill>
                        </a:rPr>
                        <a:t>7</a:t>
                      </a:r>
                    </a:p>
                  </a:txBody>
                  <a:tcPr marL="31750" marR="31750" marT="31750" marB="31750" anchor="ctr"/>
                </a:tc>
                <a:tc>
                  <a:txBody>
                    <a:bodyPr/>
                    <a:lstStyle/>
                    <a:p>
                      <a:r>
                        <a:rPr lang="en-US" u="none" strike="noStrike">
                          <a:solidFill>
                            <a:schemeClr val="tx1"/>
                          </a:solidFill>
                          <a:effectLst/>
                          <a:hlinkClick r:id="rId19" tooltip="Mesa Arizona Temple">
                            <a:extLst>
                              <a:ext uri="{A12FA001-AC4F-418D-AE19-62706E023703}">
                                <ahyp:hlinkClr xmlns:ahyp="http://schemas.microsoft.com/office/drawing/2018/hyperlinkcolor" val="tx"/>
                              </a:ext>
                            </a:extLst>
                          </a:hlinkClick>
                        </a:rPr>
                        <a:t>Mesa Arizona Temple</a:t>
                      </a:r>
                      <a:endParaRPr lang="en-US">
                        <a:solidFill>
                          <a:schemeClr val="tx1"/>
                        </a:solidFill>
                      </a:endParaRPr>
                    </a:p>
                  </a:txBody>
                  <a:tcPr marL="31750" marR="31750" marT="31750" marB="31750" anchor="ctr"/>
                </a:tc>
                <a:tc>
                  <a:txBody>
                    <a:bodyPr/>
                    <a:lstStyle/>
                    <a:p>
                      <a:r>
                        <a:rPr lang="en-US">
                          <a:solidFill>
                            <a:schemeClr val="tx1"/>
                          </a:solidFill>
                        </a:rPr>
                        <a:t>23 October </a:t>
                      </a:r>
                      <a:r>
                        <a:rPr lang="en-US" u="none" strike="noStrike">
                          <a:solidFill>
                            <a:schemeClr val="tx1"/>
                          </a:solidFill>
                          <a:effectLst/>
                          <a:hlinkClick r:id="rId20" tooltip="1927">
                            <a:extLst>
                              <a:ext uri="{A12FA001-AC4F-418D-AE19-62706E023703}">
                                <ahyp:hlinkClr xmlns:ahyp="http://schemas.microsoft.com/office/drawing/2018/hyperlinkcolor" val="tx"/>
                              </a:ext>
                            </a:extLst>
                          </a:hlinkClick>
                        </a:rPr>
                        <a:t>1927</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6" tooltip="Heber J. Grant">
                            <a:extLst>
                              <a:ext uri="{A12FA001-AC4F-418D-AE19-62706E023703}">
                                <ahyp:hlinkClr xmlns:ahyp="http://schemas.microsoft.com/office/drawing/2018/hyperlinkcolor" val="tx"/>
                              </a:ext>
                            </a:extLst>
                          </a:hlinkClick>
                        </a:rPr>
                        <a:t>Heber J. Grant</a:t>
                      </a:r>
                      <a:endParaRPr lang="en-US" dirty="0">
                        <a:solidFill>
                          <a:schemeClr val="tx1"/>
                        </a:solidFill>
                      </a:endParaRPr>
                    </a:p>
                  </a:txBody>
                  <a:tcPr marL="31750" marR="31750" marT="31750" marB="31750" anchor="ctr"/>
                </a:tc>
                <a:extLst>
                  <a:ext uri="{0D108BD9-81ED-4DB2-BD59-A6C34878D82A}">
                    <a16:rowId xmlns:a16="http://schemas.microsoft.com/office/drawing/2014/main" val="4257648686"/>
                  </a:ext>
                </a:extLst>
              </a:tr>
            </a:tbl>
          </a:graphicData>
        </a:graphic>
      </p:graphicFrame>
      <p:graphicFrame>
        <p:nvGraphicFramePr>
          <p:cNvPr id="3" name="Table 2">
            <a:extLst>
              <a:ext uri="{FF2B5EF4-FFF2-40B4-BE49-F238E27FC236}">
                <a16:creationId xmlns:a16="http://schemas.microsoft.com/office/drawing/2014/main" id="{5124F7B0-D181-477C-8CD8-5B6076FBB4F5}"/>
              </a:ext>
            </a:extLst>
          </p:cNvPr>
          <p:cNvGraphicFramePr>
            <a:graphicFrameLocks noGrp="1"/>
          </p:cNvGraphicFramePr>
          <p:nvPr>
            <p:extLst>
              <p:ext uri="{D42A27DB-BD31-4B8C-83A1-F6EECF244321}">
                <p14:modId xmlns:p14="http://schemas.microsoft.com/office/powerpoint/2010/main" val="2541674205"/>
              </p:ext>
            </p:extLst>
          </p:nvPr>
        </p:nvGraphicFramePr>
        <p:xfrm>
          <a:off x="304800" y="3429000"/>
          <a:ext cx="11125200" cy="296672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91030350"/>
                    </a:ext>
                  </a:extLst>
                </a:gridCol>
                <a:gridCol w="4343400">
                  <a:extLst>
                    <a:ext uri="{9D8B030D-6E8A-4147-A177-3AD203B41FA5}">
                      <a16:colId xmlns:a16="http://schemas.microsoft.com/office/drawing/2014/main" val="3933124798"/>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8</a:t>
                      </a:r>
                    </a:p>
                  </a:txBody>
                  <a:tcPr marL="31750" marR="31750" marT="31750" marB="31750" anchor="ctr"/>
                </a:tc>
                <a:tc>
                  <a:txBody>
                    <a:bodyPr/>
                    <a:lstStyle/>
                    <a:p>
                      <a:r>
                        <a:rPr lang="en-US" u="none" strike="noStrike">
                          <a:solidFill>
                            <a:schemeClr val="tx1"/>
                          </a:solidFill>
                          <a:effectLst/>
                          <a:hlinkClick r:id="rId21" tooltip="Idaho Falls Idaho Temple">
                            <a:extLst>
                              <a:ext uri="{A12FA001-AC4F-418D-AE19-62706E023703}">
                                <ahyp:hlinkClr xmlns:ahyp="http://schemas.microsoft.com/office/drawing/2018/hyperlinkcolor" val="tx"/>
                              </a:ext>
                            </a:extLst>
                          </a:hlinkClick>
                        </a:rPr>
                        <a:t>Idaho Falls Idaho Temple</a:t>
                      </a:r>
                      <a:endParaRPr lang="en-US">
                        <a:solidFill>
                          <a:schemeClr val="tx1"/>
                        </a:solidFill>
                      </a:endParaRPr>
                    </a:p>
                  </a:txBody>
                  <a:tcPr marL="31750" marR="31750" marT="31750" marB="31750" anchor="ctr"/>
                </a:tc>
                <a:tc>
                  <a:txBody>
                    <a:bodyPr/>
                    <a:lstStyle/>
                    <a:p>
                      <a:r>
                        <a:rPr lang="en-US">
                          <a:solidFill>
                            <a:schemeClr val="tx1"/>
                          </a:solidFill>
                        </a:rPr>
                        <a:t>23 September </a:t>
                      </a:r>
                      <a:r>
                        <a:rPr lang="en-US" u="none" strike="noStrike">
                          <a:solidFill>
                            <a:schemeClr val="tx1"/>
                          </a:solidFill>
                          <a:effectLst/>
                          <a:hlinkClick r:id="rId22" tooltip="1945">
                            <a:extLst>
                              <a:ext uri="{A12FA001-AC4F-418D-AE19-62706E023703}">
                                <ahyp:hlinkClr xmlns:ahyp="http://schemas.microsoft.com/office/drawing/2018/hyperlinkcolor" val="tx"/>
                              </a:ext>
                            </a:extLst>
                          </a:hlinkClick>
                        </a:rPr>
                        <a:t>1945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3" tooltip="George Albert Smith (Prophet)">
                            <a:extLst>
                              <a:ext uri="{A12FA001-AC4F-418D-AE19-62706E023703}">
                                <ahyp:hlinkClr xmlns:ahyp="http://schemas.microsoft.com/office/drawing/2018/hyperlinkcolor" val="tx"/>
                              </a:ext>
                            </a:extLst>
                          </a:hlinkClick>
                        </a:rPr>
                        <a:t>George Albert Smith</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dirty="0">
                          <a:solidFill>
                            <a:schemeClr val="tx1"/>
                          </a:solidFill>
                        </a:rPr>
                        <a:t>9</a:t>
                      </a:r>
                    </a:p>
                  </a:txBody>
                  <a:tcPr marL="31750" marR="31750" marT="31750" marB="31750" anchor="ctr"/>
                </a:tc>
                <a:tc>
                  <a:txBody>
                    <a:bodyPr/>
                    <a:lstStyle/>
                    <a:p>
                      <a:r>
                        <a:rPr lang="en-US" u="none" strike="noStrike">
                          <a:solidFill>
                            <a:schemeClr val="tx1"/>
                          </a:solidFill>
                          <a:effectLst/>
                          <a:hlinkClick r:id="rId24" tooltip="Bern Switzerland Temple">
                            <a:extLst>
                              <a:ext uri="{A12FA001-AC4F-418D-AE19-62706E023703}">
                                <ahyp:hlinkClr xmlns:ahyp="http://schemas.microsoft.com/office/drawing/2018/hyperlinkcolor" val="tx"/>
                              </a:ext>
                            </a:extLst>
                          </a:hlinkClick>
                        </a:rPr>
                        <a:t>Bern Switzerland Temple</a:t>
                      </a:r>
                      <a:endParaRPr lang="en-US">
                        <a:solidFill>
                          <a:schemeClr val="tx1"/>
                        </a:solidFill>
                      </a:endParaRPr>
                    </a:p>
                  </a:txBody>
                  <a:tcPr marL="31750" marR="31750" marT="31750" marB="31750" anchor="ctr"/>
                </a:tc>
                <a:tc>
                  <a:txBody>
                    <a:bodyPr/>
                    <a:lstStyle/>
                    <a:p>
                      <a:r>
                        <a:rPr lang="en-US">
                          <a:solidFill>
                            <a:schemeClr val="tx1"/>
                          </a:solidFill>
                        </a:rPr>
                        <a:t>11 September </a:t>
                      </a:r>
                      <a:r>
                        <a:rPr lang="en-US" u="none" strike="noStrike">
                          <a:solidFill>
                            <a:schemeClr val="tx1"/>
                          </a:solidFill>
                          <a:effectLst/>
                          <a:hlinkClick r:id="rId25" tooltip="1955">
                            <a:extLst>
                              <a:ext uri="{A12FA001-AC4F-418D-AE19-62706E023703}">
                                <ahyp:hlinkClr xmlns:ahyp="http://schemas.microsoft.com/office/drawing/2018/hyperlinkcolor" val="tx"/>
                              </a:ext>
                            </a:extLst>
                          </a:hlinkClick>
                        </a:rPr>
                        <a:t>1955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6" tooltip="David O. McKay">
                            <a:extLst>
                              <a:ext uri="{A12FA001-AC4F-418D-AE19-62706E023703}">
                                <ahyp:hlinkClr xmlns:ahyp="http://schemas.microsoft.com/office/drawing/2018/hyperlinkcolor" val="tx"/>
                              </a:ext>
                            </a:extLst>
                          </a:hlinkClick>
                        </a:rPr>
                        <a:t>David O. McKay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10</a:t>
                      </a:r>
                    </a:p>
                  </a:txBody>
                  <a:tcPr marL="31750" marR="31750" marT="31750" marB="31750" anchor="ctr"/>
                </a:tc>
                <a:tc>
                  <a:txBody>
                    <a:bodyPr/>
                    <a:lstStyle/>
                    <a:p>
                      <a:r>
                        <a:rPr lang="en-US" u="none" strike="noStrike">
                          <a:solidFill>
                            <a:schemeClr val="tx1"/>
                          </a:solidFill>
                          <a:effectLst/>
                          <a:hlinkClick r:id="rId27" tooltip="Los Angeles California Temple">
                            <a:extLst>
                              <a:ext uri="{A12FA001-AC4F-418D-AE19-62706E023703}">
                                <ahyp:hlinkClr xmlns:ahyp="http://schemas.microsoft.com/office/drawing/2018/hyperlinkcolor" val="tx"/>
                              </a:ext>
                            </a:extLst>
                          </a:hlinkClick>
                        </a:rPr>
                        <a:t>Los Angeles California Temple</a:t>
                      </a:r>
                      <a:endParaRPr lang="en-US">
                        <a:solidFill>
                          <a:schemeClr val="tx1"/>
                        </a:solidFill>
                      </a:endParaRPr>
                    </a:p>
                  </a:txBody>
                  <a:tcPr marL="31750" marR="31750" marT="31750" marB="31750" anchor="ctr"/>
                </a:tc>
                <a:tc>
                  <a:txBody>
                    <a:bodyPr/>
                    <a:lstStyle/>
                    <a:p>
                      <a:r>
                        <a:rPr lang="en-US">
                          <a:solidFill>
                            <a:schemeClr val="tx1"/>
                          </a:solidFill>
                        </a:rPr>
                        <a:t>11 March </a:t>
                      </a:r>
                      <a:r>
                        <a:rPr lang="en-US" u="none" strike="noStrike">
                          <a:solidFill>
                            <a:schemeClr val="tx1"/>
                          </a:solidFill>
                          <a:effectLst/>
                          <a:hlinkClick r:id="rId28" tooltip="1956">
                            <a:extLst>
                              <a:ext uri="{A12FA001-AC4F-418D-AE19-62706E023703}">
                                <ahyp:hlinkClr xmlns:ahyp="http://schemas.microsoft.com/office/drawing/2018/hyperlinkcolor" val="tx"/>
                              </a:ext>
                            </a:extLst>
                          </a:hlinkClick>
                        </a:rPr>
                        <a:t>1956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6" tooltip="David O. McKay">
                            <a:extLst>
                              <a:ext uri="{A12FA001-AC4F-418D-AE19-62706E023703}">
                                <ahyp:hlinkClr xmlns:ahyp="http://schemas.microsoft.com/office/drawing/2018/hyperlinkcolor" val="tx"/>
                              </a:ext>
                            </a:extLst>
                          </a:hlinkClick>
                        </a:rPr>
                        <a:t>David O. McKay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11</a:t>
                      </a:r>
                    </a:p>
                  </a:txBody>
                  <a:tcPr marL="31750" marR="31750" marT="31750" marB="31750" anchor="ctr"/>
                </a:tc>
                <a:tc>
                  <a:txBody>
                    <a:bodyPr/>
                    <a:lstStyle/>
                    <a:p>
                      <a:r>
                        <a:rPr lang="en-US" u="none" strike="noStrike">
                          <a:solidFill>
                            <a:schemeClr val="tx1"/>
                          </a:solidFill>
                          <a:effectLst/>
                          <a:hlinkClick r:id="rId29" tooltip="Hamilton New Zealand Temple">
                            <a:extLst>
                              <a:ext uri="{A12FA001-AC4F-418D-AE19-62706E023703}">
                                <ahyp:hlinkClr xmlns:ahyp="http://schemas.microsoft.com/office/drawing/2018/hyperlinkcolor" val="tx"/>
                              </a:ext>
                            </a:extLst>
                          </a:hlinkClick>
                        </a:rPr>
                        <a:t>Hamilton New Zealand Temple</a:t>
                      </a:r>
                      <a:endParaRPr lang="en-US">
                        <a:solidFill>
                          <a:schemeClr val="tx1"/>
                        </a:solidFill>
                      </a:endParaRPr>
                    </a:p>
                  </a:txBody>
                  <a:tcPr marL="31750" marR="31750" marT="31750" marB="31750" anchor="ctr"/>
                </a:tc>
                <a:tc>
                  <a:txBody>
                    <a:bodyPr/>
                    <a:lstStyle/>
                    <a:p>
                      <a:r>
                        <a:rPr lang="en-US">
                          <a:solidFill>
                            <a:schemeClr val="tx1"/>
                          </a:solidFill>
                        </a:rPr>
                        <a:t>20 April </a:t>
                      </a:r>
                      <a:r>
                        <a:rPr lang="en-US" u="none" strike="noStrike">
                          <a:solidFill>
                            <a:schemeClr val="tx1"/>
                          </a:solidFill>
                          <a:effectLst/>
                          <a:hlinkClick r:id="rId30" tooltip="1958">
                            <a:extLst>
                              <a:ext uri="{A12FA001-AC4F-418D-AE19-62706E023703}">
                                <ahyp:hlinkClr xmlns:ahyp="http://schemas.microsoft.com/office/drawing/2018/hyperlinkcolor" val="tx"/>
                              </a:ext>
                            </a:extLst>
                          </a:hlinkClick>
                        </a:rPr>
                        <a:t>1958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6" tooltip="David O. McKay">
                            <a:extLst>
                              <a:ext uri="{A12FA001-AC4F-418D-AE19-62706E023703}">
                                <ahyp:hlinkClr xmlns:ahyp="http://schemas.microsoft.com/office/drawing/2018/hyperlinkcolor" val="tx"/>
                              </a:ext>
                            </a:extLst>
                          </a:hlinkClick>
                        </a:rPr>
                        <a:t>David O. McKay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12</a:t>
                      </a:r>
                    </a:p>
                  </a:txBody>
                  <a:tcPr marL="31750" marR="31750" marT="31750" marB="31750" anchor="ctr"/>
                </a:tc>
                <a:tc>
                  <a:txBody>
                    <a:bodyPr/>
                    <a:lstStyle/>
                    <a:p>
                      <a:r>
                        <a:rPr lang="en-US" u="none" strike="noStrike">
                          <a:solidFill>
                            <a:schemeClr val="tx1"/>
                          </a:solidFill>
                          <a:effectLst/>
                          <a:hlinkClick r:id="rId31" tooltip="London England Temple">
                            <a:extLst>
                              <a:ext uri="{A12FA001-AC4F-418D-AE19-62706E023703}">
                                <ahyp:hlinkClr xmlns:ahyp="http://schemas.microsoft.com/office/drawing/2018/hyperlinkcolor" val="tx"/>
                              </a:ext>
                            </a:extLst>
                          </a:hlinkClick>
                        </a:rPr>
                        <a:t>London England Temple</a:t>
                      </a:r>
                      <a:endParaRPr lang="en-US">
                        <a:solidFill>
                          <a:schemeClr val="tx1"/>
                        </a:solidFill>
                      </a:endParaRPr>
                    </a:p>
                  </a:txBody>
                  <a:tcPr marL="31750" marR="31750" marT="31750" marB="31750" anchor="ctr"/>
                </a:tc>
                <a:tc>
                  <a:txBody>
                    <a:bodyPr/>
                    <a:lstStyle/>
                    <a:p>
                      <a:r>
                        <a:rPr lang="en-US">
                          <a:solidFill>
                            <a:schemeClr val="tx1"/>
                          </a:solidFill>
                        </a:rPr>
                        <a:t>7 September </a:t>
                      </a:r>
                      <a:r>
                        <a:rPr lang="en-US" u="none" strike="noStrike">
                          <a:solidFill>
                            <a:schemeClr val="tx1"/>
                          </a:solidFill>
                          <a:effectLst/>
                          <a:hlinkClick r:id="rId30" tooltip="1958">
                            <a:extLst>
                              <a:ext uri="{A12FA001-AC4F-418D-AE19-62706E023703}">
                                <ahyp:hlinkClr xmlns:ahyp="http://schemas.microsoft.com/office/drawing/2018/hyperlinkcolor" val="tx"/>
                              </a:ext>
                            </a:extLst>
                          </a:hlinkClick>
                        </a:rPr>
                        <a:t>1958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6" tooltip="David O. McKay">
                            <a:extLst>
                              <a:ext uri="{A12FA001-AC4F-418D-AE19-62706E023703}">
                                <ahyp:hlinkClr xmlns:ahyp="http://schemas.microsoft.com/office/drawing/2018/hyperlinkcolor" val="tx"/>
                              </a:ext>
                            </a:extLst>
                          </a:hlinkClick>
                        </a:rPr>
                        <a:t>David O. McKay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13</a:t>
                      </a:r>
                    </a:p>
                  </a:txBody>
                  <a:tcPr marL="31750" marR="31750" marT="31750" marB="31750" anchor="ctr"/>
                </a:tc>
                <a:tc>
                  <a:txBody>
                    <a:bodyPr/>
                    <a:lstStyle/>
                    <a:p>
                      <a:r>
                        <a:rPr lang="en-US" u="none" strike="noStrike">
                          <a:solidFill>
                            <a:schemeClr val="tx1"/>
                          </a:solidFill>
                          <a:effectLst/>
                          <a:hlinkClick r:id="rId32" tooltip="Oakland California Temple">
                            <a:extLst>
                              <a:ext uri="{A12FA001-AC4F-418D-AE19-62706E023703}">
                                <ahyp:hlinkClr xmlns:ahyp="http://schemas.microsoft.com/office/drawing/2018/hyperlinkcolor" val="tx"/>
                              </a:ext>
                            </a:extLst>
                          </a:hlinkClick>
                        </a:rPr>
                        <a:t>Oakland California Temple</a:t>
                      </a:r>
                      <a:endParaRPr lang="en-US">
                        <a:solidFill>
                          <a:schemeClr val="tx1"/>
                        </a:solidFill>
                      </a:endParaRPr>
                    </a:p>
                  </a:txBody>
                  <a:tcPr marL="31750" marR="31750" marT="31750" marB="31750" anchor="ctr"/>
                </a:tc>
                <a:tc>
                  <a:txBody>
                    <a:bodyPr/>
                    <a:lstStyle/>
                    <a:p>
                      <a:r>
                        <a:rPr lang="en-US">
                          <a:solidFill>
                            <a:schemeClr val="tx1"/>
                          </a:solidFill>
                        </a:rPr>
                        <a:t>17 November </a:t>
                      </a:r>
                      <a:r>
                        <a:rPr lang="en-US" u="none" strike="noStrike">
                          <a:solidFill>
                            <a:schemeClr val="tx1"/>
                          </a:solidFill>
                          <a:effectLst/>
                          <a:hlinkClick r:id="rId33" tooltip="1964">
                            <a:extLst>
                              <a:ext uri="{A12FA001-AC4F-418D-AE19-62706E023703}">
                                <ahyp:hlinkClr xmlns:ahyp="http://schemas.microsoft.com/office/drawing/2018/hyperlinkcolor" val="tx"/>
                              </a:ext>
                            </a:extLst>
                          </a:hlinkClick>
                        </a:rPr>
                        <a:t>1964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6" tooltip="David O. McKay">
                            <a:extLst>
                              <a:ext uri="{A12FA001-AC4F-418D-AE19-62706E023703}">
                                <ahyp:hlinkClr xmlns:ahyp="http://schemas.microsoft.com/office/drawing/2018/hyperlinkcolor" val="tx"/>
                              </a:ext>
                            </a:extLst>
                          </a:hlinkClick>
                        </a:rPr>
                        <a:t>David O. McKay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14</a:t>
                      </a:r>
                    </a:p>
                  </a:txBody>
                  <a:tcPr marL="31750" marR="31750" marT="31750" marB="31750" anchor="ctr"/>
                </a:tc>
                <a:tc>
                  <a:txBody>
                    <a:bodyPr/>
                    <a:lstStyle/>
                    <a:p>
                      <a:r>
                        <a:rPr lang="en-US" u="none" strike="noStrike">
                          <a:solidFill>
                            <a:schemeClr val="tx1"/>
                          </a:solidFill>
                          <a:effectLst/>
                          <a:hlinkClick r:id="rId34" tooltip="Ogden Utah Temple">
                            <a:extLst>
                              <a:ext uri="{A12FA001-AC4F-418D-AE19-62706E023703}">
                                <ahyp:hlinkClr xmlns:ahyp="http://schemas.microsoft.com/office/drawing/2018/hyperlinkcolor" val="tx"/>
                              </a:ext>
                            </a:extLst>
                          </a:hlinkClick>
                        </a:rPr>
                        <a:t>Ogden Utah Temple</a:t>
                      </a:r>
                      <a:endParaRPr lang="en-US">
                        <a:solidFill>
                          <a:schemeClr val="tx1"/>
                        </a:solidFill>
                      </a:endParaRPr>
                    </a:p>
                  </a:txBody>
                  <a:tcPr marL="31750" marR="31750" marT="31750" marB="31750" anchor="ctr"/>
                </a:tc>
                <a:tc>
                  <a:txBody>
                    <a:bodyPr/>
                    <a:lstStyle/>
                    <a:p>
                      <a:r>
                        <a:rPr lang="en-US">
                          <a:solidFill>
                            <a:schemeClr val="tx1"/>
                          </a:solidFill>
                        </a:rPr>
                        <a:t>18 January </a:t>
                      </a:r>
                      <a:r>
                        <a:rPr lang="en-US" u="none" strike="noStrike">
                          <a:solidFill>
                            <a:schemeClr val="tx1"/>
                          </a:solidFill>
                          <a:effectLst/>
                          <a:hlinkClick r:id="rId35" tooltip="1972">
                            <a:extLst>
                              <a:ext uri="{A12FA001-AC4F-418D-AE19-62706E023703}">
                                <ahyp:hlinkClr xmlns:ahyp="http://schemas.microsoft.com/office/drawing/2018/hyperlinkcolor" val="tx"/>
                              </a:ext>
                            </a:extLst>
                          </a:hlinkClick>
                        </a:rPr>
                        <a:t>1972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36" tooltip="Joseph Fielding Smith">
                            <a:extLst>
                              <a:ext uri="{A12FA001-AC4F-418D-AE19-62706E023703}">
                                <ahyp:hlinkClr xmlns:ahyp="http://schemas.microsoft.com/office/drawing/2018/hyperlinkcolor" val="tx"/>
                              </a:ext>
                            </a:extLst>
                          </a:hlinkClick>
                        </a:rPr>
                        <a:t>Joseph Fielding Smith</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15</a:t>
                      </a:r>
                    </a:p>
                  </a:txBody>
                  <a:tcPr marL="31750" marR="31750" marT="31750" marB="31750" anchor="ctr"/>
                </a:tc>
                <a:tc>
                  <a:txBody>
                    <a:bodyPr/>
                    <a:lstStyle/>
                    <a:p>
                      <a:r>
                        <a:rPr lang="en-US" u="none" strike="noStrike">
                          <a:solidFill>
                            <a:schemeClr val="tx1"/>
                          </a:solidFill>
                          <a:effectLst/>
                          <a:hlinkClick r:id="rId37" tooltip="Provo Utah Temple">
                            <a:extLst>
                              <a:ext uri="{A12FA001-AC4F-418D-AE19-62706E023703}">
                                <ahyp:hlinkClr xmlns:ahyp="http://schemas.microsoft.com/office/drawing/2018/hyperlinkcolor" val="tx"/>
                              </a:ext>
                            </a:extLst>
                          </a:hlinkClick>
                        </a:rPr>
                        <a:t>Provo Utah Temple</a:t>
                      </a:r>
                      <a:endParaRPr lang="en-US">
                        <a:solidFill>
                          <a:schemeClr val="tx1"/>
                        </a:solidFill>
                      </a:endParaRPr>
                    </a:p>
                  </a:txBody>
                  <a:tcPr marL="31750" marR="31750" marT="31750" marB="31750" anchor="ctr"/>
                </a:tc>
                <a:tc>
                  <a:txBody>
                    <a:bodyPr/>
                    <a:lstStyle/>
                    <a:p>
                      <a:r>
                        <a:rPr lang="en-US">
                          <a:solidFill>
                            <a:schemeClr val="tx1"/>
                          </a:solidFill>
                        </a:rPr>
                        <a:t>9 February </a:t>
                      </a:r>
                      <a:r>
                        <a:rPr lang="en-US" u="none" strike="noStrike">
                          <a:solidFill>
                            <a:schemeClr val="tx1"/>
                          </a:solidFill>
                          <a:effectLst/>
                          <a:hlinkClick r:id="rId35" tooltip="1972">
                            <a:extLst>
                              <a:ext uri="{A12FA001-AC4F-418D-AE19-62706E023703}">
                                <ahyp:hlinkClr xmlns:ahyp="http://schemas.microsoft.com/office/drawing/2018/hyperlinkcolor" val="tx"/>
                              </a:ext>
                            </a:extLst>
                          </a:hlinkClick>
                        </a:rPr>
                        <a:t>1972</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38" tooltip="Harold B. Lee">
                            <a:extLst>
                              <a:ext uri="{A12FA001-AC4F-418D-AE19-62706E023703}">
                                <ahyp:hlinkClr xmlns:ahyp="http://schemas.microsoft.com/office/drawing/2018/hyperlinkcolor" val="tx"/>
                              </a:ext>
                            </a:extLst>
                          </a:hlinkClick>
                        </a:rPr>
                        <a:t>Harold B. Lee</a:t>
                      </a:r>
                      <a:r>
                        <a:rPr lang="en-US" dirty="0">
                          <a:solidFill>
                            <a:schemeClr val="tx1"/>
                          </a:solidFill>
                        </a:rPr>
                        <a:t> (reader)</a:t>
                      </a: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79758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2523443500"/>
              </p:ext>
            </p:extLst>
          </p:nvPr>
        </p:nvGraphicFramePr>
        <p:xfrm>
          <a:off x="304800" y="3429000"/>
          <a:ext cx="11125200" cy="2966720"/>
        </p:xfrm>
        <a:graphic>
          <a:graphicData uri="http://schemas.openxmlformats.org/drawingml/2006/table">
            <a:tbl>
              <a:tblPr firstRow="1" bandRow="1">
                <a:tableStyleId>{5940675A-B579-460E-94D1-54222C63F5DA}</a:tableStyleId>
              </a:tblPr>
              <a:tblGrid>
                <a:gridCol w="1202267">
                  <a:extLst>
                    <a:ext uri="{9D8B030D-6E8A-4147-A177-3AD203B41FA5}">
                      <a16:colId xmlns:a16="http://schemas.microsoft.com/office/drawing/2014/main" val="3991030350"/>
                    </a:ext>
                  </a:extLst>
                </a:gridCol>
                <a:gridCol w="4360333">
                  <a:extLst>
                    <a:ext uri="{9D8B030D-6E8A-4147-A177-3AD203B41FA5}">
                      <a16:colId xmlns:a16="http://schemas.microsoft.com/office/drawing/2014/main" val="2670007278"/>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24</a:t>
                      </a:r>
                    </a:p>
                  </a:txBody>
                  <a:tcPr marL="31750" marR="31750" marT="31750" marB="31750" anchor="ctr"/>
                </a:tc>
                <a:tc>
                  <a:txBody>
                    <a:bodyPr/>
                    <a:lstStyle/>
                    <a:p>
                      <a:r>
                        <a:rPr lang="en-US" u="none" strike="noStrike">
                          <a:solidFill>
                            <a:schemeClr val="tx1"/>
                          </a:solidFill>
                          <a:effectLst/>
                          <a:hlinkClick r:id="rId2" tooltip="Santiago Chile Temple">
                            <a:extLst>
                              <a:ext uri="{A12FA001-AC4F-418D-AE19-62706E023703}">
                                <ahyp:hlinkClr xmlns:ahyp="http://schemas.microsoft.com/office/drawing/2018/hyperlinkcolor" val="tx"/>
                              </a:ext>
                            </a:extLst>
                          </a:hlinkClick>
                        </a:rPr>
                        <a:t>Santiago Chile Temple</a:t>
                      </a:r>
                      <a:endParaRPr lang="en-US">
                        <a:solidFill>
                          <a:schemeClr val="tx1"/>
                        </a:solidFill>
                      </a:endParaRPr>
                    </a:p>
                  </a:txBody>
                  <a:tcPr marL="31750" marR="31750" marT="31750" marB="31750" anchor="ctr"/>
                </a:tc>
                <a:tc>
                  <a:txBody>
                    <a:bodyPr/>
                    <a:lstStyle/>
                    <a:p>
                      <a:r>
                        <a:rPr lang="en-US">
                          <a:solidFill>
                            <a:schemeClr val="tx1"/>
                          </a:solidFill>
                        </a:rPr>
                        <a:t>15 September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25</a:t>
                      </a:r>
                    </a:p>
                  </a:txBody>
                  <a:tcPr marL="31750" marR="31750" marT="31750" marB="31750" anchor="ctr"/>
                </a:tc>
                <a:tc>
                  <a:txBody>
                    <a:bodyPr/>
                    <a:lstStyle/>
                    <a:p>
                      <a:r>
                        <a:rPr lang="en-US" u="none" strike="noStrike" dirty="0" err="1">
                          <a:solidFill>
                            <a:schemeClr val="tx1"/>
                          </a:solidFill>
                          <a:effectLst/>
                          <a:hlinkClick r:id="rId5" tooltip="Papeete Tahiti Temple">
                            <a:extLst>
                              <a:ext uri="{A12FA001-AC4F-418D-AE19-62706E023703}">
                                <ahyp:hlinkClr xmlns:ahyp="http://schemas.microsoft.com/office/drawing/2018/hyperlinkcolor" val="tx"/>
                              </a:ext>
                            </a:extLst>
                          </a:hlinkClick>
                        </a:rPr>
                        <a:t>Papeete</a:t>
                      </a:r>
                      <a:r>
                        <a:rPr lang="en-US" u="none" strike="noStrike" dirty="0">
                          <a:solidFill>
                            <a:schemeClr val="tx1"/>
                          </a:solidFill>
                          <a:effectLst/>
                          <a:hlinkClick r:id="rId5" tooltip="Papeete Tahiti Temple">
                            <a:extLst>
                              <a:ext uri="{A12FA001-AC4F-418D-AE19-62706E023703}">
                                <ahyp:hlinkClr xmlns:ahyp="http://schemas.microsoft.com/office/drawing/2018/hyperlinkcolor" val="tx"/>
                              </a:ext>
                            </a:extLst>
                          </a:hlinkClick>
                        </a:rPr>
                        <a:t> Tahiti Temple</a:t>
                      </a:r>
                      <a:endParaRPr lang="en-US" dirty="0">
                        <a:solidFill>
                          <a:schemeClr val="tx1"/>
                        </a:solidFill>
                      </a:endParaRPr>
                    </a:p>
                  </a:txBody>
                  <a:tcPr marL="31750" marR="31750" marT="31750" marB="31750" anchor="ctr"/>
                </a:tc>
                <a:tc>
                  <a:txBody>
                    <a:bodyPr/>
                    <a:lstStyle/>
                    <a:p>
                      <a:r>
                        <a:rPr lang="en-US">
                          <a:solidFill>
                            <a:schemeClr val="tx1"/>
                          </a:solidFill>
                        </a:rPr>
                        <a:t>27 October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dirty="0">
                          <a:solidFill>
                            <a:schemeClr val="tx1"/>
                          </a:solidFill>
                        </a:rPr>
                        <a:t>26</a:t>
                      </a:r>
                    </a:p>
                  </a:txBody>
                  <a:tcPr marL="31750" marR="31750" marT="31750" marB="31750" anchor="ctr"/>
                </a:tc>
                <a:tc>
                  <a:txBody>
                    <a:bodyPr/>
                    <a:lstStyle/>
                    <a:p>
                      <a:r>
                        <a:rPr lang="en-US" u="none" strike="noStrike">
                          <a:solidFill>
                            <a:schemeClr val="tx1"/>
                          </a:solidFill>
                          <a:effectLst/>
                          <a:hlinkClick r:id="rId6" tooltip="Mexico City Mexico Temple">
                            <a:extLst>
                              <a:ext uri="{A12FA001-AC4F-418D-AE19-62706E023703}">
                                <ahyp:hlinkClr xmlns:ahyp="http://schemas.microsoft.com/office/drawing/2018/hyperlinkcolor" val="tx"/>
                              </a:ext>
                            </a:extLst>
                          </a:hlinkClick>
                        </a:rPr>
                        <a:t>México City México Temple</a:t>
                      </a:r>
                      <a:endParaRPr lang="en-US">
                        <a:solidFill>
                          <a:schemeClr val="tx1"/>
                        </a:solidFill>
                      </a:endParaRPr>
                    </a:p>
                  </a:txBody>
                  <a:tcPr marL="31750" marR="31750" marT="31750" marB="31750" anchor="ctr"/>
                </a:tc>
                <a:tc>
                  <a:txBody>
                    <a:bodyPr/>
                    <a:lstStyle/>
                    <a:p>
                      <a:r>
                        <a:rPr lang="en-US">
                          <a:solidFill>
                            <a:schemeClr val="tx1"/>
                          </a:solidFill>
                        </a:rPr>
                        <a:t>2 December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27</a:t>
                      </a:r>
                    </a:p>
                  </a:txBody>
                  <a:tcPr marL="31750" marR="31750" marT="31750" marB="31750" anchor="ctr"/>
                </a:tc>
                <a:tc>
                  <a:txBody>
                    <a:bodyPr/>
                    <a:lstStyle/>
                    <a:p>
                      <a:r>
                        <a:rPr lang="en-US" u="none" strike="noStrike">
                          <a:solidFill>
                            <a:schemeClr val="tx1"/>
                          </a:solidFill>
                          <a:effectLst/>
                          <a:hlinkClick r:id="rId7" tooltip="Boise Idaho Temple">
                            <a:extLst>
                              <a:ext uri="{A12FA001-AC4F-418D-AE19-62706E023703}">
                                <ahyp:hlinkClr xmlns:ahyp="http://schemas.microsoft.com/office/drawing/2018/hyperlinkcolor" val="tx"/>
                              </a:ext>
                            </a:extLst>
                          </a:hlinkClick>
                        </a:rPr>
                        <a:t>Boise Idaho Temple</a:t>
                      </a:r>
                      <a:endParaRPr lang="en-US">
                        <a:solidFill>
                          <a:schemeClr val="tx1"/>
                        </a:solidFill>
                      </a:endParaRPr>
                    </a:p>
                  </a:txBody>
                  <a:tcPr marL="31750" marR="31750" marT="31750" marB="31750" anchor="ctr"/>
                </a:tc>
                <a:tc>
                  <a:txBody>
                    <a:bodyPr/>
                    <a:lstStyle/>
                    <a:p>
                      <a:r>
                        <a:rPr lang="en-US">
                          <a:solidFill>
                            <a:schemeClr val="tx1"/>
                          </a:solidFill>
                        </a:rPr>
                        <a:t>25 May </a:t>
                      </a:r>
                      <a:r>
                        <a:rPr lang="en-US" u="none" strike="noStrike">
                          <a:solidFill>
                            <a:schemeClr val="tx1"/>
                          </a:solidFill>
                          <a:effectLst/>
                          <a:hlinkClick r:id="rId8"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28</a:t>
                      </a:r>
                    </a:p>
                  </a:txBody>
                  <a:tcPr marL="31750" marR="31750" marT="31750" marB="31750" anchor="ctr"/>
                </a:tc>
                <a:tc>
                  <a:txBody>
                    <a:bodyPr/>
                    <a:lstStyle/>
                    <a:p>
                      <a:r>
                        <a:rPr lang="en-US" u="none" strike="noStrike">
                          <a:solidFill>
                            <a:schemeClr val="tx1"/>
                          </a:solidFill>
                          <a:effectLst/>
                          <a:hlinkClick r:id="rId9" tooltip="Sydney Australia Temple">
                            <a:extLst>
                              <a:ext uri="{A12FA001-AC4F-418D-AE19-62706E023703}">
                                <ahyp:hlinkClr xmlns:ahyp="http://schemas.microsoft.com/office/drawing/2018/hyperlinkcolor" val="tx"/>
                              </a:ext>
                            </a:extLst>
                          </a:hlinkClick>
                        </a:rPr>
                        <a:t>Sydney Australia Temple</a:t>
                      </a:r>
                      <a:endParaRPr lang="en-US">
                        <a:solidFill>
                          <a:schemeClr val="tx1"/>
                        </a:solidFill>
                      </a:endParaRPr>
                    </a:p>
                  </a:txBody>
                  <a:tcPr marL="31750" marR="31750" marT="31750" marB="31750" anchor="ctr"/>
                </a:tc>
                <a:tc>
                  <a:txBody>
                    <a:bodyPr/>
                    <a:lstStyle/>
                    <a:p>
                      <a:r>
                        <a:rPr lang="en-US">
                          <a:solidFill>
                            <a:schemeClr val="tx1"/>
                          </a:solidFill>
                        </a:rPr>
                        <a:t>20 September </a:t>
                      </a:r>
                      <a:r>
                        <a:rPr lang="en-US" u="none" strike="noStrike">
                          <a:solidFill>
                            <a:schemeClr val="tx1"/>
                          </a:solidFill>
                          <a:effectLst/>
                          <a:hlinkClick r:id="rId8"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29</a:t>
                      </a:r>
                    </a:p>
                  </a:txBody>
                  <a:tcPr marL="31750" marR="31750" marT="31750" marB="31750" anchor="ctr"/>
                </a:tc>
                <a:tc>
                  <a:txBody>
                    <a:bodyPr/>
                    <a:lstStyle/>
                    <a:p>
                      <a:r>
                        <a:rPr lang="en-US" u="none" strike="noStrike">
                          <a:solidFill>
                            <a:schemeClr val="tx1"/>
                          </a:solidFill>
                          <a:effectLst/>
                          <a:hlinkClick r:id="rId10" tooltip="Manila Philippines Temple">
                            <a:extLst>
                              <a:ext uri="{A12FA001-AC4F-418D-AE19-62706E023703}">
                                <ahyp:hlinkClr xmlns:ahyp="http://schemas.microsoft.com/office/drawing/2018/hyperlinkcolor" val="tx"/>
                              </a:ext>
                            </a:extLst>
                          </a:hlinkClick>
                        </a:rPr>
                        <a:t>Manila Philippines Temple</a:t>
                      </a:r>
                      <a:endParaRPr lang="en-US">
                        <a:solidFill>
                          <a:schemeClr val="tx1"/>
                        </a:solidFill>
                      </a:endParaRPr>
                    </a:p>
                  </a:txBody>
                  <a:tcPr marL="31750" marR="31750" marT="31750" marB="31750" anchor="ctr"/>
                </a:tc>
                <a:tc>
                  <a:txBody>
                    <a:bodyPr/>
                    <a:lstStyle/>
                    <a:p>
                      <a:r>
                        <a:rPr lang="en-US">
                          <a:solidFill>
                            <a:schemeClr val="tx1"/>
                          </a:solidFill>
                        </a:rPr>
                        <a:t>25 September </a:t>
                      </a:r>
                      <a:r>
                        <a:rPr lang="en-US" u="none" strike="noStrike">
                          <a:solidFill>
                            <a:schemeClr val="tx1"/>
                          </a:solidFill>
                          <a:effectLst/>
                          <a:hlinkClick r:id="rId8"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30</a:t>
                      </a:r>
                    </a:p>
                  </a:txBody>
                  <a:tcPr marL="31750" marR="31750" marT="31750" marB="31750" anchor="ctr"/>
                </a:tc>
                <a:tc>
                  <a:txBody>
                    <a:bodyPr/>
                    <a:lstStyle/>
                    <a:p>
                      <a:r>
                        <a:rPr lang="en-US" u="none" strike="noStrike">
                          <a:solidFill>
                            <a:schemeClr val="tx1"/>
                          </a:solidFill>
                          <a:effectLst/>
                          <a:hlinkClick r:id="rId11" tooltip="Dallas Texas Temple">
                            <a:extLst>
                              <a:ext uri="{A12FA001-AC4F-418D-AE19-62706E023703}">
                                <ahyp:hlinkClr xmlns:ahyp="http://schemas.microsoft.com/office/drawing/2018/hyperlinkcolor" val="tx"/>
                              </a:ext>
                            </a:extLst>
                          </a:hlinkClick>
                        </a:rPr>
                        <a:t>Dallas Texas Temple</a:t>
                      </a:r>
                      <a:endParaRPr lang="en-US">
                        <a:solidFill>
                          <a:schemeClr val="tx1"/>
                        </a:solidFill>
                      </a:endParaRPr>
                    </a:p>
                  </a:txBody>
                  <a:tcPr marL="31750" marR="31750" marT="31750" marB="31750" anchor="ctr"/>
                </a:tc>
                <a:tc>
                  <a:txBody>
                    <a:bodyPr/>
                    <a:lstStyle/>
                    <a:p>
                      <a:r>
                        <a:rPr lang="en-US">
                          <a:solidFill>
                            <a:schemeClr val="tx1"/>
                          </a:solidFill>
                        </a:rPr>
                        <a:t>19 October </a:t>
                      </a:r>
                      <a:r>
                        <a:rPr lang="en-US" u="none" strike="noStrike">
                          <a:solidFill>
                            <a:schemeClr val="tx1"/>
                          </a:solidFill>
                          <a:effectLst/>
                          <a:hlinkClick r:id="rId8"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31</a:t>
                      </a:r>
                    </a:p>
                  </a:txBody>
                  <a:tcPr marL="31750" marR="31750" marT="31750" marB="31750" anchor="ctr"/>
                </a:tc>
                <a:tc>
                  <a:txBody>
                    <a:bodyPr/>
                    <a:lstStyle/>
                    <a:p>
                      <a:r>
                        <a:rPr lang="en-US" u="none" strike="noStrike">
                          <a:solidFill>
                            <a:schemeClr val="tx1"/>
                          </a:solidFill>
                          <a:effectLst/>
                          <a:hlinkClick r:id="rId12" tooltip="Taipei Taiwan Temple">
                            <a:extLst>
                              <a:ext uri="{A12FA001-AC4F-418D-AE19-62706E023703}">
                                <ahyp:hlinkClr xmlns:ahyp="http://schemas.microsoft.com/office/drawing/2018/hyperlinkcolor" val="tx"/>
                              </a:ext>
                            </a:extLst>
                          </a:hlinkClick>
                        </a:rPr>
                        <a:t>Taipei Taiwan Temple</a:t>
                      </a:r>
                      <a:endParaRPr lang="en-US">
                        <a:solidFill>
                          <a:schemeClr val="tx1"/>
                        </a:solidFill>
                      </a:endParaRPr>
                    </a:p>
                  </a:txBody>
                  <a:tcPr marL="31750" marR="31750" marT="31750" marB="31750" anchor="ctr"/>
                </a:tc>
                <a:tc>
                  <a:txBody>
                    <a:bodyPr/>
                    <a:lstStyle/>
                    <a:p>
                      <a:r>
                        <a:rPr lang="en-US">
                          <a:solidFill>
                            <a:schemeClr val="tx1"/>
                          </a:solidFill>
                        </a:rPr>
                        <a:t>17 November </a:t>
                      </a:r>
                      <a:r>
                        <a:rPr lang="en-US" u="none" strike="noStrike">
                          <a:solidFill>
                            <a:schemeClr val="tx1"/>
                          </a:solidFill>
                          <a:effectLst/>
                          <a:hlinkClick r:id="rId8"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sng"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3340058039"/>
              </p:ext>
            </p:extLst>
          </p:nvPr>
        </p:nvGraphicFramePr>
        <p:xfrm>
          <a:off x="304800" y="91440"/>
          <a:ext cx="11125200" cy="333756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991030350"/>
                    </a:ext>
                  </a:extLst>
                </a:gridCol>
                <a:gridCol w="4343400">
                  <a:extLst>
                    <a:ext uri="{9D8B030D-6E8A-4147-A177-3AD203B41FA5}">
                      <a16:colId xmlns:a16="http://schemas.microsoft.com/office/drawing/2014/main" val="504145131"/>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a:solidFill>
                            <a:schemeClr val="tx1"/>
                          </a:solidFill>
                        </a:rPr>
                        <a:t>Dedication Date</a:t>
                      </a:r>
                      <a:endParaRPr lang="en-US">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281746394"/>
                  </a:ext>
                </a:extLst>
              </a:tr>
              <a:tr h="370840">
                <a:tc>
                  <a:txBody>
                    <a:bodyPr/>
                    <a:lstStyle/>
                    <a:p>
                      <a:r>
                        <a:rPr lang="en-US" dirty="0">
                          <a:solidFill>
                            <a:schemeClr val="tx1"/>
                          </a:solidFill>
                        </a:rPr>
                        <a:t>16</a:t>
                      </a:r>
                    </a:p>
                  </a:txBody>
                  <a:tcPr marL="31750" marR="31750" marT="31750" marB="31750" anchor="ctr"/>
                </a:tc>
                <a:tc>
                  <a:txBody>
                    <a:bodyPr/>
                    <a:lstStyle/>
                    <a:p>
                      <a:r>
                        <a:rPr lang="en-US" u="none" strike="noStrike" dirty="0">
                          <a:solidFill>
                            <a:schemeClr val="tx1"/>
                          </a:solidFill>
                          <a:effectLst/>
                          <a:hlinkClick r:id="rId13" tooltip="Washington D.C. Temple">
                            <a:extLst>
                              <a:ext uri="{A12FA001-AC4F-418D-AE19-62706E023703}">
                                <ahyp:hlinkClr xmlns:ahyp="http://schemas.microsoft.com/office/drawing/2018/hyperlinkcolor" val="tx"/>
                              </a:ext>
                            </a:extLst>
                          </a:hlinkClick>
                        </a:rPr>
                        <a:t>Washington D.C. Temple</a:t>
                      </a:r>
                      <a:endParaRPr lang="en-US" dirty="0">
                        <a:solidFill>
                          <a:schemeClr val="tx1"/>
                        </a:solidFill>
                      </a:endParaRPr>
                    </a:p>
                  </a:txBody>
                  <a:tcPr marL="31750" marR="31750" marT="31750" marB="31750" anchor="ctr"/>
                </a:tc>
                <a:tc>
                  <a:txBody>
                    <a:bodyPr/>
                    <a:lstStyle/>
                    <a:p>
                      <a:r>
                        <a:rPr lang="en-US">
                          <a:solidFill>
                            <a:schemeClr val="tx1"/>
                          </a:solidFill>
                        </a:rPr>
                        <a:t>19 November </a:t>
                      </a:r>
                      <a:r>
                        <a:rPr lang="en-US" u="none" strike="noStrike">
                          <a:solidFill>
                            <a:schemeClr val="tx1"/>
                          </a:solidFill>
                          <a:effectLst/>
                          <a:hlinkClick r:id="rId14" tooltip="1974">
                            <a:extLst>
                              <a:ext uri="{A12FA001-AC4F-418D-AE19-62706E023703}">
                                <ahyp:hlinkClr xmlns:ahyp="http://schemas.microsoft.com/office/drawing/2018/hyperlinkcolor" val="tx"/>
                              </a:ext>
                            </a:extLst>
                          </a:hlinkClick>
                        </a:rPr>
                        <a:t>1974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5" tooltip="Spencer W. Kimball">
                            <a:extLst>
                              <a:ext uri="{A12FA001-AC4F-418D-AE19-62706E023703}">
                                <ahyp:hlinkClr xmlns:ahyp="http://schemas.microsoft.com/office/drawing/2018/hyperlinkcolor" val="tx"/>
                              </a:ext>
                            </a:extLst>
                          </a:hlinkClick>
                        </a:rPr>
                        <a:t>Spencer W. Kimball</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17</a:t>
                      </a:r>
                    </a:p>
                  </a:txBody>
                  <a:tcPr marL="31750" marR="31750" marT="31750" marB="31750" anchor="ctr"/>
                </a:tc>
                <a:tc>
                  <a:txBody>
                    <a:bodyPr/>
                    <a:lstStyle/>
                    <a:p>
                      <a:r>
                        <a:rPr lang="en-US" u="none" strike="noStrike">
                          <a:solidFill>
                            <a:schemeClr val="tx1"/>
                          </a:solidFill>
                          <a:effectLst/>
                          <a:hlinkClick r:id="rId16" tooltip="São Paulo Brazil Temple">
                            <a:extLst>
                              <a:ext uri="{A12FA001-AC4F-418D-AE19-62706E023703}">
                                <ahyp:hlinkClr xmlns:ahyp="http://schemas.microsoft.com/office/drawing/2018/hyperlinkcolor" val="tx"/>
                              </a:ext>
                            </a:extLst>
                          </a:hlinkClick>
                        </a:rPr>
                        <a:t>São Paulo Brazil Temple</a:t>
                      </a:r>
                      <a:endParaRPr lang="en-US">
                        <a:solidFill>
                          <a:schemeClr val="tx1"/>
                        </a:solidFill>
                      </a:endParaRPr>
                    </a:p>
                  </a:txBody>
                  <a:tcPr marL="31750" marR="31750" marT="31750" marB="31750" anchor="ctr"/>
                </a:tc>
                <a:tc>
                  <a:txBody>
                    <a:bodyPr/>
                    <a:lstStyle/>
                    <a:p>
                      <a:r>
                        <a:rPr lang="en-US">
                          <a:solidFill>
                            <a:schemeClr val="tx1"/>
                          </a:solidFill>
                        </a:rPr>
                        <a:t>30 October </a:t>
                      </a:r>
                      <a:r>
                        <a:rPr lang="en-US" u="none" strike="noStrike">
                          <a:solidFill>
                            <a:schemeClr val="tx1"/>
                          </a:solidFill>
                          <a:effectLst/>
                          <a:hlinkClick r:id="rId17" tooltip="1978">
                            <a:extLst>
                              <a:ext uri="{A12FA001-AC4F-418D-AE19-62706E023703}">
                                <ahyp:hlinkClr xmlns:ahyp="http://schemas.microsoft.com/office/drawing/2018/hyperlinkcolor" val="tx"/>
                              </a:ext>
                            </a:extLst>
                          </a:hlinkClick>
                        </a:rPr>
                        <a:t>1978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5" tooltip="Spencer W. Kimball">
                            <a:extLst>
                              <a:ext uri="{A12FA001-AC4F-418D-AE19-62706E023703}">
                                <ahyp:hlinkClr xmlns:ahyp="http://schemas.microsoft.com/office/drawing/2018/hyperlinkcolor" val="tx"/>
                              </a:ext>
                            </a:extLst>
                          </a:hlinkClick>
                        </a:rPr>
                        <a:t>Spencer W. Kimball</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18</a:t>
                      </a:r>
                    </a:p>
                  </a:txBody>
                  <a:tcPr marL="31750" marR="31750" marT="31750" marB="31750" anchor="ctr"/>
                </a:tc>
                <a:tc>
                  <a:txBody>
                    <a:bodyPr/>
                    <a:lstStyle/>
                    <a:p>
                      <a:r>
                        <a:rPr lang="en-US" u="none" strike="noStrike">
                          <a:solidFill>
                            <a:schemeClr val="tx1"/>
                          </a:solidFill>
                          <a:effectLst/>
                          <a:hlinkClick r:id="rId18" tooltip="Tokyo Japan Temple">
                            <a:extLst>
                              <a:ext uri="{A12FA001-AC4F-418D-AE19-62706E023703}">
                                <ahyp:hlinkClr xmlns:ahyp="http://schemas.microsoft.com/office/drawing/2018/hyperlinkcolor" val="tx"/>
                              </a:ext>
                            </a:extLst>
                          </a:hlinkClick>
                        </a:rPr>
                        <a:t>Tokyo Japan Temple</a:t>
                      </a:r>
                      <a:endParaRPr lang="en-US">
                        <a:solidFill>
                          <a:schemeClr val="tx1"/>
                        </a:solidFill>
                      </a:endParaRPr>
                    </a:p>
                  </a:txBody>
                  <a:tcPr marL="31750" marR="31750" marT="31750" marB="31750" anchor="ctr"/>
                </a:tc>
                <a:tc>
                  <a:txBody>
                    <a:bodyPr/>
                    <a:lstStyle/>
                    <a:p>
                      <a:r>
                        <a:rPr lang="en-US">
                          <a:solidFill>
                            <a:schemeClr val="tx1"/>
                          </a:solidFill>
                        </a:rPr>
                        <a:t>27 October </a:t>
                      </a:r>
                      <a:r>
                        <a:rPr lang="en-US" u="none" strike="noStrike">
                          <a:solidFill>
                            <a:schemeClr val="tx1"/>
                          </a:solidFill>
                          <a:effectLst/>
                          <a:hlinkClick r:id="rId19" tooltip="1980">
                            <a:extLst>
                              <a:ext uri="{A12FA001-AC4F-418D-AE19-62706E023703}">
                                <ahyp:hlinkClr xmlns:ahyp="http://schemas.microsoft.com/office/drawing/2018/hyperlinkcolor" val="tx"/>
                              </a:ext>
                            </a:extLst>
                          </a:hlinkClick>
                        </a:rPr>
                        <a:t>1980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5" tooltip="Spencer W. Kimball">
                            <a:extLst>
                              <a:ext uri="{A12FA001-AC4F-418D-AE19-62706E023703}">
                                <ahyp:hlinkClr xmlns:ahyp="http://schemas.microsoft.com/office/drawing/2018/hyperlinkcolor" val="tx"/>
                              </a:ext>
                            </a:extLst>
                          </a:hlinkClick>
                        </a:rPr>
                        <a:t>Spencer W. Kimball</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19</a:t>
                      </a:r>
                    </a:p>
                  </a:txBody>
                  <a:tcPr marL="31750" marR="31750" marT="31750" marB="31750" anchor="ctr"/>
                </a:tc>
                <a:tc>
                  <a:txBody>
                    <a:bodyPr/>
                    <a:lstStyle/>
                    <a:p>
                      <a:r>
                        <a:rPr lang="en-US" u="none" strike="noStrike">
                          <a:solidFill>
                            <a:schemeClr val="tx1"/>
                          </a:solidFill>
                          <a:effectLst/>
                          <a:hlinkClick r:id="rId20" tooltip="Seattle Washington Temple">
                            <a:extLst>
                              <a:ext uri="{A12FA001-AC4F-418D-AE19-62706E023703}">
                                <ahyp:hlinkClr xmlns:ahyp="http://schemas.microsoft.com/office/drawing/2018/hyperlinkcolor" val="tx"/>
                              </a:ext>
                            </a:extLst>
                          </a:hlinkClick>
                        </a:rPr>
                        <a:t>Seattle Washington Temple</a:t>
                      </a:r>
                      <a:endParaRPr lang="en-US">
                        <a:solidFill>
                          <a:schemeClr val="tx1"/>
                        </a:solidFill>
                      </a:endParaRPr>
                    </a:p>
                  </a:txBody>
                  <a:tcPr marL="31750" marR="31750" marT="31750" marB="31750" anchor="ctr"/>
                </a:tc>
                <a:tc>
                  <a:txBody>
                    <a:bodyPr/>
                    <a:lstStyle/>
                    <a:p>
                      <a:r>
                        <a:rPr lang="en-US">
                          <a:solidFill>
                            <a:schemeClr val="tx1"/>
                          </a:solidFill>
                        </a:rPr>
                        <a:t>17 November </a:t>
                      </a:r>
                      <a:r>
                        <a:rPr lang="en-US" u="none" strike="noStrike">
                          <a:solidFill>
                            <a:schemeClr val="tx1"/>
                          </a:solidFill>
                          <a:effectLst/>
                          <a:hlinkClick r:id="rId19" tooltip="1980">
                            <a:extLst>
                              <a:ext uri="{A12FA001-AC4F-418D-AE19-62706E023703}">
                                <ahyp:hlinkClr xmlns:ahyp="http://schemas.microsoft.com/office/drawing/2018/hyperlinkcolor" val="tx"/>
                              </a:ext>
                            </a:extLst>
                          </a:hlinkClick>
                        </a:rPr>
                        <a:t>1980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5" tooltip="Spencer W. Kimball">
                            <a:extLst>
                              <a:ext uri="{A12FA001-AC4F-418D-AE19-62706E023703}">
                                <ahyp:hlinkClr xmlns:ahyp="http://schemas.microsoft.com/office/drawing/2018/hyperlinkcolor" val="tx"/>
                              </a:ext>
                            </a:extLst>
                          </a:hlinkClick>
                        </a:rPr>
                        <a:t>Spencer W. Kimball</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20</a:t>
                      </a:r>
                    </a:p>
                  </a:txBody>
                  <a:tcPr marL="31750" marR="31750" marT="31750" marB="31750" anchor="ctr"/>
                </a:tc>
                <a:tc>
                  <a:txBody>
                    <a:bodyPr/>
                    <a:lstStyle/>
                    <a:p>
                      <a:r>
                        <a:rPr lang="en-US" u="none" strike="noStrike">
                          <a:solidFill>
                            <a:schemeClr val="tx1"/>
                          </a:solidFill>
                          <a:effectLst/>
                          <a:hlinkClick r:id="rId21" tooltip="Jordan River Utah Temple">
                            <a:extLst>
                              <a:ext uri="{A12FA001-AC4F-418D-AE19-62706E023703}">
                                <ahyp:hlinkClr xmlns:ahyp="http://schemas.microsoft.com/office/drawing/2018/hyperlinkcolor" val="tx"/>
                              </a:ext>
                            </a:extLst>
                          </a:hlinkClick>
                        </a:rPr>
                        <a:t>Jordan River Utah Temple</a:t>
                      </a:r>
                      <a:endParaRPr lang="en-US">
                        <a:solidFill>
                          <a:schemeClr val="tx1"/>
                        </a:solidFill>
                      </a:endParaRPr>
                    </a:p>
                  </a:txBody>
                  <a:tcPr marL="31750" marR="31750" marT="31750" marB="31750" anchor="ctr"/>
                </a:tc>
                <a:tc>
                  <a:txBody>
                    <a:bodyPr/>
                    <a:lstStyle/>
                    <a:p>
                      <a:r>
                        <a:rPr lang="en-US">
                          <a:solidFill>
                            <a:schemeClr val="tx1"/>
                          </a:solidFill>
                        </a:rPr>
                        <a:t>16 November </a:t>
                      </a:r>
                      <a:r>
                        <a:rPr lang="en-US" u="none" strike="noStrike">
                          <a:solidFill>
                            <a:schemeClr val="tx1"/>
                          </a:solidFill>
                          <a:effectLst/>
                          <a:hlinkClick r:id="rId22" tooltip="1981">
                            <a:extLst>
                              <a:ext uri="{A12FA001-AC4F-418D-AE19-62706E023703}">
                                <ahyp:hlinkClr xmlns:ahyp="http://schemas.microsoft.com/office/drawing/2018/hyperlinkcolor" val="tx"/>
                              </a:ext>
                            </a:extLst>
                          </a:hlinkClick>
                        </a:rPr>
                        <a:t>1981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23" tooltip="Marion G. Romney">
                            <a:extLst>
                              <a:ext uri="{A12FA001-AC4F-418D-AE19-62706E023703}">
                                <ahyp:hlinkClr xmlns:ahyp="http://schemas.microsoft.com/office/drawing/2018/hyperlinkcolor" val="tx"/>
                              </a:ext>
                            </a:extLst>
                          </a:hlinkClick>
                        </a:rPr>
                        <a:t>Marion G. Romney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21</a:t>
                      </a:r>
                    </a:p>
                  </a:txBody>
                  <a:tcPr marL="31750" marR="31750" marT="31750" marB="31750" anchor="ctr"/>
                </a:tc>
                <a:tc>
                  <a:txBody>
                    <a:bodyPr/>
                    <a:lstStyle/>
                    <a:p>
                      <a:r>
                        <a:rPr lang="en-US" u="none" strike="noStrike">
                          <a:solidFill>
                            <a:schemeClr val="tx1"/>
                          </a:solidFill>
                          <a:effectLst/>
                          <a:hlinkClick r:id="rId24" tooltip="Atlanta Georgia Temple">
                            <a:extLst>
                              <a:ext uri="{A12FA001-AC4F-418D-AE19-62706E023703}">
                                <ahyp:hlinkClr xmlns:ahyp="http://schemas.microsoft.com/office/drawing/2018/hyperlinkcolor" val="tx"/>
                              </a:ext>
                            </a:extLst>
                          </a:hlinkClick>
                        </a:rPr>
                        <a:t>Atlanta Georgia Temple</a:t>
                      </a:r>
                      <a:endParaRPr lang="en-US">
                        <a:solidFill>
                          <a:schemeClr val="tx1"/>
                        </a:solidFill>
                      </a:endParaRPr>
                    </a:p>
                  </a:txBody>
                  <a:tcPr marL="31750" marR="31750" marT="31750" marB="31750" anchor="ctr"/>
                </a:tc>
                <a:tc>
                  <a:txBody>
                    <a:bodyPr/>
                    <a:lstStyle/>
                    <a:p>
                      <a:r>
                        <a:rPr lang="en-US">
                          <a:solidFill>
                            <a:schemeClr val="tx1"/>
                          </a:solidFill>
                        </a:rPr>
                        <a:t>1 June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22</a:t>
                      </a:r>
                    </a:p>
                  </a:txBody>
                  <a:tcPr marL="31750" marR="31750" marT="31750" marB="31750" anchor="ctr"/>
                </a:tc>
                <a:tc>
                  <a:txBody>
                    <a:bodyPr/>
                    <a:lstStyle/>
                    <a:p>
                      <a:r>
                        <a:rPr lang="en-US" u="none" strike="noStrike">
                          <a:solidFill>
                            <a:schemeClr val="tx1"/>
                          </a:solidFill>
                          <a:effectLst/>
                          <a:hlinkClick r:id="rId25" tooltip="Apia Samoa Temple">
                            <a:extLst>
                              <a:ext uri="{A12FA001-AC4F-418D-AE19-62706E023703}">
                                <ahyp:hlinkClr xmlns:ahyp="http://schemas.microsoft.com/office/drawing/2018/hyperlinkcolor" val="tx"/>
                              </a:ext>
                            </a:extLst>
                          </a:hlinkClick>
                        </a:rPr>
                        <a:t>Apia Samoa Temple</a:t>
                      </a:r>
                      <a:endParaRPr lang="en-US">
                        <a:solidFill>
                          <a:schemeClr val="tx1"/>
                        </a:solidFill>
                      </a:endParaRPr>
                    </a:p>
                  </a:txBody>
                  <a:tcPr marL="31750" marR="31750" marT="31750" marB="31750" anchor="ctr"/>
                </a:tc>
                <a:tc>
                  <a:txBody>
                    <a:bodyPr/>
                    <a:lstStyle/>
                    <a:p>
                      <a:r>
                        <a:rPr lang="en-US">
                          <a:solidFill>
                            <a:schemeClr val="tx1"/>
                          </a:solidFill>
                        </a:rPr>
                        <a:t>5 August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23</a:t>
                      </a:r>
                    </a:p>
                  </a:txBody>
                  <a:tcPr marL="31750" marR="31750" marT="31750" marB="31750" anchor="ctr"/>
                </a:tc>
                <a:tc>
                  <a:txBody>
                    <a:bodyPr/>
                    <a:lstStyle/>
                    <a:p>
                      <a:r>
                        <a:rPr lang="en-US" u="none" strike="noStrike">
                          <a:solidFill>
                            <a:schemeClr val="tx1"/>
                          </a:solidFill>
                          <a:effectLst/>
                          <a:hlinkClick r:id="rId26" tooltip="Nuku'alofa Tonga Temple">
                            <a:extLst>
                              <a:ext uri="{A12FA001-AC4F-418D-AE19-62706E023703}">
                                <ahyp:hlinkClr xmlns:ahyp="http://schemas.microsoft.com/office/drawing/2018/hyperlinkcolor" val="tx"/>
                              </a:ext>
                            </a:extLst>
                          </a:hlinkClick>
                        </a:rPr>
                        <a:t>Nuku'alofa Tonga Temple</a:t>
                      </a:r>
                      <a:endParaRPr lang="en-US">
                        <a:solidFill>
                          <a:schemeClr val="tx1"/>
                        </a:solidFill>
                      </a:endParaRPr>
                    </a:p>
                  </a:txBody>
                  <a:tcPr marL="31750" marR="31750" marT="31750" marB="31750" anchor="ctr"/>
                </a:tc>
                <a:tc>
                  <a:txBody>
                    <a:bodyPr/>
                    <a:lstStyle/>
                    <a:p>
                      <a:r>
                        <a:rPr lang="en-US">
                          <a:solidFill>
                            <a:schemeClr val="tx1"/>
                          </a:solidFill>
                        </a:rPr>
                        <a:t>9 August </a:t>
                      </a:r>
                      <a:r>
                        <a:rPr lang="en-US" u="none" strike="noStrike">
                          <a:solidFill>
                            <a:schemeClr val="tx1"/>
                          </a:solidFill>
                          <a:effectLst/>
                          <a:hlinkClick r:id="rId3" tooltip="1983">
                            <a:extLst>
                              <a:ext uri="{A12FA001-AC4F-418D-AE19-62706E023703}">
                                <ahyp:hlinkClr xmlns:ahyp="http://schemas.microsoft.com/office/drawing/2018/hyperlinkcolor" val="tx"/>
                              </a:ext>
                            </a:extLst>
                          </a:hlinkClick>
                        </a:rPr>
                        <a:t>1983</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226924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3828141227"/>
              </p:ext>
            </p:extLst>
          </p:nvPr>
        </p:nvGraphicFramePr>
        <p:xfrm>
          <a:off x="304800" y="3638895"/>
          <a:ext cx="11125200" cy="2966720"/>
        </p:xfrm>
        <a:graphic>
          <a:graphicData uri="http://schemas.openxmlformats.org/drawingml/2006/table">
            <a:tbl>
              <a:tblPr firstRow="1" bandRow="1">
                <a:tableStyleId>{5940675A-B579-460E-94D1-54222C63F5DA}</a:tableStyleId>
              </a:tblPr>
              <a:tblGrid>
                <a:gridCol w="1168400">
                  <a:extLst>
                    <a:ext uri="{9D8B030D-6E8A-4147-A177-3AD203B41FA5}">
                      <a16:colId xmlns:a16="http://schemas.microsoft.com/office/drawing/2014/main" val="3991030350"/>
                    </a:ext>
                  </a:extLst>
                </a:gridCol>
                <a:gridCol w="4394200">
                  <a:extLst>
                    <a:ext uri="{9D8B030D-6E8A-4147-A177-3AD203B41FA5}">
                      <a16:colId xmlns:a16="http://schemas.microsoft.com/office/drawing/2014/main" val="3871722760"/>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40</a:t>
                      </a:r>
                    </a:p>
                  </a:txBody>
                  <a:tcPr marL="31750" marR="31750" marT="31750" marB="31750" anchor="ctr"/>
                </a:tc>
                <a:tc>
                  <a:txBody>
                    <a:bodyPr/>
                    <a:lstStyle/>
                    <a:p>
                      <a:r>
                        <a:rPr lang="en-US" u="none" strike="noStrike" dirty="0">
                          <a:solidFill>
                            <a:schemeClr val="tx1"/>
                          </a:solidFill>
                          <a:effectLst/>
                          <a:hlinkClick r:id="rId2" tooltip="Denver Colorado Temple">
                            <a:extLst>
                              <a:ext uri="{A12FA001-AC4F-418D-AE19-62706E023703}">
                                <ahyp:hlinkClr xmlns:ahyp="http://schemas.microsoft.com/office/drawing/2018/hyperlinkcolor" val="tx"/>
                              </a:ext>
                            </a:extLst>
                          </a:hlinkClick>
                        </a:rPr>
                        <a:t>Denver Colorado Temple</a:t>
                      </a:r>
                      <a:endParaRPr lang="en-US" dirty="0">
                        <a:solidFill>
                          <a:schemeClr val="tx1"/>
                        </a:solidFill>
                      </a:endParaRPr>
                    </a:p>
                  </a:txBody>
                  <a:tcPr marL="31750" marR="31750" marT="31750" marB="31750" anchor="ctr"/>
                </a:tc>
                <a:tc>
                  <a:txBody>
                    <a:bodyPr/>
                    <a:lstStyle/>
                    <a:p>
                      <a:r>
                        <a:rPr lang="en-US">
                          <a:solidFill>
                            <a:schemeClr val="tx1"/>
                          </a:solidFill>
                        </a:rPr>
                        <a:t>24 October </a:t>
                      </a:r>
                      <a:r>
                        <a:rPr lang="en-US" u="none" strike="noStrike">
                          <a:solidFill>
                            <a:schemeClr val="tx1"/>
                          </a:solidFill>
                          <a:effectLst/>
                          <a:hlinkClick r:id="rId3" tooltip="1986">
                            <a:extLst>
                              <a:ext uri="{A12FA001-AC4F-418D-AE19-62706E023703}">
                                <ahyp:hlinkClr xmlns:ahyp="http://schemas.microsoft.com/office/drawing/2018/hyperlinkcolor" val="tx"/>
                              </a:ext>
                            </a:extLst>
                          </a:hlinkClick>
                        </a:rPr>
                        <a:t>1986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Ezra Taft Benson">
                            <a:extLst>
                              <a:ext uri="{A12FA001-AC4F-418D-AE19-62706E023703}">
                                <ahyp:hlinkClr xmlns:ahyp="http://schemas.microsoft.com/office/drawing/2018/hyperlinkcolor" val="tx"/>
                              </a:ext>
                            </a:extLst>
                          </a:hlinkClick>
                        </a:rPr>
                        <a:t>Ezra Taft Benson</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41</a:t>
                      </a:r>
                    </a:p>
                  </a:txBody>
                  <a:tcPr marL="31750" marR="31750" marT="31750" marB="31750" anchor="ctr"/>
                </a:tc>
                <a:tc>
                  <a:txBody>
                    <a:bodyPr/>
                    <a:lstStyle/>
                    <a:p>
                      <a:r>
                        <a:rPr lang="en-US" u="none" strike="noStrike">
                          <a:solidFill>
                            <a:schemeClr val="tx1"/>
                          </a:solidFill>
                          <a:effectLst/>
                          <a:hlinkClick r:id="rId5" tooltip="Frankfurt Germany Temple">
                            <a:extLst>
                              <a:ext uri="{A12FA001-AC4F-418D-AE19-62706E023703}">
                                <ahyp:hlinkClr xmlns:ahyp="http://schemas.microsoft.com/office/drawing/2018/hyperlinkcolor" val="tx"/>
                              </a:ext>
                            </a:extLst>
                          </a:hlinkClick>
                        </a:rPr>
                        <a:t>Frankfurt Germany Temple</a:t>
                      </a:r>
                      <a:endParaRPr lang="en-US">
                        <a:solidFill>
                          <a:schemeClr val="tx1"/>
                        </a:solidFill>
                      </a:endParaRPr>
                    </a:p>
                  </a:txBody>
                  <a:tcPr marL="31750" marR="31750" marT="31750" marB="31750" anchor="ctr"/>
                </a:tc>
                <a:tc>
                  <a:txBody>
                    <a:bodyPr/>
                    <a:lstStyle/>
                    <a:p>
                      <a:r>
                        <a:rPr lang="en-US">
                          <a:solidFill>
                            <a:schemeClr val="tx1"/>
                          </a:solidFill>
                        </a:rPr>
                        <a:t>28 August </a:t>
                      </a:r>
                      <a:r>
                        <a:rPr lang="en-US" u="none" strike="noStrike">
                          <a:solidFill>
                            <a:schemeClr val="tx1"/>
                          </a:solidFill>
                          <a:effectLst/>
                          <a:hlinkClick r:id="rId6" tooltip="1987">
                            <a:extLst>
                              <a:ext uri="{A12FA001-AC4F-418D-AE19-62706E023703}">
                                <ahyp:hlinkClr xmlns:ahyp="http://schemas.microsoft.com/office/drawing/2018/hyperlinkcolor" val="tx"/>
                              </a:ext>
                            </a:extLst>
                          </a:hlinkClick>
                        </a:rPr>
                        <a:t>1987</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Ezra Taft Benson">
                            <a:extLst>
                              <a:ext uri="{A12FA001-AC4F-418D-AE19-62706E023703}">
                                <ahyp:hlinkClr xmlns:ahyp="http://schemas.microsoft.com/office/drawing/2018/hyperlinkcolor" val="tx"/>
                              </a:ext>
                            </a:extLst>
                          </a:hlinkClick>
                        </a:rPr>
                        <a:t>Ezra Taft Benson</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dirty="0">
                          <a:solidFill>
                            <a:schemeClr val="tx1"/>
                          </a:solidFill>
                        </a:rPr>
                        <a:t>42</a:t>
                      </a:r>
                    </a:p>
                  </a:txBody>
                  <a:tcPr marL="31750" marR="31750" marT="31750" marB="31750" anchor="ctr"/>
                </a:tc>
                <a:tc>
                  <a:txBody>
                    <a:bodyPr/>
                    <a:lstStyle/>
                    <a:p>
                      <a:r>
                        <a:rPr lang="en-US" u="none" strike="noStrike">
                          <a:solidFill>
                            <a:schemeClr val="tx1"/>
                          </a:solidFill>
                          <a:effectLst/>
                          <a:hlinkClick r:id="rId7" tooltip="Portland Oregon Temple">
                            <a:extLst>
                              <a:ext uri="{A12FA001-AC4F-418D-AE19-62706E023703}">
                                <ahyp:hlinkClr xmlns:ahyp="http://schemas.microsoft.com/office/drawing/2018/hyperlinkcolor" val="tx"/>
                              </a:ext>
                            </a:extLst>
                          </a:hlinkClick>
                        </a:rPr>
                        <a:t>Portland Oregon Temple</a:t>
                      </a:r>
                      <a:endParaRPr lang="en-US">
                        <a:solidFill>
                          <a:schemeClr val="tx1"/>
                        </a:solidFill>
                      </a:endParaRPr>
                    </a:p>
                  </a:txBody>
                  <a:tcPr marL="31750" marR="31750" marT="31750" marB="31750" anchor="ctr"/>
                </a:tc>
                <a:tc>
                  <a:txBody>
                    <a:bodyPr/>
                    <a:lstStyle/>
                    <a:p>
                      <a:r>
                        <a:rPr lang="en-US">
                          <a:solidFill>
                            <a:schemeClr val="tx1"/>
                          </a:solidFill>
                        </a:rPr>
                        <a:t>19 August </a:t>
                      </a:r>
                      <a:r>
                        <a:rPr lang="en-US" u="none" strike="noStrike">
                          <a:solidFill>
                            <a:schemeClr val="tx1"/>
                          </a:solidFill>
                          <a:effectLst/>
                          <a:hlinkClick r:id="rId8" tooltip="1989">
                            <a:extLst>
                              <a:ext uri="{A12FA001-AC4F-418D-AE19-62706E023703}">
                                <ahyp:hlinkClr xmlns:ahyp="http://schemas.microsoft.com/office/drawing/2018/hyperlinkcolor" val="tx"/>
                              </a:ext>
                            </a:extLst>
                          </a:hlinkClick>
                        </a:rPr>
                        <a:t>1989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43</a:t>
                      </a:r>
                    </a:p>
                  </a:txBody>
                  <a:tcPr marL="31750" marR="31750" marT="31750" marB="31750" anchor="ctr"/>
                </a:tc>
                <a:tc>
                  <a:txBody>
                    <a:bodyPr/>
                    <a:lstStyle/>
                    <a:p>
                      <a:r>
                        <a:rPr lang="en-US" u="none" strike="noStrike">
                          <a:solidFill>
                            <a:schemeClr val="tx1"/>
                          </a:solidFill>
                          <a:effectLst/>
                          <a:hlinkClick r:id="rId10" tooltip="Las Vegas Nevada Temple">
                            <a:extLst>
                              <a:ext uri="{A12FA001-AC4F-418D-AE19-62706E023703}">
                                <ahyp:hlinkClr xmlns:ahyp="http://schemas.microsoft.com/office/drawing/2018/hyperlinkcolor" val="tx"/>
                              </a:ext>
                            </a:extLst>
                          </a:hlinkClick>
                        </a:rPr>
                        <a:t>Las Vegas Nevada Temple</a:t>
                      </a:r>
                      <a:endParaRPr lang="en-US">
                        <a:solidFill>
                          <a:schemeClr val="tx1"/>
                        </a:solidFill>
                      </a:endParaRPr>
                    </a:p>
                  </a:txBody>
                  <a:tcPr marL="31750" marR="31750" marT="31750" marB="31750" anchor="ctr"/>
                </a:tc>
                <a:tc>
                  <a:txBody>
                    <a:bodyPr/>
                    <a:lstStyle/>
                    <a:p>
                      <a:r>
                        <a:rPr lang="en-US">
                          <a:solidFill>
                            <a:schemeClr val="tx1"/>
                          </a:solidFill>
                        </a:rPr>
                        <a:t>16 December </a:t>
                      </a:r>
                      <a:r>
                        <a:rPr lang="en-US" u="none" strike="noStrike">
                          <a:solidFill>
                            <a:schemeClr val="tx1"/>
                          </a:solidFill>
                          <a:effectLst/>
                          <a:hlinkClick r:id="rId8" tooltip="1989">
                            <a:extLst>
                              <a:ext uri="{A12FA001-AC4F-418D-AE19-62706E023703}">
                                <ahyp:hlinkClr xmlns:ahyp="http://schemas.microsoft.com/office/drawing/2018/hyperlinkcolor" val="tx"/>
                              </a:ext>
                            </a:extLst>
                          </a:hlinkClick>
                        </a:rPr>
                        <a:t>1989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44</a:t>
                      </a:r>
                    </a:p>
                  </a:txBody>
                  <a:tcPr marL="31750" marR="31750" marT="31750" marB="31750" anchor="ctr"/>
                </a:tc>
                <a:tc>
                  <a:txBody>
                    <a:bodyPr/>
                    <a:lstStyle/>
                    <a:p>
                      <a:r>
                        <a:rPr lang="en-US" u="none" strike="noStrike">
                          <a:solidFill>
                            <a:schemeClr val="tx1"/>
                          </a:solidFill>
                          <a:effectLst/>
                          <a:hlinkClick r:id="rId11" tooltip="Toronto Ontario Temple">
                            <a:extLst>
                              <a:ext uri="{A12FA001-AC4F-418D-AE19-62706E023703}">
                                <ahyp:hlinkClr xmlns:ahyp="http://schemas.microsoft.com/office/drawing/2018/hyperlinkcolor" val="tx"/>
                              </a:ext>
                            </a:extLst>
                          </a:hlinkClick>
                        </a:rPr>
                        <a:t>Toronto Ontario Temple</a:t>
                      </a:r>
                      <a:endParaRPr lang="en-US">
                        <a:solidFill>
                          <a:schemeClr val="tx1"/>
                        </a:solidFill>
                      </a:endParaRPr>
                    </a:p>
                  </a:txBody>
                  <a:tcPr marL="31750" marR="31750" marT="31750" marB="31750" anchor="ctr"/>
                </a:tc>
                <a:tc>
                  <a:txBody>
                    <a:bodyPr/>
                    <a:lstStyle/>
                    <a:p>
                      <a:r>
                        <a:rPr lang="en-US">
                          <a:solidFill>
                            <a:schemeClr val="tx1"/>
                          </a:solidFill>
                        </a:rPr>
                        <a:t>25 August </a:t>
                      </a:r>
                      <a:r>
                        <a:rPr lang="en-US" u="none" strike="noStrike">
                          <a:solidFill>
                            <a:schemeClr val="tx1"/>
                          </a:solidFill>
                          <a:effectLst/>
                          <a:hlinkClick r:id="rId12" tooltip="1990">
                            <a:extLst>
                              <a:ext uri="{A12FA001-AC4F-418D-AE19-62706E023703}">
                                <ahyp:hlinkClr xmlns:ahyp="http://schemas.microsoft.com/office/drawing/2018/hyperlinkcolor" val="tx"/>
                              </a:ext>
                            </a:extLst>
                          </a:hlinkClick>
                        </a:rPr>
                        <a:t>1990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45</a:t>
                      </a:r>
                    </a:p>
                  </a:txBody>
                  <a:tcPr marL="31750" marR="31750" marT="31750" marB="31750" anchor="ctr"/>
                </a:tc>
                <a:tc>
                  <a:txBody>
                    <a:bodyPr/>
                    <a:lstStyle/>
                    <a:p>
                      <a:r>
                        <a:rPr lang="en-US" u="none" strike="noStrike">
                          <a:solidFill>
                            <a:schemeClr val="tx1"/>
                          </a:solidFill>
                          <a:effectLst/>
                          <a:hlinkClick r:id="rId13" tooltip="San Diego California Temple">
                            <a:extLst>
                              <a:ext uri="{A12FA001-AC4F-418D-AE19-62706E023703}">
                                <ahyp:hlinkClr xmlns:ahyp="http://schemas.microsoft.com/office/drawing/2018/hyperlinkcolor" val="tx"/>
                              </a:ext>
                            </a:extLst>
                          </a:hlinkClick>
                        </a:rPr>
                        <a:t>San Diego California Temple</a:t>
                      </a:r>
                      <a:endParaRPr lang="en-US">
                        <a:solidFill>
                          <a:schemeClr val="tx1"/>
                        </a:solidFill>
                      </a:endParaRPr>
                    </a:p>
                  </a:txBody>
                  <a:tcPr marL="31750" marR="31750" marT="31750" marB="31750" anchor="ctr"/>
                </a:tc>
                <a:tc>
                  <a:txBody>
                    <a:bodyPr/>
                    <a:lstStyle/>
                    <a:p>
                      <a:r>
                        <a:rPr lang="en-US">
                          <a:solidFill>
                            <a:schemeClr val="tx1"/>
                          </a:solidFill>
                        </a:rPr>
                        <a:t>25 April </a:t>
                      </a:r>
                      <a:r>
                        <a:rPr lang="en-US" u="none" strike="noStrike">
                          <a:solidFill>
                            <a:schemeClr val="tx1"/>
                          </a:solidFill>
                          <a:effectLst/>
                          <a:hlinkClick r:id="rId14" tooltip="1993">
                            <a:extLst>
                              <a:ext uri="{A12FA001-AC4F-418D-AE19-62706E023703}">
                                <ahyp:hlinkClr xmlns:ahyp="http://schemas.microsoft.com/office/drawing/2018/hyperlinkcolor" val="tx"/>
                              </a:ext>
                            </a:extLst>
                          </a:hlinkClick>
                        </a:rPr>
                        <a:t>1993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46</a:t>
                      </a:r>
                    </a:p>
                  </a:txBody>
                  <a:tcPr marL="31750" marR="31750" marT="31750" marB="31750" anchor="ctr"/>
                </a:tc>
                <a:tc>
                  <a:txBody>
                    <a:bodyPr/>
                    <a:lstStyle/>
                    <a:p>
                      <a:r>
                        <a:rPr lang="en-US" u="none" strike="noStrike">
                          <a:solidFill>
                            <a:schemeClr val="tx1"/>
                          </a:solidFill>
                          <a:effectLst/>
                          <a:hlinkClick r:id="rId15" tooltip="Orlando Florida Temple">
                            <a:extLst>
                              <a:ext uri="{A12FA001-AC4F-418D-AE19-62706E023703}">
                                <ahyp:hlinkClr xmlns:ahyp="http://schemas.microsoft.com/office/drawing/2018/hyperlinkcolor" val="tx"/>
                              </a:ext>
                            </a:extLst>
                          </a:hlinkClick>
                        </a:rPr>
                        <a:t>Orlando Florida Temple</a:t>
                      </a:r>
                      <a:endParaRPr lang="en-US">
                        <a:solidFill>
                          <a:schemeClr val="tx1"/>
                        </a:solidFill>
                      </a:endParaRPr>
                    </a:p>
                  </a:txBody>
                  <a:tcPr marL="31750" marR="31750" marT="31750" marB="31750" anchor="ctr"/>
                </a:tc>
                <a:tc>
                  <a:txBody>
                    <a:bodyPr/>
                    <a:lstStyle/>
                    <a:p>
                      <a:r>
                        <a:rPr lang="en-US">
                          <a:solidFill>
                            <a:schemeClr val="tx1"/>
                          </a:solidFill>
                        </a:rPr>
                        <a:t>9 October </a:t>
                      </a:r>
                      <a:r>
                        <a:rPr lang="en-US" u="none" strike="noStrike">
                          <a:solidFill>
                            <a:schemeClr val="tx1"/>
                          </a:solidFill>
                          <a:effectLst/>
                          <a:hlinkClick r:id="rId16" tooltip="1994">
                            <a:extLst>
                              <a:ext uri="{A12FA001-AC4F-418D-AE19-62706E023703}">
                                <ahyp:hlinkClr xmlns:ahyp="http://schemas.microsoft.com/office/drawing/2018/hyperlinkcolor" val="tx"/>
                              </a:ext>
                            </a:extLst>
                          </a:hlinkClick>
                        </a:rPr>
                        <a:t>1994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7" tooltip="Howard W. Hunter">
                            <a:extLst>
                              <a:ext uri="{A12FA001-AC4F-418D-AE19-62706E023703}">
                                <ahyp:hlinkClr xmlns:ahyp="http://schemas.microsoft.com/office/drawing/2018/hyperlinkcolor" val="tx"/>
                              </a:ext>
                            </a:extLst>
                          </a:hlinkClick>
                        </a:rPr>
                        <a:t>Howard W. Hunter</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47</a:t>
                      </a:r>
                    </a:p>
                  </a:txBody>
                  <a:tcPr marL="31750" marR="31750" marT="31750" marB="31750" anchor="ctr"/>
                </a:tc>
                <a:tc>
                  <a:txBody>
                    <a:bodyPr/>
                    <a:lstStyle/>
                    <a:p>
                      <a:r>
                        <a:rPr lang="en-US" u="none" strike="noStrike">
                          <a:solidFill>
                            <a:schemeClr val="tx1"/>
                          </a:solidFill>
                          <a:effectLst/>
                          <a:hlinkClick r:id="rId18" tooltip="Bountiful Utah Temple">
                            <a:extLst>
                              <a:ext uri="{A12FA001-AC4F-418D-AE19-62706E023703}">
                                <ahyp:hlinkClr xmlns:ahyp="http://schemas.microsoft.com/office/drawing/2018/hyperlinkcolor" val="tx"/>
                              </a:ext>
                            </a:extLst>
                          </a:hlinkClick>
                        </a:rPr>
                        <a:t>Bountiful Utah Temple</a:t>
                      </a:r>
                      <a:endParaRPr lang="en-US">
                        <a:solidFill>
                          <a:schemeClr val="tx1"/>
                        </a:solidFill>
                      </a:endParaRPr>
                    </a:p>
                  </a:txBody>
                  <a:tcPr marL="31750" marR="31750" marT="31750" marB="31750" anchor="ctr"/>
                </a:tc>
                <a:tc>
                  <a:txBody>
                    <a:bodyPr/>
                    <a:lstStyle/>
                    <a:p>
                      <a:r>
                        <a:rPr lang="en-US">
                          <a:solidFill>
                            <a:schemeClr val="tx1"/>
                          </a:solidFill>
                        </a:rPr>
                        <a:t>8 January </a:t>
                      </a:r>
                      <a:r>
                        <a:rPr lang="en-US" u="none" strike="noStrike">
                          <a:solidFill>
                            <a:schemeClr val="tx1"/>
                          </a:solidFill>
                          <a:effectLst/>
                          <a:hlinkClick r:id="rId19" tooltip="1995">
                            <a:extLst>
                              <a:ext uri="{A12FA001-AC4F-418D-AE19-62706E023703}">
                                <ahyp:hlinkClr xmlns:ahyp="http://schemas.microsoft.com/office/drawing/2018/hyperlinkcolor" val="tx"/>
                              </a:ext>
                            </a:extLst>
                          </a:hlinkClick>
                        </a:rPr>
                        <a:t>1995</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7" tooltip="Howard W. Hunter">
                            <a:extLst>
                              <a:ext uri="{A12FA001-AC4F-418D-AE19-62706E023703}">
                                <ahyp:hlinkClr xmlns:ahyp="http://schemas.microsoft.com/office/drawing/2018/hyperlinkcolor" val="tx"/>
                              </a:ext>
                            </a:extLst>
                          </a:hlinkClick>
                        </a:rPr>
                        <a:t>Howard W. Hunter</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2117192553"/>
              </p:ext>
            </p:extLst>
          </p:nvPr>
        </p:nvGraphicFramePr>
        <p:xfrm>
          <a:off x="304800" y="301335"/>
          <a:ext cx="11125200" cy="3337560"/>
        </p:xfrm>
        <a:graphic>
          <a:graphicData uri="http://schemas.openxmlformats.org/drawingml/2006/table">
            <a:tbl>
              <a:tblPr firstRow="1" bandRow="1">
                <a:tableStyleId>{5940675A-B579-460E-94D1-54222C63F5DA}</a:tableStyleId>
              </a:tblPr>
              <a:tblGrid>
                <a:gridCol w="1236133">
                  <a:extLst>
                    <a:ext uri="{9D8B030D-6E8A-4147-A177-3AD203B41FA5}">
                      <a16:colId xmlns:a16="http://schemas.microsoft.com/office/drawing/2014/main" val="3991030350"/>
                    </a:ext>
                  </a:extLst>
                </a:gridCol>
                <a:gridCol w="4326467">
                  <a:extLst>
                    <a:ext uri="{9D8B030D-6E8A-4147-A177-3AD203B41FA5}">
                      <a16:colId xmlns:a16="http://schemas.microsoft.com/office/drawing/2014/main" val="1078751331"/>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a:solidFill>
                            <a:schemeClr val="tx1"/>
                          </a:solidFill>
                        </a:rPr>
                        <a:t>Dedication Date</a:t>
                      </a:r>
                      <a:endParaRPr lang="en-US">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4259972844"/>
                  </a:ext>
                </a:extLst>
              </a:tr>
              <a:tr h="370840">
                <a:tc>
                  <a:txBody>
                    <a:bodyPr/>
                    <a:lstStyle/>
                    <a:p>
                      <a:r>
                        <a:rPr lang="en-US" dirty="0">
                          <a:solidFill>
                            <a:schemeClr val="tx1"/>
                          </a:solidFill>
                        </a:rPr>
                        <a:t>32</a:t>
                      </a:r>
                    </a:p>
                  </a:txBody>
                  <a:tcPr marL="31750" marR="31750" marT="31750" marB="31750" anchor="ctr"/>
                </a:tc>
                <a:tc>
                  <a:txBody>
                    <a:bodyPr/>
                    <a:lstStyle/>
                    <a:p>
                      <a:r>
                        <a:rPr lang="en-US" u="none" strike="noStrike" dirty="0">
                          <a:solidFill>
                            <a:schemeClr val="tx1"/>
                          </a:solidFill>
                          <a:effectLst/>
                          <a:hlinkClick r:id="rId20" tooltip="Guatemala City Guatemala Temple">
                            <a:extLst>
                              <a:ext uri="{A12FA001-AC4F-418D-AE19-62706E023703}">
                                <ahyp:hlinkClr xmlns:ahyp="http://schemas.microsoft.com/office/drawing/2018/hyperlinkcolor" val="tx"/>
                              </a:ext>
                            </a:extLst>
                          </a:hlinkClick>
                        </a:rPr>
                        <a:t>Guatemala City Guatemala Temple</a:t>
                      </a:r>
                      <a:endParaRPr lang="en-US" dirty="0">
                        <a:solidFill>
                          <a:schemeClr val="tx1"/>
                        </a:solidFill>
                      </a:endParaRPr>
                    </a:p>
                  </a:txBody>
                  <a:tcPr marL="31750" marR="31750" marT="31750" marB="31750" anchor="ctr"/>
                </a:tc>
                <a:tc>
                  <a:txBody>
                    <a:bodyPr/>
                    <a:lstStyle/>
                    <a:p>
                      <a:r>
                        <a:rPr lang="en-US">
                          <a:solidFill>
                            <a:schemeClr val="tx1"/>
                          </a:solidFill>
                        </a:rPr>
                        <a:t>14 December </a:t>
                      </a:r>
                      <a:r>
                        <a:rPr lang="en-US" u="none" strike="noStrike">
                          <a:solidFill>
                            <a:schemeClr val="tx1"/>
                          </a:solidFill>
                          <a:effectLst/>
                          <a:hlinkClick r:id="rId21" tooltip="1984">
                            <a:extLst>
                              <a:ext uri="{A12FA001-AC4F-418D-AE19-62706E023703}">
                                <ahyp:hlinkClr xmlns:ahyp="http://schemas.microsoft.com/office/drawing/2018/hyperlinkcolor" val="tx"/>
                              </a:ext>
                            </a:extLst>
                          </a:hlinkClick>
                        </a:rPr>
                        <a:t>1984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33</a:t>
                      </a:r>
                    </a:p>
                  </a:txBody>
                  <a:tcPr marL="31750" marR="31750" marT="31750" marB="31750" anchor="ctr"/>
                </a:tc>
                <a:tc>
                  <a:txBody>
                    <a:bodyPr/>
                    <a:lstStyle/>
                    <a:p>
                      <a:r>
                        <a:rPr lang="en-US" u="none" strike="noStrike">
                          <a:solidFill>
                            <a:schemeClr val="tx1"/>
                          </a:solidFill>
                          <a:effectLst/>
                          <a:hlinkClick r:id="rId22" tooltip="Freiberg Germany Temple">
                            <a:extLst>
                              <a:ext uri="{A12FA001-AC4F-418D-AE19-62706E023703}">
                                <ahyp:hlinkClr xmlns:ahyp="http://schemas.microsoft.com/office/drawing/2018/hyperlinkcolor" val="tx"/>
                              </a:ext>
                            </a:extLst>
                          </a:hlinkClick>
                        </a:rPr>
                        <a:t>Freiberg Germany Temple</a:t>
                      </a:r>
                      <a:endParaRPr lang="en-US">
                        <a:solidFill>
                          <a:schemeClr val="tx1"/>
                        </a:solidFill>
                      </a:endParaRPr>
                    </a:p>
                  </a:txBody>
                  <a:tcPr marL="31750" marR="31750" marT="31750" marB="31750" anchor="ctr"/>
                </a:tc>
                <a:tc>
                  <a:txBody>
                    <a:bodyPr/>
                    <a:lstStyle/>
                    <a:p>
                      <a:r>
                        <a:rPr lang="en-US">
                          <a:solidFill>
                            <a:schemeClr val="tx1"/>
                          </a:solidFill>
                        </a:rPr>
                        <a:t>29 June </a:t>
                      </a:r>
                      <a:r>
                        <a:rPr lang="en-US" u="none" strike="noStrike">
                          <a:solidFill>
                            <a:schemeClr val="tx1"/>
                          </a:solidFill>
                          <a:effectLst/>
                          <a:hlinkClick r:id="rId23" tooltip="1985">
                            <a:extLst>
                              <a:ext uri="{A12FA001-AC4F-418D-AE19-62706E023703}">
                                <ahyp:hlinkClr xmlns:ahyp="http://schemas.microsoft.com/office/drawing/2018/hyperlinkcolor" val="tx"/>
                              </a:ext>
                            </a:extLst>
                          </a:hlinkClick>
                        </a:rPr>
                        <a:t>1985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34</a:t>
                      </a:r>
                    </a:p>
                  </a:txBody>
                  <a:tcPr marL="31750" marR="31750" marT="31750" marB="31750" anchor="ctr"/>
                </a:tc>
                <a:tc>
                  <a:txBody>
                    <a:bodyPr/>
                    <a:lstStyle/>
                    <a:p>
                      <a:r>
                        <a:rPr lang="en-US" u="none" strike="noStrike">
                          <a:solidFill>
                            <a:schemeClr val="tx1"/>
                          </a:solidFill>
                          <a:effectLst/>
                          <a:hlinkClick r:id="rId24" tooltip="Stockholm Sweden Temple">
                            <a:extLst>
                              <a:ext uri="{A12FA001-AC4F-418D-AE19-62706E023703}">
                                <ahyp:hlinkClr xmlns:ahyp="http://schemas.microsoft.com/office/drawing/2018/hyperlinkcolor" val="tx"/>
                              </a:ext>
                            </a:extLst>
                          </a:hlinkClick>
                        </a:rPr>
                        <a:t>Stockholm Sweden Temple</a:t>
                      </a:r>
                      <a:endParaRPr lang="en-US">
                        <a:solidFill>
                          <a:schemeClr val="tx1"/>
                        </a:solidFill>
                      </a:endParaRPr>
                    </a:p>
                  </a:txBody>
                  <a:tcPr marL="31750" marR="31750" marT="31750" marB="31750" anchor="ctr"/>
                </a:tc>
                <a:tc>
                  <a:txBody>
                    <a:bodyPr/>
                    <a:lstStyle/>
                    <a:p>
                      <a:r>
                        <a:rPr lang="en-US">
                          <a:solidFill>
                            <a:schemeClr val="tx1"/>
                          </a:solidFill>
                        </a:rPr>
                        <a:t>2 July </a:t>
                      </a:r>
                      <a:r>
                        <a:rPr lang="en-US" u="none" strike="noStrike">
                          <a:solidFill>
                            <a:schemeClr val="tx1"/>
                          </a:solidFill>
                          <a:effectLst/>
                          <a:hlinkClick r:id="rId23" tooltip="1985">
                            <a:extLst>
                              <a:ext uri="{A12FA001-AC4F-418D-AE19-62706E023703}">
                                <ahyp:hlinkClr xmlns:ahyp="http://schemas.microsoft.com/office/drawing/2018/hyperlinkcolor" val="tx"/>
                              </a:ext>
                            </a:extLst>
                          </a:hlinkClick>
                        </a:rPr>
                        <a:t>1985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35</a:t>
                      </a:r>
                    </a:p>
                  </a:txBody>
                  <a:tcPr marL="31750" marR="31750" marT="31750" marB="31750" anchor="ctr"/>
                </a:tc>
                <a:tc>
                  <a:txBody>
                    <a:bodyPr/>
                    <a:lstStyle/>
                    <a:p>
                      <a:r>
                        <a:rPr lang="en-US" u="none" strike="noStrike">
                          <a:solidFill>
                            <a:schemeClr val="tx1"/>
                          </a:solidFill>
                          <a:effectLst/>
                          <a:hlinkClick r:id="rId25" tooltip="Chicago Illinois Temple">
                            <a:extLst>
                              <a:ext uri="{A12FA001-AC4F-418D-AE19-62706E023703}">
                                <ahyp:hlinkClr xmlns:ahyp="http://schemas.microsoft.com/office/drawing/2018/hyperlinkcolor" val="tx"/>
                              </a:ext>
                            </a:extLst>
                          </a:hlinkClick>
                        </a:rPr>
                        <a:t>Chicago Illinois Temple</a:t>
                      </a:r>
                      <a:endParaRPr lang="en-US">
                        <a:solidFill>
                          <a:schemeClr val="tx1"/>
                        </a:solidFill>
                      </a:endParaRPr>
                    </a:p>
                  </a:txBody>
                  <a:tcPr marL="31750" marR="31750" marT="31750" marB="31750" anchor="ctr"/>
                </a:tc>
                <a:tc>
                  <a:txBody>
                    <a:bodyPr/>
                    <a:lstStyle/>
                    <a:p>
                      <a:r>
                        <a:rPr lang="en-US">
                          <a:solidFill>
                            <a:schemeClr val="tx1"/>
                          </a:solidFill>
                        </a:rPr>
                        <a:t>9 August </a:t>
                      </a:r>
                      <a:r>
                        <a:rPr lang="en-US" u="none" strike="noStrike">
                          <a:solidFill>
                            <a:schemeClr val="tx1"/>
                          </a:solidFill>
                          <a:effectLst/>
                          <a:hlinkClick r:id="rId23" tooltip="1985">
                            <a:extLst>
                              <a:ext uri="{A12FA001-AC4F-418D-AE19-62706E023703}">
                                <ahyp:hlinkClr xmlns:ahyp="http://schemas.microsoft.com/office/drawing/2018/hyperlinkcolor" val="tx"/>
                              </a:ext>
                            </a:extLst>
                          </a:hlinkClick>
                        </a:rPr>
                        <a:t>1985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dirty="0">
                          <a:solidFill>
                            <a:schemeClr val="tx1"/>
                          </a:solidFill>
                        </a:rPr>
                        <a:t>36</a:t>
                      </a:r>
                    </a:p>
                  </a:txBody>
                  <a:tcPr marL="31750" marR="31750" marT="31750" marB="31750" anchor="ctr"/>
                </a:tc>
                <a:tc>
                  <a:txBody>
                    <a:bodyPr/>
                    <a:lstStyle/>
                    <a:p>
                      <a:r>
                        <a:rPr lang="en-US" u="none" strike="noStrike">
                          <a:solidFill>
                            <a:schemeClr val="tx1"/>
                          </a:solidFill>
                          <a:effectLst/>
                          <a:hlinkClick r:id="rId26" tooltip="Johannesburg South Africa Temple">
                            <a:extLst>
                              <a:ext uri="{A12FA001-AC4F-418D-AE19-62706E023703}">
                                <ahyp:hlinkClr xmlns:ahyp="http://schemas.microsoft.com/office/drawing/2018/hyperlinkcolor" val="tx"/>
                              </a:ext>
                            </a:extLst>
                          </a:hlinkClick>
                        </a:rPr>
                        <a:t>Johannesburg South Africa Temple</a:t>
                      </a:r>
                      <a:endParaRPr lang="en-US">
                        <a:solidFill>
                          <a:schemeClr val="tx1"/>
                        </a:solidFill>
                      </a:endParaRPr>
                    </a:p>
                  </a:txBody>
                  <a:tcPr marL="31750" marR="31750" marT="31750" marB="31750" anchor="ctr"/>
                </a:tc>
                <a:tc>
                  <a:txBody>
                    <a:bodyPr/>
                    <a:lstStyle/>
                    <a:p>
                      <a:r>
                        <a:rPr lang="en-US">
                          <a:solidFill>
                            <a:schemeClr val="tx1"/>
                          </a:solidFill>
                        </a:rPr>
                        <a:t>24 August </a:t>
                      </a:r>
                      <a:r>
                        <a:rPr lang="en-US" u="none" strike="noStrike">
                          <a:solidFill>
                            <a:schemeClr val="tx1"/>
                          </a:solidFill>
                          <a:effectLst/>
                          <a:hlinkClick r:id="rId23" tooltip="1985">
                            <a:extLst>
                              <a:ext uri="{A12FA001-AC4F-418D-AE19-62706E023703}">
                                <ahyp:hlinkClr xmlns:ahyp="http://schemas.microsoft.com/office/drawing/2018/hyperlinkcolor" val="tx"/>
                              </a:ext>
                            </a:extLst>
                          </a:hlinkClick>
                        </a:rPr>
                        <a:t>1985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37</a:t>
                      </a:r>
                    </a:p>
                  </a:txBody>
                  <a:tcPr marL="31750" marR="31750" marT="31750" marB="31750" anchor="ctr"/>
                </a:tc>
                <a:tc>
                  <a:txBody>
                    <a:bodyPr/>
                    <a:lstStyle/>
                    <a:p>
                      <a:r>
                        <a:rPr lang="en-US" u="none" strike="noStrike">
                          <a:solidFill>
                            <a:schemeClr val="tx1"/>
                          </a:solidFill>
                          <a:effectLst/>
                          <a:hlinkClick r:id="rId27" tooltip="Seoul Korea Temple">
                            <a:extLst>
                              <a:ext uri="{A12FA001-AC4F-418D-AE19-62706E023703}">
                                <ahyp:hlinkClr xmlns:ahyp="http://schemas.microsoft.com/office/drawing/2018/hyperlinkcolor" val="tx"/>
                              </a:ext>
                            </a:extLst>
                          </a:hlinkClick>
                        </a:rPr>
                        <a:t>Seoul Korea Temple</a:t>
                      </a:r>
                      <a:endParaRPr lang="en-US">
                        <a:solidFill>
                          <a:schemeClr val="tx1"/>
                        </a:solidFill>
                      </a:endParaRPr>
                    </a:p>
                  </a:txBody>
                  <a:tcPr marL="31750" marR="31750" marT="31750" marB="31750" anchor="ctr"/>
                </a:tc>
                <a:tc>
                  <a:txBody>
                    <a:bodyPr/>
                    <a:lstStyle/>
                    <a:p>
                      <a:r>
                        <a:rPr lang="en-US">
                          <a:solidFill>
                            <a:schemeClr val="tx1"/>
                          </a:solidFill>
                        </a:rPr>
                        <a:t>14 December </a:t>
                      </a:r>
                      <a:r>
                        <a:rPr lang="en-US" u="none" strike="noStrike">
                          <a:solidFill>
                            <a:schemeClr val="tx1"/>
                          </a:solidFill>
                          <a:effectLst/>
                          <a:hlinkClick r:id="rId23" tooltip="1985">
                            <a:extLst>
                              <a:ext uri="{A12FA001-AC4F-418D-AE19-62706E023703}">
                                <ahyp:hlinkClr xmlns:ahyp="http://schemas.microsoft.com/office/drawing/2018/hyperlinkcolor" val="tx"/>
                              </a:ext>
                            </a:extLst>
                          </a:hlinkClick>
                        </a:rPr>
                        <a:t>1985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38</a:t>
                      </a:r>
                    </a:p>
                  </a:txBody>
                  <a:tcPr marL="31750" marR="31750" marT="31750" marB="31750" anchor="ctr"/>
                </a:tc>
                <a:tc>
                  <a:txBody>
                    <a:bodyPr/>
                    <a:lstStyle/>
                    <a:p>
                      <a:r>
                        <a:rPr lang="en-US" u="none" strike="noStrike">
                          <a:solidFill>
                            <a:schemeClr val="tx1"/>
                          </a:solidFill>
                          <a:effectLst/>
                          <a:hlinkClick r:id="rId28" tooltip="Lima Peru Temple">
                            <a:extLst>
                              <a:ext uri="{A12FA001-AC4F-418D-AE19-62706E023703}">
                                <ahyp:hlinkClr xmlns:ahyp="http://schemas.microsoft.com/office/drawing/2018/hyperlinkcolor" val="tx"/>
                              </a:ext>
                            </a:extLst>
                          </a:hlinkClick>
                        </a:rPr>
                        <a:t>Lima Perú Temple</a:t>
                      </a:r>
                      <a:endParaRPr lang="en-US">
                        <a:solidFill>
                          <a:schemeClr val="tx1"/>
                        </a:solidFill>
                      </a:endParaRPr>
                    </a:p>
                  </a:txBody>
                  <a:tcPr marL="31750" marR="31750" marT="31750" marB="31750" anchor="ctr"/>
                </a:tc>
                <a:tc>
                  <a:txBody>
                    <a:bodyPr/>
                    <a:lstStyle/>
                    <a:p>
                      <a:r>
                        <a:rPr lang="en-US">
                          <a:solidFill>
                            <a:schemeClr val="tx1"/>
                          </a:solidFill>
                        </a:rPr>
                        <a:t>10 January </a:t>
                      </a:r>
                      <a:r>
                        <a:rPr lang="en-US" u="none" strike="noStrike">
                          <a:solidFill>
                            <a:schemeClr val="tx1"/>
                          </a:solidFill>
                          <a:effectLst/>
                          <a:hlinkClick r:id="rId3" tooltip="1986">
                            <a:extLst>
                              <a:ext uri="{A12FA001-AC4F-418D-AE19-62706E023703}">
                                <ahyp:hlinkClr xmlns:ahyp="http://schemas.microsoft.com/office/drawing/2018/hyperlinkcolor" val="tx"/>
                              </a:ext>
                            </a:extLst>
                          </a:hlinkClick>
                        </a:rPr>
                        <a:t>1986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39</a:t>
                      </a:r>
                    </a:p>
                  </a:txBody>
                  <a:tcPr marL="31750" marR="31750" marT="31750" marB="31750" anchor="ctr"/>
                </a:tc>
                <a:tc>
                  <a:txBody>
                    <a:bodyPr/>
                    <a:lstStyle/>
                    <a:p>
                      <a:r>
                        <a:rPr lang="en-US" u="none" strike="noStrike">
                          <a:solidFill>
                            <a:schemeClr val="tx1"/>
                          </a:solidFill>
                          <a:effectLst/>
                          <a:hlinkClick r:id="rId29" tooltip="Buenos Aires Argentina Temple">
                            <a:extLst>
                              <a:ext uri="{A12FA001-AC4F-418D-AE19-62706E023703}">
                                <ahyp:hlinkClr xmlns:ahyp="http://schemas.microsoft.com/office/drawing/2018/hyperlinkcolor" val="tx"/>
                              </a:ext>
                            </a:extLst>
                          </a:hlinkClick>
                        </a:rPr>
                        <a:t>Buenos Aires Argentina Temple</a:t>
                      </a:r>
                      <a:endParaRPr lang="en-US">
                        <a:solidFill>
                          <a:schemeClr val="tx1"/>
                        </a:solidFill>
                      </a:endParaRPr>
                    </a:p>
                  </a:txBody>
                  <a:tcPr marL="31750" marR="31750" marT="31750" marB="31750" anchor="ctr"/>
                </a:tc>
                <a:tc>
                  <a:txBody>
                    <a:bodyPr/>
                    <a:lstStyle/>
                    <a:p>
                      <a:r>
                        <a:rPr lang="en-US">
                          <a:solidFill>
                            <a:schemeClr val="tx1"/>
                          </a:solidFill>
                        </a:rPr>
                        <a:t>17 January </a:t>
                      </a:r>
                      <a:r>
                        <a:rPr lang="en-US" u="none" strike="noStrike">
                          <a:solidFill>
                            <a:schemeClr val="tx1"/>
                          </a:solidFill>
                          <a:effectLst/>
                          <a:hlinkClick r:id="rId3" tooltip="1986">
                            <a:extLst>
                              <a:ext uri="{A12FA001-AC4F-418D-AE19-62706E023703}">
                                <ahyp:hlinkClr xmlns:ahyp="http://schemas.microsoft.com/office/drawing/2018/hyperlinkcolor" val="tx"/>
                              </a:ext>
                            </a:extLst>
                          </a:hlinkClick>
                        </a:rPr>
                        <a:t>1986</a:t>
                      </a:r>
                      <a:endParaRPr lang="en-US">
                        <a:solidFill>
                          <a:schemeClr val="tx1"/>
                        </a:solidFill>
                      </a:endParaRPr>
                    </a:p>
                  </a:txBody>
                  <a:tcPr marL="31750" marR="31750" marT="31750" marB="31750" anchor="ctr"/>
                </a:tc>
                <a:tc>
                  <a:txBody>
                    <a:bodyPr/>
                    <a:lstStyle/>
                    <a:p>
                      <a:r>
                        <a:rPr lang="en-US" u="sng" dirty="0">
                          <a:solidFill>
                            <a:schemeClr val="tx1"/>
                          </a:solidFill>
                          <a:effectLst/>
                          <a:hlinkClick r:id="rId30" tooltip="Thomas S. Monson">
                            <a:extLst>
                              <a:ext uri="{A12FA001-AC4F-418D-AE19-62706E023703}">
                                <ahyp:hlinkClr xmlns:ahyp="http://schemas.microsoft.com/office/drawing/2018/hyperlinkcolor" val="tx"/>
                              </a:ext>
                            </a:extLst>
                          </a:hlinkClick>
                        </a:rPr>
                        <a:t>Thomas S. Monson</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23837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1260008753"/>
              </p:ext>
            </p:extLst>
          </p:nvPr>
        </p:nvGraphicFramePr>
        <p:xfrm>
          <a:off x="304800" y="3429000"/>
          <a:ext cx="11125200" cy="2966720"/>
        </p:xfrm>
        <a:graphic>
          <a:graphicData uri="http://schemas.openxmlformats.org/drawingml/2006/table">
            <a:tbl>
              <a:tblPr firstRow="1" bandRow="1">
                <a:tableStyleId>{5940675A-B579-460E-94D1-54222C63F5DA}</a:tableStyleId>
              </a:tblPr>
              <a:tblGrid>
                <a:gridCol w="1253067">
                  <a:extLst>
                    <a:ext uri="{9D8B030D-6E8A-4147-A177-3AD203B41FA5}">
                      <a16:colId xmlns:a16="http://schemas.microsoft.com/office/drawing/2014/main" val="3991030350"/>
                    </a:ext>
                  </a:extLst>
                </a:gridCol>
                <a:gridCol w="4309533">
                  <a:extLst>
                    <a:ext uri="{9D8B030D-6E8A-4147-A177-3AD203B41FA5}">
                      <a16:colId xmlns:a16="http://schemas.microsoft.com/office/drawing/2014/main" val="3857576995"/>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56</a:t>
                      </a:r>
                    </a:p>
                  </a:txBody>
                  <a:tcPr marL="31750" marR="31750" marT="31750" marB="31750" anchor="ctr"/>
                </a:tc>
                <a:tc>
                  <a:txBody>
                    <a:bodyPr/>
                    <a:lstStyle/>
                    <a:p>
                      <a:r>
                        <a:rPr lang="en-US" u="none" strike="noStrike">
                          <a:solidFill>
                            <a:schemeClr val="tx1"/>
                          </a:solidFill>
                          <a:effectLst/>
                          <a:hlinkClick r:id="rId2" tooltip="Madrid Spain Temple">
                            <a:extLst>
                              <a:ext uri="{A12FA001-AC4F-418D-AE19-62706E023703}">
                                <ahyp:hlinkClr xmlns:ahyp="http://schemas.microsoft.com/office/drawing/2018/hyperlinkcolor" val="tx"/>
                              </a:ext>
                            </a:extLst>
                          </a:hlinkClick>
                        </a:rPr>
                        <a:t>Madrid Spain Temple</a:t>
                      </a:r>
                      <a:endParaRPr lang="en-US">
                        <a:solidFill>
                          <a:schemeClr val="tx1"/>
                        </a:solidFill>
                      </a:endParaRPr>
                    </a:p>
                  </a:txBody>
                  <a:tcPr marL="31750" marR="31750" marT="31750" marB="31750" anchor="ctr"/>
                </a:tc>
                <a:tc>
                  <a:txBody>
                    <a:bodyPr/>
                    <a:lstStyle/>
                    <a:p>
                      <a:r>
                        <a:rPr lang="en-US">
                          <a:solidFill>
                            <a:schemeClr val="tx1"/>
                          </a:solidFill>
                        </a:rPr>
                        <a:t>19 March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57</a:t>
                      </a:r>
                    </a:p>
                  </a:txBody>
                  <a:tcPr marL="31750" marR="31750" marT="31750" marB="31750" anchor="ctr"/>
                </a:tc>
                <a:tc>
                  <a:txBody>
                    <a:bodyPr/>
                    <a:lstStyle/>
                    <a:p>
                      <a:r>
                        <a:rPr lang="en-US" u="none" strike="noStrike">
                          <a:solidFill>
                            <a:schemeClr val="tx1"/>
                          </a:solidFill>
                          <a:effectLst/>
                          <a:hlinkClick r:id="rId5" tooltip="Bogota Colombia Temple">
                            <a:extLst>
                              <a:ext uri="{A12FA001-AC4F-418D-AE19-62706E023703}">
                                <ahyp:hlinkClr xmlns:ahyp="http://schemas.microsoft.com/office/drawing/2018/hyperlinkcolor" val="tx"/>
                              </a:ext>
                            </a:extLst>
                          </a:hlinkClick>
                        </a:rPr>
                        <a:t>Bogotá Colombia Temple</a:t>
                      </a:r>
                      <a:endParaRPr lang="en-US">
                        <a:solidFill>
                          <a:schemeClr val="tx1"/>
                        </a:solidFill>
                      </a:endParaRPr>
                    </a:p>
                  </a:txBody>
                  <a:tcPr marL="31750" marR="31750" marT="31750" marB="31750" anchor="ctr"/>
                </a:tc>
                <a:tc>
                  <a:txBody>
                    <a:bodyPr/>
                    <a:lstStyle/>
                    <a:p>
                      <a:r>
                        <a:rPr lang="en-US">
                          <a:solidFill>
                            <a:schemeClr val="tx1"/>
                          </a:solidFill>
                        </a:rPr>
                        <a:t>24 April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58</a:t>
                      </a:r>
                    </a:p>
                  </a:txBody>
                  <a:tcPr marL="31750" marR="31750" marT="31750" marB="31750" anchor="ctr"/>
                </a:tc>
                <a:tc>
                  <a:txBody>
                    <a:bodyPr/>
                    <a:lstStyle/>
                    <a:p>
                      <a:r>
                        <a:rPr lang="en-US" u="none" strike="noStrike">
                          <a:solidFill>
                            <a:schemeClr val="tx1"/>
                          </a:solidFill>
                          <a:effectLst/>
                          <a:hlinkClick r:id="rId6" tooltip="Guayaquil Ecuador Temple">
                            <a:extLst>
                              <a:ext uri="{A12FA001-AC4F-418D-AE19-62706E023703}">
                                <ahyp:hlinkClr xmlns:ahyp="http://schemas.microsoft.com/office/drawing/2018/hyperlinkcolor" val="tx"/>
                              </a:ext>
                            </a:extLst>
                          </a:hlinkClick>
                        </a:rPr>
                        <a:t>Guayaquil Ecuador Temple</a:t>
                      </a:r>
                      <a:endParaRPr lang="en-US">
                        <a:solidFill>
                          <a:schemeClr val="tx1"/>
                        </a:solidFill>
                      </a:endParaRPr>
                    </a:p>
                  </a:txBody>
                  <a:tcPr marL="31750" marR="31750" marT="31750" marB="31750" anchor="ctr"/>
                </a:tc>
                <a:tc>
                  <a:txBody>
                    <a:bodyPr/>
                    <a:lstStyle/>
                    <a:p>
                      <a:r>
                        <a:rPr lang="en-US">
                          <a:solidFill>
                            <a:schemeClr val="tx1"/>
                          </a:solidFill>
                        </a:rPr>
                        <a:t>1 August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59</a:t>
                      </a:r>
                    </a:p>
                  </a:txBody>
                  <a:tcPr marL="31750" marR="31750" marT="31750" marB="31750" anchor="ctr"/>
                </a:tc>
                <a:tc>
                  <a:txBody>
                    <a:bodyPr/>
                    <a:lstStyle/>
                    <a:p>
                      <a:r>
                        <a:rPr lang="en-US" u="none" strike="noStrike">
                          <a:solidFill>
                            <a:schemeClr val="tx1"/>
                          </a:solidFill>
                          <a:effectLst/>
                          <a:hlinkClick r:id="rId7" tooltip="Spokane Washington Temple">
                            <a:extLst>
                              <a:ext uri="{A12FA001-AC4F-418D-AE19-62706E023703}">
                                <ahyp:hlinkClr xmlns:ahyp="http://schemas.microsoft.com/office/drawing/2018/hyperlinkcolor" val="tx"/>
                              </a:ext>
                            </a:extLst>
                          </a:hlinkClick>
                        </a:rPr>
                        <a:t>Spokane Washington Temple</a:t>
                      </a:r>
                      <a:endParaRPr lang="en-US">
                        <a:solidFill>
                          <a:schemeClr val="tx1"/>
                        </a:solidFill>
                      </a:endParaRPr>
                    </a:p>
                  </a:txBody>
                  <a:tcPr marL="31750" marR="31750" marT="31750" marB="31750" anchor="ctr"/>
                </a:tc>
                <a:tc>
                  <a:txBody>
                    <a:bodyPr/>
                    <a:lstStyle/>
                    <a:p>
                      <a:r>
                        <a:rPr lang="en-US">
                          <a:solidFill>
                            <a:schemeClr val="tx1"/>
                          </a:solidFill>
                        </a:rPr>
                        <a:t>21 August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60</a:t>
                      </a:r>
                    </a:p>
                  </a:txBody>
                  <a:tcPr marL="31750" marR="31750" marT="31750" marB="31750" anchor="ctr"/>
                </a:tc>
                <a:tc>
                  <a:txBody>
                    <a:bodyPr/>
                    <a:lstStyle/>
                    <a:p>
                      <a:r>
                        <a:rPr lang="en-US" u="none" strike="noStrike">
                          <a:solidFill>
                            <a:schemeClr val="tx1"/>
                          </a:solidFill>
                          <a:effectLst/>
                          <a:hlinkClick r:id="rId8" tooltip="Columbus Ohio Temple">
                            <a:extLst>
                              <a:ext uri="{A12FA001-AC4F-418D-AE19-62706E023703}">
                                <ahyp:hlinkClr xmlns:ahyp="http://schemas.microsoft.com/office/drawing/2018/hyperlinkcolor" val="tx"/>
                              </a:ext>
                            </a:extLst>
                          </a:hlinkClick>
                        </a:rPr>
                        <a:t>Columbus Ohio Temple</a:t>
                      </a:r>
                      <a:endParaRPr lang="en-US">
                        <a:solidFill>
                          <a:schemeClr val="tx1"/>
                        </a:solidFill>
                      </a:endParaRPr>
                    </a:p>
                  </a:txBody>
                  <a:tcPr marL="31750" marR="31750" marT="31750" marB="31750" anchor="ctr"/>
                </a:tc>
                <a:tc>
                  <a:txBody>
                    <a:bodyPr/>
                    <a:lstStyle/>
                    <a:p>
                      <a:r>
                        <a:rPr lang="en-US">
                          <a:solidFill>
                            <a:schemeClr val="tx1"/>
                          </a:solidFill>
                        </a:rPr>
                        <a:t>4 September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61</a:t>
                      </a:r>
                    </a:p>
                  </a:txBody>
                  <a:tcPr marL="31750" marR="31750" marT="31750" marB="31750" anchor="ctr"/>
                </a:tc>
                <a:tc>
                  <a:txBody>
                    <a:bodyPr/>
                    <a:lstStyle/>
                    <a:p>
                      <a:r>
                        <a:rPr lang="en-US" u="none" strike="noStrike">
                          <a:solidFill>
                            <a:schemeClr val="tx1"/>
                          </a:solidFill>
                          <a:effectLst/>
                          <a:hlinkClick r:id="rId9" tooltip="Bismarck North Dakota Temple">
                            <a:extLst>
                              <a:ext uri="{A12FA001-AC4F-418D-AE19-62706E023703}">
                                <ahyp:hlinkClr xmlns:ahyp="http://schemas.microsoft.com/office/drawing/2018/hyperlinkcolor" val="tx"/>
                              </a:ext>
                            </a:extLst>
                          </a:hlinkClick>
                        </a:rPr>
                        <a:t>Bismarck North Dakota Temple</a:t>
                      </a:r>
                      <a:endParaRPr lang="en-US">
                        <a:solidFill>
                          <a:schemeClr val="tx1"/>
                        </a:solidFill>
                      </a:endParaRPr>
                    </a:p>
                  </a:txBody>
                  <a:tcPr marL="31750" marR="31750" marT="31750" marB="31750" anchor="ctr"/>
                </a:tc>
                <a:tc>
                  <a:txBody>
                    <a:bodyPr/>
                    <a:lstStyle/>
                    <a:p>
                      <a:r>
                        <a:rPr lang="en-US">
                          <a:solidFill>
                            <a:schemeClr val="tx1"/>
                          </a:solidFill>
                        </a:rPr>
                        <a:t>19 September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62</a:t>
                      </a:r>
                    </a:p>
                  </a:txBody>
                  <a:tcPr marL="31750" marR="31750" marT="31750" marB="31750" anchor="ctr"/>
                </a:tc>
                <a:tc>
                  <a:txBody>
                    <a:bodyPr/>
                    <a:lstStyle/>
                    <a:p>
                      <a:r>
                        <a:rPr lang="en-US" u="none" strike="noStrike">
                          <a:solidFill>
                            <a:schemeClr val="tx1"/>
                          </a:solidFill>
                          <a:effectLst/>
                          <a:hlinkClick r:id="rId10" tooltip="Columbia South Carolina Temple">
                            <a:extLst>
                              <a:ext uri="{A12FA001-AC4F-418D-AE19-62706E023703}">
                                <ahyp:hlinkClr xmlns:ahyp="http://schemas.microsoft.com/office/drawing/2018/hyperlinkcolor" val="tx"/>
                              </a:ext>
                            </a:extLst>
                          </a:hlinkClick>
                        </a:rPr>
                        <a:t>Columbia South Carolina Temple</a:t>
                      </a:r>
                      <a:endParaRPr lang="en-US">
                        <a:solidFill>
                          <a:schemeClr val="tx1"/>
                        </a:solidFill>
                      </a:endParaRPr>
                    </a:p>
                  </a:txBody>
                  <a:tcPr marL="31750" marR="31750" marT="31750" marB="31750" anchor="ctr"/>
                </a:tc>
                <a:tc>
                  <a:txBody>
                    <a:bodyPr/>
                    <a:lstStyle/>
                    <a:p>
                      <a:r>
                        <a:rPr lang="en-US">
                          <a:solidFill>
                            <a:schemeClr val="tx1"/>
                          </a:solidFill>
                        </a:rPr>
                        <a:t>16 October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63</a:t>
                      </a:r>
                    </a:p>
                  </a:txBody>
                  <a:tcPr marL="31750" marR="31750" marT="31750" marB="31750" anchor="ctr"/>
                </a:tc>
                <a:tc>
                  <a:txBody>
                    <a:bodyPr/>
                    <a:lstStyle/>
                    <a:p>
                      <a:r>
                        <a:rPr lang="en-US" u="none" strike="noStrike">
                          <a:solidFill>
                            <a:schemeClr val="tx1"/>
                          </a:solidFill>
                          <a:effectLst/>
                          <a:hlinkClick r:id="rId11" tooltip="Detroit Michigan Temple">
                            <a:extLst>
                              <a:ext uri="{A12FA001-AC4F-418D-AE19-62706E023703}">
                                <ahyp:hlinkClr xmlns:ahyp="http://schemas.microsoft.com/office/drawing/2018/hyperlinkcolor" val="tx"/>
                              </a:ext>
                            </a:extLst>
                          </a:hlinkClick>
                        </a:rPr>
                        <a:t>Detroit Michigan Temple</a:t>
                      </a:r>
                      <a:endParaRPr lang="en-US">
                        <a:solidFill>
                          <a:schemeClr val="tx1"/>
                        </a:solidFill>
                      </a:endParaRPr>
                    </a:p>
                  </a:txBody>
                  <a:tcPr marL="31750" marR="31750" marT="31750" marB="31750" anchor="ctr"/>
                </a:tc>
                <a:tc>
                  <a:txBody>
                    <a:bodyPr/>
                    <a:lstStyle/>
                    <a:p>
                      <a:r>
                        <a:rPr lang="en-US">
                          <a:solidFill>
                            <a:schemeClr val="tx1"/>
                          </a:solidFill>
                        </a:rPr>
                        <a:t>23 October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56458224"/>
              </p:ext>
            </p:extLst>
          </p:nvPr>
        </p:nvGraphicFramePr>
        <p:xfrm>
          <a:off x="304800" y="91440"/>
          <a:ext cx="11125200" cy="3337560"/>
        </p:xfrm>
        <a:graphic>
          <a:graphicData uri="http://schemas.openxmlformats.org/drawingml/2006/table">
            <a:tbl>
              <a:tblPr firstRow="1" bandRow="1">
                <a:tableStyleId>{5940675A-B579-460E-94D1-54222C63F5DA}</a:tableStyleId>
              </a:tblPr>
              <a:tblGrid>
                <a:gridCol w="1236133">
                  <a:extLst>
                    <a:ext uri="{9D8B030D-6E8A-4147-A177-3AD203B41FA5}">
                      <a16:colId xmlns:a16="http://schemas.microsoft.com/office/drawing/2014/main" val="3991030350"/>
                    </a:ext>
                  </a:extLst>
                </a:gridCol>
                <a:gridCol w="4326467">
                  <a:extLst>
                    <a:ext uri="{9D8B030D-6E8A-4147-A177-3AD203B41FA5}">
                      <a16:colId xmlns:a16="http://schemas.microsoft.com/office/drawing/2014/main" val="2852273668"/>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a:solidFill>
                            <a:schemeClr val="tx1"/>
                          </a:solidFill>
                        </a:rPr>
                        <a:t>Dedication Date</a:t>
                      </a:r>
                      <a:endParaRPr lang="en-US">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4064421427"/>
                  </a:ext>
                </a:extLst>
              </a:tr>
              <a:tr h="370840">
                <a:tc>
                  <a:txBody>
                    <a:bodyPr/>
                    <a:lstStyle/>
                    <a:p>
                      <a:r>
                        <a:rPr lang="en-US" dirty="0">
                          <a:solidFill>
                            <a:schemeClr val="tx1"/>
                          </a:solidFill>
                        </a:rPr>
                        <a:t>48</a:t>
                      </a:r>
                    </a:p>
                  </a:txBody>
                  <a:tcPr marL="31750" marR="31750" marT="31750" marB="31750" anchor="ctr"/>
                </a:tc>
                <a:tc>
                  <a:txBody>
                    <a:bodyPr/>
                    <a:lstStyle/>
                    <a:p>
                      <a:r>
                        <a:rPr lang="en-US" u="none" strike="noStrike" dirty="0">
                          <a:solidFill>
                            <a:schemeClr val="tx1"/>
                          </a:solidFill>
                          <a:effectLst/>
                          <a:hlinkClick r:id="rId12" tooltip="Hong Kong China Temple">
                            <a:extLst>
                              <a:ext uri="{A12FA001-AC4F-418D-AE19-62706E023703}">
                                <ahyp:hlinkClr xmlns:ahyp="http://schemas.microsoft.com/office/drawing/2018/hyperlinkcolor" val="tx"/>
                              </a:ext>
                            </a:extLst>
                          </a:hlinkClick>
                        </a:rPr>
                        <a:t>Hong Kong China Temple</a:t>
                      </a:r>
                      <a:endParaRPr lang="en-US" dirty="0">
                        <a:solidFill>
                          <a:schemeClr val="tx1"/>
                        </a:solidFill>
                      </a:endParaRPr>
                    </a:p>
                  </a:txBody>
                  <a:tcPr marL="31750" marR="31750" marT="31750" marB="31750" anchor="ctr"/>
                </a:tc>
                <a:tc>
                  <a:txBody>
                    <a:bodyPr/>
                    <a:lstStyle/>
                    <a:p>
                      <a:r>
                        <a:rPr lang="en-US">
                          <a:solidFill>
                            <a:schemeClr val="tx1"/>
                          </a:solidFill>
                        </a:rPr>
                        <a:t>26 May </a:t>
                      </a:r>
                      <a:r>
                        <a:rPr lang="en-US" u="none" strike="noStrike">
                          <a:solidFill>
                            <a:schemeClr val="tx1"/>
                          </a:solidFill>
                          <a:effectLst/>
                          <a:hlinkClick r:id="rId13" tooltip="1996">
                            <a:extLst>
                              <a:ext uri="{A12FA001-AC4F-418D-AE19-62706E023703}">
                                <ahyp:hlinkClr xmlns:ahyp="http://schemas.microsoft.com/office/drawing/2018/hyperlinkcolor" val="tx"/>
                              </a:ext>
                            </a:extLst>
                          </a:hlinkClick>
                        </a:rPr>
                        <a:t>1996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49</a:t>
                      </a:r>
                    </a:p>
                  </a:txBody>
                  <a:tcPr marL="31750" marR="31750" marT="31750" marB="31750" anchor="ctr"/>
                </a:tc>
                <a:tc>
                  <a:txBody>
                    <a:bodyPr/>
                    <a:lstStyle/>
                    <a:p>
                      <a:r>
                        <a:rPr lang="en-US" u="none" strike="noStrike">
                          <a:solidFill>
                            <a:schemeClr val="tx1"/>
                          </a:solidFill>
                          <a:effectLst/>
                          <a:hlinkClick r:id="rId14" tooltip="Mount Timpanogos Utah Temple">
                            <a:extLst>
                              <a:ext uri="{A12FA001-AC4F-418D-AE19-62706E023703}">
                                <ahyp:hlinkClr xmlns:ahyp="http://schemas.microsoft.com/office/drawing/2018/hyperlinkcolor" val="tx"/>
                              </a:ext>
                            </a:extLst>
                          </a:hlinkClick>
                        </a:rPr>
                        <a:t>Mount Timpanogos Utah Temple</a:t>
                      </a:r>
                      <a:endParaRPr lang="en-US">
                        <a:solidFill>
                          <a:schemeClr val="tx1"/>
                        </a:solidFill>
                      </a:endParaRPr>
                    </a:p>
                  </a:txBody>
                  <a:tcPr marL="31750" marR="31750" marT="31750" marB="31750" anchor="ctr"/>
                </a:tc>
                <a:tc>
                  <a:txBody>
                    <a:bodyPr/>
                    <a:lstStyle/>
                    <a:p>
                      <a:r>
                        <a:rPr lang="en-US">
                          <a:solidFill>
                            <a:schemeClr val="tx1"/>
                          </a:solidFill>
                        </a:rPr>
                        <a:t>13 October </a:t>
                      </a:r>
                      <a:r>
                        <a:rPr lang="en-US" u="none" strike="noStrike">
                          <a:solidFill>
                            <a:schemeClr val="tx1"/>
                          </a:solidFill>
                          <a:effectLst/>
                          <a:hlinkClick r:id="rId13" tooltip="1996">
                            <a:extLst>
                              <a:ext uri="{A12FA001-AC4F-418D-AE19-62706E023703}">
                                <ahyp:hlinkClr xmlns:ahyp="http://schemas.microsoft.com/office/drawing/2018/hyperlinkcolor" val="tx"/>
                              </a:ext>
                            </a:extLst>
                          </a:hlinkClick>
                        </a:rPr>
                        <a:t>1996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50</a:t>
                      </a:r>
                    </a:p>
                  </a:txBody>
                  <a:tcPr marL="31750" marR="31750" marT="31750" marB="31750" anchor="ctr"/>
                </a:tc>
                <a:tc>
                  <a:txBody>
                    <a:bodyPr/>
                    <a:lstStyle/>
                    <a:p>
                      <a:r>
                        <a:rPr lang="en-US" u="none" strike="noStrike">
                          <a:solidFill>
                            <a:schemeClr val="tx1"/>
                          </a:solidFill>
                          <a:effectLst/>
                          <a:hlinkClick r:id="rId15" tooltip="St. Louis Missouri Temple">
                            <a:extLst>
                              <a:ext uri="{A12FA001-AC4F-418D-AE19-62706E023703}">
                                <ahyp:hlinkClr xmlns:ahyp="http://schemas.microsoft.com/office/drawing/2018/hyperlinkcolor" val="tx"/>
                              </a:ext>
                            </a:extLst>
                          </a:hlinkClick>
                        </a:rPr>
                        <a:t>St. Louis Missouri Temple</a:t>
                      </a:r>
                      <a:endParaRPr lang="en-US">
                        <a:solidFill>
                          <a:schemeClr val="tx1"/>
                        </a:solidFill>
                      </a:endParaRPr>
                    </a:p>
                  </a:txBody>
                  <a:tcPr marL="31750" marR="31750" marT="31750" marB="31750" anchor="ctr"/>
                </a:tc>
                <a:tc>
                  <a:txBody>
                    <a:bodyPr/>
                    <a:lstStyle/>
                    <a:p>
                      <a:r>
                        <a:rPr lang="en-US">
                          <a:solidFill>
                            <a:schemeClr val="tx1"/>
                          </a:solidFill>
                        </a:rPr>
                        <a:t>1 June </a:t>
                      </a:r>
                      <a:r>
                        <a:rPr lang="en-US" u="none" strike="noStrike">
                          <a:solidFill>
                            <a:schemeClr val="tx1"/>
                          </a:solidFill>
                          <a:effectLst/>
                          <a:hlinkClick r:id="rId16" tooltip="1997">
                            <a:extLst>
                              <a:ext uri="{A12FA001-AC4F-418D-AE19-62706E023703}">
                                <ahyp:hlinkClr xmlns:ahyp="http://schemas.microsoft.com/office/drawing/2018/hyperlinkcolor" val="tx"/>
                              </a:ext>
                            </a:extLst>
                          </a:hlinkClick>
                        </a:rPr>
                        <a:t>1997</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51</a:t>
                      </a:r>
                    </a:p>
                  </a:txBody>
                  <a:tcPr marL="31750" marR="31750" marT="31750" marB="31750" anchor="ctr"/>
                </a:tc>
                <a:tc>
                  <a:txBody>
                    <a:bodyPr/>
                    <a:lstStyle/>
                    <a:p>
                      <a:r>
                        <a:rPr lang="en-US" u="none" strike="noStrike">
                          <a:solidFill>
                            <a:schemeClr val="tx1"/>
                          </a:solidFill>
                          <a:effectLst/>
                          <a:hlinkClick r:id="rId17" tooltip="Vernal Utah Temple">
                            <a:extLst>
                              <a:ext uri="{A12FA001-AC4F-418D-AE19-62706E023703}">
                                <ahyp:hlinkClr xmlns:ahyp="http://schemas.microsoft.com/office/drawing/2018/hyperlinkcolor" val="tx"/>
                              </a:ext>
                            </a:extLst>
                          </a:hlinkClick>
                        </a:rPr>
                        <a:t>Vernal Utah Temple</a:t>
                      </a:r>
                      <a:endParaRPr lang="en-US">
                        <a:solidFill>
                          <a:schemeClr val="tx1"/>
                        </a:solidFill>
                      </a:endParaRPr>
                    </a:p>
                  </a:txBody>
                  <a:tcPr marL="31750" marR="31750" marT="31750" marB="31750" anchor="ctr"/>
                </a:tc>
                <a:tc>
                  <a:txBody>
                    <a:bodyPr/>
                    <a:lstStyle/>
                    <a:p>
                      <a:r>
                        <a:rPr lang="en-US">
                          <a:solidFill>
                            <a:schemeClr val="tx1"/>
                          </a:solidFill>
                        </a:rPr>
                        <a:t>2 November </a:t>
                      </a:r>
                      <a:r>
                        <a:rPr lang="en-US" u="none" strike="noStrike">
                          <a:solidFill>
                            <a:schemeClr val="tx1"/>
                          </a:solidFill>
                          <a:effectLst/>
                          <a:hlinkClick r:id="rId16" tooltip="1997">
                            <a:extLst>
                              <a:ext uri="{A12FA001-AC4F-418D-AE19-62706E023703}">
                                <ahyp:hlinkClr xmlns:ahyp="http://schemas.microsoft.com/office/drawing/2018/hyperlinkcolor" val="tx"/>
                              </a:ext>
                            </a:extLst>
                          </a:hlinkClick>
                        </a:rPr>
                        <a:t>1997</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52</a:t>
                      </a:r>
                    </a:p>
                  </a:txBody>
                  <a:tcPr marL="31750" marR="31750" marT="31750" marB="31750" anchor="ctr"/>
                </a:tc>
                <a:tc>
                  <a:txBody>
                    <a:bodyPr/>
                    <a:lstStyle/>
                    <a:p>
                      <a:r>
                        <a:rPr lang="en-US" u="none" strike="noStrike">
                          <a:solidFill>
                            <a:schemeClr val="tx1"/>
                          </a:solidFill>
                          <a:effectLst/>
                          <a:hlinkClick r:id="rId18" tooltip="Preston England Temple">
                            <a:extLst>
                              <a:ext uri="{A12FA001-AC4F-418D-AE19-62706E023703}">
                                <ahyp:hlinkClr xmlns:ahyp="http://schemas.microsoft.com/office/drawing/2018/hyperlinkcolor" val="tx"/>
                              </a:ext>
                            </a:extLst>
                          </a:hlinkClick>
                        </a:rPr>
                        <a:t>Preston England Temple</a:t>
                      </a:r>
                      <a:endParaRPr lang="en-US">
                        <a:solidFill>
                          <a:schemeClr val="tx1"/>
                        </a:solidFill>
                      </a:endParaRPr>
                    </a:p>
                  </a:txBody>
                  <a:tcPr marL="31750" marR="31750" marT="31750" marB="31750" anchor="ctr"/>
                </a:tc>
                <a:tc>
                  <a:txBody>
                    <a:bodyPr/>
                    <a:lstStyle/>
                    <a:p>
                      <a:r>
                        <a:rPr lang="en-US">
                          <a:solidFill>
                            <a:schemeClr val="tx1"/>
                          </a:solidFill>
                        </a:rPr>
                        <a:t>7 June </a:t>
                      </a:r>
                      <a:r>
                        <a:rPr lang="en-US" u="none" strike="noStrike">
                          <a:solidFill>
                            <a:schemeClr val="tx1"/>
                          </a:solidFill>
                          <a:effectLst/>
                          <a:hlinkClick r:id="rId19" tooltip="1998">
                            <a:extLst>
                              <a:ext uri="{A12FA001-AC4F-418D-AE19-62706E023703}">
                                <ahyp:hlinkClr xmlns:ahyp="http://schemas.microsoft.com/office/drawing/2018/hyperlinkcolor" val="tx"/>
                              </a:ext>
                            </a:extLst>
                          </a:hlinkClick>
                        </a:rPr>
                        <a:t>1998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53</a:t>
                      </a:r>
                    </a:p>
                  </a:txBody>
                  <a:tcPr marL="31750" marR="31750" marT="31750" marB="31750" anchor="ctr"/>
                </a:tc>
                <a:tc>
                  <a:txBody>
                    <a:bodyPr/>
                    <a:lstStyle/>
                    <a:p>
                      <a:r>
                        <a:rPr lang="en-US" u="none" strike="noStrike">
                          <a:solidFill>
                            <a:schemeClr val="tx1"/>
                          </a:solidFill>
                          <a:effectLst/>
                          <a:hlinkClick r:id="rId20" tooltip="Monticello Utah Temple">
                            <a:extLst>
                              <a:ext uri="{A12FA001-AC4F-418D-AE19-62706E023703}">
                                <ahyp:hlinkClr xmlns:ahyp="http://schemas.microsoft.com/office/drawing/2018/hyperlinkcolor" val="tx"/>
                              </a:ext>
                            </a:extLst>
                          </a:hlinkClick>
                        </a:rPr>
                        <a:t>Monticello Utah Temple</a:t>
                      </a:r>
                      <a:endParaRPr lang="en-US">
                        <a:solidFill>
                          <a:schemeClr val="tx1"/>
                        </a:solidFill>
                      </a:endParaRPr>
                    </a:p>
                  </a:txBody>
                  <a:tcPr marL="31750" marR="31750" marT="31750" marB="31750" anchor="ctr"/>
                </a:tc>
                <a:tc>
                  <a:txBody>
                    <a:bodyPr/>
                    <a:lstStyle/>
                    <a:p>
                      <a:r>
                        <a:rPr lang="en-US">
                          <a:solidFill>
                            <a:schemeClr val="tx1"/>
                          </a:solidFill>
                        </a:rPr>
                        <a:t>26 July </a:t>
                      </a:r>
                      <a:r>
                        <a:rPr lang="en-US" u="none" strike="noStrike">
                          <a:solidFill>
                            <a:schemeClr val="tx1"/>
                          </a:solidFill>
                          <a:effectLst/>
                          <a:hlinkClick r:id="rId19" tooltip="1998">
                            <a:extLst>
                              <a:ext uri="{A12FA001-AC4F-418D-AE19-62706E023703}">
                                <ahyp:hlinkClr xmlns:ahyp="http://schemas.microsoft.com/office/drawing/2018/hyperlinkcolor" val="tx"/>
                              </a:ext>
                            </a:extLst>
                          </a:hlinkClick>
                        </a:rPr>
                        <a:t>1998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54</a:t>
                      </a:r>
                    </a:p>
                  </a:txBody>
                  <a:tcPr marL="31750" marR="31750" marT="31750" marB="31750" anchor="ctr"/>
                </a:tc>
                <a:tc>
                  <a:txBody>
                    <a:bodyPr/>
                    <a:lstStyle/>
                    <a:p>
                      <a:r>
                        <a:rPr lang="en-US" u="none" strike="noStrike">
                          <a:solidFill>
                            <a:schemeClr val="tx1"/>
                          </a:solidFill>
                          <a:effectLst/>
                          <a:hlinkClick r:id="rId21" tooltip="Anchorage Alaska Temple">
                            <a:extLst>
                              <a:ext uri="{A12FA001-AC4F-418D-AE19-62706E023703}">
                                <ahyp:hlinkClr xmlns:ahyp="http://schemas.microsoft.com/office/drawing/2018/hyperlinkcolor" val="tx"/>
                              </a:ext>
                            </a:extLst>
                          </a:hlinkClick>
                        </a:rPr>
                        <a:t>Anchorage Alaska Temple</a:t>
                      </a:r>
                      <a:endParaRPr lang="en-US">
                        <a:solidFill>
                          <a:schemeClr val="tx1"/>
                        </a:solidFill>
                      </a:endParaRPr>
                    </a:p>
                  </a:txBody>
                  <a:tcPr marL="31750" marR="31750" marT="31750" marB="31750" anchor="ctr"/>
                </a:tc>
                <a:tc>
                  <a:txBody>
                    <a:bodyPr/>
                    <a:lstStyle/>
                    <a:p>
                      <a:r>
                        <a:rPr lang="en-US">
                          <a:solidFill>
                            <a:schemeClr val="tx1"/>
                          </a:solidFill>
                        </a:rPr>
                        <a:t>9 January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55</a:t>
                      </a:r>
                    </a:p>
                  </a:txBody>
                  <a:tcPr marL="31750" marR="31750" marT="31750" marB="31750" anchor="ctr"/>
                </a:tc>
                <a:tc>
                  <a:txBody>
                    <a:bodyPr/>
                    <a:lstStyle/>
                    <a:p>
                      <a:r>
                        <a:rPr lang="en-US" u="none" strike="noStrike">
                          <a:solidFill>
                            <a:schemeClr val="tx1"/>
                          </a:solidFill>
                          <a:effectLst/>
                          <a:hlinkClick r:id="rId22" tooltip="Colonia Juarez Chihuahua Mexico Temple">
                            <a:extLst>
                              <a:ext uri="{A12FA001-AC4F-418D-AE19-62706E023703}">
                                <ahyp:hlinkClr xmlns:ahyp="http://schemas.microsoft.com/office/drawing/2018/hyperlinkcolor" val="tx"/>
                              </a:ext>
                            </a:extLst>
                          </a:hlinkClick>
                        </a:rPr>
                        <a:t>Colonia Juárez Chihuahua México Temple</a:t>
                      </a:r>
                      <a:endParaRPr lang="en-US">
                        <a:solidFill>
                          <a:schemeClr val="tx1"/>
                        </a:solidFill>
                      </a:endParaRPr>
                    </a:p>
                  </a:txBody>
                  <a:tcPr marL="31750" marR="31750" marT="31750" marB="31750" anchor="ctr"/>
                </a:tc>
                <a:tc>
                  <a:txBody>
                    <a:bodyPr/>
                    <a:lstStyle/>
                    <a:p>
                      <a:r>
                        <a:rPr lang="en-US">
                          <a:solidFill>
                            <a:schemeClr val="tx1"/>
                          </a:solidFill>
                        </a:rPr>
                        <a:t>6 March </a:t>
                      </a:r>
                      <a:r>
                        <a:rPr lang="en-US" u="none" strike="noStrike">
                          <a:solidFill>
                            <a:schemeClr val="tx1"/>
                          </a:solidFill>
                          <a:effectLst/>
                          <a:hlinkClick r:id="rId3"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1895454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1718527066"/>
              </p:ext>
            </p:extLst>
          </p:nvPr>
        </p:nvGraphicFramePr>
        <p:xfrm>
          <a:off x="304800" y="3609754"/>
          <a:ext cx="11125200" cy="2966720"/>
        </p:xfrm>
        <a:graphic>
          <a:graphicData uri="http://schemas.openxmlformats.org/drawingml/2006/table">
            <a:tbl>
              <a:tblPr firstRow="1" bandRow="1">
                <a:tableStyleId>{5940675A-B579-460E-94D1-54222C63F5DA}</a:tableStyleId>
              </a:tblPr>
              <a:tblGrid>
                <a:gridCol w="1100667">
                  <a:extLst>
                    <a:ext uri="{9D8B030D-6E8A-4147-A177-3AD203B41FA5}">
                      <a16:colId xmlns:a16="http://schemas.microsoft.com/office/drawing/2014/main" val="3991030350"/>
                    </a:ext>
                  </a:extLst>
                </a:gridCol>
                <a:gridCol w="4461933">
                  <a:extLst>
                    <a:ext uri="{9D8B030D-6E8A-4147-A177-3AD203B41FA5}">
                      <a16:colId xmlns:a16="http://schemas.microsoft.com/office/drawing/2014/main" val="3693952831"/>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72</a:t>
                      </a:r>
                    </a:p>
                  </a:txBody>
                  <a:tcPr marL="31750" marR="31750" marT="31750" marB="31750" anchor="ctr"/>
                </a:tc>
                <a:tc>
                  <a:txBody>
                    <a:bodyPr/>
                    <a:lstStyle/>
                    <a:p>
                      <a:r>
                        <a:rPr lang="en-US" u="none" strike="noStrike">
                          <a:solidFill>
                            <a:schemeClr val="tx1"/>
                          </a:solidFill>
                          <a:effectLst/>
                          <a:hlinkClick r:id="rId2" tooltip="Hermosillo Sonora Mexico Temple">
                            <a:extLst>
                              <a:ext uri="{A12FA001-AC4F-418D-AE19-62706E023703}">
                                <ahyp:hlinkClr xmlns:ahyp="http://schemas.microsoft.com/office/drawing/2018/hyperlinkcolor" val="tx"/>
                              </a:ext>
                            </a:extLst>
                          </a:hlinkClick>
                        </a:rPr>
                        <a:t>Hermosillo Sonora México Temple</a:t>
                      </a:r>
                      <a:endParaRPr lang="en-US">
                        <a:solidFill>
                          <a:schemeClr val="tx1"/>
                        </a:solidFill>
                      </a:endParaRPr>
                    </a:p>
                  </a:txBody>
                  <a:tcPr marL="31750" marR="31750" marT="31750" marB="31750" anchor="ctr"/>
                </a:tc>
                <a:tc>
                  <a:txBody>
                    <a:bodyPr/>
                    <a:lstStyle/>
                    <a:p>
                      <a:r>
                        <a:rPr lang="en-US">
                          <a:solidFill>
                            <a:schemeClr val="tx1"/>
                          </a:solidFill>
                        </a:rPr>
                        <a:t>27 February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73</a:t>
                      </a:r>
                    </a:p>
                  </a:txBody>
                  <a:tcPr marL="31750" marR="31750" marT="31750" marB="31750" anchor="ctr"/>
                </a:tc>
                <a:tc>
                  <a:txBody>
                    <a:bodyPr/>
                    <a:lstStyle/>
                    <a:p>
                      <a:r>
                        <a:rPr lang="en-US" u="none" strike="noStrike">
                          <a:solidFill>
                            <a:schemeClr val="tx1"/>
                          </a:solidFill>
                          <a:effectLst/>
                          <a:hlinkClick r:id="rId5" tooltip="Albuquerque New Mexico Temple">
                            <a:extLst>
                              <a:ext uri="{A12FA001-AC4F-418D-AE19-62706E023703}">
                                <ahyp:hlinkClr xmlns:ahyp="http://schemas.microsoft.com/office/drawing/2018/hyperlinkcolor" val="tx"/>
                              </a:ext>
                            </a:extLst>
                          </a:hlinkClick>
                        </a:rPr>
                        <a:t>Albuquerque New Mexico Temple</a:t>
                      </a:r>
                      <a:endParaRPr lang="en-US">
                        <a:solidFill>
                          <a:schemeClr val="tx1"/>
                        </a:solidFill>
                      </a:endParaRPr>
                    </a:p>
                  </a:txBody>
                  <a:tcPr marL="31750" marR="31750" marT="31750" marB="31750" anchor="ctr"/>
                </a:tc>
                <a:tc>
                  <a:txBody>
                    <a:bodyPr/>
                    <a:lstStyle/>
                    <a:p>
                      <a:r>
                        <a:rPr lang="en-US">
                          <a:solidFill>
                            <a:schemeClr val="tx1"/>
                          </a:solidFill>
                        </a:rPr>
                        <a:t>5 March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74</a:t>
                      </a:r>
                    </a:p>
                  </a:txBody>
                  <a:tcPr marL="31750" marR="31750" marT="31750" marB="31750" anchor="ctr"/>
                </a:tc>
                <a:tc>
                  <a:txBody>
                    <a:bodyPr/>
                    <a:lstStyle/>
                    <a:p>
                      <a:r>
                        <a:rPr lang="en-US" u="none" strike="noStrike">
                          <a:solidFill>
                            <a:schemeClr val="tx1"/>
                          </a:solidFill>
                          <a:effectLst/>
                          <a:hlinkClick r:id="rId6" tooltip="Oaxaca Mexico Temple">
                            <a:extLst>
                              <a:ext uri="{A12FA001-AC4F-418D-AE19-62706E023703}">
                                <ahyp:hlinkClr xmlns:ahyp="http://schemas.microsoft.com/office/drawing/2018/hyperlinkcolor" val="tx"/>
                              </a:ext>
                            </a:extLst>
                          </a:hlinkClick>
                        </a:rPr>
                        <a:t>Oaxaca México Temple</a:t>
                      </a:r>
                      <a:endParaRPr lang="en-US">
                        <a:solidFill>
                          <a:schemeClr val="tx1"/>
                        </a:solidFill>
                      </a:endParaRPr>
                    </a:p>
                  </a:txBody>
                  <a:tcPr marL="31750" marR="31750" marT="31750" marB="31750" anchor="ctr"/>
                </a:tc>
                <a:tc>
                  <a:txBody>
                    <a:bodyPr/>
                    <a:lstStyle/>
                    <a:p>
                      <a:r>
                        <a:rPr lang="en-US">
                          <a:solidFill>
                            <a:schemeClr val="tx1"/>
                          </a:solidFill>
                        </a:rPr>
                        <a:t>11 March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James E. Faust">
                            <a:extLst>
                              <a:ext uri="{A12FA001-AC4F-418D-AE19-62706E023703}">
                                <ahyp:hlinkClr xmlns:ahyp="http://schemas.microsoft.com/office/drawing/2018/hyperlinkcolor" val="tx"/>
                              </a:ext>
                            </a:extLst>
                          </a:hlinkClick>
                        </a:rPr>
                        <a:t>James E. Faust</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75</a:t>
                      </a:r>
                    </a:p>
                  </a:txBody>
                  <a:tcPr marL="31750" marR="31750" marT="31750" marB="31750" anchor="ctr"/>
                </a:tc>
                <a:tc>
                  <a:txBody>
                    <a:bodyPr/>
                    <a:lstStyle/>
                    <a:p>
                      <a:r>
                        <a:rPr lang="en-US" u="none" strike="noStrike">
                          <a:solidFill>
                            <a:schemeClr val="tx1"/>
                          </a:solidFill>
                          <a:effectLst/>
                          <a:hlinkClick r:id="rId8" tooltip="Tuxtla Gutierrez Mexico Temple">
                            <a:extLst>
                              <a:ext uri="{A12FA001-AC4F-418D-AE19-62706E023703}">
                                <ahyp:hlinkClr xmlns:ahyp="http://schemas.microsoft.com/office/drawing/2018/hyperlinkcolor" val="tx"/>
                              </a:ext>
                            </a:extLst>
                          </a:hlinkClick>
                        </a:rPr>
                        <a:t>Tuxtla Gutiérrez México Temple</a:t>
                      </a:r>
                      <a:endParaRPr lang="en-US">
                        <a:solidFill>
                          <a:schemeClr val="tx1"/>
                        </a:solidFill>
                      </a:endParaRPr>
                    </a:p>
                  </a:txBody>
                  <a:tcPr marL="31750" marR="31750" marT="31750" marB="31750" anchor="ctr"/>
                </a:tc>
                <a:tc>
                  <a:txBody>
                    <a:bodyPr/>
                    <a:lstStyle/>
                    <a:p>
                      <a:r>
                        <a:rPr lang="en-US">
                          <a:solidFill>
                            <a:schemeClr val="tx1"/>
                          </a:solidFill>
                        </a:rPr>
                        <a:t>12 March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James E. Faust">
                            <a:extLst>
                              <a:ext uri="{A12FA001-AC4F-418D-AE19-62706E023703}">
                                <ahyp:hlinkClr xmlns:ahyp="http://schemas.microsoft.com/office/drawing/2018/hyperlinkcolor" val="tx"/>
                              </a:ext>
                            </a:extLst>
                          </a:hlinkClick>
                        </a:rPr>
                        <a:t>James E. Faust</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76</a:t>
                      </a:r>
                    </a:p>
                  </a:txBody>
                  <a:tcPr marL="31750" marR="31750" marT="31750" marB="31750" anchor="ctr"/>
                </a:tc>
                <a:tc>
                  <a:txBody>
                    <a:bodyPr/>
                    <a:lstStyle/>
                    <a:p>
                      <a:r>
                        <a:rPr lang="en-US" u="none" strike="noStrike">
                          <a:solidFill>
                            <a:schemeClr val="tx1"/>
                          </a:solidFill>
                          <a:effectLst/>
                          <a:hlinkClick r:id="rId9" tooltip="Louisville Kentucky Temple">
                            <a:extLst>
                              <a:ext uri="{A12FA001-AC4F-418D-AE19-62706E023703}">
                                <ahyp:hlinkClr xmlns:ahyp="http://schemas.microsoft.com/office/drawing/2018/hyperlinkcolor" val="tx"/>
                              </a:ext>
                            </a:extLst>
                          </a:hlinkClick>
                        </a:rPr>
                        <a:t>Louisville Kentucky Temple</a:t>
                      </a:r>
                      <a:endParaRPr lang="en-US">
                        <a:solidFill>
                          <a:schemeClr val="tx1"/>
                        </a:solidFill>
                      </a:endParaRPr>
                    </a:p>
                  </a:txBody>
                  <a:tcPr marL="31750" marR="31750" marT="31750" marB="31750" anchor="ctr"/>
                </a:tc>
                <a:tc>
                  <a:txBody>
                    <a:bodyPr/>
                    <a:lstStyle/>
                    <a:p>
                      <a:r>
                        <a:rPr lang="en-US">
                          <a:solidFill>
                            <a:schemeClr val="tx1"/>
                          </a:solidFill>
                        </a:rPr>
                        <a:t>19 March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0"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77</a:t>
                      </a:r>
                    </a:p>
                  </a:txBody>
                  <a:tcPr marL="31750" marR="31750" marT="31750" marB="31750" anchor="ctr"/>
                </a:tc>
                <a:tc>
                  <a:txBody>
                    <a:bodyPr/>
                    <a:lstStyle/>
                    <a:p>
                      <a:r>
                        <a:rPr lang="en-US" u="none" strike="noStrike">
                          <a:solidFill>
                            <a:schemeClr val="tx1"/>
                          </a:solidFill>
                          <a:effectLst/>
                          <a:hlinkClick r:id="rId11" tooltip="Palmyra New York Temple">
                            <a:extLst>
                              <a:ext uri="{A12FA001-AC4F-418D-AE19-62706E023703}">
                                <ahyp:hlinkClr xmlns:ahyp="http://schemas.microsoft.com/office/drawing/2018/hyperlinkcolor" val="tx"/>
                              </a:ext>
                            </a:extLst>
                          </a:hlinkClick>
                        </a:rPr>
                        <a:t>Palmyra New York Temple</a:t>
                      </a:r>
                      <a:endParaRPr lang="en-US">
                        <a:solidFill>
                          <a:schemeClr val="tx1"/>
                        </a:solidFill>
                      </a:endParaRPr>
                    </a:p>
                  </a:txBody>
                  <a:tcPr marL="31750" marR="31750" marT="31750" marB="31750" anchor="ctr"/>
                </a:tc>
                <a:tc>
                  <a:txBody>
                    <a:bodyPr/>
                    <a:lstStyle/>
                    <a:p>
                      <a:r>
                        <a:rPr lang="en-US">
                          <a:solidFill>
                            <a:schemeClr val="tx1"/>
                          </a:solidFill>
                        </a:rPr>
                        <a:t>6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78</a:t>
                      </a:r>
                    </a:p>
                  </a:txBody>
                  <a:tcPr marL="31750" marR="31750" marT="31750" marB="31750" anchor="ctr"/>
                </a:tc>
                <a:tc>
                  <a:txBody>
                    <a:bodyPr/>
                    <a:lstStyle/>
                    <a:p>
                      <a:r>
                        <a:rPr lang="en-US" u="none" strike="noStrike">
                          <a:solidFill>
                            <a:schemeClr val="tx1"/>
                          </a:solidFill>
                          <a:effectLst/>
                          <a:hlinkClick r:id="rId12" tooltip="Fresno California Temple">
                            <a:extLst>
                              <a:ext uri="{A12FA001-AC4F-418D-AE19-62706E023703}">
                                <ahyp:hlinkClr xmlns:ahyp="http://schemas.microsoft.com/office/drawing/2018/hyperlinkcolor" val="tx"/>
                              </a:ext>
                            </a:extLst>
                          </a:hlinkClick>
                        </a:rPr>
                        <a:t>Fresno California Temple</a:t>
                      </a:r>
                      <a:endParaRPr lang="en-US">
                        <a:solidFill>
                          <a:schemeClr val="tx1"/>
                        </a:solidFill>
                      </a:endParaRPr>
                    </a:p>
                  </a:txBody>
                  <a:tcPr marL="31750" marR="31750" marT="31750" marB="31750" anchor="ctr"/>
                </a:tc>
                <a:tc>
                  <a:txBody>
                    <a:bodyPr/>
                    <a:lstStyle/>
                    <a:p>
                      <a:r>
                        <a:rPr lang="en-US">
                          <a:solidFill>
                            <a:schemeClr val="tx1"/>
                          </a:solidFill>
                        </a:rPr>
                        <a:t>9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79</a:t>
                      </a:r>
                    </a:p>
                  </a:txBody>
                  <a:tcPr marL="31750" marR="31750" marT="31750" marB="31750" anchor="ctr"/>
                </a:tc>
                <a:tc>
                  <a:txBody>
                    <a:bodyPr/>
                    <a:lstStyle/>
                    <a:p>
                      <a:r>
                        <a:rPr lang="en-US" u="none" strike="noStrike">
                          <a:solidFill>
                            <a:schemeClr val="tx1"/>
                          </a:solidFill>
                          <a:effectLst/>
                          <a:hlinkClick r:id="rId13" tooltip="Medford Oregon Temple">
                            <a:extLst>
                              <a:ext uri="{A12FA001-AC4F-418D-AE19-62706E023703}">
                                <ahyp:hlinkClr xmlns:ahyp="http://schemas.microsoft.com/office/drawing/2018/hyperlinkcolor" val="tx"/>
                              </a:ext>
                            </a:extLst>
                          </a:hlinkClick>
                        </a:rPr>
                        <a:t>Medford Oregon Temple</a:t>
                      </a:r>
                      <a:endParaRPr lang="en-US">
                        <a:solidFill>
                          <a:schemeClr val="tx1"/>
                        </a:solidFill>
                      </a:endParaRPr>
                    </a:p>
                  </a:txBody>
                  <a:tcPr marL="31750" marR="31750" marT="31750" marB="31750" anchor="ctr"/>
                </a:tc>
                <a:tc>
                  <a:txBody>
                    <a:bodyPr/>
                    <a:lstStyle/>
                    <a:p>
                      <a:r>
                        <a:rPr lang="en-US">
                          <a:solidFill>
                            <a:schemeClr val="tx1"/>
                          </a:solidFill>
                        </a:rPr>
                        <a:t>16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7" tooltip="James E. Faust">
                            <a:extLst>
                              <a:ext uri="{A12FA001-AC4F-418D-AE19-62706E023703}">
                                <ahyp:hlinkClr xmlns:ahyp="http://schemas.microsoft.com/office/drawing/2018/hyperlinkcolor" val="tx"/>
                              </a:ext>
                            </a:extLst>
                          </a:hlinkClick>
                        </a:rPr>
                        <a:t>James E. Faust</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2382539010"/>
              </p:ext>
            </p:extLst>
          </p:nvPr>
        </p:nvGraphicFramePr>
        <p:xfrm>
          <a:off x="304800" y="281526"/>
          <a:ext cx="11125200" cy="3337560"/>
        </p:xfrm>
        <a:graphic>
          <a:graphicData uri="http://schemas.openxmlformats.org/drawingml/2006/table">
            <a:tbl>
              <a:tblPr firstRow="1" bandRow="1">
                <a:tableStyleId>{5940675A-B579-460E-94D1-54222C63F5DA}</a:tableStyleId>
              </a:tblPr>
              <a:tblGrid>
                <a:gridCol w="1134533">
                  <a:extLst>
                    <a:ext uri="{9D8B030D-6E8A-4147-A177-3AD203B41FA5}">
                      <a16:colId xmlns:a16="http://schemas.microsoft.com/office/drawing/2014/main" val="3991030350"/>
                    </a:ext>
                  </a:extLst>
                </a:gridCol>
                <a:gridCol w="4428067">
                  <a:extLst>
                    <a:ext uri="{9D8B030D-6E8A-4147-A177-3AD203B41FA5}">
                      <a16:colId xmlns:a16="http://schemas.microsoft.com/office/drawing/2014/main" val="3103304944"/>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2708521407"/>
                  </a:ext>
                </a:extLst>
              </a:tr>
              <a:tr h="370840">
                <a:tc>
                  <a:txBody>
                    <a:bodyPr/>
                    <a:lstStyle/>
                    <a:p>
                      <a:r>
                        <a:rPr lang="en-US" dirty="0">
                          <a:solidFill>
                            <a:schemeClr val="tx1"/>
                          </a:solidFill>
                        </a:rPr>
                        <a:t>64</a:t>
                      </a:r>
                    </a:p>
                  </a:txBody>
                  <a:tcPr marL="31750" marR="31750" marT="31750" marB="31750" anchor="ctr"/>
                </a:tc>
                <a:tc>
                  <a:txBody>
                    <a:bodyPr/>
                    <a:lstStyle/>
                    <a:p>
                      <a:r>
                        <a:rPr lang="en-US" u="none" strike="noStrike" dirty="0">
                          <a:solidFill>
                            <a:schemeClr val="tx1"/>
                          </a:solidFill>
                          <a:effectLst/>
                          <a:hlinkClick r:id="rId14" tooltip="Halifax Nova Scotia Temple">
                            <a:extLst>
                              <a:ext uri="{A12FA001-AC4F-418D-AE19-62706E023703}">
                                <ahyp:hlinkClr xmlns:ahyp="http://schemas.microsoft.com/office/drawing/2018/hyperlinkcolor" val="tx"/>
                              </a:ext>
                            </a:extLst>
                          </a:hlinkClick>
                        </a:rPr>
                        <a:t>Halifax Nova Scotia Temple</a:t>
                      </a:r>
                      <a:endParaRPr lang="en-US" dirty="0">
                        <a:solidFill>
                          <a:schemeClr val="tx1"/>
                        </a:solidFill>
                      </a:endParaRPr>
                    </a:p>
                  </a:txBody>
                  <a:tcPr marL="31750" marR="31750" marT="31750" marB="31750" anchor="ctr"/>
                </a:tc>
                <a:tc>
                  <a:txBody>
                    <a:bodyPr/>
                    <a:lstStyle/>
                    <a:p>
                      <a:r>
                        <a:rPr lang="en-US" dirty="0">
                          <a:solidFill>
                            <a:schemeClr val="tx1"/>
                          </a:solidFill>
                        </a:rPr>
                        <a:t>14 November </a:t>
                      </a:r>
                      <a:r>
                        <a:rPr lang="en-US" u="none" strike="noStrike" dirty="0">
                          <a:solidFill>
                            <a:schemeClr val="tx1"/>
                          </a:solidFill>
                          <a:effectLst/>
                          <a:hlinkClick r:id="rId15" tooltip="1999">
                            <a:extLst>
                              <a:ext uri="{A12FA001-AC4F-418D-AE19-62706E023703}">
                                <ahyp:hlinkClr xmlns:ahyp="http://schemas.microsoft.com/office/drawing/2018/hyperlinkcolor" val="tx"/>
                              </a:ext>
                            </a:extLst>
                          </a:hlinkClick>
                        </a:rPr>
                        <a:t>1999</a:t>
                      </a:r>
                      <a:endParaRPr lang="en-US" dirty="0">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65</a:t>
                      </a:r>
                    </a:p>
                  </a:txBody>
                  <a:tcPr marL="31750" marR="31750" marT="31750" marB="31750" anchor="ctr"/>
                </a:tc>
                <a:tc>
                  <a:txBody>
                    <a:bodyPr/>
                    <a:lstStyle/>
                    <a:p>
                      <a:r>
                        <a:rPr lang="en-US" u="none" strike="noStrike">
                          <a:solidFill>
                            <a:schemeClr val="tx1"/>
                          </a:solidFill>
                          <a:effectLst/>
                          <a:hlinkClick r:id="rId16" tooltip="Regina Saskatchewan Temple">
                            <a:extLst>
                              <a:ext uri="{A12FA001-AC4F-418D-AE19-62706E023703}">
                                <ahyp:hlinkClr xmlns:ahyp="http://schemas.microsoft.com/office/drawing/2018/hyperlinkcolor" val="tx"/>
                              </a:ext>
                            </a:extLst>
                          </a:hlinkClick>
                        </a:rPr>
                        <a:t>Regina Saskatchewan Temple</a:t>
                      </a:r>
                      <a:endParaRPr lang="en-US">
                        <a:solidFill>
                          <a:schemeClr val="tx1"/>
                        </a:solidFill>
                      </a:endParaRPr>
                    </a:p>
                  </a:txBody>
                  <a:tcPr marL="31750" marR="31750" marT="31750" marB="31750" anchor="ctr"/>
                </a:tc>
                <a:tc>
                  <a:txBody>
                    <a:bodyPr/>
                    <a:lstStyle/>
                    <a:p>
                      <a:r>
                        <a:rPr lang="en-US">
                          <a:solidFill>
                            <a:schemeClr val="tx1"/>
                          </a:solidFill>
                        </a:rPr>
                        <a:t>14 November </a:t>
                      </a:r>
                      <a:r>
                        <a:rPr lang="en-US" u="none" strike="noStrike">
                          <a:solidFill>
                            <a:schemeClr val="tx1"/>
                          </a:solidFill>
                          <a:effectLst/>
                          <a:hlinkClick r:id="rId15"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7" tooltip="Boyd K. Packer">
                            <a:extLst>
                              <a:ext uri="{A12FA001-AC4F-418D-AE19-62706E023703}">
                                <ahyp:hlinkClr xmlns:ahyp="http://schemas.microsoft.com/office/drawing/2018/hyperlinkcolor" val="tx"/>
                              </a:ext>
                            </a:extLst>
                          </a:hlinkClick>
                        </a:rPr>
                        <a:t>Boyd K. Packer</a:t>
                      </a:r>
                      <a:endParaRPr lang="en-US" dirty="0">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66</a:t>
                      </a:r>
                    </a:p>
                  </a:txBody>
                  <a:tcPr marL="31750" marR="31750" marT="31750" marB="31750" anchor="ctr"/>
                </a:tc>
                <a:tc>
                  <a:txBody>
                    <a:bodyPr/>
                    <a:lstStyle/>
                    <a:p>
                      <a:r>
                        <a:rPr lang="en-US" u="none" strike="noStrike">
                          <a:solidFill>
                            <a:schemeClr val="tx1"/>
                          </a:solidFill>
                          <a:effectLst/>
                          <a:hlinkClick r:id="rId18" tooltip="Billings Montana Temple">
                            <a:extLst>
                              <a:ext uri="{A12FA001-AC4F-418D-AE19-62706E023703}">
                                <ahyp:hlinkClr xmlns:ahyp="http://schemas.microsoft.com/office/drawing/2018/hyperlinkcolor" val="tx"/>
                              </a:ext>
                            </a:extLst>
                          </a:hlinkClick>
                        </a:rPr>
                        <a:t>Billings Montana Temple</a:t>
                      </a:r>
                      <a:endParaRPr lang="en-US">
                        <a:solidFill>
                          <a:schemeClr val="tx1"/>
                        </a:solidFill>
                      </a:endParaRPr>
                    </a:p>
                  </a:txBody>
                  <a:tcPr marL="31750" marR="31750" marT="31750" marB="31750" anchor="ctr"/>
                </a:tc>
                <a:tc>
                  <a:txBody>
                    <a:bodyPr/>
                    <a:lstStyle/>
                    <a:p>
                      <a:r>
                        <a:rPr lang="en-US">
                          <a:solidFill>
                            <a:schemeClr val="tx1"/>
                          </a:solidFill>
                        </a:rPr>
                        <a:t>20 November </a:t>
                      </a:r>
                      <a:r>
                        <a:rPr lang="en-US" u="none" strike="noStrike">
                          <a:solidFill>
                            <a:schemeClr val="tx1"/>
                          </a:solidFill>
                          <a:effectLst/>
                          <a:hlinkClick r:id="rId15"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67</a:t>
                      </a:r>
                    </a:p>
                  </a:txBody>
                  <a:tcPr marL="31750" marR="31750" marT="31750" marB="31750" anchor="ctr"/>
                </a:tc>
                <a:tc>
                  <a:txBody>
                    <a:bodyPr/>
                    <a:lstStyle/>
                    <a:p>
                      <a:r>
                        <a:rPr lang="en-US" u="none" strike="noStrike">
                          <a:solidFill>
                            <a:schemeClr val="tx1"/>
                          </a:solidFill>
                          <a:effectLst/>
                          <a:hlinkClick r:id="rId19" tooltip="Edmonton Alberta Temple">
                            <a:extLst>
                              <a:ext uri="{A12FA001-AC4F-418D-AE19-62706E023703}">
                                <ahyp:hlinkClr xmlns:ahyp="http://schemas.microsoft.com/office/drawing/2018/hyperlinkcolor" val="tx"/>
                              </a:ext>
                            </a:extLst>
                          </a:hlinkClick>
                        </a:rPr>
                        <a:t>Edmonton Alberta Temple</a:t>
                      </a:r>
                      <a:endParaRPr lang="en-US">
                        <a:solidFill>
                          <a:schemeClr val="tx1"/>
                        </a:solidFill>
                      </a:endParaRPr>
                    </a:p>
                  </a:txBody>
                  <a:tcPr marL="31750" marR="31750" marT="31750" marB="31750" anchor="ctr"/>
                </a:tc>
                <a:tc>
                  <a:txBody>
                    <a:bodyPr/>
                    <a:lstStyle/>
                    <a:p>
                      <a:r>
                        <a:rPr lang="en-US">
                          <a:solidFill>
                            <a:schemeClr val="tx1"/>
                          </a:solidFill>
                        </a:rPr>
                        <a:t>11 December </a:t>
                      </a:r>
                      <a:r>
                        <a:rPr lang="en-US" u="none" strike="noStrike">
                          <a:solidFill>
                            <a:schemeClr val="tx1"/>
                          </a:solidFill>
                          <a:effectLst/>
                          <a:hlinkClick r:id="rId15"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68</a:t>
                      </a:r>
                    </a:p>
                  </a:txBody>
                  <a:tcPr marL="31750" marR="31750" marT="31750" marB="31750" anchor="ctr"/>
                </a:tc>
                <a:tc>
                  <a:txBody>
                    <a:bodyPr/>
                    <a:lstStyle/>
                    <a:p>
                      <a:r>
                        <a:rPr lang="en-US" u="none" strike="noStrike">
                          <a:solidFill>
                            <a:schemeClr val="tx1"/>
                          </a:solidFill>
                          <a:effectLst/>
                          <a:hlinkClick r:id="rId20" tooltip="Raleigh North Carolina Temple">
                            <a:extLst>
                              <a:ext uri="{A12FA001-AC4F-418D-AE19-62706E023703}">
                                <ahyp:hlinkClr xmlns:ahyp="http://schemas.microsoft.com/office/drawing/2018/hyperlinkcolor" val="tx"/>
                              </a:ext>
                            </a:extLst>
                          </a:hlinkClick>
                        </a:rPr>
                        <a:t>Raleigh North Carolina Temple</a:t>
                      </a:r>
                      <a:endParaRPr lang="en-US">
                        <a:solidFill>
                          <a:schemeClr val="tx1"/>
                        </a:solidFill>
                      </a:endParaRPr>
                    </a:p>
                  </a:txBody>
                  <a:tcPr marL="31750" marR="31750" marT="31750" marB="31750" anchor="ctr"/>
                </a:tc>
                <a:tc>
                  <a:txBody>
                    <a:bodyPr/>
                    <a:lstStyle/>
                    <a:p>
                      <a:r>
                        <a:rPr lang="en-US">
                          <a:solidFill>
                            <a:schemeClr val="tx1"/>
                          </a:solidFill>
                        </a:rPr>
                        <a:t>18 December </a:t>
                      </a:r>
                      <a:r>
                        <a:rPr lang="en-US" u="none" strike="noStrike">
                          <a:solidFill>
                            <a:schemeClr val="tx1"/>
                          </a:solidFill>
                          <a:effectLst/>
                          <a:hlinkClick r:id="rId15" tooltip="1999">
                            <a:extLst>
                              <a:ext uri="{A12FA001-AC4F-418D-AE19-62706E023703}">
                                <ahyp:hlinkClr xmlns:ahyp="http://schemas.microsoft.com/office/drawing/2018/hyperlinkcolor" val="tx"/>
                              </a:ext>
                            </a:extLst>
                          </a:hlinkClick>
                        </a:rPr>
                        <a:t>1999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69</a:t>
                      </a:r>
                    </a:p>
                  </a:txBody>
                  <a:tcPr marL="31750" marR="31750" marT="31750" marB="31750" anchor="ctr"/>
                </a:tc>
                <a:tc>
                  <a:txBody>
                    <a:bodyPr/>
                    <a:lstStyle/>
                    <a:p>
                      <a:r>
                        <a:rPr lang="en-US" u="none" strike="noStrike">
                          <a:solidFill>
                            <a:schemeClr val="tx1"/>
                          </a:solidFill>
                          <a:effectLst/>
                          <a:hlinkClick r:id="rId21" tooltip="St. Paul Minnesota Temple">
                            <a:extLst>
                              <a:ext uri="{A12FA001-AC4F-418D-AE19-62706E023703}">
                                <ahyp:hlinkClr xmlns:ahyp="http://schemas.microsoft.com/office/drawing/2018/hyperlinkcolor" val="tx"/>
                              </a:ext>
                            </a:extLst>
                          </a:hlinkClick>
                        </a:rPr>
                        <a:t>St. Paul Minnesota Temple</a:t>
                      </a:r>
                      <a:endParaRPr lang="en-US">
                        <a:solidFill>
                          <a:schemeClr val="tx1"/>
                        </a:solidFill>
                      </a:endParaRPr>
                    </a:p>
                  </a:txBody>
                  <a:tcPr marL="31750" marR="31750" marT="31750" marB="31750" anchor="ctr"/>
                </a:tc>
                <a:tc>
                  <a:txBody>
                    <a:bodyPr/>
                    <a:lstStyle/>
                    <a:p>
                      <a:r>
                        <a:rPr lang="en-US">
                          <a:solidFill>
                            <a:schemeClr val="tx1"/>
                          </a:solidFill>
                        </a:rPr>
                        <a:t>9 January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70</a:t>
                      </a:r>
                    </a:p>
                  </a:txBody>
                  <a:tcPr marL="31750" marR="31750" marT="31750" marB="31750" anchor="ctr"/>
                </a:tc>
                <a:tc>
                  <a:txBody>
                    <a:bodyPr/>
                    <a:lstStyle/>
                    <a:p>
                      <a:r>
                        <a:rPr lang="en-US" u="none" strike="noStrike">
                          <a:solidFill>
                            <a:schemeClr val="tx1"/>
                          </a:solidFill>
                          <a:effectLst/>
                          <a:hlinkClick r:id="rId22" tooltip="Kona Hawaii Temple">
                            <a:extLst>
                              <a:ext uri="{A12FA001-AC4F-418D-AE19-62706E023703}">
                                <ahyp:hlinkClr xmlns:ahyp="http://schemas.microsoft.com/office/drawing/2018/hyperlinkcolor" val="tx"/>
                              </a:ext>
                            </a:extLst>
                          </a:hlinkClick>
                        </a:rPr>
                        <a:t>Kona Hawaii Temple</a:t>
                      </a:r>
                      <a:endParaRPr lang="en-US">
                        <a:solidFill>
                          <a:schemeClr val="tx1"/>
                        </a:solidFill>
                      </a:endParaRPr>
                    </a:p>
                  </a:txBody>
                  <a:tcPr marL="31750" marR="31750" marT="31750" marB="31750" anchor="ctr"/>
                </a:tc>
                <a:tc>
                  <a:txBody>
                    <a:bodyPr/>
                    <a:lstStyle/>
                    <a:p>
                      <a:r>
                        <a:rPr lang="en-US">
                          <a:solidFill>
                            <a:schemeClr val="tx1"/>
                          </a:solidFill>
                        </a:rPr>
                        <a:t>23 January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71</a:t>
                      </a:r>
                    </a:p>
                  </a:txBody>
                  <a:tcPr marL="31750" marR="31750" marT="31750" marB="31750" anchor="ctr"/>
                </a:tc>
                <a:tc>
                  <a:txBody>
                    <a:bodyPr/>
                    <a:lstStyle/>
                    <a:p>
                      <a:r>
                        <a:rPr lang="en-US" u="none" strike="noStrike" dirty="0">
                          <a:solidFill>
                            <a:schemeClr val="tx1"/>
                          </a:solidFill>
                          <a:effectLst/>
                          <a:hlinkClick r:id="rId23" tooltip="Ciudad Juarez Mexico Temple">
                            <a:extLst>
                              <a:ext uri="{A12FA001-AC4F-418D-AE19-62706E023703}">
                                <ahyp:hlinkClr xmlns:ahyp="http://schemas.microsoft.com/office/drawing/2018/hyperlinkcolor" val="tx"/>
                              </a:ext>
                            </a:extLst>
                          </a:hlinkClick>
                        </a:rPr>
                        <a:t>Ciudad Juárez México Temple</a:t>
                      </a:r>
                      <a:endParaRPr lang="en-US" dirty="0">
                        <a:solidFill>
                          <a:schemeClr val="tx1"/>
                        </a:solidFill>
                      </a:endParaRPr>
                    </a:p>
                  </a:txBody>
                  <a:tcPr marL="31750" marR="31750" marT="31750" marB="31750" anchor="ctr"/>
                </a:tc>
                <a:tc>
                  <a:txBody>
                    <a:bodyPr/>
                    <a:lstStyle/>
                    <a:p>
                      <a:r>
                        <a:rPr lang="en-US">
                          <a:solidFill>
                            <a:schemeClr val="tx1"/>
                          </a:solidFill>
                        </a:rPr>
                        <a:t>26 February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344381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1154465427"/>
              </p:ext>
            </p:extLst>
          </p:nvPr>
        </p:nvGraphicFramePr>
        <p:xfrm>
          <a:off x="294168" y="3737344"/>
          <a:ext cx="11125200" cy="2966720"/>
        </p:xfrm>
        <a:graphic>
          <a:graphicData uri="http://schemas.openxmlformats.org/drawingml/2006/table">
            <a:tbl>
              <a:tblPr firstRow="1" bandRow="1">
                <a:tableStyleId>{5940675A-B579-460E-94D1-54222C63F5DA}</a:tableStyleId>
              </a:tblPr>
              <a:tblGrid>
                <a:gridCol w="1100667">
                  <a:extLst>
                    <a:ext uri="{9D8B030D-6E8A-4147-A177-3AD203B41FA5}">
                      <a16:colId xmlns:a16="http://schemas.microsoft.com/office/drawing/2014/main" val="3991030350"/>
                    </a:ext>
                  </a:extLst>
                </a:gridCol>
                <a:gridCol w="4461933">
                  <a:extLst>
                    <a:ext uri="{9D8B030D-6E8A-4147-A177-3AD203B41FA5}">
                      <a16:colId xmlns:a16="http://schemas.microsoft.com/office/drawing/2014/main" val="3820397242"/>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88</a:t>
                      </a:r>
                    </a:p>
                  </a:txBody>
                  <a:tcPr marL="31750" marR="31750" marT="31750" marB="31750" anchor="ctr"/>
                </a:tc>
                <a:tc>
                  <a:txBody>
                    <a:bodyPr/>
                    <a:lstStyle/>
                    <a:p>
                      <a:r>
                        <a:rPr lang="en-US" u="none" strike="noStrike">
                          <a:solidFill>
                            <a:schemeClr val="tx1"/>
                          </a:solidFill>
                          <a:effectLst/>
                          <a:hlinkClick r:id="rId2" tooltip="Fukuoka Japan Temple">
                            <a:extLst>
                              <a:ext uri="{A12FA001-AC4F-418D-AE19-62706E023703}">
                                <ahyp:hlinkClr xmlns:ahyp="http://schemas.microsoft.com/office/drawing/2018/hyperlinkcolor" val="tx"/>
                              </a:ext>
                            </a:extLst>
                          </a:hlinkClick>
                        </a:rPr>
                        <a:t>Fukuoka Japan Temple</a:t>
                      </a:r>
                      <a:endParaRPr lang="en-US">
                        <a:solidFill>
                          <a:schemeClr val="tx1"/>
                        </a:solidFill>
                      </a:endParaRPr>
                    </a:p>
                  </a:txBody>
                  <a:tcPr marL="31750" marR="31750" marT="31750" marB="31750" anchor="ctr"/>
                </a:tc>
                <a:tc>
                  <a:txBody>
                    <a:bodyPr/>
                    <a:lstStyle/>
                    <a:p>
                      <a:r>
                        <a:rPr lang="en-US">
                          <a:solidFill>
                            <a:schemeClr val="tx1"/>
                          </a:solidFill>
                        </a:rPr>
                        <a:t>11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89</a:t>
                      </a:r>
                    </a:p>
                  </a:txBody>
                  <a:tcPr marL="31750" marR="31750" marT="31750" marB="31750" anchor="ctr"/>
                </a:tc>
                <a:tc>
                  <a:txBody>
                    <a:bodyPr/>
                    <a:lstStyle/>
                    <a:p>
                      <a:r>
                        <a:rPr lang="en-US" u="none" strike="noStrike">
                          <a:solidFill>
                            <a:schemeClr val="tx1"/>
                          </a:solidFill>
                          <a:effectLst/>
                          <a:hlinkClick r:id="rId5" tooltip="Adelaide Australia Temple">
                            <a:extLst>
                              <a:ext uri="{A12FA001-AC4F-418D-AE19-62706E023703}">
                                <ahyp:hlinkClr xmlns:ahyp="http://schemas.microsoft.com/office/drawing/2018/hyperlinkcolor" val="tx"/>
                              </a:ext>
                            </a:extLst>
                          </a:hlinkClick>
                        </a:rPr>
                        <a:t>Adelaide Australia Temple</a:t>
                      </a:r>
                      <a:endParaRPr lang="en-US">
                        <a:solidFill>
                          <a:schemeClr val="tx1"/>
                        </a:solidFill>
                      </a:endParaRPr>
                    </a:p>
                  </a:txBody>
                  <a:tcPr marL="31750" marR="31750" marT="31750" marB="31750" anchor="ctr"/>
                </a:tc>
                <a:tc>
                  <a:txBody>
                    <a:bodyPr/>
                    <a:lstStyle/>
                    <a:p>
                      <a:r>
                        <a:rPr lang="en-US">
                          <a:solidFill>
                            <a:schemeClr val="tx1"/>
                          </a:solidFill>
                        </a:rPr>
                        <a:t>15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90</a:t>
                      </a:r>
                    </a:p>
                  </a:txBody>
                  <a:tcPr marL="31750" marR="31750" marT="31750" marB="31750" anchor="ctr"/>
                </a:tc>
                <a:tc>
                  <a:txBody>
                    <a:bodyPr/>
                    <a:lstStyle/>
                    <a:p>
                      <a:r>
                        <a:rPr lang="en-US" u="none" strike="noStrike">
                          <a:solidFill>
                            <a:schemeClr val="tx1"/>
                          </a:solidFill>
                          <a:effectLst/>
                          <a:hlinkClick r:id="rId6" tooltip="Melbourne Australia Temple">
                            <a:extLst>
                              <a:ext uri="{A12FA001-AC4F-418D-AE19-62706E023703}">
                                <ahyp:hlinkClr xmlns:ahyp="http://schemas.microsoft.com/office/drawing/2018/hyperlinkcolor" val="tx"/>
                              </a:ext>
                            </a:extLst>
                          </a:hlinkClick>
                        </a:rPr>
                        <a:t>Melbourne Australia Temple</a:t>
                      </a:r>
                      <a:endParaRPr lang="en-US">
                        <a:solidFill>
                          <a:schemeClr val="tx1"/>
                        </a:solidFill>
                      </a:endParaRPr>
                    </a:p>
                  </a:txBody>
                  <a:tcPr marL="31750" marR="31750" marT="31750" marB="31750" anchor="ctr"/>
                </a:tc>
                <a:tc>
                  <a:txBody>
                    <a:bodyPr/>
                    <a:lstStyle/>
                    <a:p>
                      <a:r>
                        <a:rPr lang="en-US">
                          <a:solidFill>
                            <a:schemeClr val="tx1"/>
                          </a:solidFill>
                        </a:rPr>
                        <a:t>16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91</a:t>
                      </a:r>
                    </a:p>
                  </a:txBody>
                  <a:tcPr marL="31750" marR="31750" marT="31750" marB="31750" anchor="ctr"/>
                </a:tc>
                <a:tc>
                  <a:txBody>
                    <a:bodyPr/>
                    <a:lstStyle/>
                    <a:p>
                      <a:r>
                        <a:rPr lang="en-US" u="none" strike="noStrike">
                          <a:solidFill>
                            <a:schemeClr val="tx1"/>
                          </a:solidFill>
                          <a:effectLst/>
                          <a:hlinkClick r:id="rId7" tooltip="Suva Fiji Temple">
                            <a:extLst>
                              <a:ext uri="{A12FA001-AC4F-418D-AE19-62706E023703}">
                                <ahyp:hlinkClr xmlns:ahyp="http://schemas.microsoft.com/office/drawing/2018/hyperlinkcolor" val="tx"/>
                              </a:ext>
                            </a:extLst>
                          </a:hlinkClick>
                        </a:rPr>
                        <a:t>Suva Fiji Temple</a:t>
                      </a:r>
                      <a:endParaRPr lang="en-US">
                        <a:solidFill>
                          <a:schemeClr val="tx1"/>
                        </a:solidFill>
                      </a:endParaRPr>
                    </a:p>
                  </a:txBody>
                  <a:tcPr marL="31750" marR="31750" marT="31750" marB="31750" anchor="ctr"/>
                </a:tc>
                <a:tc>
                  <a:txBody>
                    <a:bodyPr/>
                    <a:lstStyle/>
                    <a:p>
                      <a:r>
                        <a:rPr lang="en-US">
                          <a:solidFill>
                            <a:schemeClr val="tx1"/>
                          </a:solidFill>
                        </a:rPr>
                        <a:t>18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92</a:t>
                      </a:r>
                    </a:p>
                  </a:txBody>
                  <a:tcPr marL="31750" marR="31750" marT="31750" marB="31750" anchor="ctr"/>
                </a:tc>
                <a:tc>
                  <a:txBody>
                    <a:bodyPr/>
                    <a:lstStyle/>
                    <a:p>
                      <a:r>
                        <a:rPr lang="en-US" u="none" strike="noStrike">
                          <a:solidFill>
                            <a:schemeClr val="tx1"/>
                          </a:solidFill>
                          <a:effectLst/>
                          <a:hlinkClick r:id="rId8" tooltip="Merida Mexico Temple">
                            <a:extLst>
                              <a:ext uri="{A12FA001-AC4F-418D-AE19-62706E023703}">
                                <ahyp:hlinkClr xmlns:ahyp="http://schemas.microsoft.com/office/drawing/2018/hyperlinkcolor" val="tx"/>
                              </a:ext>
                            </a:extLst>
                          </a:hlinkClick>
                        </a:rPr>
                        <a:t>Mérida México Temple</a:t>
                      </a:r>
                      <a:endParaRPr lang="en-US">
                        <a:solidFill>
                          <a:schemeClr val="tx1"/>
                        </a:solidFill>
                      </a:endParaRPr>
                    </a:p>
                  </a:txBody>
                  <a:tcPr marL="31750" marR="31750" marT="31750" marB="31750" anchor="ctr"/>
                </a:tc>
                <a:tc>
                  <a:txBody>
                    <a:bodyPr/>
                    <a:lstStyle/>
                    <a:p>
                      <a:r>
                        <a:rPr lang="en-US">
                          <a:solidFill>
                            <a:schemeClr val="tx1"/>
                          </a:solidFill>
                        </a:rPr>
                        <a:t>8 July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93</a:t>
                      </a:r>
                    </a:p>
                  </a:txBody>
                  <a:tcPr marL="31750" marR="31750" marT="31750" marB="31750" anchor="ctr"/>
                </a:tc>
                <a:tc>
                  <a:txBody>
                    <a:bodyPr/>
                    <a:lstStyle/>
                    <a:p>
                      <a:r>
                        <a:rPr lang="en-US" u="none" strike="noStrike">
                          <a:solidFill>
                            <a:schemeClr val="tx1"/>
                          </a:solidFill>
                          <a:effectLst/>
                          <a:hlinkClick r:id="rId10" tooltip="Veracruz Mexico Temple">
                            <a:extLst>
                              <a:ext uri="{A12FA001-AC4F-418D-AE19-62706E023703}">
                                <ahyp:hlinkClr xmlns:ahyp="http://schemas.microsoft.com/office/drawing/2018/hyperlinkcolor" val="tx"/>
                              </a:ext>
                            </a:extLst>
                          </a:hlinkClick>
                        </a:rPr>
                        <a:t>Veracruz México Temple</a:t>
                      </a:r>
                      <a:endParaRPr lang="en-US">
                        <a:solidFill>
                          <a:schemeClr val="tx1"/>
                        </a:solidFill>
                      </a:endParaRPr>
                    </a:p>
                  </a:txBody>
                  <a:tcPr marL="31750" marR="31750" marT="31750" marB="31750" anchor="ctr"/>
                </a:tc>
                <a:tc>
                  <a:txBody>
                    <a:bodyPr/>
                    <a:lstStyle/>
                    <a:p>
                      <a:r>
                        <a:rPr lang="en-US">
                          <a:solidFill>
                            <a:schemeClr val="tx1"/>
                          </a:solidFill>
                        </a:rPr>
                        <a:t>9 July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94</a:t>
                      </a:r>
                    </a:p>
                  </a:txBody>
                  <a:tcPr marL="31750" marR="31750" marT="31750" marB="31750" anchor="ctr"/>
                </a:tc>
                <a:tc>
                  <a:txBody>
                    <a:bodyPr/>
                    <a:lstStyle/>
                    <a:p>
                      <a:r>
                        <a:rPr lang="en-US" u="none" strike="noStrike">
                          <a:solidFill>
                            <a:schemeClr val="tx1"/>
                          </a:solidFill>
                          <a:effectLst/>
                          <a:hlinkClick r:id="rId11" tooltip="Baton Rouge Louisiana Temple">
                            <a:extLst>
                              <a:ext uri="{A12FA001-AC4F-418D-AE19-62706E023703}">
                                <ahyp:hlinkClr xmlns:ahyp="http://schemas.microsoft.com/office/drawing/2018/hyperlinkcolor" val="tx"/>
                              </a:ext>
                            </a:extLst>
                          </a:hlinkClick>
                        </a:rPr>
                        <a:t>Baton Rouge Louisiana Temple</a:t>
                      </a:r>
                      <a:endParaRPr lang="en-US">
                        <a:solidFill>
                          <a:schemeClr val="tx1"/>
                        </a:solidFill>
                      </a:endParaRPr>
                    </a:p>
                  </a:txBody>
                  <a:tcPr marL="31750" marR="31750" marT="31750" marB="31750" anchor="ctr"/>
                </a:tc>
                <a:tc>
                  <a:txBody>
                    <a:bodyPr/>
                    <a:lstStyle/>
                    <a:p>
                      <a:r>
                        <a:rPr lang="en-US">
                          <a:solidFill>
                            <a:schemeClr val="tx1"/>
                          </a:solidFill>
                        </a:rPr>
                        <a:t>16 July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95</a:t>
                      </a:r>
                    </a:p>
                  </a:txBody>
                  <a:tcPr marL="31750" marR="31750" marT="31750" marB="31750" anchor="ctr"/>
                </a:tc>
                <a:tc>
                  <a:txBody>
                    <a:bodyPr/>
                    <a:lstStyle/>
                    <a:p>
                      <a:r>
                        <a:rPr lang="en-US" u="none" strike="noStrike">
                          <a:solidFill>
                            <a:schemeClr val="tx1"/>
                          </a:solidFill>
                          <a:effectLst/>
                          <a:hlinkClick r:id="rId12" tooltip="Oklahoma City Oklahoma Temple">
                            <a:extLst>
                              <a:ext uri="{A12FA001-AC4F-418D-AE19-62706E023703}">
                                <ahyp:hlinkClr xmlns:ahyp="http://schemas.microsoft.com/office/drawing/2018/hyperlinkcolor" val="tx"/>
                              </a:ext>
                            </a:extLst>
                          </a:hlinkClick>
                        </a:rPr>
                        <a:t>Oklahoma City Oklahoma Temple</a:t>
                      </a:r>
                      <a:endParaRPr lang="en-US">
                        <a:solidFill>
                          <a:schemeClr val="tx1"/>
                        </a:solidFill>
                      </a:endParaRPr>
                    </a:p>
                  </a:txBody>
                  <a:tcPr marL="31750" marR="31750" marT="31750" marB="31750" anchor="ctr"/>
                </a:tc>
                <a:tc>
                  <a:txBody>
                    <a:bodyPr/>
                    <a:lstStyle/>
                    <a:p>
                      <a:r>
                        <a:rPr lang="en-US">
                          <a:solidFill>
                            <a:schemeClr val="tx1"/>
                          </a:solidFill>
                        </a:rPr>
                        <a:t>30 July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3" tooltip="James E. Faust">
                            <a:extLst>
                              <a:ext uri="{A12FA001-AC4F-418D-AE19-62706E023703}">
                                <ahyp:hlinkClr xmlns:ahyp="http://schemas.microsoft.com/office/drawing/2018/hyperlinkcolor" val="tx"/>
                              </a:ext>
                            </a:extLst>
                          </a:hlinkClick>
                        </a:rPr>
                        <a:t>James E. Faust</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1803903020"/>
              </p:ext>
            </p:extLst>
          </p:nvPr>
        </p:nvGraphicFramePr>
        <p:xfrm>
          <a:off x="294168" y="399784"/>
          <a:ext cx="11125200" cy="3337560"/>
        </p:xfrm>
        <a:graphic>
          <a:graphicData uri="http://schemas.openxmlformats.org/drawingml/2006/table">
            <a:tbl>
              <a:tblPr firstRow="1" bandRow="1">
                <a:tableStyleId>{5940675A-B579-460E-94D1-54222C63F5DA}</a:tableStyleId>
              </a:tblPr>
              <a:tblGrid>
                <a:gridCol w="1100667">
                  <a:extLst>
                    <a:ext uri="{9D8B030D-6E8A-4147-A177-3AD203B41FA5}">
                      <a16:colId xmlns:a16="http://schemas.microsoft.com/office/drawing/2014/main" val="3991030350"/>
                    </a:ext>
                  </a:extLst>
                </a:gridCol>
                <a:gridCol w="4461933">
                  <a:extLst>
                    <a:ext uri="{9D8B030D-6E8A-4147-A177-3AD203B41FA5}">
                      <a16:colId xmlns:a16="http://schemas.microsoft.com/office/drawing/2014/main" val="577579904"/>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1961864578"/>
                  </a:ext>
                </a:extLst>
              </a:tr>
              <a:tr h="370840">
                <a:tc>
                  <a:txBody>
                    <a:bodyPr/>
                    <a:lstStyle/>
                    <a:p>
                      <a:r>
                        <a:rPr lang="en-US" dirty="0">
                          <a:solidFill>
                            <a:schemeClr val="tx1"/>
                          </a:solidFill>
                        </a:rPr>
                        <a:t>80</a:t>
                      </a:r>
                    </a:p>
                  </a:txBody>
                  <a:tcPr marL="31750" marR="31750" marT="31750" marB="31750" anchor="ctr"/>
                </a:tc>
                <a:tc>
                  <a:txBody>
                    <a:bodyPr/>
                    <a:lstStyle/>
                    <a:p>
                      <a:r>
                        <a:rPr lang="en-US" u="none" strike="noStrike" dirty="0">
                          <a:solidFill>
                            <a:schemeClr val="tx1"/>
                          </a:solidFill>
                          <a:effectLst/>
                          <a:hlinkClick r:id="rId14" tooltip="Memphis Tennessee Temple">
                            <a:extLst>
                              <a:ext uri="{A12FA001-AC4F-418D-AE19-62706E023703}">
                                <ahyp:hlinkClr xmlns:ahyp="http://schemas.microsoft.com/office/drawing/2018/hyperlinkcolor" val="tx"/>
                              </a:ext>
                            </a:extLst>
                          </a:hlinkClick>
                        </a:rPr>
                        <a:t>Memphis Tennessee Temple</a:t>
                      </a:r>
                      <a:endParaRPr lang="en-US" dirty="0">
                        <a:solidFill>
                          <a:schemeClr val="tx1"/>
                        </a:solidFill>
                      </a:endParaRPr>
                    </a:p>
                  </a:txBody>
                  <a:tcPr marL="31750" marR="31750" marT="31750" marB="31750" anchor="ctr"/>
                </a:tc>
                <a:tc>
                  <a:txBody>
                    <a:bodyPr/>
                    <a:lstStyle/>
                    <a:p>
                      <a:r>
                        <a:rPr lang="en-US">
                          <a:solidFill>
                            <a:schemeClr val="tx1"/>
                          </a:solidFill>
                        </a:rPr>
                        <a:t>23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3" tooltip="James E. Faust">
                            <a:extLst>
                              <a:ext uri="{A12FA001-AC4F-418D-AE19-62706E023703}">
                                <ahyp:hlinkClr xmlns:ahyp="http://schemas.microsoft.com/office/drawing/2018/hyperlinkcolor" val="tx"/>
                              </a:ext>
                            </a:extLst>
                          </a:hlinkClick>
                        </a:rPr>
                        <a:t>James E. Faust</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81</a:t>
                      </a:r>
                    </a:p>
                  </a:txBody>
                  <a:tcPr marL="31750" marR="31750" marT="31750" marB="31750" anchor="ctr"/>
                </a:tc>
                <a:tc>
                  <a:txBody>
                    <a:bodyPr/>
                    <a:lstStyle/>
                    <a:p>
                      <a:r>
                        <a:rPr lang="en-US" u="none" strike="noStrike">
                          <a:solidFill>
                            <a:schemeClr val="tx1"/>
                          </a:solidFill>
                          <a:effectLst/>
                          <a:hlinkClick r:id="rId15" tooltip="Reno Nevada Temple">
                            <a:extLst>
                              <a:ext uri="{A12FA001-AC4F-418D-AE19-62706E023703}">
                                <ahyp:hlinkClr xmlns:ahyp="http://schemas.microsoft.com/office/drawing/2018/hyperlinkcolor" val="tx"/>
                              </a:ext>
                            </a:extLst>
                          </a:hlinkClick>
                        </a:rPr>
                        <a:t>Reno Nevada Temple</a:t>
                      </a:r>
                      <a:endParaRPr lang="en-US">
                        <a:solidFill>
                          <a:schemeClr val="tx1"/>
                        </a:solidFill>
                      </a:endParaRPr>
                    </a:p>
                  </a:txBody>
                  <a:tcPr marL="31750" marR="31750" marT="31750" marB="31750" anchor="ctr"/>
                </a:tc>
                <a:tc>
                  <a:txBody>
                    <a:bodyPr/>
                    <a:lstStyle/>
                    <a:p>
                      <a:r>
                        <a:rPr lang="en-US">
                          <a:solidFill>
                            <a:schemeClr val="tx1"/>
                          </a:solidFill>
                        </a:rPr>
                        <a:t>23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82</a:t>
                      </a:r>
                    </a:p>
                  </a:txBody>
                  <a:tcPr marL="31750" marR="31750" marT="31750" marB="31750" anchor="ctr"/>
                </a:tc>
                <a:tc>
                  <a:txBody>
                    <a:bodyPr/>
                    <a:lstStyle/>
                    <a:p>
                      <a:r>
                        <a:rPr lang="en-US" u="none" strike="noStrike">
                          <a:solidFill>
                            <a:schemeClr val="tx1"/>
                          </a:solidFill>
                          <a:effectLst/>
                          <a:hlinkClick r:id="rId16" tooltip="Cochabamba Bolivia Temple">
                            <a:extLst>
                              <a:ext uri="{A12FA001-AC4F-418D-AE19-62706E023703}">
                                <ahyp:hlinkClr xmlns:ahyp="http://schemas.microsoft.com/office/drawing/2018/hyperlinkcolor" val="tx"/>
                              </a:ext>
                            </a:extLst>
                          </a:hlinkClick>
                        </a:rPr>
                        <a:t>Cochabamba Bolivia Temple</a:t>
                      </a:r>
                      <a:endParaRPr lang="en-US">
                        <a:solidFill>
                          <a:schemeClr val="tx1"/>
                        </a:solidFill>
                      </a:endParaRPr>
                    </a:p>
                  </a:txBody>
                  <a:tcPr marL="31750" marR="31750" marT="31750" marB="31750" anchor="ctr"/>
                </a:tc>
                <a:tc>
                  <a:txBody>
                    <a:bodyPr/>
                    <a:lstStyle/>
                    <a:p>
                      <a:r>
                        <a:rPr lang="en-US">
                          <a:solidFill>
                            <a:schemeClr val="tx1"/>
                          </a:solidFill>
                        </a:rPr>
                        <a:t>30 April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83</a:t>
                      </a:r>
                    </a:p>
                  </a:txBody>
                  <a:tcPr marL="31750" marR="31750" marT="31750" marB="31750" anchor="ctr"/>
                </a:tc>
                <a:tc>
                  <a:txBody>
                    <a:bodyPr/>
                    <a:lstStyle/>
                    <a:p>
                      <a:r>
                        <a:rPr lang="en-US" u="none" strike="noStrike">
                          <a:solidFill>
                            <a:schemeClr val="tx1"/>
                          </a:solidFill>
                          <a:effectLst/>
                          <a:hlinkClick r:id="rId17" tooltip="Tampico Mexico Temple">
                            <a:extLst>
                              <a:ext uri="{A12FA001-AC4F-418D-AE19-62706E023703}">
                                <ahyp:hlinkClr xmlns:ahyp="http://schemas.microsoft.com/office/drawing/2018/hyperlinkcolor" val="tx"/>
                              </a:ext>
                            </a:extLst>
                          </a:hlinkClick>
                        </a:rPr>
                        <a:t>Tampico México Temple</a:t>
                      </a:r>
                      <a:endParaRPr lang="en-US">
                        <a:solidFill>
                          <a:schemeClr val="tx1"/>
                        </a:solidFill>
                      </a:endParaRPr>
                    </a:p>
                  </a:txBody>
                  <a:tcPr marL="31750" marR="31750" marT="31750" marB="31750" anchor="ctr"/>
                </a:tc>
                <a:tc>
                  <a:txBody>
                    <a:bodyPr/>
                    <a:lstStyle/>
                    <a:p>
                      <a:r>
                        <a:rPr lang="en-US">
                          <a:solidFill>
                            <a:schemeClr val="tx1"/>
                          </a:solidFill>
                        </a:rPr>
                        <a:t>20 May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84</a:t>
                      </a:r>
                    </a:p>
                  </a:txBody>
                  <a:tcPr marL="31750" marR="31750" marT="31750" marB="31750" anchor="ctr"/>
                </a:tc>
                <a:tc>
                  <a:txBody>
                    <a:bodyPr/>
                    <a:lstStyle/>
                    <a:p>
                      <a:r>
                        <a:rPr lang="en-US" u="none" strike="noStrike">
                          <a:solidFill>
                            <a:schemeClr val="tx1"/>
                          </a:solidFill>
                          <a:effectLst/>
                          <a:hlinkClick r:id="rId18" tooltip="Nashville Tennessee Temple">
                            <a:extLst>
                              <a:ext uri="{A12FA001-AC4F-418D-AE19-62706E023703}">
                                <ahyp:hlinkClr xmlns:ahyp="http://schemas.microsoft.com/office/drawing/2018/hyperlinkcolor" val="tx"/>
                              </a:ext>
                            </a:extLst>
                          </a:hlinkClick>
                        </a:rPr>
                        <a:t>Nashville Tennessee Temple</a:t>
                      </a:r>
                      <a:endParaRPr lang="en-US">
                        <a:solidFill>
                          <a:schemeClr val="tx1"/>
                        </a:solidFill>
                      </a:endParaRPr>
                    </a:p>
                  </a:txBody>
                  <a:tcPr marL="31750" marR="31750" marT="31750" marB="31750" anchor="ctr"/>
                </a:tc>
                <a:tc>
                  <a:txBody>
                    <a:bodyPr/>
                    <a:lstStyle/>
                    <a:p>
                      <a:r>
                        <a:rPr lang="en-US">
                          <a:solidFill>
                            <a:schemeClr val="tx1"/>
                          </a:solidFill>
                        </a:rPr>
                        <a:t>21 May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3" tooltip="James E. Faust">
                            <a:extLst>
                              <a:ext uri="{A12FA001-AC4F-418D-AE19-62706E023703}">
                                <ahyp:hlinkClr xmlns:ahyp="http://schemas.microsoft.com/office/drawing/2018/hyperlinkcolor" val="tx"/>
                              </a:ext>
                            </a:extLst>
                          </a:hlinkClick>
                        </a:rPr>
                        <a:t>James E. Faust</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85</a:t>
                      </a:r>
                    </a:p>
                  </a:txBody>
                  <a:tcPr marL="31750" marR="31750" marT="31750" marB="31750" anchor="ctr"/>
                </a:tc>
                <a:tc>
                  <a:txBody>
                    <a:bodyPr/>
                    <a:lstStyle/>
                    <a:p>
                      <a:r>
                        <a:rPr lang="en-US" u="none" strike="noStrike">
                          <a:solidFill>
                            <a:schemeClr val="tx1"/>
                          </a:solidFill>
                          <a:effectLst/>
                          <a:hlinkClick r:id="rId19" tooltip="Villahermosa Mexico Temple">
                            <a:extLst>
                              <a:ext uri="{A12FA001-AC4F-418D-AE19-62706E023703}">
                                <ahyp:hlinkClr xmlns:ahyp="http://schemas.microsoft.com/office/drawing/2018/hyperlinkcolor" val="tx"/>
                              </a:ext>
                            </a:extLst>
                          </a:hlinkClick>
                        </a:rPr>
                        <a:t>Villahermosa México Temple</a:t>
                      </a:r>
                      <a:endParaRPr lang="en-US">
                        <a:solidFill>
                          <a:schemeClr val="tx1"/>
                        </a:solidFill>
                      </a:endParaRPr>
                    </a:p>
                  </a:txBody>
                  <a:tcPr marL="31750" marR="31750" marT="31750" marB="31750" anchor="ctr"/>
                </a:tc>
                <a:tc>
                  <a:txBody>
                    <a:bodyPr/>
                    <a:lstStyle/>
                    <a:p>
                      <a:r>
                        <a:rPr lang="en-US">
                          <a:solidFill>
                            <a:schemeClr val="tx1"/>
                          </a:solidFill>
                        </a:rPr>
                        <a:t>21 May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9"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86</a:t>
                      </a:r>
                    </a:p>
                  </a:txBody>
                  <a:tcPr marL="31750" marR="31750" marT="31750" marB="31750" anchor="ctr"/>
                </a:tc>
                <a:tc>
                  <a:txBody>
                    <a:bodyPr/>
                    <a:lstStyle/>
                    <a:p>
                      <a:r>
                        <a:rPr lang="en-US" u="none" strike="noStrike">
                          <a:solidFill>
                            <a:schemeClr val="tx1"/>
                          </a:solidFill>
                          <a:effectLst/>
                          <a:hlinkClick r:id="rId20" tooltip="Montreal Quebec Temple">
                            <a:extLst>
                              <a:ext uri="{A12FA001-AC4F-418D-AE19-62706E023703}">
                                <ahyp:hlinkClr xmlns:ahyp="http://schemas.microsoft.com/office/drawing/2018/hyperlinkcolor" val="tx"/>
                              </a:ext>
                            </a:extLst>
                          </a:hlinkClick>
                        </a:rPr>
                        <a:t>Montréal Québec Temple</a:t>
                      </a:r>
                      <a:endParaRPr lang="en-US">
                        <a:solidFill>
                          <a:schemeClr val="tx1"/>
                        </a:solidFill>
                      </a:endParaRPr>
                    </a:p>
                  </a:txBody>
                  <a:tcPr marL="31750" marR="31750" marT="31750" marB="31750" anchor="ctr"/>
                </a:tc>
                <a:tc>
                  <a:txBody>
                    <a:bodyPr/>
                    <a:lstStyle/>
                    <a:p>
                      <a:r>
                        <a:rPr lang="en-US">
                          <a:solidFill>
                            <a:schemeClr val="tx1"/>
                          </a:solidFill>
                        </a:rPr>
                        <a:t>4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87</a:t>
                      </a:r>
                    </a:p>
                  </a:txBody>
                  <a:tcPr marL="31750" marR="31750" marT="31750" marB="31750" anchor="ctr"/>
                </a:tc>
                <a:tc>
                  <a:txBody>
                    <a:bodyPr/>
                    <a:lstStyle/>
                    <a:p>
                      <a:r>
                        <a:rPr lang="en-US" u="none" strike="noStrike" dirty="0">
                          <a:solidFill>
                            <a:schemeClr val="tx1"/>
                          </a:solidFill>
                          <a:effectLst/>
                          <a:hlinkClick r:id="rId21" tooltip="San Jose Costa Rica Temple">
                            <a:extLst>
                              <a:ext uri="{A12FA001-AC4F-418D-AE19-62706E023703}">
                                <ahyp:hlinkClr xmlns:ahyp="http://schemas.microsoft.com/office/drawing/2018/hyperlinkcolor" val="tx"/>
                              </a:ext>
                            </a:extLst>
                          </a:hlinkClick>
                        </a:rPr>
                        <a:t>San José Costa Rica Temple</a:t>
                      </a:r>
                      <a:endParaRPr lang="en-US" dirty="0">
                        <a:solidFill>
                          <a:schemeClr val="tx1"/>
                        </a:solidFill>
                      </a:endParaRPr>
                    </a:p>
                  </a:txBody>
                  <a:tcPr marL="31750" marR="31750" marT="31750" marB="31750" anchor="ctr"/>
                </a:tc>
                <a:tc>
                  <a:txBody>
                    <a:bodyPr/>
                    <a:lstStyle/>
                    <a:p>
                      <a:r>
                        <a:rPr lang="en-US">
                          <a:solidFill>
                            <a:schemeClr val="tx1"/>
                          </a:solidFill>
                        </a:rPr>
                        <a:t>4 June </a:t>
                      </a:r>
                      <a:r>
                        <a:rPr lang="en-US" u="none" strike="noStrike">
                          <a:solidFill>
                            <a:schemeClr val="tx1"/>
                          </a:solidFill>
                          <a:effectLst/>
                          <a:hlinkClick r:id="rId3"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3" tooltip="James E. Faust">
                            <a:extLst>
                              <a:ext uri="{A12FA001-AC4F-418D-AE19-62706E023703}">
                                <ahyp:hlinkClr xmlns:ahyp="http://schemas.microsoft.com/office/drawing/2018/hyperlinkcolor" val="tx"/>
                              </a:ext>
                            </a:extLst>
                          </a:hlinkClick>
                        </a:rPr>
                        <a:t>James E. Faust</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4037339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2666911974"/>
              </p:ext>
            </p:extLst>
          </p:nvPr>
        </p:nvGraphicFramePr>
        <p:xfrm>
          <a:off x="357962" y="3631018"/>
          <a:ext cx="11125200" cy="3129280"/>
        </p:xfrm>
        <a:graphic>
          <a:graphicData uri="http://schemas.openxmlformats.org/drawingml/2006/table">
            <a:tbl>
              <a:tblPr firstRow="1" bandRow="1">
                <a:tableStyleId>{5940675A-B579-460E-94D1-54222C63F5DA}</a:tableStyleId>
              </a:tblPr>
              <a:tblGrid>
                <a:gridCol w="1098698">
                  <a:extLst>
                    <a:ext uri="{9D8B030D-6E8A-4147-A177-3AD203B41FA5}">
                      <a16:colId xmlns:a16="http://schemas.microsoft.com/office/drawing/2014/main" val="3991030350"/>
                    </a:ext>
                  </a:extLst>
                </a:gridCol>
                <a:gridCol w="4463902">
                  <a:extLst>
                    <a:ext uri="{9D8B030D-6E8A-4147-A177-3AD203B41FA5}">
                      <a16:colId xmlns:a16="http://schemas.microsoft.com/office/drawing/2014/main" val="315107676"/>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533400">
                <a:tc>
                  <a:txBody>
                    <a:bodyPr/>
                    <a:lstStyle/>
                    <a:p>
                      <a:r>
                        <a:rPr lang="en-US" dirty="0">
                          <a:solidFill>
                            <a:schemeClr val="tx1"/>
                          </a:solidFill>
                        </a:rPr>
                        <a:t>104</a:t>
                      </a:r>
                    </a:p>
                  </a:txBody>
                  <a:tcPr marL="31750" marR="31750" marT="31750" marB="31750" anchor="ctr"/>
                </a:tc>
                <a:tc>
                  <a:txBody>
                    <a:bodyPr/>
                    <a:lstStyle/>
                    <a:p>
                      <a:r>
                        <a:rPr lang="en-US" u="none" strike="noStrike">
                          <a:solidFill>
                            <a:schemeClr val="tx1"/>
                          </a:solidFill>
                          <a:effectLst/>
                          <a:hlinkClick r:id="rId2" tooltip="Winter Quarters Nebraska Temple">
                            <a:extLst>
                              <a:ext uri="{A12FA001-AC4F-418D-AE19-62706E023703}">
                                <ahyp:hlinkClr xmlns:ahyp="http://schemas.microsoft.com/office/drawing/2018/hyperlinkcolor" val="tx"/>
                              </a:ext>
                            </a:extLst>
                          </a:hlinkClick>
                        </a:rPr>
                        <a:t>Winter Quarters Nebraska Temple</a:t>
                      </a:r>
                      <a:endParaRPr lang="en-US">
                        <a:solidFill>
                          <a:schemeClr val="tx1"/>
                        </a:solidFill>
                      </a:endParaRPr>
                    </a:p>
                  </a:txBody>
                  <a:tcPr marL="31750" marR="31750" marT="31750" marB="31750" anchor="ctr"/>
                </a:tc>
                <a:tc>
                  <a:txBody>
                    <a:bodyPr/>
                    <a:lstStyle/>
                    <a:p>
                      <a:r>
                        <a:rPr lang="en-US">
                          <a:solidFill>
                            <a:schemeClr val="tx1"/>
                          </a:solidFill>
                        </a:rPr>
                        <a:t>22 April </a:t>
                      </a:r>
                      <a:r>
                        <a:rPr lang="en-US" u="none" strike="noStrike">
                          <a:solidFill>
                            <a:schemeClr val="tx1"/>
                          </a:solidFill>
                          <a:effectLst/>
                          <a:hlinkClick r:id="rId3" tooltip="2001">
                            <a:extLst>
                              <a:ext uri="{A12FA001-AC4F-418D-AE19-62706E023703}">
                                <ahyp:hlinkClr xmlns:ahyp="http://schemas.microsoft.com/office/drawing/2018/hyperlinkcolor" val="tx"/>
                              </a:ext>
                            </a:extLst>
                          </a:hlinkClick>
                        </a:rPr>
                        <a:t>2001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105</a:t>
                      </a:r>
                    </a:p>
                  </a:txBody>
                  <a:tcPr marL="31750" marR="31750" marT="31750" marB="31750" anchor="ctr"/>
                </a:tc>
                <a:tc>
                  <a:txBody>
                    <a:bodyPr/>
                    <a:lstStyle/>
                    <a:p>
                      <a:r>
                        <a:rPr lang="en-US" u="none" strike="noStrike" dirty="0">
                          <a:solidFill>
                            <a:schemeClr val="tx1"/>
                          </a:solidFill>
                          <a:effectLst/>
                          <a:hlinkClick r:id="rId5" tooltip="Guadalajara Mexico Temple">
                            <a:extLst>
                              <a:ext uri="{A12FA001-AC4F-418D-AE19-62706E023703}">
                                <ahyp:hlinkClr xmlns:ahyp="http://schemas.microsoft.com/office/drawing/2018/hyperlinkcolor" val="tx"/>
                              </a:ext>
                            </a:extLst>
                          </a:hlinkClick>
                        </a:rPr>
                        <a:t>Guadalajara México Temple</a:t>
                      </a:r>
                      <a:endParaRPr lang="en-US" dirty="0">
                        <a:solidFill>
                          <a:schemeClr val="tx1"/>
                        </a:solidFill>
                      </a:endParaRPr>
                    </a:p>
                  </a:txBody>
                  <a:tcPr marL="31750" marR="31750" marT="31750" marB="31750" anchor="ctr"/>
                </a:tc>
                <a:tc>
                  <a:txBody>
                    <a:bodyPr/>
                    <a:lstStyle/>
                    <a:p>
                      <a:r>
                        <a:rPr lang="en-US">
                          <a:solidFill>
                            <a:schemeClr val="tx1"/>
                          </a:solidFill>
                        </a:rPr>
                        <a:t>29 April </a:t>
                      </a:r>
                      <a:r>
                        <a:rPr lang="en-US" u="none" strike="noStrike">
                          <a:solidFill>
                            <a:schemeClr val="tx1"/>
                          </a:solidFill>
                          <a:effectLst/>
                          <a:hlinkClick r:id="rId3" tooltip="2001">
                            <a:extLst>
                              <a:ext uri="{A12FA001-AC4F-418D-AE19-62706E023703}">
                                <ahyp:hlinkClr xmlns:ahyp="http://schemas.microsoft.com/office/drawing/2018/hyperlinkcolor" val="tx"/>
                              </a:ext>
                            </a:extLst>
                          </a:hlinkClick>
                        </a:rPr>
                        <a:t>2001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dirty="0">
                          <a:solidFill>
                            <a:schemeClr val="tx1"/>
                          </a:solidFill>
                        </a:rPr>
                        <a:t>106</a:t>
                      </a:r>
                    </a:p>
                  </a:txBody>
                  <a:tcPr marL="31750" marR="31750" marT="31750" marB="31750" anchor="ctr"/>
                </a:tc>
                <a:tc>
                  <a:txBody>
                    <a:bodyPr/>
                    <a:lstStyle/>
                    <a:p>
                      <a:r>
                        <a:rPr lang="en-US" u="none" strike="noStrike">
                          <a:solidFill>
                            <a:schemeClr val="tx1"/>
                          </a:solidFill>
                          <a:effectLst/>
                          <a:hlinkClick r:id="rId6" tooltip="Perth Australia Temple">
                            <a:extLst>
                              <a:ext uri="{A12FA001-AC4F-418D-AE19-62706E023703}">
                                <ahyp:hlinkClr xmlns:ahyp="http://schemas.microsoft.com/office/drawing/2018/hyperlinkcolor" val="tx"/>
                              </a:ext>
                            </a:extLst>
                          </a:hlinkClick>
                        </a:rPr>
                        <a:t>Perth Australia Temple</a:t>
                      </a:r>
                      <a:endParaRPr lang="en-US">
                        <a:solidFill>
                          <a:schemeClr val="tx1"/>
                        </a:solidFill>
                      </a:endParaRPr>
                    </a:p>
                  </a:txBody>
                  <a:tcPr marL="31750" marR="31750" marT="31750" marB="31750" anchor="ctr"/>
                </a:tc>
                <a:tc>
                  <a:txBody>
                    <a:bodyPr/>
                    <a:lstStyle/>
                    <a:p>
                      <a:r>
                        <a:rPr lang="en-US">
                          <a:solidFill>
                            <a:schemeClr val="tx1"/>
                          </a:solidFill>
                        </a:rPr>
                        <a:t>20 May </a:t>
                      </a:r>
                      <a:r>
                        <a:rPr lang="en-US" u="none" strike="noStrike">
                          <a:solidFill>
                            <a:schemeClr val="tx1"/>
                          </a:solidFill>
                          <a:effectLst/>
                          <a:hlinkClick r:id="rId3" tooltip="2001">
                            <a:extLst>
                              <a:ext uri="{A12FA001-AC4F-418D-AE19-62706E023703}">
                                <ahyp:hlinkClr xmlns:ahyp="http://schemas.microsoft.com/office/drawing/2018/hyperlinkcolor" val="tx"/>
                              </a:ext>
                            </a:extLst>
                          </a:hlinkClick>
                        </a:rPr>
                        <a:t>2001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107</a:t>
                      </a:r>
                    </a:p>
                  </a:txBody>
                  <a:tcPr marL="31750" marR="31750" marT="31750" marB="31750" anchor="ctr"/>
                </a:tc>
                <a:tc>
                  <a:txBody>
                    <a:bodyPr/>
                    <a:lstStyle/>
                    <a:p>
                      <a:r>
                        <a:rPr lang="en-US" u="none" strike="noStrike">
                          <a:solidFill>
                            <a:schemeClr val="tx1"/>
                          </a:solidFill>
                          <a:effectLst/>
                          <a:hlinkClick r:id="rId7" tooltip="Columbia River Washington Temple">
                            <a:extLst>
                              <a:ext uri="{A12FA001-AC4F-418D-AE19-62706E023703}">
                                <ahyp:hlinkClr xmlns:ahyp="http://schemas.microsoft.com/office/drawing/2018/hyperlinkcolor" val="tx"/>
                              </a:ext>
                            </a:extLst>
                          </a:hlinkClick>
                        </a:rPr>
                        <a:t>Columbia River Washington Temple</a:t>
                      </a:r>
                      <a:endParaRPr lang="en-US">
                        <a:solidFill>
                          <a:schemeClr val="tx1"/>
                        </a:solidFill>
                      </a:endParaRPr>
                    </a:p>
                  </a:txBody>
                  <a:tcPr marL="31750" marR="31750" marT="31750" marB="31750" anchor="ctr"/>
                </a:tc>
                <a:tc>
                  <a:txBody>
                    <a:bodyPr/>
                    <a:lstStyle/>
                    <a:p>
                      <a:r>
                        <a:rPr lang="en-US">
                          <a:solidFill>
                            <a:schemeClr val="tx1"/>
                          </a:solidFill>
                        </a:rPr>
                        <a:t>18 November </a:t>
                      </a:r>
                      <a:r>
                        <a:rPr lang="en-US" u="none" strike="noStrike">
                          <a:solidFill>
                            <a:schemeClr val="tx1"/>
                          </a:solidFill>
                          <a:effectLst/>
                          <a:hlinkClick r:id="rId3" tooltip="2001">
                            <a:extLst>
                              <a:ext uri="{A12FA001-AC4F-418D-AE19-62706E023703}">
                                <ahyp:hlinkClr xmlns:ahyp="http://schemas.microsoft.com/office/drawing/2018/hyperlinkcolor" val="tx"/>
                              </a:ext>
                            </a:extLst>
                          </a:hlinkClick>
                        </a:rPr>
                        <a:t>2001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108</a:t>
                      </a:r>
                    </a:p>
                  </a:txBody>
                  <a:tcPr marL="31750" marR="31750" marT="31750" marB="31750" anchor="ctr"/>
                </a:tc>
                <a:tc>
                  <a:txBody>
                    <a:bodyPr/>
                    <a:lstStyle/>
                    <a:p>
                      <a:r>
                        <a:rPr lang="en-US" u="none" strike="noStrike">
                          <a:solidFill>
                            <a:schemeClr val="tx1"/>
                          </a:solidFill>
                          <a:effectLst/>
                          <a:hlinkClick r:id="rId8" tooltip="Snowflake Arizona Temple">
                            <a:extLst>
                              <a:ext uri="{A12FA001-AC4F-418D-AE19-62706E023703}">
                                <ahyp:hlinkClr xmlns:ahyp="http://schemas.microsoft.com/office/drawing/2018/hyperlinkcolor" val="tx"/>
                              </a:ext>
                            </a:extLst>
                          </a:hlinkClick>
                        </a:rPr>
                        <a:t>Snowflake Arizona Temple</a:t>
                      </a:r>
                      <a:endParaRPr lang="en-US">
                        <a:solidFill>
                          <a:schemeClr val="tx1"/>
                        </a:solidFill>
                      </a:endParaRPr>
                    </a:p>
                  </a:txBody>
                  <a:tcPr marL="31750" marR="31750" marT="31750" marB="31750" anchor="ctr"/>
                </a:tc>
                <a:tc>
                  <a:txBody>
                    <a:bodyPr/>
                    <a:lstStyle/>
                    <a:p>
                      <a:r>
                        <a:rPr lang="en-US">
                          <a:solidFill>
                            <a:schemeClr val="tx1"/>
                          </a:solidFill>
                        </a:rPr>
                        <a:t>3 March </a:t>
                      </a:r>
                      <a:r>
                        <a:rPr lang="en-US" u="none" strike="noStrike">
                          <a:solidFill>
                            <a:schemeClr val="tx1"/>
                          </a:solidFill>
                          <a:effectLst/>
                          <a:hlinkClick r:id="rId9"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109</a:t>
                      </a:r>
                    </a:p>
                  </a:txBody>
                  <a:tcPr marL="31750" marR="31750" marT="31750" marB="31750" anchor="ctr"/>
                </a:tc>
                <a:tc>
                  <a:txBody>
                    <a:bodyPr/>
                    <a:lstStyle/>
                    <a:p>
                      <a:r>
                        <a:rPr lang="en-US" u="none" strike="noStrike">
                          <a:solidFill>
                            <a:schemeClr val="tx1"/>
                          </a:solidFill>
                          <a:effectLst/>
                          <a:hlinkClick r:id="rId10" tooltip="Lubbock Texas Temple">
                            <a:extLst>
                              <a:ext uri="{A12FA001-AC4F-418D-AE19-62706E023703}">
                                <ahyp:hlinkClr xmlns:ahyp="http://schemas.microsoft.com/office/drawing/2018/hyperlinkcolor" val="tx"/>
                              </a:ext>
                            </a:extLst>
                          </a:hlinkClick>
                        </a:rPr>
                        <a:t>Lubbock Texas Temple</a:t>
                      </a:r>
                      <a:endParaRPr lang="en-US">
                        <a:solidFill>
                          <a:schemeClr val="tx1"/>
                        </a:solidFill>
                      </a:endParaRPr>
                    </a:p>
                  </a:txBody>
                  <a:tcPr marL="31750" marR="31750" marT="31750" marB="31750" anchor="ctr"/>
                </a:tc>
                <a:tc>
                  <a:txBody>
                    <a:bodyPr/>
                    <a:lstStyle/>
                    <a:p>
                      <a:r>
                        <a:rPr lang="en-US">
                          <a:solidFill>
                            <a:schemeClr val="tx1"/>
                          </a:solidFill>
                        </a:rPr>
                        <a:t>21 April </a:t>
                      </a:r>
                      <a:r>
                        <a:rPr lang="en-US" u="none" strike="noStrike">
                          <a:solidFill>
                            <a:schemeClr val="tx1"/>
                          </a:solidFill>
                          <a:effectLst/>
                          <a:hlinkClick r:id="rId9"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110</a:t>
                      </a:r>
                    </a:p>
                  </a:txBody>
                  <a:tcPr marL="31750" marR="31750" marT="31750" marB="31750" anchor="ctr"/>
                </a:tc>
                <a:tc>
                  <a:txBody>
                    <a:bodyPr/>
                    <a:lstStyle/>
                    <a:p>
                      <a:r>
                        <a:rPr lang="en-US" u="none" strike="noStrike">
                          <a:solidFill>
                            <a:schemeClr val="tx1"/>
                          </a:solidFill>
                          <a:effectLst/>
                          <a:hlinkClick r:id="rId11" tooltip="Monterrey Mexico Temple">
                            <a:extLst>
                              <a:ext uri="{A12FA001-AC4F-418D-AE19-62706E023703}">
                                <ahyp:hlinkClr xmlns:ahyp="http://schemas.microsoft.com/office/drawing/2018/hyperlinkcolor" val="tx"/>
                              </a:ext>
                            </a:extLst>
                          </a:hlinkClick>
                        </a:rPr>
                        <a:t>Monterrey México Temple</a:t>
                      </a:r>
                      <a:endParaRPr lang="en-US">
                        <a:solidFill>
                          <a:schemeClr val="tx1"/>
                        </a:solidFill>
                      </a:endParaRPr>
                    </a:p>
                  </a:txBody>
                  <a:tcPr marL="31750" marR="31750" marT="31750" marB="31750" anchor="ctr"/>
                </a:tc>
                <a:tc>
                  <a:txBody>
                    <a:bodyPr/>
                    <a:lstStyle/>
                    <a:p>
                      <a:r>
                        <a:rPr lang="en-US">
                          <a:solidFill>
                            <a:schemeClr val="tx1"/>
                          </a:solidFill>
                        </a:rPr>
                        <a:t>28 April </a:t>
                      </a:r>
                      <a:r>
                        <a:rPr lang="en-US" u="none" strike="noStrike">
                          <a:solidFill>
                            <a:schemeClr val="tx1"/>
                          </a:solidFill>
                          <a:effectLst/>
                          <a:hlinkClick r:id="rId9"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111</a:t>
                      </a:r>
                    </a:p>
                  </a:txBody>
                  <a:tcPr marL="31750" marR="31750" marT="31750" marB="31750" anchor="ctr"/>
                </a:tc>
                <a:tc>
                  <a:txBody>
                    <a:bodyPr/>
                    <a:lstStyle/>
                    <a:p>
                      <a:r>
                        <a:rPr lang="en-US" u="none" strike="noStrike">
                          <a:solidFill>
                            <a:schemeClr val="tx1"/>
                          </a:solidFill>
                          <a:effectLst/>
                          <a:hlinkClick r:id="rId12" tooltip="Campinas Brazil Temple">
                            <a:extLst>
                              <a:ext uri="{A12FA001-AC4F-418D-AE19-62706E023703}">
                                <ahyp:hlinkClr xmlns:ahyp="http://schemas.microsoft.com/office/drawing/2018/hyperlinkcolor" val="tx"/>
                              </a:ext>
                            </a:extLst>
                          </a:hlinkClick>
                        </a:rPr>
                        <a:t>Campinas Brazil Temple</a:t>
                      </a:r>
                      <a:endParaRPr lang="en-US">
                        <a:solidFill>
                          <a:schemeClr val="tx1"/>
                        </a:solidFill>
                      </a:endParaRPr>
                    </a:p>
                  </a:txBody>
                  <a:tcPr marL="31750" marR="31750" marT="31750" marB="31750" anchor="ctr"/>
                </a:tc>
                <a:tc>
                  <a:txBody>
                    <a:bodyPr/>
                    <a:lstStyle/>
                    <a:p>
                      <a:r>
                        <a:rPr lang="en-US">
                          <a:solidFill>
                            <a:schemeClr val="tx1"/>
                          </a:solidFill>
                        </a:rPr>
                        <a:t>17 May </a:t>
                      </a:r>
                      <a:r>
                        <a:rPr lang="en-US" u="none" strike="noStrike">
                          <a:solidFill>
                            <a:schemeClr val="tx1"/>
                          </a:solidFill>
                          <a:effectLst/>
                          <a:hlinkClick r:id="rId9"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2360949930"/>
              </p:ext>
            </p:extLst>
          </p:nvPr>
        </p:nvGraphicFramePr>
        <p:xfrm>
          <a:off x="357962" y="318977"/>
          <a:ext cx="11125200" cy="3312041"/>
        </p:xfrm>
        <a:graphic>
          <a:graphicData uri="http://schemas.openxmlformats.org/drawingml/2006/table">
            <a:tbl>
              <a:tblPr firstRow="1" bandRow="1">
                <a:tableStyleId>{5940675A-B579-460E-94D1-54222C63F5DA}</a:tableStyleId>
              </a:tblPr>
              <a:tblGrid>
                <a:gridCol w="1098698">
                  <a:extLst>
                    <a:ext uri="{9D8B030D-6E8A-4147-A177-3AD203B41FA5}">
                      <a16:colId xmlns:a16="http://schemas.microsoft.com/office/drawing/2014/main" val="3991030350"/>
                    </a:ext>
                  </a:extLst>
                </a:gridCol>
                <a:gridCol w="4463902">
                  <a:extLst>
                    <a:ext uri="{9D8B030D-6E8A-4147-A177-3AD203B41FA5}">
                      <a16:colId xmlns:a16="http://schemas.microsoft.com/office/drawing/2014/main" val="1072975062"/>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45321">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395188064"/>
                  </a:ext>
                </a:extLst>
              </a:tr>
              <a:tr h="370840">
                <a:tc>
                  <a:txBody>
                    <a:bodyPr/>
                    <a:lstStyle/>
                    <a:p>
                      <a:r>
                        <a:rPr lang="en-US" dirty="0">
                          <a:solidFill>
                            <a:schemeClr val="tx1"/>
                          </a:solidFill>
                        </a:rPr>
                        <a:t>96</a:t>
                      </a:r>
                    </a:p>
                  </a:txBody>
                  <a:tcPr marL="31750" marR="31750" marT="31750" marB="31750" anchor="ctr"/>
                </a:tc>
                <a:tc>
                  <a:txBody>
                    <a:bodyPr/>
                    <a:lstStyle/>
                    <a:p>
                      <a:r>
                        <a:rPr lang="en-US" u="none" strike="noStrike" dirty="0">
                          <a:solidFill>
                            <a:schemeClr val="tx1"/>
                          </a:solidFill>
                          <a:effectLst/>
                          <a:hlinkClick r:id="rId13" tooltip="Caracas Venezuela Temple">
                            <a:extLst>
                              <a:ext uri="{A12FA001-AC4F-418D-AE19-62706E023703}">
                                <ahyp:hlinkClr xmlns:ahyp="http://schemas.microsoft.com/office/drawing/2018/hyperlinkcolor" val="tx"/>
                              </a:ext>
                            </a:extLst>
                          </a:hlinkClick>
                        </a:rPr>
                        <a:t>Caracas Venezuela Temple</a:t>
                      </a:r>
                      <a:endParaRPr lang="en-US" dirty="0">
                        <a:solidFill>
                          <a:schemeClr val="tx1"/>
                        </a:solidFill>
                      </a:endParaRPr>
                    </a:p>
                  </a:txBody>
                  <a:tcPr marL="31750" marR="31750" marT="31750" marB="31750" anchor="ctr"/>
                </a:tc>
                <a:tc>
                  <a:txBody>
                    <a:bodyPr/>
                    <a:lstStyle/>
                    <a:p>
                      <a:r>
                        <a:rPr lang="en-US">
                          <a:solidFill>
                            <a:schemeClr val="tx1"/>
                          </a:solidFill>
                        </a:rPr>
                        <a:t>20 August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dirty="0">
                          <a:solidFill>
                            <a:schemeClr val="tx1"/>
                          </a:solidFill>
                        </a:rPr>
                        <a:t>97</a:t>
                      </a:r>
                    </a:p>
                  </a:txBody>
                  <a:tcPr marL="31750" marR="31750" marT="31750" marB="31750" anchor="ctr"/>
                </a:tc>
                <a:tc>
                  <a:txBody>
                    <a:bodyPr/>
                    <a:lstStyle/>
                    <a:p>
                      <a:r>
                        <a:rPr lang="en-US" u="none" strike="noStrike">
                          <a:solidFill>
                            <a:schemeClr val="tx1"/>
                          </a:solidFill>
                          <a:effectLst/>
                          <a:hlinkClick r:id="rId15" tooltip="Houston Texas Temple">
                            <a:extLst>
                              <a:ext uri="{A12FA001-AC4F-418D-AE19-62706E023703}">
                                <ahyp:hlinkClr xmlns:ahyp="http://schemas.microsoft.com/office/drawing/2018/hyperlinkcolor" val="tx"/>
                              </a:ext>
                            </a:extLst>
                          </a:hlinkClick>
                        </a:rPr>
                        <a:t>Houston Texas Temple</a:t>
                      </a:r>
                      <a:endParaRPr lang="en-US">
                        <a:solidFill>
                          <a:schemeClr val="tx1"/>
                        </a:solidFill>
                      </a:endParaRPr>
                    </a:p>
                  </a:txBody>
                  <a:tcPr marL="31750" marR="31750" marT="31750" marB="31750" anchor="ctr"/>
                </a:tc>
                <a:tc>
                  <a:txBody>
                    <a:bodyPr/>
                    <a:lstStyle/>
                    <a:p>
                      <a:r>
                        <a:rPr lang="en-US">
                          <a:solidFill>
                            <a:schemeClr val="tx1"/>
                          </a:solidFill>
                        </a:rPr>
                        <a:t>26 August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98</a:t>
                      </a:r>
                    </a:p>
                  </a:txBody>
                  <a:tcPr marL="31750" marR="31750" marT="31750" marB="31750" anchor="ctr"/>
                </a:tc>
                <a:tc>
                  <a:txBody>
                    <a:bodyPr/>
                    <a:lstStyle/>
                    <a:p>
                      <a:r>
                        <a:rPr lang="en-US" u="none" strike="noStrike">
                          <a:solidFill>
                            <a:schemeClr val="tx1"/>
                          </a:solidFill>
                          <a:effectLst/>
                          <a:hlinkClick r:id="rId16" tooltip="Birmingham Alabama Temple">
                            <a:extLst>
                              <a:ext uri="{A12FA001-AC4F-418D-AE19-62706E023703}">
                                <ahyp:hlinkClr xmlns:ahyp="http://schemas.microsoft.com/office/drawing/2018/hyperlinkcolor" val="tx"/>
                              </a:ext>
                            </a:extLst>
                          </a:hlinkClick>
                        </a:rPr>
                        <a:t>Birmingham Alabama Temple</a:t>
                      </a:r>
                      <a:endParaRPr lang="en-US">
                        <a:solidFill>
                          <a:schemeClr val="tx1"/>
                        </a:solidFill>
                      </a:endParaRPr>
                    </a:p>
                  </a:txBody>
                  <a:tcPr marL="31750" marR="31750" marT="31750" marB="31750" anchor="ctr"/>
                </a:tc>
                <a:tc>
                  <a:txBody>
                    <a:bodyPr/>
                    <a:lstStyle/>
                    <a:p>
                      <a:r>
                        <a:rPr lang="en-US">
                          <a:solidFill>
                            <a:schemeClr val="tx1"/>
                          </a:solidFill>
                        </a:rPr>
                        <a:t>3 September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99</a:t>
                      </a:r>
                    </a:p>
                  </a:txBody>
                  <a:tcPr marL="31750" marR="31750" marT="31750" marB="31750" anchor="ctr"/>
                </a:tc>
                <a:tc>
                  <a:txBody>
                    <a:bodyPr/>
                    <a:lstStyle/>
                    <a:p>
                      <a:r>
                        <a:rPr lang="pt-BR" u="none" strike="noStrike">
                          <a:solidFill>
                            <a:schemeClr val="tx1"/>
                          </a:solidFill>
                          <a:effectLst/>
                          <a:hlinkClick r:id="rId17" tooltip="Santo Domingo Dominican Republic Temple">
                            <a:extLst>
                              <a:ext uri="{A12FA001-AC4F-418D-AE19-62706E023703}">
                                <ahyp:hlinkClr xmlns:ahyp="http://schemas.microsoft.com/office/drawing/2018/hyperlinkcolor" val="tx"/>
                              </a:ext>
                            </a:extLst>
                          </a:hlinkClick>
                        </a:rPr>
                        <a:t>Santo Domingo Dominican Republic Temple</a:t>
                      </a:r>
                      <a:endParaRPr lang="pt-BR">
                        <a:solidFill>
                          <a:schemeClr val="tx1"/>
                        </a:solidFill>
                      </a:endParaRPr>
                    </a:p>
                  </a:txBody>
                  <a:tcPr marL="31750" marR="31750" marT="31750" marB="31750" anchor="ctr"/>
                </a:tc>
                <a:tc>
                  <a:txBody>
                    <a:bodyPr/>
                    <a:lstStyle/>
                    <a:p>
                      <a:r>
                        <a:rPr lang="en-US">
                          <a:solidFill>
                            <a:schemeClr val="tx1"/>
                          </a:solidFill>
                        </a:rPr>
                        <a:t>17 September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100</a:t>
                      </a:r>
                    </a:p>
                  </a:txBody>
                  <a:tcPr marL="31750" marR="31750" marT="31750" marB="31750" anchor="ctr"/>
                </a:tc>
                <a:tc>
                  <a:txBody>
                    <a:bodyPr/>
                    <a:lstStyle/>
                    <a:p>
                      <a:r>
                        <a:rPr lang="en-US" u="none" strike="noStrike">
                          <a:solidFill>
                            <a:schemeClr val="tx1"/>
                          </a:solidFill>
                          <a:effectLst/>
                          <a:hlinkClick r:id="rId18" tooltip="Boston Massachusetts Temple">
                            <a:extLst>
                              <a:ext uri="{A12FA001-AC4F-418D-AE19-62706E023703}">
                                <ahyp:hlinkClr xmlns:ahyp="http://schemas.microsoft.com/office/drawing/2018/hyperlinkcolor" val="tx"/>
                              </a:ext>
                            </a:extLst>
                          </a:hlinkClick>
                        </a:rPr>
                        <a:t>Boston Massachusetts Temple</a:t>
                      </a:r>
                      <a:endParaRPr lang="en-US">
                        <a:solidFill>
                          <a:schemeClr val="tx1"/>
                        </a:solidFill>
                      </a:endParaRPr>
                    </a:p>
                  </a:txBody>
                  <a:tcPr marL="31750" marR="31750" marT="31750" marB="31750" anchor="ctr"/>
                </a:tc>
                <a:tc>
                  <a:txBody>
                    <a:bodyPr/>
                    <a:lstStyle/>
                    <a:p>
                      <a:r>
                        <a:rPr lang="en-US">
                          <a:solidFill>
                            <a:schemeClr val="tx1"/>
                          </a:solidFill>
                        </a:rPr>
                        <a:t>1 October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101</a:t>
                      </a:r>
                    </a:p>
                  </a:txBody>
                  <a:tcPr marL="31750" marR="31750" marT="31750" marB="31750" anchor="ctr"/>
                </a:tc>
                <a:tc>
                  <a:txBody>
                    <a:bodyPr/>
                    <a:lstStyle/>
                    <a:p>
                      <a:r>
                        <a:rPr lang="en-US" u="none" strike="noStrike" dirty="0">
                          <a:solidFill>
                            <a:schemeClr val="tx1"/>
                          </a:solidFill>
                          <a:effectLst/>
                          <a:hlinkClick r:id="rId19" tooltip="Recife Brazil Temple">
                            <a:extLst>
                              <a:ext uri="{A12FA001-AC4F-418D-AE19-62706E023703}">
                                <ahyp:hlinkClr xmlns:ahyp="http://schemas.microsoft.com/office/drawing/2018/hyperlinkcolor" val="tx"/>
                              </a:ext>
                            </a:extLst>
                          </a:hlinkClick>
                        </a:rPr>
                        <a:t>Recife Brazil Temple</a:t>
                      </a:r>
                      <a:endParaRPr lang="en-US" dirty="0">
                        <a:solidFill>
                          <a:schemeClr val="tx1"/>
                        </a:solidFill>
                      </a:endParaRPr>
                    </a:p>
                  </a:txBody>
                  <a:tcPr marL="31750" marR="31750" marT="31750" marB="31750" anchor="ctr"/>
                </a:tc>
                <a:tc>
                  <a:txBody>
                    <a:bodyPr/>
                    <a:lstStyle/>
                    <a:p>
                      <a:r>
                        <a:rPr lang="en-US">
                          <a:solidFill>
                            <a:schemeClr val="tx1"/>
                          </a:solidFill>
                        </a:rPr>
                        <a:t>15 December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102</a:t>
                      </a:r>
                    </a:p>
                  </a:txBody>
                  <a:tcPr marL="31750" marR="31750" marT="31750" marB="31750" anchor="ctr"/>
                </a:tc>
                <a:tc>
                  <a:txBody>
                    <a:bodyPr/>
                    <a:lstStyle/>
                    <a:p>
                      <a:r>
                        <a:rPr lang="en-US" u="none" strike="noStrike">
                          <a:solidFill>
                            <a:schemeClr val="tx1"/>
                          </a:solidFill>
                          <a:effectLst/>
                          <a:hlinkClick r:id="rId20" tooltip="Porto Alegre Brazil Temple">
                            <a:extLst>
                              <a:ext uri="{A12FA001-AC4F-418D-AE19-62706E023703}">
                                <ahyp:hlinkClr xmlns:ahyp="http://schemas.microsoft.com/office/drawing/2018/hyperlinkcolor" val="tx"/>
                              </a:ext>
                            </a:extLst>
                          </a:hlinkClick>
                        </a:rPr>
                        <a:t>Porto Alegre Brazil Temple</a:t>
                      </a:r>
                      <a:endParaRPr lang="en-US">
                        <a:solidFill>
                          <a:schemeClr val="tx1"/>
                        </a:solidFill>
                      </a:endParaRPr>
                    </a:p>
                  </a:txBody>
                  <a:tcPr marL="31750" marR="31750" marT="31750" marB="31750" anchor="ctr"/>
                </a:tc>
                <a:tc>
                  <a:txBody>
                    <a:bodyPr/>
                    <a:lstStyle/>
                    <a:p>
                      <a:r>
                        <a:rPr lang="en-US">
                          <a:solidFill>
                            <a:schemeClr val="tx1"/>
                          </a:solidFill>
                        </a:rPr>
                        <a:t>17 December </a:t>
                      </a:r>
                      <a:r>
                        <a:rPr lang="en-US" u="none" strike="noStrike">
                          <a:solidFill>
                            <a:schemeClr val="tx1"/>
                          </a:solidFill>
                          <a:effectLst/>
                          <a:hlinkClick r:id="rId14" tooltip="2000">
                            <a:extLst>
                              <a:ext uri="{A12FA001-AC4F-418D-AE19-62706E023703}">
                                <ahyp:hlinkClr xmlns:ahyp="http://schemas.microsoft.com/office/drawing/2018/hyperlinkcolor" val="tx"/>
                              </a:ext>
                            </a:extLst>
                          </a:hlinkClick>
                        </a:rPr>
                        <a:t>2000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103</a:t>
                      </a:r>
                    </a:p>
                  </a:txBody>
                  <a:tcPr marL="31750" marR="31750" marT="31750" marB="31750" anchor="ctr"/>
                </a:tc>
                <a:tc>
                  <a:txBody>
                    <a:bodyPr/>
                    <a:lstStyle/>
                    <a:p>
                      <a:r>
                        <a:rPr lang="en-US" u="none" strike="noStrike">
                          <a:solidFill>
                            <a:schemeClr val="tx1"/>
                          </a:solidFill>
                          <a:effectLst/>
                          <a:hlinkClick r:id="rId21" tooltip="Montevideo Uruguay Temple">
                            <a:extLst>
                              <a:ext uri="{A12FA001-AC4F-418D-AE19-62706E023703}">
                                <ahyp:hlinkClr xmlns:ahyp="http://schemas.microsoft.com/office/drawing/2018/hyperlinkcolor" val="tx"/>
                              </a:ext>
                            </a:extLst>
                          </a:hlinkClick>
                        </a:rPr>
                        <a:t>Montevideo Uruguay Temple</a:t>
                      </a:r>
                      <a:endParaRPr lang="en-US">
                        <a:solidFill>
                          <a:schemeClr val="tx1"/>
                        </a:solidFill>
                      </a:endParaRPr>
                    </a:p>
                  </a:txBody>
                  <a:tcPr marL="31750" marR="31750" marT="31750" marB="31750" anchor="ctr"/>
                </a:tc>
                <a:tc>
                  <a:txBody>
                    <a:bodyPr/>
                    <a:lstStyle/>
                    <a:p>
                      <a:r>
                        <a:rPr lang="en-US">
                          <a:solidFill>
                            <a:schemeClr val="tx1"/>
                          </a:solidFill>
                        </a:rPr>
                        <a:t>18 March </a:t>
                      </a:r>
                      <a:r>
                        <a:rPr lang="en-US" u="none" strike="noStrike">
                          <a:solidFill>
                            <a:schemeClr val="tx1"/>
                          </a:solidFill>
                          <a:effectLst/>
                          <a:hlinkClick r:id="rId3" tooltip="2001">
                            <a:extLst>
                              <a:ext uri="{A12FA001-AC4F-418D-AE19-62706E023703}">
                                <ahyp:hlinkClr xmlns:ahyp="http://schemas.microsoft.com/office/drawing/2018/hyperlinkcolor" val="tx"/>
                              </a:ext>
                            </a:extLst>
                          </a:hlinkClick>
                        </a:rPr>
                        <a:t>2001</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319382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2481538702"/>
              </p:ext>
            </p:extLst>
          </p:nvPr>
        </p:nvGraphicFramePr>
        <p:xfrm>
          <a:off x="533400" y="3779874"/>
          <a:ext cx="11125200" cy="2966720"/>
        </p:xfrm>
        <a:graphic>
          <a:graphicData uri="http://schemas.openxmlformats.org/drawingml/2006/table">
            <a:tbl>
              <a:tblPr firstRow="1" bandRow="1">
                <a:tableStyleId>{5940675A-B579-460E-94D1-54222C63F5DA}</a:tableStyleId>
              </a:tblPr>
              <a:tblGrid>
                <a:gridCol w="1134533">
                  <a:extLst>
                    <a:ext uri="{9D8B030D-6E8A-4147-A177-3AD203B41FA5}">
                      <a16:colId xmlns:a16="http://schemas.microsoft.com/office/drawing/2014/main" val="3991030350"/>
                    </a:ext>
                  </a:extLst>
                </a:gridCol>
                <a:gridCol w="4428067">
                  <a:extLst>
                    <a:ext uri="{9D8B030D-6E8A-4147-A177-3AD203B41FA5}">
                      <a16:colId xmlns:a16="http://schemas.microsoft.com/office/drawing/2014/main" val="2368150512"/>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120</a:t>
                      </a:r>
                    </a:p>
                  </a:txBody>
                  <a:tcPr marL="31750" marR="31750" marT="31750" marB="31750" anchor="ctr"/>
                </a:tc>
                <a:tc>
                  <a:txBody>
                    <a:bodyPr/>
                    <a:lstStyle/>
                    <a:p>
                      <a:r>
                        <a:rPr lang="en-US" u="none" strike="noStrike">
                          <a:solidFill>
                            <a:schemeClr val="tx1"/>
                          </a:solidFill>
                          <a:effectLst/>
                          <a:hlinkClick r:id="rId2" tooltip="San Antonio Texas Temple">
                            <a:extLst>
                              <a:ext uri="{A12FA001-AC4F-418D-AE19-62706E023703}">
                                <ahyp:hlinkClr xmlns:ahyp="http://schemas.microsoft.com/office/drawing/2018/hyperlinkcolor" val="tx"/>
                              </a:ext>
                            </a:extLst>
                          </a:hlinkClick>
                        </a:rPr>
                        <a:t>San Antonio Texas Temple</a:t>
                      </a:r>
                      <a:endParaRPr lang="en-US">
                        <a:solidFill>
                          <a:schemeClr val="tx1"/>
                        </a:solidFill>
                      </a:endParaRPr>
                    </a:p>
                  </a:txBody>
                  <a:tcPr marL="31750" marR="31750" marT="31750" marB="31750" anchor="ctr"/>
                </a:tc>
                <a:tc>
                  <a:txBody>
                    <a:bodyPr/>
                    <a:lstStyle/>
                    <a:p>
                      <a:r>
                        <a:rPr lang="en-US">
                          <a:solidFill>
                            <a:schemeClr val="tx1"/>
                          </a:solidFill>
                        </a:rPr>
                        <a:t>22 May </a:t>
                      </a:r>
                      <a:r>
                        <a:rPr lang="en-US" u="none" strike="noStrike">
                          <a:solidFill>
                            <a:schemeClr val="tx1"/>
                          </a:solidFill>
                          <a:effectLst/>
                          <a:hlinkClick r:id="rId3" tooltip="2005">
                            <a:extLst>
                              <a:ext uri="{A12FA001-AC4F-418D-AE19-62706E023703}">
                                <ahyp:hlinkClr xmlns:ahyp="http://schemas.microsoft.com/office/drawing/2018/hyperlinkcolor" val="tx"/>
                              </a:ext>
                            </a:extLst>
                          </a:hlinkClick>
                        </a:rPr>
                        <a:t>2005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121</a:t>
                      </a:r>
                    </a:p>
                  </a:txBody>
                  <a:tcPr marL="31750" marR="31750" marT="31750" marB="31750" anchor="ctr"/>
                </a:tc>
                <a:tc>
                  <a:txBody>
                    <a:bodyPr/>
                    <a:lstStyle/>
                    <a:p>
                      <a:r>
                        <a:rPr lang="en-US" u="none" strike="noStrike">
                          <a:solidFill>
                            <a:schemeClr val="tx1"/>
                          </a:solidFill>
                          <a:effectLst/>
                          <a:hlinkClick r:id="rId5" tooltip="Aba Nigeria Temple">
                            <a:extLst>
                              <a:ext uri="{A12FA001-AC4F-418D-AE19-62706E023703}">
                                <ahyp:hlinkClr xmlns:ahyp="http://schemas.microsoft.com/office/drawing/2018/hyperlinkcolor" val="tx"/>
                              </a:ext>
                            </a:extLst>
                          </a:hlinkClick>
                        </a:rPr>
                        <a:t>Aba Nigeria Temple</a:t>
                      </a:r>
                      <a:endParaRPr lang="en-US">
                        <a:solidFill>
                          <a:schemeClr val="tx1"/>
                        </a:solidFill>
                      </a:endParaRPr>
                    </a:p>
                  </a:txBody>
                  <a:tcPr marL="31750" marR="31750" marT="31750" marB="31750" anchor="ctr"/>
                </a:tc>
                <a:tc>
                  <a:txBody>
                    <a:bodyPr/>
                    <a:lstStyle/>
                    <a:p>
                      <a:r>
                        <a:rPr lang="en-US">
                          <a:solidFill>
                            <a:schemeClr val="tx1"/>
                          </a:solidFill>
                        </a:rPr>
                        <a:t>7 August </a:t>
                      </a:r>
                      <a:r>
                        <a:rPr lang="en-US" u="none" strike="noStrike">
                          <a:solidFill>
                            <a:schemeClr val="tx1"/>
                          </a:solidFill>
                          <a:effectLst/>
                          <a:hlinkClick r:id="rId3" tooltip="2005">
                            <a:extLst>
                              <a:ext uri="{A12FA001-AC4F-418D-AE19-62706E023703}">
                                <ahyp:hlinkClr xmlns:ahyp="http://schemas.microsoft.com/office/drawing/2018/hyperlinkcolor" val="tx"/>
                              </a:ext>
                            </a:extLst>
                          </a:hlinkClick>
                        </a:rPr>
                        <a:t>2005</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122</a:t>
                      </a:r>
                    </a:p>
                  </a:txBody>
                  <a:tcPr marL="31750" marR="31750" marT="31750" marB="31750" anchor="ctr"/>
                </a:tc>
                <a:tc>
                  <a:txBody>
                    <a:bodyPr/>
                    <a:lstStyle/>
                    <a:p>
                      <a:r>
                        <a:rPr lang="en-US" u="none" strike="noStrike">
                          <a:solidFill>
                            <a:schemeClr val="tx1"/>
                          </a:solidFill>
                          <a:effectLst/>
                          <a:hlinkClick r:id="rId6" tooltip="Newport Beach California Temple">
                            <a:extLst>
                              <a:ext uri="{A12FA001-AC4F-418D-AE19-62706E023703}">
                                <ahyp:hlinkClr xmlns:ahyp="http://schemas.microsoft.com/office/drawing/2018/hyperlinkcolor" val="tx"/>
                              </a:ext>
                            </a:extLst>
                          </a:hlinkClick>
                        </a:rPr>
                        <a:t>Newport Beach California Temple</a:t>
                      </a:r>
                      <a:endParaRPr lang="en-US">
                        <a:solidFill>
                          <a:schemeClr val="tx1"/>
                        </a:solidFill>
                      </a:endParaRPr>
                    </a:p>
                  </a:txBody>
                  <a:tcPr marL="31750" marR="31750" marT="31750" marB="31750" anchor="ctr"/>
                </a:tc>
                <a:tc>
                  <a:txBody>
                    <a:bodyPr/>
                    <a:lstStyle/>
                    <a:p>
                      <a:r>
                        <a:rPr lang="en-US">
                          <a:solidFill>
                            <a:schemeClr val="tx1"/>
                          </a:solidFill>
                        </a:rPr>
                        <a:t>28 August </a:t>
                      </a:r>
                      <a:r>
                        <a:rPr lang="en-US" u="none" strike="noStrike">
                          <a:solidFill>
                            <a:schemeClr val="tx1"/>
                          </a:solidFill>
                          <a:effectLst/>
                          <a:hlinkClick r:id="rId3" tooltip="2005">
                            <a:extLst>
                              <a:ext uri="{A12FA001-AC4F-418D-AE19-62706E023703}">
                                <ahyp:hlinkClr xmlns:ahyp="http://schemas.microsoft.com/office/drawing/2018/hyperlinkcolor" val="tx"/>
                              </a:ext>
                            </a:extLst>
                          </a:hlinkClick>
                        </a:rPr>
                        <a:t>2005</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123</a:t>
                      </a:r>
                    </a:p>
                  </a:txBody>
                  <a:tcPr marL="31750" marR="31750" marT="31750" marB="31750" anchor="ctr"/>
                </a:tc>
                <a:tc>
                  <a:txBody>
                    <a:bodyPr/>
                    <a:lstStyle/>
                    <a:p>
                      <a:r>
                        <a:rPr lang="en-US" u="none" strike="noStrike">
                          <a:solidFill>
                            <a:schemeClr val="tx1"/>
                          </a:solidFill>
                          <a:effectLst/>
                          <a:hlinkClick r:id="rId7" tooltip="Sacramento California Temple">
                            <a:extLst>
                              <a:ext uri="{A12FA001-AC4F-418D-AE19-62706E023703}">
                                <ahyp:hlinkClr xmlns:ahyp="http://schemas.microsoft.com/office/drawing/2018/hyperlinkcolor" val="tx"/>
                              </a:ext>
                            </a:extLst>
                          </a:hlinkClick>
                        </a:rPr>
                        <a:t>Sacramento California Temple</a:t>
                      </a:r>
                      <a:endParaRPr lang="en-US">
                        <a:solidFill>
                          <a:schemeClr val="tx1"/>
                        </a:solidFill>
                      </a:endParaRPr>
                    </a:p>
                  </a:txBody>
                  <a:tcPr marL="31750" marR="31750" marT="31750" marB="31750" anchor="ctr"/>
                </a:tc>
                <a:tc>
                  <a:txBody>
                    <a:bodyPr/>
                    <a:lstStyle/>
                    <a:p>
                      <a:r>
                        <a:rPr lang="en-US">
                          <a:solidFill>
                            <a:schemeClr val="tx1"/>
                          </a:solidFill>
                        </a:rPr>
                        <a:t>3 September </a:t>
                      </a:r>
                      <a:r>
                        <a:rPr lang="en-US" u="none" strike="noStrike">
                          <a:solidFill>
                            <a:schemeClr val="tx1"/>
                          </a:solidFill>
                          <a:effectLst/>
                          <a:hlinkClick r:id="rId8" tooltip="2006">
                            <a:extLst>
                              <a:ext uri="{A12FA001-AC4F-418D-AE19-62706E023703}">
                                <ahyp:hlinkClr xmlns:ahyp="http://schemas.microsoft.com/office/drawing/2018/hyperlinkcolor" val="tx"/>
                              </a:ext>
                            </a:extLst>
                          </a:hlinkClick>
                        </a:rPr>
                        <a:t>2006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124</a:t>
                      </a:r>
                    </a:p>
                  </a:txBody>
                  <a:tcPr marL="31750" marR="31750" marT="31750" marB="31750" anchor="ctr"/>
                </a:tc>
                <a:tc>
                  <a:txBody>
                    <a:bodyPr/>
                    <a:lstStyle/>
                    <a:p>
                      <a:r>
                        <a:rPr lang="en-US" u="none" strike="noStrike">
                          <a:solidFill>
                            <a:schemeClr val="tx1"/>
                          </a:solidFill>
                          <a:effectLst/>
                          <a:hlinkClick r:id="rId9" tooltip="Helsinki Finland Temple">
                            <a:extLst>
                              <a:ext uri="{A12FA001-AC4F-418D-AE19-62706E023703}">
                                <ahyp:hlinkClr xmlns:ahyp="http://schemas.microsoft.com/office/drawing/2018/hyperlinkcolor" val="tx"/>
                              </a:ext>
                            </a:extLst>
                          </a:hlinkClick>
                        </a:rPr>
                        <a:t>Helsinki Finland Temple</a:t>
                      </a:r>
                      <a:endParaRPr lang="en-US">
                        <a:solidFill>
                          <a:schemeClr val="tx1"/>
                        </a:solidFill>
                      </a:endParaRPr>
                    </a:p>
                  </a:txBody>
                  <a:tcPr marL="31750" marR="31750" marT="31750" marB="31750" anchor="ctr"/>
                </a:tc>
                <a:tc>
                  <a:txBody>
                    <a:bodyPr/>
                    <a:lstStyle/>
                    <a:p>
                      <a:r>
                        <a:rPr lang="en-US">
                          <a:solidFill>
                            <a:schemeClr val="tx1"/>
                          </a:solidFill>
                        </a:rPr>
                        <a:t>22 October </a:t>
                      </a:r>
                      <a:r>
                        <a:rPr lang="en-US" u="none" strike="noStrike">
                          <a:solidFill>
                            <a:schemeClr val="tx1"/>
                          </a:solidFill>
                          <a:effectLst/>
                          <a:hlinkClick r:id="rId8" tooltip="2006">
                            <a:extLst>
                              <a:ext uri="{A12FA001-AC4F-418D-AE19-62706E023703}">
                                <ahyp:hlinkClr xmlns:ahyp="http://schemas.microsoft.com/office/drawing/2018/hyperlinkcolor" val="tx"/>
                              </a:ext>
                            </a:extLst>
                          </a:hlinkClick>
                        </a:rPr>
                        <a:t>2006</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125</a:t>
                      </a:r>
                    </a:p>
                  </a:txBody>
                  <a:tcPr marL="31750" marR="31750" marT="31750" marB="31750" anchor="ctr"/>
                </a:tc>
                <a:tc>
                  <a:txBody>
                    <a:bodyPr/>
                    <a:lstStyle/>
                    <a:p>
                      <a:r>
                        <a:rPr lang="en-US" u="none" strike="noStrike">
                          <a:solidFill>
                            <a:schemeClr val="tx1"/>
                          </a:solidFill>
                          <a:effectLst/>
                          <a:hlinkClick r:id="rId10" tooltip="Rexburg Idaho Temple">
                            <a:extLst>
                              <a:ext uri="{A12FA001-AC4F-418D-AE19-62706E023703}">
                                <ahyp:hlinkClr xmlns:ahyp="http://schemas.microsoft.com/office/drawing/2018/hyperlinkcolor" val="tx"/>
                              </a:ext>
                            </a:extLst>
                          </a:hlinkClick>
                        </a:rPr>
                        <a:t>Rexburg Idaho Temple</a:t>
                      </a:r>
                      <a:endParaRPr lang="en-US">
                        <a:solidFill>
                          <a:schemeClr val="tx1"/>
                        </a:solidFill>
                      </a:endParaRPr>
                    </a:p>
                  </a:txBody>
                  <a:tcPr marL="31750" marR="31750" marT="31750" marB="31750" anchor="ctr"/>
                </a:tc>
                <a:tc>
                  <a:txBody>
                    <a:bodyPr/>
                    <a:lstStyle/>
                    <a:p>
                      <a:r>
                        <a:rPr lang="en-US">
                          <a:solidFill>
                            <a:schemeClr val="tx1"/>
                          </a:solidFill>
                        </a:rPr>
                        <a:t>10 February </a:t>
                      </a:r>
                      <a:r>
                        <a:rPr lang="en-US" u="none" strike="noStrike">
                          <a:solidFill>
                            <a:schemeClr val="tx1"/>
                          </a:solidFill>
                          <a:effectLst/>
                          <a:hlinkClick r:id="rId11" tooltip="2008">
                            <a:extLst>
                              <a:ext uri="{A12FA001-AC4F-418D-AE19-62706E023703}">
                                <ahyp:hlinkClr xmlns:ahyp="http://schemas.microsoft.com/office/drawing/2018/hyperlinkcolor" val="tx"/>
                              </a:ext>
                            </a:extLst>
                          </a:hlinkClick>
                        </a:rPr>
                        <a:t>2008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2"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126</a:t>
                      </a:r>
                    </a:p>
                  </a:txBody>
                  <a:tcPr marL="31750" marR="31750" marT="31750" marB="31750" anchor="ctr"/>
                </a:tc>
                <a:tc>
                  <a:txBody>
                    <a:bodyPr/>
                    <a:lstStyle/>
                    <a:p>
                      <a:r>
                        <a:rPr lang="en-US" u="none" strike="noStrike">
                          <a:solidFill>
                            <a:schemeClr val="tx1"/>
                          </a:solidFill>
                          <a:effectLst/>
                          <a:hlinkClick r:id="rId13" tooltip="Curitiba Brazil Temple">
                            <a:extLst>
                              <a:ext uri="{A12FA001-AC4F-418D-AE19-62706E023703}">
                                <ahyp:hlinkClr xmlns:ahyp="http://schemas.microsoft.com/office/drawing/2018/hyperlinkcolor" val="tx"/>
                              </a:ext>
                            </a:extLst>
                          </a:hlinkClick>
                        </a:rPr>
                        <a:t>Curitiba Brazil Temple</a:t>
                      </a:r>
                      <a:endParaRPr lang="en-US">
                        <a:solidFill>
                          <a:schemeClr val="tx1"/>
                        </a:solidFill>
                      </a:endParaRPr>
                    </a:p>
                  </a:txBody>
                  <a:tcPr marL="31750" marR="31750" marT="31750" marB="31750" anchor="ctr"/>
                </a:tc>
                <a:tc>
                  <a:txBody>
                    <a:bodyPr/>
                    <a:lstStyle/>
                    <a:p>
                      <a:r>
                        <a:rPr lang="en-US">
                          <a:solidFill>
                            <a:schemeClr val="tx1"/>
                          </a:solidFill>
                        </a:rPr>
                        <a:t>1 June </a:t>
                      </a:r>
                      <a:r>
                        <a:rPr lang="en-US" u="none" strike="noStrike">
                          <a:solidFill>
                            <a:schemeClr val="tx1"/>
                          </a:solidFill>
                          <a:effectLst/>
                          <a:hlinkClick r:id="rId11" tooltip="2008">
                            <a:extLst>
                              <a:ext uri="{A12FA001-AC4F-418D-AE19-62706E023703}">
                                <ahyp:hlinkClr xmlns:ahyp="http://schemas.microsoft.com/office/drawing/2018/hyperlinkcolor" val="tx"/>
                              </a:ext>
                            </a:extLst>
                          </a:hlinkClick>
                        </a:rPr>
                        <a:t>2008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2"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127</a:t>
                      </a:r>
                    </a:p>
                  </a:txBody>
                  <a:tcPr marL="31750" marR="31750" marT="31750" marB="31750" anchor="ctr"/>
                </a:tc>
                <a:tc>
                  <a:txBody>
                    <a:bodyPr/>
                    <a:lstStyle/>
                    <a:p>
                      <a:r>
                        <a:rPr lang="en-US" u="none" strike="noStrike">
                          <a:solidFill>
                            <a:schemeClr val="tx1"/>
                          </a:solidFill>
                          <a:effectLst/>
                          <a:hlinkClick r:id="rId14" tooltip="Panama City Panama Temple">
                            <a:extLst>
                              <a:ext uri="{A12FA001-AC4F-418D-AE19-62706E023703}">
                                <ahyp:hlinkClr xmlns:ahyp="http://schemas.microsoft.com/office/drawing/2018/hyperlinkcolor" val="tx"/>
                              </a:ext>
                            </a:extLst>
                          </a:hlinkClick>
                        </a:rPr>
                        <a:t>Panamá City Panamá Temple</a:t>
                      </a:r>
                      <a:endParaRPr lang="en-US">
                        <a:solidFill>
                          <a:schemeClr val="tx1"/>
                        </a:solidFill>
                      </a:endParaRPr>
                    </a:p>
                  </a:txBody>
                  <a:tcPr marL="31750" marR="31750" marT="31750" marB="31750" anchor="ctr"/>
                </a:tc>
                <a:tc>
                  <a:txBody>
                    <a:bodyPr/>
                    <a:lstStyle/>
                    <a:p>
                      <a:r>
                        <a:rPr lang="en-US">
                          <a:solidFill>
                            <a:schemeClr val="tx1"/>
                          </a:solidFill>
                        </a:rPr>
                        <a:t>10 August </a:t>
                      </a:r>
                      <a:r>
                        <a:rPr lang="en-US" u="none" strike="noStrike">
                          <a:solidFill>
                            <a:schemeClr val="tx1"/>
                          </a:solidFill>
                          <a:effectLst/>
                          <a:hlinkClick r:id="rId11" tooltip="2008">
                            <a:extLst>
                              <a:ext uri="{A12FA001-AC4F-418D-AE19-62706E023703}">
                                <ahyp:hlinkClr xmlns:ahyp="http://schemas.microsoft.com/office/drawing/2018/hyperlinkcolor" val="tx"/>
                              </a:ext>
                            </a:extLst>
                          </a:hlinkClick>
                        </a:rPr>
                        <a:t>2008</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12" tooltip="Thomas S. Monson">
                            <a:extLst>
                              <a:ext uri="{A12FA001-AC4F-418D-AE19-62706E023703}">
                                <ahyp:hlinkClr xmlns:ahyp="http://schemas.microsoft.com/office/drawing/2018/hyperlinkcolor" val="tx"/>
                              </a:ext>
                            </a:extLst>
                          </a:hlinkClick>
                        </a:rPr>
                        <a:t>Thomas S. Monson</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2103553998"/>
              </p:ext>
            </p:extLst>
          </p:nvPr>
        </p:nvGraphicFramePr>
        <p:xfrm>
          <a:off x="533400" y="442314"/>
          <a:ext cx="11125200" cy="3337560"/>
        </p:xfrm>
        <a:graphic>
          <a:graphicData uri="http://schemas.openxmlformats.org/drawingml/2006/table">
            <a:tbl>
              <a:tblPr firstRow="1" bandRow="1">
                <a:tableStyleId>{5940675A-B579-460E-94D1-54222C63F5DA}</a:tableStyleId>
              </a:tblPr>
              <a:tblGrid>
                <a:gridCol w="1151467">
                  <a:extLst>
                    <a:ext uri="{9D8B030D-6E8A-4147-A177-3AD203B41FA5}">
                      <a16:colId xmlns:a16="http://schemas.microsoft.com/office/drawing/2014/main" val="3991030350"/>
                    </a:ext>
                  </a:extLst>
                </a:gridCol>
                <a:gridCol w="4411133">
                  <a:extLst>
                    <a:ext uri="{9D8B030D-6E8A-4147-A177-3AD203B41FA5}">
                      <a16:colId xmlns:a16="http://schemas.microsoft.com/office/drawing/2014/main" val="4214293282"/>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1161604971"/>
                  </a:ext>
                </a:extLst>
              </a:tr>
              <a:tr h="370840">
                <a:tc>
                  <a:txBody>
                    <a:bodyPr/>
                    <a:lstStyle/>
                    <a:p>
                      <a:r>
                        <a:rPr lang="en-US" dirty="0">
                          <a:solidFill>
                            <a:schemeClr val="tx1"/>
                          </a:solidFill>
                        </a:rPr>
                        <a:t>112</a:t>
                      </a:r>
                    </a:p>
                  </a:txBody>
                  <a:tcPr marL="31750" marR="31750" marT="31750" marB="31750" anchor="ctr"/>
                </a:tc>
                <a:tc>
                  <a:txBody>
                    <a:bodyPr/>
                    <a:lstStyle/>
                    <a:p>
                      <a:r>
                        <a:rPr lang="en-US" u="none" strike="noStrike" dirty="0">
                          <a:solidFill>
                            <a:schemeClr val="tx1"/>
                          </a:solidFill>
                          <a:effectLst/>
                          <a:hlinkClick r:id="rId15" tooltip="Asuncion Paraguay Temple">
                            <a:extLst>
                              <a:ext uri="{A12FA001-AC4F-418D-AE19-62706E023703}">
                                <ahyp:hlinkClr xmlns:ahyp="http://schemas.microsoft.com/office/drawing/2018/hyperlinkcolor" val="tx"/>
                              </a:ext>
                            </a:extLst>
                          </a:hlinkClick>
                        </a:rPr>
                        <a:t>Asunción Paraguay Temple</a:t>
                      </a:r>
                      <a:endParaRPr lang="en-US" dirty="0">
                        <a:solidFill>
                          <a:schemeClr val="tx1"/>
                        </a:solidFill>
                      </a:endParaRPr>
                    </a:p>
                  </a:txBody>
                  <a:tcPr marL="31750" marR="31750" marT="31750" marB="31750" anchor="ctr"/>
                </a:tc>
                <a:tc>
                  <a:txBody>
                    <a:bodyPr/>
                    <a:lstStyle/>
                    <a:p>
                      <a:r>
                        <a:rPr lang="en-US">
                          <a:solidFill>
                            <a:schemeClr val="tx1"/>
                          </a:solidFill>
                        </a:rPr>
                        <a:t>19 May </a:t>
                      </a:r>
                      <a:r>
                        <a:rPr lang="en-US" u="none" strike="noStrike">
                          <a:solidFill>
                            <a:schemeClr val="tx1"/>
                          </a:solidFill>
                          <a:effectLst/>
                          <a:hlinkClick r:id="rId16"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113</a:t>
                      </a:r>
                    </a:p>
                  </a:txBody>
                  <a:tcPr marL="31750" marR="31750" marT="31750" marB="31750" anchor="ctr"/>
                </a:tc>
                <a:tc>
                  <a:txBody>
                    <a:bodyPr/>
                    <a:lstStyle/>
                    <a:p>
                      <a:r>
                        <a:rPr lang="en-US" u="none" strike="noStrike">
                          <a:solidFill>
                            <a:schemeClr val="tx1"/>
                          </a:solidFill>
                          <a:effectLst/>
                          <a:hlinkClick r:id="rId17" tooltip="Nauvoo Temple">
                            <a:extLst>
                              <a:ext uri="{A12FA001-AC4F-418D-AE19-62706E023703}">
                                <ahyp:hlinkClr xmlns:ahyp="http://schemas.microsoft.com/office/drawing/2018/hyperlinkcolor" val="tx"/>
                              </a:ext>
                            </a:extLst>
                          </a:hlinkClick>
                        </a:rPr>
                        <a:t>Nauvoo Illinois Temple</a:t>
                      </a:r>
                      <a:endParaRPr lang="en-US">
                        <a:solidFill>
                          <a:schemeClr val="tx1"/>
                        </a:solidFill>
                      </a:endParaRPr>
                    </a:p>
                  </a:txBody>
                  <a:tcPr marL="31750" marR="31750" marT="31750" marB="31750" anchor="ctr"/>
                </a:tc>
                <a:tc>
                  <a:txBody>
                    <a:bodyPr/>
                    <a:lstStyle/>
                    <a:p>
                      <a:r>
                        <a:rPr lang="en-US">
                          <a:solidFill>
                            <a:schemeClr val="tx1"/>
                          </a:solidFill>
                        </a:rPr>
                        <a:t>27 June </a:t>
                      </a:r>
                      <a:r>
                        <a:rPr lang="en-US" u="none" strike="noStrike">
                          <a:solidFill>
                            <a:schemeClr val="tx1"/>
                          </a:solidFill>
                          <a:effectLst/>
                          <a:hlinkClick r:id="rId16"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114</a:t>
                      </a:r>
                    </a:p>
                  </a:txBody>
                  <a:tcPr marL="31750" marR="31750" marT="31750" marB="31750" anchor="ctr"/>
                </a:tc>
                <a:tc>
                  <a:txBody>
                    <a:bodyPr/>
                    <a:lstStyle/>
                    <a:p>
                      <a:r>
                        <a:rPr lang="en-US" u="none" strike="noStrike">
                          <a:solidFill>
                            <a:schemeClr val="tx1"/>
                          </a:solidFill>
                          <a:effectLst/>
                          <a:hlinkClick r:id="rId18" tooltip="The Hague Netherlands Temple">
                            <a:extLst>
                              <a:ext uri="{A12FA001-AC4F-418D-AE19-62706E023703}">
                                <ahyp:hlinkClr xmlns:ahyp="http://schemas.microsoft.com/office/drawing/2018/hyperlinkcolor" val="tx"/>
                              </a:ext>
                            </a:extLst>
                          </a:hlinkClick>
                        </a:rPr>
                        <a:t>The Hague Netherlands Temple</a:t>
                      </a:r>
                      <a:endParaRPr lang="en-US">
                        <a:solidFill>
                          <a:schemeClr val="tx1"/>
                        </a:solidFill>
                      </a:endParaRPr>
                    </a:p>
                  </a:txBody>
                  <a:tcPr marL="31750" marR="31750" marT="31750" marB="31750" anchor="ctr"/>
                </a:tc>
                <a:tc>
                  <a:txBody>
                    <a:bodyPr/>
                    <a:lstStyle/>
                    <a:p>
                      <a:r>
                        <a:rPr lang="en-US">
                          <a:solidFill>
                            <a:schemeClr val="tx1"/>
                          </a:solidFill>
                        </a:rPr>
                        <a:t>8 September </a:t>
                      </a:r>
                      <a:r>
                        <a:rPr lang="en-US" u="none" strike="noStrike">
                          <a:solidFill>
                            <a:schemeClr val="tx1"/>
                          </a:solidFill>
                          <a:effectLst/>
                          <a:hlinkClick r:id="rId16" tooltip="2002">
                            <a:extLst>
                              <a:ext uri="{A12FA001-AC4F-418D-AE19-62706E023703}">
                                <ahyp:hlinkClr xmlns:ahyp="http://schemas.microsoft.com/office/drawing/2018/hyperlinkcolor" val="tx"/>
                              </a:ext>
                            </a:extLst>
                          </a:hlinkClick>
                        </a:rPr>
                        <a:t>2002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dirty="0">
                          <a:solidFill>
                            <a:schemeClr val="tx1"/>
                          </a:solidFill>
                        </a:rPr>
                        <a:t>115</a:t>
                      </a:r>
                    </a:p>
                  </a:txBody>
                  <a:tcPr marL="31750" marR="31750" marT="31750" marB="31750" anchor="ctr"/>
                </a:tc>
                <a:tc>
                  <a:txBody>
                    <a:bodyPr/>
                    <a:lstStyle/>
                    <a:p>
                      <a:r>
                        <a:rPr lang="en-US" u="none" strike="noStrike">
                          <a:solidFill>
                            <a:schemeClr val="tx1"/>
                          </a:solidFill>
                          <a:effectLst/>
                          <a:hlinkClick r:id="rId19" tooltip="Brisbane Australia Temple">
                            <a:extLst>
                              <a:ext uri="{A12FA001-AC4F-418D-AE19-62706E023703}">
                                <ahyp:hlinkClr xmlns:ahyp="http://schemas.microsoft.com/office/drawing/2018/hyperlinkcolor" val="tx"/>
                              </a:ext>
                            </a:extLst>
                          </a:hlinkClick>
                        </a:rPr>
                        <a:t>Brisbane Australia Temple</a:t>
                      </a:r>
                      <a:endParaRPr lang="en-US">
                        <a:solidFill>
                          <a:schemeClr val="tx1"/>
                        </a:solidFill>
                      </a:endParaRPr>
                    </a:p>
                  </a:txBody>
                  <a:tcPr marL="31750" marR="31750" marT="31750" marB="31750" anchor="ctr"/>
                </a:tc>
                <a:tc>
                  <a:txBody>
                    <a:bodyPr/>
                    <a:lstStyle/>
                    <a:p>
                      <a:r>
                        <a:rPr lang="en-US">
                          <a:solidFill>
                            <a:schemeClr val="tx1"/>
                          </a:solidFill>
                        </a:rPr>
                        <a:t>15 June </a:t>
                      </a:r>
                      <a:r>
                        <a:rPr lang="en-US" u="none" strike="noStrike">
                          <a:solidFill>
                            <a:schemeClr val="tx1"/>
                          </a:solidFill>
                          <a:effectLst/>
                          <a:hlinkClick r:id="rId20" tooltip="2003">
                            <a:extLst>
                              <a:ext uri="{A12FA001-AC4F-418D-AE19-62706E023703}">
                                <ahyp:hlinkClr xmlns:ahyp="http://schemas.microsoft.com/office/drawing/2018/hyperlinkcolor" val="tx"/>
                              </a:ext>
                            </a:extLst>
                          </a:hlinkClick>
                        </a:rPr>
                        <a:t>2003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116</a:t>
                      </a:r>
                    </a:p>
                  </a:txBody>
                  <a:tcPr marL="31750" marR="31750" marT="31750" marB="31750" anchor="ctr"/>
                </a:tc>
                <a:tc>
                  <a:txBody>
                    <a:bodyPr/>
                    <a:lstStyle/>
                    <a:p>
                      <a:r>
                        <a:rPr lang="en-US" u="none" strike="noStrike">
                          <a:solidFill>
                            <a:schemeClr val="tx1"/>
                          </a:solidFill>
                          <a:effectLst/>
                          <a:hlinkClick r:id="rId21" tooltip="Redlands California Temple">
                            <a:extLst>
                              <a:ext uri="{A12FA001-AC4F-418D-AE19-62706E023703}">
                                <ahyp:hlinkClr xmlns:ahyp="http://schemas.microsoft.com/office/drawing/2018/hyperlinkcolor" val="tx"/>
                              </a:ext>
                            </a:extLst>
                          </a:hlinkClick>
                        </a:rPr>
                        <a:t>Redlands California Temple</a:t>
                      </a:r>
                      <a:endParaRPr lang="en-US">
                        <a:solidFill>
                          <a:schemeClr val="tx1"/>
                        </a:solidFill>
                      </a:endParaRPr>
                    </a:p>
                  </a:txBody>
                  <a:tcPr marL="31750" marR="31750" marT="31750" marB="31750" anchor="ctr"/>
                </a:tc>
                <a:tc>
                  <a:txBody>
                    <a:bodyPr/>
                    <a:lstStyle/>
                    <a:p>
                      <a:r>
                        <a:rPr lang="en-US">
                          <a:solidFill>
                            <a:schemeClr val="tx1"/>
                          </a:solidFill>
                        </a:rPr>
                        <a:t>14 September </a:t>
                      </a:r>
                      <a:r>
                        <a:rPr lang="en-US" u="none" strike="noStrike">
                          <a:solidFill>
                            <a:schemeClr val="tx1"/>
                          </a:solidFill>
                          <a:effectLst/>
                          <a:hlinkClick r:id="rId20" tooltip="2003">
                            <a:extLst>
                              <a:ext uri="{A12FA001-AC4F-418D-AE19-62706E023703}">
                                <ahyp:hlinkClr xmlns:ahyp="http://schemas.microsoft.com/office/drawing/2018/hyperlinkcolor" val="tx"/>
                              </a:ext>
                            </a:extLst>
                          </a:hlinkClick>
                        </a:rPr>
                        <a:t>2003</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117</a:t>
                      </a:r>
                    </a:p>
                  </a:txBody>
                  <a:tcPr marL="31750" marR="31750" marT="31750" marB="31750" anchor="ctr"/>
                </a:tc>
                <a:tc>
                  <a:txBody>
                    <a:bodyPr/>
                    <a:lstStyle/>
                    <a:p>
                      <a:r>
                        <a:rPr lang="en-US" u="none" strike="noStrike">
                          <a:solidFill>
                            <a:schemeClr val="tx1"/>
                          </a:solidFill>
                          <a:effectLst/>
                          <a:hlinkClick r:id="rId22" tooltip="Accra Ghana Temple">
                            <a:extLst>
                              <a:ext uri="{A12FA001-AC4F-418D-AE19-62706E023703}">
                                <ahyp:hlinkClr xmlns:ahyp="http://schemas.microsoft.com/office/drawing/2018/hyperlinkcolor" val="tx"/>
                              </a:ext>
                            </a:extLst>
                          </a:hlinkClick>
                        </a:rPr>
                        <a:t>Accra Ghana Temple</a:t>
                      </a:r>
                      <a:endParaRPr lang="en-US">
                        <a:solidFill>
                          <a:schemeClr val="tx1"/>
                        </a:solidFill>
                      </a:endParaRPr>
                    </a:p>
                  </a:txBody>
                  <a:tcPr marL="31750" marR="31750" marT="31750" marB="31750" anchor="ctr"/>
                </a:tc>
                <a:tc>
                  <a:txBody>
                    <a:bodyPr/>
                    <a:lstStyle/>
                    <a:p>
                      <a:r>
                        <a:rPr lang="en-US">
                          <a:solidFill>
                            <a:schemeClr val="tx1"/>
                          </a:solidFill>
                        </a:rPr>
                        <a:t>11 January </a:t>
                      </a:r>
                      <a:r>
                        <a:rPr lang="en-US" u="none" strike="noStrike">
                          <a:solidFill>
                            <a:schemeClr val="tx1"/>
                          </a:solidFill>
                          <a:effectLst/>
                          <a:hlinkClick r:id="rId23" tooltip="2004">
                            <a:extLst>
                              <a:ext uri="{A12FA001-AC4F-418D-AE19-62706E023703}">
                                <ahyp:hlinkClr xmlns:ahyp="http://schemas.microsoft.com/office/drawing/2018/hyperlinkcolor" val="tx"/>
                              </a:ext>
                            </a:extLst>
                          </a:hlinkClick>
                        </a:rPr>
                        <a:t>2004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118</a:t>
                      </a:r>
                    </a:p>
                  </a:txBody>
                  <a:tcPr marL="31750" marR="31750" marT="31750" marB="31750" anchor="ctr"/>
                </a:tc>
                <a:tc>
                  <a:txBody>
                    <a:bodyPr/>
                    <a:lstStyle/>
                    <a:p>
                      <a:r>
                        <a:rPr lang="en-US" u="none" strike="noStrike">
                          <a:solidFill>
                            <a:schemeClr val="tx1"/>
                          </a:solidFill>
                          <a:effectLst/>
                          <a:hlinkClick r:id="rId24" tooltip="Copenhagen Denmark Temple">
                            <a:extLst>
                              <a:ext uri="{A12FA001-AC4F-418D-AE19-62706E023703}">
                                <ahyp:hlinkClr xmlns:ahyp="http://schemas.microsoft.com/office/drawing/2018/hyperlinkcolor" val="tx"/>
                              </a:ext>
                            </a:extLst>
                          </a:hlinkClick>
                        </a:rPr>
                        <a:t>Copenhagen Denmark Temple</a:t>
                      </a:r>
                      <a:endParaRPr lang="en-US">
                        <a:solidFill>
                          <a:schemeClr val="tx1"/>
                        </a:solidFill>
                      </a:endParaRPr>
                    </a:p>
                  </a:txBody>
                  <a:tcPr marL="31750" marR="31750" marT="31750" marB="31750" anchor="ctr"/>
                </a:tc>
                <a:tc>
                  <a:txBody>
                    <a:bodyPr/>
                    <a:lstStyle/>
                    <a:p>
                      <a:r>
                        <a:rPr lang="en-US">
                          <a:solidFill>
                            <a:schemeClr val="tx1"/>
                          </a:solidFill>
                        </a:rPr>
                        <a:t>23 May </a:t>
                      </a:r>
                      <a:r>
                        <a:rPr lang="en-US" u="none" strike="noStrike">
                          <a:solidFill>
                            <a:schemeClr val="tx1"/>
                          </a:solidFill>
                          <a:effectLst/>
                          <a:hlinkClick r:id="rId23" tooltip="2004">
                            <a:extLst>
                              <a:ext uri="{A12FA001-AC4F-418D-AE19-62706E023703}">
                                <ahyp:hlinkClr xmlns:ahyp="http://schemas.microsoft.com/office/drawing/2018/hyperlinkcolor" val="tx"/>
                              </a:ext>
                            </a:extLst>
                          </a:hlinkClick>
                        </a:rPr>
                        <a:t>2004</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119</a:t>
                      </a:r>
                    </a:p>
                  </a:txBody>
                  <a:tcPr marL="31750" marR="31750" marT="31750" marB="31750" anchor="ctr"/>
                </a:tc>
                <a:tc>
                  <a:txBody>
                    <a:bodyPr/>
                    <a:lstStyle/>
                    <a:p>
                      <a:r>
                        <a:rPr lang="en-US" u="none" strike="noStrike">
                          <a:solidFill>
                            <a:schemeClr val="tx1"/>
                          </a:solidFill>
                          <a:effectLst/>
                          <a:hlinkClick r:id="rId25" tooltip="Manhattan New York Temple">
                            <a:extLst>
                              <a:ext uri="{A12FA001-AC4F-418D-AE19-62706E023703}">
                                <ahyp:hlinkClr xmlns:ahyp="http://schemas.microsoft.com/office/drawing/2018/hyperlinkcolor" val="tx"/>
                              </a:ext>
                            </a:extLst>
                          </a:hlinkClick>
                        </a:rPr>
                        <a:t>Manhattan New York Temple</a:t>
                      </a:r>
                      <a:endParaRPr lang="en-US">
                        <a:solidFill>
                          <a:schemeClr val="tx1"/>
                        </a:solidFill>
                      </a:endParaRPr>
                    </a:p>
                  </a:txBody>
                  <a:tcPr marL="31750" marR="31750" marT="31750" marB="31750" anchor="ctr"/>
                </a:tc>
                <a:tc>
                  <a:txBody>
                    <a:bodyPr/>
                    <a:lstStyle/>
                    <a:p>
                      <a:r>
                        <a:rPr lang="en-US">
                          <a:solidFill>
                            <a:schemeClr val="tx1"/>
                          </a:solidFill>
                        </a:rPr>
                        <a:t>13 June </a:t>
                      </a:r>
                      <a:r>
                        <a:rPr lang="en-US" u="none" strike="noStrike">
                          <a:solidFill>
                            <a:schemeClr val="tx1"/>
                          </a:solidFill>
                          <a:effectLst/>
                          <a:hlinkClick r:id="rId23" tooltip="2004">
                            <a:extLst>
                              <a:ext uri="{A12FA001-AC4F-418D-AE19-62706E023703}">
                                <ahyp:hlinkClr xmlns:ahyp="http://schemas.microsoft.com/office/drawing/2018/hyperlinkcolor" val="tx"/>
                              </a:ext>
                            </a:extLst>
                          </a:hlinkClick>
                        </a:rPr>
                        <a:t>2004</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4" tooltip="Gordon B. Hinckley">
                            <a:extLst>
                              <a:ext uri="{A12FA001-AC4F-418D-AE19-62706E023703}">
                                <ahyp:hlinkClr xmlns:ahyp="http://schemas.microsoft.com/office/drawing/2018/hyperlinkcolor" val="tx"/>
                              </a:ext>
                            </a:extLst>
                          </a:hlinkClick>
                        </a:rPr>
                        <a:t>Gordon B. Hinckley</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264383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3712177548"/>
              </p:ext>
            </p:extLst>
          </p:nvPr>
        </p:nvGraphicFramePr>
        <p:xfrm>
          <a:off x="294167" y="3747977"/>
          <a:ext cx="11125200" cy="2966720"/>
        </p:xfrm>
        <a:graphic>
          <a:graphicData uri="http://schemas.openxmlformats.org/drawingml/2006/table">
            <a:tbl>
              <a:tblPr firstRow="1" bandRow="1">
                <a:tableStyleId>{5940675A-B579-460E-94D1-54222C63F5DA}</a:tableStyleId>
              </a:tblPr>
              <a:tblGrid>
                <a:gridCol w="1151467">
                  <a:extLst>
                    <a:ext uri="{9D8B030D-6E8A-4147-A177-3AD203B41FA5}">
                      <a16:colId xmlns:a16="http://schemas.microsoft.com/office/drawing/2014/main" val="3991030350"/>
                    </a:ext>
                  </a:extLst>
                </a:gridCol>
                <a:gridCol w="4411133">
                  <a:extLst>
                    <a:ext uri="{9D8B030D-6E8A-4147-A177-3AD203B41FA5}">
                      <a16:colId xmlns:a16="http://schemas.microsoft.com/office/drawing/2014/main" val="2312447596"/>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136</a:t>
                      </a:r>
                    </a:p>
                  </a:txBody>
                  <a:tcPr marL="31750" marR="31750" marT="31750" marB="31750" anchor="ctr"/>
                </a:tc>
                <a:tc>
                  <a:txBody>
                    <a:bodyPr/>
                    <a:lstStyle/>
                    <a:p>
                      <a:r>
                        <a:rPr lang="en-US" u="none" strike="noStrike">
                          <a:solidFill>
                            <a:schemeClr val="tx1"/>
                          </a:solidFill>
                          <a:effectLst/>
                          <a:hlinkClick r:id="rId2" tooltip="Quetzaltenango Guatemala Temple">
                            <a:extLst>
                              <a:ext uri="{A12FA001-AC4F-418D-AE19-62706E023703}">
                                <ahyp:hlinkClr xmlns:ahyp="http://schemas.microsoft.com/office/drawing/2018/hyperlinkcolor" val="tx"/>
                              </a:ext>
                            </a:extLst>
                          </a:hlinkClick>
                        </a:rPr>
                        <a:t>Quetzaltenango Guatemala Temple</a:t>
                      </a:r>
                      <a:endParaRPr lang="en-US">
                        <a:solidFill>
                          <a:schemeClr val="tx1"/>
                        </a:solidFill>
                      </a:endParaRPr>
                    </a:p>
                  </a:txBody>
                  <a:tcPr marL="31750" marR="31750" marT="31750" marB="31750" anchor="ctr"/>
                </a:tc>
                <a:tc>
                  <a:txBody>
                    <a:bodyPr/>
                    <a:lstStyle/>
                    <a:p>
                      <a:r>
                        <a:rPr lang="en-US">
                          <a:solidFill>
                            <a:schemeClr val="tx1"/>
                          </a:solidFill>
                        </a:rPr>
                        <a:t>11 December </a:t>
                      </a:r>
                      <a:r>
                        <a:rPr lang="en-US" u="none" strike="noStrike">
                          <a:solidFill>
                            <a:schemeClr val="tx1"/>
                          </a:solidFill>
                          <a:effectLst/>
                          <a:hlinkClick r:id="rId3" tooltip="2011">
                            <a:extLst>
                              <a:ext uri="{A12FA001-AC4F-418D-AE19-62706E023703}">
                                <ahyp:hlinkClr xmlns:ahyp="http://schemas.microsoft.com/office/drawing/2018/hyperlinkcolor" val="tx"/>
                              </a:ext>
                            </a:extLst>
                          </a:hlinkClick>
                        </a:rPr>
                        <a:t>2011</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dirty="0">
                          <a:solidFill>
                            <a:schemeClr val="tx1"/>
                          </a:solidFill>
                        </a:rPr>
                        <a:t>137</a:t>
                      </a:r>
                    </a:p>
                  </a:txBody>
                  <a:tcPr marL="31750" marR="31750" marT="31750" marB="31750" anchor="ctr"/>
                </a:tc>
                <a:tc>
                  <a:txBody>
                    <a:bodyPr/>
                    <a:lstStyle/>
                    <a:p>
                      <a:r>
                        <a:rPr lang="en-US" u="none" strike="noStrike">
                          <a:solidFill>
                            <a:schemeClr val="tx1"/>
                          </a:solidFill>
                          <a:effectLst/>
                          <a:hlinkClick r:id="rId5" tooltip="Kansas City Missouri Temple">
                            <a:extLst>
                              <a:ext uri="{A12FA001-AC4F-418D-AE19-62706E023703}">
                                <ahyp:hlinkClr xmlns:ahyp="http://schemas.microsoft.com/office/drawing/2018/hyperlinkcolor" val="tx"/>
                              </a:ext>
                            </a:extLst>
                          </a:hlinkClick>
                        </a:rPr>
                        <a:t>Kansas City Missouri Temple</a:t>
                      </a:r>
                      <a:endParaRPr lang="en-US">
                        <a:solidFill>
                          <a:schemeClr val="tx1"/>
                        </a:solidFill>
                      </a:endParaRPr>
                    </a:p>
                  </a:txBody>
                  <a:tcPr marL="31750" marR="31750" marT="31750" marB="31750" anchor="ctr"/>
                </a:tc>
                <a:tc>
                  <a:txBody>
                    <a:bodyPr/>
                    <a:lstStyle/>
                    <a:p>
                      <a:r>
                        <a:rPr lang="en-US">
                          <a:solidFill>
                            <a:schemeClr val="tx1"/>
                          </a:solidFill>
                        </a:rPr>
                        <a:t>6 May </a:t>
                      </a:r>
                      <a:r>
                        <a:rPr lang="en-US" u="none" strike="noStrike">
                          <a:solidFill>
                            <a:schemeClr val="tx1"/>
                          </a:solidFill>
                          <a:effectLst/>
                          <a:hlinkClick r:id="rId6" tooltip="2012">
                            <a:extLst>
                              <a:ext uri="{A12FA001-AC4F-418D-AE19-62706E023703}">
                                <ahyp:hlinkClr xmlns:ahyp="http://schemas.microsoft.com/office/drawing/2018/hyperlinkcolor" val="tx"/>
                              </a:ext>
                            </a:extLst>
                          </a:hlinkClick>
                        </a:rPr>
                        <a:t>2012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138</a:t>
                      </a:r>
                    </a:p>
                  </a:txBody>
                  <a:tcPr marL="31750" marR="31750" marT="31750" marB="31750" anchor="ctr"/>
                </a:tc>
                <a:tc>
                  <a:txBody>
                    <a:bodyPr/>
                    <a:lstStyle/>
                    <a:p>
                      <a:r>
                        <a:rPr lang="en-US" u="none" strike="noStrike">
                          <a:solidFill>
                            <a:schemeClr val="tx1"/>
                          </a:solidFill>
                          <a:effectLst/>
                          <a:hlinkClick r:id="rId8" tooltip="Manaus Brazil Temple">
                            <a:extLst>
                              <a:ext uri="{A12FA001-AC4F-418D-AE19-62706E023703}">
                                <ahyp:hlinkClr xmlns:ahyp="http://schemas.microsoft.com/office/drawing/2018/hyperlinkcolor" val="tx"/>
                              </a:ext>
                            </a:extLst>
                          </a:hlinkClick>
                        </a:rPr>
                        <a:t>Manaus Brazil Temple</a:t>
                      </a:r>
                      <a:endParaRPr lang="en-US">
                        <a:solidFill>
                          <a:schemeClr val="tx1"/>
                        </a:solidFill>
                      </a:endParaRPr>
                    </a:p>
                  </a:txBody>
                  <a:tcPr marL="31750" marR="31750" marT="31750" marB="31750" anchor="ctr"/>
                </a:tc>
                <a:tc>
                  <a:txBody>
                    <a:bodyPr/>
                    <a:lstStyle/>
                    <a:p>
                      <a:r>
                        <a:rPr lang="en-US">
                          <a:solidFill>
                            <a:schemeClr val="tx1"/>
                          </a:solidFill>
                        </a:rPr>
                        <a:t>10 June </a:t>
                      </a:r>
                      <a:r>
                        <a:rPr lang="en-US" u="none" strike="noStrike">
                          <a:solidFill>
                            <a:schemeClr val="tx1"/>
                          </a:solidFill>
                          <a:effectLst/>
                          <a:hlinkClick r:id="rId6" tooltip="2012">
                            <a:extLst>
                              <a:ext uri="{A12FA001-AC4F-418D-AE19-62706E023703}">
                                <ahyp:hlinkClr xmlns:ahyp="http://schemas.microsoft.com/office/drawing/2018/hyperlinkcolor" val="tx"/>
                              </a:ext>
                            </a:extLst>
                          </a:hlinkClick>
                        </a:rPr>
                        <a:t>2012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4"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139</a:t>
                      </a:r>
                    </a:p>
                  </a:txBody>
                  <a:tcPr marL="31750" marR="31750" marT="31750" marB="31750" anchor="ctr"/>
                </a:tc>
                <a:tc>
                  <a:txBody>
                    <a:bodyPr/>
                    <a:lstStyle/>
                    <a:p>
                      <a:r>
                        <a:rPr lang="en-US" u="none" strike="noStrike">
                          <a:solidFill>
                            <a:schemeClr val="tx1"/>
                          </a:solidFill>
                          <a:effectLst/>
                          <a:hlinkClick r:id="rId9" tooltip="Brigham City Utah Temple">
                            <a:extLst>
                              <a:ext uri="{A12FA001-AC4F-418D-AE19-62706E023703}">
                                <ahyp:hlinkClr xmlns:ahyp="http://schemas.microsoft.com/office/drawing/2018/hyperlinkcolor" val="tx"/>
                              </a:ext>
                            </a:extLst>
                          </a:hlinkClick>
                        </a:rPr>
                        <a:t>Brigham City Utah Temple</a:t>
                      </a:r>
                      <a:endParaRPr lang="en-US">
                        <a:solidFill>
                          <a:schemeClr val="tx1"/>
                        </a:solidFill>
                      </a:endParaRPr>
                    </a:p>
                  </a:txBody>
                  <a:tcPr marL="31750" marR="31750" marT="31750" marB="31750" anchor="ctr"/>
                </a:tc>
                <a:tc>
                  <a:txBody>
                    <a:bodyPr/>
                    <a:lstStyle/>
                    <a:p>
                      <a:r>
                        <a:rPr lang="en-US">
                          <a:solidFill>
                            <a:schemeClr val="tx1"/>
                          </a:solidFill>
                        </a:rPr>
                        <a:t>23 September </a:t>
                      </a:r>
                      <a:r>
                        <a:rPr lang="en-US" u="none" strike="noStrike">
                          <a:solidFill>
                            <a:schemeClr val="tx1"/>
                          </a:solidFill>
                          <a:effectLst/>
                          <a:hlinkClick r:id="rId6" tooltip="2012">
                            <a:extLst>
                              <a:ext uri="{A12FA001-AC4F-418D-AE19-62706E023703}">
                                <ahyp:hlinkClr xmlns:ahyp="http://schemas.microsoft.com/office/drawing/2018/hyperlinkcolor" val="tx"/>
                              </a:ext>
                            </a:extLst>
                          </a:hlinkClick>
                        </a:rPr>
                        <a:t>2012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10" tooltip="Boyd K. Packer">
                            <a:extLst>
                              <a:ext uri="{A12FA001-AC4F-418D-AE19-62706E023703}">
                                <ahyp:hlinkClr xmlns:ahyp="http://schemas.microsoft.com/office/drawing/2018/hyperlinkcolor" val="tx"/>
                              </a:ext>
                            </a:extLst>
                          </a:hlinkClick>
                        </a:rPr>
                        <a:t>Boyd K. Packer</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140</a:t>
                      </a:r>
                    </a:p>
                  </a:txBody>
                  <a:tcPr marL="31750" marR="31750" marT="31750" marB="31750" anchor="ctr"/>
                </a:tc>
                <a:tc>
                  <a:txBody>
                    <a:bodyPr/>
                    <a:lstStyle/>
                    <a:p>
                      <a:r>
                        <a:rPr lang="en-US" u="none" strike="noStrike">
                          <a:solidFill>
                            <a:schemeClr val="tx1"/>
                          </a:solidFill>
                          <a:effectLst/>
                          <a:hlinkClick r:id="rId11" tooltip="Calgary Alberta Temple">
                            <a:extLst>
                              <a:ext uri="{A12FA001-AC4F-418D-AE19-62706E023703}">
                                <ahyp:hlinkClr xmlns:ahyp="http://schemas.microsoft.com/office/drawing/2018/hyperlinkcolor" val="tx"/>
                              </a:ext>
                            </a:extLst>
                          </a:hlinkClick>
                        </a:rPr>
                        <a:t>Calgary Alberta Temple</a:t>
                      </a:r>
                      <a:endParaRPr lang="en-US">
                        <a:solidFill>
                          <a:schemeClr val="tx1"/>
                        </a:solidFill>
                      </a:endParaRPr>
                    </a:p>
                  </a:txBody>
                  <a:tcPr marL="31750" marR="31750" marT="31750" marB="31750" anchor="ctr"/>
                </a:tc>
                <a:tc>
                  <a:txBody>
                    <a:bodyPr/>
                    <a:lstStyle/>
                    <a:p>
                      <a:r>
                        <a:rPr lang="en-US">
                          <a:solidFill>
                            <a:schemeClr val="tx1"/>
                          </a:solidFill>
                        </a:rPr>
                        <a:t>28 October </a:t>
                      </a:r>
                      <a:r>
                        <a:rPr lang="en-US" u="none" strike="noStrike">
                          <a:solidFill>
                            <a:schemeClr val="tx1"/>
                          </a:solidFill>
                          <a:effectLst/>
                          <a:hlinkClick r:id="rId6" tooltip="2012">
                            <a:extLst>
                              <a:ext uri="{A12FA001-AC4F-418D-AE19-62706E023703}">
                                <ahyp:hlinkClr xmlns:ahyp="http://schemas.microsoft.com/office/drawing/2018/hyperlinkcolor" val="tx"/>
                              </a:ext>
                            </a:extLst>
                          </a:hlinkClick>
                        </a:rPr>
                        <a:t>2012</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141</a:t>
                      </a:r>
                    </a:p>
                  </a:txBody>
                  <a:tcPr marL="31750" marR="31750" marT="31750" marB="31750" anchor="ctr"/>
                </a:tc>
                <a:tc>
                  <a:txBody>
                    <a:bodyPr/>
                    <a:lstStyle/>
                    <a:p>
                      <a:r>
                        <a:rPr lang="en-US" u="none" strike="noStrike">
                          <a:solidFill>
                            <a:schemeClr val="tx1"/>
                          </a:solidFill>
                          <a:effectLst/>
                          <a:hlinkClick r:id="rId12" tooltip="Tegucigalpa Honduras Temple">
                            <a:extLst>
                              <a:ext uri="{A12FA001-AC4F-418D-AE19-62706E023703}">
                                <ahyp:hlinkClr xmlns:ahyp="http://schemas.microsoft.com/office/drawing/2018/hyperlinkcolor" val="tx"/>
                              </a:ext>
                            </a:extLst>
                          </a:hlinkClick>
                        </a:rPr>
                        <a:t>Tegucigalpa Honduras Temple</a:t>
                      </a:r>
                      <a:endParaRPr lang="en-US">
                        <a:solidFill>
                          <a:schemeClr val="tx1"/>
                        </a:solidFill>
                      </a:endParaRPr>
                    </a:p>
                  </a:txBody>
                  <a:tcPr marL="31750" marR="31750" marT="31750" marB="31750" anchor="ctr"/>
                </a:tc>
                <a:tc>
                  <a:txBody>
                    <a:bodyPr/>
                    <a:lstStyle/>
                    <a:p>
                      <a:r>
                        <a:rPr lang="en-US">
                          <a:solidFill>
                            <a:schemeClr val="tx1"/>
                          </a:solidFill>
                        </a:rPr>
                        <a:t>17 March 2013</a:t>
                      </a:r>
                    </a:p>
                  </a:txBody>
                  <a:tcPr marL="31750" marR="31750" marT="31750" marB="31750" anchor="ctr"/>
                </a:tc>
                <a:tc>
                  <a:txBody>
                    <a:bodyPr/>
                    <a:lstStyle/>
                    <a:p>
                      <a:r>
                        <a:rPr lang="en-US" u="none" strike="noStrike">
                          <a:solidFill>
                            <a:schemeClr val="tx1"/>
                          </a:solidFill>
                          <a:effectLst/>
                          <a:hlinkClick r:id="rId4"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142</a:t>
                      </a:r>
                    </a:p>
                  </a:txBody>
                  <a:tcPr marL="31750" marR="31750" marT="31750" marB="31750" anchor="ctr"/>
                </a:tc>
                <a:tc>
                  <a:txBody>
                    <a:bodyPr/>
                    <a:lstStyle/>
                    <a:p>
                      <a:r>
                        <a:rPr lang="en-US" u="none" strike="noStrike">
                          <a:solidFill>
                            <a:schemeClr val="tx1"/>
                          </a:solidFill>
                          <a:effectLst/>
                          <a:hlinkClick r:id="rId13" tooltip="Gilbert Arizona Temple">
                            <a:extLst>
                              <a:ext uri="{A12FA001-AC4F-418D-AE19-62706E023703}">
                                <ahyp:hlinkClr xmlns:ahyp="http://schemas.microsoft.com/office/drawing/2018/hyperlinkcolor" val="tx"/>
                              </a:ext>
                            </a:extLst>
                          </a:hlinkClick>
                        </a:rPr>
                        <a:t>Gilbert Arizona Temple</a:t>
                      </a:r>
                      <a:endParaRPr lang="en-US">
                        <a:solidFill>
                          <a:schemeClr val="tx1"/>
                        </a:solidFill>
                      </a:endParaRPr>
                    </a:p>
                  </a:txBody>
                  <a:tcPr marL="31750" marR="31750" marT="31750" marB="31750" anchor="ctr"/>
                </a:tc>
                <a:tc>
                  <a:txBody>
                    <a:bodyPr/>
                    <a:lstStyle/>
                    <a:p>
                      <a:r>
                        <a:rPr lang="en-US">
                          <a:solidFill>
                            <a:schemeClr val="tx1"/>
                          </a:solidFill>
                        </a:rPr>
                        <a:t>2 March 2014</a:t>
                      </a: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143</a:t>
                      </a:r>
                    </a:p>
                  </a:txBody>
                  <a:tcPr marL="31750" marR="31750" marT="31750" marB="31750" anchor="ctr"/>
                </a:tc>
                <a:tc>
                  <a:txBody>
                    <a:bodyPr/>
                    <a:lstStyle/>
                    <a:p>
                      <a:r>
                        <a:rPr lang="en-US" u="none" strike="noStrike">
                          <a:solidFill>
                            <a:schemeClr val="tx1"/>
                          </a:solidFill>
                          <a:effectLst/>
                          <a:hlinkClick r:id="rId14" tooltip="Ft. Lauderdale Florida Temple">
                            <a:extLst>
                              <a:ext uri="{A12FA001-AC4F-418D-AE19-62706E023703}">
                                <ahyp:hlinkClr xmlns:ahyp="http://schemas.microsoft.com/office/drawing/2018/hyperlinkcolor" val="tx"/>
                              </a:ext>
                            </a:extLst>
                          </a:hlinkClick>
                        </a:rPr>
                        <a:t>Ft. Lauderdale Florida Temple</a:t>
                      </a:r>
                      <a:endParaRPr lang="en-US">
                        <a:solidFill>
                          <a:schemeClr val="tx1"/>
                        </a:solidFill>
                      </a:endParaRPr>
                    </a:p>
                  </a:txBody>
                  <a:tcPr marL="31750" marR="31750" marT="31750" marB="31750" anchor="ctr"/>
                </a:tc>
                <a:tc>
                  <a:txBody>
                    <a:bodyPr/>
                    <a:lstStyle/>
                    <a:p>
                      <a:r>
                        <a:rPr lang="en-US">
                          <a:solidFill>
                            <a:schemeClr val="tx1"/>
                          </a:solidFill>
                        </a:rPr>
                        <a:t>4 May 2014</a:t>
                      </a:r>
                    </a:p>
                  </a:txBody>
                  <a:tcPr marL="31750" marR="31750" marT="31750" marB="31750" anchor="ctr"/>
                </a:tc>
                <a:tc>
                  <a:txBody>
                    <a:bodyPr/>
                    <a:lstStyle/>
                    <a:p>
                      <a:r>
                        <a:rPr lang="en-US" u="none" strike="noStrike" dirty="0">
                          <a:solidFill>
                            <a:schemeClr val="tx1"/>
                          </a:solidFill>
                          <a:effectLst/>
                          <a:hlinkClick r:id="rId4" tooltip="Dieter F. Uchtdorf">
                            <a:extLst>
                              <a:ext uri="{A12FA001-AC4F-418D-AE19-62706E023703}">
                                <ahyp:hlinkClr xmlns:ahyp="http://schemas.microsoft.com/office/drawing/2018/hyperlinkcolor" val="tx"/>
                              </a:ext>
                            </a:extLst>
                          </a:hlinkClick>
                        </a:rPr>
                        <a:t>Dieter F. Uchtdorf</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1399747267"/>
              </p:ext>
            </p:extLst>
          </p:nvPr>
        </p:nvGraphicFramePr>
        <p:xfrm>
          <a:off x="294167" y="410417"/>
          <a:ext cx="11125200" cy="3337560"/>
        </p:xfrm>
        <a:graphic>
          <a:graphicData uri="http://schemas.openxmlformats.org/drawingml/2006/table">
            <a:tbl>
              <a:tblPr firstRow="1" bandRow="1">
                <a:tableStyleId>{5940675A-B579-460E-94D1-54222C63F5DA}</a:tableStyleId>
              </a:tblPr>
              <a:tblGrid>
                <a:gridCol w="1162493">
                  <a:extLst>
                    <a:ext uri="{9D8B030D-6E8A-4147-A177-3AD203B41FA5}">
                      <a16:colId xmlns:a16="http://schemas.microsoft.com/office/drawing/2014/main" val="3991030350"/>
                    </a:ext>
                  </a:extLst>
                </a:gridCol>
                <a:gridCol w="4400107">
                  <a:extLst>
                    <a:ext uri="{9D8B030D-6E8A-4147-A177-3AD203B41FA5}">
                      <a16:colId xmlns:a16="http://schemas.microsoft.com/office/drawing/2014/main" val="1987320980"/>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2502695314"/>
                  </a:ext>
                </a:extLst>
              </a:tr>
              <a:tr h="370840">
                <a:tc>
                  <a:txBody>
                    <a:bodyPr/>
                    <a:lstStyle/>
                    <a:p>
                      <a:r>
                        <a:rPr lang="en-US" dirty="0">
                          <a:solidFill>
                            <a:schemeClr val="tx1"/>
                          </a:solidFill>
                        </a:rPr>
                        <a:t>128</a:t>
                      </a:r>
                    </a:p>
                  </a:txBody>
                  <a:tcPr marL="31750" marR="31750" marT="31750" marB="31750" anchor="ctr"/>
                </a:tc>
                <a:tc>
                  <a:txBody>
                    <a:bodyPr/>
                    <a:lstStyle/>
                    <a:p>
                      <a:r>
                        <a:rPr lang="en-US" u="none" strike="noStrike" dirty="0">
                          <a:solidFill>
                            <a:schemeClr val="tx1"/>
                          </a:solidFill>
                          <a:effectLst/>
                          <a:hlinkClick r:id="rId15" tooltip="Twin Falls Idaho Temple">
                            <a:extLst>
                              <a:ext uri="{A12FA001-AC4F-418D-AE19-62706E023703}">
                                <ahyp:hlinkClr xmlns:ahyp="http://schemas.microsoft.com/office/drawing/2018/hyperlinkcolor" val="tx"/>
                              </a:ext>
                            </a:extLst>
                          </a:hlinkClick>
                        </a:rPr>
                        <a:t>Twin Falls Idaho Temple</a:t>
                      </a:r>
                      <a:endParaRPr lang="en-US" dirty="0">
                        <a:solidFill>
                          <a:schemeClr val="tx1"/>
                        </a:solidFill>
                      </a:endParaRPr>
                    </a:p>
                  </a:txBody>
                  <a:tcPr marL="31750" marR="31750" marT="31750" marB="31750" anchor="ctr"/>
                </a:tc>
                <a:tc>
                  <a:txBody>
                    <a:bodyPr/>
                    <a:lstStyle/>
                    <a:p>
                      <a:r>
                        <a:rPr lang="en-US">
                          <a:solidFill>
                            <a:schemeClr val="tx1"/>
                          </a:solidFill>
                        </a:rPr>
                        <a:t>24 August </a:t>
                      </a:r>
                      <a:r>
                        <a:rPr lang="en-US" u="none" strike="noStrike">
                          <a:solidFill>
                            <a:schemeClr val="tx1"/>
                          </a:solidFill>
                          <a:effectLst/>
                          <a:hlinkClick r:id="rId16" tooltip="2008">
                            <a:extLst>
                              <a:ext uri="{A12FA001-AC4F-418D-AE19-62706E023703}">
                                <ahyp:hlinkClr xmlns:ahyp="http://schemas.microsoft.com/office/drawing/2018/hyperlinkcolor" val="tx"/>
                              </a:ext>
                            </a:extLst>
                          </a:hlinkClick>
                        </a:rPr>
                        <a:t>2008</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129</a:t>
                      </a:r>
                    </a:p>
                  </a:txBody>
                  <a:tcPr marL="31750" marR="31750" marT="31750" marB="31750" anchor="ctr"/>
                </a:tc>
                <a:tc>
                  <a:txBody>
                    <a:bodyPr/>
                    <a:lstStyle/>
                    <a:p>
                      <a:r>
                        <a:rPr lang="en-US" u="none" strike="noStrike">
                          <a:solidFill>
                            <a:schemeClr val="tx1"/>
                          </a:solidFill>
                          <a:effectLst/>
                          <a:hlinkClick r:id="rId17" tooltip="Draper Utah Temple">
                            <a:extLst>
                              <a:ext uri="{A12FA001-AC4F-418D-AE19-62706E023703}">
                                <ahyp:hlinkClr xmlns:ahyp="http://schemas.microsoft.com/office/drawing/2018/hyperlinkcolor" val="tx"/>
                              </a:ext>
                            </a:extLst>
                          </a:hlinkClick>
                        </a:rPr>
                        <a:t>Draper Utah Temple</a:t>
                      </a:r>
                      <a:endParaRPr lang="en-US">
                        <a:solidFill>
                          <a:schemeClr val="tx1"/>
                        </a:solidFill>
                      </a:endParaRPr>
                    </a:p>
                  </a:txBody>
                  <a:tcPr marL="31750" marR="31750" marT="31750" marB="31750" anchor="ctr"/>
                </a:tc>
                <a:tc>
                  <a:txBody>
                    <a:bodyPr/>
                    <a:lstStyle/>
                    <a:p>
                      <a:r>
                        <a:rPr lang="en-US">
                          <a:solidFill>
                            <a:schemeClr val="tx1"/>
                          </a:solidFill>
                        </a:rPr>
                        <a:t>20 March </a:t>
                      </a:r>
                      <a:r>
                        <a:rPr lang="en-US" u="none" strike="noStrike">
                          <a:solidFill>
                            <a:schemeClr val="tx1"/>
                          </a:solidFill>
                          <a:effectLst/>
                          <a:hlinkClick r:id="rId18" tooltip="2009">
                            <a:extLst>
                              <a:ext uri="{A12FA001-AC4F-418D-AE19-62706E023703}">
                                <ahyp:hlinkClr xmlns:ahyp="http://schemas.microsoft.com/office/drawing/2018/hyperlinkcolor" val="tx"/>
                              </a:ext>
                            </a:extLst>
                          </a:hlinkClick>
                        </a:rPr>
                        <a:t>2009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130</a:t>
                      </a:r>
                    </a:p>
                  </a:txBody>
                  <a:tcPr marL="31750" marR="31750" marT="31750" marB="31750" anchor="ctr"/>
                </a:tc>
                <a:tc>
                  <a:txBody>
                    <a:bodyPr/>
                    <a:lstStyle/>
                    <a:p>
                      <a:r>
                        <a:rPr lang="en-US" u="none" strike="noStrike">
                          <a:solidFill>
                            <a:schemeClr val="tx1"/>
                          </a:solidFill>
                          <a:effectLst/>
                          <a:hlinkClick r:id="rId19" tooltip="Oquirrh Mountain Utah Temple">
                            <a:extLst>
                              <a:ext uri="{A12FA001-AC4F-418D-AE19-62706E023703}">
                                <ahyp:hlinkClr xmlns:ahyp="http://schemas.microsoft.com/office/drawing/2018/hyperlinkcolor" val="tx"/>
                              </a:ext>
                            </a:extLst>
                          </a:hlinkClick>
                        </a:rPr>
                        <a:t>Oquirrh Mountain Utah Temple</a:t>
                      </a:r>
                      <a:endParaRPr lang="en-US">
                        <a:solidFill>
                          <a:schemeClr val="tx1"/>
                        </a:solidFill>
                      </a:endParaRPr>
                    </a:p>
                  </a:txBody>
                  <a:tcPr marL="31750" marR="31750" marT="31750" marB="31750" anchor="ctr"/>
                </a:tc>
                <a:tc>
                  <a:txBody>
                    <a:bodyPr/>
                    <a:lstStyle/>
                    <a:p>
                      <a:r>
                        <a:rPr lang="en-US">
                          <a:solidFill>
                            <a:schemeClr val="tx1"/>
                          </a:solidFill>
                        </a:rPr>
                        <a:t>21–23 August </a:t>
                      </a:r>
                      <a:r>
                        <a:rPr lang="en-US" u="none" strike="noStrike">
                          <a:solidFill>
                            <a:schemeClr val="tx1"/>
                          </a:solidFill>
                          <a:effectLst/>
                          <a:hlinkClick r:id="rId18" tooltip="2009">
                            <a:extLst>
                              <a:ext uri="{A12FA001-AC4F-418D-AE19-62706E023703}">
                                <ahyp:hlinkClr xmlns:ahyp="http://schemas.microsoft.com/office/drawing/2018/hyperlinkcolor" val="tx"/>
                              </a:ext>
                            </a:extLst>
                          </a:hlinkClick>
                        </a:rPr>
                        <a:t>2009</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131</a:t>
                      </a:r>
                    </a:p>
                  </a:txBody>
                  <a:tcPr marL="31750" marR="31750" marT="31750" marB="31750" anchor="ctr"/>
                </a:tc>
                <a:tc>
                  <a:txBody>
                    <a:bodyPr/>
                    <a:lstStyle/>
                    <a:p>
                      <a:r>
                        <a:rPr lang="en-US" u="none" strike="noStrike">
                          <a:solidFill>
                            <a:schemeClr val="tx1"/>
                          </a:solidFill>
                          <a:effectLst/>
                          <a:hlinkClick r:id="rId20" tooltip="Vancouver British Columbia Temple">
                            <a:extLst>
                              <a:ext uri="{A12FA001-AC4F-418D-AE19-62706E023703}">
                                <ahyp:hlinkClr xmlns:ahyp="http://schemas.microsoft.com/office/drawing/2018/hyperlinkcolor" val="tx"/>
                              </a:ext>
                            </a:extLst>
                          </a:hlinkClick>
                        </a:rPr>
                        <a:t>Vancouver British Columbia Temple</a:t>
                      </a:r>
                      <a:endParaRPr lang="en-US">
                        <a:solidFill>
                          <a:schemeClr val="tx1"/>
                        </a:solidFill>
                      </a:endParaRPr>
                    </a:p>
                  </a:txBody>
                  <a:tcPr marL="31750" marR="31750" marT="31750" marB="31750" anchor="ctr"/>
                </a:tc>
                <a:tc>
                  <a:txBody>
                    <a:bodyPr/>
                    <a:lstStyle/>
                    <a:p>
                      <a:r>
                        <a:rPr lang="en-US">
                          <a:solidFill>
                            <a:schemeClr val="tx1"/>
                          </a:solidFill>
                        </a:rPr>
                        <a:t>2 May </a:t>
                      </a:r>
                      <a:r>
                        <a:rPr lang="en-US" u="none" strike="noStrike">
                          <a:solidFill>
                            <a:schemeClr val="tx1"/>
                          </a:solidFill>
                          <a:effectLst/>
                          <a:hlinkClick r:id="rId21" tooltip="2010">
                            <a:extLst>
                              <a:ext uri="{A12FA001-AC4F-418D-AE19-62706E023703}">
                                <ahyp:hlinkClr xmlns:ahyp="http://schemas.microsoft.com/office/drawing/2018/hyperlinkcolor" val="tx"/>
                              </a:ext>
                            </a:extLst>
                          </a:hlinkClick>
                        </a:rPr>
                        <a:t>2010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132</a:t>
                      </a:r>
                    </a:p>
                  </a:txBody>
                  <a:tcPr marL="31750" marR="31750" marT="31750" marB="31750" anchor="ctr"/>
                </a:tc>
                <a:tc>
                  <a:txBody>
                    <a:bodyPr/>
                    <a:lstStyle/>
                    <a:p>
                      <a:r>
                        <a:rPr lang="en-US" u="none" strike="noStrike">
                          <a:solidFill>
                            <a:schemeClr val="tx1"/>
                          </a:solidFill>
                          <a:effectLst/>
                          <a:hlinkClick r:id="rId22" tooltip="Gila Valley Arizona Temple">
                            <a:extLst>
                              <a:ext uri="{A12FA001-AC4F-418D-AE19-62706E023703}">
                                <ahyp:hlinkClr xmlns:ahyp="http://schemas.microsoft.com/office/drawing/2018/hyperlinkcolor" val="tx"/>
                              </a:ext>
                            </a:extLst>
                          </a:hlinkClick>
                        </a:rPr>
                        <a:t>Gila Valley Arizona Temple</a:t>
                      </a:r>
                      <a:endParaRPr lang="en-US">
                        <a:solidFill>
                          <a:schemeClr val="tx1"/>
                        </a:solidFill>
                      </a:endParaRPr>
                    </a:p>
                  </a:txBody>
                  <a:tcPr marL="31750" marR="31750" marT="31750" marB="31750" anchor="ctr"/>
                </a:tc>
                <a:tc>
                  <a:txBody>
                    <a:bodyPr/>
                    <a:lstStyle/>
                    <a:p>
                      <a:r>
                        <a:rPr lang="en-US">
                          <a:solidFill>
                            <a:schemeClr val="tx1"/>
                          </a:solidFill>
                        </a:rPr>
                        <a:t>23 May </a:t>
                      </a:r>
                      <a:r>
                        <a:rPr lang="en-US" u="none" strike="noStrike">
                          <a:solidFill>
                            <a:schemeClr val="tx1"/>
                          </a:solidFill>
                          <a:effectLst/>
                          <a:hlinkClick r:id="rId21" tooltip="2010">
                            <a:extLst>
                              <a:ext uri="{A12FA001-AC4F-418D-AE19-62706E023703}">
                                <ahyp:hlinkClr xmlns:ahyp="http://schemas.microsoft.com/office/drawing/2018/hyperlinkcolor" val="tx"/>
                              </a:ext>
                            </a:extLst>
                          </a:hlinkClick>
                        </a:rPr>
                        <a:t>2010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133</a:t>
                      </a:r>
                    </a:p>
                  </a:txBody>
                  <a:tcPr marL="31750" marR="31750" marT="31750" marB="31750" anchor="ctr"/>
                </a:tc>
                <a:tc>
                  <a:txBody>
                    <a:bodyPr/>
                    <a:lstStyle/>
                    <a:p>
                      <a:r>
                        <a:rPr lang="en-US" u="none" strike="noStrike">
                          <a:solidFill>
                            <a:schemeClr val="tx1"/>
                          </a:solidFill>
                          <a:effectLst/>
                          <a:hlinkClick r:id="rId23" tooltip="Cebu Philippines Temple">
                            <a:extLst>
                              <a:ext uri="{A12FA001-AC4F-418D-AE19-62706E023703}">
                                <ahyp:hlinkClr xmlns:ahyp="http://schemas.microsoft.com/office/drawing/2018/hyperlinkcolor" val="tx"/>
                              </a:ext>
                            </a:extLst>
                          </a:hlinkClick>
                        </a:rPr>
                        <a:t>Cebu Philippines Temple</a:t>
                      </a:r>
                      <a:endParaRPr lang="en-US">
                        <a:solidFill>
                          <a:schemeClr val="tx1"/>
                        </a:solidFill>
                      </a:endParaRPr>
                    </a:p>
                  </a:txBody>
                  <a:tcPr marL="31750" marR="31750" marT="31750" marB="31750" anchor="ctr"/>
                </a:tc>
                <a:tc>
                  <a:txBody>
                    <a:bodyPr/>
                    <a:lstStyle/>
                    <a:p>
                      <a:r>
                        <a:rPr lang="en-US">
                          <a:solidFill>
                            <a:schemeClr val="tx1"/>
                          </a:solidFill>
                        </a:rPr>
                        <a:t>13 June </a:t>
                      </a:r>
                      <a:r>
                        <a:rPr lang="en-US" u="none" strike="noStrike">
                          <a:solidFill>
                            <a:schemeClr val="tx1"/>
                          </a:solidFill>
                          <a:effectLst/>
                          <a:hlinkClick r:id="rId21" tooltip="2010">
                            <a:extLst>
                              <a:ext uri="{A12FA001-AC4F-418D-AE19-62706E023703}">
                                <ahyp:hlinkClr xmlns:ahyp="http://schemas.microsoft.com/office/drawing/2018/hyperlinkcolor" val="tx"/>
                              </a:ext>
                            </a:extLst>
                          </a:hlinkClick>
                        </a:rPr>
                        <a:t>2010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134</a:t>
                      </a:r>
                    </a:p>
                  </a:txBody>
                  <a:tcPr marL="31750" marR="31750" marT="31750" marB="31750" anchor="ctr"/>
                </a:tc>
                <a:tc>
                  <a:txBody>
                    <a:bodyPr/>
                    <a:lstStyle/>
                    <a:p>
                      <a:r>
                        <a:rPr lang="en-US" u="none" strike="noStrike">
                          <a:solidFill>
                            <a:schemeClr val="tx1"/>
                          </a:solidFill>
                          <a:effectLst/>
                          <a:hlinkClick r:id="rId24" tooltip="Kiev Ukraine Temple">
                            <a:extLst>
                              <a:ext uri="{A12FA001-AC4F-418D-AE19-62706E023703}">
                                <ahyp:hlinkClr xmlns:ahyp="http://schemas.microsoft.com/office/drawing/2018/hyperlinkcolor" val="tx"/>
                              </a:ext>
                            </a:extLst>
                          </a:hlinkClick>
                        </a:rPr>
                        <a:t>Kiev Ukraine Temple</a:t>
                      </a:r>
                      <a:endParaRPr lang="en-US">
                        <a:solidFill>
                          <a:schemeClr val="tx1"/>
                        </a:solidFill>
                      </a:endParaRPr>
                    </a:p>
                  </a:txBody>
                  <a:tcPr marL="31750" marR="31750" marT="31750" marB="31750" anchor="ctr"/>
                </a:tc>
                <a:tc>
                  <a:txBody>
                    <a:bodyPr/>
                    <a:lstStyle/>
                    <a:p>
                      <a:r>
                        <a:rPr lang="en-US">
                          <a:solidFill>
                            <a:schemeClr val="tx1"/>
                          </a:solidFill>
                        </a:rPr>
                        <a:t>29 August </a:t>
                      </a:r>
                      <a:r>
                        <a:rPr lang="en-US" u="none" strike="noStrike">
                          <a:solidFill>
                            <a:schemeClr val="tx1"/>
                          </a:solidFill>
                          <a:effectLst/>
                          <a:hlinkClick r:id="rId21" tooltip="2010">
                            <a:extLst>
                              <a:ext uri="{A12FA001-AC4F-418D-AE19-62706E023703}">
                                <ahyp:hlinkClr xmlns:ahyp="http://schemas.microsoft.com/office/drawing/2018/hyperlinkcolor" val="tx"/>
                              </a:ext>
                            </a:extLst>
                          </a:hlinkClick>
                        </a:rPr>
                        <a:t>2010</a:t>
                      </a:r>
                      <a:endParaRPr lang="en-US">
                        <a:solidFill>
                          <a:schemeClr val="tx1"/>
                        </a:solidFill>
                      </a:endParaRPr>
                    </a:p>
                  </a:txBody>
                  <a:tcPr marL="31750" marR="31750" marT="31750" marB="31750" anchor="ctr"/>
                </a:tc>
                <a:tc>
                  <a:txBody>
                    <a:bodyPr/>
                    <a:lstStyle/>
                    <a:p>
                      <a:r>
                        <a:rPr lang="en-US" u="none" strike="noStrike">
                          <a:solidFill>
                            <a:schemeClr val="tx1"/>
                          </a:solidFill>
                          <a:effectLst/>
                          <a:hlinkClick r:id="rId7"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135</a:t>
                      </a:r>
                    </a:p>
                  </a:txBody>
                  <a:tcPr marL="31750" marR="31750" marT="31750" marB="31750" anchor="ctr"/>
                </a:tc>
                <a:tc>
                  <a:txBody>
                    <a:bodyPr/>
                    <a:lstStyle/>
                    <a:p>
                      <a:r>
                        <a:rPr lang="es-ES" u="none" strike="noStrike">
                          <a:solidFill>
                            <a:schemeClr val="tx1"/>
                          </a:solidFill>
                          <a:effectLst/>
                          <a:hlinkClick r:id="rId25" tooltip="San Salvador El Salvador Temple">
                            <a:extLst>
                              <a:ext uri="{A12FA001-AC4F-418D-AE19-62706E023703}">
                                <ahyp:hlinkClr xmlns:ahyp="http://schemas.microsoft.com/office/drawing/2018/hyperlinkcolor" val="tx"/>
                              </a:ext>
                            </a:extLst>
                          </a:hlinkClick>
                        </a:rPr>
                        <a:t>San Salvador El Salvador Temple</a:t>
                      </a:r>
                      <a:endParaRPr lang="es-ES">
                        <a:solidFill>
                          <a:schemeClr val="tx1"/>
                        </a:solidFill>
                      </a:endParaRPr>
                    </a:p>
                  </a:txBody>
                  <a:tcPr marL="31750" marR="31750" marT="31750" marB="31750" anchor="ctr"/>
                </a:tc>
                <a:tc>
                  <a:txBody>
                    <a:bodyPr/>
                    <a:lstStyle/>
                    <a:p>
                      <a:r>
                        <a:rPr lang="en-US">
                          <a:solidFill>
                            <a:schemeClr val="tx1"/>
                          </a:solidFill>
                        </a:rPr>
                        <a:t>21 August </a:t>
                      </a:r>
                      <a:r>
                        <a:rPr lang="en-US" u="none" strike="noStrike">
                          <a:solidFill>
                            <a:schemeClr val="tx1"/>
                          </a:solidFill>
                          <a:effectLst/>
                          <a:hlinkClick r:id="rId3" tooltip="2011">
                            <a:extLst>
                              <a:ext uri="{A12FA001-AC4F-418D-AE19-62706E023703}">
                                <ahyp:hlinkClr xmlns:ahyp="http://schemas.microsoft.com/office/drawing/2018/hyperlinkcolor" val="tx"/>
                              </a:ext>
                            </a:extLst>
                          </a:hlinkClick>
                        </a:rPr>
                        <a:t>2011</a:t>
                      </a:r>
                      <a:endParaRPr lang="en-US">
                        <a:solidFill>
                          <a:schemeClr val="tx1"/>
                        </a:solidFill>
                      </a:endParaRPr>
                    </a:p>
                  </a:txBody>
                  <a:tcPr marL="31750" marR="31750" marT="31750" marB="31750" anchor="ctr"/>
                </a:tc>
                <a:tc>
                  <a:txBody>
                    <a:bodyPr/>
                    <a:lstStyle/>
                    <a:p>
                      <a:r>
                        <a:rPr lang="en-US" u="none" strike="noStrike" dirty="0">
                          <a:solidFill>
                            <a:schemeClr val="tx1"/>
                          </a:solidFill>
                          <a:effectLst/>
                          <a:hlinkClick r:id="rId26" tooltip="Henry B. Eyring">
                            <a:extLst>
                              <a:ext uri="{A12FA001-AC4F-418D-AE19-62706E023703}">
                                <ahyp:hlinkClr xmlns:ahyp="http://schemas.microsoft.com/office/drawing/2018/hyperlinkcolor" val="tx"/>
                              </a:ext>
                            </a:extLst>
                          </a:hlinkClick>
                        </a:rPr>
                        <a:t>Henry B. Eyring</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1501777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5F79E7-AADB-4A9A-AF31-01E264C7E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1" y="0"/>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Day of Dedicatory Service</a:t>
            </a:r>
            <a:endParaRPr lang="en-US" sz="4400" dirty="0">
              <a:solidFill>
                <a:schemeClr val="bg1"/>
              </a:solidFill>
              <a:latin typeface="Angsana New" panose="02020603050405020304" pitchFamily="18" charset="-34"/>
            </a:endParaRPr>
          </a:p>
        </p:txBody>
      </p:sp>
      <p:sp>
        <p:nvSpPr>
          <p:cNvPr id="3" name="Rectangle 2">
            <a:extLst>
              <a:ext uri="{FF2B5EF4-FFF2-40B4-BE49-F238E27FC236}">
                <a16:creationId xmlns:a16="http://schemas.microsoft.com/office/drawing/2014/main" id="{1FDB9B16-22C7-4107-87D8-2C4F9158B5E3}"/>
              </a:ext>
            </a:extLst>
          </p:cNvPr>
          <p:cNvSpPr/>
          <p:nvPr/>
        </p:nvSpPr>
        <p:spPr>
          <a:xfrm>
            <a:off x="666307" y="1520785"/>
            <a:ext cx="6096000" cy="4832092"/>
          </a:xfrm>
          <a:prstGeom prst="rect">
            <a:avLst/>
          </a:prstGeom>
        </p:spPr>
        <p:txBody>
          <a:bodyPr>
            <a:spAutoFit/>
          </a:bodyPr>
          <a:lstStyle/>
          <a:p>
            <a:r>
              <a:rPr lang="en-US" sz="2800" dirty="0">
                <a:solidFill>
                  <a:schemeClr val="bg1"/>
                </a:solidFill>
                <a:latin typeface="Open Sans"/>
              </a:rPr>
              <a:t>Almost 1,000 Latter-day Saints attended the dedicatory service for the Kirtland Temple. Many more wanted to attend but could not fit in the building. </a:t>
            </a:r>
          </a:p>
          <a:p>
            <a:endParaRPr lang="en-US" sz="2800" dirty="0">
              <a:solidFill>
                <a:schemeClr val="bg1"/>
              </a:solidFill>
              <a:latin typeface="Open Sans"/>
            </a:endParaRPr>
          </a:p>
          <a:p>
            <a:r>
              <a:rPr lang="en-US" sz="2800" dirty="0">
                <a:solidFill>
                  <a:schemeClr val="bg1"/>
                </a:solidFill>
                <a:latin typeface="Open Sans"/>
              </a:rPr>
              <a:t>The Prophet Joseph Smith arranged for them to participate in a meeting in another building, and the dedicatory service was repeated for them a few days later.</a:t>
            </a:r>
            <a:endParaRPr lang="en-US" sz="2800" dirty="0">
              <a:solidFill>
                <a:schemeClr val="bg1"/>
              </a:solidFill>
            </a:endParaRPr>
          </a:p>
        </p:txBody>
      </p:sp>
      <p:sp>
        <p:nvSpPr>
          <p:cNvPr id="4" name="Rectangle 3">
            <a:extLst>
              <a:ext uri="{FF2B5EF4-FFF2-40B4-BE49-F238E27FC236}">
                <a16:creationId xmlns:a16="http://schemas.microsoft.com/office/drawing/2014/main" id="{BCF31D38-85EB-4C32-829F-C811F86FBDF5}"/>
              </a:ext>
            </a:extLst>
          </p:cNvPr>
          <p:cNvSpPr/>
          <p:nvPr/>
        </p:nvSpPr>
        <p:spPr>
          <a:xfrm>
            <a:off x="7272669" y="1015663"/>
            <a:ext cx="3944679" cy="558993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Kirtland Temple first floor">
            <a:extLst>
              <a:ext uri="{FF2B5EF4-FFF2-40B4-BE49-F238E27FC236}">
                <a16:creationId xmlns:a16="http://schemas.microsoft.com/office/drawing/2014/main" id="{AC2D8812-EC1B-4E84-ABB6-7344CE543B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5767" y="1136547"/>
            <a:ext cx="3458482" cy="534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5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B8A6D6-D063-4A4E-ABE4-53E2CB587A13}"/>
              </a:ext>
            </a:extLst>
          </p:cNvPr>
          <p:cNvGraphicFramePr>
            <a:graphicFrameLocks noGrp="1"/>
          </p:cNvGraphicFramePr>
          <p:nvPr>
            <p:extLst>
              <p:ext uri="{D42A27DB-BD31-4B8C-83A1-F6EECF244321}">
                <p14:modId xmlns:p14="http://schemas.microsoft.com/office/powerpoint/2010/main" val="2064755272"/>
              </p:ext>
            </p:extLst>
          </p:nvPr>
        </p:nvGraphicFramePr>
        <p:xfrm>
          <a:off x="304800" y="3429000"/>
          <a:ext cx="11125200" cy="3337560"/>
        </p:xfrm>
        <a:graphic>
          <a:graphicData uri="http://schemas.openxmlformats.org/drawingml/2006/table">
            <a:tbl>
              <a:tblPr firstRow="1" bandRow="1">
                <a:tableStyleId>{5940675A-B579-460E-94D1-54222C63F5DA}</a:tableStyleId>
              </a:tblPr>
              <a:tblGrid>
                <a:gridCol w="1109330">
                  <a:extLst>
                    <a:ext uri="{9D8B030D-6E8A-4147-A177-3AD203B41FA5}">
                      <a16:colId xmlns:a16="http://schemas.microsoft.com/office/drawing/2014/main" val="3991030350"/>
                    </a:ext>
                  </a:extLst>
                </a:gridCol>
                <a:gridCol w="4453270">
                  <a:extLst>
                    <a:ext uri="{9D8B030D-6E8A-4147-A177-3AD203B41FA5}">
                      <a16:colId xmlns:a16="http://schemas.microsoft.com/office/drawing/2014/main" val="3170986306"/>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r>
                        <a:rPr lang="en-US" dirty="0">
                          <a:solidFill>
                            <a:schemeClr val="tx1"/>
                          </a:solidFill>
                        </a:rPr>
                        <a:t>152</a:t>
                      </a:r>
                    </a:p>
                  </a:txBody>
                  <a:tcPr marL="31750" marR="31750" marT="31750" marB="31750" anchor="ctr"/>
                </a:tc>
                <a:tc>
                  <a:txBody>
                    <a:bodyPr/>
                    <a:lstStyle/>
                    <a:p>
                      <a:r>
                        <a:rPr lang="en-US" u="none" strike="noStrike">
                          <a:solidFill>
                            <a:schemeClr val="tx1"/>
                          </a:solidFill>
                          <a:effectLst/>
                          <a:hlinkClick r:id="rId2" tooltip="Philadelphia Pennsylvania Temple">
                            <a:extLst>
                              <a:ext uri="{A12FA001-AC4F-418D-AE19-62706E023703}">
                                <ahyp:hlinkClr xmlns:ahyp="http://schemas.microsoft.com/office/drawing/2018/hyperlinkcolor" val="tx"/>
                              </a:ext>
                            </a:extLst>
                          </a:hlinkClick>
                        </a:rPr>
                        <a:t>Philadelphia Pennsylvania Temple</a:t>
                      </a:r>
                      <a:endParaRPr lang="en-US">
                        <a:solidFill>
                          <a:schemeClr val="tx1"/>
                        </a:solidFill>
                      </a:endParaRPr>
                    </a:p>
                  </a:txBody>
                  <a:tcPr marL="31750" marR="31750" marT="31750" marB="31750" anchor="ctr"/>
                </a:tc>
                <a:tc>
                  <a:txBody>
                    <a:bodyPr/>
                    <a:lstStyle/>
                    <a:p>
                      <a:r>
                        <a:rPr lang="en-US">
                          <a:solidFill>
                            <a:schemeClr val="tx1"/>
                          </a:solidFill>
                        </a:rPr>
                        <a:t>18 September 2016</a:t>
                      </a:r>
                    </a:p>
                  </a:txBody>
                  <a:tcPr marL="31750" marR="31750" marT="31750" marB="31750" anchor="ctr"/>
                </a:tc>
                <a:tc>
                  <a:txBody>
                    <a:bodyPr/>
                    <a:lstStyle/>
                    <a:p>
                      <a:r>
                        <a:rPr lang="en-US" u="none" strike="noStrike">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153</a:t>
                      </a:r>
                    </a:p>
                  </a:txBody>
                  <a:tcPr marL="31750" marR="31750" marT="31750" marB="31750" anchor="ctr"/>
                </a:tc>
                <a:tc>
                  <a:txBody>
                    <a:bodyPr/>
                    <a:lstStyle/>
                    <a:p>
                      <a:r>
                        <a:rPr lang="en-US" u="none" strike="noStrike">
                          <a:solidFill>
                            <a:schemeClr val="tx1"/>
                          </a:solidFill>
                          <a:effectLst/>
                          <a:hlinkClick r:id="rId4" tooltip="Fort Collins Colorado Temple">
                            <a:extLst>
                              <a:ext uri="{A12FA001-AC4F-418D-AE19-62706E023703}">
                                <ahyp:hlinkClr xmlns:ahyp="http://schemas.microsoft.com/office/drawing/2018/hyperlinkcolor" val="tx"/>
                              </a:ext>
                            </a:extLst>
                          </a:hlinkClick>
                        </a:rPr>
                        <a:t>Fort Collins Colorado Temple</a:t>
                      </a:r>
                      <a:endParaRPr lang="en-US">
                        <a:solidFill>
                          <a:schemeClr val="tx1"/>
                        </a:solidFill>
                      </a:endParaRPr>
                    </a:p>
                  </a:txBody>
                  <a:tcPr marL="31750" marR="31750" marT="31750" marB="31750" anchor="ctr"/>
                </a:tc>
                <a:tc>
                  <a:txBody>
                    <a:bodyPr/>
                    <a:lstStyle/>
                    <a:p>
                      <a:r>
                        <a:rPr lang="en-US">
                          <a:solidFill>
                            <a:schemeClr val="tx1"/>
                          </a:solidFill>
                        </a:rPr>
                        <a:t>16 October 2016</a:t>
                      </a:r>
                    </a:p>
                  </a:txBody>
                  <a:tcPr marL="31750" marR="31750" marT="31750" marB="31750" anchor="ctr"/>
                </a:tc>
                <a:tc>
                  <a:txBody>
                    <a:bodyPr/>
                    <a:lstStyle/>
                    <a:p>
                      <a:r>
                        <a:rPr lang="en-US" u="none" strike="noStrike">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a:solidFill>
                            <a:schemeClr val="tx1"/>
                          </a:solidFill>
                        </a:rPr>
                        <a:t>154</a:t>
                      </a:r>
                    </a:p>
                  </a:txBody>
                  <a:tcPr marL="31750" marR="31750" marT="31750" marB="31750" anchor="ctr"/>
                </a:tc>
                <a:tc>
                  <a:txBody>
                    <a:bodyPr/>
                    <a:lstStyle/>
                    <a:p>
                      <a:r>
                        <a:rPr lang="en-US" u="none" strike="noStrike">
                          <a:solidFill>
                            <a:schemeClr val="tx1"/>
                          </a:solidFill>
                          <a:effectLst/>
                          <a:hlinkClick r:id="rId6" tooltip="Star Valley Wyoming Temple">
                            <a:extLst>
                              <a:ext uri="{A12FA001-AC4F-418D-AE19-62706E023703}">
                                <ahyp:hlinkClr xmlns:ahyp="http://schemas.microsoft.com/office/drawing/2018/hyperlinkcolor" val="tx"/>
                              </a:ext>
                            </a:extLst>
                          </a:hlinkClick>
                        </a:rPr>
                        <a:t>Star Valley Wyoming Temple</a:t>
                      </a:r>
                      <a:endParaRPr lang="en-US">
                        <a:solidFill>
                          <a:schemeClr val="tx1"/>
                        </a:solidFill>
                      </a:endParaRPr>
                    </a:p>
                  </a:txBody>
                  <a:tcPr marL="31750" marR="31750" marT="31750" marB="31750" anchor="ctr"/>
                </a:tc>
                <a:tc>
                  <a:txBody>
                    <a:bodyPr/>
                    <a:lstStyle/>
                    <a:p>
                      <a:r>
                        <a:rPr lang="en-US">
                          <a:solidFill>
                            <a:schemeClr val="tx1"/>
                          </a:solidFill>
                        </a:rPr>
                        <a:t>30 October 2016</a:t>
                      </a:r>
                    </a:p>
                  </a:txBody>
                  <a:tcPr marL="31750" marR="31750" marT="31750" marB="31750" anchor="ctr"/>
                </a:tc>
                <a:tc>
                  <a:txBody>
                    <a:bodyPr/>
                    <a:lstStyle/>
                    <a:p>
                      <a:r>
                        <a:rPr lang="en-US" u="none" strike="noStrike">
                          <a:solidFill>
                            <a:schemeClr val="tx1"/>
                          </a:solidFill>
                          <a:effectLst/>
                          <a:hlinkClick r:id="rId7" tooltip="David A. Bednar">
                            <a:extLst>
                              <a:ext uri="{A12FA001-AC4F-418D-AE19-62706E023703}">
                                <ahyp:hlinkClr xmlns:ahyp="http://schemas.microsoft.com/office/drawing/2018/hyperlinkcolor" val="tx"/>
                              </a:ext>
                            </a:extLst>
                          </a:hlinkClick>
                        </a:rPr>
                        <a:t>David A. Bednar</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155</a:t>
                      </a:r>
                    </a:p>
                  </a:txBody>
                  <a:tcPr marL="31750" marR="31750" marT="31750" marB="31750" anchor="ctr"/>
                </a:tc>
                <a:tc>
                  <a:txBody>
                    <a:bodyPr/>
                    <a:lstStyle/>
                    <a:p>
                      <a:r>
                        <a:rPr lang="en-US" u="none" strike="noStrike">
                          <a:solidFill>
                            <a:schemeClr val="tx1"/>
                          </a:solidFill>
                          <a:effectLst/>
                          <a:hlinkClick r:id="rId8" tooltip="Hartford Connecticut Temple">
                            <a:extLst>
                              <a:ext uri="{A12FA001-AC4F-418D-AE19-62706E023703}">
                                <ahyp:hlinkClr xmlns:ahyp="http://schemas.microsoft.com/office/drawing/2018/hyperlinkcolor" val="tx"/>
                              </a:ext>
                            </a:extLst>
                          </a:hlinkClick>
                        </a:rPr>
                        <a:t>Hartford Connecticut Temple</a:t>
                      </a:r>
                      <a:endParaRPr lang="en-US">
                        <a:solidFill>
                          <a:schemeClr val="tx1"/>
                        </a:solidFill>
                      </a:endParaRPr>
                    </a:p>
                  </a:txBody>
                  <a:tcPr marL="31750" marR="31750" marT="31750" marB="31750" anchor="ctr"/>
                </a:tc>
                <a:tc>
                  <a:txBody>
                    <a:bodyPr/>
                    <a:lstStyle/>
                    <a:p>
                      <a:r>
                        <a:rPr lang="en-US">
                          <a:solidFill>
                            <a:schemeClr val="tx1"/>
                          </a:solidFill>
                        </a:rPr>
                        <a:t>20 November 2016</a:t>
                      </a:r>
                    </a:p>
                  </a:txBody>
                  <a:tcPr marL="31750" marR="31750" marT="31750" marB="31750" anchor="ctr"/>
                </a:tc>
                <a:tc>
                  <a:txBody>
                    <a:bodyPr/>
                    <a:lstStyle/>
                    <a:p>
                      <a:r>
                        <a:rPr lang="en-US" u="none" strike="noStrike">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156</a:t>
                      </a:r>
                    </a:p>
                  </a:txBody>
                  <a:tcPr marL="31750" marR="31750" marT="31750" marB="31750" anchor="ctr"/>
                </a:tc>
                <a:tc>
                  <a:txBody>
                    <a:bodyPr/>
                    <a:lstStyle/>
                    <a:p>
                      <a:r>
                        <a:rPr lang="en-US" u="none" strike="noStrike">
                          <a:solidFill>
                            <a:schemeClr val="tx1"/>
                          </a:solidFill>
                          <a:effectLst/>
                          <a:hlinkClick r:id="rId9" tooltip="Paris France Temple">
                            <a:extLst>
                              <a:ext uri="{A12FA001-AC4F-418D-AE19-62706E023703}">
                                <ahyp:hlinkClr xmlns:ahyp="http://schemas.microsoft.com/office/drawing/2018/hyperlinkcolor" val="tx"/>
                              </a:ext>
                            </a:extLst>
                          </a:hlinkClick>
                        </a:rPr>
                        <a:t>Paris France Temple</a:t>
                      </a:r>
                      <a:endParaRPr lang="en-US">
                        <a:solidFill>
                          <a:schemeClr val="tx1"/>
                        </a:solidFill>
                      </a:endParaRPr>
                    </a:p>
                  </a:txBody>
                  <a:tcPr marL="31750" marR="31750" marT="31750" marB="31750" anchor="ctr"/>
                </a:tc>
                <a:tc>
                  <a:txBody>
                    <a:bodyPr/>
                    <a:lstStyle/>
                    <a:p>
                      <a:r>
                        <a:rPr lang="en-US">
                          <a:solidFill>
                            <a:schemeClr val="tx1"/>
                          </a:solidFill>
                        </a:rPr>
                        <a:t>21 May 2017</a:t>
                      </a:r>
                    </a:p>
                  </a:txBody>
                  <a:tcPr marL="31750" marR="31750" marT="31750" marB="31750" anchor="ctr"/>
                </a:tc>
                <a:tc>
                  <a:txBody>
                    <a:bodyPr/>
                    <a:lstStyle/>
                    <a:p>
                      <a:r>
                        <a:rPr lang="en-US" u="none" strike="noStrike">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157</a:t>
                      </a:r>
                    </a:p>
                  </a:txBody>
                  <a:tcPr marL="31750" marR="31750" marT="31750" marB="31750" anchor="ctr"/>
                </a:tc>
                <a:tc>
                  <a:txBody>
                    <a:bodyPr/>
                    <a:lstStyle/>
                    <a:p>
                      <a:r>
                        <a:rPr lang="en-US" u="none" strike="noStrike" dirty="0">
                          <a:solidFill>
                            <a:schemeClr val="tx1"/>
                          </a:solidFill>
                          <a:effectLst/>
                          <a:hlinkClick r:id="rId10" tooltip="Tucson Arizona Mormon Temple">
                            <a:extLst>
                              <a:ext uri="{A12FA001-AC4F-418D-AE19-62706E023703}">
                                <ahyp:hlinkClr xmlns:ahyp="http://schemas.microsoft.com/office/drawing/2018/hyperlinkcolor" val="tx"/>
                              </a:ext>
                            </a:extLst>
                          </a:hlinkClick>
                        </a:rPr>
                        <a:t>Tucson Arizona Temple</a:t>
                      </a:r>
                      <a:endParaRPr lang="en-US" dirty="0">
                        <a:solidFill>
                          <a:schemeClr val="tx1"/>
                        </a:solidFill>
                      </a:endParaRPr>
                    </a:p>
                  </a:txBody>
                  <a:tcPr marL="31750" marR="31750" marT="31750" marB="31750" anchor="ctr"/>
                </a:tc>
                <a:tc>
                  <a:txBody>
                    <a:bodyPr/>
                    <a:lstStyle/>
                    <a:p>
                      <a:r>
                        <a:rPr lang="en-US">
                          <a:solidFill>
                            <a:schemeClr val="tx1"/>
                          </a:solidFill>
                        </a:rPr>
                        <a:t>13 August 2017</a:t>
                      </a:r>
                    </a:p>
                  </a:txBody>
                  <a:tcPr marL="31750" marR="31750" marT="31750" marB="31750" anchor="ctr"/>
                </a:tc>
                <a:tc>
                  <a:txBody>
                    <a:bodyPr/>
                    <a:lstStyle/>
                    <a:p>
                      <a:r>
                        <a:rPr lang="en-US" u="none" strike="noStrike">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158</a:t>
                      </a:r>
                    </a:p>
                  </a:txBody>
                  <a:tcPr marL="31750" marR="31750" marT="31750" marB="31750" anchor="ctr"/>
                </a:tc>
                <a:tc>
                  <a:txBody>
                    <a:bodyPr/>
                    <a:lstStyle/>
                    <a:p>
                      <a:r>
                        <a:rPr lang="en-US" u="none" strike="noStrike" dirty="0">
                          <a:solidFill>
                            <a:schemeClr val="tx1"/>
                          </a:solidFill>
                          <a:effectLst/>
                          <a:hlinkClick r:id="rId11" tooltip="Meridian Idaho Temple">
                            <a:extLst>
                              <a:ext uri="{A12FA001-AC4F-418D-AE19-62706E023703}">
                                <ahyp:hlinkClr xmlns:ahyp="http://schemas.microsoft.com/office/drawing/2018/hyperlinkcolor" val="tx"/>
                              </a:ext>
                            </a:extLst>
                          </a:hlinkClick>
                        </a:rPr>
                        <a:t>Meridian Idaho Temple</a:t>
                      </a:r>
                      <a:endParaRPr lang="en-US" dirty="0">
                        <a:solidFill>
                          <a:schemeClr val="tx1"/>
                        </a:solidFill>
                      </a:endParaRPr>
                    </a:p>
                  </a:txBody>
                  <a:tcPr marL="31750" marR="31750" marT="31750" marB="31750" anchor="ctr"/>
                </a:tc>
                <a:tc>
                  <a:txBody>
                    <a:bodyPr/>
                    <a:lstStyle/>
                    <a:p>
                      <a:r>
                        <a:rPr lang="en-US">
                          <a:solidFill>
                            <a:schemeClr val="tx1"/>
                          </a:solidFill>
                        </a:rPr>
                        <a:t>19 November 2017</a:t>
                      </a:r>
                    </a:p>
                  </a:txBody>
                  <a:tcPr marL="31750" marR="31750" marT="31750" marB="31750" anchor="ctr"/>
                </a:tc>
                <a:tc>
                  <a:txBody>
                    <a:bodyPr/>
                    <a:lstStyle/>
                    <a:p>
                      <a:r>
                        <a:rPr lang="en-US" u="none" strike="noStrike" dirty="0">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dirty="0">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a:solidFill>
                            <a:schemeClr val="tx1"/>
                          </a:solidFill>
                        </a:rPr>
                        <a:t>159</a:t>
                      </a:r>
                    </a:p>
                  </a:txBody>
                  <a:tcPr marL="31750" marR="31750" marT="31750" marB="31750" anchor="ctr"/>
                </a:tc>
                <a:tc>
                  <a:txBody>
                    <a:bodyPr/>
                    <a:lstStyle/>
                    <a:p>
                      <a:r>
                        <a:rPr lang="en-US" u="none" strike="noStrike" dirty="0">
                          <a:solidFill>
                            <a:schemeClr val="tx1"/>
                          </a:solidFill>
                          <a:effectLst/>
                          <a:hlinkClick r:id="rId12" tooltip="Cedar City Utah Temple">
                            <a:extLst>
                              <a:ext uri="{A12FA001-AC4F-418D-AE19-62706E023703}">
                                <ahyp:hlinkClr xmlns:ahyp="http://schemas.microsoft.com/office/drawing/2018/hyperlinkcolor" val="tx"/>
                              </a:ext>
                            </a:extLst>
                          </a:hlinkClick>
                        </a:rPr>
                        <a:t>Cedar City Utah Temple</a:t>
                      </a:r>
                      <a:endParaRPr lang="en-US" dirty="0">
                        <a:solidFill>
                          <a:schemeClr val="tx1"/>
                        </a:solidFill>
                      </a:endParaRPr>
                    </a:p>
                  </a:txBody>
                  <a:tcPr marL="31750" marR="31750" marT="31750" marB="31750" anchor="ctr"/>
                </a:tc>
                <a:tc>
                  <a:txBody>
                    <a:bodyPr/>
                    <a:lstStyle/>
                    <a:p>
                      <a:r>
                        <a:rPr lang="en-US">
                          <a:solidFill>
                            <a:schemeClr val="tx1"/>
                          </a:solidFill>
                        </a:rPr>
                        <a:t>10 December 2017</a:t>
                      </a:r>
                    </a:p>
                  </a:txBody>
                  <a:tcPr marL="31750" marR="31750" marT="31750" marB="31750" anchor="ctr"/>
                </a:tc>
                <a:tc>
                  <a:txBody>
                    <a:bodyPr/>
                    <a:lstStyle/>
                    <a:p>
                      <a:r>
                        <a:rPr lang="en-US" u="none" strike="noStrike" dirty="0">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r h="370840">
                <a:tc>
                  <a:txBody>
                    <a:bodyPr/>
                    <a:lstStyle/>
                    <a:p>
                      <a:r>
                        <a:rPr lang="en-US" dirty="0">
                          <a:solidFill>
                            <a:schemeClr val="tx1"/>
                          </a:solidFill>
                        </a:rPr>
                        <a:t>160</a:t>
                      </a:r>
                    </a:p>
                  </a:txBody>
                  <a:tcPr marL="31750" marR="31750" marT="31750" marB="31750" anchor="ctr"/>
                </a:tc>
                <a:tc>
                  <a:txBody>
                    <a:bodyPr/>
                    <a:lstStyle/>
                    <a:p>
                      <a:r>
                        <a:rPr lang="en-US" u="none" strike="noStrike">
                          <a:solidFill>
                            <a:schemeClr val="tx1"/>
                          </a:solidFill>
                          <a:effectLst/>
                          <a:hlinkClick r:id="rId13" tooltip="Concepcion Chile Temple">
                            <a:extLst>
                              <a:ext uri="{A12FA001-AC4F-418D-AE19-62706E023703}">
                                <ahyp:hlinkClr xmlns:ahyp="http://schemas.microsoft.com/office/drawing/2018/hyperlinkcolor" val="tx"/>
                              </a:ext>
                            </a:extLst>
                          </a:hlinkClick>
                        </a:rPr>
                        <a:t>Concepción Chile Temple</a:t>
                      </a:r>
                      <a:endParaRPr lang="en-US">
                        <a:solidFill>
                          <a:schemeClr val="tx1"/>
                        </a:solidFill>
                      </a:endParaRPr>
                    </a:p>
                  </a:txBody>
                  <a:tcPr marL="31750" marR="31750" marT="31750" marB="31750" anchor="ctr"/>
                </a:tc>
                <a:tc>
                  <a:txBody>
                    <a:bodyPr/>
                    <a:lstStyle/>
                    <a:p>
                      <a:r>
                        <a:rPr lang="en-US">
                          <a:solidFill>
                            <a:schemeClr val="tx1"/>
                          </a:solidFill>
                        </a:rPr>
                        <a:t>28 October 2018</a:t>
                      </a:r>
                    </a:p>
                  </a:txBody>
                  <a:tcPr marL="31750" marR="31750" marT="31750" marB="31750" anchor="ctr"/>
                </a:tc>
                <a:tc>
                  <a:txBody>
                    <a:bodyPr/>
                    <a:lstStyle/>
                    <a:p>
                      <a:r>
                        <a:rPr lang="en-US" u="none" strike="noStrike" dirty="0">
                          <a:solidFill>
                            <a:schemeClr val="tx1"/>
                          </a:solidFill>
                          <a:effectLst/>
                          <a:hlinkClick r:id="rId14" tooltip="Russell M. Nelson">
                            <a:extLst>
                              <a:ext uri="{A12FA001-AC4F-418D-AE19-62706E023703}">
                                <ahyp:hlinkClr xmlns:ahyp="http://schemas.microsoft.com/office/drawing/2018/hyperlinkcolor" val="tx"/>
                              </a:ext>
                            </a:extLst>
                          </a:hlinkClick>
                        </a:rPr>
                        <a:t>Russell M. Nelson</a:t>
                      </a:r>
                      <a:endParaRPr lang="en-US" dirty="0">
                        <a:solidFill>
                          <a:schemeClr val="tx1"/>
                        </a:solidFill>
                      </a:endParaRPr>
                    </a:p>
                  </a:txBody>
                  <a:tcPr marL="31750" marR="31750" marT="31750" marB="31750" anchor="ctr"/>
                </a:tc>
                <a:extLst>
                  <a:ext uri="{0D108BD9-81ED-4DB2-BD59-A6C34878D82A}">
                    <a16:rowId xmlns:a16="http://schemas.microsoft.com/office/drawing/2014/main" val="220417965"/>
                  </a:ext>
                </a:extLst>
              </a:tr>
            </a:tbl>
          </a:graphicData>
        </a:graphic>
      </p:graphicFrame>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960726368"/>
              </p:ext>
            </p:extLst>
          </p:nvPr>
        </p:nvGraphicFramePr>
        <p:xfrm>
          <a:off x="304800" y="91440"/>
          <a:ext cx="11125200" cy="3337560"/>
        </p:xfrm>
        <a:graphic>
          <a:graphicData uri="http://schemas.openxmlformats.org/drawingml/2006/table">
            <a:tbl>
              <a:tblPr firstRow="1" bandRow="1">
                <a:tableStyleId>{5940675A-B579-460E-94D1-54222C63F5DA}</a:tableStyleId>
              </a:tblPr>
              <a:tblGrid>
                <a:gridCol w="1117600">
                  <a:extLst>
                    <a:ext uri="{9D8B030D-6E8A-4147-A177-3AD203B41FA5}">
                      <a16:colId xmlns:a16="http://schemas.microsoft.com/office/drawing/2014/main" val="3991030350"/>
                    </a:ext>
                  </a:extLst>
                </a:gridCol>
                <a:gridCol w="4445000">
                  <a:extLst>
                    <a:ext uri="{9D8B030D-6E8A-4147-A177-3AD203B41FA5}">
                      <a16:colId xmlns:a16="http://schemas.microsoft.com/office/drawing/2014/main" val="20400214"/>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a:t>
                      </a:r>
                      <a:endParaRPr lang="en-US" dirty="0">
                        <a:solidFill>
                          <a:schemeClr val="tx1"/>
                        </a:solidFill>
                      </a:endParaRPr>
                    </a:p>
                  </a:txBody>
                  <a:tcPr marL="31750" marR="31750" marT="31750" marB="31750" anchor="ctr"/>
                </a:tc>
                <a:tc>
                  <a:txBody>
                    <a:bodyPr/>
                    <a:lstStyle/>
                    <a:p>
                      <a:r>
                        <a:rPr lang="en-US" b="1" dirty="0">
                          <a:solidFill>
                            <a:schemeClr val="tx1"/>
                          </a:solidFill>
                        </a:rPr>
                        <a:t>Dedication Date</a:t>
                      </a:r>
                      <a:endParaRPr lang="en-US" dirty="0">
                        <a:solidFill>
                          <a:schemeClr val="tx1"/>
                        </a:solidFill>
                      </a:endParaRPr>
                    </a:p>
                  </a:txBody>
                  <a:tcPr marL="31750" marR="31750" marT="31750" marB="31750" anchor="ctr"/>
                </a:tc>
                <a:tc>
                  <a:txBody>
                    <a:bodyPr/>
                    <a:lstStyle/>
                    <a:p>
                      <a:r>
                        <a:rPr lang="en-US" b="1" dirty="0">
                          <a:solidFill>
                            <a:schemeClr val="tx1"/>
                          </a:solidFill>
                        </a:rPr>
                        <a:t>Dedicated By</a:t>
                      </a:r>
                      <a:endParaRPr lang="en-US" dirty="0">
                        <a:solidFill>
                          <a:schemeClr val="tx1"/>
                        </a:solidFill>
                      </a:endParaRPr>
                    </a:p>
                  </a:txBody>
                  <a:tcPr marL="31750" marR="31750" marT="31750" marB="31750" anchor="ctr"/>
                </a:tc>
                <a:extLst>
                  <a:ext uri="{0D108BD9-81ED-4DB2-BD59-A6C34878D82A}">
                    <a16:rowId xmlns:a16="http://schemas.microsoft.com/office/drawing/2014/main" val="1942467653"/>
                  </a:ext>
                </a:extLst>
              </a:tr>
              <a:tr h="370840">
                <a:tc>
                  <a:txBody>
                    <a:bodyPr/>
                    <a:lstStyle/>
                    <a:p>
                      <a:r>
                        <a:rPr lang="en-US" dirty="0">
                          <a:solidFill>
                            <a:schemeClr val="tx1"/>
                          </a:solidFill>
                        </a:rPr>
                        <a:t>144</a:t>
                      </a:r>
                    </a:p>
                  </a:txBody>
                  <a:tcPr marL="31750" marR="31750" marT="31750" marB="31750" anchor="ctr"/>
                </a:tc>
                <a:tc>
                  <a:txBody>
                    <a:bodyPr/>
                    <a:lstStyle/>
                    <a:p>
                      <a:r>
                        <a:rPr lang="en-US" u="none" strike="noStrike" dirty="0">
                          <a:solidFill>
                            <a:schemeClr val="tx1"/>
                          </a:solidFill>
                          <a:effectLst/>
                          <a:hlinkClick r:id="rId15" tooltip="Phoenix Arizona Temple">
                            <a:extLst>
                              <a:ext uri="{A12FA001-AC4F-418D-AE19-62706E023703}">
                                <ahyp:hlinkClr xmlns:ahyp="http://schemas.microsoft.com/office/drawing/2018/hyperlinkcolor" val="tx"/>
                              </a:ext>
                            </a:extLst>
                          </a:hlinkClick>
                        </a:rPr>
                        <a:t>Phoenix Arizona Temple</a:t>
                      </a:r>
                      <a:endParaRPr lang="en-US" dirty="0">
                        <a:solidFill>
                          <a:schemeClr val="tx1"/>
                        </a:solidFill>
                      </a:endParaRPr>
                    </a:p>
                  </a:txBody>
                  <a:tcPr marL="31750" marR="31750" marT="31750" marB="31750" anchor="ctr"/>
                </a:tc>
                <a:tc>
                  <a:txBody>
                    <a:bodyPr/>
                    <a:lstStyle/>
                    <a:p>
                      <a:r>
                        <a:rPr lang="en-US">
                          <a:solidFill>
                            <a:schemeClr val="tx1"/>
                          </a:solidFill>
                        </a:rPr>
                        <a:t>16 November 2014</a:t>
                      </a:r>
                    </a:p>
                  </a:txBody>
                  <a:tcPr marL="31750" marR="31750" marT="31750" marB="31750" anchor="ctr"/>
                </a:tc>
                <a:tc>
                  <a:txBody>
                    <a:bodyPr/>
                    <a:lstStyle/>
                    <a:p>
                      <a:r>
                        <a:rPr lang="en-US" u="none" strike="noStrike">
                          <a:solidFill>
                            <a:schemeClr val="tx1"/>
                          </a:solidFill>
                          <a:effectLst/>
                          <a:hlinkClick r:id="rId16" tooltip="Thomas S. Monson">
                            <a:extLst>
                              <a:ext uri="{A12FA001-AC4F-418D-AE19-62706E023703}">
                                <ahyp:hlinkClr xmlns:ahyp="http://schemas.microsoft.com/office/drawing/2018/hyperlinkcolor" val="tx"/>
                              </a:ext>
                            </a:extLst>
                          </a:hlinkClick>
                        </a:rPr>
                        <a:t>Thomas S. Monson</a:t>
                      </a:r>
                      <a:endParaRPr lang="en-US">
                        <a:solidFill>
                          <a:schemeClr val="tx1"/>
                        </a:solidFill>
                      </a:endParaRPr>
                    </a:p>
                  </a:txBody>
                  <a:tcPr marL="31750" marR="31750" marT="31750" marB="31750" anchor="ctr"/>
                </a:tc>
                <a:extLst>
                  <a:ext uri="{0D108BD9-81ED-4DB2-BD59-A6C34878D82A}">
                    <a16:rowId xmlns:a16="http://schemas.microsoft.com/office/drawing/2014/main" val="1451859052"/>
                  </a:ext>
                </a:extLst>
              </a:tr>
              <a:tr h="370840">
                <a:tc>
                  <a:txBody>
                    <a:bodyPr/>
                    <a:lstStyle/>
                    <a:p>
                      <a:r>
                        <a:rPr lang="en-US">
                          <a:solidFill>
                            <a:schemeClr val="tx1"/>
                          </a:solidFill>
                        </a:rPr>
                        <a:t>145</a:t>
                      </a:r>
                    </a:p>
                  </a:txBody>
                  <a:tcPr marL="31750" marR="31750" marT="31750" marB="31750" anchor="ctr"/>
                </a:tc>
                <a:tc>
                  <a:txBody>
                    <a:bodyPr/>
                    <a:lstStyle/>
                    <a:p>
                      <a:r>
                        <a:rPr lang="en-US" u="none" strike="noStrike">
                          <a:solidFill>
                            <a:schemeClr val="tx1"/>
                          </a:solidFill>
                          <a:effectLst/>
                          <a:hlinkClick r:id="rId17" tooltip="Cordoba Argentina Temple">
                            <a:extLst>
                              <a:ext uri="{A12FA001-AC4F-418D-AE19-62706E023703}">
                                <ahyp:hlinkClr xmlns:ahyp="http://schemas.microsoft.com/office/drawing/2018/hyperlinkcolor" val="tx"/>
                              </a:ext>
                            </a:extLst>
                          </a:hlinkClick>
                        </a:rPr>
                        <a:t>Cordoba Argentina Temple</a:t>
                      </a:r>
                      <a:endParaRPr lang="en-US">
                        <a:solidFill>
                          <a:schemeClr val="tx1"/>
                        </a:solidFill>
                      </a:endParaRPr>
                    </a:p>
                  </a:txBody>
                  <a:tcPr marL="31750" marR="31750" marT="31750" marB="31750" anchor="ctr"/>
                </a:tc>
                <a:tc>
                  <a:txBody>
                    <a:bodyPr/>
                    <a:lstStyle/>
                    <a:p>
                      <a:r>
                        <a:rPr lang="en-US">
                          <a:solidFill>
                            <a:schemeClr val="tx1"/>
                          </a:solidFill>
                        </a:rPr>
                        <a:t>17 May 2015</a:t>
                      </a:r>
                    </a:p>
                  </a:txBody>
                  <a:tcPr marL="31750" marR="31750" marT="31750" marB="31750" anchor="ctr"/>
                </a:tc>
                <a:tc>
                  <a:txBody>
                    <a:bodyPr/>
                    <a:lstStyle/>
                    <a:p>
                      <a:r>
                        <a:rPr lang="en-US" u="none" strike="noStrike">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dirty="0">
                          <a:solidFill>
                            <a:schemeClr val="tx1"/>
                          </a:solidFill>
                        </a:rPr>
                        <a:t>146</a:t>
                      </a:r>
                    </a:p>
                  </a:txBody>
                  <a:tcPr marL="31750" marR="31750" marT="31750" marB="31750" anchor="ctr"/>
                </a:tc>
                <a:tc>
                  <a:txBody>
                    <a:bodyPr/>
                    <a:lstStyle/>
                    <a:p>
                      <a:r>
                        <a:rPr lang="en-US" u="none" strike="noStrike">
                          <a:solidFill>
                            <a:schemeClr val="tx1"/>
                          </a:solidFill>
                          <a:effectLst/>
                          <a:hlinkClick r:id="rId18" tooltip="Payson Utah Temple">
                            <a:extLst>
                              <a:ext uri="{A12FA001-AC4F-418D-AE19-62706E023703}">
                                <ahyp:hlinkClr xmlns:ahyp="http://schemas.microsoft.com/office/drawing/2018/hyperlinkcolor" val="tx"/>
                              </a:ext>
                            </a:extLst>
                          </a:hlinkClick>
                        </a:rPr>
                        <a:t>Payson Utah Temple</a:t>
                      </a:r>
                      <a:endParaRPr lang="en-US">
                        <a:solidFill>
                          <a:schemeClr val="tx1"/>
                        </a:solidFill>
                      </a:endParaRPr>
                    </a:p>
                  </a:txBody>
                  <a:tcPr marL="31750" marR="31750" marT="31750" marB="31750" anchor="ctr"/>
                </a:tc>
                <a:tc>
                  <a:txBody>
                    <a:bodyPr/>
                    <a:lstStyle/>
                    <a:p>
                      <a:r>
                        <a:rPr lang="en-US">
                          <a:solidFill>
                            <a:schemeClr val="tx1"/>
                          </a:solidFill>
                        </a:rPr>
                        <a:t>7 June 2015</a:t>
                      </a:r>
                    </a:p>
                  </a:txBody>
                  <a:tcPr marL="31750" marR="31750" marT="31750" marB="31750" anchor="ctr"/>
                </a:tc>
                <a:tc>
                  <a:txBody>
                    <a:bodyPr/>
                    <a:lstStyle/>
                    <a:p>
                      <a:r>
                        <a:rPr lang="en-US" u="none" strike="noStrike">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a:solidFill>
                            <a:schemeClr val="tx1"/>
                          </a:solidFill>
                        </a:rPr>
                        <a:t>147</a:t>
                      </a:r>
                    </a:p>
                  </a:txBody>
                  <a:tcPr marL="31750" marR="31750" marT="31750" marB="31750" anchor="ctr"/>
                </a:tc>
                <a:tc>
                  <a:txBody>
                    <a:bodyPr/>
                    <a:lstStyle/>
                    <a:p>
                      <a:r>
                        <a:rPr lang="en-US" u="none" strike="noStrike">
                          <a:solidFill>
                            <a:schemeClr val="tx1"/>
                          </a:solidFill>
                          <a:effectLst/>
                          <a:hlinkClick r:id="rId19" tooltip="Trujillo Peru Mormon Temple">
                            <a:extLst>
                              <a:ext uri="{A12FA001-AC4F-418D-AE19-62706E023703}">
                                <ahyp:hlinkClr xmlns:ahyp="http://schemas.microsoft.com/office/drawing/2018/hyperlinkcolor" val="tx"/>
                              </a:ext>
                            </a:extLst>
                          </a:hlinkClick>
                        </a:rPr>
                        <a:t>Trujillo Peru Mormon Temple</a:t>
                      </a:r>
                      <a:endParaRPr lang="en-US">
                        <a:solidFill>
                          <a:schemeClr val="tx1"/>
                        </a:solidFill>
                      </a:endParaRPr>
                    </a:p>
                  </a:txBody>
                  <a:tcPr marL="31750" marR="31750" marT="31750" marB="31750" anchor="ctr"/>
                </a:tc>
                <a:tc>
                  <a:txBody>
                    <a:bodyPr/>
                    <a:lstStyle/>
                    <a:p>
                      <a:r>
                        <a:rPr lang="en-US">
                          <a:solidFill>
                            <a:schemeClr val="tx1"/>
                          </a:solidFill>
                        </a:rPr>
                        <a:t>21 June 2015</a:t>
                      </a:r>
                    </a:p>
                  </a:txBody>
                  <a:tcPr marL="31750" marR="31750" marT="31750" marB="31750" anchor="ctr"/>
                </a:tc>
                <a:tc>
                  <a:txBody>
                    <a:bodyPr/>
                    <a:lstStyle/>
                    <a:p>
                      <a:r>
                        <a:rPr lang="en-US" u="none" strike="noStrike">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a:solidFill>
                            <a:schemeClr val="tx1"/>
                          </a:solidFill>
                        </a:rPr>
                        <a:t>148</a:t>
                      </a:r>
                    </a:p>
                  </a:txBody>
                  <a:tcPr marL="31750" marR="31750" marT="31750" marB="31750" anchor="ctr"/>
                </a:tc>
                <a:tc>
                  <a:txBody>
                    <a:bodyPr/>
                    <a:lstStyle/>
                    <a:p>
                      <a:r>
                        <a:rPr lang="en-US" u="none" strike="noStrike">
                          <a:solidFill>
                            <a:schemeClr val="tx1"/>
                          </a:solidFill>
                          <a:effectLst/>
                          <a:hlinkClick r:id="rId20" tooltip="Indianapolis Indiana Temple">
                            <a:extLst>
                              <a:ext uri="{A12FA001-AC4F-418D-AE19-62706E023703}">
                                <ahyp:hlinkClr xmlns:ahyp="http://schemas.microsoft.com/office/drawing/2018/hyperlinkcolor" val="tx"/>
                              </a:ext>
                            </a:extLst>
                          </a:hlinkClick>
                        </a:rPr>
                        <a:t>Indianapolis Indiana Temple</a:t>
                      </a:r>
                      <a:endParaRPr lang="en-US">
                        <a:solidFill>
                          <a:schemeClr val="tx1"/>
                        </a:solidFill>
                      </a:endParaRPr>
                    </a:p>
                  </a:txBody>
                  <a:tcPr marL="31750" marR="31750" marT="31750" marB="31750" anchor="ctr"/>
                </a:tc>
                <a:tc>
                  <a:txBody>
                    <a:bodyPr/>
                    <a:lstStyle/>
                    <a:p>
                      <a:r>
                        <a:rPr lang="en-US">
                          <a:solidFill>
                            <a:schemeClr val="tx1"/>
                          </a:solidFill>
                        </a:rPr>
                        <a:t>23 August 2015</a:t>
                      </a:r>
                    </a:p>
                  </a:txBody>
                  <a:tcPr marL="31750" marR="31750" marT="31750" marB="31750" anchor="ctr"/>
                </a:tc>
                <a:tc>
                  <a:txBody>
                    <a:bodyPr/>
                    <a:lstStyle/>
                    <a:p>
                      <a:r>
                        <a:rPr lang="en-US" u="none" strike="noStrike">
                          <a:solidFill>
                            <a:schemeClr val="tx1"/>
                          </a:solidFill>
                          <a:effectLst/>
                          <a:hlinkClick r:id="rId3" tooltip="Henry B. Eyring">
                            <a:extLst>
                              <a:ext uri="{A12FA001-AC4F-418D-AE19-62706E023703}">
                                <ahyp:hlinkClr xmlns:ahyp="http://schemas.microsoft.com/office/drawing/2018/hyperlinkcolor" val="tx"/>
                              </a:ext>
                            </a:extLst>
                          </a:hlinkClick>
                        </a:rPr>
                        <a:t>Henry B. Eyring</a:t>
                      </a:r>
                      <a:endParaRPr lang="en-US">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a:solidFill>
                            <a:schemeClr val="tx1"/>
                          </a:solidFill>
                        </a:rPr>
                        <a:t>149</a:t>
                      </a:r>
                    </a:p>
                  </a:txBody>
                  <a:tcPr marL="31750" marR="31750" marT="31750" marB="31750" anchor="ctr"/>
                </a:tc>
                <a:tc>
                  <a:txBody>
                    <a:bodyPr/>
                    <a:lstStyle/>
                    <a:p>
                      <a:r>
                        <a:rPr lang="en-US" u="none" strike="noStrike">
                          <a:solidFill>
                            <a:schemeClr val="tx1"/>
                          </a:solidFill>
                          <a:effectLst/>
                          <a:hlinkClick r:id="rId21" tooltip="Tijuana Mexico Temple">
                            <a:extLst>
                              <a:ext uri="{A12FA001-AC4F-418D-AE19-62706E023703}">
                                <ahyp:hlinkClr xmlns:ahyp="http://schemas.microsoft.com/office/drawing/2018/hyperlinkcolor" val="tx"/>
                              </a:ext>
                            </a:extLst>
                          </a:hlinkClick>
                        </a:rPr>
                        <a:t>Tijuana Mexico Temple</a:t>
                      </a:r>
                      <a:endParaRPr lang="en-US">
                        <a:solidFill>
                          <a:schemeClr val="tx1"/>
                        </a:solidFill>
                      </a:endParaRPr>
                    </a:p>
                  </a:txBody>
                  <a:tcPr marL="31750" marR="31750" marT="31750" marB="31750" anchor="ctr"/>
                </a:tc>
                <a:tc>
                  <a:txBody>
                    <a:bodyPr/>
                    <a:lstStyle/>
                    <a:p>
                      <a:r>
                        <a:rPr lang="en-US">
                          <a:solidFill>
                            <a:schemeClr val="tx1"/>
                          </a:solidFill>
                        </a:rPr>
                        <a:t>13 December 2015</a:t>
                      </a:r>
                    </a:p>
                  </a:txBody>
                  <a:tcPr marL="31750" marR="31750" marT="31750" marB="31750" anchor="ctr"/>
                </a:tc>
                <a:tc>
                  <a:txBody>
                    <a:bodyPr/>
                    <a:lstStyle/>
                    <a:p>
                      <a:r>
                        <a:rPr lang="en-US" u="none" strike="noStrike">
                          <a:solidFill>
                            <a:schemeClr val="tx1"/>
                          </a:solidFill>
                          <a:effectLst/>
                          <a:hlinkClick r:id="rId5" tooltip="Dieter F. Uchtdorf">
                            <a:extLst>
                              <a:ext uri="{A12FA001-AC4F-418D-AE19-62706E023703}">
                                <ahyp:hlinkClr xmlns:ahyp="http://schemas.microsoft.com/office/drawing/2018/hyperlinkcolor" val="tx"/>
                              </a:ext>
                            </a:extLst>
                          </a:hlinkClick>
                        </a:rPr>
                        <a:t>Dieter F. Uchtdorf</a:t>
                      </a:r>
                      <a:endParaRPr lang="en-US">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a:solidFill>
                            <a:schemeClr val="tx1"/>
                          </a:solidFill>
                        </a:rPr>
                        <a:t>150</a:t>
                      </a:r>
                    </a:p>
                  </a:txBody>
                  <a:tcPr marL="31750" marR="31750" marT="31750" marB="31750" anchor="ctr"/>
                </a:tc>
                <a:tc>
                  <a:txBody>
                    <a:bodyPr/>
                    <a:lstStyle/>
                    <a:p>
                      <a:r>
                        <a:rPr lang="en-US" u="none" strike="noStrike">
                          <a:solidFill>
                            <a:schemeClr val="tx1"/>
                          </a:solidFill>
                          <a:effectLst/>
                          <a:hlinkClick r:id="rId22" tooltip="Provo City Center Temple">
                            <a:extLst>
                              <a:ext uri="{A12FA001-AC4F-418D-AE19-62706E023703}">
                                <ahyp:hlinkClr xmlns:ahyp="http://schemas.microsoft.com/office/drawing/2018/hyperlinkcolor" val="tx"/>
                              </a:ext>
                            </a:extLst>
                          </a:hlinkClick>
                        </a:rPr>
                        <a:t>Provo City Center Temple</a:t>
                      </a:r>
                      <a:endParaRPr lang="en-US">
                        <a:solidFill>
                          <a:schemeClr val="tx1"/>
                        </a:solidFill>
                      </a:endParaRPr>
                    </a:p>
                  </a:txBody>
                  <a:tcPr marL="31750" marR="31750" marT="31750" marB="31750" anchor="ctr"/>
                </a:tc>
                <a:tc>
                  <a:txBody>
                    <a:bodyPr/>
                    <a:lstStyle/>
                    <a:p>
                      <a:r>
                        <a:rPr lang="en-US">
                          <a:solidFill>
                            <a:schemeClr val="tx1"/>
                          </a:solidFill>
                        </a:rPr>
                        <a:t>20 March 2016</a:t>
                      </a:r>
                    </a:p>
                  </a:txBody>
                  <a:tcPr marL="31750" marR="31750" marT="31750" marB="31750" anchor="ctr"/>
                </a:tc>
                <a:tc>
                  <a:txBody>
                    <a:bodyPr/>
                    <a:lstStyle/>
                    <a:p>
                      <a:r>
                        <a:rPr lang="en-US" u="none" strike="noStrike">
                          <a:solidFill>
                            <a:schemeClr val="tx1"/>
                          </a:solidFill>
                          <a:effectLst/>
                          <a:hlinkClick r:id="rId23" tooltip="Dallin H. Oaks">
                            <a:extLst>
                              <a:ext uri="{A12FA001-AC4F-418D-AE19-62706E023703}">
                                <ahyp:hlinkClr xmlns:ahyp="http://schemas.microsoft.com/office/drawing/2018/hyperlinkcolor" val="tx"/>
                              </a:ext>
                            </a:extLst>
                          </a:hlinkClick>
                        </a:rPr>
                        <a:t>Dallin H. Oaks</a:t>
                      </a:r>
                      <a:endParaRPr lang="en-US">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dirty="0">
                          <a:solidFill>
                            <a:schemeClr val="tx1"/>
                          </a:solidFill>
                        </a:rPr>
                        <a:t>151</a:t>
                      </a:r>
                    </a:p>
                  </a:txBody>
                  <a:tcPr marL="31750" marR="31750" marT="31750" marB="31750" anchor="ctr"/>
                </a:tc>
                <a:tc>
                  <a:txBody>
                    <a:bodyPr/>
                    <a:lstStyle/>
                    <a:p>
                      <a:r>
                        <a:rPr lang="en-US" u="none" strike="noStrike">
                          <a:solidFill>
                            <a:schemeClr val="tx1"/>
                          </a:solidFill>
                          <a:effectLst/>
                          <a:hlinkClick r:id="rId24" tooltip="Sapporo Japan Temple">
                            <a:extLst>
                              <a:ext uri="{A12FA001-AC4F-418D-AE19-62706E023703}">
                                <ahyp:hlinkClr xmlns:ahyp="http://schemas.microsoft.com/office/drawing/2018/hyperlinkcolor" val="tx"/>
                              </a:ext>
                            </a:extLst>
                          </a:hlinkClick>
                        </a:rPr>
                        <a:t>Sapporo Japan Temple</a:t>
                      </a:r>
                      <a:endParaRPr lang="en-US">
                        <a:solidFill>
                          <a:schemeClr val="tx1"/>
                        </a:solidFill>
                      </a:endParaRPr>
                    </a:p>
                  </a:txBody>
                  <a:tcPr marL="31750" marR="31750" marT="31750" marB="31750" anchor="ctr"/>
                </a:tc>
                <a:tc>
                  <a:txBody>
                    <a:bodyPr/>
                    <a:lstStyle/>
                    <a:p>
                      <a:r>
                        <a:rPr lang="en-US">
                          <a:solidFill>
                            <a:schemeClr val="tx1"/>
                          </a:solidFill>
                        </a:rPr>
                        <a:t>21 August 2016</a:t>
                      </a:r>
                    </a:p>
                  </a:txBody>
                  <a:tcPr marL="31750" marR="31750" marT="31750" marB="31750" anchor="ctr"/>
                </a:tc>
                <a:tc>
                  <a:txBody>
                    <a:bodyPr/>
                    <a:lstStyle/>
                    <a:p>
                      <a:r>
                        <a:rPr lang="en-US" u="sng" dirty="0">
                          <a:solidFill>
                            <a:schemeClr val="tx1"/>
                          </a:solidFill>
                          <a:effectLst/>
                          <a:hlinkClick r:id="rId14" tooltip="Russell M. Nelson">
                            <a:extLst>
                              <a:ext uri="{A12FA001-AC4F-418D-AE19-62706E023703}">
                                <ahyp:hlinkClr xmlns:ahyp="http://schemas.microsoft.com/office/drawing/2018/hyperlinkcolor" val="tx"/>
                              </a:ext>
                            </a:extLst>
                          </a:hlinkClick>
                        </a:rPr>
                        <a:t>Russell M. Nelson</a:t>
                      </a:r>
                      <a:endParaRPr lang="en-US" dirty="0">
                        <a:solidFill>
                          <a:schemeClr val="tx1"/>
                        </a:solidFill>
                      </a:endParaRPr>
                    </a:p>
                  </a:txBody>
                  <a:tcPr marL="31750" marR="31750" marT="31750" marB="31750" anchor="ctr"/>
                </a:tc>
                <a:extLst>
                  <a:ext uri="{0D108BD9-81ED-4DB2-BD59-A6C34878D82A}">
                    <a16:rowId xmlns:a16="http://schemas.microsoft.com/office/drawing/2014/main" val="468863220"/>
                  </a:ext>
                </a:extLst>
              </a:tr>
            </a:tbl>
          </a:graphicData>
        </a:graphic>
      </p:graphicFrame>
    </p:spTree>
    <p:extLst>
      <p:ext uri="{BB962C8B-B14F-4D97-AF65-F5344CB8AC3E}">
        <p14:creationId xmlns:p14="http://schemas.microsoft.com/office/powerpoint/2010/main" val="300504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2B6AA0F-86FC-4FC6-B472-8549695D56EB}"/>
              </a:ext>
            </a:extLst>
          </p:cNvPr>
          <p:cNvGraphicFramePr>
            <a:graphicFrameLocks noGrp="1"/>
          </p:cNvGraphicFramePr>
          <p:nvPr>
            <p:extLst>
              <p:ext uri="{D42A27DB-BD31-4B8C-83A1-F6EECF244321}">
                <p14:modId xmlns:p14="http://schemas.microsoft.com/office/powerpoint/2010/main" val="1932788192"/>
              </p:ext>
            </p:extLst>
          </p:nvPr>
        </p:nvGraphicFramePr>
        <p:xfrm>
          <a:off x="304800" y="185834"/>
          <a:ext cx="11125200" cy="4589780"/>
        </p:xfrm>
        <a:graphic>
          <a:graphicData uri="http://schemas.openxmlformats.org/drawingml/2006/table">
            <a:tbl>
              <a:tblPr firstRow="1" bandRow="1">
                <a:tableStyleId>{5940675A-B579-460E-94D1-54222C63F5DA}</a:tableStyleId>
              </a:tblPr>
              <a:tblGrid>
                <a:gridCol w="1577163">
                  <a:extLst>
                    <a:ext uri="{9D8B030D-6E8A-4147-A177-3AD203B41FA5}">
                      <a16:colId xmlns:a16="http://schemas.microsoft.com/office/drawing/2014/main" val="3991030350"/>
                    </a:ext>
                  </a:extLst>
                </a:gridCol>
                <a:gridCol w="3985437">
                  <a:extLst>
                    <a:ext uri="{9D8B030D-6E8A-4147-A177-3AD203B41FA5}">
                      <a16:colId xmlns:a16="http://schemas.microsoft.com/office/drawing/2014/main" val="2187198270"/>
                    </a:ext>
                  </a:extLst>
                </a:gridCol>
                <a:gridCol w="2781300">
                  <a:extLst>
                    <a:ext uri="{9D8B030D-6E8A-4147-A177-3AD203B41FA5}">
                      <a16:colId xmlns:a16="http://schemas.microsoft.com/office/drawing/2014/main" val="642465503"/>
                    </a:ext>
                  </a:extLst>
                </a:gridCol>
                <a:gridCol w="2781300">
                  <a:extLst>
                    <a:ext uri="{9D8B030D-6E8A-4147-A177-3AD203B41FA5}">
                      <a16:colId xmlns:a16="http://schemas.microsoft.com/office/drawing/2014/main" val="816213767"/>
                    </a:ext>
                  </a:extLst>
                </a:gridCol>
              </a:tblGrid>
              <a:tr h="370840">
                <a:tc>
                  <a:txBody>
                    <a:bodyPr/>
                    <a:lstStyle/>
                    <a:p>
                      <a:br>
                        <a:rPr lang="en-US" b="0" u="none" dirty="0">
                          <a:solidFill>
                            <a:schemeClr val="tx1"/>
                          </a:solidFill>
                        </a:rPr>
                      </a:br>
                      <a:endParaRPr lang="en-US" b="0" u="none" dirty="0">
                        <a:solidFill>
                          <a:schemeClr val="tx1"/>
                        </a:solidFill>
                      </a:endParaRPr>
                    </a:p>
                  </a:txBody>
                  <a:tcPr marL="31750" marR="31750" marT="31750" marB="31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Temples Under Construction</a:t>
                      </a:r>
                    </a:p>
                    <a:p>
                      <a:endParaRPr lang="en-US" b="0" u="none" dirty="0">
                        <a:solidFill>
                          <a:schemeClr val="tx1"/>
                        </a:solidFill>
                      </a:endParaRPr>
                    </a:p>
                  </a:txBody>
                  <a:tcPr marL="31750" marR="31750" marT="31750" marB="31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Groundbreaking Date</a:t>
                      </a:r>
                    </a:p>
                    <a:p>
                      <a:endParaRPr lang="en-US" b="0" u="none" dirty="0">
                        <a:solidFill>
                          <a:schemeClr val="tx1"/>
                        </a:solidFill>
                      </a:endParaRPr>
                    </a:p>
                  </a:txBody>
                  <a:tcPr marL="31750" marR="31750" marT="31750" marB="3175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solidFill>
                            <a:schemeClr val="tx1"/>
                          </a:solidFill>
                        </a:rPr>
                        <a:t>Presiding</a:t>
                      </a:r>
                    </a:p>
                    <a:p>
                      <a:endParaRPr lang="en-US" b="0" u="none" dirty="0">
                        <a:solidFill>
                          <a:schemeClr val="tx1"/>
                        </a:solidFill>
                      </a:endParaRPr>
                    </a:p>
                  </a:txBody>
                  <a:tcPr/>
                </a:tc>
                <a:extLst>
                  <a:ext uri="{0D108BD9-81ED-4DB2-BD59-A6C34878D82A}">
                    <a16:rowId xmlns:a16="http://schemas.microsoft.com/office/drawing/2014/main" val="1451859052"/>
                  </a:ext>
                </a:extLst>
              </a:tr>
              <a:tr h="370840">
                <a:tc>
                  <a:txBody>
                    <a:bodyPr/>
                    <a:lstStyle/>
                    <a:p>
                      <a:r>
                        <a:rPr lang="en-US" b="0" u="none">
                          <a:solidFill>
                            <a:schemeClr val="tx1"/>
                          </a:solidFill>
                        </a:rPr>
                        <a:t>161</a:t>
                      </a:r>
                    </a:p>
                  </a:txBody>
                  <a:tcPr marL="31750" marR="31750" marT="31750" marB="31750" anchor="ctr"/>
                </a:tc>
                <a:tc>
                  <a:txBody>
                    <a:bodyPr/>
                    <a:lstStyle/>
                    <a:p>
                      <a:r>
                        <a:rPr lang="en-US" b="0" u="none" strike="noStrike">
                          <a:solidFill>
                            <a:schemeClr val="tx1"/>
                          </a:solidFill>
                          <a:effectLst/>
                          <a:hlinkClick r:id="rId2" tooltip="Rome Italy Mormon Temple">
                            <a:extLst>
                              <a:ext uri="{A12FA001-AC4F-418D-AE19-62706E023703}">
                                <ahyp:hlinkClr xmlns:ahyp="http://schemas.microsoft.com/office/drawing/2018/hyperlinkcolor" val="tx"/>
                              </a:ext>
                            </a:extLst>
                          </a:hlinkClick>
                        </a:rPr>
                        <a:t>Rome Italy Mormon Temple</a:t>
                      </a:r>
                      <a:endParaRPr lang="en-US" b="0" u="none">
                        <a:solidFill>
                          <a:schemeClr val="tx1"/>
                        </a:solidFill>
                      </a:endParaRPr>
                    </a:p>
                  </a:txBody>
                  <a:tcPr marL="31750" marR="31750" marT="31750" marB="31750" anchor="ctr"/>
                </a:tc>
                <a:tc>
                  <a:txBody>
                    <a:bodyPr/>
                    <a:lstStyle/>
                    <a:p>
                      <a:r>
                        <a:rPr lang="en-US" b="0" u="none">
                          <a:solidFill>
                            <a:schemeClr val="tx1"/>
                          </a:solidFill>
                        </a:rPr>
                        <a:t>23 October </a:t>
                      </a:r>
                      <a:r>
                        <a:rPr lang="en-US" b="0" u="none" strike="noStrike">
                          <a:solidFill>
                            <a:schemeClr val="tx1"/>
                          </a:solidFill>
                          <a:effectLst/>
                          <a:hlinkClick r:id="rId3" tooltip="2010">
                            <a:extLst>
                              <a:ext uri="{A12FA001-AC4F-418D-AE19-62706E023703}">
                                <ahyp:hlinkClr xmlns:ahyp="http://schemas.microsoft.com/office/drawing/2018/hyperlinkcolor" val="tx"/>
                              </a:ext>
                            </a:extLst>
                          </a:hlinkClick>
                        </a:rPr>
                        <a:t>2010</a:t>
                      </a:r>
                      <a:endParaRPr lang="en-US" b="0" u="none">
                        <a:solidFill>
                          <a:schemeClr val="tx1"/>
                        </a:solidFill>
                      </a:endParaRPr>
                    </a:p>
                  </a:txBody>
                  <a:tcPr marL="31750" marR="31750" marT="31750" marB="31750" anchor="ctr"/>
                </a:tc>
                <a:tc>
                  <a:txBody>
                    <a:bodyPr/>
                    <a:lstStyle/>
                    <a:p>
                      <a:r>
                        <a:rPr lang="en-US" b="0" u="none" strike="noStrike">
                          <a:solidFill>
                            <a:schemeClr val="tx1"/>
                          </a:solidFill>
                          <a:effectLst/>
                          <a:hlinkClick r:id="rId4" tooltip="Thomas S. Monson">
                            <a:extLst>
                              <a:ext uri="{A12FA001-AC4F-418D-AE19-62706E023703}">
                                <ahyp:hlinkClr xmlns:ahyp="http://schemas.microsoft.com/office/drawing/2018/hyperlinkcolor" val="tx"/>
                              </a:ext>
                            </a:extLst>
                          </a:hlinkClick>
                        </a:rPr>
                        <a:t>Thomas S. Monson</a:t>
                      </a:r>
                      <a:endParaRPr lang="en-US" b="0" u="none">
                        <a:solidFill>
                          <a:schemeClr val="tx1"/>
                        </a:solidFill>
                      </a:endParaRPr>
                    </a:p>
                  </a:txBody>
                  <a:tcPr marL="31750" marR="31750" marT="31750" marB="31750" anchor="ctr"/>
                </a:tc>
                <a:extLst>
                  <a:ext uri="{0D108BD9-81ED-4DB2-BD59-A6C34878D82A}">
                    <a16:rowId xmlns:a16="http://schemas.microsoft.com/office/drawing/2014/main" val="3783750541"/>
                  </a:ext>
                </a:extLst>
              </a:tr>
              <a:tr h="370840">
                <a:tc>
                  <a:txBody>
                    <a:bodyPr/>
                    <a:lstStyle/>
                    <a:p>
                      <a:r>
                        <a:rPr lang="en-US" b="0" u="none">
                          <a:solidFill>
                            <a:schemeClr val="tx1"/>
                          </a:solidFill>
                        </a:rPr>
                        <a:t>162</a:t>
                      </a:r>
                    </a:p>
                  </a:txBody>
                  <a:tcPr marL="31750" marR="31750" marT="31750" marB="31750" anchor="ctr"/>
                </a:tc>
                <a:tc>
                  <a:txBody>
                    <a:bodyPr/>
                    <a:lstStyle/>
                    <a:p>
                      <a:r>
                        <a:rPr lang="en-US" b="0" u="none" strike="noStrike">
                          <a:solidFill>
                            <a:schemeClr val="tx1"/>
                          </a:solidFill>
                          <a:effectLst/>
                          <a:hlinkClick r:id="rId5" tooltip="Fortaleza Brazil Temple">
                            <a:extLst>
                              <a:ext uri="{A12FA001-AC4F-418D-AE19-62706E023703}">
                                <ahyp:hlinkClr xmlns:ahyp="http://schemas.microsoft.com/office/drawing/2018/hyperlinkcolor" val="tx"/>
                              </a:ext>
                            </a:extLst>
                          </a:hlinkClick>
                        </a:rPr>
                        <a:t>Fortaleza Brazil Temple</a:t>
                      </a:r>
                      <a:endParaRPr lang="en-US" b="0" u="none">
                        <a:solidFill>
                          <a:schemeClr val="tx1"/>
                        </a:solidFill>
                      </a:endParaRPr>
                    </a:p>
                  </a:txBody>
                  <a:tcPr marL="31750" marR="31750" marT="31750" marB="31750" anchor="ctr"/>
                </a:tc>
                <a:tc>
                  <a:txBody>
                    <a:bodyPr/>
                    <a:lstStyle/>
                    <a:p>
                      <a:r>
                        <a:rPr lang="en-US" b="0" u="none">
                          <a:solidFill>
                            <a:schemeClr val="tx1"/>
                          </a:solidFill>
                        </a:rPr>
                        <a:t>15 November </a:t>
                      </a:r>
                      <a:r>
                        <a:rPr lang="en-US" b="0" u="none" strike="noStrike">
                          <a:solidFill>
                            <a:schemeClr val="tx1"/>
                          </a:solidFill>
                          <a:effectLst/>
                          <a:hlinkClick r:id="rId6" tooltip="2011">
                            <a:extLst>
                              <a:ext uri="{A12FA001-AC4F-418D-AE19-62706E023703}">
                                <ahyp:hlinkClr xmlns:ahyp="http://schemas.microsoft.com/office/drawing/2018/hyperlinkcolor" val="tx"/>
                              </a:ext>
                            </a:extLst>
                          </a:hlinkClick>
                        </a:rPr>
                        <a:t>2011</a:t>
                      </a:r>
                      <a:endParaRPr lang="en-US" b="0" u="none">
                        <a:solidFill>
                          <a:schemeClr val="tx1"/>
                        </a:solidFill>
                      </a:endParaRPr>
                    </a:p>
                  </a:txBody>
                  <a:tcPr marL="31750" marR="31750" marT="31750" marB="31750" anchor="ctr"/>
                </a:tc>
                <a:tc>
                  <a:txBody>
                    <a:bodyPr/>
                    <a:lstStyle/>
                    <a:p>
                      <a:r>
                        <a:rPr lang="en-US" b="0" u="none" strike="noStrike">
                          <a:solidFill>
                            <a:schemeClr val="tx1"/>
                          </a:solidFill>
                          <a:effectLst/>
                          <a:hlinkClick r:id="rId7" tooltip="David A. Bednar">
                            <a:extLst>
                              <a:ext uri="{A12FA001-AC4F-418D-AE19-62706E023703}">
                                <ahyp:hlinkClr xmlns:ahyp="http://schemas.microsoft.com/office/drawing/2018/hyperlinkcolor" val="tx"/>
                              </a:ext>
                            </a:extLst>
                          </a:hlinkClick>
                        </a:rPr>
                        <a:t>David A. Bednar</a:t>
                      </a:r>
                      <a:endParaRPr lang="en-US" b="0" u="none">
                        <a:solidFill>
                          <a:schemeClr val="tx1"/>
                        </a:solidFill>
                      </a:endParaRPr>
                    </a:p>
                  </a:txBody>
                  <a:tcPr marL="31750" marR="31750" marT="31750" marB="31750" anchor="ctr"/>
                </a:tc>
                <a:extLst>
                  <a:ext uri="{0D108BD9-81ED-4DB2-BD59-A6C34878D82A}">
                    <a16:rowId xmlns:a16="http://schemas.microsoft.com/office/drawing/2014/main" val="2256654336"/>
                  </a:ext>
                </a:extLst>
              </a:tr>
              <a:tr h="370840">
                <a:tc>
                  <a:txBody>
                    <a:bodyPr/>
                    <a:lstStyle/>
                    <a:p>
                      <a:r>
                        <a:rPr lang="en-US" b="0" u="none">
                          <a:solidFill>
                            <a:schemeClr val="tx1"/>
                          </a:solidFill>
                        </a:rPr>
                        <a:t>163</a:t>
                      </a:r>
                    </a:p>
                  </a:txBody>
                  <a:tcPr marL="31750" marR="31750" marT="31750" marB="31750" anchor="ctr"/>
                </a:tc>
                <a:tc>
                  <a:txBody>
                    <a:bodyPr/>
                    <a:lstStyle/>
                    <a:p>
                      <a:r>
                        <a:rPr lang="en-US" b="0" u="none" strike="noStrike">
                          <a:solidFill>
                            <a:schemeClr val="tx1"/>
                          </a:solidFill>
                          <a:effectLst/>
                          <a:hlinkClick r:id="rId8" tooltip="Lisbon Portugal Temple">
                            <a:extLst>
                              <a:ext uri="{A12FA001-AC4F-418D-AE19-62706E023703}">
                                <ahyp:hlinkClr xmlns:ahyp="http://schemas.microsoft.com/office/drawing/2018/hyperlinkcolor" val="tx"/>
                              </a:ext>
                            </a:extLst>
                          </a:hlinkClick>
                        </a:rPr>
                        <a:t>Lisbon Portugal Temple</a:t>
                      </a:r>
                      <a:endParaRPr lang="en-US" b="0" u="none">
                        <a:solidFill>
                          <a:schemeClr val="tx1"/>
                        </a:solidFill>
                      </a:endParaRPr>
                    </a:p>
                  </a:txBody>
                  <a:tcPr marL="31750" marR="31750" marT="31750" marB="31750" anchor="ctr"/>
                </a:tc>
                <a:tc>
                  <a:txBody>
                    <a:bodyPr/>
                    <a:lstStyle/>
                    <a:p>
                      <a:r>
                        <a:rPr lang="en-US" b="0" u="none">
                          <a:solidFill>
                            <a:schemeClr val="tx1"/>
                          </a:solidFill>
                        </a:rPr>
                        <a:t>5 December 2015</a:t>
                      </a:r>
                    </a:p>
                  </a:txBody>
                  <a:tcPr marL="31750" marR="31750" marT="31750" marB="31750" anchor="ctr"/>
                </a:tc>
                <a:tc>
                  <a:txBody>
                    <a:bodyPr/>
                    <a:lstStyle/>
                    <a:p>
                      <a:r>
                        <a:rPr lang="en-US" b="0" u="none" strike="noStrike">
                          <a:solidFill>
                            <a:schemeClr val="tx1"/>
                          </a:solidFill>
                          <a:effectLst/>
                          <a:hlinkClick r:id="rId9" tooltip="Patrick Kearon">
                            <a:extLst>
                              <a:ext uri="{A12FA001-AC4F-418D-AE19-62706E023703}">
                                <ahyp:hlinkClr xmlns:ahyp="http://schemas.microsoft.com/office/drawing/2018/hyperlinkcolor" val="tx"/>
                              </a:ext>
                            </a:extLst>
                          </a:hlinkClick>
                        </a:rPr>
                        <a:t>Patrick Kearon</a:t>
                      </a:r>
                      <a:endParaRPr lang="en-US" b="0" u="none">
                        <a:solidFill>
                          <a:schemeClr val="tx1"/>
                        </a:solidFill>
                      </a:endParaRPr>
                    </a:p>
                  </a:txBody>
                  <a:tcPr marL="31750" marR="31750" marT="31750" marB="31750" anchor="ctr"/>
                </a:tc>
                <a:extLst>
                  <a:ext uri="{0D108BD9-81ED-4DB2-BD59-A6C34878D82A}">
                    <a16:rowId xmlns:a16="http://schemas.microsoft.com/office/drawing/2014/main" val="1148374524"/>
                  </a:ext>
                </a:extLst>
              </a:tr>
              <a:tr h="370840">
                <a:tc>
                  <a:txBody>
                    <a:bodyPr/>
                    <a:lstStyle/>
                    <a:p>
                      <a:r>
                        <a:rPr lang="en-US" b="0" u="none">
                          <a:solidFill>
                            <a:schemeClr val="tx1"/>
                          </a:solidFill>
                        </a:rPr>
                        <a:t>164</a:t>
                      </a:r>
                    </a:p>
                  </a:txBody>
                  <a:tcPr marL="31750" marR="31750" marT="31750" marB="31750" anchor="ctr"/>
                </a:tc>
                <a:tc>
                  <a:txBody>
                    <a:bodyPr/>
                    <a:lstStyle/>
                    <a:p>
                      <a:r>
                        <a:rPr lang="en-US" b="0" u="none" strike="noStrike">
                          <a:solidFill>
                            <a:schemeClr val="tx1"/>
                          </a:solidFill>
                          <a:effectLst/>
                          <a:hlinkClick r:id="rId10" tooltip="Kinshasa Congo Temple">
                            <a:extLst>
                              <a:ext uri="{A12FA001-AC4F-418D-AE19-62706E023703}">
                                <ahyp:hlinkClr xmlns:ahyp="http://schemas.microsoft.com/office/drawing/2018/hyperlinkcolor" val="tx"/>
                              </a:ext>
                            </a:extLst>
                          </a:hlinkClick>
                        </a:rPr>
                        <a:t>Kinshasa Democratic Republic of the Congo Temple</a:t>
                      </a:r>
                      <a:endParaRPr lang="en-US" b="0" u="none">
                        <a:solidFill>
                          <a:schemeClr val="tx1"/>
                        </a:solidFill>
                      </a:endParaRPr>
                    </a:p>
                  </a:txBody>
                  <a:tcPr marL="31750" marR="31750" marT="31750" marB="31750" anchor="ctr"/>
                </a:tc>
                <a:tc>
                  <a:txBody>
                    <a:bodyPr/>
                    <a:lstStyle/>
                    <a:p>
                      <a:r>
                        <a:rPr lang="en-US" b="0" u="none">
                          <a:solidFill>
                            <a:schemeClr val="tx1"/>
                          </a:solidFill>
                        </a:rPr>
                        <a:t>12 February 2016</a:t>
                      </a:r>
                    </a:p>
                  </a:txBody>
                  <a:tcPr marL="31750" marR="31750" marT="31750" marB="31750" anchor="ctr"/>
                </a:tc>
                <a:tc>
                  <a:txBody>
                    <a:bodyPr/>
                    <a:lstStyle/>
                    <a:p>
                      <a:r>
                        <a:rPr lang="en-US" b="0" u="none" strike="noStrike">
                          <a:solidFill>
                            <a:schemeClr val="tx1"/>
                          </a:solidFill>
                          <a:effectLst/>
                          <a:hlinkClick r:id="rId11" tooltip="Neil L. Andersen">
                            <a:extLst>
                              <a:ext uri="{A12FA001-AC4F-418D-AE19-62706E023703}">
                                <ahyp:hlinkClr xmlns:ahyp="http://schemas.microsoft.com/office/drawing/2018/hyperlinkcolor" val="tx"/>
                              </a:ext>
                            </a:extLst>
                          </a:hlinkClick>
                        </a:rPr>
                        <a:t>Neil L. Andersen</a:t>
                      </a:r>
                      <a:endParaRPr lang="en-US" b="0" u="none">
                        <a:solidFill>
                          <a:schemeClr val="tx1"/>
                        </a:solidFill>
                      </a:endParaRPr>
                    </a:p>
                  </a:txBody>
                  <a:tcPr marL="31750" marR="31750" marT="31750" marB="31750" anchor="ctr"/>
                </a:tc>
                <a:extLst>
                  <a:ext uri="{0D108BD9-81ED-4DB2-BD59-A6C34878D82A}">
                    <a16:rowId xmlns:a16="http://schemas.microsoft.com/office/drawing/2014/main" val="2061488137"/>
                  </a:ext>
                </a:extLst>
              </a:tr>
              <a:tr h="370840">
                <a:tc>
                  <a:txBody>
                    <a:bodyPr/>
                    <a:lstStyle/>
                    <a:p>
                      <a:r>
                        <a:rPr lang="en-US" b="0" u="none">
                          <a:solidFill>
                            <a:schemeClr val="tx1"/>
                          </a:solidFill>
                        </a:rPr>
                        <a:t>165</a:t>
                      </a:r>
                    </a:p>
                  </a:txBody>
                  <a:tcPr marL="31750" marR="31750" marT="31750" marB="31750" anchor="ctr"/>
                </a:tc>
                <a:tc>
                  <a:txBody>
                    <a:bodyPr/>
                    <a:lstStyle/>
                    <a:p>
                      <a:r>
                        <a:rPr lang="en-US" b="0" u="none" strike="noStrike">
                          <a:solidFill>
                            <a:schemeClr val="tx1"/>
                          </a:solidFill>
                          <a:effectLst/>
                          <a:hlinkClick r:id="rId12" tooltip="Barranquilla Colombia Temple">
                            <a:extLst>
                              <a:ext uri="{A12FA001-AC4F-418D-AE19-62706E023703}">
                                <ahyp:hlinkClr xmlns:ahyp="http://schemas.microsoft.com/office/drawing/2018/hyperlinkcolor" val="tx"/>
                              </a:ext>
                            </a:extLst>
                          </a:hlinkClick>
                        </a:rPr>
                        <a:t>Barranquilla Colombia Temple</a:t>
                      </a:r>
                      <a:endParaRPr lang="en-US" b="0" u="none">
                        <a:solidFill>
                          <a:schemeClr val="tx1"/>
                        </a:solidFill>
                      </a:endParaRPr>
                    </a:p>
                  </a:txBody>
                  <a:tcPr marL="31750" marR="31750" marT="31750" marB="31750" anchor="ctr"/>
                </a:tc>
                <a:tc>
                  <a:txBody>
                    <a:bodyPr/>
                    <a:lstStyle/>
                    <a:p>
                      <a:r>
                        <a:rPr lang="en-US" b="0" u="none">
                          <a:solidFill>
                            <a:schemeClr val="tx1"/>
                          </a:solidFill>
                        </a:rPr>
                        <a:t>20 February 2016</a:t>
                      </a:r>
                    </a:p>
                  </a:txBody>
                  <a:tcPr marL="31750" marR="31750" marT="31750" marB="31750" anchor="ctr"/>
                </a:tc>
                <a:tc>
                  <a:txBody>
                    <a:bodyPr/>
                    <a:lstStyle/>
                    <a:p>
                      <a:r>
                        <a:rPr lang="en-US" b="0" u="none" strike="noStrike">
                          <a:solidFill>
                            <a:schemeClr val="tx1"/>
                          </a:solidFill>
                          <a:effectLst/>
                          <a:hlinkClick r:id="rId13" tooltip="Juan A. Uceda">
                            <a:extLst>
                              <a:ext uri="{A12FA001-AC4F-418D-AE19-62706E023703}">
                                <ahyp:hlinkClr xmlns:ahyp="http://schemas.microsoft.com/office/drawing/2018/hyperlinkcolor" val="tx"/>
                              </a:ext>
                            </a:extLst>
                          </a:hlinkClick>
                        </a:rPr>
                        <a:t>Juan A. Uceda</a:t>
                      </a:r>
                      <a:endParaRPr lang="en-US" b="0" u="none">
                        <a:solidFill>
                          <a:schemeClr val="tx1"/>
                        </a:solidFill>
                      </a:endParaRPr>
                    </a:p>
                  </a:txBody>
                  <a:tcPr marL="31750" marR="31750" marT="31750" marB="31750" anchor="ctr"/>
                </a:tc>
                <a:extLst>
                  <a:ext uri="{0D108BD9-81ED-4DB2-BD59-A6C34878D82A}">
                    <a16:rowId xmlns:a16="http://schemas.microsoft.com/office/drawing/2014/main" val="3207082516"/>
                  </a:ext>
                </a:extLst>
              </a:tr>
              <a:tr h="370840">
                <a:tc>
                  <a:txBody>
                    <a:bodyPr/>
                    <a:lstStyle/>
                    <a:p>
                      <a:r>
                        <a:rPr lang="en-US" b="0" u="none">
                          <a:solidFill>
                            <a:schemeClr val="tx1"/>
                          </a:solidFill>
                        </a:rPr>
                        <a:t>166</a:t>
                      </a:r>
                    </a:p>
                  </a:txBody>
                  <a:tcPr marL="31750" marR="31750" marT="31750" marB="31750" anchor="ctr"/>
                </a:tc>
                <a:tc>
                  <a:txBody>
                    <a:bodyPr/>
                    <a:lstStyle/>
                    <a:p>
                      <a:r>
                        <a:rPr lang="en-US" b="0" u="none" strike="noStrike">
                          <a:solidFill>
                            <a:schemeClr val="tx1"/>
                          </a:solidFill>
                          <a:effectLst/>
                          <a:hlinkClick r:id="rId14" tooltip="Durban South Africa Temple">
                            <a:extLst>
                              <a:ext uri="{A12FA001-AC4F-418D-AE19-62706E023703}">
                                <ahyp:hlinkClr xmlns:ahyp="http://schemas.microsoft.com/office/drawing/2018/hyperlinkcolor" val="tx"/>
                              </a:ext>
                            </a:extLst>
                          </a:hlinkClick>
                        </a:rPr>
                        <a:t>Durban South Africa Temple</a:t>
                      </a:r>
                      <a:endParaRPr lang="en-US" b="0" u="none">
                        <a:solidFill>
                          <a:schemeClr val="tx1"/>
                        </a:solidFill>
                      </a:endParaRPr>
                    </a:p>
                  </a:txBody>
                  <a:tcPr marL="31750" marR="31750" marT="31750" marB="31750" anchor="ctr"/>
                </a:tc>
                <a:tc>
                  <a:txBody>
                    <a:bodyPr/>
                    <a:lstStyle/>
                    <a:p>
                      <a:r>
                        <a:rPr lang="en-US" b="0" u="none">
                          <a:solidFill>
                            <a:schemeClr val="tx1"/>
                          </a:solidFill>
                        </a:rPr>
                        <a:t>9 April 2016</a:t>
                      </a:r>
                    </a:p>
                  </a:txBody>
                  <a:tcPr marL="31750" marR="31750" marT="31750" marB="31750" anchor="ctr"/>
                </a:tc>
                <a:tc>
                  <a:txBody>
                    <a:bodyPr/>
                    <a:lstStyle/>
                    <a:p>
                      <a:r>
                        <a:rPr lang="en-US" b="0" u="none" strike="noStrike">
                          <a:solidFill>
                            <a:schemeClr val="tx1"/>
                          </a:solidFill>
                          <a:effectLst/>
                          <a:hlinkClick r:id="rId15" tooltip="Carl B. Cook">
                            <a:extLst>
                              <a:ext uri="{A12FA001-AC4F-418D-AE19-62706E023703}">
                                <ahyp:hlinkClr xmlns:ahyp="http://schemas.microsoft.com/office/drawing/2018/hyperlinkcolor" val="tx"/>
                              </a:ext>
                            </a:extLst>
                          </a:hlinkClick>
                        </a:rPr>
                        <a:t>Carl B. Cook</a:t>
                      </a:r>
                      <a:endParaRPr lang="en-US" b="0" u="none">
                        <a:solidFill>
                          <a:schemeClr val="tx1"/>
                        </a:solidFill>
                      </a:endParaRPr>
                    </a:p>
                  </a:txBody>
                  <a:tcPr marL="31750" marR="31750" marT="31750" marB="31750" anchor="ctr"/>
                </a:tc>
                <a:extLst>
                  <a:ext uri="{0D108BD9-81ED-4DB2-BD59-A6C34878D82A}">
                    <a16:rowId xmlns:a16="http://schemas.microsoft.com/office/drawing/2014/main" val="397752796"/>
                  </a:ext>
                </a:extLst>
              </a:tr>
              <a:tr h="370840">
                <a:tc>
                  <a:txBody>
                    <a:bodyPr/>
                    <a:lstStyle/>
                    <a:p>
                      <a:r>
                        <a:rPr lang="en-US" b="0" u="none">
                          <a:solidFill>
                            <a:schemeClr val="tx1"/>
                          </a:solidFill>
                        </a:rPr>
                        <a:t>167</a:t>
                      </a:r>
                    </a:p>
                  </a:txBody>
                  <a:tcPr marL="31750" marR="31750" marT="31750" marB="31750" anchor="ctr"/>
                </a:tc>
                <a:tc>
                  <a:txBody>
                    <a:bodyPr/>
                    <a:lstStyle/>
                    <a:p>
                      <a:r>
                        <a:rPr lang="en-US" b="0" u="none" strike="noStrike">
                          <a:solidFill>
                            <a:schemeClr val="tx1"/>
                          </a:solidFill>
                          <a:effectLst/>
                          <a:hlinkClick r:id="rId16" tooltip="Winnipeg Manitoba Temple">
                            <a:extLst>
                              <a:ext uri="{A12FA001-AC4F-418D-AE19-62706E023703}">
                                <ahyp:hlinkClr xmlns:ahyp="http://schemas.microsoft.com/office/drawing/2018/hyperlinkcolor" val="tx"/>
                              </a:ext>
                            </a:extLst>
                          </a:hlinkClick>
                        </a:rPr>
                        <a:t>Winnipeg Manitoba Temple</a:t>
                      </a:r>
                      <a:endParaRPr lang="en-US" b="0" u="none">
                        <a:solidFill>
                          <a:schemeClr val="tx1"/>
                        </a:solidFill>
                      </a:endParaRPr>
                    </a:p>
                  </a:txBody>
                  <a:tcPr marL="31750" marR="31750" marT="31750" marB="31750" anchor="ctr"/>
                </a:tc>
                <a:tc>
                  <a:txBody>
                    <a:bodyPr/>
                    <a:lstStyle/>
                    <a:p>
                      <a:r>
                        <a:rPr lang="en-US" b="0" u="none">
                          <a:solidFill>
                            <a:schemeClr val="tx1"/>
                          </a:solidFill>
                        </a:rPr>
                        <a:t>3 December 2016</a:t>
                      </a:r>
                    </a:p>
                  </a:txBody>
                  <a:tcPr marL="31750" marR="31750" marT="31750" marB="31750" anchor="ctr"/>
                </a:tc>
                <a:tc>
                  <a:txBody>
                    <a:bodyPr/>
                    <a:lstStyle/>
                    <a:p>
                      <a:r>
                        <a:rPr lang="en-US" b="0" u="none" strike="noStrike">
                          <a:solidFill>
                            <a:schemeClr val="tx1"/>
                          </a:solidFill>
                          <a:effectLst/>
                          <a:hlinkClick r:id="rId17" tooltip="Larry Y. Wilson">
                            <a:extLst>
                              <a:ext uri="{A12FA001-AC4F-418D-AE19-62706E023703}">
                                <ahyp:hlinkClr xmlns:ahyp="http://schemas.microsoft.com/office/drawing/2018/hyperlinkcolor" val="tx"/>
                              </a:ext>
                            </a:extLst>
                          </a:hlinkClick>
                        </a:rPr>
                        <a:t>Larry Y. Wilson</a:t>
                      </a:r>
                      <a:endParaRPr lang="en-US" b="0" u="none">
                        <a:solidFill>
                          <a:schemeClr val="tx1"/>
                        </a:solidFill>
                      </a:endParaRPr>
                    </a:p>
                  </a:txBody>
                  <a:tcPr marL="31750" marR="31750" marT="31750" marB="31750" anchor="ctr"/>
                </a:tc>
                <a:extLst>
                  <a:ext uri="{0D108BD9-81ED-4DB2-BD59-A6C34878D82A}">
                    <a16:rowId xmlns:a16="http://schemas.microsoft.com/office/drawing/2014/main" val="3256367923"/>
                  </a:ext>
                </a:extLst>
              </a:tr>
              <a:tr h="370840">
                <a:tc>
                  <a:txBody>
                    <a:bodyPr/>
                    <a:lstStyle/>
                    <a:p>
                      <a:r>
                        <a:rPr lang="en-US" b="0" u="none">
                          <a:solidFill>
                            <a:schemeClr val="tx1"/>
                          </a:solidFill>
                        </a:rPr>
                        <a:t>168</a:t>
                      </a:r>
                    </a:p>
                  </a:txBody>
                  <a:tcPr marL="31750" marR="31750" marT="31750" marB="31750" anchor="ctr"/>
                </a:tc>
                <a:tc>
                  <a:txBody>
                    <a:bodyPr/>
                    <a:lstStyle/>
                    <a:p>
                      <a:r>
                        <a:rPr lang="pt-BR" b="0" u="none" strike="noStrike" dirty="0">
                          <a:solidFill>
                            <a:schemeClr val="tx1"/>
                          </a:solidFill>
                          <a:effectLst/>
                          <a:hlinkClick r:id="rId18" tooltip="Rio de Janeiro Brazil Temple">
                            <a:extLst>
                              <a:ext uri="{A12FA001-AC4F-418D-AE19-62706E023703}">
                                <ahyp:hlinkClr xmlns:ahyp="http://schemas.microsoft.com/office/drawing/2018/hyperlinkcolor" val="tx"/>
                              </a:ext>
                            </a:extLst>
                          </a:hlinkClick>
                        </a:rPr>
                        <a:t>Rio de Janeiro Brazil Temple</a:t>
                      </a:r>
                      <a:endParaRPr lang="pt-BR" b="0" u="none" dirty="0">
                        <a:solidFill>
                          <a:schemeClr val="tx1"/>
                        </a:solidFill>
                      </a:endParaRPr>
                    </a:p>
                  </a:txBody>
                  <a:tcPr marL="31750" marR="31750" marT="31750" marB="31750" anchor="ctr"/>
                </a:tc>
                <a:tc>
                  <a:txBody>
                    <a:bodyPr/>
                    <a:lstStyle/>
                    <a:p>
                      <a:r>
                        <a:rPr lang="en-US" b="0" u="none">
                          <a:solidFill>
                            <a:schemeClr val="tx1"/>
                          </a:solidFill>
                        </a:rPr>
                        <a:t>4 March 2017</a:t>
                      </a:r>
                    </a:p>
                  </a:txBody>
                  <a:tcPr marL="31750" marR="31750" marT="31750" marB="31750" anchor="ctr"/>
                </a:tc>
                <a:tc>
                  <a:txBody>
                    <a:bodyPr/>
                    <a:lstStyle/>
                    <a:p>
                      <a:r>
                        <a:rPr lang="en-US" b="0" u="none" dirty="0">
                          <a:solidFill>
                            <a:schemeClr val="tx1"/>
                          </a:solidFill>
                          <a:effectLst/>
                          <a:hlinkClick r:id="rId19" tooltip="Claudio R. M. Costa">
                            <a:extLst>
                              <a:ext uri="{A12FA001-AC4F-418D-AE19-62706E023703}">
                                <ahyp:hlinkClr xmlns:ahyp="http://schemas.microsoft.com/office/drawing/2018/hyperlinkcolor" val="tx"/>
                              </a:ext>
                            </a:extLst>
                          </a:hlinkClick>
                        </a:rPr>
                        <a:t>Claudio R. M. Costa</a:t>
                      </a:r>
                      <a:endParaRPr lang="en-US" b="0" u="none" dirty="0">
                        <a:solidFill>
                          <a:schemeClr val="tx1"/>
                        </a:solidFill>
                      </a:endParaRPr>
                    </a:p>
                  </a:txBody>
                  <a:tcPr marL="31750" marR="31750" marT="31750" marB="31750" anchor="ctr"/>
                </a:tc>
                <a:extLst>
                  <a:ext uri="{0D108BD9-81ED-4DB2-BD59-A6C34878D82A}">
                    <a16:rowId xmlns:a16="http://schemas.microsoft.com/office/drawing/2014/main" val="468863220"/>
                  </a:ext>
                </a:extLst>
              </a:tr>
              <a:tr h="370840">
                <a:tc>
                  <a:txBody>
                    <a:bodyPr/>
                    <a:lstStyle/>
                    <a:p>
                      <a:r>
                        <a:rPr lang="en-US" b="0" u="none" dirty="0">
                          <a:solidFill>
                            <a:schemeClr val="tx1"/>
                          </a:solidFill>
                        </a:rPr>
                        <a:t>169</a:t>
                      </a:r>
                    </a:p>
                  </a:txBody>
                  <a:tcPr marL="31750" marR="31750" marT="31750" marB="31750" anchor="ctr"/>
                </a:tc>
                <a:tc>
                  <a:txBody>
                    <a:bodyPr/>
                    <a:lstStyle/>
                    <a:p>
                      <a:r>
                        <a:rPr lang="en-US" b="0" u="none" strike="noStrike">
                          <a:solidFill>
                            <a:schemeClr val="tx1"/>
                          </a:solidFill>
                          <a:effectLst/>
                          <a:hlinkClick r:id="rId20" tooltip="Arequipa Peru Mormon Temple">
                            <a:extLst>
                              <a:ext uri="{A12FA001-AC4F-418D-AE19-62706E023703}">
                                <ahyp:hlinkClr xmlns:ahyp="http://schemas.microsoft.com/office/drawing/2018/hyperlinkcolor" val="tx"/>
                              </a:ext>
                            </a:extLst>
                          </a:hlinkClick>
                        </a:rPr>
                        <a:t>Arequipa Peru Temple</a:t>
                      </a:r>
                      <a:endParaRPr lang="en-US" b="0" u="none">
                        <a:solidFill>
                          <a:schemeClr val="tx1"/>
                        </a:solidFill>
                      </a:endParaRPr>
                    </a:p>
                  </a:txBody>
                  <a:tcPr marL="31750" marR="31750" marT="31750" marB="31750" anchor="ctr"/>
                </a:tc>
                <a:tc>
                  <a:txBody>
                    <a:bodyPr/>
                    <a:lstStyle/>
                    <a:p>
                      <a:r>
                        <a:rPr lang="en-US" b="0" u="none">
                          <a:solidFill>
                            <a:schemeClr val="tx1"/>
                          </a:solidFill>
                        </a:rPr>
                        <a:t>4 March 2017</a:t>
                      </a:r>
                    </a:p>
                  </a:txBody>
                  <a:tcPr marL="31750" marR="31750" marT="31750" marB="31750" anchor="ctr"/>
                </a:tc>
                <a:tc>
                  <a:txBody>
                    <a:bodyPr/>
                    <a:lstStyle/>
                    <a:p>
                      <a:r>
                        <a:rPr lang="en-US" b="0" u="none" strike="noStrike">
                          <a:solidFill>
                            <a:schemeClr val="tx1"/>
                          </a:solidFill>
                          <a:effectLst/>
                          <a:hlinkClick r:id="rId21" tooltip="Carlos A. Godoy">
                            <a:extLst>
                              <a:ext uri="{A12FA001-AC4F-418D-AE19-62706E023703}">
                                <ahyp:hlinkClr xmlns:ahyp="http://schemas.microsoft.com/office/drawing/2018/hyperlinkcolor" val="tx"/>
                              </a:ext>
                            </a:extLst>
                          </a:hlinkClick>
                        </a:rPr>
                        <a:t>Carlos A. Godoy</a:t>
                      </a:r>
                      <a:endParaRPr lang="en-US" b="0" u="none">
                        <a:solidFill>
                          <a:schemeClr val="tx1"/>
                        </a:solidFill>
                      </a:endParaRPr>
                    </a:p>
                  </a:txBody>
                  <a:tcPr marL="31750" marR="31750" marT="31750" marB="31750" anchor="ctr"/>
                </a:tc>
                <a:extLst>
                  <a:ext uri="{0D108BD9-81ED-4DB2-BD59-A6C34878D82A}">
                    <a16:rowId xmlns:a16="http://schemas.microsoft.com/office/drawing/2014/main" val="2090123729"/>
                  </a:ext>
                </a:extLst>
              </a:tr>
              <a:tr h="370840">
                <a:tc>
                  <a:txBody>
                    <a:bodyPr/>
                    <a:lstStyle/>
                    <a:p>
                      <a:r>
                        <a:rPr lang="en-US" b="0" u="none">
                          <a:solidFill>
                            <a:schemeClr val="tx1"/>
                          </a:solidFill>
                        </a:rPr>
                        <a:t>170</a:t>
                      </a:r>
                    </a:p>
                  </a:txBody>
                  <a:tcPr marL="31750" marR="31750" marT="31750" marB="31750" anchor="ctr"/>
                </a:tc>
                <a:tc>
                  <a:txBody>
                    <a:bodyPr/>
                    <a:lstStyle/>
                    <a:p>
                      <a:r>
                        <a:rPr lang="en-US" b="0" u="none" strike="noStrike">
                          <a:solidFill>
                            <a:schemeClr val="tx1"/>
                          </a:solidFill>
                          <a:effectLst/>
                          <a:hlinkClick r:id="rId22" tooltip="Port-au-Prince Haiti Temple">
                            <a:extLst>
                              <a:ext uri="{A12FA001-AC4F-418D-AE19-62706E023703}">
                                <ahyp:hlinkClr xmlns:ahyp="http://schemas.microsoft.com/office/drawing/2018/hyperlinkcolor" val="tx"/>
                              </a:ext>
                            </a:extLst>
                          </a:hlinkClick>
                        </a:rPr>
                        <a:t>Port-au-Prince Haiti Temple</a:t>
                      </a:r>
                      <a:endParaRPr lang="en-US" b="0" u="none">
                        <a:solidFill>
                          <a:schemeClr val="tx1"/>
                        </a:solidFill>
                      </a:endParaRPr>
                    </a:p>
                  </a:txBody>
                  <a:tcPr marL="31750" marR="31750" marT="31750" marB="31750" anchor="ctr"/>
                </a:tc>
                <a:tc>
                  <a:txBody>
                    <a:bodyPr/>
                    <a:lstStyle/>
                    <a:p>
                      <a:r>
                        <a:rPr lang="en-US" b="0" u="none">
                          <a:solidFill>
                            <a:schemeClr val="tx1"/>
                          </a:solidFill>
                        </a:rPr>
                        <a:t>28 October 2017</a:t>
                      </a:r>
                    </a:p>
                  </a:txBody>
                  <a:tcPr marL="31750" marR="31750" marT="31750" marB="31750" anchor="ctr"/>
                </a:tc>
                <a:tc>
                  <a:txBody>
                    <a:bodyPr/>
                    <a:lstStyle/>
                    <a:p>
                      <a:r>
                        <a:rPr lang="en-US" b="0" u="none" dirty="0">
                          <a:solidFill>
                            <a:schemeClr val="tx1"/>
                          </a:solidFill>
                          <a:effectLst/>
                          <a:hlinkClick r:id="rId23" tooltip="Walter F. González">
                            <a:extLst>
                              <a:ext uri="{A12FA001-AC4F-418D-AE19-62706E023703}">
                                <ahyp:hlinkClr xmlns:ahyp="http://schemas.microsoft.com/office/drawing/2018/hyperlinkcolor" val="tx"/>
                              </a:ext>
                            </a:extLst>
                          </a:hlinkClick>
                        </a:rPr>
                        <a:t>Walter F. </a:t>
                      </a:r>
                      <a:r>
                        <a:rPr lang="en-US" b="0" u="none" dirty="0" err="1">
                          <a:solidFill>
                            <a:schemeClr val="tx1"/>
                          </a:solidFill>
                          <a:effectLst/>
                          <a:hlinkClick r:id="rId23" tooltip="Walter F. González">
                            <a:extLst>
                              <a:ext uri="{A12FA001-AC4F-418D-AE19-62706E023703}">
                                <ahyp:hlinkClr xmlns:ahyp="http://schemas.microsoft.com/office/drawing/2018/hyperlinkcolor" val="tx"/>
                              </a:ext>
                            </a:extLst>
                          </a:hlinkClick>
                        </a:rPr>
                        <a:t>Gonzále</a:t>
                      </a:r>
                      <a:endParaRPr lang="en-US" b="0" u="none" dirty="0">
                        <a:solidFill>
                          <a:schemeClr val="tx1"/>
                        </a:solidFill>
                      </a:endParaRPr>
                    </a:p>
                  </a:txBody>
                  <a:tcPr marL="31750" marR="31750" marT="31750" marB="31750" anchor="ctr"/>
                </a:tc>
                <a:extLst>
                  <a:ext uri="{0D108BD9-81ED-4DB2-BD59-A6C34878D82A}">
                    <a16:rowId xmlns:a16="http://schemas.microsoft.com/office/drawing/2014/main" val="770403817"/>
                  </a:ext>
                </a:extLst>
              </a:tr>
            </a:tbl>
          </a:graphicData>
        </a:graphic>
      </p:graphicFrame>
    </p:spTree>
    <p:extLst>
      <p:ext uri="{BB962C8B-B14F-4D97-AF65-F5344CB8AC3E}">
        <p14:creationId xmlns:p14="http://schemas.microsoft.com/office/powerpoint/2010/main" val="3071042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C071DD-BDB9-447D-BC4A-B3BE8D9DFD21}"/>
              </a:ext>
            </a:extLst>
          </p:cNvPr>
          <p:cNvGraphicFramePr>
            <a:graphicFrameLocks noGrp="1"/>
          </p:cNvGraphicFramePr>
          <p:nvPr>
            <p:extLst>
              <p:ext uri="{D42A27DB-BD31-4B8C-83A1-F6EECF244321}">
                <p14:modId xmlns:p14="http://schemas.microsoft.com/office/powerpoint/2010/main" val="4272676177"/>
              </p:ext>
            </p:extLst>
          </p:nvPr>
        </p:nvGraphicFramePr>
        <p:xfrm>
          <a:off x="614916" y="219935"/>
          <a:ext cx="10962168" cy="3337560"/>
        </p:xfrm>
        <a:graphic>
          <a:graphicData uri="http://schemas.openxmlformats.org/drawingml/2006/table">
            <a:tbl>
              <a:tblPr firstRow="1" bandRow="1">
                <a:tableStyleId>{5940675A-B579-460E-94D1-54222C63F5DA}</a:tableStyleId>
              </a:tblPr>
              <a:tblGrid>
                <a:gridCol w="935665">
                  <a:extLst>
                    <a:ext uri="{9D8B030D-6E8A-4147-A177-3AD203B41FA5}">
                      <a16:colId xmlns:a16="http://schemas.microsoft.com/office/drawing/2014/main" val="3439252266"/>
                    </a:ext>
                  </a:extLst>
                </a:gridCol>
                <a:gridCol w="4545419">
                  <a:extLst>
                    <a:ext uri="{9D8B030D-6E8A-4147-A177-3AD203B41FA5}">
                      <a16:colId xmlns:a16="http://schemas.microsoft.com/office/drawing/2014/main" val="2014982279"/>
                    </a:ext>
                  </a:extLst>
                </a:gridCol>
                <a:gridCol w="2740542">
                  <a:extLst>
                    <a:ext uri="{9D8B030D-6E8A-4147-A177-3AD203B41FA5}">
                      <a16:colId xmlns:a16="http://schemas.microsoft.com/office/drawing/2014/main" val="3252997764"/>
                    </a:ext>
                  </a:extLst>
                </a:gridCol>
                <a:gridCol w="2740542">
                  <a:extLst>
                    <a:ext uri="{9D8B030D-6E8A-4147-A177-3AD203B41FA5}">
                      <a16:colId xmlns:a16="http://schemas.microsoft.com/office/drawing/2014/main" val="4014285936"/>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Temples Announced</a:t>
                      </a:r>
                      <a:endParaRPr lang="en-US" dirty="0">
                        <a:solidFill>
                          <a:schemeClr val="tx1"/>
                        </a:solidFill>
                      </a:endParaRPr>
                    </a:p>
                  </a:txBody>
                  <a:tcPr marL="31750" marR="31750" marT="31750" marB="31750" anchor="ctr"/>
                </a:tc>
                <a:tc>
                  <a:txBody>
                    <a:bodyPr/>
                    <a:lstStyle/>
                    <a:p>
                      <a:r>
                        <a:rPr lang="en-US" b="1">
                          <a:solidFill>
                            <a:schemeClr val="tx1"/>
                          </a:solidFill>
                        </a:rPr>
                        <a:t>Announcement Date</a:t>
                      </a:r>
                      <a:endParaRPr lang="en-US">
                        <a:solidFill>
                          <a:schemeClr val="tx1"/>
                        </a:solidFill>
                      </a:endParaRPr>
                    </a:p>
                  </a:txBody>
                  <a:tcPr marL="31750" marR="31750" marT="31750" marB="31750" anchor="ctr"/>
                </a:tc>
                <a:tc>
                  <a:txBody>
                    <a:bodyPr/>
                    <a:lstStyle/>
                    <a:p>
                      <a:r>
                        <a:rPr lang="en-US" b="1" dirty="0">
                          <a:solidFill>
                            <a:schemeClr val="tx1"/>
                          </a:solidFill>
                        </a:rPr>
                        <a:t>Presiding</a:t>
                      </a:r>
                      <a:endParaRPr lang="en-US" dirty="0">
                        <a:solidFill>
                          <a:schemeClr val="tx1"/>
                        </a:solidFill>
                      </a:endParaRPr>
                    </a:p>
                  </a:txBody>
                  <a:tcPr marL="31750" marR="31750" marT="31750" marB="31750" anchor="ctr"/>
                </a:tc>
                <a:extLst>
                  <a:ext uri="{0D108BD9-81ED-4DB2-BD59-A6C34878D82A}">
                    <a16:rowId xmlns:a16="http://schemas.microsoft.com/office/drawing/2014/main" val="3824568892"/>
                  </a:ext>
                </a:extLst>
              </a:tr>
              <a:tr h="370840">
                <a:tc>
                  <a:txBody>
                    <a:bodyPr/>
                    <a:lstStyle/>
                    <a:p>
                      <a:r>
                        <a:rPr lang="en-US" dirty="0">
                          <a:solidFill>
                            <a:schemeClr val="tx1"/>
                          </a:solidFill>
                        </a:rPr>
                        <a:t>171</a:t>
                      </a:r>
                    </a:p>
                  </a:txBody>
                  <a:tcPr marL="31750" marR="31750" marT="31750" marB="31750" anchor="ctr"/>
                </a:tc>
                <a:tc>
                  <a:txBody>
                    <a:bodyPr/>
                    <a:lstStyle/>
                    <a:p>
                      <a:r>
                        <a:rPr lang="en-US" u="none" strike="noStrike">
                          <a:solidFill>
                            <a:schemeClr val="tx1"/>
                          </a:solidFill>
                          <a:effectLst/>
                          <a:hlinkClick r:id="rId2" tooltip="Urdaneta Philippines Temple">
                            <a:extLst>
                              <a:ext uri="{A12FA001-AC4F-418D-AE19-62706E023703}">
                                <ahyp:hlinkClr xmlns:ahyp="http://schemas.microsoft.com/office/drawing/2018/hyperlinkcolor" val="tx"/>
                              </a:ext>
                            </a:extLst>
                          </a:hlinkClick>
                        </a:rPr>
                        <a:t>Urdaneta Philippines Temple</a:t>
                      </a:r>
                      <a:endParaRPr lang="en-US">
                        <a:solidFill>
                          <a:schemeClr val="tx1"/>
                        </a:solidFill>
                      </a:endParaRPr>
                    </a:p>
                  </a:txBody>
                  <a:tcPr marL="31750" marR="31750" marT="31750" marB="31750" anchor="ctr"/>
                </a:tc>
                <a:tc>
                  <a:txBody>
                    <a:bodyPr/>
                    <a:lstStyle/>
                    <a:p>
                      <a:r>
                        <a:rPr lang="en-US">
                          <a:solidFill>
                            <a:schemeClr val="tx1"/>
                          </a:solidFill>
                        </a:rPr>
                        <a:t>2 October 2010</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603989151"/>
                  </a:ext>
                </a:extLst>
              </a:tr>
              <a:tr h="370840">
                <a:tc>
                  <a:txBody>
                    <a:bodyPr/>
                    <a:lstStyle/>
                    <a:p>
                      <a:r>
                        <a:rPr lang="en-US">
                          <a:solidFill>
                            <a:schemeClr val="tx1"/>
                          </a:solidFill>
                        </a:rPr>
                        <a:t>172</a:t>
                      </a:r>
                    </a:p>
                  </a:txBody>
                  <a:tcPr marL="31750" marR="31750" marT="31750" marB="31750" anchor="ctr"/>
                </a:tc>
                <a:tc>
                  <a:txBody>
                    <a:bodyPr/>
                    <a:lstStyle/>
                    <a:p>
                      <a:r>
                        <a:rPr lang="en-US" u="none" strike="noStrike">
                          <a:solidFill>
                            <a:schemeClr val="tx1"/>
                          </a:solidFill>
                          <a:effectLst/>
                          <a:hlinkClick r:id="rId4" tooltip="Abidjan Cote d’Ivoire Temple">
                            <a:extLst>
                              <a:ext uri="{A12FA001-AC4F-418D-AE19-62706E023703}">
                                <ahyp:hlinkClr xmlns:ahyp="http://schemas.microsoft.com/office/drawing/2018/hyperlinkcolor" val="tx"/>
                              </a:ext>
                            </a:extLst>
                          </a:hlinkClick>
                        </a:rPr>
                        <a:t>Abidjan Cote d’Ivoire Temple</a:t>
                      </a:r>
                      <a:endParaRPr lang="en-US">
                        <a:solidFill>
                          <a:schemeClr val="tx1"/>
                        </a:solidFill>
                      </a:endParaRPr>
                    </a:p>
                  </a:txBody>
                  <a:tcPr marL="31750" marR="31750" marT="31750" marB="31750" anchor="ctr"/>
                </a:tc>
                <a:tc>
                  <a:txBody>
                    <a:bodyPr/>
                    <a:lstStyle/>
                    <a:p>
                      <a:r>
                        <a:rPr lang="en-US">
                          <a:solidFill>
                            <a:schemeClr val="tx1"/>
                          </a:solidFill>
                        </a:rPr>
                        <a:t>5 April 2015</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04926685"/>
                  </a:ext>
                </a:extLst>
              </a:tr>
              <a:tr h="370840">
                <a:tc>
                  <a:txBody>
                    <a:bodyPr/>
                    <a:lstStyle/>
                    <a:p>
                      <a:r>
                        <a:rPr lang="en-US">
                          <a:solidFill>
                            <a:schemeClr val="tx1"/>
                          </a:solidFill>
                        </a:rPr>
                        <a:t>173</a:t>
                      </a:r>
                    </a:p>
                  </a:txBody>
                  <a:tcPr marL="31750" marR="31750" marT="31750" marB="31750" anchor="ctr"/>
                </a:tc>
                <a:tc>
                  <a:txBody>
                    <a:bodyPr/>
                    <a:lstStyle/>
                    <a:p>
                      <a:r>
                        <a:rPr lang="en-US" u="none" strike="noStrike" dirty="0">
                          <a:solidFill>
                            <a:schemeClr val="tx1"/>
                          </a:solidFill>
                          <a:effectLst/>
                          <a:hlinkClick r:id="rId5" tooltip="Bangkok Thailand Temple">
                            <a:extLst>
                              <a:ext uri="{A12FA001-AC4F-418D-AE19-62706E023703}">
                                <ahyp:hlinkClr xmlns:ahyp="http://schemas.microsoft.com/office/drawing/2018/hyperlinkcolor" val="tx"/>
                              </a:ext>
                            </a:extLst>
                          </a:hlinkClick>
                        </a:rPr>
                        <a:t>Bangkok Thailand Temple</a:t>
                      </a:r>
                      <a:endParaRPr lang="en-US" dirty="0">
                        <a:solidFill>
                          <a:schemeClr val="tx1"/>
                        </a:solidFill>
                      </a:endParaRPr>
                    </a:p>
                  </a:txBody>
                  <a:tcPr marL="31750" marR="31750" marT="31750" marB="31750" anchor="ctr"/>
                </a:tc>
                <a:tc>
                  <a:txBody>
                    <a:bodyPr/>
                    <a:lstStyle/>
                    <a:p>
                      <a:r>
                        <a:rPr lang="en-US">
                          <a:solidFill>
                            <a:schemeClr val="tx1"/>
                          </a:solidFill>
                        </a:rPr>
                        <a:t>5 April 2015</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097986393"/>
                  </a:ext>
                </a:extLst>
              </a:tr>
              <a:tr h="370840">
                <a:tc>
                  <a:txBody>
                    <a:bodyPr/>
                    <a:lstStyle/>
                    <a:p>
                      <a:r>
                        <a:rPr lang="en-US">
                          <a:solidFill>
                            <a:schemeClr val="tx1"/>
                          </a:solidFill>
                        </a:rPr>
                        <a:t>174</a:t>
                      </a:r>
                    </a:p>
                  </a:txBody>
                  <a:tcPr marL="31750" marR="31750" marT="31750" marB="31750" anchor="ctr"/>
                </a:tc>
                <a:tc>
                  <a:txBody>
                    <a:bodyPr/>
                    <a:lstStyle/>
                    <a:p>
                      <a:r>
                        <a:rPr lang="en-US" u="none" strike="noStrike">
                          <a:solidFill>
                            <a:schemeClr val="tx1"/>
                          </a:solidFill>
                          <a:effectLst/>
                          <a:hlinkClick r:id="rId6" tooltip="Quito Ecuador Temple (page does not exist)">
                            <a:extLst>
                              <a:ext uri="{A12FA001-AC4F-418D-AE19-62706E023703}">
                                <ahyp:hlinkClr xmlns:ahyp="http://schemas.microsoft.com/office/drawing/2018/hyperlinkcolor" val="tx"/>
                              </a:ext>
                            </a:extLst>
                          </a:hlinkClick>
                        </a:rPr>
                        <a:t>Quito Ecuador Temple</a:t>
                      </a:r>
                      <a:endParaRPr lang="en-US">
                        <a:solidFill>
                          <a:schemeClr val="tx1"/>
                        </a:solidFill>
                      </a:endParaRPr>
                    </a:p>
                  </a:txBody>
                  <a:tcPr marL="31750" marR="31750" marT="31750" marB="31750" anchor="ctr"/>
                </a:tc>
                <a:tc>
                  <a:txBody>
                    <a:bodyPr/>
                    <a:lstStyle/>
                    <a:p>
                      <a:r>
                        <a:rPr lang="en-US">
                          <a:solidFill>
                            <a:schemeClr val="tx1"/>
                          </a:solidFill>
                        </a:rPr>
                        <a:t>3 April 2016</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586832844"/>
                  </a:ext>
                </a:extLst>
              </a:tr>
              <a:tr h="370840">
                <a:tc>
                  <a:txBody>
                    <a:bodyPr/>
                    <a:lstStyle/>
                    <a:p>
                      <a:r>
                        <a:rPr lang="en-US">
                          <a:solidFill>
                            <a:schemeClr val="tx1"/>
                          </a:solidFill>
                        </a:rPr>
                        <a:t>175</a:t>
                      </a:r>
                    </a:p>
                  </a:txBody>
                  <a:tcPr marL="31750" marR="31750" marT="31750" marB="31750" anchor="ctr"/>
                </a:tc>
                <a:tc>
                  <a:txBody>
                    <a:bodyPr/>
                    <a:lstStyle/>
                    <a:p>
                      <a:r>
                        <a:rPr lang="en-US" u="none" strike="noStrike">
                          <a:solidFill>
                            <a:schemeClr val="tx1"/>
                          </a:solidFill>
                          <a:effectLst/>
                          <a:hlinkClick r:id="rId7" tooltip="Harare Zimbabwe Temple (page does not exist)">
                            <a:extLst>
                              <a:ext uri="{A12FA001-AC4F-418D-AE19-62706E023703}">
                                <ahyp:hlinkClr xmlns:ahyp="http://schemas.microsoft.com/office/drawing/2018/hyperlinkcolor" val="tx"/>
                              </a:ext>
                            </a:extLst>
                          </a:hlinkClick>
                        </a:rPr>
                        <a:t>Harare Zimbabwe Temple</a:t>
                      </a:r>
                      <a:endParaRPr lang="en-US">
                        <a:solidFill>
                          <a:schemeClr val="tx1"/>
                        </a:solidFill>
                      </a:endParaRPr>
                    </a:p>
                  </a:txBody>
                  <a:tcPr marL="31750" marR="31750" marT="31750" marB="31750" anchor="ctr"/>
                </a:tc>
                <a:tc>
                  <a:txBody>
                    <a:bodyPr/>
                    <a:lstStyle/>
                    <a:p>
                      <a:r>
                        <a:rPr lang="en-US">
                          <a:solidFill>
                            <a:schemeClr val="tx1"/>
                          </a:solidFill>
                        </a:rPr>
                        <a:t>3 April 2016</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677147400"/>
                  </a:ext>
                </a:extLst>
              </a:tr>
              <a:tr h="370840">
                <a:tc>
                  <a:txBody>
                    <a:bodyPr/>
                    <a:lstStyle/>
                    <a:p>
                      <a:r>
                        <a:rPr lang="en-US" dirty="0">
                          <a:solidFill>
                            <a:schemeClr val="tx1"/>
                          </a:solidFill>
                        </a:rPr>
                        <a:t>176</a:t>
                      </a:r>
                    </a:p>
                  </a:txBody>
                  <a:tcPr marL="31750" marR="31750" marT="31750" marB="31750" anchor="ctr"/>
                </a:tc>
                <a:tc>
                  <a:txBody>
                    <a:bodyPr/>
                    <a:lstStyle/>
                    <a:p>
                      <a:r>
                        <a:rPr lang="en-US" u="none" strike="noStrike">
                          <a:solidFill>
                            <a:schemeClr val="tx1"/>
                          </a:solidFill>
                          <a:effectLst/>
                          <a:hlinkClick r:id="rId8" tooltip="Belém Brazil Temple (page does not exist)">
                            <a:extLst>
                              <a:ext uri="{A12FA001-AC4F-418D-AE19-62706E023703}">
                                <ahyp:hlinkClr xmlns:ahyp="http://schemas.microsoft.com/office/drawing/2018/hyperlinkcolor" val="tx"/>
                              </a:ext>
                            </a:extLst>
                          </a:hlinkClick>
                        </a:rPr>
                        <a:t>Belém Brazil Temple</a:t>
                      </a:r>
                      <a:endParaRPr lang="en-US">
                        <a:solidFill>
                          <a:schemeClr val="tx1"/>
                        </a:solidFill>
                      </a:endParaRPr>
                    </a:p>
                  </a:txBody>
                  <a:tcPr marL="31750" marR="31750" marT="31750" marB="31750" anchor="ctr"/>
                </a:tc>
                <a:tc>
                  <a:txBody>
                    <a:bodyPr/>
                    <a:lstStyle/>
                    <a:p>
                      <a:r>
                        <a:rPr lang="en-US">
                          <a:solidFill>
                            <a:schemeClr val="tx1"/>
                          </a:solidFill>
                        </a:rPr>
                        <a:t>3 April 2016</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7687596"/>
                  </a:ext>
                </a:extLst>
              </a:tr>
              <a:tr h="370840">
                <a:tc>
                  <a:txBody>
                    <a:bodyPr/>
                    <a:lstStyle/>
                    <a:p>
                      <a:r>
                        <a:rPr lang="en-US">
                          <a:solidFill>
                            <a:schemeClr val="tx1"/>
                          </a:solidFill>
                        </a:rPr>
                        <a:t>177</a:t>
                      </a:r>
                    </a:p>
                  </a:txBody>
                  <a:tcPr marL="31750" marR="31750" marT="31750" marB="31750" anchor="ctr"/>
                </a:tc>
                <a:tc>
                  <a:txBody>
                    <a:bodyPr/>
                    <a:lstStyle/>
                    <a:p>
                      <a:r>
                        <a:rPr lang="en-US" u="none" strike="noStrike">
                          <a:solidFill>
                            <a:schemeClr val="tx1"/>
                          </a:solidFill>
                          <a:effectLst/>
                          <a:hlinkClick r:id="rId9" tooltip="Lima Peru Los Olivos Temple (page does not exist)">
                            <a:extLst>
                              <a:ext uri="{A12FA001-AC4F-418D-AE19-62706E023703}">
                                <ahyp:hlinkClr xmlns:ahyp="http://schemas.microsoft.com/office/drawing/2018/hyperlinkcolor" val="tx"/>
                              </a:ext>
                            </a:extLst>
                          </a:hlinkClick>
                        </a:rPr>
                        <a:t>Lima Peru Los Olivos Temple</a:t>
                      </a:r>
                      <a:endParaRPr lang="en-US">
                        <a:solidFill>
                          <a:schemeClr val="tx1"/>
                        </a:solidFill>
                      </a:endParaRPr>
                    </a:p>
                  </a:txBody>
                  <a:tcPr marL="31750" marR="31750" marT="31750" marB="31750" anchor="ctr"/>
                </a:tc>
                <a:tc>
                  <a:txBody>
                    <a:bodyPr/>
                    <a:lstStyle/>
                    <a:p>
                      <a:r>
                        <a:rPr lang="en-US">
                          <a:solidFill>
                            <a:schemeClr val="tx1"/>
                          </a:solidFill>
                        </a:rPr>
                        <a:t>3 April 2016</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84961147"/>
                  </a:ext>
                </a:extLst>
              </a:tr>
              <a:tr h="370840">
                <a:tc>
                  <a:txBody>
                    <a:bodyPr/>
                    <a:lstStyle/>
                    <a:p>
                      <a:r>
                        <a:rPr lang="en-US">
                          <a:solidFill>
                            <a:schemeClr val="tx1"/>
                          </a:solidFill>
                        </a:rPr>
                        <a:t>178</a:t>
                      </a:r>
                    </a:p>
                  </a:txBody>
                  <a:tcPr marL="31750" marR="31750" marT="31750" marB="31750" anchor="ctr"/>
                </a:tc>
                <a:tc>
                  <a:txBody>
                    <a:bodyPr/>
                    <a:lstStyle/>
                    <a:p>
                      <a:r>
                        <a:rPr lang="en-US" u="none" strike="noStrike">
                          <a:solidFill>
                            <a:schemeClr val="tx1"/>
                          </a:solidFill>
                          <a:effectLst/>
                          <a:hlinkClick r:id="rId10" tooltip="Brasília Brazil Temple (page does not exist)">
                            <a:extLst>
                              <a:ext uri="{A12FA001-AC4F-418D-AE19-62706E023703}">
                                <ahyp:hlinkClr xmlns:ahyp="http://schemas.microsoft.com/office/drawing/2018/hyperlinkcolor" val="tx"/>
                              </a:ext>
                            </a:extLst>
                          </a:hlinkClick>
                        </a:rPr>
                        <a:t>Brasília Brazil Temple</a:t>
                      </a:r>
                      <a:endParaRPr lang="en-US">
                        <a:solidFill>
                          <a:schemeClr val="tx1"/>
                        </a:solidFill>
                      </a:endParaRPr>
                    </a:p>
                  </a:txBody>
                  <a:tcPr marL="31750" marR="31750" marT="31750" marB="31750" anchor="ctr"/>
                </a:tc>
                <a:tc>
                  <a:txBody>
                    <a:bodyPr/>
                    <a:lstStyle/>
                    <a:p>
                      <a:r>
                        <a:rPr lang="en-US">
                          <a:solidFill>
                            <a:schemeClr val="tx1"/>
                          </a:solidFill>
                        </a:rPr>
                        <a:t>2 April 2017</a:t>
                      </a:r>
                    </a:p>
                  </a:txBody>
                  <a:tcPr marL="31750" marR="31750" marT="31750" marB="31750" anchor="ctr"/>
                </a:tc>
                <a:tc>
                  <a:txBody>
                    <a:bodyPr/>
                    <a:lstStyle/>
                    <a:p>
                      <a:r>
                        <a:rPr lang="en-US" u="none" strike="noStrike" dirty="0">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dirty="0">
                        <a:solidFill>
                          <a:schemeClr val="tx1"/>
                        </a:solidFill>
                      </a:endParaRPr>
                    </a:p>
                  </a:txBody>
                  <a:tcPr marL="31750" marR="31750" marT="31750" marB="31750" anchor="ctr"/>
                </a:tc>
                <a:extLst>
                  <a:ext uri="{0D108BD9-81ED-4DB2-BD59-A6C34878D82A}">
                    <a16:rowId xmlns:a16="http://schemas.microsoft.com/office/drawing/2014/main" val="2871190200"/>
                  </a:ext>
                </a:extLst>
              </a:tr>
            </a:tbl>
          </a:graphicData>
        </a:graphic>
      </p:graphicFrame>
      <p:graphicFrame>
        <p:nvGraphicFramePr>
          <p:cNvPr id="3" name="Table 2">
            <a:extLst>
              <a:ext uri="{FF2B5EF4-FFF2-40B4-BE49-F238E27FC236}">
                <a16:creationId xmlns:a16="http://schemas.microsoft.com/office/drawing/2014/main" id="{BFD303BF-0550-4A81-B698-55DE747E0B80}"/>
              </a:ext>
            </a:extLst>
          </p:cNvPr>
          <p:cNvGraphicFramePr>
            <a:graphicFrameLocks noGrp="1"/>
          </p:cNvGraphicFramePr>
          <p:nvPr>
            <p:extLst>
              <p:ext uri="{D42A27DB-BD31-4B8C-83A1-F6EECF244321}">
                <p14:modId xmlns:p14="http://schemas.microsoft.com/office/powerpoint/2010/main" val="4047227925"/>
              </p:ext>
            </p:extLst>
          </p:nvPr>
        </p:nvGraphicFramePr>
        <p:xfrm>
          <a:off x="614916" y="3186655"/>
          <a:ext cx="10962168" cy="333756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439252266"/>
                    </a:ext>
                  </a:extLst>
                </a:gridCol>
                <a:gridCol w="4566684">
                  <a:extLst>
                    <a:ext uri="{9D8B030D-6E8A-4147-A177-3AD203B41FA5}">
                      <a16:colId xmlns:a16="http://schemas.microsoft.com/office/drawing/2014/main" val="2014982279"/>
                    </a:ext>
                  </a:extLst>
                </a:gridCol>
                <a:gridCol w="2740542">
                  <a:extLst>
                    <a:ext uri="{9D8B030D-6E8A-4147-A177-3AD203B41FA5}">
                      <a16:colId xmlns:a16="http://schemas.microsoft.com/office/drawing/2014/main" val="3252997764"/>
                    </a:ext>
                  </a:extLst>
                </a:gridCol>
                <a:gridCol w="2740542">
                  <a:extLst>
                    <a:ext uri="{9D8B030D-6E8A-4147-A177-3AD203B41FA5}">
                      <a16:colId xmlns:a16="http://schemas.microsoft.com/office/drawing/2014/main" val="4014285936"/>
                    </a:ext>
                  </a:extLst>
                </a:gridCol>
              </a:tblGrid>
              <a:tr h="370840">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val="3603989151"/>
                  </a:ext>
                </a:extLst>
              </a:tr>
              <a:tr h="370840">
                <a:tc>
                  <a:txBody>
                    <a:bodyPr/>
                    <a:lstStyle/>
                    <a:p>
                      <a:r>
                        <a:rPr lang="en-US" dirty="0">
                          <a:solidFill>
                            <a:schemeClr val="tx1"/>
                          </a:solidFill>
                        </a:rPr>
                        <a:t>179</a:t>
                      </a:r>
                    </a:p>
                  </a:txBody>
                  <a:tcPr marL="31750" marR="31750" marT="31750" marB="31750" anchor="ctr"/>
                </a:tc>
                <a:tc>
                  <a:txBody>
                    <a:bodyPr/>
                    <a:lstStyle/>
                    <a:p>
                      <a:r>
                        <a:rPr lang="en-US" u="none" strike="noStrike">
                          <a:solidFill>
                            <a:schemeClr val="tx1"/>
                          </a:solidFill>
                          <a:effectLst/>
                          <a:hlinkClick r:id="rId11" tooltip="The Greater Manila Philippines AreaTemple (page does not exist)">
                            <a:extLst>
                              <a:ext uri="{A12FA001-AC4F-418D-AE19-62706E023703}">
                                <ahyp:hlinkClr xmlns:ahyp="http://schemas.microsoft.com/office/drawing/2018/hyperlinkcolor" val="tx"/>
                              </a:ext>
                            </a:extLst>
                          </a:hlinkClick>
                        </a:rPr>
                        <a:t>The Greater Manila Philippines AreaTemple</a:t>
                      </a:r>
                      <a:endParaRPr lang="en-US">
                        <a:solidFill>
                          <a:schemeClr val="tx1"/>
                        </a:solidFill>
                      </a:endParaRPr>
                    </a:p>
                  </a:txBody>
                  <a:tcPr marL="31750" marR="31750" marT="31750" marB="31750" anchor="ctr"/>
                </a:tc>
                <a:tc>
                  <a:txBody>
                    <a:bodyPr/>
                    <a:lstStyle/>
                    <a:p>
                      <a:r>
                        <a:rPr lang="en-US">
                          <a:solidFill>
                            <a:schemeClr val="tx1"/>
                          </a:solidFill>
                        </a:rPr>
                        <a:t>2 April 2017</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04926685"/>
                  </a:ext>
                </a:extLst>
              </a:tr>
              <a:tr h="370840">
                <a:tc>
                  <a:txBody>
                    <a:bodyPr/>
                    <a:lstStyle/>
                    <a:p>
                      <a:r>
                        <a:rPr lang="en-US">
                          <a:solidFill>
                            <a:schemeClr val="tx1"/>
                          </a:solidFill>
                        </a:rPr>
                        <a:t>180</a:t>
                      </a:r>
                    </a:p>
                  </a:txBody>
                  <a:tcPr marL="31750" marR="31750" marT="31750" marB="31750" anchor="ctr"/>
                </a:tc>
                <a:tc>
                  <a:txBody>
                    <a:bodyPr/>
                    <a:lstStyle/>
                    <a:p>
                      <a:r>
                        <a:rPr lang="en-US" u="none" strike="noStrike">
                          <a:solidFill>
                            <a:schemeClr val="tx1"/>
                          </a:solidFill>
                          <a:effectLst/>
                          <a:hlinkClick r:id="rId12" tooltip="Nairobi Kenya Temple (page does not exist)">
                            <a:extLst>
                              <a:ext uri="{A12FA001-AC4F-418D-AE19-62706E023703}">
                                <ahyp:hlinkClr xmlns:ahyp="http://schemas.microsoft.com/office/drawing/2018/hyperlinkcolor" val="tx"/>
                              </a:ext>
                            </a:extLst>
                          </a:hlinkClick>
                        </a:rPr>
                        <a:t>Nairobi Kenya Temple</a:t>
                      </a:r>
                      <a:endParaRPr lang="en-US">
                        <a:solidFill>
                          <a:schemeClr val="tx1"/>
                        </a:solidFill>
                      </a:endParaRPr>
                    </a:p>
                  </a:txBody>
                  <a:tcPr marL="31750" marR="31750" marT="31750" marB="31750" anchor="ctr"/>
                </a:tc>
                <a:tc>
                  <a:txBody>
                    <a:bodyPr/>
                    <a:lstStyle/>
                    <a:p>
                      <a:r>
                        <a:rPr lang="en-US">
                          <a:solidFill>
                            <a:schemeClr val="tx1"/>
                          </a:solidFill>
                        </a:rPr>
                        <a:t>2 April 2017</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99314099"/>
                  </a:ext>
                </a:extLst>
              </a:tr>
              <a:tr h="370840">
                <a:tc>
                  <a:txBody>
                    <a:bodyPr/>
                    <a:lstStyle/>
                    <a:p>
                      <a:r>
                        <a:rPr lang="en-US">
                          <a:solidFill>
                            <a:schemeClr val="tx1"/>
                          </a:solidFill>
                        </a:rPr>
                        <a:t>181</a:t>
                      </a:r>
                    </a:p>
                  </a:txBody>
                  <a:tcPr marL="31750" marR="31750" marT="31750" marB="31750" anchor="ctr"/>
                </a:tc>
                <a:tc>
                  <a:txBody>
                    <a:bodyPr/>
                    <a:lstStyle/>
                    <a:p>
                      <a:r>
                        <a:rPr lang="en-US" u="none" strike="noStrike">
                          <a:solidFill>
                            <a:schemeClr val="tx1"/>
                          </a:solidFill>
                          <a:effectLst/>
                          <a:hlinkClick r:id="rId13" tooltip="Pocatello Idaho Temple">
                            <a:extLst>
                              <a:ext uri="{A12FA001-AC4F-418D-AE19-62706E023703}">
                                <ahyp:hlinkClr xmlns:ahyp="http://schemas.microsoft.com/office/drawing/2018/hyperlinkcolor" val="tx"/>
                              </a:ext>
                            </a:extLst>
                          </a:hlinkClick>
                        </a:rPr>
                        <a:t>Pocatello Idaho Temple</a:t>
                      </a:r>
                      <a:endParaRPr lang="en-US">
                        <a:solidFill>
                          <a:schemeClr val="tx1"/>
                        </a:solidFill>
                      </a:endParaRPr>
                    </a:p>
                  </a:txBody>
                  <a:tcPr marL="31750" marR="31750" marT="31750" marB="31750" anchor="ctr"/>
                </a:tc>
                <a:tc>
                  <a:txBody>
                    <a:bodyPr/>
                    <a:lstStyle/>
                    <a:p>
                      <a:r>
                        <a:rPr lang="en-US">
                          <a:solidFill>
                            <a:schemeClr val="tx1"/>
                          </a:solidFill>
                        </a:rPr>
                        <a:t>2 April 2017</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097986393"/>
                  </a:ext>
                </a:extLst>
              </a:tr>
              <a:tr h="370840">
                <a:tc>
                  <a:txBody>
                    <a:bodyPr/>
                    <a:lstStyle/>
                    <a:p>
                      <a:r>
                        <a:rPr lang="en-US">
                          <a:solidFill>
                            <a:schemeClr val="tx1"/>
                          </a:solidFill>
                        </a:rPr>
                        <a:t>182</a:t>
                      </a:r>
                    </a:p>
                  </a:txBody>
                  <a:tcPr marL="31750" marR="31750" marT="31750" marB="31750" anchor="ctr"/>
                </a:tc>
                <a:tc>
                  <a:txBody>
                    <a:bodyPr/>
                    <a:lstStyle/>
                    <a:p>
                      <a:r>
                        <a:rPr lang="en-US" u="none" strike="noStrike" dirty="0">
                          <a:solidFill>
                            <a:schemeClr val="tx1"/>
                          </a:solidFill>
                          <a:effectLst/>
                          <a:hlinkClick r:id="rId14" tooltip="Saratoga Springs Utah Temple (page does not exist)">
                            <a:extLst>
                              <a:ext uri="{A12FA001-AC4F-418D-AE19-62706E023703}">
                                <ahyp:hlinkClr xmlns:ahyp="http://schemas.microsoft.com/office/drawing/2018/hyperlinkcolor" val="tx"/>
                              </a:ext>
                            </a:extLst>
                          </a:hlinkClick>
                        </a:rPr>
                        <a:t>Saratoga Springs Utah Temple</a:t>
                      </a:r>
                      <a:endParaRPr lang="en-US" dirty="0">
                        <a:solidFill>
                          <a:schemeClr val="tx1"/>
                        </a:solidFill>
                      </a:endParaRPr>
                    </a:p>
                  </a:txBody>
                  <a:tcPr marL="31750" marR="31750" marT="31750" marB="31750" anchor="ctr"/>
                </a:tc>
                <a:tc>
                  <a:txBody>
                    <a:bodyPr/>
                    <a:lstStyle/>
                    <a:p>
                      <a:r>
                        <a:rPr lang="en-US">
                          <a:solidFill>
                            <a:schemeClr val="tx1"/>
                          </a:solidFill>
                        </a:rPr>
                        <a:t>2 April 2017</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586832844"/>
                  </a:ext>
                </a:extLst>
              </a:tr>
              <a:tr h="370840">
                <a:tc>
                  <a:txBody>
                    <a:bodyPr/>
                    <a:lstStyle/>
                    <a:p>
                      <a:r>
                        <a:rPr lang="en-US">
                          <a:solidFill>
                            <a:schemeClr val="tx1"/>
                          </a:solidFill>
                        </a:rPr>
                        <a:t>183</a:t>
                      </a:r>
                    </a:p>
                  </a:txBody>
                  <a:tcPr marL="31750" marR="31750" marT="31750" marB="31750" anchor="ctr"/>
                </a:tc>
                <a:tc>
                  <a:txBody>
                    <a:bodyPr/>
                    <a:lstStyle/>
                    <a:p>
                      <a:r>
                        <a:rPr lang="en-US" u="none" strike="noStrike">
                          <a:solidFill>
                            <a:schemeClr val="tx1"/>
                          </a:solidFill>
                          <a:effectLst/>
                          <a:hlinkClick r:id="rId15" tooltip="Bengaluru India Temple (page does not exist)">
                            <a:extLst>
                              <a:ext uri="{A12FA001-AC4F-418D-AE19-62706E023703}">
                                <ahyp:hlinkClr xmlns:ahyp="http://schemas.microsoft.com/office/drawing/2018/hyperlinkcolor" val="tx"/>
                              </a:ext>
                            </a:extLst>
                          </a:hlinkClick>
                        </a:rPr>
                        <a:t>Bengaluru India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677147400"/>
                  </a:ext>
                </a:extLst>
              </a:tr>
              <a:tr h="370840">
                <a:tc>
                  <a:txBody>
                    <a:bodyPr/>
                    <a:lstStyle/>
                    <a:p>
                      <a:r>
                        <a:rPr lang="en-US">
                          <a:solidFill>
                            <a:schemeClr val="tx1"/>
                          </a:solidFill>
                        </a:rPr>
                        <a:t>184</a:t>
                      </a:r>
                    </a:p>
                  </a:txBody>
                  <a:tcPr marL="31750" marR="31750" marT="31750" marB="31750" anchor="ctr"/>
                </a:tc>
                <a:tc>
                  <a:txBody>
                    <a:bodyPr/>
                    <a:lstStyle/>
                    <a:p>
                      <a:r>
                        <a:rPr lang="en-US" u="none" strike="noStrike">
                          <a:solidFill>
                            <a:schemeClr val="tx1"/>
                          </a:solidFill>
                          <a:effectLst/>
                          <a:hlinkClick r:id="rId16" tooltip="Cagayan de Oro Philippines Temple (page does not exist)">
                            <a:extLst>
                              <a:ext uri="{A12FA001-AC4F-418D-AE19-62706E023703}">
                                <ahyp:hlinkClr xmlns:ahyp="http://schemas.microsoft.com/office/drawing/2018/hyperlinkcolor" val="tx"/>
                              </a:ext>
                            </a:extLst>
                          </a:hlinkClick>
                        </a:rPr>
                        <a:t>Cagayan de Oro Philippines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7687596"/>
                  </a:ext>
                </a:extLst>
              </a:tr>
              <a:tr h="370840">
                <a:tc>
                  <a:txBody>
                    <a:bodyPr/>
                    <a:lstStyle/>
                    <a:p>
                      <a:r>
                        <a:rPr lang="en-US">
                          <a:solidFill>
                            <a:schemeClr val="tx1"/>
                          </a:solidFill>
                        </a:rPr>
                        <a:t>185</a:t>
                      </a:r>
                    </a:p>
                  </a:txBody>
                  <a:tcPr marL="31750" marR="31750" marT="31750" marB="31750" anchor="ctr"/>
                </a:tc>
                <a:tc>
                  <a:txBody>
                    <a:bodyPr/>
                    <a:lstStyle/>
                    <a:p>
                      <a:r>
                        <a:rPr lang="en-US" u="none" strike="noStrike">
                          <a:solidFill>
                            <a:schemeClr val="tx1"/>
                          </a:solidFill>
                          <a:effectLst/>
                          <a:hlinkClick r:id="rId17" tooltip="Layton Utah Temple (page does not exist)">
                            <a:extLst>
                              <a:ext uri="{A12FA001-AC4F-418D-AE19-62706E023703}">
                                <ahyp:hlinkClr xmlns:ahyp="http://schemas.microsoft.com/office/drawing/2018/hyperlinkcolor" val="tx"/>
                              </a:ext>
                            </a:extLst>
                          </a:hlinkClick>
                        </a:rPr>
                        <a:t>Layton Utah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84961147"/>
                  </a:ext>
                </a:extLst>
              </a:tr>
              <a:tr h="370840">
                <a:tc>
                  <a:txBody>
                    <a:bodyPr/>
                    <a:lstStyle/>
                    <a:p>
                      <a:r>
                        <a:rPr lang="en-US">
                          <a:solidFill>
                            <a:schemeClr val="tx1"/>
                          </a:solidFill>
                        </a:rPr>
                        <a:t>186</a:t>
                      </a:r>
                    </a:p>
                  </a:txBody>
                  <a:tcPr marL="31750" marR="31750" marT="31750" marB="31750" anchor="ctr"/>
                </a:tc>
                <a:tc>
                  <a:txBody>
                    <a:bodyPr/>
                    <a:lstStyle/>
                    <a:p>
                      <a:r>
                        <a:rPr lang="en-US" u="none" strike="noStrike">
                          <a:solidFill>
                            <a:schemeClr val="tx1"/>
                          </a:solidFill>
                          <a:effectLst/>
                          <a:hlinkClick r:id="rId18" tooltip="Managua Nicaragua Temple (page does not exist)">
                            <a:extLst>
                              <a:ext uri="{A12FA001-AC4F-418D-AE19-62706E023703}">
                                <ahyp:hlinkClr xmlns:ahyp="http://schemas.microsoft.com/office/drawing/2018/hyperlinkcolor" val="tx"/>
                              </a:ext>
                            </a:extLst>
                          </a:hlinkClick>
                        </a:rPr>
                        <a:t>Managua Nicaragua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dirty="0">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dirty="0">
                        <a:solidFill>
                          <a:schemeClr val="tx1"/>
                        </a:solidFill>
                      </a:endParaRPr>
                    </a:p>
                  </a:txBody>
                  <a:tcPr marL="31750" marR="31750" marT="31750" marB="31750" anchor="ctr"/>
                </a:tc>
                <a:extLst>
                  <a:ext uri="{0D108BD9-81ED-4DB2-BD59-A6C34878D82A}">
                    <a16:rowId xmlns:a16="http://schemas.microsoft.com/office/drawing/2014/main" val="2871190200"/>
                  </a:ext>
                </a:extLst>
              </a:tr>
            </a:tbl>
          </a:graphicData>
        </a:graphic>
      </p:graphicFrame>
    </p:spTree>
    <p:extLst>
      <p:ext uri="{BB962C8B-B14F-4D97-AF65-F5344CB8AC3E}">
        <p14:creationId xmlns:p14="http://schemas.microsoft.com/office/powerpoint/2010/main" val="2717342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EC071DD-BDB9-447D-BC4A-B3BE8D9DFD21}"/>
              </a:ext>
            </a:extLst>
          </p:cNvPr>
          <p:cNvGraphicFramePr>
            <a:graphicFrameLocks noGrp="1"/>
          </p:cNvGraphicFramePr>
          <p:nvPr>
            <p:extLst>
              <p:ext uri="{D42A27DB-BD31-4B8C-83A1-F6EECF244321}">
                <p14:modId xmlns:p14="http://schemas.microsoft.com/office/powerpoint/2010/main" val="3548067076"/>
              </p:ext>
            </p:extLst>
          </p:nvPr>
        </p:nvGraphicFramePr>
        <p:xfrm>
          <a:off x="614916" y="219935"/>
          <a:ext cx="10962168" cy="3337560"/>
        </p:xfrm>
        <a:graphic>
          <a:graphicData uri="http://schemas.openxmlformats.org/drawingml/2006/table">
            <a:tbl>
              <a:tblPr firstRow="1" bandRow="1">
                <a:tableStyleId>{5940675A-B579-460E-94D1-54222C63F5DA}</a:tableStyleId>
              </a:tblPr>
              <a:tblGrid>
                <a:gridCol w="935665">
                  <a:extLst>
                    <a:ext uri="{9D8B030D-6E8A-4147-A177-3AD203B41FA5}">
                      <a16:colId xmlns:a16="http://schemas.microsoft.com/office/drawing/2014/main" val="3439252266"/>
                    </a:ext>
                  </a:extLst>
                </a:gridCol>
                <a:gridCol w="4545419">
                  <a:extLst>
                    <a:ext uri="{9D8B030D-6E8A-4147-A177-3AD203B41FA5}">
                      <a16:colId xmlns:a16="http://schemas.microsoft.com/office/drawing/2014/main" val="2014982279"/>
                    </a:ext>
                  </a:extLst>
                </a:gridCol>
                <a:gridCol w="2740542">
                  <a:extLst>
                    <a:ext uri="{9D8B030D-6E8A-4147-A177-3AD203B41FA5}">
                      <a16:colId xmlns:a16="http://schemas.microsoft.com/office/drawing/2014/main" val="3252997764"/>
                    </a:ext>
                  </a:extLst>
                </a:gridCol>
                <a:gridCol w="2740542">
                  <a:extLst>
                    <a:ext uri="{9D8B030D-6E8A-4147-A177-3AD203B41FA5}">
                      <a16:colId xmlns:a16="http://schemas.microsoft.com/office/drawing/2014/main" val="4014285936"/>
                    </a:ext>
                  </a:extLst>
                </a:gridCol>
              </a:tblGrid>
              <a:tr h="370840">
                <a:tc>
                  <a:txBody>
                    <a:bodyPr/>
                    <a:lstStyle/>
                    <a:p>
                      <a:endParaRPr lang="en-US" dirty="0">
                        <a:solidFill>
                          <a:schemeClr val="tx1"/>
                        </a:solidFill>
                      </a:endParaRPr>
                    </a:p>
                  </a:txBody>
                  <a:tcPr marL="31750" marR="31750" marT="31750" marB="31750" anchor="ctr"/>
                </a:tc>
                <a:tc>
                  <a:txBody>
                    <a:bodyPr/>
                    <a:lstStyle/>
                    <a:p>
                      <a:r>
                        <a:rPr lang="en-US" b="1" dirty="0">
                          <a:solidFill>
                            <a:schemeClr val="tx1"/>
                          </a:solidFill>
                        </a:rPr>
                        <a:t>Temples Announced</a:t>
                      </a:r>
                      <a:endParaRPr lang="en-US" dirty="0">
                        <a:solidFill>
                          <a:schemeClr val="tx1"/>
                        </a:solidFill>
                      </a:endParaRPr>
                    </a:p>
                  </a:txBody>
                  <a:tcPr marL="31750" marR="31750" marT="31750" marB="31750" anchor="ctr"/>
                </a:tc>
                <a:tc>
                  <a:txBody>
                    <a:bodyPr/>
                    <a:lstStyle/>
                    <a:p>
                      <a:r>
                        <a:rPr lang="en-US" b="1">
                          <a:solidFill>
                            <a:schemeClr val="tx1"/>
                          </a:solidFill>
                        </a:rPr>
                        <a:t>Announcement Date</a:t>
                      </a:r>
                      <a:endParaRPr lang="en-US">
                        <a:solidFill>
                          <a:schemeClr val="tx1"/>
                        </a:solidFill>
                      </a:endParaRPr>
                    </a:p>
                  </a:txBody>
                  <a:tcPr marL="31750" marR="31750" marT="31750" marB="31750" anchor="ctr"/>
                </a:tc>
                <a:tc>
                  <a:txBody>
                    <a:bodyPr/>
                    <a:lstStyle/>
                    <a:p>
                      <a:r>
                        <a:rPr lang="en-US" b="1" dirty="0">
                          <a:solidFill>
                            <a:schemeClr val="tx1"/>
                          </a:solidFill>
                        </a:rPr>
                        <a:t>Presiding</a:t>
                      </a:r>
                      <a:endParaRPr lang="en-US" dirty="0">
                        <a:solidFill>
                          <a:schemeClr val="tx1"/>
                        </a:solidFill>
                      </a:endParaRPr>
                    </a:p>
                  </a:txBody>
                  <a:tcPr marL="31750" marR="31750" marT="31750" marB="31750" anchor="ctr"/>
                </a:tc>
                <a:extLst>
                  <a:ext uri="{0D108BD9-81ED-4DB2-BD59-A6C34878D82A}">
                    <a16:rowId xmlns:a16="http://schemas.microsoft.com/office/drawing/2014/main" val="3824568892"/>
                  </a:ext>
                </a:extLst>
              </a:tr>
              <a:tr h="370840">
                <a:tc>
                  <a:txBody>
                    <a:bodyPr/>
                    <a:lstStyle/>
                    <a:p>
                      <a:r>
                        <a:rPr lang="en-US" dirty="0">
                          <a:solidFill>
                            <a:schemeClr val="tx1"/>
                          </a:solidFill>
                        </a:rPr>
                        <a:t>187</a:t>
                      </a:r>
                    </a:p>
                  </a:txBody>
                  <a:tcPr marL="31750" marR="31750" marT="31750" marB="31750" anchor="ctr"/>
                </a:tc>
                <a:tc>
                  <a:txBody>
                    <a:bodyPr/>
                    <a:lstStyle/>
                    <a:p>
                      <a:r>
                        <a:rPr lang="en-US" u="none" strike="noStrike">
                          <a:solidFill>
                            <a:schemeClr val="tx1"/>
                          </a:solidFill>
                          <a:effectLst/>
                          <a:hlinkClick r:id="rId2" tooltip="Richmond Virginia Temple (page does not exist)">
                            <a:extLst>
                              <a:ext uri="{A12FA001-AC4F-418D-AE19-62706E023703}">
                                <ahyp:hlinkClr xmlns:ahyp="http://schemas.microsoft.com/office/drawing/2018/hyperlinkcolor" val="tx"/>
                              </a:ext>
                            </a:extLst>
                          </a:hlinkClick>
                        </a:rPr>
                        <a:t>Richmond Virginia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603989151"/>
                  </a:ext>
                </a:extLst>
              </a:tr>
              <a:tr h="370840">
                <a:tc>
                  <a:txBody>
                    <a:bodyPr/>
                    <a:lstStyle/>
                    <a:p>
                      <a:r>
                        <a:rPr lang="en-US">
                          <a:solidFill>
                            <a:schemeClr val="tx1"/>
                          </a:solidFill>
                        </a:rPr>
                        <a:t>188</a:t>
                      </a:r>
                    </a:p>
                  </a:txBody>
                  <a:tcPr marL="31750" marR="31750" marT="31750" marB="31750" anchor="ctr"/>
                </a:tc>
                <a:tc>
                  <a:txBody>
                    <a:bodyPr/>
                    <a:lstStyle/>
                    <a:p>
                      <a:r>
                        <a:rPr lang="en-US" u="none" strike="noStrike">
                          <a:solidFill>
                            <a:schemeClr val="tx1"/>
                          </a:solidFill>
                          <a:effectLst/>
                          <a:hlinkClick r:id="rId4" tooltip="Salta Argentina Temple (page does not exist)">
                            <a:extLst>
                              <a:ext uri="{A12FA001-AC4F-418D-AE19-62706E023703}">
                                <ahyp:hlinkClr xmlns:ahyp="http://schemas.microsoft.com/office/drawing/2018/hyperlinkcolor" val="tx"/>
                              </a:ext>
                            </a:extLst>
                          </a:hlinkClick>
                        </a:rPr>
                        <a:t>Salta Argentina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04926685"/>
                  </a:ext>
                </a:extLst>
              </a:tr>
              <a:tr h="370840">
                <a:tc>
                  <a:txBody>
                    <a:bodyPr/>
                    <a:lstStyle/>
                    <a:p>
                      <a:r>
                        <a:rPr lang="en-US">
                          <a:solidFill>
                            <a:schemeClr val="tx1"/>
                          </a:solidFill>
                        </a:rPr>
                        <a:t>189</a:t>
                      </a:r>
                    </a:p>
                  </a:txBody>
                  <a:tcPr marL="31750" marR="31750" marT="31750" marB="31750" anchor="ctr"/>
                </a:tc>
                <a:tc>
                  <a:txBody>
                    <a:bodyPr/>
                    <a:lstStyle/>
                    <a:p>
                      <a:r>
                        <a:rPr lang="en-US" u="none" strike="noStrike">
                          <a:solidFill>
                            <a:schemeClr val="tx1"/>
                          </a:solidFill>
                          <a:effectLst/>
                          <a:hlinkClick r:id="rId5" tooltip="(A major city in Russia to be announced) Temple (page does not exist)">
                            <a:extLst>
                              <a:ext uri="{A12FA001-AC4F-418D-AE19-62706E023703}">
                                <ahyp:hlinkClr xmlns:ahyp="http://schemas.microsoft.com/office/drawing/2018/hyperlinkcolor" val="tx"/>
                              </a:ext>
                            </a:extLst>
                          </a:hlinkClick>
                        </a:rPr>
                        <a:t>(A major city in Russia to be announced) Temple</a:t>
                      </a:r>
                      <a:endParaRPr lang="en-US">
                        <a:solidFill>
                          <a:schemeClr val="tx1"/>
                        </a:solidFill>
                      </a:endParaRPr>
                    </a:p>
                  </a:txBody>
                  <a:tcPr marL="31750" marR="31750" marT="31750" marB="31750" anchor="ctr"/>
                </a:tc>
                <a:tc>
                  <a:txBody>
                    <a:bodyPr/>
                    <a:lstStyle/>
                    <a:p>
                      <a:r>
                        <a:rPr lang="en-US">
                          <a:solidFill>
                            <a:schemeClr val="tx1"/>
                          </a:solidFill>
                        </a:rPr>
                        <a:t>1 April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097986393"/>
                  </a:ext>
                </a:extLst>
              </a:tr>
              <a:tr h="370840">
                <a:tc>
                  <a:txBody>
                    <a:bodyPr/>
                    <a:lstStyle/>
                    <a:p>
                      <a:r>
                        <a:rPr lang="en-US">
                          <a:solidFill>
                            <a:schemeClr val="tx1"/>
                          </a:solidFill>
                        </a:rPr>
                        <a:t>190</a:t>
                      </a:r>
                    </a:p>
                  </a:txBody>
                  <a:tcPr marL="31750" marR="31750" marT="31750" marB="31750" anchor="ctr"/>
                </a:tc>
                <a:tc>
                  <a:txBody>
                    <a:bodyPr/>
                    <a:lstStyle/>
                    <a:p>
                      <a:r>
                        <a:rPr lang="en-US" u="none" strike="noStrike">
                          <a:solidFill>
                            <a:schemeClr val="tx1"/>
                          </a:solidFill>
                          <a:effectLst/>
                          <a:hlinkClick r:id="rId6" tooltip="Mendoza Argentina Temple (page does not exist)">
                            <a:extLst>
                              <a:ext uri="{A12FA001-AC4F-418D-AE19-62706E023703}">
                                <ahyp:hlinkClr xmlns:ahyp="http://schemas.microsoft.com/office/drawing/2018/hyperlinkcolor" val="tx"/>
                              </a:ext>
                            </a:extLst>
                          </a:hlinkClick>
                        </a:rPr>
                        <a:t>Mendoza Argentina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586832844"/>
                  </a:ext>
                </a:extLst>
              </a:tr>
              <a:tr h="370840">
                <a:tc>
                  <a:txBody>
                    <a:bodyPr/>
                    <a:lstStyle/>
                    <a:p>
                      <a:r>
                        <a:rPr lang="en-US">
                          <a:solidFill>
                            <a:schemeClr val="tx1"/>
                          </a:solidFill>
                        </a:rPr>
                        <a:t>191</a:t>
                      </a:r>
                    </a:p>
                  </a:txBody>
                  <a:tcPr marL="31750" marR="31750" marT="31750" marB="31750" anchor="ctr"/>
                </a:tc>
                <a:tc>
                  <a:txBody>
                    <a:bodyPr/>
                    <a:lstStyle/>
                    <a:p>
                      <a:r>
                        <a:rPr lang="en-US" u="none" strike="noStrike">
                          <a:solidFill>
                            <a:schemeClr val="tx1"/>
                          </a:solidFill>
                          <a:effectLst/>
                          <a:hlinkClick r:id="rId7" tooltip="Yuba City California Temple (page does not exist)">
                            <a:extLst>
                              <a:ext uri="{A12FA001-AC4F-418D-AE19-62706E023703}">
                                <ahyp:hlinkClr xmlns:ahyp="http://schemas.microsoft.com/office/drawing/2018/hyperlinkcolor" val="tx"/>
                              </a:ext>
                            </a:extLst>
                          </a:hlinkClick>
                        </a:rPr>
                        <a:t>Yuba City California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677147400"/>
                  </a:ext>
                </a:extLst>
              </a:tr>
              <a:tr h="370840">
                <a:tc>
                  <a:txBody>
                    <a:bodyPr/>
                    <a:lstStyle/>
                    <a:p>
                      <a:r>
                        <a:rPr lang="en-US">
                          <a:solidFill>
                            <a:schemeClr val="tx1"/>
                          </a:solidFill>
                        </a:rPr>
                        <a:t>192</a:t>
                      </a:r>
                    </a:p>
                  </a:txBody>
                  <a:tcPr marL="31750" marR="31750" marT="31750" marB="31750" anchor="ctr"/>
                </a:tc>
                <a:tc>
                  <a:txBody>
                    <a:bodyPr/>
                    <a:lstStyle/>
                    <a:p>
                      <a:r>
                        <a:rPr lang="en-US" u="none" strike="noStrike">
                          <a:solidFill>
                            <a:schemeClr val="tx1"/>
                          </a:solidFill>
                          <a:effectLst/>
                          <a:hlinkClick r:id="rId8" tooltip="Phnom Penh Cambodia Temple (page does not exist)">
                            <a:extLst>
                              <a:ext uri="{A12FA001-AC4F-418D-AE19-62706E023703}">
                                <ahyp:hlinkClr xmlns:ahyp="http://schemas.microsoft.com/office/drawing/2018/hyperlinkcolor" val="tx"/>
                              </a:ext>
                            </a:extLst>
                          </a:hlinkClick>
                        </a:rPr>
                        <a:t>Phnom Penh Cambodia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7687596"/>
                  </a:ext>
                </a:extLst>
              </a:tr>
              <a:tr h="370840">
                <a:tc>
                  <a:txBody>
                    <a:bodyPr/>
                    <a:lstStyle/>
                    <a:p>
                      <a:r>
                        <a:rPr lang="en-US">
                          <a:solidFill>
                            <a:schemeClr val="tx1"/>
                          </a:solidFill>
                        </a:rPr>
                        <a:t>193</a:t>
                      </a:r>
                    </a:p>
                  </a:txBody>
                  <a:tcPr marL="31750" marR="31750" marT="31750" marB="31750" anchor="ctr"/>
                </a:tc>
                <a:tc>
                  <a:txBody>
                    <a:bodyPr/>
                    <a:lstStyle/>
                    <a:p>
                      <a:r>
                        <a:rPr lang="en-US" u="none" strike="noStrike">
                          <a:solidFill>
                            <a:schemeClr val="tx1"/>
                          </a:solidFill>
                          <a:effectLst/>
                          <a:hlinkClick r:id="rId9" tooltip="Praia Cape Verde Temple (page does not exist)">
                            <a:extLst>
                              <a:ext uri="{A12FA001-AC4F-418D-AE19-62706E023703}">
                                <ahyp:hlinkClr xmlns:ahyp="http://schemas.microsoft.com/office/drawing/2018/hyperlinkcolor" val="tx"/>
                              </a:ext>
                            </a:extLst>
                          </a:hlinkClick>
                        </a:rPr>
                        <a:t>Praia Cape Verde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084961147"/>
                  </a:ext>
                </a:extLst>
              </a:tr>
              <a:tr h="370840">
                <a:tc>
                  <a:txBody>
                    <a:bodyPr/>
                    <a:lstStyle/>
                    <a:p>
                      <a:r>
                        <a:rPr lang="en-US">
                          <a:solidFill>
                            <a:schemeClr val="tx1"/>
                          </a:solidFill>
                        </a:rPr>
                        <a:t>194</a:t>
                      </a:r>
                    </a:p>
                  </a:txBody>
                  <a:tcPr marL="31750" marR="31750" marT="31750" marB="31750" anchor="ctr"/>
                </a:tc>
                <a:tc>
                  <a:txBody>
                    <a:bodyPr/>
                    <a:lstStyle/>
                    <a:p>
                      <a:r>
                        <a:rPr lang="en-US" u="none" strike="noStrike">
                          <a:solidFill>
                            <a:schemeClr val="tx1"/>
                          </a:solidFill>
                          <a:effectLst/>
                          <a:hlinkClick r:id="rId10" tooltip="Yigo Guam Temple (page does not exist)">
                            <a:extLst>
                              <a:ext uri="{A12FA001-AC4F-418D-AE19-62706E023703}">
                                <ahyp:hlinkClr xmlns:ahyp="http://schemas.microsoft.com/office/drawing/2018/hyperlinkcolor" val="tx"/>
                              </a:ext>
                            </a:extLst>
                          </a:hlinkClick>
                        </a:rPr>
                        <a:t>Yigo Guam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dirty="0">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dirty="0">
                        <a:solidFill>
                          <a:schemeClr val="tx1"/>
                        </a:solidFill>
                      </a:endParaRPr>
                    </a:p>
                  </a:txBody>
                  <a:tcPr marL="31750" marR="31750" marT="31750" marB="31750" anchor="ctr"/>
                </a:tc>
                <a:extLst>
                  <a:ext uri="{0D108BD9-81ED-4DB2-BD59-A6C34878D82A}">
                    <a16:rowId xmlns:a16="http://schemas.microsoft.com/office/drawing/2014/main" val="2871190200"/>
                  </a:ext>
                </a:extLst>
              </a:tr>
            </a:tbl>
          </a:graphicData>
        </a:graphic>
      </p:graphicFrame>
      <p:graphicFrame>
        <p:nvGraphicFramePr>
          <p:cNvPr id="3" name="Table 2">
            <a:extLst>
              <a:ext uri="{FF2B5EF4-FFF2-40B4-BE49-F238E27FC236}">
                <a16:creationId xmlns:a16="http://schemas.microsoft.com/office/drawing/2014/main" id="{BFD303BF-0550-4A81-B698-55DE747E0B80}"/>
              </a:ext>
            </a:extLst>
          </p:cNvPr>
          <p:cNvGraphicFramePr>
            <a:graphicFrameLocks noGrp="1"/>
          </p:cNvGraphicFramePr>
          <p:nvPr>
            <p:extLst>
              <p:ext uri="{D42A27DB-BD31-4B8C-83A1-F6EECF244321}">
                <p14:modId xmlns:p14="http://schemas.microsoft.com/office/powerpoint/2010/main" val="1375682372"/>
              </p:ext>
            </p:extLst>
          </p:nvPr>
        </p:nvGraphicFramePr>
        <p:xfrm>
          <a:off x="614916" y="3186655"/>
          <a:ext cx="10962168" cy="259588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3439252266"/>
                    </a:ext>
                  </a:extLst>
                </a:gridCol>
                <a:gridCol w="4566684">
                  <a:extLst>
                    <a:ext uri="{9D8B030D-6E8A-4147-A177-3AD203B41FA5}">
                      <a16:colId xmlns:a16="http://schemas.microsoft.com/office/drawing/2014/main" val="2014982279"/>
                    </a:ext>
                  </a:extLst>
                </a:gridCol>
                <a:gridCol w="2740542">
                  <a:extLst>
                    <a:ext uri="{9D8B030D-6E8A-4147-A177-3AD203B41FA5}">
                      <a16:colId xmlns:a16="http://schemas.microsoft.com/office/drawing/2014/main" val="3252997764"/>
                    </a:ext>
                  </a:extLst>
                </a:gridCol>
                <a:gridCol w="2740542">
                  <a:extLst>
                    <a:ext uri="{9D8B030D-6E8A-4147-A177-3AD203B41FA5}">
                      <a16:colId xmlns:a16="http://schemas.microsoft.com/office/drawing/2014/main" val="4014285936"/>
                    </a:ext>
                  </a:extLst>
                </a:gridCol>
              </a:tblGrid>
              <a:tr h="370840">
                <a:tc>
                  <a:txBody>
                    <a:bodyPr/>
                    <a:lstStyle/>
                    <a:p>
                      <a:endParaRPr lang="en-US" dirty="0">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val="3603989151"/>
                  </a:ext>
                </a:extLst>
              </a:tr>
              <a:tr h="370840">
                <a:tc>
                  <a:txBody>
                    <a:bodyPr/>
                    <a:lstStyle/>
                    <a:p>
                      <a:r>
                        <a:rPr lang="en-US" dirty="0">
                          <a:solidFill>
                            <a:schemeClr val="tx1"/>
                          </a:solidFill>
                        </a:rPr>
                        <a:t>195</a:t>
                      </a:r>
                    </a:p>
                  </a:txBody>
                  <a:tcPr marL="31750" marR="31750" marT="31750" marB="31750" anchor="ctr"/>
                </a:tc>
                <a:tc>
                  <a:txBody>
                    <a:bodyPr/>
                    <a:lstStyle/>
                    <a:p>
                      <a:r>
                        <a:rPr lang="en-US" u="none" strike="noStrike">
                          <a:solidFill>
                            <a:schemeClr val="tx1"/>
                          </a:solidFill>
                          <a:effectLst/>
                          <a:hlinkClick r:id="rId11" tooltip="Puebla México Temple (page does not exist)">
                            <a:extLst>
                              <a:ext uri="{A12FA001-AC4F-418D-AE19-62706E023703}">
                                <ahyp:hlinkClr xmlns:ahyp="http://schemas.microsoft.com/office/drawing/2018/hyperlinkcolor" val="tx"/>
                              </a:ext>
                            </a:extLst>
                          </a:hlinkClick>
                        </a:rPr>
                        <a:t>Puebla México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04926685"/>
                  </a:ext>
                </a:extLst>
              </a:tr>
              <a:tr h="370840">
                <a:tc>
                  <a:txBody>
                    <a:bodyPr/>
                    <a:lstStyle/>
                    <a:p>
                      <a:r>
                        <a:rPr lang="en-US">
                          <a:solidFill>
                            <a:schemeClr val="tx1"/>
                          </a:solidFill>
                        </a:rPr>
                        <a:t>196</a:t>
                      </a:r>
                    </a:p>
                  </a:txBody>
                  <a:tcPr marL="31750" marR="31750" marT="31750" marB="31750" anchor="ctr"/>
                </a:tc>
                <a:tc>
                  <a:txBody>
                    <a:bodyPr/>
                    <a:lstStyle/>
                    <a:p>
                      <a:r>
                        <a:rPr lang="en-US" u="none" strike="noStrike">
                          <a:solidFill>
                            <a:schemeClr val="tx1"/>
                          </a:solidFill>
                          <a:effectLst/>
                          <a:hlinkClick r:id="rId12" tooltip="Auckland New Zealand Temple (page does not exist)">
                            <a:extLst>
                              <a:ext uri="{A12FA001-AC4F-418D-AE19-62706E023703}">
                                <ahyp:hlinkClr xmlns:ahyp="http://schemas.microsoft.com/office/drawing/2018/hyperlinkcolor" val="tx"/>
                              </a:ext>
                            </a:extLst>
                          </a:hlinkClick>
                        </a:rPr>
                        <a:t>Auckland New Zealand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299314099"/>
                  </a:ext>
                </a:extLst>
              </a:tr>
              <a:tr h="370840">
                <a:tc>
                  <a:txBody>
                    <a:bodyPr/>
                    <a:lstStyle/>
                    <a:p>
                      <a:r>
                        <a:rPr lang="en-US" dirty="0">
                          <a:solidFill>
                            <a:schemeClr val="tx1"/>
                          </a:solidFill>
                        </a:rPr>
                        <a:t>197</a:t>
                      </a:r>
                    </a:p>
                  </a:txBody>
                  <a:tcPr marL="31750" marR="31750" marT="31750" marB="31750" anchor="ctr"/>
                </a:tc>
                <a:tc>
                  <a:txBody>
                    <a:bodyPr/>
                    <a:lstStyle/>
                    <a:p>
                      <a:r>
                        <a:rPr lang="en-US" u="none" strike="noStrike">
                          <a:solidFill>
                            <a:schemeClr val="tx1"/>
                          </a:solidFill>
                          <a:effectLst/>
                          <a:hlinkClick r:id="rId13" tooltip="Lagos Nigeria Temple (page does not exist)">
                            <a:extLst>
                              <a:ext uri="{A12FA001-AC4F-418D-AE19-62706E023703}">
                                <ahyp:hlinkClr xmlns:ahyp="http://schemas.microsoft.com/office/drawing/2018/hyperlinkcolor" val="tx"/>
                              </a:ext>
                            </a:extLst>
                          </a:hlinkClick>
                        </a:rPr>
                        <a:t>Lagos Nigeria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097986393"/>
                  </a:ext>
                </a:extLst>
              </a:tr>
              <a:tr h="370840">
                <a:tc>
                  <a:txBody>
                    <a:bodyPr/>
                    <a:lstStyle/>
                    <a:p>
                      <a:r>
                        <a:rPr lang="en-US">
                          <a:solidFill>
                            <a:schemeClr val="tx1"/>
                          </a:solidFill>
                        </a:rPr>
                        <a:t>198</a:t>
                      </a:r>
                    </a:p>
                  </a:txBody>
                  <a:tcPr marL="31750" marR="31750" marT="31750" marB="31750" anchor="ctr"/>
                </a:tc>
                <a:tc>
                  <a:txBody>
                    <a:bodyPr/>
                    <a:lstStyle/>
                    <a:p>
                      <a:r>
                        <a:rPr lang="en-US" u="none" strike="noStrike">
                          <a:solidFill>
                            <a:schemeClr val="tx1"/>
                          </a:solidFill>
                          <a:effectLst/>
                          <a:hlinkClick r:id="rId14" tooltip="Davao Philippines Temple (page does not exist)">
                            <a:extLst>
                              <a:ext uri="{A12FA001-AC4F-418D-AE19-62706E023703}">
                                <ahyp:hlinkClr xmlns:ahyp="http://schemas.microsoft.com/office/drawing/2018/hyperlinkcolor" val="tx"/>
                              </a:ext>
                            </a:extLst>
                          </a:hlinkClick>
                        </a:rPr>
                        <a:t>Davao Philippines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3586832844"/>
                  </a:ext>
                </a:extLst>
              </a:tr>
              <a:tr h="370840">
                <a:tc>
                  <a:txBody>
                    <a:bodyPr/>
                    <a:lstStyle/>
                    <a:p>
                      <a:r>
                        <a:rPr lang="en-US">
                          <a:solidFill>
                            <a:schemeClr val="tx1"/>
                          </a:solidFill>
                        </a:rPr>
                        <a:t>199</a:t>
                      </a:r>
                    </a:p>
                  </a:txBody>
                  <a:tcPr marL="31750" marR="31750" marT="31750" marB="31750" anchor="ctr"/>
                </a:tc>
                <a:tc>
                  <a:txBody>
                    <a:bodyPr/>
                    <a:lstStyle/>
                    <a:p>
                      <a:r>
                        <a:rPr lang="es-ES" u="none" strike="noStrike">
                          <a:solidFill>
                            <a:schemeClr val="tx1"/>
                          </a:solidFill>
                          <a:effectLst/>
                          <a:hlinkClick r:id="rId15" tooltip="San Juan Puerto Rico Temple (page does not exist)">
                            <a:extLst>
                              <a:ext uri="{A12FA001-AC4F-418D-AE19-62706E023703}">
                                <ahyp:hlinkClr xmlns:ahyp="http://schemas.microsoft.com/office/drawing/2018/hyperlinkcolor" val="tx"/>
                              </a:ext>
                            </a:extLst>
                          </a:hlinkClick>
                        </a:rPr>
                        <a:t>San Juan Puerto Rico Temple</a:t>
                      </a:r>
                      <a:endParaRPr lang="es-E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none" strike="noStrike">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a:solidFill>
                          <a:schemeClr val="tx1"/>
                        </a:solidFill>
                      </a:endParaRPr>
                    </a:p>
                  </a:txBody>
                  <a:tcPr marL="31750" marR="31750" marT="31750" marB="31750" anchor="ctr"/>
                </a:tc>
                <a:extLst>
                  <a:ext uri="{0D108BD9-81ED-4DB2-BD59-A6C34878D82A}">
                    <a16:rowId xmlns:a16="http://schemas.microsoft.com/office/drawing/2014/main" val="1677147400"/>
                  </a:ext>
                </a:extLst>
              </a:tr>
              <a:tr h="370840">
                <a:tc>
                  <a:txBody>
                    <a:bodyPr/>
                    <a:lstStyle/>
                    <a:p>
                      <a:r>
                        <a:rPr lang="en-US">
                          <a:solidFill>
                            <a:schemeClr val="tx1"/>
                          </a:solidFill>
                        </a:rPr>
                        <a:t>200</a:t>
                      </a:r>
                    </a:p>
                  </a:txBody>
                  <a:tcPr marL="31750" marR="31750" marT="31750" marB="31750" anchor="ctr"/>
                </a:tc>
                <a:tc>
                  <a:txBody>
                    <a:bodyPr/>
                    <a:lstStyle/>
                    <a:p>
                      <a:r>
                        <a:rPr lang="en-US" u="none" strike="noStrike">
                          <a:solidFill>
                            <a:schemeClr val="tx1"/>
                          </a:solidFill>
                          <a:effectLst/>
                          <a:hlinkClick r:id="rId16" tooltip="Washington County Utah Temple (page does not exist)">
                            <a:extLst>
                              <a:ext uri="{A12FA001-AC4F-418D-AE19-62706E023703}">
                                <ahyp:hlinkClr xmlns:ahyp="http://schemas.microsoft.com/office/drawing/2018/hyperlinkcolor" val="tx"/>
                              </a:ext>
                            </a:extLst>
                          </a:hlinkClick>
                        </a:rPr>
                        <a:t>Washington County Utah Temple</a:t>
                      </a:r>
                      <a:endParaRPr lang="en-US">
                        <a:solidFill>
                          <a:schemeClr val="tx1"/>
                        </a:solidFill>
                      </a:endParaRPr>
                    </a:p>
                  </a:txBody>
                  <a:tcPr marL="31750" marR="31750" marT="31750" marB="31750" anchor="ctr"/>
                </a:tc>
                <a:tc>
                  <a:txBody>
                    <a:bodyPr/>
                    <a:lstStyle/>
                    <a:p>
                      <a:r>
                        <a:rPr lang="en-US">
                          <a:solidFill>
                            <a:schemeClr val="tx1"/>
                          </a:solidFill>
                        </a:rPr>
                        <a:t>7 October 2018</a:t>
                      </a:r>
                    </a:p>
                  </a:txBody>
                  <a:tcPr marL="31750" marR="31750" marT="31750" marB="31750" anchor="ctr"/>
                </a:tc>
                <a:tc>
                  <a:txBody>
                    <a:bodyPr/>
                    <a:lstStyle/>
                    <a:p>
                      <a:r>
                        <a:rPr lang="en-US" u="sng" dirty="0">
                          <a:solidFill>
                            <a:schemeClr val="tx1"/>
                          </a:solidFill>
                          <a:effectLst/>
                          <a:hlinkClick r:id="rId3" tooltip="First Presidency">
                            <a:extLst>
                              <a:ext uri="{A12FA001-AC4F-418D-AE19-62706E023703}">
                                <ahyp:hlinkClr xmlns:ahyp="http://schemas.microsoft.com/office/drawing/2018/hyperlinkcolor" val="tx"/>
                              </a:ext>
                            </a:extLst>
                          </a:hlinkClick>
                        </a:rPr>
                        <a:t>First Presidency</a:t>
                      </a:r>
                      <a:endParaRPr lang="en-US" dirty="0">
                        <a:solidFill>
                          <a:schemeClr val="tx1"/>
                        </a:solidFill>
                      </a:endParaRPr>
                    </a:p>
                  </a:txBody>
                  <a:tcPr marL="31750" marR="31750" marT="31750" marB="31750" anchor="ctr"/>
                </a:tc>
                <a:extLst>
                  <a:ext uri="{0D108BD9-81ED-4DB2-BD59-A6C34878D82A}">
                    <a16:rowId xmlns:a16="http://schemas.microsoft.com/office/drawing/2014/main" val="307687596"/>
                  </a:ext>
                </a:extLst>
              </a:tr>
            </a:tbl>
          </a:graphicData>
        </a:graphic>
      </p:graphicFrame>
    </p:spTree>
    <p:extLst>
      <p:ext uri="{BB962C8B-B14F-4D97-AF65-F5344CB8AC3E}">
        <p14:creationId xmlns:p14="http://schemas.microsoft.com/office/powerpoint/2010/main" val="1566886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20C894-5C6E-4DD2-B3C5-6A7035172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1" y="0"/>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First Hymn Sung</a:t>
            </a:r>
            <a:endParaRPr lang="en-US" sz="4400" dirty="0">
              <a:solidFill>
                <a:schemeClr val="bg1"/>
              </a:solidFill>
              <a:latin typeface="Angsana New" panose="02020603050405020304" pitchFamily="18" charset="-34"/>
            </a:endParaRPr>
          </a:p>
        </p:txBody>
      </p:sp>
      <p:sp>
        <p:nvSpPr>
          <p:cNvPr id="12" name="TextBox 11"/>
          <p:cNvSpPr txBox="1"/>
          <p:nvPr/>
        </p:nvSpPr>
        <p:spPr>
          <a:xfrm>
            <a:off x="8775257" y="307776"/>
            <a:ext cx="3564616" cy="400110"/>
          </a:xfrm>
          <a:prstGeom prst="rect">
            <a:avLst/>
          </a:prstGeom>
          <a:noFill/>
        </p:spPr>
        <p:txBody>
          <a:bodyPr wrap="square" rtlCol="0">
            <a:spAutoFit/>
          </a:bodyPr>
          <a:lstStyle/>
          <a:p>
            <a:pPr algn="ctr"/>
            <a:r>
              <a:rPr lang="en-US" sz="2000" dirty="0">
                <a:solidFill>
                  <a:schemeClr val="bg1"/>
                </a:solidFill>
                <a:latin typeface="Angsana New" panose="02020603050405020304" pitchFamily="18" charset="-34"/>
              </a:rPr>
              <a:t>Author: Parley P. Pratt</a:t>
            </a:r>
          </a:p>
        </p:txBody>
      </p:sp>
      <p:grpSp>
        <p:nvGrpSpPr>
          <p:cNvPr id="16" name="Group 15">
            <a:extLst>
              <a:ext uri="{FF2B5EF4-FFF2-40B4-BE49-F238E27FC236}">
                <a16:creationId xmlns:a16="http://schemas.microsoft.com/office/drawing/2014/main" id="{5F64F124-5FA7-44F7-A0E3-9B6A26D023F3}"/>
              </a:ext>
            </a:extLst>
          </p:cNvPr>
          <p:cNvGrpSpPr/>
          <p:nvPr/>
        </p:nvGrpSpPr>
        <p:grpSpPr>
          <a:xfrm>
            <a:off x="4380743" y="2496015"/>
            <a:ext cx="4042937" cy="2480686"/>
            <a:chOff x="4380743" y="2496015"/>
            <a:chExt cx="4042937" cy="2480686"/>
          </a:xfrm>
        </p:grpSpPr>
        <p:grpSp>
          <p:nvGrpSpPr>
            <p:cNvPr id="2" name="Group 1"/>
            <p:cNvGrpSpPr/>
            <p:nvPr/>
          </p:nvGrpSpPr>
          <p:grpSpPr>
            <a:xfrm>
              <a:off x="4380743" y="3034684"/>
              <a:ext cx="4042937" cy="1107996"/>
              <a:chOff x="4380743" y="3034684"/>
              <a:chExt cx="4042937" cy="1107996"/>
            </a:xfrm>
          </p:grpSpPr>
          <p:sp>
            <p:nvSpPr>
              <p:cNvPr id="9" name="Rectangle 8"/>
              <p:cNvSpPr/>
              <p:nvPr/>
            </p:nvSpPr>
            <p:spPr>
              <a:xfrm>
                <a:off x="4380743" y="3034684"/>
                <a:ext cx="4038979" cy="1107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384702" y="3034684"/>
                <a:ext cx="4038978" cy="1107996"/>
              </a:xfrm>
              <a:prstGeom prst="rect">
                <a:avLst/>
              </a:prstGeom>
              <a:noFill/>
            </p:spPr>
            <p:txBody>
              <a:bodyPr wrap="square" rtlCol="0">
                <a:spAutoFit/>
              </a:bodyPr>
              <a:lstStyle/>
              <a:p>
                <a:pPr algn="ctr"/>
                <a:r>
                  <a:rPr lang="en-US" dirty="0">
                    <a:latin typeface="Angsana New" panose="02020603050405020304" pitchFamily="18" charset="-34"/>
                  </a:rPr>
                  <a:t>Our hearts and tongue shall join in one,</a:t>
                </a:r>
              </a:p>
              <a:p>
                <a:pPr algn="ctr"/>
                <a:r>
                  <a:rPr lang="en-US" sz="1600" dirty="0">
                    <a:latin typeface="Angsana New" panose="02020603050405020304" pitchFamily="18" charset="-34"/>
                  </a:rPr>
                  <a:t>To praise the Father and the Son,</a:t>
                </a:r>
              </a:p>
              <a:p>
                <a:pPr algn="ctr"/>
                <a:r>
                  <a:rPr lang="en-US" sz="1600" dirty="0">
                    <a:latin typeface="Angsana New" panose="02020603050405020304" pitchFamily="18" charset="-34"/>
                  </a:rPr>
                  <a:t>While all the heavens shall shout again,</a:t>
                </a:r>
              </a:p>
              <a:p>
                <a:pPr algn="ctr"/>
                <a:r>
                  <a:rPr lang="en-US" sz="1600" dirty="0">
                    <a:latin typeface="Angsana New" panose="02020603050405020304" pitchFamily="18" charset="-34"/>
                  </a:rPr>
                  <a:t>And all creatures say, Amen.</a:t>
                </a:r>
              </a:p>
            </p:txBody>
          </p:sp>
        </p:grpSp>
        <p:sp>
          <p:nvSpPr>
            <p:cNvPr id="10" name="TextBox 9"/>
            <p:cNvSpPr txBox="1"/>
            <p:nvPr/>
          </p:nvSpPr>
          <p:spPr>
            <a:xfrm>
              <a:off x="5273075" y="2496015"/>
              <a:ext cx="2254313" cy="461665"/>
            </a:xfrm>
            <a:prstGeom prst="rect">
              <a:avLst/>
            </a:prstGeom>
            <a:noFill/>
          </p:spPr>
          <p:txBody>
            <a:bodyPr wrap="square" rtlCol="0">
              <a:spAutoFit/>
            </a:bodyPr>
            <a:lstStyle/>
            <a:p>
              <a:pPr algn="ctr"/>
              <a:r>
                <a:rPr lang="en-US" sz="2400" dirty="0">
                  <a:solidFill>
                    <a:schemeClr val="bg1"/>
                  </a:solidFill>
                  <a:latin typeface="Angsana New" panose="02020603050405020304" pitchFamily="18" charset="-34"/>
                </a:rPr>
                <a:t>The last verse</a:t>
              </a:r>
            </a:p>
          </p:txBody>
        </p:sp>
        <p:sp>
          <p:nvSpPr>
            <p:cNvPr id="13" name="TextBox 12"/>
            <p:cNvSpPr txBox="1"/>
            <p:nvPr/>
          </p:nvSpPr>
          <p:spPr>
            <a:xfrm>
              <a:off x="4632729" y="4268815"/>
              <a:ext cx="3564616" cy="707886"/>
            </a:xfrm>
            <a:prstGeom prst="rect">
              <a:avLst/>
            </a:prstGeom>
            <a:noFill/>
          </p:spPr>
          <p:txBody>
            <a:bodyPr wrap="square" rtlCol="0">
              <a:spAutoFit/>
            </a:bodyPr>
            <a:lstStyle/>
            <a:p>
              <a:pPr algn="ctr"/>
              <a:r>
                <a:rPr lang="en-US" sz="2000" dirty="0">
                  <a:solidFill>
                    <a:schemeClr val="bg1"/>
                  </a:solidFill>
                  <a:latin typeface="Angsana New" panose="02020603050405020304" pitchFamily="18" charset="-34"/>
                </a:rPr>
                <a:t>Directed by:</a:t>
              </a:r>
            </a:p>
            <a:p>
              <a:pPr algn="ctr"/>
              <a:r>
                <a:rPr lang="en-US" sz="2000" dirty="0">
                  <a:solidFill>
                    <a:schemeClr val="bg1"/>
                  </a:solidFill>
                  <a:latin typeface="Angsana New" panose="02020603050405020304" pitchFamily="18" charset="-34"/>
                </a:rPr>
                <a:t>M.G. Davis</a:t>
              </a:r>
            </a:p>
          </p:txBody>
        </p:sp>
      </p:grpSp>
      <p:sp>
        <p:nvSpPr>
          <p:cNvPr id="14" name="TextBox 13"/>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latin typeface="Angsana New" panose="02020603050405020304" pitchFamily="18" charset="-34"/>
              </a:rPr>
              <a:t>HC</a:t>
            </a:r>
          </a:p>
        </p:txBody>
      </p:sp>
      <p:pic>
        <p:nvPicPr>
          <p:cNvPr id="5" name="Picture 4">
            <a:extLst>
              <a:ext uri="{FF2B5EF4-FFF2-40B4-BE49-F238E27FC236}">
                <a16:creationId xmlns:a16="http://schemas.microsoft.com/office/drawing/2014/main" id="{77C400C4-A8DB-4339-BCAA-D7D72BB0A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98" y="1090091"/>
            <a:ext cx="3213100" cy="5130800"/>
          </a:xfrm>
          <a:prstGeom prst="rect">
            <a:avLst/>
          </a:prstGeom>
        </p:spPr>
      </p:pic>
      <p:pic>
        <p:nvPicPr>
          <p:cNvPr id="8" name="Picture 7">
            <a:extLst>
              <a:ext uri="{FF2B5EF4-FFF2-40B4-BE49-F238E27FC236}">
                <a16:creationId xmlns:a16="http://schemas.microsoft.com/office/drawing/2014/main" id="{4FD2F8B3-3132-4B22-87B3-088642F6D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0739" y="2232322"/>
            <a:ext cx="2042160" cy="2712720"/>
          </a:xfrm>
          <a:prstGeom prst="rect">
            <a:avLst/>
          </a:prstGeom>
        </p:spPr>
      </p:pic>
    </p:spTree>
    <p:extLst>
      <p:ext uri="{BB962C8B-B14F-4D97-AF65-F5344CB8AC3E}">
        <p14:creationId xmlns:p14="http://schemas.microsoft.com/office/powerpoint/2010/main" val="347278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F6926F34-7AC0-46EB-B72D-95ABAE2E8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1" y="0"/>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Sermon and Rest Hymn</a:t>
            </a:r>
            <a:endParaRPr lang="en-US" sz="4400" dirty="0">
              <a:solidFill>
                <a:schemeClr val="bg1"/>
              </a:solidFill>
              <a:latin typeface="Angsana New" panose="02020603050405020304" pitchFamily="18" charset="-34"/>
            </a:endParaRPr>
          </a:p>
        </p:txBody>
      </p:sp>
      <p:sp>
        <p:nvSpPr>
          <p:cNvPr id="14" name="TextBox 13"/>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latin typeface="Angsana New" panose="02020603050405020304" pitchFamily="18" charset="-34"/>
              </a:rPr>
              <a:t>HC</a:t>
            </a:r>
          </a:p>
        </p:txBody>
      </p:sp>
      <p:sp>
        <p:nvSpPr>
          <p:cNvPr id="21" name="Rectangle 20"/>
          <p:cNvSpPr/>
          <p:nvPr/>
        </p:nvSpPr>
        <p:spPr>
          <a:xfrm>
            <a:off x="8479820" y="1563508"/>
            <a:ext cx="3434540" cy="3908762"/>
          </a:xfrm>
          <a:prstGeom prst="rect">
            <a:avLst/>
          </a:prstGeom>
        </p:spPr>
        <p:txBody>
          <a:bodyPr wrap="square">
            <a:spAutoFit/>
          </a:bodyPr>
          <a:lstStyle/>
          <a:p>
            <a:r>
              <a:rPr lang="en-US" b="0" i="0" dirty="0">
                <a:solidFill>
                  <a:schemeClr val="bg1"/>
                </a:solidFill>
                <a:effectLst/>
                <a:latin typeface="Abadi" panose="020B0604020104020204" pitchFamily="34" charset="0"/>
              </a:rPr>
              <a:t>Sidney Rigdon then reads from Matthew chapters 18-20 with emphasis on chapter 20—</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He spoke 2 ½ hours</a:t>
            </a:r>
            <a:endParaRPr lang="en-US"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one point, he drew tears from many eyes.”</a:t>
            </a:r>
            <a:endParaRPr lang="en-US" sz="1200" dirty="0">
              <a:solidFill>
                <a:schemeClr val="bg1"/>
              </a:solidFill>
              <a:latin typeface="Abadi" panose="020B0604020104020204" pitchFamily="34" charset="0"/>
            </a:endParaRPr>
          </a:p>
          <a:p>
            <a:endParaRPr lang="en-US" sz="12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“He admitted there are many houses…built for the worship of God, but not one except this, on the face of the whole earth, that was built by divine revelation…” </a:t>
            </a:r>
          </a:p>
          <a:p>
            <a:r>
              <a:rPr lang="en-US" sz="1200" dirty="0">
                <a:solidFill>
                  <a:schemeClr val="bg1"/>
                </a:solidFill>
                <a:latin typeface="Abadi" panose="020B0604020104020204" pitchFamily="34" charset="0"/>
              </a:rPr>
              <a:t>Joseph Smith</a:t>
            </a:r>
            <a:endParaRPr lang="en-US" sz="1200" dirty="0">
              <a:solidFill>
                <a:schemeClr val="bg1"/>
              </a:solidFill>
            </a:endParaRPr>
          </a:p>
        </p:txBody>
      </p:sp>
      <p:pic>
        <p:nvPicPr>
          <p:cNvPr id="9" name="Picture 8">
            <a:extLst>
              <a:ext uri="{FF2B5EF4-FFF2-40B4-BE49-F238E27FC236}">
                <a16:creationId xmlns:a16="http://schemas.microsoft.com/office/drawing/2014/main" id="{E0D697DC-8215-4960-AA89-5D506346B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19" y="2166812"/>
            <a:ext cx="7852329" cy="4499238"/>
          </a:xfrm>
          <a:prstGeom prst="rect">
            <a:avLst/>
          </a:prstGeom>
        </p:spPr>
      </p:pic>
      <p:pic>
        <p:nvPicPr>
          <p:cNvPr id="16" name="Picture 15">
            <a:extLst>
              <a:ext uri="{FF2B5EF4-FFF2-40B4-BE49-F238E27FC236}">
                <a16:creationId xmlns:a16="http://schemas.microsoft.com/office/drawing/2014/main" id="{DF19ADA9-6A5E-4F27-AB58-986639D0C0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591" y="1090091"/>
            <a:ext cx="6511092" cy="2048434"/>
          </a:xfrm>
          <a:prstGeom prst="rect">
            <a:avLst/>
          </a:prstGeom>
        </p:spPr>
      </p:pic>
    </p:spTree>
    <p:extLst>
      <p:ext uri="{BB962C8B-B14F-4D97-AF65-F5344CB8AC3E}">
        <p14:creationId xmlns:p14="http://schemas.microsoft.com/office/powerpoint/2010/main" val="199500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54F10BE4-D994-4C51-A4A8-AEEAC03A7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1" y="0"/>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The Raising of Their Hands</a:t>
            </a:r>
            <a:endParaRPr lang="en-US" sz="4400" dirty="0">
              <a:solidFill>
                <a:schemeClr val="bg1"/>
              </a:solidFill>
              <a:latin typeface="Angsana New" panose="02020603050405020304" pitchFamily="18" charset="-34"/>
            </a:endParaRPr>
          </a:p>
        </p:txBody>
      </p:sp>
      <p:sp>
        <p:nvSpPr>
          <p:cNvPr id="14" name="TextBox 13"/>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latin typeface="Angsana New" panose="02020603050405020304" pitchFamily="18" charset="-34"/>
              </a:rPr>
              <a:t>HC</a:t>
            </a:r>
          </a:p>
        </p:txBody>
      </p:sp>
      <p:sp>
        <p:nvSpPr>
          <p:cNvPr id="21" name="Rectangle 20"/>
          <p:cNvSpPr/>
          <p:nvPr/>
        </p:nvSpPr>
        <p:spPr>
          <a:xfrm>
            <a:off x="356612" y="991750"/>
            <a:ext cx="3434540" cy="923330"/>
          </a:xfrm>
          <a:prstGeom prst="rect">
            <a:avLst/>
          </a:prstGeom>
        </p:spPr>
        <p:txBody>
          <a:bodyPr wrap="square">
            <a:spAutoFit/>
          </a:bodyPr>
          <a:lstStyle/>
          <a:p>
            <a:r>
              <a:rPr lang="en-US" b="0" i="0" dirty="0">
                <a:solidFill>
                  <a:schemeClr val="bg1"/>
                </a:solidFill>
                <a:effectLst/>
                <a:latin typeface="Abadi" panose="020B0604020104020204" pitchFamily="34" charset="0"/>
              </a:rPr>
              <a:t>The Prophet Joseph Smith </a:t>
            </a:r>
            <a:r>
              <a:rPr lang="en-US" dirty="0">
                <a:solidFill>
                  <a:schemeClr val="bg1"/>
                </a:solidFill>
                <a:latin typeface="Abadi" panose="020B0604020104020204" pitchFamily="34" charset="0"/>
              </a:rPr>
              <a:t>was</a:t>
            </a:r>
            <a:r>
              <a:rPr lang="en-US" b="0" i="0" dirty="0">
                <a:solidFill>
                  <a:schemeClr val="bg1"/>
                </a:solidFill>
                <a:effectLst/>
                <a:latin typeface="Abadi" panose="020B0604020104020204" pitchFamily="34" charset="0"/>
              </a:rPr>
              <a:t> sustained by the Quorum as Prophet and Seer</a:t>
            </a:r>
            <a:endParaRPr lang="en-US" sz="1200" dirty="0">
              <a:solidFill>
                <a:schemeClr val="bg1"/>
              </a:solidFill>
            </a:endParaRPr>
          </a:p>
        </p:txBody>
      </p:sp>
      <p:sp>
        <p:nvSpPr>
          <p:cNvPr id="22" name="Rectangle 21"/>
          <p:cNvSpPr/>
          <p:nvPr/>
        </p:nvSpPr>
        <p:spPr>
          <a:xfrm>
            <a:off x="714835" y="2512425"/>
            <a:ext cx="3434540" cy="1661993"/>
          </a:xfrm>
          <a:prstGeom prst="rect">
            <a:avLst/>
          </a:prstGeom>
        </p:spPr>
        <p:txBody>
          <a:bodyPr wrap="square">
            <a:spAutoFit/>
          </a:bodyPr>
          <a:lstStyle/>
          <a:p>
            <a:r>
              <a:rPr lang="en-US" b="0" i="0" dirty="0">
                <a:solidFill>
                  <a:schemeClr val="bg1"/>
                </a:solidFill>
                <a:effectLst/>
                <a:latin typeface="Abadi" panose="020B0604020104020204" pitchFamily="34" charset="0"/>
              </a:rPr>
              <a:t>“He then called upon all the congregation of Saints, also, to give their assent by rising on their feet, which they did unanimously.”</a:t>
            </a:r>
          </a:p>
          <a:p>
            <a:endParaRPr lang="en-US" sz="1200" dirty="0">
              <a:solidFill>
                <a:schemeClr val="bg1"/>
              </a:solidFill>
            </a:endParaRPr>
          </a:p>
        </p:txBody>
      </p:sp>
      <p:sp>
        <p:nvSpPr>
          <p:cNvPr id="23" name="Rectangle 22"/>
          <p:cNvSpPr/>
          <p:nvPr/>
        </p:nvSpPr>
        <p:spPr>
          <a:xfrm>
            <a:off x="609934" y="4578416"/>
            <a:ext cx="3434540" cy="1661993"/>
          </a:xfrm>
          <a:prstGeom prst="rect">
            <a:avLst/>
          </a:prstGeom>
        </p:spPr>
        <p:txBody>
          <a:bodyPr wrap="square">
            <a:spAutoFit/>
          </a:bodyPr>
          <a:lstStyle/>
          <a:p>
            <a:r>
              <a:rPr lang="en-US" b="0" i="0" dirty="0">
                <a:solidFill>
                  <a:schemeClr val="bg1"/>
                </a:solidFill>
                <a:effectLst/>
                <a:latin typeface="Abadi" panose="020B0604020104020204" pitchFamily="34" charset="0"/>
              </a:rPr>
              <a:t>The Hymn </a:t>
            </a:r>
            <a:r>
              <a:rPr lang="en-US" b="0" i="1" dirty="0">
                <a:solidFill>
                  <a:schemeClr val="bg1"/>
                </a:solidFill>
                <a:effectLst/>
                <a:latin typeface="Abadi" panose="020B0604020104020204" pitchFamily="34" charset="0"/>
              </a:rPr>
              <a:t>Now Let Us Rejoice </a:t>
            </a:r>
            <a:r>
              <a:rPr lang="en-US" b="0" dirty="0">
                <a:solidFill>
                  <a:schemeClr val="bg1"/>
                </a:solidFill>
                <a:effectLst/>
                <a:latin typeface="Abadi" panose="020B0604020104020204" pitchFamily="34" charset="0"/>
              </a:rPr>
              <a:t>was sung then there was a twenty minute intermission during which the congregation kept their seats.</a:t>
            </a:r>
            <a:endParaRPr lang="en-US" b="0" i="0" dirty="0">
              <a:solidFill>
                <a:schemeClr val="bg1"/>
              </a:solidFill>
              <a:effectLst/>
              <a:latin typeface="Abadi" panose="020B0604020104020204" pitchFamily="34" charset="0"/>
            </a:endParaRPr>
          </a:p>
          <a:p>
            <a:endParaRPr lang="en-US" sz="1200" dirty="0">
              <a:solidFill>
                <a:schemeClr val="bg1"/>
              </a:solidFill>
            </a:endParaRPr>
          </a:p>
        </p:txBody>
      </p:sp>
      <p:sp>
        <p:nvSpPr>
          <p:cNvPr id="24" name="Rectangle 23"/>
          <p:cNvSpPr/>
          <p:nvPr/>
        </p:nvSpPr>
        <p:spPr>
          <a:xfrm>
            <a:off x="6169935" y="1287258"/>
            <a:ext cx="3434540" cy="1107996"/>
          </a:xfrm>
          <a:prstGeom prst="rect">
            <a:avLst/>
          </a:prstGeom>
        </p:spPr>
        <p:txBody>
          <a:bodyPr wrap="square">
            <a:spAutoFit/>
          </a:bodyPr>
          <a:lstStyle/>
          <a:p>
            <a:r>
              <a:rPr lang="en-US" b="0" i="0" dirty="0">
                <a:solidFill>
                  <a:schemeClr val="bg1"/>
                </a:solidFill>
                <a:effectLst/>
                <a:latin typeface="Abadi" panose="020B0604020104020204" pitchFamily="34" charset="0"/>
              </a:rPr>
              <a:t>The services of the day were resume by singing </a:t>
            </a:r>
            <a:r>
              <a:rPr lang="en-US" b="0" i="1" dirty="0">
                <a:solidFill>
                  <a:schemeClr val="bg1"/>
                </a:solidFill>
                <a:effectLst/>
                <a:latin typeface="Abadi" panose="020B0604020104020204" pitchFamily="34" charset="0"/>
              </a:rPr>
              <a:t>Adam-</a:t>
            </a:r>
            <a:r>
              <a:rPr lang="en-US" b="0" i="1" dirty="0" err="1">
                <a:solidFill>
                  <a:schemeClr val="bg1"/>
                </a:solidFill>
                <a:effectLst/>
                <a:latin typeface="Abadi" panose="020B0604020104020204" pitchFamily="34" charset="0"/>
              </a:rPr>
              <a:t>ondi</a:t>
            </a:r>
            <a:r>
              <a:rPr lang="en-US" b="0" i="1" dirty="0">
                <a:solidFill>
                  <a:schemeClr val="bg1"/>
                </a:solidFill>
                <a:effectLst/>
                <a:latin typeface="Abadi" panose="020B0604020104020204" pitchFamily="34" charset="0"/>
              </a:rPr>
              <a:t>-</a:t>
            </a:r>
            <a:r>
              <a:rPr lang="en-US" b="0" i="1" dirty="0" err="1">
                <a:solidFill>
                  <a:schemeClr val="bg1"/>
                </a:solidFill>
                <a:effectLst/>
                <a:latin typeface="Abadi" panose="020B0604020104020204" pitchFamily="34" charset="0"/>
              </a:rPr>
              <a:t>Ahman</a:t>
            </a:r>
            <a:r>
              <a:rPr lang="en-US" b="0" dirty="0">
                <a:solidFill>
                  <a:schemeClr val="bg1"/>
                </a:solidFill>
                <a:effectLst/>
                <a:latin typeface="Abadi" panose="020B0604020104020204" pitchFamily="34" charset="0"/>
              </a:rPr>
              <a:t>.</a:t>
            </a:r>
            <a:endParaRPr lang="en-US" b="0" i="0" dirty="0">
              <a:solidFill>
                <a:schemeClr val="bg1"/>
              </a:solidFill>
              <a:effectLst/>
              <a:latin typeface="Abadi" panose="020B0604020104020204" pitchFamily="34" charset="0"/>
            </a:endParaRPr>
          </a:p>
          <a:p>
            <a:endParaRPr lang="en-US" sz="1200" dirty="0">
              <a:solidFill>
                <a:schemeClr val="bg1"/>
              </a:solidFill>
            </a:endParaRPr>
          </a:p>
        </p:txBody>
      </p:sp>
      <p:sp>
        <p:nvSpPr>
          <p:cNvPr id="25" name="Rectangle 24"/>
          <p:cNvSpPr/>
          <p:nvPr/>
        </p:nvSpPr>
        <p:spPr>
          <a:xfrm>
            <a:off x="7887205" y="2549134"/>
            <a:ext cx="3434540" cy="1384995"/>
          </a:xfrm>
          <a:prstGeom prst="rect">
            <a:avLst/>
          </a:prstGeom>
        </p:spPr>
        <p:txBody>
          <a:bodyPr wrap="square">
            <a:spAutoFit/>
          </a:bodyPr>
          <a:lstStyle/>
          <a:p>
            <a:r>
              <a:rPr lang="en-US" dirty="0">
                <a:solidFill>
                  <a:schemeClr val="bg1"/>
                </a:solidFill>
                <a:latin typeface="Abadi" panose="020B0604020104020204" pitchFamily="34" charset="0"/>
              </a:rPr>
              <a:t>The Prophet Joseph Smith then made a short address and sustained the Presidency as prophets and Seers</a:t>
            </a:r>
            <a:endParaRPr lang="en-US" b="0" i="0" dirty="0">
              <a:solidFill>
                <a:schemeClr val="bg1"/>
              </a:solidFill>
              <a:effectLst/>
              <a:latin typeface="Abadi" panose="020B0604020104020204" pitchFamily="34" charset="0"/>
            </a:endParaRPr>
          </a:p>
          <a:p>
            <a:endParaRPr lang="en-US" sz="1200" dirty="0">
              <a:solidFill>
                <a:schemeClr val="bg1"/>
              </a:solidFill>
            </a:endParaRPr>
          </a:p>
        </p:txBody>
      </p:sp>
      <p:sp>
        <p:nvSpPr>
          <p:cNvPr id="26" name="Rectangle 25"/>
          <p:cNvSpPr/>
          <p:nvPr/>
        </p:nvSpPr>
        <p:spPr>
          <a:xfrm>
            <a:off x="7887205" y="4378636"/>
            <a:ext cx="3434540" cy="1661993"/>
          </a:xfrm>
          <a:prstGeom prst="rect">
            <a:avLst/>
          </a:prstGeom>
        </p:spPr>
        <p:txBody>
          <a:bodyPr wrap="square">
            <a:spAutoFit/>
          </a:bodyPr>
          <a:lstStyle/>
          <a:p>
            <a:r>
              <a:rPr lang="en-US" dirty="0">
                <a:solidFill>
                  <a:schemeClr val="bg1"/>
                </a:solidFill>
                <a:latin typeface="Abadi" panose="020B0604020104020204" pitchFamily="34" charset="0"/>
              </a:rPr>
              <a:t>The Prophet Joseph Smith then had the Quorum of the Twelve sustained as Prophets, Seers, Revelators, and special witnesses to all the nations of the earth.</a:t>
            </a:r>
            <a:endParaRPr lang="en-US" b="0" i="0" dirty="0">
              <a:solidFill>
                <a:schemeClr val="bg1"/>
              </a:solidFill>
              <a:effectLst/>
              <a:latin typeface="Abadi" panose="020B0604020104020204" pitchFamily="34" charset="0"/>
            </a:endParaRPr>
          </a:p>
          <a:p>
            <a:endParaRPr lang="en-US" sz="1200" dirty="0">
              <a:solidFill>
                <a:schemeClr val="bg1"/>
              </a:solidFill>
            </a:endParaRPr>
          </a:p>
        </p:txBody>
      </p:sp>
      <p:pic>
        <p:nvPicPr>
          <p:cNvPr id="3076" name="Picture 4" descr="http://www.lightplanet.com/mormons/images/leaders/js_portrait_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152" y="1054416"/>
            <a:ext cx="1669054" cy="157368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3842775" y="4376464"/>
            <a:ext cx="1424175" cy="2057400"/>
            <a:chOff x="5401235" y="685800"/>
            <a:chExt cx="2752165" cy="3975848"/>
          </a:xfrm>
        </p:grpSpPr>
        <p:sp>
          <p:nvSpPr>
            <p:cNvPr id="29" name="Rectangle 28"/>
            <p:cNvSpPr/>
            <p:nvPr/>
          </p:nvSpPr>
          <p:spPr>
            <a:xfrm>
              <a:off x="5486400" y="685800"/>
              <a:ext cx="2667000"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p:cNvSpPr/>
            <p:nvPr/>
          </p:nvSpPr>
          <p:spPr>
            <a:xfrm>
              <a:off x="5638800" y="762000"/>
              <a:ext cx="2362200" cy="3810000"/>
            </a:xfrm>
            <a:prstGeom prst="frame">
              <a:avLst>
                <a:gd name="adj1" fmla="val 1873"/>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5791200" y="914401"/>
              <a:ext cx="2057400" cy="1011103"/>
            </a:xfrm>
            <a:prstGeom prst="rect">
              <a:avLst/>
            </a:prstGeom>
            <a:noFill/>
            <a:ln w="12700">
              <a:noFill/>
            </a:ln>
          </p:spPr>
          <p:txBody>
            <a:bodyPr wrap="square" rtlCol="0">
              <a:spAutoFit/>
            </a:bodyPr>
            <a:lstStyle/>
            <a:p>
              <a:pPr algn="ctr"/>
              <a:r>
                <a:rPr lang="en-US" sz="2800" dirty="0">
                  <a:solidFill>
                    <a:schemeClr val="bg2">
                      <a:lumMod val="75000"/>
                    </a:schemeClr>
                  </a:solidFill>
                  <a:latin typeface="Angsana New" pitchFamily="18" charset="-34"/>
                  <a:cs typeface="Angsana New" pitchFamily="18" charset="-34"/>
                </a:rPr>
                <a:t>HYMNS</a:t>
              </a:r>
            </a:p>
          </p:txBody>
        </p:sp>
        <p:grpSp>
          <p:nvGrpSpPr>
            <p:cNvPr id="32" name="Group 80"/>
            <p:cNvGrpSpPr/>
            <p:nvPr/>
          </p:nvGrpSpPr>
          <p:grpSpPr>
            <a:xfrm>
              <a:off x="6199094" y="1676400"/>
              <a:ext cx="1219136" cy="745062"/>
              <a:chOff x="2931459" y="4937760"/>
              <a:chExt cx="4020670" cy="1965955"/>
            </a:xfrm>
          </p:grpSpPr>
          <p:grpSp>
            <p:nvGrpSpPr>
              <p:cNvPr id="34" name="Group 9"/>
              <p:cNvGrpSpPr/>
              <p:nvPr/>
            </p:nvGrpSpPr>
            <p:grpSpPr>
              <a:xfrm>
                <a:off x="2931459" y="5266765"/>
                <a:ext cx="381000" cy="1600200"/>
                <a:chOff x="3854824" y="4876800"/>
                <a:chExt cx="381000" cy="1600200"/>
              </a:xfrm>
            </p:grpSpPr>
            <p:sp>
              <p:nvSpPr>
                <p:cNvPr id="101" name="Rounded Rectangle 5"/>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6"/>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7"/>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8"/>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0"/>
              <p:cNvGrpSpPr/>
              <p:nvPr/>
            </p:nvGrpSpPr>
            <p:grpSpPr>
              <a:xfrm>
                <a:off x="6571129" y="5275729"/>
                <a:ext cx="381000" cy="1600200"/>
                <a:chOff x="3854824" y="4876800"/>
                <a:chExt cx="381000" cy="1600200"/>
              </a:xfrm>
            </p:grpSpPr>
            <p:sp>
              <p:nvSpPr>
                <p:cNvPr id="97" name="Rounded Rectangle 11"/>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12"/>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13"/>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4"/>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5"/>
              <p:cNvGrpSpPr/>
              <p:nvPr/>
            </p:nvGrpSpPr>
            <p:grpSpPr>
              <a:xfrm>
                <a:off x="4343400" y="4937760"/>
                <a:ext cx="457200" cy="1920240"/>
                <a:chOff x="3854824" y="4876800"/>
                <a:chExt cx="381000" cy="1600200"/>
              </a:xfrm>
            </p:grpSpPr>
            <p:sp>
              <p:nvSpPr>
                <p:cNvPr id="93" name="Rounded Rectangle 92"/>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20"/>
              <p:cNvGrpSpPr/>
              <p:nvPr/>
            </p:nvGrpSpPr>
            <p:grpSpPr>
              <a:xfrm>
                <a:off x="5029200" y="4937760"/>
                <a:ext cx="457200" cy="1920240"/>
                <a:chOff x="3854824" y="4876800"/>
                <a:chExt cx="381000" cy="1600200"/>
              </a:xfrm>
            </p:grpSpPr>
            <p:sp>
              <p:nvSpPr>
                <p:cNvPr id="89" name="Rounded Rectangle 88"/>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25"/>
              <p:cNvGrpSpPr/>
              <p:nvPr/>
            </p:nvGrpSpPr>
            <p:grpSpPr>
              <a:xfrm>
                <a:off x="3505200" y="5577840"/>
                <a:ext cx="304800" cy="1280160"/>
                <a:chOff x="3854824" y="4876800"/>
                <a:chExt cx="381000" cy="1600200"/>
              </a:xfrm>
            </p:grpSpPr>
            <p:sp>
              <p:nvSpPr>
                <p:cNvPr id="85" name="Rounded Rectangle 2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2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0"/>
              <p:cNvGrpSpPr/>
              <p:nvPr/>
            </p:nvGrpSpPr>
            <p:grpSpPr>
              <a:xfrm>
                <a:off x="6042212" y="5586805"/>
                <a:ext cx="304800" cy="1280159"/>
                <a:chOff x="3854824" y="4876800"/>
                <a:chExt cx="381000" cy="1600199"/>
              </a:xfrm>
            </p:grpSpPr>
            <p:sp>
              <p:nvSpPr>
                <p:cNvPr id="81" name="Rounded Rectangle 80"/>
                <p:cNvSpPr/>
                <p:nvPr/>
              </p:nvSpPr>
              <p:spPr>
                <a:xfrm>
                  <a:off x="3962400" y="5257799"/>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5"/>
              <p:cNvGrpSpPr/>
              <p:nvPr/>
            </p:nvGrpSpPr>
            <p:grpSpPr>
              <a:xfrm>
                <a:off x="4025153" y="5262281"/>
                <a:ext cx="367553" cy="1586753"/>
                <a:chOff x="3854824" y="4876800"/>
                <a:chExt cx="381000" cy="1600200"/>
              </a:xfrm>
            </p:grpSpPr>
            <p:sp>
              <p:nvSpPr>
                <p:cNvPr id="77" name="Rounded Rectangle 76"/>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459506" y="5271246"/>
                <a:ext cx="389966" cy="1582271"/>
                <a:chOff x="3854824" y="4876800"/>
                <a:chExt cx="381000" cy="1600200"/>
              </a:xfrm>
            </p:grpSpPr>
            <p:sp>
              <p:nvSpPr>
                <p:cNvPr id="73" name="Rounded Rectangle 72"/>
                <p:cNvSpPr/>
                <p:nvPr/>
              </p:nvSpPr>
              <p:spPr>
                <a:xfrm>
                  <a:off x="3962400" y="5257800"/>
                  <a:ext cx="152400" cy="12192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962400" y="5105400"/>
                  <a:ext cx="1524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3886200" y="4876800"/>
                  <a:ext cx="304800" cy="3048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3854824" y="5087471"/>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a:off x="4701988" y="5732930"/>
                <a:ext cx="3810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648200"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809565" y="5867401"/>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979894" y="5867400"/>
                <a:ext cx="152400" cy="990600"/>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688541" y="5862918"/>
                <a:ext cx="416859" cy="8068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Block Arc 46"/>
              <p:cNvSpPr/>
              <p:nvPr/>
            </p:nvSpPr>
            <p:spPr>
              <a:xfrm rot="10800000">
                <a:off x="4724400" y="5410200"/>
                <a:ext cx="333375" cy="381000"/>
              </a:xfrm>
              <a:prstGeom prst="blockArc">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Rounded Rectangle 47"/>
              <p:cNvSpPr/>
              <p:nvPr/>
            </p:nvSpPr>
            <p:spPr>
              <a:xfrm>
                <a:off x="4267200" y="6042212"/>
                <a:ext cx="206187"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351928" y="6033247"/>
                <a:ext cx="210671" cy="815788"/>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9892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3836893" y="6060140"/>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720352" y="606910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63"/>
              <p:cNvGrpSpPr/>
              <p:nvPr/>
            </p:nvGrpSpPr>
            <p:grpSpPr>
              <a:xfrm>
                <a:off x="3191434" y="6051175"/>
                <a:ext cx="407895" cy="797859"/>
                <a:chOff x="3191434" y="6051175"/>
                <a:chExt cx="407895" cy="797859"/>
              </a:xfrm>
            </p:grpSpPr>
            <p:sp>
              <p:nvSpPr>
                <p:cNvPr id="70" name="Rounded Rectangle 69"/>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4"/>
              <p:cNvGrpSpPr/>
              <p:nvPr/>
            </p:nvGrpSpPr>
            <p:grpSpPr>
              <a:xfrm>
                <a:off x="6275294" y="6060141"/>
                <a:ext cx="407895" cy="797859"/>
                <a:chOff x="3191434" y="6051175"/>
                <a:chExt cx="407895" cy="797859"/>
              </a:xfrm>
            </p:grpSpPr>
            <p:sp>
              <p:nvSpPr>
                <p:cNvPr id="67" name="Rounded Rectangle 66"/>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68"/>
              <p:cNvGrpSpPr/>
              <p:nvPr/>
            </p:nvGrpSpPr>
            <p:grpSpPr>
              <a:xfrm>
                <a:off x="5715000" y="6060141"/>
                <a:ext cx="407895" cy="797859"/>
                <a:chOff x="3191434" y="6051175"/>
                <a:chExt cx="407895" cy="797859"/>
              </a:xfrm>
            </p:grpSpPr>
            <p:sp>
              <p:nvSpPr>
                <p:cNvPr id="64" name="Rounded Rectangle 63"/>
                <p:cNvSpPr/>
                <p:nvPr/>
              </p:nvSpPr>
              <p:spPr>
                <a:xfrm>
                  <a:off x="3460376"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316940"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191434" y="6051175"/>
                  <a:ext cx="138953" cy="797859"/>
                </a:xfrm>
                <a:prstGeom prst="round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Rounded Rectangle 55"/>
              <p:cNvSpPr/>
              <p:nvPr/>
            </p:nvSpPr>
            <p:spPr>
              <a:xfrm flipV="1">
                <a:off x="3048000" y="6750423"/>
                <a:ext cx="3810000" cy="15329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flipV="1">
                <a:off x="3200400" y="6042211"/>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flipV="1">
                <a:off x="6275294" y="6033246"/>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flipV="1">
                <a:off x="3729318"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flipV="1">
                <a:off x="5728447" y="6024282"/>
                <a:ext cx="376518" cy="125506"/>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flipV="1">
                <a:off x="4262718" y="6033246"/>
                <a:ext cx="197224" cy="89648"/>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flipV="1">
                <a:off x="5342965" y="6019799"/>
                <a:ext cx="215153" cy="58272"/>
              </a:xfrm>
              <a:prstGeom prst="round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648200" y="6615952"/>
                <a:ext cx="533400" cy="242047"/>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flipH="1">
              <a:off x="5401235" y="699248"/>
              <a:ext cx="85165" cy="3962400"/>
            </a:xfrm>
            <a:prstGeom prst="rect">
              <a:avLst/>
            </a:prstGeom>
            <a:solidFill>
              <a:srgbClr val="287A5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35480B2-D3B6-490B-966E-9A9A5BFA24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197" y="2628096"/>
            <a:ext cx="2206752" cy="2029968"/>
          </a:xfrm>
          <a:prstGeom prst="rect">
            <a:avLst/>
          </a:prstGeom>
        </p:spPr>
      </p:pic>
    </p:spTree>
    <p:extLst>
      <p:ext uri="{BB962C8B-B14F-4D97-AF65-F5344CB8AC3E}">
        <p14:creationId xmlns:p14="http://schemas.microsoft.com/office/powerpoint/2010/main" val="29958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02AB2A-1B59-4D08-9D4B-FD25C6BBC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Dedicatory Prayer</a:t>
            </a:r>
            <a:endParaRPr lang="en-US" sz="4400" dirty="0">
              <a:solidFill>
                <a:schemeClr val="bg1"/>
              </a:solidFill>
              <a:latin typeface="Angsana New" panose="02020603050405020304" pitchFamily="18" charset="-34"/>
            </a:endParaRP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  Church News</a:t>
            </a:r>
          </a:p>
        </p:txBody>
      </p:sp>
      <p:sp>
        <p:nvSpPr>
          <p:cNvPr id="14" name="TextBox 13"/>
          <p:cNvSpPr txBox="1"/>
          <p:nvPr/>
        </p:nvSpPr>
        <p:spPr>
          <a:xfrm>
            <a:off x="359641" y="1746914"/>
            <a:ext cx="3089219" cy="3416320"/>
          </a:xfrm>
          <a:prstGeom prst="rect">
            <a:avLst/>
          </a:prstGeom>
          <a:noFill/>
        </p:spPr>
        <p:txBody>
          <a:bodyPr wrap="square" rtlCol="0">
            <a:spAutoFit/>
          </a:bodyPr>
          <a:lstStyle/>
          <a:p>
            <a:r>
              <a:rPr lang="en-US" sz="2400" dirty="0">
                <a:solidFill>
                  <a:schemeClr val="bg1"/>
                </a:solidFill>
              </a:rPr>
              <a:t>“When we dedicate a house to the Lord, what we really do is dedicate ourselves to the lord’s service, with a covenant that we shall use the house in the way He intends that it shall be used.”</a:t>
            </a:r>
          </a:p>
        </p:txBody>
      </p:sp>
      <p:sp>
        <p:nvSpPr>
          <p:cNvPr id="15" name="TextBox 14"/>
          <p:cNvSpPr txBox="1"/>
          <p:nvPr/>
        </p:nvSpPr>
        <p:spPr>
          <a:xfrm>
            <a:off x="8891011" y="1469915"/>
            <a:ext cx="2789360" cy="3970318"/>
          </a:xfrm>
          <a:prstGeom prst="rect">
            <a:avLst/>
          </a:prstGeom>
          <a:noFill/>
        </p:spPr>
        <p:txBody>
          <a:bodyPr wrap="square" rtlCol="0">
            <a:spAutoFit/>
          </a:bodyPr>
          <a:lstStyle/>
          <a:p>
            <a:r>
              <a:rPr lang="en-US" dirty="0">
                <a:solidFill>
                  <a:schemeClr val="bg1"/>
                </a:solidFill>
              </a:rPr>
              <a:t>“This pattern was set by the Prophet Joseph Smith in the dedication of the Kirtland Temple.</a:t>
            </a:r>
          </a:p>
          <a:p>
            <a:endParaRPr lang="en-US" dirty="0">
              <a:solidFill>
                <a:schemeClr val="bg1"/>
              </a:solidFill>
            </a:endParaRPr>
          </a:p>
          <a:p>
            <a:r>
              <a:rPr lang="en-US" dirty="0">
                <a:solidFill>
                  <a:schemeClr val="bg1"/>
                </a:solidFill>
              </a:rPr>
              <a:t>The prayer given on that occasion was revealed to him (Joseph Smith) by the Lord; all prayers used since then have been written by the spirit of inspiration and have been read by such of the Brethren as have been appointed to do so.”</a:t>
            </a:r>
          </a:p>
        </p:txBody>
      </p:sp>
      <p:pic>
        <p:nvPicPr>
          <p:cNvPr id="3" name="Picture 2">
            <a:extLst>
              <a:ext uri="{FF2B5EF4-FFF2-40B4-BE49-F238E27FC236}">
                <a16:creationId xmlns:a16="http://schemas.microsoft.com/office/drawing/2014/main" id="{9B2D24DD-433A-49F0-A2F9-F72BA037E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544" y="1450848"/>
            <a:ext cx="5010912" cy="3956304"/>
          </a:xfrm>
          <a:prstGeom prst="rect">
            <a:avLst/>
          </a:prstGeom>
        </p:spPr>
      </p:pic>
    </p:spTree>
    <p:extLst>
      <p:ext uri="{BB962C8B-B14F-4D97-AF65-F5344CB8AC3E}">
        <p14:creationId xmlns:p14="http://schemas.microsoft.com/office/powerpoint/2010/main" val="6185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C843CAA-A669-48F1-8CC3-03C6F4436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Why Temples?</a:t>
            </a:r>
            <a:endParaRPr lang="en-US" sz="4400" dirty="0">
              <a:solidFill>
                <a:schemeClr val="bg1"/>
              </a:solidFill>
              <a:latin typeface="Angsana New" panose="02020603050405020304" pitchFamily="18" charset="-34"/>
            </a:endParaRP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109:1-4  </a:t>
            </a:r>
            <a:r>
              <a:rPr lang="en-US" sz="1600" dirty="0" err="1">
                <a:solidFill>
                  <a:schemeClr val="bg1"/>
                </a:solidFill>
              </a:rPr>
              <a:t>Otten</a:t>
            </a:r>
            <a:r>
              <a:rPr lang="en-US" sz="1600" dirty="0">
                <a:solidFill>
                  <a:schemeClr val="bg1"/>
                </a:solidFill>
              </a:rPr>
              <a:t> and Caldwell</a:t>
            </a:r>
          </a:p>
        </p:txBody>
      </p:sp>
      <p:sp>
        <p:nvSpPr>
          <p:cNvPr id="14" name="TextBox 13"/>
          <p:cNvSpPr txBox="1"/>
          <p:nvPr/>
        </p:nvSpPr>
        <p:spPr>
          <a:xfrm>
            <a:off x="354823" y="758377"/>
            <a:ext cx="5098919" cy="1569660"/>
          </a:xfrm>
          <a:prstGeom prst="rect">
            <a:avLst/>
          </a:prstGeom>
          <a:noFill/>
        </p:spPr>
        <p:txBody>
          <a:bodyPr wrap="square" rtlCol="0">
            <a:spAutoFit/>
          </a:bodyPr>
          <a:lstStyle/>
          <a:p>
            <a:r>
              <a:rPr lang="en-US" sz="2400" dirty="0">
                <a:solidFill>
                  <a:schemeClr val="bg1"/>
                </a:solidFill>
              </a:rPr>
              <a:t>“Whenever the Lord has given His people access to the fullness of the gospel, He has also commanded His people to build a house unto Him.”</a:t>
            </a:r>
          </a:p>
        </p:txBody>
      </p:sp>
      <p:pic>
        <p:nvPicPr>
          <p:cNvPr id="10" name="Picture 9">
            <a:extLst>
              <a:ext uri="{FF2B5EF4-FFF2-40B4-BE49-F238E27FC236}">
                <a16:creationId xmlns:a16="http://schemas.microsoft.com/office/drawing/2014/main" id="{89318EAE-25DF-4A52-8334-967E46332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5" y="1278255"/>
            <a:ext cx="11760203" cy="5255207"/>
          </a:xfrm>
          <a:prstGeom prst="rect">
            <a:avLst/>
          </a:prstGeom>
        </p:spPr>
      </p:pic>
      <p:sp>
        <p:nvSpPr>
          <p:cNvPr id="11" name="Rectangle 10">
            <a:extLst>
              <a:ext uri="{FF2B5EF4-FFF2-40B4-BE49-F238E27FC236}">
                <a16:creationId xmlns:a16="http://schemas.microsoft.com/office/drawing/2014/main" id="{1BC18558-42E3-4F33-B47E-E2472D4CDF31}"/>
              </a:ext>
            </a:extLst>
          </p:cNvPr>
          <p:cNvSpPr/>
          <p:nvPr/>
        </p:nvSpPr>
        <p:spPr>
          <a:xfrm>
            <a:off x="8199012" y="5018750"/>
            <a:ext cx="3379844" cy="1384995"/>
          </a:xfrm>
          <a:prstGeom prst="rect">
            <a:avLst/>
          </a:prstGeom>
        </p:spPr>
        <p:txBody>
          <a:bodyPr wrap="square">
            <a:spAutoFit/>
          </a:bodyPr>
          <a:lstStyle/>
          <a:p>
            <a:pPr algn="ctr"/>
            <a:r>
              <a:rPr lang="en-US" sz="2800" b="1" dirty="0">
                <a:solidFill>
                  <a:srgbClr val="FFFF00"/>
                </a:solidFill>
                <a:latin typeface="Open Sans"/>
              </a:rPr>
              <a:t>The Lord commands us to build temples</a:t>
            </a:r>
            <a:endParaRPr lang="en-US" sz="2800" dirty="0">
              <a:solidFill>
                <a:srgbClr val="FFFF00"/>
              </a:solidFill>
            </a:endParaRPr>
          </a:p>
        </p:txBody>
      </p:sp>
    </p:spTree>
    <p:extLst>
      <p:ext uri="{BB962C8B-B14F-4D97-AF65-F5344CB8AC3E}">
        <p14:creationId xmlns:p14="http://schemas.microsoft.com/office/powerpoint/2010/main" val="311356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FAD0A7-F7F0-4EE4-896E-0C6418E68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428"/>
            <a:ext cx="12192000" cy="6932428"/>
          </a:xfrm>
          <a:prstGeom prst="rect">
            <a:avLst/>
          </a:prstGeom>
        </p:spPr>
      </p:pic>
      <p:sp>
        <p:nvSpPr>
          <p:cNvPr id="6" name="TextBox 5"/>
          <p:cNvSpPr txBox="1"/>
          <p:nvPr/>
        </p:nvSpPr>
        <p:spPr>
          <a:xfrm>
            <a:off x="239485" y="-61945"/>
            <a:ext cx="12339873" cy="1015663"/>
          </a:xfrm>
          <a:prstGeom prst="rect">
            <a:avLst/>
          </a:prstGeom>
          <a:noFill/>
        </p:spPr>
        <p:txBody>
          <a:bodyPr wrap="square" rtlCol="0">
            <a:spAutoFit/>
          </a:bodyPr>
          <a:lstStyle/>
          <a:p>
            <a:pPr algn="ctr"/>
            <a:r>
              <a:rPr lang="en-US" sz="6000" dirty="0">
                <a:solidFill>
                  <a:schemeClr val="bg1"/>
                </a:solidFill>
                <a:latin typeface="Angsana New" panose="02020603050405020304" pitchFamily="18" charset="-34"/>
              </a:rPr>
              <a:t>Sacrifices for a Temple</a:t>
            </a:r>
            <a:endParaRPr lang="en-US" sz="4400" dirty="0">
              <a:solidFill>
                <a:schemeClr val="bg1"/>
              </a:solidFill>
              <a:latin typeface="Angsana New" panose="02020603050405020304" pitchFamily="18" charset="-34"/>
            </a:endParaRPr>
          </a:p>
        </p:txBody>
      </p:sp>
      <p:sp>
        <p:nvSpPr>
          <p:cNvPr id="13" name="TextBox 12"/>
          <p:cNvSpPr txBox="1"/>
          <p:nvPr/>
        </p:nvSpPr>
        <p:spPr>
          <a:xfrm>
            <a:off x="117126" y="6496773"/>
            <a:ext cx="3564616" cy="338554"/>
          </a:xfrm>
          <a:prstGeom prst="rect">
            <a:avLst/>
          </a:prstGeom>
          <a:noFill/>
        </p:spPr>
        <p:txBody>
          <a:bodyPr wrap="square" rtlCol="0">
            <a:spAutoFit/>
          </a:bodyPr>
          <a:lstStyle/>
          <a:p>
            <a:r>
              <a:rPr lang="en-US" sz="1600" dirty="0">
                <a:solidFill>
                  <a:schemeClr val="bg1"/>
                </a:solidFill>
              </a:rPr>
              <a:t>D&amp;C 109:5</a:t>
            </a:r>
          </a:p>
        </p:txBody>
      </p:sp>
      <p:sp>
        <p:nvSpPr>
          <p:cNvPr id="5" name="Rectangle 4"/>
          <p:cNvSpPr/>
          <p:nvPr/>
        </p:nvSpPr>
        <p:spPr>
          <a:xfrm>
            <a:off x="424543" y="1028343"/>
            <a:ext cx="6096000" cy="1754326"/>
          </a:xfrm>
          <a:prstGeom prst="rect">
            <a:avLst/>
          </a:prstGeom>
        </p:spPr>
        <p:txBody>
          <a:bodyPr>
            <a:spAutoFit/>
          </a:bodyPr>
          <a:lstStyle/>
          <a:p>
            <a:r>
              <a:rPr lang="en-US" b="0" i="0" dirty="0">
                <a:solidFill>
                  <a:schemeClr val="bg1"/>
                </a:solidFill>
                <a:effectLst/>
                <a:latin typeface="Abadi" panose="020B0604020104020204" pitchFamily="34" charset="0"/>
              </a:rPr>
              <a:t>Church members sacrificed time, money, and possessions to help build a house for the Lord.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men volunteered their labor on the construction.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women made clothing and provided lodging. </a:t>
            </a:r>
            <a:endParaRPr lang="en-US" dirty="0">
              <a:solidFill>
                <a:schemeClr val="bg1"/>
              </a:solidFill>
            </a:endParaRPr>
          </a:p>
        </p:txBody>
      </p:sp>
      <p:sp>
        <p:nvSpPr>
          <p:cNvPr id="7" name="Rectangle 6"/>
          <p:cNvSpPr/>
          <p:nvPr/>
        </p:nvSpPr>
        <p:spPr>
          <a:xfrm>
            <a:off x="4359688" y="3861313"/>
            <a:ext cx="7717971" cy="2862322"/>
          </a:xfrm>
          <a:prstGeom prst="rect">
            <a:avLst/>
          </a:prstGeom>
        </p:spPr>
        <p:txBody>
          <a:bodyPr wrap="square">
            <a:spAutoFit/>
          </a:bodyPr>
          <a:lstStyle/>
          <a:p>
            <a:r>
              <a:rPr lang="en-US" b="0" i="0" dirty="0">
                <a:solidFill>
                  <a:schemeClr val="bg1"/>
                </a:solidFill>
                <a:effectLst/>
                <a:latin typeface="Abadi" panose="020B0604020104020204" pitchFamily="34" charset="0"/>
              </a:rPr>
              <a:t>When many of the men were away with Zion’s Camp, some women continued the work on the temple.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Some Latter-day Saints, like John Tanner and Vienna Jacques, gave much of their wealth for the building of the temple.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all, the temple cost approximately 60,000 United States dollars—an incredible sum for that time, especially considering the poverty of the Saints. By comparison, that amount would be worth well over 1,000,000 United States dollars today.</a:t>
            </a:r>
            <a:endParaRPr lang="en-US" dirty="0">
              <a:solidFill>
                <a:schemeClr val="bg1"/>
              </a:solidFill>
            </a:endParaRPr>
          </a:p>
        </p:txBody>
      </p:sp>
      <p:pic>
        <p:nvPicPr>
          <p:cNvPr id="14" name="Picture 13">
            <a:extLst>
              <a:ext uri="{FF2B5EF4-FFF2-40B4-BE49-F238E27FC236}">
                <a16:creationId xmlns:a16="http://schemas.microsoft.com/office/drawing/2014/main" id="{2714D328-7927-474F-9642-9AD503CCE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35" y="3040341"/>
            <a:ext cx="3450336" cy="3456432"/>
          </a:xfrm>
          <a:prstGeom prst="rect">
            <a:avLst/>
          </a:prstGeom>
        </p:spPr>
      </p:pic>
      <p:grpSp>
        <p:nvGrpSpPr>
          <p:cNvPr id="18" name="Group 17">
            <a:extLst>
              <a:ext uri="{FF2B5EF4-FFF2-40B4-BE49-F238E27FC236}">
                <a16:creationId xmlns:a16="http://schemas.microsoft.com/office/drawing/2014/main" id="{34E29AEE-80F2-4063-8051-48744AA822C2}"/>
              </a:ext>
            </a:extLst>
          </p:cNvPr>
          <p:cNvGrpSpPr/>
          <p:nvPr/>
        </p:nvGrpSpPr>
        <p:grpSpPr>
          <a:xfrm>
            <a:off x="7272917" y="894829"/>
            <a:ext cx="2918254" cy="2966484"/>
            <a:chOff x="7272917" y="894829"/>
            <a:chExt cx="2918254" cy="2966484"/>
          </a:xfrm>
        </p:grpSpPr>
        <p:pic>
          <p:nvPicPr>
            <p:cNvPr id="16" name="Picture 15">
              <a:extLst>
                <a:ext uri="{FF2B5EF4-FFF2-40B4-BE49-F238E27FC236}">
                  <a16:creationId xmlns:a16="http://schemas.microsoft.com/office/drawing/2014/main" id="{CB11E3C4-5045-4D56-BFCF-E0136DE5D614}"/>
                </a:ext>
              </a:extLst>
            </p:cNvPr>
            <p:cNvPicPr>
              <a:picLocks noChangeAspect="1"/>
            </p:cNvPicPr>
            <p:nvPr/>
          </p:nvPicPr>
          <p:blipFill rotWithShape="1">
            <a:blip r:embed="rId4">
              <a:extLst>
                <a:ext uri="{28A0092B-C50C-407E-A947-70E740481C1C}">
                  <a14:useLocalDpi xmlns:a14="http://schemas.microsoft.com/office/drawing/2010/main" val="0"/>
                </a:ext>
              </a:extLst>
            </a:blip>
            <a:srcRect t="8719" b="18567"/>
            <a:stretch/>
          </p:blipFill>
          <p:spPr>
            <a:xfrm>
              <a:off x="7387258" y="894829"/>
              <a:ext cx="2803913" cy="2966484"/>
            </a:xfrm>
            <a:prstGeom prst="rect">
              <a:avLst/>
            </a:prstGeom>
          </p:spPr>
        </p:pic>
        <p:sp>
          <p:nvSpPr>
            <p:cNvPr id="17" name="TextBox 16">
              <a:extLst>
                <a:ext uri="{FF2B5EF4-FFF2-40B4-BE49-F238E27FC236}">
                  <a16:creationId xmlns:a16="http://schemas.microsoft.com/office/drawing/2014/main" id="{79EECD15-F730-41D6-AF6C-8774CCC909EA}"/>
                </a:ext>
              </a:extLst>
            </p:cNvPr>
            <p:cNvSpPr txBox="1"/>
            <p:nvPr/>
          </p:nvSpPr>
          <p:spPr>
            <a:xfrm>
              <a:off x="7272917" y="3594440"/>
              <a:ext cx="2803913" cy="261610"/>
            </a:xfrm>
            <a:prstGeom prst="rect">
              <a:avLst/>
            </a:prstGeom>
            <a:noFill/>
          </p:spPr>
          <p:txBody>
            <a:bodyPr wrap="square" rtlCol="0">
              <a:spAutoFit/>
            </a:bodyPr>
            <a:lstStyle/>
            <a:p>
              <a:r>
                <a:rPr lang="en-US" sz="1100" dirty="0">
                  <a:solidFill>
                    <a:schemeClr val="bg1"/>
                  </a:solidFill>
                </a:rPr>
                <a:t>George and Emelia Funk</a:t>
              </a:r>
            </a:p>
          </p:txBody>
        </p:sp>
      </p:grpSp>
    </p:spTree>
    <p:extLst>
      <p:ext uri="{BB962C8B-B14F-4D97-AF65-F5344CB8AC3E}">
        <p14:creationId xmlns:p14="http://schemas.microsoft.com/office/powerpoint/2010/main" val="243592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6269</Words>
  <Application>Microsoft Office PowerPoint</Application>
  <PresentationFormat>Widescreen</PresentationFormat>
  <Paragraphs>1014</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Calibri</vt:lpstr>
      <vt:lpstr>Abadi</vt:lpstr>
      <vt:lpstr>Angsana New</vt:lpstr>
      <vt:lpstr>Cambria</vt:lpstr>
      <vt:lpstr>Arial</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42</cp:revision>
  <dcterms:created xsi:type="dcterms:W3CDTF">2015-02-02T13:09:10Z</dcterms:created>
  <dcterms:modified xsi:type="dcterms:W3CDTF">2020-07-22T16:13:39Z</dcterms:modified>
</cp:coreProperties>
</file>