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75" autoAdjust="0"/>
    <p:restoredTop sz="94660"/>
  </p:normalViewPr>
  <p:slideViewPr>
    <p:cSldViewPr snapToGrid="0">
      <p:cViewPr varScale="1">
        <p:scale>
          <a:sx n="61" d="100"/>
          <a:sy n="61" d="100"/>
        </p:scale>
        <p:origin x="52" y="1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A6F0DF-66F1-45AD-A839-4B235961C8F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C3E3DE-F06C-4794-8859-4E0B45B4B9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F389D7-4BDB-49F4-A67E-569CE63F43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945F-25F7-4BF9-9BCF-00248DD18830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CD0B0D-A450-46BA-B32C-70188B873A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322591-B586-4B8D-B577-2487C9496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F797-395C-455A-868E-4E937791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4493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920443-7729-4158-B22A-EF65E6C080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F946919-914F-4D03-9611-C592B65F1F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931F35-DF11-403A-9350-D426E29B81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945F-25F7-4BF9-9BCF-00248DD18830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0AC94A-5200-44D7-9640-5F0E7F8C91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8F6CA7-3727-4436-A568-D9B6112218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F797-395C-455A-868E-4E937791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159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9B46DB9-2526-4218-A633-3C865988B09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DA54938-853F-42B8-AE40-90E1DCD2944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D4B65D-3BCD-4F4A-8A05-DA2E5E783A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945F-25F7-4BF9-9BCF-00248DD18830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2D46B9-5B5A-4D6D-9DE8-1B3CB71CD0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3F94AE-B98C-4A51-89F2-A02922DC8F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F797-395C-455A-868E-4E937791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21928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8D65C7-762B-4C4C-80B0-E705F295B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CCCC2E-1AE0-4A30-9CF1-036800AB53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44A9965-5395-425D-BB65-EAEABF1DE8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945F-25F7-4BF9-9BCF-00248DD18830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990AE8-840A-4909-AD16-671CB7DAFE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42B7FE-3484-4804-A681-AA05AC9164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F797-395C-455A-868E-4E937791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704227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302EEC-FE44-4720-8D92-377563145E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C6E80A7-5DD4-44ED-BB4D-6315359CA8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BE9D697-4C19-4859-9CFA-72DD358BB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945F-25F7-4BF9-9BCF-00248DD18830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DEC9E5-F8F9-475E-B9F3-F12EBC499F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39B14A5-A50E-4DCC-BDD2-22FF39BDB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F797-395C-455A-868E-4E937791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453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80163C-1FFC-4A2A-A1E2-9D262B6BC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CAC8E9-59B3-4F15-B0CF-ADF57D2E42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77412DB-EB14-4C55-B4DE-FC01542104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00DFD5A-B686-4DB7-95DE-FF8E2FAA23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945F-25F7-4BF9-9BCF-00248DD18830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0404CB-DEA8-4E6F-B52C-CC19F5D9D0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2D89695-8D5B-4151-B78C-C1D15DC158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F797-395C-455A-868E-4E937791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9543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D5026B-13C8-41E1-8BA7-7D7A3DFBC7F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32C3C1-220E-4E13-AC66-ABFF252B3EB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461C0EF-BB88-43B3-9B19-81044950E9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DF40FEE-812B-4640-B2B8-4692C1543C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0CB87C7-1E1D-4608-8910-240D547FEE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D607376-C788-449A-BB80-CFBFE59A0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945F-25F7-4BF9-9BCF-00248DD18830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FEA04BD-EF16-4749-B064-07F3B69282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E5EADF5B-6233-48FB-9EDB-BC84C7B56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F797-395C-455A-868E-4E937791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8916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216D2B-AD3C-4635-AFD8-C7BF891EDA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6CEA44F-8806-45C0-AB8A-C83C273AC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945F-25F7-4BF9-9BCF-00248DD18830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4BE60C5-CB01-4B90-8394-F05EF3DD5F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3838A44-2E0A-4791-901A-D7DC331456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F797-395C-455A-868E-4E937791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62417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6194AA5-4A69-4280-BF4F-9CE34A72C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945F-25F7-4BF9-9BCF-00248DD18830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421E3DC-97C1-4E61-953B-BAEAFAB347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60709E-B93B-4E53-9C1E-19BA6960A8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F797-395C-455A-868E-4E937791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6208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66A43D-EA64-4990-850B-C2FD4DC3AE9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EC4D81-6CD5-407A-AB1E-D259BF7EA00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D2CC4D0-6D23-4F33-B79A-FCF3F4BDDD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D0484F9-E017-4B30-9543-0EBDAB3412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945F-25F7-4BF9-9BCF-00248DD18830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DB939DA-51E5-48E3-B5AA-D4F076C75C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578707-BE5F-46F0-9FC1-4CADE1EA7B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F797-395C-455A-868E-4E937791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7138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A21652-F3F7-4DD8-BD01-95C204DF7D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6543B6-9B58-42AF-A7EA-84B02BB98C4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4E050C-9C8A-43BC-86E3-7E17D781259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A33D68-C161-44A5-8763-44A65A2CEA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3945F-25F7-4BF9-9BCF-00248DD18830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C24D558-8A36-4750-BA11-312EA45E68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E6C3FE-4F5C-4CFB-AA39-9794060D52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FDF797-395C-455A-868E-4E937791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02927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B29EB2B-0699-441A-8D3A-C6AC9959F4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7340215-FA9E-4158-AF49-3FFCC386D73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8EF1C0-6E20-40F5-A803-8CCDC67919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3945F-25F7-4BF9-9BCF-00248DD18830}" type="datetimeFigureOut">
              <a:rPr lang="en-US" smtClean="0"/>
              <a:t>9/17/2020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DBF3A9-CC34-4618-BE06-AB950AC7CD5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B5C8E1F-012C-4F02-9A8F-A9A9E2319EB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FDF797-395C-455A-868E-4E937791C8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9735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Rectangle 40"/>
          <p:cNvSpPr/>
          <p:nvPr/>
        </p:nvSpPr>
        <p:spPr>
          <a:xfrm>
            <a:off x="-1" y="0"/>
            <a:ext cx="12349655" cy="685800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905000" y="381001"/>
            <a:ext cx="830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Characteristics of Translated Beings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83476" y="1595022"/>
            <a:ext cx="446952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3 Nephi 28:7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 Nephi 28:8, 39-40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 Nephi 28:30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 Nephi 28: 38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3 Nephi 28: 39</a:t>
            </a:r>
          </a:p>
          <a:p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743751" y="1544326"/>
            <a:ext cx="6576848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solidFill>
                  <a:schemeClr val="bg1"/>
                </a:solidFill>
              </a:rPr>
              <a:t>Translated beings “Never taste of death.”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At the Second Coming translated beings will be immediately changed to a resurrected condition.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They can appear and disappear like angels.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They suffer neither “pain nor sorrow’ except for the sins of the world.</a:t>
            </a:r>
          </a:p>
          <a:p>
            <a:endParaRPr lang="en-US" sz="2400" dirty="0">
              <a:solidFill>
                <a:schemeClr val="bg1"/>
              </a:solidFill>
            </a:endParaRPr>
          </a:p>
          <a:p>
            <a:r>
              <a:rPr lang="en-US" sz="2400" dirty="0">
                <a:solidFill>
                  <a:schemeClr val="bg1"/>
                </a:solidFill>
              </a:rPr>
              <a:t>Satan cannot tempt them.</a:t>
            </a:r>
          </a:p>
        </p:txBody>
      </p:sp>
      <p:grpSp>
        <p:nvGrpSpPr>
          <p:cNvPr id="2" name="Group 4"/>
          <p:cNvGrpSpPr/>
          <p:nvPr/>
        </p:nvGrpSpPr>
        <p:grpSpPr>
          <a:xfrm>
            <a:off x="9067800" y="0"/>
            <a:ext cx="685800" cy="1735030"/>
            <a:chOff x="3810000" y="3156962"/>
            <a:chExt cx="2133600" cy="3701038"/>
          </a:xfrm>
        </p:grpSpPr>
        <p:sp>
          <p:nvSpPr>
            <p:cNvPr id="8" name="Oval 5"/>
            <p:cNvSpPr/>
            <p:nvPr/>
          </p:nvSpPr>
          <p:spPr>
            <a:xfrm rot="20244480">
              <a:off x="4876800" y="6172200"/>
              <a:ext cx="533400" cy="685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Oval 8"/>
            <p:cNvSpPr/>
            <p:nvPr/>
          </p:nvSpPr>
          <p:spPr>
            <a:xfrm rot="1204902">
              <a:off x="4343400" y="6096000"/>
              <a:ext cx="533400" cy="685800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Oval 9"/>
            <p:cNvSpPr/>
            <p:nvPr/>
          </p:nvSpPr>
          <p:spPr>
            <a:xfrm>
              <a:off x="5410200" y="5486400"/>
              <a:ext cx="533400" cy="6096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Oval 10"/>
            <p:cNvSpPr/>
            <p:nvPr/>
          </p:nvSpPr>
          <p:spPr>
            <a:xfrm>
              <a:off x="3810000" y="5410200"/>
              <a:ext cx="533400" cy="685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Isosceles Triangle 11"/>
            <p:cNvSpPr/>
            <p:nvPr/>
          </p:nvSpPr>
          <p:spPr>
            <a:xfrm rot="19518518">
              <a:off x="4709516" y="4276211"/>
              <a:ext cx="1073783" cy="1621912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" name="Isosceles Triangle 12"/>
            <p:cNvSpPr/>
            <p:nvPr/>
          </p:nvSpPr>
          <p:spPr>
            <a:xfrm rot="2043946">
              <a:off x="3943519" y="4276372"/>
              <a:ext cx="1073783" cy="1621912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4" name="Isosceles Triangle 13"/>
            <p:cNvSpPr/>
            <p:nvPr/>
          </p:nvSpPr>
          <p:spPr>
            <a:xfrm>
              <a:off x="4114800" y="4267200"/>
              <a:ext cx="1447800" cy="2209800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Cloud 142"/>
            <p:cNvSpPr/>
            <p:nvPr/>
          </p:nvSpPr>
          <p:spPr>
            <a:xfrm rot="17642893">
              <a:off x="4038600" y="3352800"/>
              <a:ext cx="1066800" cy="762000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Cloud 143"/>
            <p:cNvSpPr/>
            <p:nvPr/>
          </p:nvSpPr>
          <p:spPr>
            <a:xfrm rot="15063960">
              <a:off x="4832494" y="3309362"/>
              <a:ext cx="1066800" cy="762000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Oval 144"/>
            <p:cNvSpPr/>
            <p:nvPr/>
          </p:nvSpPr>
          <p:spPr>
            <a:xfrm>
              <a:off x="4343400" y="3352800"/>
              <a:ext cx="1143000" cy="1447800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" name="Group 51"/>
          <p:cNvGrpSpPr/>
          <p:nvPr/>
        </p:nvGrpSpPr>
        <p:grpSpPr>
          <a:xfrm>
            <a:off x="2234784" y="74952"/>
            <a:ext cx="762000" cy="1531559"/>
            <a:chOff x="7772400" y="1708596"/>
            <a:chExt cx="1143000" cy="2711004"/>
          </a:xfrm>
        </p:grpSpPr>
        <p:sp>
          <p:nvSpPr>
            <p:cNvPr id="19" name="Oval 5"/>
            <p:cNvSpPr/>
            <p:nvPr/>
          </p:nvSpPr>
          <p:spPr>
            <a:xfrm rot="20244480">
              <a:off x="8343900" y="3911287"/>
              <a:ext cx="285750" cy="50831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/>
            <p:cNvSpPr/>
            <p:nvPr/>
          </p:nvSpPr>
          <p:spPr>
            <a:xfrm rot="1204902">
              <a:off x="8058150" y="3854808"/>
              <a:ext cx="285750" cy="508313"/>
            </a:xfrm>
            <a:prstGeom prst="ellips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Oval 20"/>
            <p:cNvSpPr/>
            <p:nvPr/>
          </p:nvSpPr>
          <p:spPr>
            <a:xfrm>
              <a:off x="8629650" y="3402974"/>
              <a:ext cx="285750" cy="451834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/>
            <p:cNvSpPr/>
            <p:nvPr/>
          </p:nvSpPr>
          <p:spPr>
            <a:xfrm>
              <a:off x="7772400" y="3346494"/>
              <a:ext cx="285750" cy="508313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Isosceles Triangle 22"/>
            <p:cNvSpPr/>
            <p:nvPr/>
          </p:nvSpPr>
          <p:spPr>
            <a:xfrm rot="19518518">
              <a:off x="8254284" y="2505985"/>
              <a:ext cx="575241" cy="1202157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Isosceles Triangle 23"/>
            <p:cNvSpPr/>
            <p:nvPr/>
          </p:nvSpPr>
          <p:spPr>
            <a:xfrm rot="2043946">
              <a:off x="7843928" y="2506104"/>
              <a:ext cx="575241" cy="1202157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5" name="Isosceles Triangle 24"/>
            <p:cNvSpPr/>
            <p:nvPr/>
          </p:nvSpPr>
          <p:spPr>
            <a:xfrm>
              <a:off x="7935686" y="2499306"/>
              <a:ext cx="775607" cy="1637898"/>
            </a:xfrm>
            <a:prstGeom prst="triangle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Cloud 25"/>
            <p:cNvSpPr/>
            <p:nvPr/>
          </p:nvSpPr>
          <p:spPr>
            <a:xfrm rot="17642893">
              <a:off x="7785260" y="1899844"/>
              <a:ext cx="790709" cy="408214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/>
            <p:cNvSpPr/>
            <p:nvPr/>
          </p:nvSpPr>
          <p:spPr>
            <a:xfrm>
              <a:off x="8058150" y="1821555"/>
              <a:ext cx="612321" cy="1073106"/>
            </a:xfrm>
            <a:prstGeom prst="ellipse">
              <a:avLst/>
            </a:prstGeom>
            <a:solidFill>
              <a:schemeClr val="accent6">
                <a:lumMod val="60000"/>
                <a:lumOff val="40000"/>
              </a:schemeClr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Cloud 27"/>
            <p:cNvSpPr/>
            <p:nvPr/>
          </p:nvSpPr>
          <p:spPr>
            <a:xfrm rot="12852032">
              <a:off x="8047361" y="1787131"/>
              <a:ext cx="790709" cy="408214"/>
            </a:xfrm>
            <a:prstGeom prst="cloud">
              <a:avLst/>
            </a:prstGeom>
            <a:solidFill>
              <a:schemeClr val="bg1"/>
            </a:solidFill>
            <a:ln w="12700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heme/theme1.xml><?xml version="1.0" encoding="utf-8"?>
<a:theme xmlns:a="http://schemas.openxmlformats.org/drawingml/2006/main" name="Office Theme">
  <a:themeElements>
    <a:clrScheme name="Office 2007-201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77</Words>
  <Application>Microsoft Office PowerPoint</Application>
  <PresentationFormat>Widescreen</PresentationFormat>
  <Paragraphs>25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lynda blau</dc:creator>
  <cp:lastModifiedBy>lynda blau</cp:lastModifiedBy>
  <cp:revision>1</cp:revision>
  <dcterms:created xsi:type="dcterms:W3CDTF">2020-09-17T14:46:02Z</dcterms:created>
  <dcterms:modified xsi:type="dcterms:W3CDTF">2020-09-17T14:48:33Z</dcterms:modified>
</cp:coreProperties>
</file>