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493CF-C363-4007-8236-D0D902C30AF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12312-414A-4A94-B7C3-07B4EF48FD7B}">
      <dgm:prSet phldrT="[Text]"/>
      <dgm:spPr>
        <a:solidFill>
          <a:srgbClr val="EEC78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Preach</a:t>
          </a:r>
        </a:p>
      </dgm:t>
    </dgm:pt>
    <dgm:pt modelId="{11427AEB-EF56-4CDC-AC9C-2EDBC6D26B97}" type="parTrans" cxnId="{23F3DA14-010F-466E-ADF5-782C82E043AD}">
      <dgm:prSet/>
      <dgm:spPr/>
      <dgm:t>
        <a:bodyPr/>
        <a:lstStyle/>
        <a:p>
          <a:endParaRPr lang="en-US"/>
        </a:p>
      </dgm:t>
    </dgm:pt>
    <dgm:pt modelId="{FE007487-22E0-4172-80F6-2A43256EBC16}" type="sibTrans" cxnId="{23F3DA14-010F-466E-ADF5-782C82E043AD}">
      <dgm:prSet/>
      <dgm:spPr/>
      <dgm:t>
        <a:bodyPr/>
        <a:lstStyle/>
        <a:p>
          <a:endParaRPr lang="en-US"/>
        </a:p>
      </dgm:t>
    </dgm:pt>
    <dgm:pt modelId="{ED8E9222-97B3-4D11-ACB5-1ECE898EED49}">
      <dgm:prSet phldrT="[Text]" custT="1"/>
      <dgm:spPr>
        <a:solidFill>
          <a:srgbClr val="EEC782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b="0" i="0" dirty="0"/>
            <a:t> </a:t>
          </a:r>
          <a:r>
            <a:rPr lang="en-US" sz="1400" b="0" i="0" dirty="0"/>
            <a:t>To deliver a sermon or religious address to an assembled group of people, typically in church.</a:t>
          </a:r>
          <a:endParaRPr lang="en-US" sz="1400" dirty="0"/>
        </a:p>
      </dgm:t>
    </dgm:pt>
    <dgm:pt modelId="{7F71F681-51E7-43EE-BA7C-D3911DD15FD8}" type="parTrans" cxnId="{8253D281-4F3D-4AFC-B465-C692D43CD840}">
      <dgm:prSet/>
      <dgm:spPr/>
      <dgm:t>
        <a:bodyPr/>
        <a:lstStyle/>
        <a:p>
          <a:endParaRPr lang="en-US"/>
        </a:p>
      </dgm:t>
    </dgm:pt>
    <dgm:pt modelId="{BC199472-5DC4-4AD5-B538-602B6CC59E44}" type="sibTrans" cxnId="{8253D281-4F3D-4AFC-B465-C692D43CD840}">
      <dgm:prSet/>
      <dgm:spPr/>
      <dgm:t>
        <a:bodyPr/>
        <a:lstStyle/>
        <a:p>
          <a:endParaRPr lang="en-US"/>
        </a:p>
      </dgm:t>
    </dgm:pt>
    <dgm:pt modelId="{21F3C936-3792-4A85-843C-F22CB71B1C12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Teach</a:t>
          </a:r>
        </a:p>
      </dgm:t>
    </dgm:pt>
    <dgm:pt modelId="{E3154689-B17B-424A-9488-2AEE51AE8BCD}" type="parTrans" cxnId="{C82883B3-DFC2-4BC1-B44C-5351C9D7C354}">
      <dgm:prSet/>
      <dgm:spPr/>
      <dgm:t>
        <a:bodyPr/>
        <a:lstStyle/>
        <a:p>
          <a:endParaRPr lang="en-US"/>
        </a:p>
      </dgm:t>
    </dgm:pt>
    <dgm:pt modelId="{DB6BACB3-EDFE-439D-916E-41471EC67B70}" type="sibTrans" cxnId="{C82883B3-DFC2-4BC1-B44C-5351C9D7C354}">
      <dgm:prSet/>
      <dgm:spPr/>
      <dgm:t>
        <a:bodyPr/>
        <a:lstStyle/>
        <a:p>
          <a:endParaRPr lang="en-US"/>
        </a:p>
      </dgm:t>
    </dgm:pt>
    <dgm:pt modelId="{03125176-6091-409D-A22F-D606100644D3}">
      <dgm:prSet phldrT="[Text]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i="0" dirty="0"/>
            <a:t>To cause or help (someone) to learn about a subject by giving lessons</a:t>
          </a:r>
          <a:endParaRPr lang="en-US" dirty="0"/>
        </a:p>
      </dgm:t>
    </dgm:pt>
    <dgm:pt modelId="{DB67CF15-65D6-45A6-AED1-61D7FCDF7805}" type="parTrans" cxnId="{9E758882-7168-4FEF-AF52-09586B38F013}">
      <dgm:prSet/>
      <dgm:spPr/>
      <dgm:t>
        <a:bodyPr/>
        <a:lstStyle/>
        <a:p>
          <a:endParaRPr lang="en-US"/>
        </a:p>
      </dgm:t>
    </dgm:pt>
    <dgm:pt modelId="{CCE27336-E213-4B7F-A7AD-7DE17C38D318}" type="sibTrans" cxnId="{9E758882-7168-4FEF-AF52-09586B38F013}">
      <dgm:prSet/>
      <dgm:spPr/>
      <dgm:t>
        <a:bodyPr/>
        <a:lstStyle/>
        <a:p>
          <a:endParaRPr lang="en-US"/>
        </a:p>
      </dgm:t>
    </dgm:pt>
    <dgm:pt modelId="{90DAA75C-593B-43C9-B8D0-2C7B12D34883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Expound</a:t>
          </a:r>
        </a:p>
      </dgm:t>
    </dgm:pt>
    <dgm:pt modelId="{07FEB5D8-5596-42EC-8985-CD26E7484DC3}" type="parTrans" cxnId="{C25DDBE9-D84E-400F-9135-7A332BC044E8}">
      <dgm:prSet/>
      <dgm:spPr/>
      <dgm:t>
        <a:bodyPr/>
        <a:lstStyle/>
        <a:p>
          <a:endParaRPr lang="en-US"/>
        </a:p>
      </dgm:t>
    </dgm:pt>
    <dgm:pt modelId="{1F4E1BFA-FEA3-42AF-96B1-5F033B5734D9}" type="sibTrans" cxnId="{C25DDBE9-D84E-400F-9135-7A332BC044E8}">
      <dgm:prSet/>
      <dgm:spPr/>
      <dgm:t>
        <a:bodyPr/>
        <a:lstStyle/>
        <a:p>
          <a:endParaRPr lang="en-US"/>
        </a:p>
      </dgm:t>
    </dgm:pt>
    <dgm:pt modelId="{B444969B-2CD6-4EF3-A702-87614920673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To teach something in greater detail</a:t>
          </a:r>
        </a:p>
      </dgm:t>
    </dgm:pt>
    <dgm:pt modelId="{7F66B159-0B0E-44D8-A6BC-20EF1C9AB2A0}" type="parTrans" cxnId="{CEE216D3-49A7-42AA-A88F-934E7FE7B033}">
      <dgm:prSet/>
      <dgm:spPr/>
      <dgm:t>
        <a:bodyPr/>
        <a:lstStyle/>
        <a:p>
          <a:endParaRPr lang="en-US"/>
        </a:p>
      </dgm:t>
    </dgm:pt>
    <dgm:pt modelId="{6054359A-EEC6-4C9E-9940-E01F8D576402}" type="sibTrans" cxnId="{CEE216D3-49A7-42AA-A88F-934E7FE7B033}">
      <dgm:prSet/>
      <dgm:spPr/>
      <dgm:t>
        <a:bodyPr/>
        <a:lstStyle/>
        <a:p>
          <a:endParaRPr lang="en-US"/>
        </a:p>
      </dgm:t>
    </dgm:pt>
    <dgm:pt modelId="{71686105-EF84-49F6-8CC3-03B7CAAD8639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Exhort</a:t>
          </a:r>
        </a:p>
      </dgm:t>
    </dgm:pt>
    <dgm:pt modelId="{817D6069-C26D-4902-BCA5-BF5646C23F58}" type="parTrans" cxnId="{52A9A885-05CE-4F46-8994-FE34E507608C}">
      <dgm:prSet/>
      <dgm:spPr/>
      <dgm:t>
        <a:bodyPr/>
        <a:lstStyle/>
        <a:p>
          <a:endParaRPr lang="en-US"/>
        </a:p>
      </dgm:t>
    </dgm:pt>
    <dgm:pt modelId="{5D3651DF-EAB3-4E72-AB2A-ECA6DADCD259}" type="sibTrans" cxnId="{52A9A885-05CE-4F46-8994-FE34E507608C}">
      <dgm:prSet/>
      <dgm:spPr/>
      <dgm:t>
        <a:bodyPr/>
        <a:lstStyle/>
        <a:p>
          <a:endParaRPr lang="en-US"/>
        </a:p>
      </dgm:t>
    </dgm:pt>
    <dgm:pt modelId="{998802CD-67FF-4934-A638-4798AE531BD9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Warn</a:t>
          </a:r>
        </a:p>
      </dgm:t>
    </dgm:pt>
    <dgm:pt modelId="{487C453E-AB21-4B01-90DB-1C6F865C052B}" type="parTrans" cxnId="{7984E3EE-00E4-4929-9CF8-7C69B44A1B62}">
      <dgm:prSet/>
      <dgm:spPr/>
      <dgm:t>
        <a:bodyPr/>
        <a:lstStyle/>
        <a:p>
          <a:endParaRPr lang="en-US"/>
        </a:p>
      </dgm:t>
    </dgm:pt>
    <dgm:pt modelId="{D31D8A72-CC8E-4A47-B374-6320D43CBD47}" type="sibTrans" cxnId="{7984E3EE-00E4-4929-9CF8-7C69B44A1B62}">
      <dgm:prSet/>
      <dgm:spPr/>
      <dgm:t>
        <a:bodyPr/>
        <a:lstStyle/>
        <a:p>
          <a:endParaRPr lang="en-US"/>
        </a:p>
      </dgm:t>
    </dgm:pt>
    <dgm:pt modelId="{3A3CB522-58EF-4F71-9B79-3DF2629485A5}">
      <dgm:prSet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Invite</a:t>
          </a:r>
        </a:p>
      </dgm:t>
    </dgm:pt>
    <dgm:pt modelId="{06CE7FE6-72E1-4B5F-A275-D5488930500C}" type="parTrans" cxnId="{87BE0121-9F69-4A1F-8617-5D20B227FEB1}">
      <dgm:prSet/>
      <dgm:spPr/>
      <dgm:t>
        <a:bodyPr/>
        <a:lstStyle/>
        <a:p>
          <a:endParaRPr lang="en-US"/>
        </a:p>
      </dgm:t>
    </dgm:pt>
    <dgm:pt modelId="{26D48586-BF80-40AB-A05A-8328E24140D6}" type="sibTrans" cxnId="{87BE0121-9F69-4A1F-8617-5D20B227FEB1}">
      <dgm:prSet/>
      <dgm:spPr/>
      <dgm:t>
        <a:bodyPr/>
        <a:lstStyle/>
        <a:p>
          <a:endParaRPr lang="en-US"/>
        </a:p>
      </dgm:t>
    </dgm:pt>
    <dgm:pt modelId="{941D443F-F019-4E2B-9D8F-84EBD0B79159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To strongly encourage someone to do something</a:t>
          </a:r>
        </a:p>
      </dgm:t>
    </dgm:pt>
    <dgm:pt modelId="{45C3463A-6C75-4DF3-A475-6CE20D16A3FB}" type="parTrans" cxnId="{AA45055B-FFC3-4ABD-AF17-8B4CFA522649}">
      <dgm:prSet/>
      <dgm:spPr/>
      <dgm:t>
        <a:bodyPr/>
        <a:lstStyle/>
        <a:p>
          <a:endParaRPr lang="en-US"/>
        </a:p>
      </dgm:t>
    </dgm:pt>
    <dgm:pt modelId="{DE121612-E4CE-422E-A6CF-096D76D2654A}" type="sibTrans" cxnId="{AA45055B-FFC3-4ABD-AF17-8B4CFA522649}">
      <dgm:prSet/>
      <dgm:spPr/>
      <dgm:t>
        <a:bodyPr/>
        <a:lstStyle/>
        <a:p>
          <a:endParaRPr lang="en-US"/>
        </a:p>
      </dgm:t>
    </dgm:pt>
    <dgm:pt modelId="{7B4DFFA7-4C64-4C27-AA62-01EBF786BC77}">
      <dgm:prSet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i="0" dirty="0"/>
            <a:t>to urge or advise to be careful</a:t>
          </a:r>
          <a:endParaRPr lang="en-US" dirty="0"/>
        </a:p>
      </dgm:t>
    </dgm:pt>
    <dgm:pt modelId="{8EE2464B-0117-44DF-832F-31D2F4A59DD0}" type="parTrans" cxnId="{116BDBD7-7E3F-4136-889A-C1C1586C07B5}">
      <dgm:prSet/>
      <dgm:spPr/>
      <dgm:t>
        <a:bodyPr/>
        <a:lstStyle/>
        <a:p>
          <a:endParaRPr lang="en-US"/>
        </a:p>
      </dgm:t>
    </dgm:pt>
    <dgm:pt modelId="{5123122E-DB93-41D3-AD55-EEA6F723D5A5}" type="sibTrans" cxnId="{116BDBD7-7E3F-4136-889A-C1C1586C07B5}">
      <dgm:prSet/>
      <dgm:spPr/>
      <dgm:t>
        <a:bodyPr/>
        <a:lstStyle/>
        <a:p>
          <a:endParaRPr lang="en-US"/>
        </a:p>
      </dgm:t>
    </dgm:pt>
    <dgm:pt modelId="{8DDC3C4D-43B6-4B86-AD51-4CAF6600A6AB}">
      <dgm:prSet/>
      <dgm:spPr>
        <a:solidFill>
          <a:srgbClr val="FFFFCC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i="0" dirty="0"/>
            <a:t>To ask (someone) to Come Unto Christ</a:t>
          </a:r>
          <a:endParaRPr lang="en-US" dirty="0"/>
        </a:p>
      </dgm:t>
    </dgm:pt>
    <dgm:pt modelId="{37B14E46-1279-40F1-9BE0-70AA5CCFE159}" type="parTrans" cxnId="{CC0B5E43-6515-40C9-9F6C-E9D808D3011D}">
      <dgm:prSet/>
      <dgm:spPr/>
      <dgm:t>
        <a:bodyPr/>
        <a:lstStyle/>
        <a:p>
          <a:endParaRPr lang="en-US"/>
        </a:p>
      </dgm:t>
    </dgm:pt>
    <dgm:pt modelId="{31AEFD2B-AB72-4B55-8CC8-ACCE18EAB005}" type="sibTrans" cxnId="{CC0B5E43-6515-40C9-9F6C-E9D808D3011D}">
      <dgm:prSet/>
      <dgm:spPr/>
      <dgm:t>
        <a:bodyPr/>
        <a:lstStyle/>
        <a:p>
          <a:endParaRPr lang="en-US"/>
        </a:p>
      </dgm:t>
    </dgm:pt>
    <dgm:pt modelId="{37713F0D-10D7-47BB-960B-27A6C5E8D279}" type="pres">
      <dgm:prSet presAssocID="{233493CF-C363-4007-8236-D0D902C30AF9}" presName="linearFlow" presStyleCnt="0">
        <dgm:presLayoutVars>
          <dgm:dir/>
          <dgm:animLvl val="lvl"/>
          <dgm:resizeHandles val="exact"/>
        </dgm:presLayoutVars>
      </dgm:prSet>
      <dgm:spPr/>
    </dgm:pt>
    <dgm:pt modelId="{1A489C74-E275-44EB-9947-560BFF1056ED}" type="pres">
      <dgm:prSet presAssocID="{6D812312-414A-4A94-B7C3-07B4EF48FD7B}" presName="composite" presStyleCnt="0"/>
      <dgm:spPr/>
    </dgm:pt>
    <dgm:pt modelId="{3A8679EF-A285-4BEB-A116-E1E8E2B33ABB}" type="pres">
      <dgm:prSet presAssocID="{6D812312-414A-4A94-B7C3-07B4EF48FD7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0B8DF323-33ED-4674-92A2-1A0E55FE2457}" type="pres">
      <dgm:prSet presAssocID="{6D812312-414A-4A94-B7C3-07B4EF48FD7B}" presName="descendantText" presStyleLbl="alignAcc1" presStyleIdx="0" presStyleCnt="6">
        <dgm:presLayoutVars>
          <dgm:bulletEnabled val="1"/>
        </dgm:presLayoutVars>
      </dgm:prSet>
      <dgm:spPr/>
    </dgm:pt>
    <dgm:pt modelId="{49E0A77E-38A6-496E-B7DB-D6EE6BAE1888}" type="pres">
      <dgm:prSet presAssocID="{FE007487-22E0-4172-80F6-2A43256EBC16}" presName="sp" presStyleCnt="0"/>
      <dgm:spPr/>
    </dgm:pt>
    <dgm:pt modelId="{BF1A91C6-886F-4213-8876-AEE61ECCD0D8}" type="pres">
      <dgm:prSet presAssocID="{21F3C936-3792-4A85-843C-F22CB71B1C12}" presName="composite" presStyleCnt="0"/>
      <dgm:spPr/>
    </dgm:pt>
    <dgm:pt modelId="{7F37D61E-1376-4FFB-A854-B76DD04E73CA}" type="pres">
      <dgm:prSet presAssocID="{21F3C936-3792-4A85-843C-F22CB71B1C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078820A-14BC-452D-8B48-312AF0CE3900}" type="pres">
      <dgm:prSet presAssocID="{21F3C936-3792-4A85-843C-F22CB71B1C12}" presName="descendantText" presStyleLbl="alignAcc1" presStyleIdx="1" presStyleCnt="6">
        <dgm:presLayoutVars>
          <dgm:bulletEnabled val="1"/>
        </dgm:presLayoutVars>
      </dgm:prSet>
      <dgm:spPr/>
    </dgm:pt>
    <dgm:pt modelId="{EC722FF1-D06D-46E5-BAAB-0919A0805E79}" type="pres">
      <dgm:prSet presAssocID="{DB6BACB3-EDFE-439D-916E-41471EC67B70}" presName="sp" presStyleCnt="0"/>
      <dgm:spPr/>
    </dgm:pt>
    <dgm:pt modelId="{5BE31A41-6E20-4427-A44C-5EBE1B38DEA8}" type="pres">
      <dgm:prSet presAssocID="{90DAA75C-593B-43C9-B8D0-2C7B12D34883}" presName="composite" presStyleCnt="0"/>
      <dgm:spPr/>
    </dgm:pt>
    <dgm:pt modelId="{2498650F-026A-4483-B7FB-43440D8C2D49}" type="pres">
      <dgm:prSet presAssocID="{90DAA75C-593B-43C9-B8D0-2C7B12D3488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D21AB97-6BCC-45A7-863C-B1CD9AEEBACE}" type="pres">
      <dgm:prSet presAssocID="{90DAA75C-593B-43C9-B8D0-2C7B12D34883}" presName="descendantText" presStyleLbl="alignAcc1" presStyleIdx="2" presStyleCnt="6">
        <dgm:presLayoutVars>
          <dgm:bulletEnabled val="1"/>
        </dgm:presLayoutVars>
      </dgm:prSet>
      <dgm:spPr/>
    </dgm:pt>
    <dgm:pt modelId="{7D49C764-0847-48E4-9919-BB3108483FBA}" type="pres">
      <dgm:prSet presAssocID="{1F4E1BFA-FEA3-42AF-96B1-5F033B5734D9}" presName="sp" presStyleCnt="0"/>
      <dgm:spPr/>
    </dgm:pt>
    <dgm:pt modelId="{3F345081-C242-4891-9A04-CD705C6433DD}" type="pres">
      <dgm:prSet presAssocID="{71686105-EF84-49F6-8CC3-03B7CAAD8639}" presName="composite" presStyleCnt="0"/>
      <dgm:spPr/>
    </dgm:pt>
    <dgm:pt modelId="{CCA42712-EE8D-4149-A111-4BD77920A0F4}" type="pres">
      <dgm:prSet presAssocID="{71686105-EF84-49F6-8CC3-03B7CAAD863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CCE18A4-689D-4C47-A52D-B996A6FAE878}" type="pres">
      <dgm:prSet presAssocID="{71686105-EF84-49F6-8CC3-03B7CAAD8639}" presName="descendantText" presStyleLbl="alignAcc1" presStyleIdx="3" presStyleCnt="6">
        <dgm:presLayoutVars>
          <dgm:bulletEnabled val="1"/>
        </dgm:presLayoutVars>
      </dgm:prSet>
      <dgm:spPr/>
    </dgm:pt>
    <dgm:pt modelId="{7631A413-C384-492F-86C4-C2C3655C152A}" type="pres">
      <dgm:prSet presAssocID="{5D3651DF-EAB3-4E72-AB2A-ECA6DADCD259}" presName="sp" presStyleCnt="0"/>
      <dgm:spPr/>
    </dgm:pt>
    <dgm:pt modelId="{29BF40AD-2C25-4FD4-8DD6-20ABC40893F9}" type="pres">
      <dgm:prSet presAssocID="{998802CD-67FF-4934-A638-4798AE531BD9}" presName="composite" presStyleCnt="0"/>
      <dgm:spPr/>
    </dgm:pt>
    <dgm:pt modelId="{AF087DCE-5847-4A26-9CC4-D6CD569989F5}" type="pres">
      <dgm:prSet presAssocID="{998802CD-67FF-4934-A638-4798AE531BD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D14D118-F0E8-4A71-99EE-EA0A94AD310A}" type="pres">
      <dgm:prSet presAssocID="{998802CD-67FF-4934-A638-4798AE531BD9}" presName="descendantText" presStyleLbl="alignAcc1" presStyleIdx="4" presStyleCnt="6">
        <dgm:presLayoutVars>
          <dgm:bulletEnabled val="1"/>
        </dgm:presLayoutVars>
      </dgm:prSet>
      <dgm:spPr/>
    </dgm:pt>
    <dgm:pt modelId="{3FFB1BD5-BF55-4F21-BD7C-C160B773750E}" type="pres">
      <dgm:prSet presAssocID="{D31D8A72-CC8E-4A47-B374-6320D43CBD47}" presName="sp" presStyleCnt="0"/>
      <dgm:spPr/>
    </dgm:pt>
    <dgm:pt modelId="{3B3CB051-9238-44E5-85C4-737521EA0568}" type="pres">
      <dgm:prSet presAssocID="{3A3CB522-58EF-4F71-9B79-3DF2629485A5}" presName="composite" presStyleCnt="0"/>
      <dgm:spPr/>
    </dgm:pt>
    <dgm:pt modelId="{D8E8669C-DEF5-412A-A138-D66A783C223B}" type="pres">
      <dgm:prSet presAssocID="{3A3CB522-58EF-4F71-9B79-3DF2629485A5}" presName="parentText" presStyleLbl="alignNode1" presStyleIdx="5" presStyleCnt="6" custLinFactNeighborX="0" custLinFactNeighborY="-2989">
        <dgm:presLayoutVars>
          <dgm:chMax val="1"/>
          <dgm:bulletEnabled val="1"/>
        </dgm:presLayoutVars>
      </dgm:prSet>
      <dgm:spPr/>
    </dgm:pt>
    <dgm:pt modelId="{4314E650-1067-411C-820F-569DCF859684}" type="pres">
      <dgm:prSet presAssocID="{3A3CB522-58EF-4F71-9B79-3DF2629485A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A6EE702-5928-4922-A6DD-F388201BB85E}" type="presOf" srcId="{90DAA75C-593B-43C9-B8D0-2C7B12D34883}" destId="{2498650F-026A-4483-B7FB-43440D8C2D49}" srcOrd="0" destOrd="0" presId="urn:microsoft.com/office/officeart/2005/8/layout/chevron2"/>
    <dgm:cxn modelId="{23F3DA14-010F-466E-ADF5-782C82E043AD}" srcId="{233493CF-C363-4007-8236-D0D902C30AF9}" destId="{6D812312-414A-4A94-B7C3-07B4EF48FD7B}" srcOrd="0" destOrd="0" parTransId="{11427AEB-EF56-4CDC-AC9C-2EDBC6D26B97}" sibTransId="{FE007487-22E0-4172-80F6-2A43256EBC16}"/>
    <dgm:cxn modelId="{87BE0121-9F69-4A1F-8617-5D20B227FEB1}" srcId="{233493CF-C363-4007-8236-D0D902C30AF9}" destId="{3A3CB522-58EF-4F71-9B79-3DF2629485A5}" srcOrd="5" destOrd="0" parTransId="{06CE7FE6-72E1-4B5F-A275-D5488930500C}" sibTransId="{26D48586-BF80-40AB-A05A-8328E24140D6}"/>
    <dgm:cxn modelId="{2E1E7F2A-C9E6-4D0D-BF05-323AB093F4D5}" type="presOf" srcId="{8DDC3C4D-43B6-4B86-AD51-4CAF6600A6AB}" destId="{4314E650-1067-411C-820F-569DCF859684}" srcOrd="0" destOrd="0" presId="urn:microsoft.com/office/officeart/2005/8/layout/chevron2"/>
    <dgm:cxn modelId="{CD43F03B-143F-497F-AFE4-743BE4E61963}" type="presOf" srcId="{6D812312-414A-4A94-B7C3-07B4EF48FD7B}" destId="{3A8679EF-A285-4BEB-A116-E1E8E2B33ABB}" srcOrd="0" destOrd="0" presId="urn:microsoft.com/office/officeart/2005/8/layout/chevron2"/>
    <dgm:cxn modelId="{AA45055B-FFC3-4ABD-AF17-8B4CFA522649}" srcId="{71686105-EF84-49F6-8CC3-03B7CAAD8639}" destId="{941D443F-F019-4E2B-9D8F-84EBD0B79159}" srcOrd="0" destOrd="0" parTransId="{45C3463A-6C75-4DF3-A475-6CE20D16A3FB}" sibTransId="{DE121612-E4CE-422E-A6CF-096D76D2654A}"/>
    <dgm:cxn modelId="{CC0B5E43-6515-40C9-9F6C-E9D808D3011D}" srcId="{3A3CB522-58EF-4F71-9B79-3DF2629485A5}" destId="{8DDC3C4D-43B6-4B86-AD51-4CAF6600A6AB}" srcOrd="0" destOrd="0" parTransId="{37B14E46-1279-40F1-9BE0-70AA5CCFE159}" sibTransId="{31AEFD2B-AB72-4B55-8CC8-ACCE18EAB005}"/>
    <dgm:cxn modelId="{EA4A3154-EB0A-4BAB-8948-81D5E0EBBC46}" type="presOf" srcId="{233493CF-C363-4007-8236-D0D902C30AF9}" destId="{37713F0D-10D7-47BB-960B-27A6C5E8D279}" srcOrd="0" destOrd="0" presId="urn:microsoft.com/office/officeart/2005/8/layout/chevron2"/>
    <dgm:cxn modelId="{F5D7A557-AA98-4CD8-BAE2-41C366ED835F}" type="presOf" srcId="{03125176-6091-409D-A22F-D606100644D3}" destId="{C078820A-14BC-452D-8B48-312AF0CE3900}" srcOrd="0" destOrd="0" presId="urn:microsoft.com/office/officeart/2005/8/layout/chevron2"/>
    <dgm:cxn modelId="{8253D281-4F3D-4AFC-B465-C692D43CD840}" srcId="{6D812312-414A-4A94-B7C3-07B4EF48FD7B}" destId="{ED8E9222-97B3-4D11-ACB5-1ECE898EED49}" srcOrd="0" destOrd="0" parTransId="{7F71F681-51E7-43EE-BA7C-D3911DD15FD8}" sibTransId="{BC199472-5DC4-4AD5-B538-602B6CC59E44}"/>
    <dgm:cxn modelId="{9E758882-7168-4FEF-AF52-09586B38F013}" srcId="{21F3C936-3792-4A85-843C-F22CB71B1C12}" destId="{03125176-6091-409D-A22F-D606100644D3}" srcOrd="0" destOrd="0" parTransId="{DB67CF15-65D6-45A6-AED1-61D7FCDF7805}" sibTransId="{CCE27336-E213-4B7F-A7AD-7DE17C38D318}"/>
    <dgm:cxn modelId="{072C1B84-4E17-40CC-A3FE-36D864E348EC}" type="presOf" srcId="{7B4DFFA7-4C64-4C27-AA62-01EBF786BC77}" destId="{4D14D118-F0E8-4A71-99EE-EA0A94AD310A}" srcOrd="0" destOrd="0" presId="urn:microsoft.com/office/officeart/2005/8/layout/chevron2"/>
    <dgm:cxn modelId="{AB3B4884-8BDE-4654-AD49-5DAC42D5579D}" type="presOf" srcId="{941D443F-F019-4E2B-9D8F-84EBD0B79159}" destId="{FCCE18A4-689D-4C47-A52D-B996A6FAE878}" srcOrd="0" destOrd="0" presId="urn:microsoft.com/office/officeart/2005/8/layout/chevron2"/>
    <dgm:cxn modelId="{52A9A885-05CE-4F46-8994-FE34E507608C}" srcId="{233493CF-C363-4007-8236-D0D902C30AF9}" destId="{71686105-EF84-49F6-8CC3-03B7CAAD8639}" srcOrd="3" destOrd="0" parTransId="{817D6069-C26D-4902-BCA5-BF5646C23F58}" sibTransId="{5D3651DF-EAB3-4E72-AB2A-ECA6DADCD259}"/>
    <dgm:cxn modelId="{86CE6690-B93B-4231-88C3-ED9823F473C1}" type="presOf" srcId="{998802CD-67FF-4934-A638-4798AE531BD9}" destId="{AF087DCE-5847-4A26-9CC4-D6CD569989F5}" srcOrd="0" destOrd="0" presId="urn:microsoft.com/office/officeart/2005/8/layout/chevron2"/>
    <dgm:cxn modelId="{E3DEDD97-A5B6-4CDA-B5D7-C8930ABCB850}" type="presOf" srcId="{ED8E9222-97B3-4D11-ACB5-1ECE898EED49}" destId="{0B8DF323-33ED-4674-92A2-1A0E55FE2457}" srcOrd="0" destOrd="0" presId="urn:microsoft.com/office/officeart/2005/8/layout/chevron2"/>
    <dgm:cxn modelId="{0410DBB0-05C1-46F7-86ED-DF8FBCF588F1}" type="presOf" srcId="{3A3CB522-58EF-4F71-9B79-3DF2629485A5}" destId="{D8E8669C-DEF5-412A-A138-D66A783C223B}" srcOrd="0" destOrd="0" presId="urn:microsoft.com/office/officeart/2005/8/layout/chevron2"/>
    <dgm:cxn modelId="{C82883B3-DFC2-4BC1-B44C-5351C9D7C354}" srcId="{233493CF-C363-4007-8236-D0D902C30AF9}" destId="{21F3C936-3792-4A85-843C-F22CB71B1C12}" srcOrd="1" destOrd="0" parTransId="{E3154689-B17B-424A-9488-2AEE51AE8BCD}" sibTransId="{DB6BACB3-EDFE-439D-916E-41471EC67B70}"/>
    <dgm:cxn modelId="{9F3D38BB-7A09-4BB5-837B-85509CA23C71}" type="presOf" srcId="{71686105-EF84-49F6-8CC3-03B7CAAD8639}" destId="{CCA42712-EE8D-4149-A111-4BD77920A0F4}" srcOrd="0" destOrd="0" presId="urn:microsoft.com/office/officeart/2005/8/layout/chevron2"/>
    <dgm:cxn modelId="{6461D7C3-B6D5-409E-BE2A-930E3066AD18}" type="presOf" srcId="{21F3C936-3792-4A85-843C-F22CB71B1C12}" destId="{7F37D61E-1376-4FFB-A854-B76DD04E73CA}" srcOrd="0" destOrd="0" presId="urn:microsoft.com/office/officeart/2005/8/layout/chevron2"/>
    <dgm:cxn modelId="{CEE216D3-49A7-42AA-A88F-934E7FE7B033}" srcId="{90DAA75C-593B-43C9-B8D0-2C7B12D34883}" destId="{B444969B-2CD6-4EF3-A702-87614920673A}" srcOrd="0" destOrd="0" parTransId="{7F66B159-0B0E-44D8-A6BC-20EF1C9AB2A0}" sibTransId="{6054359A-EEC6-4C9E-9940-E01F8D576402}"/>
    <dgm:cxn modelId="{2AC48DD4-A3BD-4999-8C34-7CAB517E00EC}" type="presOf" srcId="{B444969B-2CD6-4EF3-A702-87614920673A}" destId="{5D21AB97-6BCC-45A7-863C-B1CD9AEEBACE}" srcOrd="0" destOrd="0" presId="urn:microsoft.com/office/officeart/2005/8/layout/chevron2"/>
    <dgm:cxn modelId="{116BDBD7-7E3F-4136-889A-C1C1586C07B5}" srcId="{998802CD-67FF-4934-A638-4798AE531BD9}" destId="{7B4DFFA7-4C64-4C27-AA62-01EBF786BC77}" srcOrd="0" destOrd="0" parTransId="{8EE2464B-0117-44DF-832F-31D2F4A59DD0}" sibTransId="{5123122E-DB93-41D3-AD55-EEA6F723D5A5}"/>
    <dgm:cxn modelId="{C25DDBE9-D84E-400F-9135-7A332BC044E8}" srcId="{233493CF-C363-4007-8236-D0D902C30AF9}" destId="{90DAA75C-593B-43C9-B8D0-2C7B12D34883}" srcOrd="2" destOrd="0" parTransId="{07FEB5D8-5596-42EC-8985-CD26E7484DC3}" sibTransId="{1F4E1BFA-FEA3-42AF-96B1-5F033B5734D9}"/>
    <dgm:cxn modelId="{7984E3EE-00E4-4929-9CF8-7C69B44A1B62}" srcId="{233493CF-C363-4007-8236-D0D902C30AF9}" destId="{998802CD-67FF-4934-A638-4798AE531BD9}" srcOrd="4" destOrd="0" parTransId="{487C453E-AB21-4B01-90DB-1C6F865C052B}" sibTransId="{D31D8A72-CC8E-4A47-B374-6320D43CBD47}"/>
    <dgm:cxn modelId="{66240CC5-FA84-486F-91A8-C2AC04B59B57}" type="presParOf" srcId="{37713F0D-10D7-47BB-960B-27A6C5E8D279}" destId="{1A489C74-E275-44EB-9947-560BFF1056ED}" srcOrd="0" destOrd="0" presId="urn:microsoft.com/office/officeart/2005/8/layout/chevron2"/>
    <dgm:cxn modelId="{E1B126EB-36CB-46B5-AEDD-8191C173BEA0}" type="presParOf" srcId="{1A489C74-E275-44EB-9947-560BFF1056ED}" destId="{3A8679EF-A285-4BEB-A116-E1E8E2B33ABB}" srcOrd="0" destOrd="0" presId="urn:microsoft.com/office/officeart/2005/8/layout/chevron2"/>
    <dgm:cxn modelId="{90BF9428-3CBB-43BF-90FF-02042AD8D6B6}" type="presParOf" srcId="{1A489C74-E275-44EB-9947-560BFF1056ED}" destId="{0B8DF323-33ED-4674-92A2-1A0E55FE2457}" srcOrd="1" destOrd="0" presId="urn:microsoft.com/office/officeart/2005/8/layout/chevron2"/>
    <dgm:cxn modelId="{526B1A09-D31D-4629-82BD-84002D581194}" type="presParOf" srcId="{37713F0D-10D7-47BB-960B-27A6C5E8D279}" destId="{49E0A77E-38A6-496E-B7DB-D6EE6BAE1888}" srcOrd="1" destOrd="0" presId="urn:microsoft.com/office/officeart/2005/8/layout/chevron2"/>
    <dgm:cxn modelId="{CD84AC41-BF6D-4D6F-A3D4-43839DE46BC3}" type="presParOf" srcId="{37713F0D-10D7-47BB-960B-27A6C5E8D279}" destId="{BF1A91C6-886F-4213-8876-AEE61ECCD0D8}" srcOrd="2" destOrd="0" presId="urn:microsoft.com/office/officeart/2005/8/layout/chevron2"/>
    <dgm:cxn modelId="{9CEE68B2-0D86-40C6-B942-1EBD3B9E2CB3}" type="presParOf" srcId="{BF1A91C6-886F-4213-8876-AEE61ECCD0D8}" destId="{7F37D61E-1376-4FFB-A854-B76DD04E73CA}" srcOrd="0" destOrd="0" presId="urn:microsoft.com/office/officeart/2005/8/layout/chevron2"/>
    <dgm:cxn modelId="{2AAA28B8-4177-4A6B-9E27-65BF22EF4631}" type="presParOf" srcId="{BF1A91C6-886F-4213-8876-AEE61ECCD0D8}" destId="{C078820A-14BC-452D-8B48-312AF0CE3900}" srcOrd="1" destOrd="0" presId="urn:microsoft.com/office/officeart/2005/8/layout/chevron2"/>
    <dgm:cxn modelId="{21DAB439-750F-4763-835D-6B8F91C569B0}" type="presParOf" srcId="{37713F0D-10D7-47BB-960B-27A6C5E8D279}" destId="{EC722FF1-D06D-46E5-BAAB-0919A0805E79}" srcOrd="3" destOrd="0" presId="urn:microsoft.com/office/officeart/2005/8/layout/chevron2"/>
    <dgm:cxn modelId="{A3826F43-8EB8-4109-949B-214D45B9E68C}" type="presParOf" srcId="{37713F0D-10D7-47BB-960B-27A6C5E8D279}" destId="{5BE31A41-6E20-4427-A44C-5EBE1B38DEA8}" srcOrd="4" destOrd="0" presId="urn:microsoft.com/office/officeart/2005/8/layout/chevron2"/>
    <dgm:cxn modelId="{734D1699-3433-4C4F-80E7-17AF1BB6EBBF}" type="presParOf" srcId="{5BE31A41-6E20-4427-A44C-5EBE1B38DEA8}" destId="{2498650F-026A-4483-B7FB-43440D8C2D49}" srcOrd="0" destOrd="0" presId="urn:microsoft.com/office/officeart/2005/8/layout/chevron2"/>
    <dgm:cxn modelId="{30725E7F-1528-47E7-B3A9-F04F568C4CFB}" type="presParOf" srcId="{5BE31A41-6E20-4427-A44C-5EBE1B38DEA8}" destId="{5D21AB97-6BCC-45A7-863C-B1CD9AEEBACE}" srcOrd="1" destOrd="0" presId="urn:microsoft.com/office/officeart/2005/8/layout/chevron2"/>
    <dgm:cxn modelId="{A037798E-7CFC-42E3-8385-A63311835D90}" type="presParOf" srcId="{37713F0D-10D7-47BB-960B-27A6C5E8D279}" destId="{7D49C764-0847-48E4-9919-BB3108483FBA}" srcOrd="5" destOrd="0" presId="urn:microsoft.com/office/officeart/2005/8/layout/chevron2"/>
    <dgm:cxn modelId="{3BED5C53-23C6-4FDD-8693-6D526159A90C}" type="presParOf" srcId="{37713F0D-10D7-47BB-960B-27A6C5E8D279}" destId="{3F345081-C242-4891-9A04-CD705C6433DD}" srcOrd="6" destOrd="0" presId="urn:microsoft.com/office/officeart/2005/8/layout/chevron2"/>
    <dgm:cxn modelId="{68D4A63D-2A4F-4FDD-A77F-106F0865AE0E}" type="presParOf" srcId="{3F345081-C242-4891-9A04-CD705C6433DD}" destId="{CCA42712-EE8D-4149-A111-4BD77920A0F4}" srcOrd="0" destOrd="0" presId="urn:microsoft.com/office/officeart/2005/8/layout/chevron2"/>
    <dgm:cxn modelId="{50F7247D-69D7-49D5-B3CD-7752ED10285F}" type="presParOf" srcId="{3F345081-C242-4891-9A04-CD705C6433DD}" destId="{FCCE18A4-689D-4C47-A52D-B996A6FAE878}" srcOrd="1" destOrd="0" presId="urn:microsoft.com/office/officeart/2005/8/layout/chevron2"/>
    <dgm:cxn modelId="{6211A44F-04C3-4527-BF5A-C7F59C6F84E3}" type="presParOf" srcId="{37713F0D-10D7-47BB-960B-27A6C5E8D279}" destId="{7631A413-C384-492F-86C4-C2C3655C152A}" srcOrd="7" destOrd="0" presId="urn:microsoft.com/office/officeart/2005/8/layout/chevron2"/>
    <dgm:cxn modelId="{24F4C099-3293-4CFD-B662-CD2E87B4C1F4}" type="presParOf" srcId="{37713F0D-10D7-47BB-960B-27A6C5E8D279}" destId="{29BF40AD-2C25-4FD4-8DD6-20ABC40893F9}" srcOrd="8" destOrd="0" presId="urn:microsoft.com/office/officeart/2005/8/layout/chevron2"/>
    <dgm:cxn modelId="{9D1FFC07-A88E-4491-BC25-42DB1DF70D61}" type="presParOf" srcId="{29BF40AD-2C25-4FD4-8DD6-20ABC40893F9}" destId="{AF087DCE-5847-4A26-9CC4-D6CD569989F5}" srcOrd="0" destOrd="0" presId="urn:microsoft.com/office/officeart/2005/8/layout/chevron2"/>
    <dgm:cxn modelId="{BAF8358B-98A8-46B2-8101-C6AE1DDE68DF}" type="presParOf" srcId="{29BF40AD-2C25-4FD4-8DD6-20ABC40893F9}" destId="{4D14D118-F0E8-4A71-99EE-EA0A94AD310A}" srcOrd="1" destOrd="0" presId="urn:microsoft.com/office/officeart/2005/8/layout/chevron2"/>
    <dgm:cxn modelId="{64EBED2A-F536-421D-B677-CE518861884B}" type="presParOf" srcId="{37713F0D-10D7-47BB-960B-27A6C5E8D279}" destId="{3FFB1BD5-BF55-4F21-BD7C-C160B773750E}" srcOrd="9" destOrd="0" presId="urn:microsoft.com/office/officeart/2005/8/layout/chevron2"/>
    <dgm:cxn modelId="{23EF0EB2-8904-4952-B2FB-287521A59128}" type="presParOf" srcId="{37713F0D-10D7-47BB-960B-27A6C5E8D279}" destId="{3B3CB051-9238-44E5-85C4-737521EA0568}" srcOrd="10" destOrd="0" presId="urn:microsoft.com/office/officeart/2005/8/layout/chevron2"/>
    <dgm:cxn modelId="{8F4CD408-DCF4-4E2A-9BCD-F701CFADC821}" type="presParOf" srcId="{3B3CB051-9238-44E5-85C4-737521EA0568}" destId="{D8E8669C-DEF5-412A-A138-D66A783C223B}" srcOrd="0" destOrd="0" presId="urn:microsoft.com/office/officeart/2005/8/layout/chevron2"/>
    <dgm:cxn modelId="{C76DE748-C024-40B9-97CB-D5499ADB1B45}" type="presParOf" srcId="{3B3CB051-9238-44E5-85C4-737521EA0568}" destId="{4314E650-1067-411C-820F-569DCF859684}" srcOrd="1" destOrd="0" presId="urn:microsoft.com/office/officeart/2005/8/layout/chevron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679EF-A285-4BEB-A116-E1E8E2B33ABB}">
      <dsp:nvSpPr>
        <dsp:cNvPr id="0" name=""/>
        <dsp:cNvSpPr/>
      </dsp:nvSpPr>
      <dsp:spPr>
        <a:xfrm rot="5400000">
          <a:off x="-143639" y="143654"/>
          <a:ext cx="957597" cy="670318"/>
        </a:xfrm>
        <a:prstGeom prst="chevron">
          <a:avLst/>
        </a:prstGeom>
        <a:solidFill>
          <a:srgbClr val="EEC78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Preach</a:t>
          </a:r>
        </a:p>
      </dsp:txBody>
      <dsp:txXfrm rot="-5400000">
        <a:off x="1" y="335173"/>
        <a:ext cx="670318" cy="287279"/>
      </dsp:txXfrm>
    </dsp:sp>
    <dsp:sp modelId="{0B8DF323-33ED-4674-92A2-1A0E55FE2457}">
      <dsp:nvSpPr>
        <dsp:cNvPr id="0" name=""/>
        <dsp:cNvSpPr/>
      </dsp:nvSpPr>
      <dsp:spPr>
        <a:xfrm rot="5400000">
          <a:off x="2271839" y="-1601506"/>
          <a:ext cx="622438" cy="3825481"/>
        </a:xfrm>
        <a:prstGeom prst="round2SameRect">
          <a:avLst/>
        </a:prstGeom>
        <a:solidFill>
          <a:srgbClr val="EEC782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 </a:t>
          </a:r>
          <a:r>
            <a:rPr lang="en-US" sz="1400" b="0" i="0" kern="1200" dirty="0"/>
            <a:t>To deliver a sermon or religious address to an assembled group of people, typically in church.</a:t>
          </a:r>
          <a:endParaRPr lang="en-US" sz="1400" kern="1200" dirty="0"/>
        </a:p>
      </dsp:txBody>
      <dsp:txXfrm rot="-5400000">
        <a:off x="670318" y="30400"/>
        <a:ext cx="3795096" cy="561668"/>
      </dsp:txXfrm>
    </dsp:sp>
    <dsp:sp modelId="{7F37D61E-1376-4FFB-A854-B76DD04E73CA}">
      <dsp:nvSpPr>
        <dsp:cNvPr id="0" name=""/>
        <dsp:cNvSpPr/>
      </dsp:nvSpPr>
      <dsp:spPr>
        <a:xfrm rot="5400000">
          <a:off x="-143639" y="1003689"/>
          <a:ext cx="957597" cy="67031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Teach</a:t>
          </a:r>
        </a:p>
      </dsp:txBody>
      <dsp:txXfrm rot="-5400000">
        <a:off x="1" y="1195208"/>
        <a:ext cx="670318" cy="287279"/>
      </dsp:txXfrm>
    </dsp:sp>
    <dsp:sp modelId="{C078820A-14BC-452D-8B48-312AF0CE3900}">
      <dsp:nvSpPr>
        <dsp:cNvPr id="0" name=""/>
        <dsp:cNvSpPr/>
      </dsp:nvSpPr>
      <dsp:spPr>
        <a:xfrm rot="5400000">
          <a:off x="2271839" y="-741472"/>
          <a:ext cx="622438" cy="3825481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To cause or help (someone) to learn about a subject by giving lessons</a:t>
          </a:r>
          <a:endParaRPr lang="en-US" sz="1500" kern="1200" dirty="0"/>
        </a:p>
      </dsp:txBody>
      <dsp:txXfrm rot="-5400000">
        <a:off x="670318" y="890434"/>
        <a:ext cx="3795096" cy="561668"/>
      </dsp:txXfrm>
    </dsp:sp>
    <dsp:sp modelId="{2498650F-026A-4483-B7FB-43440D8C2D49}">
      <dsp:nvSpPr>
        <dsp:cNvPr id="0" name=""/>
        <dsp:cNvSpPr/>
      </dsp:nvSpPr>
      <dsp:spPr>
        <a:xfrm rot="5400000">
          <a:off x="-143639" y="1863723"/>
          <a:ext cx="957597" cy="67031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Expound</a:t>
          </a:r>
        </a:p>
      </dsp:txBody>
      <dsp:txXfrm rot="-5400000">
        <a:off x="1" y="2055242"/>
        <a:ext cx="670318" cy="287279"/>
      </dsp:txXfrm>
    </dsp:sp>
    <dsp:sp modelId="{5D21AB97-6BCC-45A7-863C-B1CD9AEEBACE}">
      <dsp:nvSpPr>
        <dsp:cNvPr id="0" name=""/>
        <dsp:cNvSpPr/>
      </dsp:nvSpPr>
      <dsp:spPr>
        <a:xfrm rot="5400000">
          <a:off x="2271839" y="118562"/>
          <a:ext cx="622438" cy="3825481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 teach something in greater detail</a:t>
          </a:r>
        </a:p>
      </dsp:txBody>
      <dsp:txXfrm rot="-5400000">
        <a:off x="670318" y="1750469"/>
        <a:ext cx="3795096" cy="561668"/>
      </dsp:txXfrm>
    </dsp:sp>
    <dsp:sp modelId="{CCA42712-EE8D-4149-A111-4BD77920A0F4}">
      <dsp:nvSpPr>
        <dsp:cNvPr id="0" name=""/>
        <dsp:cNvSpPr/>
      </dsp:nvSpPr>
      <dsp:spPr>
        <a:xfrm rot="5400000">
          <a:off x="-143639" y="2723758"/>
          <a:ext cx="957597" cy="67031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Exhort</a:t>
          </a:r>
        </a:p>
      </dsp:txBody>
      <dsp:txXfrm rot="-5400000">
        <a:off x="1" y="2915277"/>
        <a:ext cx="670318" cy="287279"/>
      </dsp:txXfrm>
    </dsp:sp>
    <dsp:sp modelId="{FCCE18A4-689D-4C47-A52D-B996A6FAE878}">
      <dsp:nvSpPr>
        <dsp:cNvPr id="0" name=""/>
        <dsp:cNvSpPr/>
      </dsp:nvSpPr>
      <dsp:spPr>
        <a:xfrm rot="5400000">
          <a:off x="2271839" y="978596"/>
          <a:ext cx="622438" cy="3825481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To strongly encourage someone to do something</a:t>
          </a:r>
        </a:p>
      </dsp:txBody>
      <dsp:txXfrm rot="-5400000">
        <a:off x="670318" y="2610503"/>
        <a:ext cx="3795096" cy="561668"/>
      </dsp:txXfrm>
    </dsp:sp>
    <dsp:sp modelId="{AF087DCE-5847-4A26-9CC4-D6CD569989F5}">
      <dsp:nvSpPr>
        <dsp:cNvPr id="0" name=""/>
        <dsp:cNvSpPr/>
      </dsp:nvSpPr>
      <dsp:spPr>
        <a:xfrm rot="5400000">
          <a:off x="-143639" y="3583792"/>
          <a:ext cx="957597" cy="6703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Warn</a:t>
          </a:r>
        </a:p>
      </dsp:txBody>
      <dsp:txXfrm rot="-5400000">
        <a:off x="1" y="3775311"/>
        <a:ext cx="670318" cy="287279"/>
      </dsp:txXfrm>
    </dsp:sp>
    <dsp:sp modelId="{4D14D118-F0E8-4A71-99EE-EA0A94AD310A}">
      <dsp:nvSpPr>
        <dsp:cNvPr id="0" name=""/>
        <dsp:cNvSpPr/>
      </dsp:nvSpPr>
      <dsp:spPr>
        <a:xfrm rot="5400000">
          <a:off x="2271839" y="1838631"/>
          <a:ext cx="622438" cy="3825481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to urge or advise to be careful</a:t>
          </a:r>
          <a:endParaRPr lang="en-US" sz="1500" kern="1200" dirty="0"/>
        </a:p>
      </dsp:txBody>
      <dsp:txXfrm rot="-5400000">
        <a:off x="670318" y="3470538"/>
        <a:ext cx="3795096" cy="561668"/>
      </dsp:txXfrm>
    </dsp:sp>
    <dsp:sp modelId="{D8E8669C-DEF5-412A-A138-D66A783C223B}">
      <dsp:nvSpPr>
        <dsp:cNvPr id="0" name=""/>
        <dsp:cNvSpPr/>
      </dsp:nvSpPr>
      <dsp:spPr>
        <a:xfrm rot="5400000">
          <a:off x="-143639" y="4415204"/>
          <a:ext cx="957597" cy="67031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Invite</a:t>
          </a:r>
        </a:p>
      </dsp:txBody>
      <dsp:txXfrm rot="-5400000">
        <a:off x="1" y="4606723"/>
        <a:ext cx="670318" cy="287279"/>
      </dsp:txXfrm>
    </dsp:sp>
    <dsp:sp modelId="{4314E650-1067-411C-820F-569DCF859684}">
      <dsp:nvSpPr>
        <dsp:cNvPr id="0" name=""/>
        <dsp:cNvSpPr/>
      </dsp:nvSpPr>
      <dsp:spPr>
        <a:xfrm rot="5400000">
          <a:off x="2271839" y="2698665"/>
          <a:ext cx="622438" cy="3825481"/>
        </a:xfrm>
        <a:prstGeom prst="round2SameRect">
          <a:avLst/>
        </a:prstGeom>
        <a:solidFill>
          <a:srgbClr val="FFFFCC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To ask (someone) to Come Unto Christ</a:t>
          </a:r>
          <a:endParaRPr lang="en-US" sz="1500" kern="1200" dirty="0"/>
        </a:p>
      </dsp:txBody>
      <dsp:txXfrm rot="-5400000">
        <a:off x="670318" y="4330572"/>
        <a:ext cx="3795096" cy="56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A5422-DAE4-45C8-9484-09CFDDBCF69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CB2E-D876-4566-ABE4-DC57F07D9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6E4D-4D79-4705-8980-FBDF4F555F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E4AB-1194-4D50-B33B-9369BE467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0DF41-8764-451D-8DA5-B369DD6B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6FE5A-5B76-4245-AC95-76CCC0C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280C-D71F-4895-97F6-062D455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0305-A4B3-4886-9906-1FEE5611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739C-10FF-415C-90CA-5C856A50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E7AC6-905A-4590-B871-A74B48DB2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CDBC-ABD2-4866-ABA0-7796E8DD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452E-8D67-4DCA-BAA5-DF975A56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A400-C5B4-41F5-A022-4F5BFF02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B1E0A-4235-4943-A3C7-DC4E8D568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A3FF0-9B3C-4A55-9FF0-AE2750196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64B4-167D-49EB-901F-760F1A2C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4B8A0-C656-4026-B6FB-1B94DA4C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A9AB-EBED-4F40-B0C1-AB9FE050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4119-DF61-4EE6-8CB7-4F141A6A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17B6-9D82-4593-AF44-14D6EE94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E5575-67F5-4635-B901-CB53230E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8BC5-A016-4CF5-992E-84010EC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02B5-390C-48C8-9600-8B2ADD36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6A55-BF40-4E8E-9DA5-0639DDF1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3D15C-4A9D-4A9E-A9D4-1403EDB0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749C-B6A5-47E0-BEF6-90055259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DC8E-E770-4999-84E7-36E9D2E8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2213-7E72-444E-B0FD-A015AE54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8C04-C13D-4529-AE3F-1187E7DA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9F71-BDF6-490A-B6DF-4806EF84D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84D15-6A26-4BFA-8D2D-67C582216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B2B9B-FFE6-4B14-8679-C3F64522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58A16-525F-4A91-AAB5-2233E392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4E924-636F-4EFD-99A9-3552307C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3BB4-6E63-416A-9DFB-7B18365B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65493-3916-4BF0-A4D8-E8E3B033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4D85E-D3BE-4F65-BB85-4819FB7C1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29700-050A-4253-AA86-3F2D695A2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8464F-69FB-4465-88BD-1085D480E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396AD-9117-441B-9315-164980DE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7CFC4-8436-449E-939C-9BAF17DE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6B0F6-3F23-4A53-A742-0B1C8829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A537-A5CD-41CC-B0C3-63E7919A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9944-0021-4D83-8BE2-D3E79AD5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0FAAC-B6BA-4D13-8E15-834676CB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36941-B107-4386-A16F-2C615D7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80B785-DCAA-4659-8817-038AFFDB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4FE61-8A59-48A3-B4EE-540B6E5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0FDA0-E5CF-4718-BBBA-B2B32E21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1AF2-B76A-481C-BA05-14A85349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CC95-0959-4F83-8E65-B08888E6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C7BD8-3090-4533-AFB5-9FC1A505C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6495-CBAE-4B00-8D74-F3727698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B9541-0C03-4031-BE34-9C2A1A30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E3D5-34FA-4D2E-8A56-272FA7E8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C779-B96D-4410-97F1-93A4E4C6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ED5B9-A7E5-48D0-B043-37331843A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6F958-A895-4397-8732-299E6B8EA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21472-81DB-4EB0-A9A7-20715E33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F71BC-228D-4354-B623-2F9814E9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AFBCC-B964-4C6B-915C-412C85A0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A5377-F7EC-481A-84B9-4087D830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C9132-96DE-4931-A5C0-BC3CEDDD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1C3A-93E4-4B5B-ACC0-BD8CC2499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C04-1050-42F2-9FA8-A0FE1699C7F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DA05-0459-4B31-8ED9-5D3CCF35B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7F75-C8A4-4B94-97F8-D6A2495FD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017C-B5E6-41DE-88BC-341BE404B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8A0D7-E215-49F5-B721-87AF96EFAD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8387" y="174471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itchFamily="18" charset="0"/>
              </a:rPr>
              <a:t>Duties of the Priesthood</a:t>
            </a:r>
            <a:endParaRPr lang="en-US" sz="40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0" name="Picture 9" descr="jesus-reading-from-scroll.jpg">
            <a:extLst>
              <a:ext uri="{FF2B5EF4-FFF2-40B4-BE49-F238E27FC236}">
                <a16:creationId xmlns:a16="http://schemas.microsoft.com/office/drawing/2014/main" id="{E79D8F03-60F6-4900-A081-ACC363A80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9708" y="488130"/>
            <a:ext cx="2013174" cy="2280294"/>
          </a:xfrm>
          <a:prstGeom prst="rect">
            <a:avLst/>
          </a:prstGeom>
        </p:spPr>
      </p:pic>
      <p:pic>
        <p:nvPicPr>
          <p:cNvPr id="11" name="Picture 2" descr="http://www.tillhecomes.org/wp-content/uploads/2013/11/Jesus-studying-scripture-570x421.jpg">
            <a:extLst>
              <a:ext uri="{FF2B5EF4-FFF2-40B4-BE49-F238E27FC236}">
                <a16:creationId xmlns:a16="http://schemas.microsoft.com/office/drawing/2014/main" id="{3AE64A19-1F78-480E-BF48-7597B7FF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38" y="488130"/>
            <a:ext cx="2296510" cy="1696195"/>
          </a:xfrm>
          <a:prstGeom prst="rect">
            <a:avLst/>
          </a:prstGeom>
          <a:noFill/>
        </p:spPr>
      </p:pic>
      <p:pic>
        <p:nvPicPr>
          <p:cNvPr id="12" name="Picture 4" descr="http://www.laywhispers.com/uploads/4/8/1/0/4810238/9760843.jpg">
            <a:extLst>
              <a:ext uri="{FF2B5EF4-FFF2-40B4-BE49-F238E27FC236}">
                <a16:creationId xmlns:a16="http://schemas.microsoft.com/office/drawing/2014/main" id="{532DD05B-8F44-4861-8D3E-2205EB49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4051" y="3662419"/>
            <a:ext cx="1934438" cy="2702790"/>
          </a:xfrm>
          <a:prstGeom prst="rect">
            <a:avLst/>
          </a:prstGeom>
          <a:noFill/>
        </p:spPr>
      </p:pic>
      <p:pic>
        <p:nvPicPr>
          <p:cNvPr id="13" name="Picture 6" descr="http://th08.deviantart.net/fs70/PRE/i/2013/080/3/6/walks_on_water_by_ralbin-d5yrli4.jpg">
            <a:extLst>
              <a:ext uri="{FF2B5EF4-FFF2-40B4-BE49-F238E27FC236}">
                <a16:creationId xmlns:a16="http://schemas.microsoft.com/office/drawing/2014/main" id="{C022788E-E005-4AC3-B50D-BFFBBAF8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76" y="3228876"/>
            <a:ext cx="2057399" cy="2057399"/>
          </a:xfrm>
          <a:prstGeom prst="rect">
            <a:avLst/>
          </a:prstGeom>
          <a:noFill/>
        </p:spPr>
      </p:pic>
      <p:pic>
        <p:nvPicPr>
          <p:cNvPr id="14" name="Picture 8" descr="https://www.lds.org/bc/content/bible-videos/videos/jesus-heals-a-woman-of-faith/images/02-jesus-heals-a-woman-of-faith-1800.jpg">
            <a:extLst>
              <a:ext uri="{FF2B5EF4-FFF2-40B4-BE49-F238E27FC236}">
                <a16:creationId xmlns:a16="http://schemas.microsoft.com/office/drawing/2014/main" id="{38703343-E2FE-419D-BAF6-44C97059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5426" y="354645"/>
            <a:ext cx="2171700" cy="1447800"/>
          </a:xfrm>
          <a:prstGeom prst="rect">
            <a:avLst/>
          </a:prstGeom>
          <a:noFill/>
        </p:spPr>
      </p:pic>
      <p:pic>
        <p:nvPicPr>
          <p:cNvPr id="15" name="Picture 10" descr="http://www.harmonartonline.com/resources/img/artworks_540/5235.jpg">
            <a:extLst>
              <a:ext uri="{FF2B5EF4-FFF2-40B4-BE49-F238E27FC236}">
                <a16:creationId xmlns:a16="http://schemas.microsoft.com/office/drawing/2014/main" id="{83C81286-35AE-4FAC-9B9D-082662C9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6311" y="4364587"/>
            <a:ext cx="2724806" cy="204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1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685837-45B4-4B21-B732-F6AFB7357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482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D&amp;C 20:38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5878" y="-1169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ockwell Extra Bold" pitchFamily="18" charset="0"/>
              </a:rPr>
              <a:t>Duties of the Priesthood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6, 1830</a:t>
            </a:r>
          </a:p>
        </p:txBody>
      </p:sp>
      <p:pic>
        <p:nvPicPr>
          <p:cNvPr id="9" name="Picture 8" descr="jesus-reading-from-scr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1" y="685800"/>
            <a:ext cx="1693055" cy="1917700"/>
          </a:xfrm>
          <a:prstGeom prst="rect">
            <a:avLst/>
          </a:prstGeom>
        </p:spPr>
      </p:pic>
      <p:pic>
        <p:nvPicPr>
          <p:cNvPr id="2050" name="Picture 2" descr="http://www.tillhecomes.org/wp-content/uploads/2013/11/Jesus-studying-scripture-570x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1"/>
            <a:ext cx="1924050" cy="1421097"/>
          </a:xfrm>
          <a:prstGeom prst="rect">
            <a:avLst/>
          </a:prstGeom>
          <a:noFill/>
        </p:spPr>
      </p:pic>
      <p:pic>
        <p:nvPicPr>
          <p:cNvPr id="2052" name="Picture 4" descr="http://www.laywhispers.com/uploads/4/8/1/0/4810238/9760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819400"/>
            <a:ext cx="1472520" cy="2057400"/>
          </a:xfrm>
          <a:prstGeom prst="rect">
            <a:avLst/>
          </a:prstGeom>
          <a:noFill/>
        </p:spPr>
      </p:pic>
      <p:pic>
        <p:nvPicPr>
          <p:cNvPr id="2054" name="Picture 6" descr="http://th08.deviantart.net/fs70/PRE/i/2013/080/3/6/walks_on_water_by_ralbin-d5yrl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200400"/>
            <a:ext cx="1752600" cy="1752600"/>
          </a:xfrm>
          <a:prstGeom prst="rect">
            <a:avLst/>
          </a:prstGeom>
          <a:noFill/>
        </p:spPr>
      </p:pic>
      <p:pic>
        <p:nvPicPr>
          <p:cNvPr id="2056" name="Picture 8" descr="https://www.lds.org/bc/content/bible-videos/videos/jesus-heals-a-woman-of-faith/images/02-jesus-heals-a-woman-of-faith-1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5181600"/>
            <a:ext cx="2171700" cy="1447800"/>
          </a:xfrm>
          <a:prstGeom prst="rect">
            <a:avLst/>
          </a:prstGeom>
          <a:noFill/>
        </p:spPr>
      </p:pic>
      <p:pic>
        <p:nvPicPr>
          <p:cNvPr id="2058" name="Picture 10" descr="http://www.harmonartonline.com/resources/img/artworks_540/52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05400"/>
            <a:ext cx="1828800" cy="1371600"/>
          </a:xfrm>
          <a:prstGeom prst="rect">
            <a:avLst/>
          </a:prstGeom>
          <a:noFill/>
        </p:spPr>
      </p:pic>
      <p:graphicFrame>
        <p:nvGraphicFramePr>
          <p:cNvPr id="16" name="Diagram 15"/>
          <p:cNvGraphicFramePr/>
          <p:nvPr/>
        </p:nvGraphicFramePr>
        <p:xfrm>
          <a:off x="1828800" y="1143000"/>
          <a:ext cx="449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38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8679EF-A285-4BEB-A116-E1E8E2B3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3A8679EF-A285-4BEB-A116-E1E8E2B33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8DF323-33ED-4674-92A2-1A0E55FE2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graphicEl>
                                              <a:dgm id="{0B8DF323-33ED-4674-92A2-1A0E55FE2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37D61E-1376-4FFB-A854-B76DD04E7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graphicEl>
                                              <a:dgm id="{7F37D61E-1376-4FFB-A854-B76DD04E7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78820A-14BC-452D-8B48-312AF0CE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graphicEl>
                                              <a:dgm id="{C078820A-14BC-452D-8B48-312AF0CE3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498650F-026A-4483-B7FB-43440D8C2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graphicEl>
                                              <a:dgm id="{2498650F-026A-4483-B7FB-43440D8C2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D21AB97-6BCC-45A7-863C-B1CD9AEEB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graphicEl>
                                              <a:dgm id="{5D21AB97-6BCC-45A7-863C-B1CD9AEEB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CA42712-EE8D-4149-A111-4BD77920A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>
                                            <p:graphicEl>
                                              <a:dgm id="{CCA42712-EE8D-4149-A111-4BD77920A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CCE18A4-689D-4C47-A52D-B996A6FAE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graphicEl>
                                              <a:dgm id="{FCCE18A4-689D-4C47-A52D-B996A6FAE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087DCE-5847-4A26-9CC4-D6CD56998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>
                                            <p:graphicEl>
                                              <a:dgm id="{AF087DCE-5847-4A26-9CC4-D6CD56998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D14D118-F0E8-4A71-99EE-EA0A94AD3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>
                                            <p:graphicEl>
                                              <a:dgm id="{4D14D118-F0E8-4A71-99EE-EA0A94AD3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8E8669C-DEF5-412A-A138-D66A783C2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graphicEl>
                                              <a:dgm id="{D8E8669C-DEF5-412A-A138-D66A783C2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14E650-1067-411C-820F-569DCF859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>
                                            <p:graphicEl>
                                              <a:dgm id="{4314E650-1067-411C-820F-569DCF859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8A0D7-E215-49F5-B721-87AF96EFAD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1" y="304800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itchFamily="18" charset="0"/>
              </a:rPr>
              <a:t>Aaronic Priesthood</a:t>
            </a:r>
            <a:endParaRPr lang="en-US" sz="40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96" y="1474619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Prophets, apostles, other Church leaders, and full-time missionaries have these responsibilities.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However,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These are duties that all priesthood holders, including Aaronic Priesthood holders, can carry out.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Aaronic Priesthood holders in your class have been trusted with significant opportunities to serve.</a:t>
            </a:r>
          </a:p>
        </p:txBody>
      </p:sp>
      <p:pic>
        <p:nvPicPr>
          <p:cNvPr id="16388" name="Picture 4" descr="http://www.mormonnewsroom.org/media/640x360/Sacr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1"/>
            <a:ext cx="3352800" cy="1891863"/>
          </a:xfrm>
          <a:prstGeom prst="rect">
            <a:avLst/>
          </a:prstGeom>
          <a:noFill/>
        </p:spPr>
      </p:pic>
      <p:pic>
        <p:nvPicPr>
          <p:cNvPr id="1026" name="Picture 2" descr="Image result for presidency of the church">
            <a:extLst>
              <a:ext uri="{FF2B5EF4-FFF2-40B4-BE49-F238E27FC236}">
                <a16:creationId xmlns:a16="http://schemas.microsoft.com/office/drawing/2014/main" id="{EEFC5F50-8CD5-4F9A-9C34-3354F6D6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15" y="1268905"/>
            <a:ext cx="3347856" cy="21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408FD-0285-4FA9-9A67-3CBBD2366E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949" y="2077065"/>
            <a:ext cx="4104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Apostle is an Elder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Baptize and Confirm the Gift of the Holy Ghost by laying on of hands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Ordain other Elders, Priest, Teachers and Deacons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Administer the Sacrament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Teach, Expound, Exhort, and watch of the church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Take lead in all meetings and conduct with the Holy Spirit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itchFamily="18" charset="0"/>
              </a:rPr>
              <a:t>Duties of an Elder</a:t>
            </a:r>
            <a:endParaRPr lang="en-US" sz="40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900954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Elders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D&amp;C 20:38-45</a:t>
            </a:r>
          </a:p>
        </p:txBody>
      </p:sp>
      <p:pic>
        <p:nvPicPr>
          <p:cNvPr id="13" name="Picture 12" descr="100_0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9900" y="4322096"/>
            <a:ext cx="1763047" cy="23507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6ACF17-10AC-452E-AF54-409876E4D725}"/>
              </a:ext>
            </a:extLst>
          </p:cNvPr>
          <p:cNvGrpSpPr/>
          <p:nvPr/>
        </p:nvGrpSpPr>
        <p:grpSpPr>
          <a:xfrm>
            <a:off x="5345229" y="1187359"/>
            <a:ext cx="5877576" cy="2949562"/>
            <a:chOff x="5345229" y="1187359"/>
            <a:chExt cx="5478858" cy="27494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B8671A-0EFD-462F-B200-ED299AA4C905}"/>
                </a:ext>
              </a:extLst>
            </p:cNvPr>
            <p:cNvGrpSpPr/>
            <p:nvPr/>
          </p:nvGrpSpPr>
          <p:grpSpPr>
            <a:xfrm>
              <a:off x="5345229" y="1187359"/>
              <a:ext cx="5478858" cy="2749472"/>
              <a:chOff x="3398442" y="3656972"/>
              <a:chExt cx="5478858" cy="27494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2CBCC3-39D0-4444-ADDA-7BFBB2FC8014}"/>
                  </a:ext>
                </a:extLst>
              </p:cNvPr>
              <p:cNvSpPr/>
              <p:nvPr/>
            </p:nvSpPr>
            <p:spPr>
              <a:xfrm>
                <a:off x="7077636" y="5100918"/>
                <a:ext cx="838200" cy="1295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5B58C6-7E64-4220-8A66-192223199895}"/>
                  </a:ext>
                </a:extLst>
              </p:cNvPr>
              <p:cNvSpPr/>
              <p:nvPr/>
            </p:nvSpPr>
            <p:spPr>
              <a:xfrm>
                <a:off x="8001000" y="5105400"/>
                <a:ext cx="838200" cy="1295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0A9E6-8085-4601-B598-F00751F2674C}"/>
                  </a:ext>
                </a:extLst>
              </p:cNvPr>
              <p:cNvSpPr txBox="1"/>
              <p:nvPr/>
            </p:nvSpPr>
            <p:spPr>
              <a:xfrm>
                <a:off x="3406758" y="4698650"/>
                <a:ext cx="9573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M. Russell Ballard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5E0E42-9E6C-483B-9A89-6FDBA3A25104}"/>
                  </a:ext>
                </a:extLst>
              </p:cNvPr>
              <p:cNvSpPr/>
              <p:nvPr/>
            </p:nvSpPr>
            <p:spPr>
              <a:xfrm>
                <a:off x="3450606" y="3656972"/>
                <a:ext cx="838200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4D37022-9FF2-49A2-9C36-FF5661D5D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4830" y="3872548"/>
                <a:ext cx="691402" cy="86425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BFE3E7-D99A-4CB6-97AB-A53714CC30AB}"/>
                  </a:ext>
                </a:extLst>
              </p:cNvPr>
              <p:cNvSpPr txBox="1"/>
              <p:nvPr/>
            </p:nvSpPr>
            <p:spPr>
              <a:xfrm>
                <a:off x="4287908" y="4748086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Jeffrey R. Holland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7C6426C-7608-4509-9EE5-F12B80BA9BE1}"/>
                  </a:ext>
                </a:extLst>
              </p:cNvPr>
              <p:cNvSpPr/>
              <p:nvPr/>
            </p:nvSpPr>
            <p:spPr>
              <a:xfrm>
                <a:off x="4343400" y="3657600"/>
                <a:ext cx="838200" cy="12954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A196EE-4130-48FA-A7F7-8FB6C95DF5E9}"/>
                  </a:ext>
                </a:extLst>
              </p:cNvPr>
              <p:cNvSpPr txBox="1"/>
              <p:nvPr/>
            </p:nvSpPr>
            <p:spPr>
              <a:xfrm>
                <a:off x="5112201" y="4766466"/>
                <a:ext cx="11807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Dieter F. Uchtdorf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D39BB5-F479-4FB0-BC21-7080B0B0F5FE}"/>
                  </a:ext>
                </a:extLst>
              </p:cNvPr>
              <p:cNvSpPr/>
              <p:nvPr/>
            </p:nvSpPr>
            <p:spPr>
              <a:xfrm>
                <a:off x="5257800" y="3657600"/>
                <a:ext cx="838200" cy="1295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82AF46-3842-4A8F-A466-310DE54524AC}"/>
                  </a:ext>
                </a:extLst>
              </p:cNvPr>
              <p:cNvSpPr txBox="1"/>
              <p:nvPr/>
            </p:nvSpPr>
            <p:spPr>
              <a:xfrm>
                <a:off x="6121118" y="4746867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David A. Bednar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CDE0D8-50DF-42E9-9049-1C74CECE81D2}"/>
                  </a:ext>
                </a:extLst>
              </p:cNvPr>
              <p:cNvSpPr/>
              <p:nvPr/>
            </p:nvSpPr>
            <p:spPr>
              <a:xfrm>
                <a:off x="6172200" y="3667435"/>
                <a:ext cx="838200" cy="1295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FA25FB4-D984-49E5-A78C-BDD235E7E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264" y="3854470"/>
                <a:ext cx="716072" cy="90040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424B5-4799-4E34-AD0A-6A7224D6DB9B}"/>
                  </a:ext>
                </a:extLst>
              </p:cNvPr>
              <p:cNvSpPr txBox="1"/>
              <p:nvPr/>
            </p:nvSpPr>
            <p:spPr>
              <a:xfrm>
                <a:off x="7078351" y="4755936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Quentin L. Cook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FCEB6A-4B6B-4FF5-825A-B13F4D61B517}"/>
                  </a:ext>
                </a:extLst>
              </p:cNvPr>
              <p:cNvSpPr/>
              <p:nvPr/>
            </p:nvSpPr>
            <p:spPr>
              <a:xfrm>
                <a:off x="7086600" y="3657600"/>
                <a:ext cx="838200" cy="1295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5A850BB-C2F6-4EE7-BEF4-3E364FDA8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3" r="10325" b="-8272"/>
              <a:stretch/>
            </p:blipFill>
            <p:spPr>
              <a:xfrm>
                <a:off x="7183632" y="3864230"/>
                <a:ext cx="656669" cy="968363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9C6A1C-0ADE-4D95-A0CC-ABD6AB869275}"/>
                  </a:ext>
                </a:extLst>
              </p:cNvPr>
              <p:cNvSpPr txBox="1"/>
              <p:nvPr/>
            </p:nvSpPr>
            <p:spPr>
              <a:xfrm>
                <a:off x="7962900" y="4686531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D. Todd Christofferson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FA3ACE-FA0A-4432-A62B-C7544FD5B04E}"/>
                  </a:ext>
                </a:extLst>
              </p:cNvPr>
              <p:cNvSpPr/>
              <p:nvPr/>
            </p:nvSpPr>
            <p:spPr>
              <a:xfrm>
                <a:off x="8001000" y="3657600"/>
                <a:ext cx="838200" cy="1295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00FBA8-661C-45EA-880A-6C494482E08D}"/>
                  </a:ext>
                </a:extLst>
              </p:cNvPr>
              <p:cNvSpPr txBox="1"/>
              <p:nvPr/>
            </p:nvSpPr>
            <p:spPr>
              <a:xfrm>
                <a:off x="3398442" y="6181612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Neil L. Anderson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120FB4-8132-46EA-8080-3D93ECCEF8C1}"/>
                  </a:ext>
                </a:extLst>
              </p:cNvPr>
              <p:cNvSpPr/>
              <p:nvPr/>
            </p:nvSpPr>
            <p:spPr>
              <a:xfrm>
                <a:off x="3427578" y="5102140"/>
                <a:ext cx="838200" cy="12954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2B58DC-535B-40BE-A925-ECC912A33B21}"/>
                  </a:ext>
                </a:extLst>
              </p:cNvPr>
              <p:cNvSpPr txBox="1"/>
              <p:nvPr/>
            </p:nvSpPr>
            <p:spPr>
              <a:xfrm>
                <a:off x="4253452" y="6161166"/>
                <a:ext cx="10331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Ronald A. </a:t>
                </a:r>
                <a:r>
                  <a:rPr lang="en-US" sz="800" dirty="0" err="1"/>
                  <a:t>Rasband</a:t>
                </a:r>
                <a:endParaRPr lang="en-US" sz="8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DD3A45-6767-496A-9A7F-3C8CA270B4BF}"/>
                  </a:ext>
                </a:extLst>
              </p:cNvPr>
              <p:cNvSpPr/>
              <p:nvPr/>
            </p:nvSpPr>
            <p:spPr>
              <a:xfrm>
                <a:off x="4350942" y="5098865"/>
                <a:ext cx="838200" cy="12954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4" descr="https://www.lds.org/bc/content/shared/content/images/leaders/elder-rasband-2016-278.jpg">
                <a:extLst>
                  <a:ext uri="{FF2B5EF4-FFF2-40B4-BE49-F238E27FC236}">
                    <a16:creationId xmlns:a16="http://schemas.microsoft.com/office/drawing/2014/main" id="{F1FBC738-DC6B-4309-894B-403DC6BA81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0293" y="5297678"/>
                <a:ext cx="700444" cy="87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9B7F43-E4C6-4622-B000-A34DC622C983}"/>
                  </a:ext>
                </a:extLst>
              </p:cNvPr>
              <p:cNvSpPr txBox="1"/>
              <p:nvPr/>
            </p:nvSpPr>
            <p:spPr>
              <a:xfrm>
                <a:off x="5140287" y="6176083"/>
                <a:ext cx="10652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Gary E. Stevenson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26E8E76-46B5-4317-9913-E64ADB8BDA16}"/>
                  </a:ext>
                </a:extLst>
              </p:cNvPr>
              <p:cNvSpPr/>
              <p:nvPr/>
            </p:nvSpPr>
            <p:spPr>
              <a:xfrm>
                <a:off x="5257800" y="5105400"/>
                <a:ext cx="838200" cy="12954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6" descr="https://www.lds.org/bc/content/shared/content/images/leaders/stevenson-gary-e-267x334.jpg">
                <a:extLst>
                  <a:ext uri="{FF2B5EF4-FFF2-40B4-BE49-F238E27FC236}">
                    <a16:creationId xmlns:a16="http://schemas.microsoft.com/office/drawing/2014/main" id="{D8137801-FAE5-4E42-AD57-0B8DA7077A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4733" y="5297678"/>
                <a:ext cx="713298" cy="889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837D33-C4B1-45C4-8F13-46F692E4875C}"/>
                  </a:ext>
                </a:extLst>
              </p:cNvPr>
              <p:cNvSpPr txBox="1"/>
              <p:nvPr/>
            </p:nvSpPr>
            <p:spPr>
              <a:xfrm>
                <a:off x="6134100" y="6191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Dale G. </a:t>
                </a:r>
                <a:r>
                  <a:rPr lang="en-US" sz="800" dirty="0" err="1"/>
                  <a:t>Renlund</a:t>
                </a:r>
                <a:endParaRPr lang="en-US" sz="8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4053A4-512B-449E-8847-4C99A051B792}"/>
                  </a:ext>
                </a:extLst>
              </p:cNvPr>
              <p:cNvSpPr/>
              <p:nvPr/>
            </p:nvSpPr>
            <p:spPr>
              <a:xfrm>
                <a:off x="6172200" y="5105400"/>
                <a:ext cx="838200" cy="12954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8" descr="https://www.lds.org/bc/content/shared/content/images/leaders/elder-renlund-2016-278.jpg">
                <a:extLst>
                  <a:ext uri="{FF2B5EF4-FFF2-40B4-BE49-F238E27FC236}">
                    <a16:creationId xmlns:a16="http://schemas.microsoft.com/office/drawing/2014/main" id="{7495F8C5-4FF6-460A-805B-A433A06E5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4346" y="5321288"/>
                <a:ext cx="695811" cy="866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" descr="https://www.lds.org/bc/content/shared/content/images/leaders/d-todd-christofferson-large.jpg">
                <a:extLst>
                  <a:ext uri="{FF2B5EF4-FFF2-40B4-BE49-F238E27FC236}">
                    <a16:creationId xmlns:a16="http://schemas.microsoft.com/office/drawing/2014/main" id="{463FF5A8-56ED-4DFB-9B3C-B4657BBE3D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8951" y="3859863"/>
                <a:ext cx="710627" cy="889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2" descr="https://www.lds.org/bc/content/shared/content/images/leaders/dieter-f-uchtdorf-large.jpg">
                <a:extLst>
                  <a:ext uri="{FF2B5EF4-FFF2-40B4-BE49-F238E27FC236}">
                    <a16:creationId xmlns:a16="http://schemas.microsoft.com/office/drawing/2014/main" id="{86D06671-5CC5-4994-B0AD-69009A8B7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143" y="3868596"/>
                <a:ext cx="716072" cy="893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4" descr="https://www.lds.org/bc/content/shared/content/images/leaders/neil-l-andersen-large.jpg">
                <a:extLst>
                  <a:ext uri="{FF2B5EF4-FFF2-40B4-BE49-F238E27FC236}">
                    <a16:creationId xmlns:a16="http://schemas.microsoft.com/office/drawing/2014/main" id="{3AD20FB6-8785-409A-88FE-CFFDAD883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085" y="5311734"/>
                <a:ext cx="670579" cy="839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6" descr="https://www.lds.org/bc/content/shared/content/images/leaders/jeffrey-r-holland-large.jpg">
                <a:extLst>
                  <a:ext uri="{FF2B5EF4-FFF2-40B4-BE49-F238E27FC236}">
                    <a16:creationId xmlns:a16="http://schemas.microsoft.com/office/drawing/2014/main" id="{F8E554E7-E3A5-4D6D-A0C0-E7E06532C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8128" y="3882536"/>
                <a:ext cx="724602" cy="901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 descr="Image result">
              <a:extLst>
                <a:ext uri="{FF2B5EF4-FFF2-40B4-BE49-F238E27FC236}">
                  <a16:creationId xmlns:a16="http://schemas.microsoft.com/office/drawing/2014/main" id="{088C6A46-820B-4DBC-9C86-6D3E4224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451" y="2798027"/>
              <a:ext cx="747750" cy="96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id="{A25474C0-AB1B-4537-9EA3-D85686D35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738" y="2798026"/>
              <a:ext cx="696359" cy="91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1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E67487-6C26-40CA-96D7-425A249ECB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-1353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itchFamily="18" charset="0"/>
              </a:rPr>
              <a:t>Duties of a Priest</a:t>
            </a:r>
            <a:endParaRPr lang="en-US" sz="40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9906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Priests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D&amp;C 20:46-52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627" y="1828801"/>
            <a:ext cx="5129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Teach, Expound, Exhort, Baptize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Administer the Sacrament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Visit the house of each member, and exhort them to pray vocally and in secret and attend to all family duties.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Ordain other Elders, Priest, Teachers and Deacons</a:t>
            </a:r>
          </a:p>
          <a:p>
            <a:r>
              <a:rPr lang="en-US" dirty="0">
                <a:solidFill>
                  <a:schemeClr val="bg1"/>
                </a:solidFill>
              </a:rPr>
              <a:t>Confirm the Gift of the Holy Ghost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Take lead in all meetings when there is no Elder present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Assist an Elder if occasion arises</a:t>
            </a:r>
          </a:p>
        </p:txBody>
      </p:sp>
      <p:pic>
        <p:nvPicPr>
          <p:cNvPr id="22530" name="Picture 2" descr="http://mormonbeliefs.org/files/2012/04/blessing-sacrament-mor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56317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2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415A95-FD6E-48B0-A3CA-A7BEDBEF08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25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723E2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itchFamily="18" charset="0"/>
              </a:rPr>
              <a:t>Duties of a Teacher</a:t>
            </a:r>
            <a:endParaRPr lang="en-US" sz="40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2078" y="76920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Teachers and Deacons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D&amp;C 20:53-59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820" y="1600201"/>
            <a:ext cx="81713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Watch over the church continually and strengthen them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see that there is no iniquity in the church, neither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hardness with each other, neither lying, backbiting, nor evil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speaking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See that the church meet together often, and also see that all the members do their duty.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take the lead of meetings in the absence of the elder or priest—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They are to assisted always, in all their duties in the church, by the deacons, if occasion requires.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But neither teachers nor deacons have authority to baptize, administer the sacrament, or lay on hands;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To warn, expound, exhort, and teach, and invite all to come unto Christ.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encrypted-tbn1.gstatic.com/images?q=tbn:ANd9GcS1PwezTNyPKNgjsi3JeXQ9VsEeZZgw2EyKn0l10akVjEo_Bu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5746" y="2291138"/>
            <a:ext cx="2516482" cy="322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2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452</Words>
  <Application>Microsoft Office PowerPoint</Application>
  <PresentationFormat>Widescreen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1</cp:revision>
  <dcterms:created xsi:type="dcterms:W3CDTF">2020-08-22T16:30:02Z</dcterms:created>
  <dcterms:modified xsi:type="dcterms:W3CDTF">2020-08-22T16:34:06Z</dcterms:modified>
</cp:coreProperties>
</file>