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8" r:id="rId4"/>
    <p:sldId id="259" r:id="rId5"/>
    <p:sldId id="260" r:id="rId6"/>
    <p:sldId id="261" r:id="rId7"/>
    <p:sldId id="262" r:id="rId8"/>
    <p:sldId id="263" r:id="rId9"/>
    <p:sldId id="264" r:id="rId10"/>
    <p:sldId id="265" r:id="rId11"/>
    <p:sldId id="266" r:id="rId12"/>
    <p:sldId id="258" r:id="rId13"/>
    <p:sldId id="267" r:id="rId14"/>
  </p:sldIdLst>
  <p:sldSz cx="12192000" cy="6858000"/>
  <p:notesSz cx="6858000" cy="9144000"/>
  <p:embeddedFontLst>
    <p:embeddedFont>
      <p:font typeface="Arial Rounded MT Bold" panose="020F0704030504030204" pitchFamily="34" charset="0"/>
      <p:regular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olonna MT" panose="04020805060202030203" pitchFamily="82" charset="0"/>
      <p:regular r:id="rId22"/>
    </p:embeddedFont>
    <p:embeddedFont>
      <p:font typeface="Open Sans" panose="020B0606030504020204" pitchFamily="34" charset="0"/>
      <p:regular r:id="rId23"/>
      <p:bold r:id="rId24"/>
      <p:italic r:id="rId25"/>
      <p:boldItalic r:id="rId26"/>
    </p:embeddedFont>
    <p:embeddedFont>
      <p:font typeface="Palatino" pitchFamily="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t>8/14/2020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1</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Introduction to the </a:t>
            </a:r>
          </a:p>
          <a:p>
            <a:pPr algn="ctr"/>
            <a:r>
              <a:rPr lang="en-US" sz="6000" dirty="0">
                <a:solidFill>
                  <a:schemeClr val="bg1"/>
                </a:solidFill>
                <a:latin typeface="Arial Rounded MT Bold" panose="020F0704030504030204" pitchFamily="34" charset="0"/>
              </a:rPr>
              <a:t>New Testament</a:t>
            </a:r>
          </a:p>
        </p:txBody>
      </p:sp>
      <p:grpSp>
        <p:nvGrpSpPr>
          <p:cNvPr id="7" name="Group 6"/>
          <p:cNvGrpSpPr/>
          <p:nvPr/>
        </p:nvGrpSpPr>
        <p:grpSpPr>
          <a:xfrm rot="21007855">
            <a:off x="951841" y="2857248"/>
            <a:ext cx="2810519" cy="3640943"/>
            <a:chOff x="2819400" y="3657598"/>
            <a:chExt cx="1365515" cy="2048764"/>
          </a:xfrm>
        </p:grpSpPr>
        <p:sp>
          <p:nvSpPr>
            <p:cNvPr id="9" name="Rectangle 8"/>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New Testament</a:t>
              </a:r>
            </a:p>
          </p:txBody>
        </p:sp>
        <p:sp>
          <p:nvSpPr>
            <p:cNvPr id="12" name="Rectangle 11"/>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14200" y="3695271"/>
            <a:ext cx="6901396" cy="646331"/>
          </a:xfrm>
          <a:prstGeom prst="rect">
            <a:avLst/>
          </a:prstGeom>
        </p:spPr>
        <p:txBody>
          <a:bodyPr wrap="square">
            <a:spAutoFit/>
          </a:bodyPr>
          <a:lstStyle/>
          <a:p>
            <a:r>
              <a:rPr lang="en-US" i="1" dirty="0">
                <a:solidFill>
                  <a:schemeClr val="bg1"/>
                </a:solidFill>
              </a:rPr>
              <a:t>A collection of inspired writings (originally in Greek) about the life and ministry of Jesus Christ, the Apostles, and other followers of Jesus Christ.</a:t>
            </a:r>
          </a:p>
        </p:txBody>
      </p:sp>
      <p:sp>
        <p:nvSpPr>
          <p:cNvPr id="13" name="Footer Placeholder 14">
            <a:extLst>
              <a:ext uri="{FF2B5EF4-FFF2-40B4-BE49-F238E27FC236}">
                <a16:creationId xmlns:a16="http://schemas.microsoft.com/office/drawing/2014/main" id="{71DB1F98-C6A5-4CCF-A9AD-3D0B7ED67297}"/>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2427" y="0"/>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Coming Unto Christ</a:t>
            </a:r>
          </a:p>
        </p:txBody>
      </p:sp>
      <p:sp>
        <p:nvSpPr>
          <p:cNvPr id="8" name="Rectangle 7"/>
          <p:cNvSpPr/>
          <p:nvPr/>
        </p:nvSpPr>
        <p:spPr>
          <a:xfrm>
            <a:off x="11588657" y="6422100"/>
            <a:ext cx="530916" cy="369332"/>
          </a:xfrm>
          <a:prstGeom prst="rect">
            <a:avLst/>
          </a:prstGeom>
        </p:spPr>
        <p:txBody>
          <a:bodyPr wrap="none">
            <a:spAutoFit/>
          </a:bodyPr>
          <a:lstStyle/>
          <a:p>
            <a:pPr algn="ctr"/>
            <a:r>
              <a:rPr lang="en-US" dirty="0">
                <a:solidFill>
                  <a:schemeClr val="bg1"/>
                </a:solidFill>
                <a:latin typeface="Open Sans"/>
              </a:rPr>
              <a:t> (5)</a:t>
            </a:r>
            <a:endParaRPr lang="en-US" dirty="0">
              <a:solidFill>
                <a:schemeClr val="bg1"/>
              </a:solidFill>
            </a:endParaRPr>
          </a:p>
        </p:txBody>
      </p:sp>
      <p:grpSp>
        <p:nvGrpSpPr>
          <p:cNvPr id="28" name="Group 15"/>
          <p:cNvGrpSpPr/>
          <p:nvPr/>
        </p:nvGrpSpPr>
        <p:grpSpPr>
          <a:xfrm>
            <a:off x="3116640" y="1890193"/>
            <a:ext cx="435385" cy="1058978"/>
            <a:chOff x="5883426" y="1905000"/>
            <a:chExt cx="1271017" cy="3165915"/>
          </a:xfrm>
          <a:solidFill>
            <a:schemeClr val="accent5">
              <a:lumMod val="60000"/>
              <a:lumOff val="40000"/>
            </a:schemeClr>
          </a:solidFill>
        </p:grpSpPr>
        <p:sp>
          <p:nvSpPr>
            <p:cNvPr id="59" name="Oval 58"/>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2423263">
              <a:off x="6068520"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18930933">
              <a:off x="6612190" y="4346223"/>
              <a:ext cx="381000" cy="71779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5400000">
              <a:off x="6328435" y="261227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5"/>
          <p:cNvGrpSpPr/>
          <p:nvPr/>
        </p:nvGrpSpPr>
        <p:grpSpPr>
          <a:xfrm>
            <a:off x="2228512" y="2975293"/>
            <a:ext cx="435385" cy="1058978"/>
            <a:chOff x="5883426" y="1905000"/>
            <a:chExt cx="1271017" cy="3165915"/>
          </a:xfrm>
          <a:solidFill>
            <a:schemeClr val="accent5">
              <a:lumMod val="60000"/>
              <a:lumOff val="40000"/>
            </a:schemeClr>
          </a:solidFill>
        </p:grpSpPr>
        <p:sp>
          <p:nvSpPr>
            <p:cNvPr id="54" name="Oval 53"/>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423263">
              <a:off x="6068520"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8930933">
              <a:off x="6612190" y="4346223"/>
              <a:ext cx="381000" cy="71779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5400000">
              <a:off x="6328435" y="261227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5"/>
          <p:cNvGrpSpPr/>
          <p:nvPr/>
        </p:nvGrpSpPr>
        <p:grpSpPr>
          <a:xfrm>
            <a:off x="1567877" y="4319003"/>
            <a:ext cx="435385" cy="1058978"/>
            <a:chOff x="5883426" y="1905000"/>
            <a:chExt cx="1271017" cy="3165915"/>
          </a:xfrm>
          <a:solidFill>
            <a:schemeClr val="accent5">
              <a:lumMod val="60000"/>
              <a:lumOff val="40000"/>
            </a:schemeClr>
          </a:solidFill>
        </p:grpSpPr>
        <p:sp>
          <p:nvSpPr>
            <p:cNvPr id="44" name="Oval 43"/>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2423263">
              <a:off x="6068520"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8930933">
              <a:off x="6612190" y="4346223"/>
              <a:ext cx="381000" cy="71779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5400000">
              <a:off x="6328435" y="261227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5"/>
          <p:cNvGrpSpPr/>
          <p:nvPr/>
        </p:nvGrpSpPr>
        <p:grpSpPr>
          <a:xfrm>
            <a:off x="2722650" y="4286553"/>
            <a:ext cx="435385" cy="1058978"/>
            <a:chOff x="5883426" y="1905000"/>
            <a:chExt cx="1271017" cy="3165915"/>
          </a:xfrm>
          <a:solidFill>
            <a:schemeClr val="accent5">
              <a:lumMod val="60000"/>
              <a:lumOff val="40000"/>
            </a:schemeClr>
          </a:solidFill>
        </p:grpSpPr>
        <p:sp>
          <p:nvSpPr>
            <p:cNvPr id="34" name="Oval 33"/>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2423263">
              <a:off x="6068520"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8930933">
              <a:off x="6612190" y="4346223"/>
              <a:ext cx="381000" cy="71779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5400000">
              <a:off x="6328435" y="261227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3899959" y="2968571"/>
            <a:ext cx="455197" cy="1107166"/>
            <a:chOff x="6305347" y="3294694"/>
            <a:chExt cx="554664" cy="1349097"/>
          </a:xfrm>
          <a:solidFill>
            <a:srgbClr val="FF99CC"/>
          </a:solidFill>
        </p:grpSpPr>
        <p:grpSp>
          <p:nvGrpSpPr>
            <p:cNvPr id="65" name="Group 15"/>
            <p:cNvGrpSpPr/>
            <p:nvPr/>
          </p:nvGrpSpPr>
          <p:grpSpPr>
            <a:xfrm>
              <a:off x="6305347" y="3294694"/>
              <a:ext cx="554664" cy="1349097"/>
              <a:chOff x="5883426" y="1905000"/>
              <a:chExt cx="1271017" cy="3165915"/>
            </a:xfrm>
            <a:grpFill/>
          </p:grpSpPr>
          <p:sp>
            <p:nvSpPr>
              <p:cNvPr id="67" name="Oval 66"/>
              <p:cNvSpPr/>
              <p:nvPr/>
            </p:nvSpPr>
            <p:spPr>
              <a:xfrm>
                <a:off x="6019800" y="19050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2423263">
                <a:off x="6068520" y="43851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6324600" y="2819400"/>
                <a:ext cx="381000" cy="1828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8930933">
                <a:off x="6612190" y="4346223"/>
                <a:ext cx="381000" cy="71779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5400000">
                <a:off x="6328435" y="261227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Isosceles Triangle 65"/>
            <p:cNvSpPr/>
            <p:nvPr/>
          </p:nvSpPr>
          <p:spPr>
            <a:xfrm>
              <a:off x="6378172" y="3731226"/>
              <a:ext cx="420794" cy="680869"/>
            </a:xfrm>
            <a:prstGeom prst="triangl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4435785" y="4295748"/>
            <a:ext cx="455197" cy="1107166"/>
            <a:chOff x="6305347" y="3294694"/>
            <a:chExt cx="554664" cy="1349097"/>
          </a:xfrm>
          <a:solidFill>
            <a:srgbClr val="FF99CC"/>
          </a:solidFill>
        </p:grpSpPr>
        <p:grpSp>
          <p:nvGrpSpPr>
            <p:cNvPr id="73" name="Group 15"/>
            <p:cNvGrpSpPr/>
            <p:nvPr/>
          </p:nvGrpSpPr>
          <p:grpSpPr>
            <a:xfrm>
              <a:off x="6305347" y="3294694"/>
              <a:ext cx="554664" cy="1349097"/>
              <a:chOff x="5883426" y="1905000"/>
              <a:chExt cx="1271017" cy="3165915"/>
            </a:xfrm>
            <a:grpFill/>
          </p:grpSpPr>
          <p:sp>
            <p:nvSpPr>
              <p:cNvPr id="75" name="Oval 74"/>
              <p:cNvSpPr/>
              <p:nvPr/>
            </p:nvSpPr>
            <p:spPr>
              <a:xfrm>
                <a:off x="6019800" y="19050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2423263">
                <a:off x="6068520" y="43851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6324600" y="2819400"/>
                <a:ext cx="381000" cy="1828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18930933">
                <a:off x="6612190" y="4346223"/>
                <a:ext cx="381000" cy="71779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5400000">
                <a:off x="6328435" y="261227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Isosceles Triangle 73"/>
            <p:cNvSpPr/>
            <p:nvPr/>
          </p:nvSpPr>
          <p:spPr>
            <a:xfrm>
              <a:off x="6378172" y="3731226"/>
              <a:ext cx="420794" cy="680869"/>
            </a:xfrm>
            <a:prstGeom prst="triangl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3429418" y="4279831"/>
            <a:ext cx="455197" cy="1107166"/>
            <a:chOff x="6305347" y="3294694"/>
            <a:chExt cx="554664" cy="1349097"/>
          </a:xfrm>
          <a:solidFill>
            <a:srgbClr val="FF99CC"/>
          </a:solidFill>
        </p:grpSpPr>
        <p:grpSp>
          <p:nvGrpSpPr>
            <p:cNvPr id="81" name="Group 15"/>
            <p:cNvGrpSpPr/>
            <p:nvPr/>
          </p:nvGrpSpPr>
          <p:grpSpPr>
            <a:xfrm>
              <a:off x="6305347" y="3294694"/>
              <a:ext cx="554664" cy="1349097"/>
              <a:chOff x="5883426" y="1905000"/>
              <a:chExt cx="1271017" cy="3165915"/>
            </a:xfrm>
            <a:grpFill/>
          </p:grpSpPr>
          <p:sp>
            <p:nvSpPr>
              <p:cNvPr id="83" name="Oval 82"/>
              <p:cNvSpPr/>
              <p:nvPr/>
            </p:nvSpPr>
            <p:spPr>
              <a:xfrm>
                <a:off x="6019800" y="19050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2423263">
                <a:off x="6068520" y="43851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6324600" y="2819400"/>
                <a:ext cx="381000" cy="1828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18930933">
                <a:off x="6612190" y="4346223"/>
                <a:ext cx="381000" cy="71779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5400000">
                <a:off x="6328435" y="261227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Isosceles Triangle 81"/>
            <p:cNvSpPr/>
            <p:nvPr/>
          </p:nvSpPr>
          <p:spPr>
            <a:xfrm>
              <a:off x="6378172" y="3731226"/>
              <a:ext cx="420794" cy="680869"/>
            </a:xfrm>
            <a:prstGeom prst="triangl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904315" y="2068303"/>
            <a:ext cx="5569923" cy="584775"/>
          </a:xfrm>
          <a:prstGeom prst="rect">
            <a:avLst/>
          </a:prstGeom>
          <a:noFill/>
        </p:spPr>
        <p:txBody>
          <a:bodyPr wrap="none" lIns="91440" tIns="45720" rIns="91440" bIns="45720">
            <a:spAutoFit/>
          </a:bodyPr>
          <a:lstStyle/>
          <a:p>
            <a:pPr algn="ctr"/>
            <a:r>
              <a:rPr lang="en-US" sz="3200" b="1" cap="none" spc="0" dirty="0">
                <a:ln w="6600">
                  <a:solidFill>
                    <a:schemeClr val="accent2"/>
                  </a:solidFill>
                  <a:prstDash val="solid"/>
                </a:ln>
                <a:solidFill>
                  <a:srgbClr val="FFFFFF"/>
                </a:solidFill>
                <a:effectLst>
                  <a:outerShdw dist="38100" dir="2700000" algn="tl" rotWithShape="0">
                    <a:schemeClr val="accent2"/>
                  </a:outerShdw>
                </a:effectLst>
              </a:rPr>
              <a:t>Come unto Jesus Christ Yourself</a:t>
            </a:r>
          </a:p>
        </p:txBody>
      </p:sp>
      <p:sp>
        <p:nvSpPr>
          <p:cNvPr id="89" name="Rectangle 88"/>
          <p:cNvSpPr/>
          <p:nvPr/>
        </p:nvSpPr>
        <p:spPr>
          <a:xfrm>
            <a:off x="5111651" y="3258092"/>
            <a:ext cx="5931175" cy="584775"/>
          </a:xfrm>
          <a:prstGeom prst="rect">
            <a:avLst/>
          </a:prstGeom>
          <a:noFill/>
        </p:spPr>
        <p:txBody>
          <a:bodyPr wrap="none" lIns="91440" tIns="45720" rIns="91440" bIns="45720">
            <a:spAutoFit/>
          </a:bodyPr>
          <a:lstStyle/>
          <a:p>
            <a:pPr algn="ctr"/>
            <a:r>
              <a:rPr lang="en-US" sz="3200" b="1" cap="none" spc="0" dirty="0">
                <a:ln w="6600">
                  <a:solidFill>
                    <a:schemeClr val="accent2"/>
                  </a:solidFill>
                  <a:prstDash val="solid"/>
                </a:ln>
                <a:solidFill>
                  <a:srgbClr val="FFFFFF"/>
                </a:solidFill>
                <a:effectLst>
                  <a:outerShdw dist="38100" dir="2700000" algn="tl" rotWithShape="0">
                    <a:schemeClr val="accent2"/>
                  </a:outerShdw>
                </a:effectLst>
              </a:rPr>
              <a:t>Invite Others to Come Unto Christ</a:t>
            </a:r>
          </a:p>
        </p:txBody>
      </p:sp>
      <p:sp>
        <p:nvSpPr>
          <p:cNvPr id="88" name="Down Arrow 87"/>
          <p:cNvSpPr/>
          <p:nvPr/>
        </p:nvSpPr>
        <p:spPr>
          <a:xfrm>
            <a:off x="6818499" y="2569534"/>
            <a:ext cx="534154" cy="718816"/>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5601077" y="5021244"/>
            <a:ext cx="6096000" cy="1200329"/>
          </a:xfrm>
          <a:prstGeom prst="rect">
            <a:avLst/>
          </a:prstGeom>
        </p:spPr>
        <p:txBody>
          <a:bodyPr>
            <a:spAutoFit/>
          </a:bodyPr>
          <a:lstStyle/>
          <a:p>
            <a:r>
              <a:rPr lang="en-US" dirty="0">
                <a:solidFill>
                  <a:schemeClr val="bg1"/>
                </a:solidFill>
                <a:latin typeface="Open Sans"/>
              </a:rPr>
              <a:t>“When you give your heart to inviting people to come unto Christ, your heart will be changed. … By helping others come unto Him, you will find that you have come unto Him yourself.”</a:t>
            </a:r>
            <a:endParaRPr lang="en-US" dirty="0">
              <a:solidFill>
                <a:schemeClr val="bg1"/>
              </a:solidFill>
            </a:endParaRPr>
          </a:p>
        </p:txBody>
      </p:sp>
    </p:spTree>
    <p:extLst>
      <p:ext uri="{BB962C8B-B14F-4D97-AF65-F5344CB8AC3E}">
        <p14:creationId xmlns:p14="http://schemas.microsoft.com/office/powerpoint/2010/main" val="309863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9" grpId="0"/>
      <p:bldP spid="88" grpId="0" animBg="1"/>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2427" y="0"/>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Those Who Heeded the Invitation</a:t>
            </a:r>
          </a:p>
        </p:txBody>
      </p:sp>
      <p:grpSp>
        <p:nvGrpSpPr>
          <p:cNvPr id="2" name="Group 1"/>
          <p:cNvGrpSpPr/>
          <p:nvPr/>
        </p:nvGrpSpPr>
        <p:grpSpPr>
          <a:xfrm>
            <a:off x="10218941" y="3857955"/>
            <a:ext cx="1295803" cy="2768719"/>
            <a:chOff x="8227337" y="1698913"/>
            <a:chExt cx="1295803" cy="2768719"/>
          </a:xfrm>
        </p:grpSpPr>
        <p:sp>
          <p:nvSpPr>
            <p:cNvPr id="90" name="Rectangle 89"/>
            <p:cNvSpPr/>
            <p:nvPr/>
          </p:nvSpPr>
          <p:spPr>
            <a:xfrm>
              <a:off x="8246602" y="4190633"/>
              <a:ext cx="1276538" cy="276999"/>
            </a:xfrm>
            <a:prstGeom prst="rect">
              <a:avLst/>
            </a:prstGeom>
          </p:spPr>
          <p:txBody>
            <a:bodyPr wrap="square">
              <a:spAutoFit/>
            </a:bodyPr>
            <a:lstStyle/>
            <a:p>
              <a:r>
                <a:rPr lang="en-US" sz="1200" dirty="0">
                  <a:solidFill>
                    <a:schemeClr val="bg1"/>
                  </a:solidFill>
                  <a:latin typeface="Open Sans"/>
                </a:rPr>
                <a:t>Nathanael</a:t>
              </a:r>
              <a:endParaRPr lang="en-US" sz="1200" dirty="0">
                <a:solidFill>
                  <a:schemeClr val="bg1"/>
                </a:solidFill>
              </a:endParaRPr>
            </a:p>
          </p:txBody>
        </p:sp>
        <p:grpSp>
          <p:nvGrpSpPr>
            <p:cNvPr id="91" name="Group 449"/>
            <p:cNvGrpSpPr/>
            <p:nvPr/>
          </p:nvGrpSpPr>
          <p:grpSpPr>
            <a:xfrm flipH="1">
              <a:off x="8227337" y="1698913"/>
              <a:ext cx="1143000" cy="2454414"/>
              <a:chOff x="4572000" y="840465"/>
              <a:chExt cx="2895600" cy="5636536"/>
            </a:xfrm>
          </p:grpSpPr>
          <p:sp>
            <p:nvSpPr>
              <p:cNvPr id="92" name="Cloud 91"/>
              <p:cNvSpPr/>
              <p:nvPr/>
            </p:nvSpPr>
            <p:spPr>
              <a:xfrm>
                <a:off x="6324600" y="2057400"/>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a:off x="6324600" y="1371600"/>
                <a:ext cx="838200"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rot="19357175">
                <a:off x="6033395" y="84046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rot="1400185">
                <a:off x="4957048" y="104723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a:off x="4661796" y="1901316"/>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6128217">
                <a:off x="6205364" y="5910987"/>
                <a:ext cx="470136" cy="66189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4472555">
                <a:off x="5586502" y="5893306"/>
                <a:ext cx="430690" cy="69567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5072474" y="3067919"/>
                <a:ext cx="2130646" cy="3117293"/>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610840">
                <a:off x="5266504" y="2973573"/>
                <a:ext cx="564425" cy="3176353"/>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2901859">
                <a:off x="4757064" y="3975367"/>
                <a:ext cx="394172" cy="7642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0226769">
                <a:off x="6975913" y="4063040"/>
                <a:ext cx="491687" cy="60647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1442139">
                <a:off x="4996538" y="2881630"/>
                <a:ext cx="594222" cy="1633314"/>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20249249">
                <a:off x="6617057" y="2883496"/>
                <a:ext cx="594222" cy="1633314"/>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41"/>
              <p:cNvGrpSpPr/>
              <p:nvPr/>
            </p:nvGrpSpPr>
            <p:grpSpPr>
              <a:xfrm>
                <a:off x="5399314" y="2813822"/>
                <a:ext cx="1541499" cy="3331040"/>
                <a:chOff x="6327583" y="3173375"/>
                <a:chExt cx="1142159" cy="1658222"/>
              </a:xfrm>
            </p:grpSpPr>
            <p:sp>
              <p:nvSpPr>
                <p:cNvPr id="110" name="Trapezoid 109"/>
                <p:cNvSpPr/>
                <p:nvPr/>
              </p:nvSpPr>
              <p:spPr>
                <a:xfrm rot="21277925">
                  <a:off x="7051537" y="3250380"/>
                  <a:ext cx="418205" cy="1581217"/>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5844898">
                  <a:off x="6498264" y="3033745"/>
                  <a:ext cx="711340" cy="990600"/>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6400088">
                  <a:off x="6556621" y="3146096"/>
                  <a:ext cx="524331" cy="982407"/>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16400088">
                  <a:off x="6670250" y="3192443"/>
                  <a:ext cx="298887" cy="97015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p:cNvSpPr/>
              <p:nvPr/>
            </p:nvSpPr>
            <p:spPr>
              <a:xfrm>
                <a:off x="5286132" y="1321418"/>
                <a:ext cx="1557010" cy="20995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rot="17055069">
                <a:off x="5486752" y="70730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a:off x="5562600" y="2667000"/>
                <a:ext cx="1053204"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5791200" y="2819400"/>
                <a:ext cx="542926" cy="2960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a:off x="2948816" y="2559166"/>
            <a:ext cx="1144874" cy="2934264"/>
            <a:chOff x="1183331" y="2000616"/>
            <a:chExt cx="1144874" cy="2934264"/>
          </a:xfrm>
        </p:grpSpPr>
        <p:grpSp>
          <p:nvGrpSpPr>
            <p:cNvPr id="114" name="Group 113"/>
            <p:cNvGrpSpPr/>
            <p:nvPr/>
          </p:nvGrpSpPr>
          <p:grpSpPr>
            <a:xfrm>
              <a:off x="1206386" y="2000616"/>
              <a:ext cx="990600" cy="2588907"/>
              <a:chOff x="3200399" y="228600"/>
              <a:chExt cx="2548824" cy="5462666"/>
            </a:xfrm>
          </p:grpSpPr>
          <p:grpSp>
            <p:nvGrpSpPr>
              <p:cNvPr id="115" name="Group 47"/>
              <p:cNvGrpSpPr/>
              <p:nvPr/>
            </p:nvGrpSpPr>
            <p:grpSpPr>
              <a:xfrm>
                <a:off x="4373404" y="5022623"/>
                <a:ext cx="569609" cy="668643"/>
                <a:chOff x="6106804" y="4039302"/>
                <a:chExt cx="666047" cy="774146"/>
              </a:xfrm>
            </p:grpSpPr>
            <p:sp>
              <p:nvSpPr>
                <p:cNvPr id="140" name="Oval 139"/>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47"/>
              <p:cNvGrpSpPr/>
              <p:nvPr/>
            </p:nvGrpSpPr>
            <p:grpSpPr>
              <a:xfrm rot="2613352">
                <a:off x="3936594" y="4916461"/>
                <a:ext cx="569609" cy="668643"/>
                <a:chOff x="6106804" y="4039302"/>
                <a:chExt cx="666047" cy="774146"/>
              </a:xfrm>
            </p:grpSpPr>
            <p:sp>
              <p:nvSpPr>
                <p:cNvPr id="137" name="Oval 136"/>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p:cNvSpPr/>
              <p:nvPr/>
            </p:nvSpPr>
            <p:spPr>
              <a:xfrm>
                <a:off x="3721734" y="689307"/>
                <a:ext cx="1629173" cy="1184675"/>
              </a:xfrm>
              <a:prstGeom prst="roundRect">
                <a:avLst>
                  <a:gd name="adj" fmla="val 31968"/>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257800" y="3048000"/>
                <a:ext cx="491423" cy="7293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200399" y="3124201"/>
                <a:ext cx="457201"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0102191">
                <a:off x="4780762" y="1703283"/>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327004">
                <a:off x="3395827" y="1676536"/>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3591401" y="1739713"/>
                <a:ext cx="1824674" cy="355402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rot="10800000">
                <a:off x="4243070" y="1739713"/>
                <a:ext cx="521335" cy="65815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366654" flipH="1">
                <a:off x="3645606" y="1696691"/>
                <a:ext cx="604430" cy="3413709"/>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21233346">
                <a:off x="4747840" y="1682627"/>
                <a:ext cx="604430" cy="3427064"/>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p:nvPr/>
            </p:nvSpPr>
            <p:spPr>
              <a:xfrm rot="662489">
                <a:off x="3722856" y="1826272"/>
                <a:ext cx="325835" cy="1448498"/>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0760750">
                <a:off x="4912984" y="1867240"/>
                <a:ext cx="325835" cy="1468635"/>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917235" y="228600"/>
                <a:ext cx="1173005" cy="17111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Diagonal Corner Rectangle 128"/>
              <p:cNvSpPr/>
              <p:nvPr/>
            </p:nvSpPr>
            <p:spPr>
              <a:xfrm rot="17471203">
                <a:off x="3264704" y="890404"/>
                <a:ext cx="1306704"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Diagonal Corner Rectangle 129"/>
              <p:cNvSpPr/>
              <p:nvPr/>
            </p:nvSpPr>
            <p:spPr>
              <a:xfrm rot="15759005" flipV="1">
                <a:off x="4495200" y="880545"/>
                <a:ext cx="1306221"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 Diagonal Corner Rectangle 130"/>
              <p:cNvSpPr/>
              <p:nvPr/>
            </p:nvSpPr>
            <p:spPr>
              <a:xfrm rot="21077723">
                <a:off x="4142751" y="417340"/>
                <a:ext cx="782003" cy="460707"/>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Delay 131"/>
              <p:cNvSpPr/>
              <p:nvPr/>
            </p:nvSpPr>
            <p:spPr>
              <a:xfrm rot="16200000">
                <a:off x="4371459" y="-225624"/>
                <a:ext cx="394892" cy="1303339"/>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3657600" y="3429000"/>
                <a:ext cx="16764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Wave 133"/>
              <p:cNvSpPr/>
              <p:nvPr/>
            </p:nvSpPr>
            <p:spPr>
              <a:xfrm rot="15210751">
                <a:off x="4724729" y="3843514"/>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Wave 134"/>
              <p:cNvSpPr/>
              <p:nvPr/>
            </p:nvSpPr>
            <p:spPr>
              <a:xfrm rot="16200000">
                <a:off x="4572330" y="3843513"/>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4876800" y="3429000"/>
                <a:ext cx="304800" cy="2286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TextBox 142"/>
            <p:cNvSpPr txBox="1"/>
            <p:nvPr/>
          </p:nvSpPr>
          <p:spPr>
            <a:xfrm>
              <a:off x="1183331" y="4627103"/>
              <a:ext cx="1144874" cy="307777"/>
            </a:xfrm>
            <a:prstGeom prst="rect">
              <a:avLst/>
            </a:prstGeom>
            <a:noFill/>
          </p:spPr>
          <p:txBody>
            <a:bodyPr wrap="square" rtlCol="0">
              <a:spAutoFit/>
            </a:bodyPr>
            <a:lstStyle/>
            <a:p>
              <a:pPr algn="ctr"/>
              <a:r>
                <a:rPr lang="en-US" sz="1400" dirty="0">
                  <a:solidFill>
                    <a:schemeClr val="bg1"/>
                  </a:solidFill>
                </a:rPr>
                <a:t>Andrew</a:t>
              </a:r>
            </a:p>
          </p:txBody>
        </p:sp>
      </p:grpSp>
      <p:grpSp>
        <p:nvGrpSpPr>
          <p:cNvPr id="7" name="Group 6"/>
          <p:cNvGrpSpPr/>
          <p:nvPr/>
        </p:nvGrpSpPr>
        <p:grpSpPr>
          <a:xfrm>
            <a:off x="8132656" y="1568388"/>
            <a:ext cx="1302093" cy="2953175"/>
            <a:chOff x="6213540" y="1967608"/>
            <a:chExt cx="1302093" cy="2953175"/>
          </a:xfrm>
        </p:grpSpPr>
        <p:sp>
          <p:nvSpPr>
            <p:cNvPr id="172" name="TextBox 171"/>
            <p:cNvSpPr txBox="1"/>
            <p:nvPr/>
          </p:nvSpPr>
          <p:spPr>
            <a:xfrm>
              <a:off x="6213936" y="4397563"/>
              <a:ext cx="1301697" cy="523220"/>
            </a:xfrm>
            <a:prstGeom prst="rect">
              <a:avLst/>
            </a:prstGeom>
            <a:noFill/>
          </p:spPr>
          <p:txBody>
            <a:bodyPr wrap="square" rtlCol="0">
              <a:spAutoFit/>
            </a:bodyPr>
            <a:lstStyle/>
            <a:p>
              <a:pPr algn="ctr"/>
              <a:r>
                <a:rPr lang="en-US" sz="1400" dirty="0">
                  <a:solidFill>
                    <a:schemeClr val="bg1"/>
                  </a:solidFill>
                </a:rPr>
                <a:t>Philip brought Nathanael </a:t>
              </a:r>
            </a:p>
          </p:txBody>
        </p:sp>
        <p:grpSp>
          <p:nvGrpSpPr>
            <p:cNvPr id="173" name="Group 651"/>
            <p:cNvGrpSpPr/>
            <p:nvPr/>
          </p:nvGrpSpPr>
          <p:grpSpPr>
            <a:xfrm>
              <a:off x="6213540" y="1967608"/>
              <a:ext cx="1219200" cy="2438400"/>
              <a:chOff x="5530228" y="533400"/>
              <a:chExt cx="2913593" cy="5825482"/>
            </a:xfrm>
          </p:grpSpPr>
          <p:sp>
            <p:nvSpPr>
              <p:cNvPr id="174" name="Oval 173"/>
              <p:cNvSpPr/>
              <p:nvPr/>
            </p:nvSpPr>
            <p:spPr>
              <a:xfrm rot="3646842">
                <a:off x="6888472" y="57513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6922285">
                <a:off x="6341129" y="57477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p:cNvSpPr/>
              <p:nvPr/>
            </p:nvSpPr>
            <p:spPr>
              <a:xfrm rot="21304292">
                <a:off x="7077564" y="635545"/>
                <a:ext cx="851179"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loud 176"/>
              <p:cNvSpPr/>
              <p:nvPr/>
            </p:nvSpPr>
            <p:spPr>
              <a:xfrm>
                <a:off x="5943600" y="609600"/>
                <a:ext cx="838200"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3770880">
                <a:off x="7070836" y="5264272"/>
                <a:ext cx="808545" cy="45856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2706969">
                <a:off x="7764685" y="3688349"/>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6922285">
                <a:off x="5426729" y="3690382"/>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Manual Operation 180"/>
              <p:cNvSpPr/>
              <p:nvPr/>
            </p:nvSpPr>
            <p:spPr>
              <a:xfrm rot="9035457">
                <a:off x="7363195" y="2440633"/>
                <a:ext cx="748064" cy="1633234"/>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Manual Operation 181"/>
              <p:cNvSpPr/>
              <p:nvPr/>
            </p:nvSpPr>
            <p:spPr>
              <a:xfrm rot="12441478">
                <a:off x="5826095" y="2441228"/>
                <a:ext cx="748064" cy="166045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Manual Operation 182"/>
              <p:cNvSpPr/>
              <p:nvPr/>
            </p:nvSpPr>
            <p:spPr>
              <a:xfrm rot="10800000">
                <a:off x="6054729" y="2438400"/>
                <a:ext cx="1815561" cy="3505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Hexagon 183"/>
              <p:cNvSpPr/>
              <p:nvPr/>
            </p:nvSpPr>
            <p:spPr>
              <a:xfrm>
                <a:off x="6753026" y="775761"/>
                <a:ext cx="418976" cy="363541"/>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6215264" y="4267201"/>
                <a:ext cx="1522203" cy="3048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553200" y="1752600"/>
                <a:ext cx="770700" cy="14024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6194392" y="533400"/>
                <a:ext cx="1536244" cy="23024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a:off x="6580996" y="2088015"/>
                <a:ext cx="762000" cy="137160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a:off x="6054733" y="775761"/>
                <a:ext cx="1815561" cy="363541"/>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750136" y="2270911"/>
                <a:ext cx="437067" cy="306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Wave 190"/>
              <p:cNvSpPr/>
              <p:nvPr/>
            </p:nvSpPr>
            <p:spPr>
              <a:xfrm rot="16200000">
                <a:off x="6705600" y="4952999"/>
                <a:ext cx="1219200" cy="30480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Wave 191"/>
              <p:cNvSpPr/>
              <p:nvPr/>
            </p:nvSpPr>
            <p:spPr>
              <a:xfrm rot="15242885">
                <a:off x="6768063" y="4889830"/>
                <a:ext cx="1322876" cy="414678"/>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a:off x="7086600" y="4191000"/>
                <a:ext cx="414136" cy="3810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64"/>
              <p:cNvGrpSpPr/>
              <p:nvPr/>
            </p:nvGrpSpPr>
            <p:grpSpPr>
              <a:xfrm>
                <a:off x="6005384" y="776416"/>
                <a:ext cx="1828800" cy="372763"/>
                <a:chOff x="4343400" y="5863281"/>
                <a:chExt cx="2286000" cy="844379"/>
              </a:xfrm>
            </p:grpSpPr>
            <p:grpSp>
              <p:nvGrpSpPr>
                <p:cNvPr id="223" name="Group 163"/>
                <p:cNvGrpSpPr/>
                <p:nvPr/>
              </p:nvGrpSpPr>
              <p:grpSpPr>
                <a:xfrm>
                  <a:off x="4343400" y="5863281"/>
                  <a:ext cx="2286000" cy="766119"/>
                  <a:chOff x="4343400" y="5863281"/>
                  <a:chExt cx="2286000" cy="766119"/>
                </a:xfrm>
              </p:grpSpPr>
              <p:sp>
                <p:nvSpPr>
                  <p:cNvPr id="228" name="Quad Arrow Callout 227"/>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Quad Arrow Callout 228"/>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Quad Arrow Callout 229"/>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Quad Arrow Callout 230"/>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158"/>
                  <p:cNvGrpSpPr/>
                  <p:nvPr/>
                </p:nvGrpSpPr>
                <p:grpSpPr>
                  <a:xfrm>
                    <a:off x="4800600" y="5863281"/>
                    <a:ext cx="1396313" cy="313038"/>
                    <a:chOff x="4800600" y="5863281"/>
                    <a:chExt cx="1396313" cy="313038"/>
                  </a:xfrm>
                </p:grpSpPr>
                <p:sp>
                  <p:nvSpPr>
                    <p:cNvPr id="233" name="Isosceles Triangle 232"/>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Isosceles Triangle 233"/>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Isosceles Triangle 234"/>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159"/>
                <p:cNvGrpSpPr/>
                <p:nvPr/>
              </p:nvGrpSpPr>
              <p:grpSpPr>
                <a:xfrm flipH="1" flipV="1">
                  <a:off x="4800600" y="6394622"/>
                  <a:ext cx="1396313" cy="313038"/>
                  <a:chOff x="4800600" y="5863281"/>
                  <a:chExt cx="1396313" cy="313038"/>
                </a:xfrm>
              </p:grpSpPr>
              <p:sp>
                <p:nvSpPr>
                  <p:cNvPr id="225" name="Isosceles Triangle 224"/>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Isosceles Triangle 225"/>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Isosceles Triangle 226"/>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5" name="Group 165"/>
              <p:cNvGrpSpPr/>
              <p:nvPr/>
            </p:nvGrpSpPr>
            <p:grpSpPr>
              <a:xfrm rot="1889829">
                <a:off x="5530228" y="3667624"/>
                <a:ext cx="726889" cy="372763"/>
                <a:chOff x="4343400" y="5863281"/>
                <a:chExt cx="2286000" cy="844379"/>
              </a:xfrm>
            </p:grpSpPr>
            <p:grpSp>
              <p:nvGrpSpPr>
                <p:cNvPr id="210" name="Group 163"/>
                <p:cNvGrpSpPr/>
                <p:nvPr/>
              </p:nvGrpSpPr>
              <p:grpSpPr>
                <a:xfrm>
                  <a:off x="4343400" y="5863281"/>
                  <a:ext cx="2286000" cy="766119"/>
                  <a:chOff x="4343400" y="5863281"/>
                  <a:chExt cx="2286000" cy="766119"/>
                </a:xfrm>
              </p:grpSpPr>
              <p:sp>
                <p:nvSpPr>
                  <p:cNvPr id="215" name="Quad Arrow Callout 214"/>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Quad Arrow Callout 215"/>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Callout 216"/>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Quad Arrow Callout 217"/>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158"/>
                  <p:cNvGrpSpPr/>
                  <p:nvPr/>
                </p:nvGrpSpPr>
                <p:grpSpPr>
                  <a:xfrm>
                    <a:off x="4800600" y="5863281"/>
                    <a:ext cx="1396313" cy="313038"/>
                    <a:chOff x="4800600" y="5863281"/>
                    <a:chExt cx="1396313" cy="313038"/>
                  </a:xfrm>
                </p:grpSpPr>
                <p:sp>
                  <p:nvSpPr>
                    <p:cNvPr id="220" name="Isosceles Triangle 219"/>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Isosceles Triangle 220"/>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Isosceles Triangle 221"/>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1" name="Group 159"/>
                <p:cNvGrpSpPr/>
                <p:nvPr/>
              </p:nvGrpSpPr>
              <p:grpSpPr>
                <a:xfrm flipH="1" flipV="1">
                  <a:off x="4800600" y="6394622"/>
                  <a:ext cx="1396313" cy="313038"/>
                  <a:chOff x="4800600" y="5863281"/>
                  <a:chExt cx="1396313" cy="313038"/>
                </a:xfrm>
              </p:grpSpPr>
              <p:sp>
                <p:nvSpPr>
                  <p:cNvPr id="212" name="Isosceles Triangle 21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Isosceles Triangle 21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179"/>
              <p:cNvGrpSpPr/>
              <p:nvPr/>
            </p:nvGrpSpPr>
            <p:grpSpPr>
              <a:xfrm rot="19648799">
                <a:off x="7716932" y="3633804"/>
                <a:ext cx="726889" cy="372763"/>
                <a:chOff x="4343400" y="5863281"/>
                <a:chExt cx="2286000" cy="844379"/>
              </a:xfrm>
            </p:grpSpPr>
            <p:grpSp>
              <p:nvGrpSpPr>
                <p:cNvPr id="197" name="Group 163"/>
                <p:cNvGrpSpPr/>
                <p:nvPr/>
              </p:nvGrpSpPr>
              <p:grpSpPr>
                <a:xfrm>
                  <a:off x="4343400" y="5863281"/>
                  <a:ext cx="2286000" cy="766119"/>
                  <a:chOff x="4343400" y="5863281"/>
                  <a:chExt cx="2286000" cy="766119"/>
                </a:xfrm>
              </p:grpSpPr>
              <p:sp>
                <p:nvSpPr>
                  <p:cNvPr id="202" name="Quad Arrow Callout 201"/>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Quad Arrow Callout 202"/>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Quad Arrow Callout 203"/>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Callout 204"/>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158"/>
                  <p:cNvGrpSpPr/>
                  <p:nvPr/>
                </p:nvGrpSpPr>
                <p:grpSpPr>
                  <a:xfrm>
                    <a:off x="4800600" y="5863281"/>
                    <a:ext cx="1396313" cy="313038"/>
                    <a:chOff x="4800600" y="5863281"/>
                    <a:chExt cx="1396313" cy="313038"/>
                  </a:xfrm>
                </p:grpSpPr>
                <p:sp>
                  <p:nvSpPr>
                    <p:cNvPr id="207" name="Isosceles Triangle 206"/>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Isosceles Triangle 207"/>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Isosceles Triangle 208"/>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 name="Group 159"/>
                <p:cNvGrpSpPr/>
                <p:nvPr/>
              </p:nvGrpSpPr>
              <p:grpSpPr>
                <a:xfrm flipH="1" flipV="1">
                  <a:off x="4800600" y="6394622"/>
                  <a:ext cx="1396313" cy="313038"/>
                  <a:chOff x="4800600" y="5863281"/>
                  <a:chExt cx="1396313" cy="313038"/>
                </a:xfrm>
              </p:grpSpPr>
              <p:sp>
                <p:nvSpPr>
                  <p:cNvPr id="199" name="Isosceles Triangle 19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Isosceles Triangle 19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36" name="TextBox 235"/>
          <p:cNvSpPr txBox="1"/>
          <p:nvPr/>
        </p:nvSpPr>
        <p:spPr>
          <a:xfrm>
            <a:off x="2400923" y="770775"/>
            <a:ext cx="7589578" cy="707886"/>
          </a:xfrm>
          <a:prstGeom prst="rect">
            <a:avLst/>
          </a:prstGeom>
          <a:noFill/>
        </p:spPr>
        <p:txBody>
          <a:bodyPr wrap="square" rtlCol="0">
            <a:spAutoFit/>
          </a:bodyPr>
          <a:lstStyle/>
          <a:p>
            <a:pPr algn="ctr"/>
            <a:r>
              <a:rPr lang="en-US" sz="4000" dirty="0">
                <a:solidFill>
                  <a:schemeClr val="bg1"/>
                </a:solidFill>
                <a:latin typeface="Arial Rounded MT Bold" panose="020F0704030504030204" pitchFamily="34" charset="0"/>
              </a:rPr>
              <a:t>“Come and See…Follow Me”</a:t>
            </a:r>
          </a:p>
        </p:txBody>
      </p:sp>
      <p:sp>
        <p:nvSpPr>
          <p:cNvPr id="237" name="TextBox 236"/>
          <p:cNvSpPr txBox="1"/>
          <p:nvPr/>
        </p:nvSpPr>
        <p:spPr>
          <a:xfrm>
            <a:off x="112820" y="6522058"/>
            <a:ext cx="2243099" cy="307777"/>
          </a:xfrm>
          <a:prstGeom prst="rect">
            <a:avLst/>
          </a:prstGeom>
          <a:noFill/>
        </p:spPr>
        <p:txBody>
          <a:bodyPr wrap="square" rtlCol="0">
            <a:spAutoFit/>
          </a:bodyPr>
          <a:lstStyle/>
          <a:p>
            <a:r>
              <a:rPr lang="en-US" sz="1400" dirty="0">
                <a:solidFill>
                  <a:schemeClr val="bg1"/>
                </a:solidFill>
              </a:rPr>
              <a:t>1 John 1:37-51</a:t>
            </a:r>
          </a:p>
        </p:txBody>
      </p:sp>
      <p:sp>
        <p:nvSpPr>
          <p:cNvPr id="10" name="Rectangle 9"/>
          <p:cNvSpPr/>
          <p:nvPr/>
        </p:nvSpPr>
        <p:spPr>
          <a:xfrm>
            <a:off x="4236914" y="5436755"/>
            <a:ext cx="5263000" cy="1077218"/>
          </a:xfrm>
          <a:prstGeom prst="rect">
            <a:avLst/>
          </a:prstGeom>
        </p:spPr>
        <p:txBody>
          <a:bodyPr wrap="square">
            <a:spAutoFit/>
          </a:bodyPr>
          <a:lstStyle/>
          <a:p>
            <a:pPr fontAlgn="base"/>
            <a:r>
              <a:rPr lang="en-US" sz="3200" dirty="0">
                <a:solidFill>
                  <a:srgbClr val="FFFF00"/>
                </a:solidFill>
                <a:latin typeface="Open Sans"/>
              </a:rPr>
              <a:t>What can we do to invite others to come unto Him?</a:t>
            </a:r>
            <a:endParaRPr lang="en-US" sz="3200" b="0" i="0" dirty="0">
              <a:solidFill>
                <a:srgbClr val="FFFF00"/>
              </a:solidFill>
              <a:effectLst/>
              <a:latin typeface="Open Sans"/>
            </a:endParaRPr>
          </a:p>
        </p:txBody>
      </p:sp>
      <p:grpSp>
        <p:nvGrpSpPr>
          <p:cNvPr id="3" name="Group 2">
            <a:extLst>
              <a:ext uri="{FF2B5EF4-FFF2-40B4-BE49-F238E27FC236}">
                <a16:creationId xmlns:a16="http://schemas.microsoft.com/office/drawing/2014/main" id="{1D233A13-BB35-4969-B2B7-384AD9FD55A0}"/>
              </a:ext>
            </a:extLst>
          </p:cNvPr>
          <p:cNvGrpSpPr/>
          <p:nvPr/>
        </p:nvGrpSpPr>
        <p:grpSpPr>
          <a:xfrm>
            <a:off x="831789" y="1246907"/>
            <a:ext cx="1730672" cy="2751956"/>
            <a:chOff x="831789" y="1246907"/>
            <a:chExt cx="1730672" cy="2751956"/>
          </a:xfrm>
        </p:grpSpPr>
        <p:sp>
          <p:nvSpPr>
            <p:cNvPr id="171" name="TextBox 170"/>
            <p:cNvSpPr txBox="1"/>
            <p:nvPr/>
          </p:nvSpPr>
          <p:spPr>
            <a:xfrm>
              <a:off x="831789" y="3475643"/>
              <a:ext cx="1730672" cy="523220"/>
            </a:xfrm>
            <a:prstGeom prst="rect">
              <a:avLst/>
            </a:prstGeom>
            <a:noFill/>
          </p:spPr>
          <p:txBody>
            <a:bodyPr wrap="square" rtlCol="0">
              <a:spAutoFit/>
            </a:bodyPr>
            <a:lstStyle/>
            <a:p>
              <a:pPr algn="ctr"/>
              <a:r>
                <a:rPr lang="en-US" sz="1400" dirty="0">
                  <a:solidFill>
                    <a:schemeClr val="bg1"/>
                  </a:solidFill>
                </a:rPr>
                <a:t>Peter brought his brother Andrew</a:t>
              </a:r>
            </a:p>
          </p:txBody>
        </p:sp>
        <p:grpSp>
          <p:nvGrpSpPr>
            <p:cNvPr id="238" name="Group 237">
              <a:extLst>
                <a:ext uri="{FF2B5EF4-FFF2-40B4-BE49-F238E27FC236}">
                  <a16:creationId xmlns:a16="http://schemas.microsoft.com/office/drawing/2014/main" id="{2DA96B0B-987D-4D1B-8825-43F470BF0A39}"/>
                </a:ext>
              </a:extLst>
            </p:cNvPr>
            <p:cNvGrpSpPr/>
            <p:nvPr/>
          </p:nvGrpSpPr>
          <p:grpSpPr>
            <a:xfrm>
              <a:off x="1349641" y="1246907"/>
              <a:ext cx="807774" cy="2047653"/>
              <a:chOff x="5199743" y="533154"/>
              <a:chExt cx="1886857" cy="4783054"/>
            </a:xfrm>
          </p:grpSpPr>
          <p:grpSp>
            <p:nvGrpSpPr>
              <p:cNvPr id="239" name="Group 238">
                <a:extLst>
                  <a:ext uri="{FF2B5EF4-FFF2-40B4-BE49-F238E27FC236}">
                    <a16:creationId xmlns:a16="http://schemas.microsoft.com/office/drawing/2014/main" id="{00D2E15D-D969-454F-9D8E-13AA4C2A06B0}"/>
                  </a:ext>
                </a:extLst>
              </p:cNvPr>
              <p:cNvGrpSpPr/>
              <p:nvPr/>
            </p:nvGrpSpPr>
            <p:grpSpPr>
              <a:xfrm>
                <a:off x="5199743" y="793067"/>
                <a:ext cx="1886857" cy="4523141"/>
                <a:chOff x="5199743" y="793067"/>
                <a:chExt cx="1886857" cy="4523141"/>
              </a:xfrm>
            </p:grpSpPr>
            <p:sp>
              <p:nvSpPr>
                <p:cNvPr id="242" name="Round Diagonal Corner Rectangle 790">
                  <a:extLst>
                    <a:ext uri="{FF2B5EF4-FFF2-40B4-BE49-F238E27FC236}">
                      <a16:creationId xmlns:a16="http://schemas.microsoft.com/office/drawing/2014/main" id="{DDB411D9-34C4-476A-88F6-5BD02EEEF11B}"/>
                    </a:ext>
                  </a:extLst>
                </p:cNvPr>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 Diagonal Corner Rectangle 791">
                  <a:extLst>
                    <a:ext uri="{FF2B5EF4-FFF2-40B4-BE49-F238E27FC236}">
                      <a16:creationId xmlns:a16="http://schemas.microsoft.com/office/drawing/2014/main" id="{63BE7E63-5687-402E-88D5-E008C0639508}"/>
                    </a:ext>
                  </a:extLst>
                </p:cNvPr>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597C6C70-DD1D-44BA-853B-FA55E018D3CF}"/>
                    </a:ext>
                  </a:extLst>
                </p:cNvPr>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33">
                  <a:extLst>
                    <a:ext uri="{FF2B5EF4-FFF2-40B4-BE49-F238E27FC236}">
                      <a16:creationId xmlns:a16="http://schemas.microsoft.com/office/drawing/2014/main" id="{CC9D1294-EE3C-4332-9EAA-568B9FCCA6A2}"/>
                    </a:ext>
                  </a:extLst>
                </p:cNvPr>
                <p:cNvGrpSpPr/>
                <p:nvPr/>
              </p:nvGrpSpPr>
              <p:grpSpPr>
                <a:xfrm rot="2754858">
                  <a:off x="5674192" y="4718893"/>
                  <a:ext cx="448734" cy="745895"/>
                  <a:chOff x="1676400" y="2133600"/>
                  <a:chExt cx="1447800" cy="2088845"/>
                </a:xfrm>
              </p:grpSpPr>
              <p:sp>
                <p:nvSpPr>
                  <p:cNvPr id="262" name="Oval 261">
                    <a:extLst>
                      <a:ext uri="{FF2B5EF4-FFF2-40B4-BE49-F238E27FC236}">
                        <a16:creationId xmlns:a16="http://schemas.microsoft.com/office/drawing/2014/main" id="{E41C5F2D-86ED-447B-9A2B-8E9B178EC0BB}"/>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a:extLst>
                      <a:ext uri="{FF2B5EF4-FFF2-40B4-BE49-F238E27FC236}">
                        <a16:creationId xmlns:a16="http://schemas.microsoft.com/office/drawing/2014/main" id="{81645ED6-853D-41A1-B18D-FFB3C10DF582}"/>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a:extLst>
                      <a:ext uri="{FF2B5EF4-FFF2-40B4-BE49-F238E27FC236}">
                        <a16:creationId xmlns:a16="http://schemas.microsoft.com/office/drawing/2014/main" id="{A5BD59F9-FA80-481D-BD3D-C8D6B84F4D18}"/>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45">
                  <a:extLst>
                    <a:ext uri="{FF2B5EF4-FFF2-40B4-BE49-F238E27FC236}">
                      <a16:creationId xmlns:a16="http://schemas.microsoft.com/office/drawing/2014/main" id="{D7EF2F68-A9A6-4118-B7C6-ADF1D5218585}"/>
                    </a:ext>
                  </a:extLst>
                </p:cNvPr>
                <p:cNvGrpSpPr/>
                <p:nvPr/>
              </p:nvGrpSpPr>
              <p:grpSpPr>
                <a:xfrm rot="18845142" flipH="1">
                  <a:off x="6055984" y="4618707"/>
                  <a:ext cx="488027" cy="752549"/>
                  <a:chOff x="1676400" y="2133600"/>
                  <a:chExt cx="1447800" cy="2088845"/>
                </a:xfrm>
              </p:grpSpPr>
              <p:sp>
                <p:nvSpPr>
                  <p:cNvPr id="259" name="Oval 258">
                    <a:extLst>
                      <a:ext uri="{FF2B5EF4-FFF2-40B4-BE49-F238E27FC236}">
                        <a16:creationId xmlns:a16="http://schemas.microsoft.com/office/drawing/2014/main" id="{CEC65662-03FB-467C-8C1F-B0F28833D03C}"/>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a:extLst>
                      <a:ext uri="{FF2B5EF4-FFF2-40B4-BE49-F238E27FC236}">
                        <a16:creationId xmlns:a16="http://schemas.microsoft.com/office/drawing/2014/main" id="{F6492290-E4EA-4913-A1B6-F083C3BF005B}"/>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a:extLst>
                      <a:ext uri="{FF2B5EF4-FFF2-40B4-BE49-F238E27FC236}">
                        <a16:creationId xmlns:a16="http://schemas.microsoft.com/office/drawing/2014/main" id="{CB34F0C4-1939-4561-BD24-7E15FADE7656}"/>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49">
                  <a:extLst>
                    <a:ext uri="{FF2B5EF4-FFF2-40B4-BE49-F238E27FC236}">
                      <a16:creationId xmlns:a16="http://schemas.microsoft.com/office/drawing/2014/main" id="{8AAC22CB-5C86-47CA-8465-A4B6FF0B2E20}"/>
                    </a:ext>
                  </a:extLst>
                </p:cNvPr>
                <p:cNvGrpSpPr/>
                <p:nvPr/>
              </p:nvGrpSpPr>
              <p:grpSpPr>
                <a:xfrm>
                  <a:off x="5199743" y="2466218"/>
                  <a:ext cx="1886857" cy="2489323"/>
                  <a:chOff x="4419600" y="2060454"/>
                  <a:chExt cx="3045502" cy="4187946"/>
                </a:xfrm>
              </p:grpSpPr>
              <p:sp>
                <p:nvSpPr>
                  <p:cNvPr id="250" name="Oval 249">
                    <a:extLst>
                      <a:ext uri="{FF2B5EF4-FFF2-40B4-BE49-F238E27FC236}">
                        <a16:creationId xmlns:a16="http://schemas.microsoft.com/office/drawing/2014/main" id="{6C760119-0431-4E69-B85A-CE07792B643E}"/>
                      </a:ext>
                    </a:extLst>
                  </p:cNvPr>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7FCDD8D0-69A0-4698-A884-5E9E7F1E945B}"/>
                      </a:ext>
                    </a:extLst>
                  </p:cNvPr>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a:extLst>
                      <a:ext uri="{FF2B5EF4-FFF2-40B4-BE49-F238E27FC236}">
                        <a16:creationId xmlns:a16="http://schemas.microsoft.com/office/drawing/2014/main" id="{E823DC17-2495-4BF5-9D8C-8A39ACBDD034}"/>
                      </a:ext>
                    </a:extLst>
                  </p:cNvPr>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a:extLst>
                      <a:ext uri="{FF2B5EF4-FFF2-40B4-BE49-F238E27FC236}">
                        <a16:creationId xmlns:a16="http://schemas.microsoft.com/office/drawing/2014/main" id="{C9735A1E-2DC5-4D5A-9AA2-C31518824E7D}"/>
                      </a:ext>
                    </a:extLst>
                  </p:cNvPr>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a:extLst>
                      <a:ext uri="{FF2B5EF4-FFF2-40B4-BE49-F238E27FC236}">
                        <a16:creationId xmlns:a16="http://schemas.microsoft.com/office/drawing/2014/main" id="{684D87FD-F287-46DE-BEA7-A45873965B7E}"/>
                      </a:ext>
                    </a:extLst>
                  </p:cNvPr>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Isosceles Triangle 254">
                    <a:extLst>
                      <a:ext uri="{FF2B5EF4-FFF2-40B4-BE49-F238E27FC236}">
                        <a16:creationId xmlns:a16="http://schemas.microsoft.com/office/drawing/2014/main" id="{177C222C-5DA0-40B3-B516-9E3DEC15A0B5}"/>
                      </a:ext>
                    </a:extLst>
                  </p:cNvPr>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9F06D578-53AA-4635-B5CA-1E729B2E5A87}"/>
                      </a:ext>
                    </a:extLst>
                  </p:cNvPr>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a:extLst>
                      <a:ext uri="{FF2B5EF4-FFF2-40B4-BE49-F238E27FC236}">
                        <a16:creationId xmlns:a16="http://schemas.microsoft.com/office/drawing/2014/main" id="{31013ECC-04D6-4BA7-BC68-0A762AC7D557}"/>
                      </a:ext>
                    </a:extLst>
                  </p:cNvPr>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a:extLst>
                      <a:ext uri="{FF2B5EF4-FFF2-40B4-BE49-F238E27FC236}">
                        <a16:creationId xmlns:a16="http://schemas.microsoft.com/office/drawing/2014/main" id="{8C59436C-9F66-45A1-951F-F239B407BCE5}"/>
                      </a:ext>
                    </a:extLst>
                  </p:cNvPr>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8" name="Round Diagonal Corner Rectangle 796">
                  <a:extLst>
                    <a:ext uri="{FF2B5EF4-FFF2-40B4-BE49-F238E27FC236}">
                      <a16:creationId xmlns:a16="http://schemas.microsoft.com/office/drawing/2014/main" id="{C76FC315-4AB8-4728-873F-AE0F936198B9}"/>
                    </a:ext>
                  </a:extLst>
                </p:cNvPr>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98879782-3240-4ADE-9191-AE16271A3486}"/>
                    </a:ext>
                  </a:extLst>
                </p:cNvPr>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Freeform 788">
                <a:extLst>
                  <a:ext uri="{FF2B5EF4-FFF2-40B4-BE49-F238E27FC236}">
                    <a16:creationId xmlns:a16="http://schemas.microsoft.com/office/drawing/2014/main" id="{B27EDDDE-EF33-451C-972A-E6EDCC4D1CF8}"/>
                  </a:ext>
                </a:extLst>
              </p:cNvPr>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1" name="Rectangle 240">
                <a:extLst>
                  <a:ext uri="{FF2B5EF4-FFF2-40B4-BE49-F238E27FC236}">
                    <a16:creationId xmlns:a16="http://schemas.microsoft.com/office/drawing/2014/main" id="{596020B5-86F7-4BFC-9BF0-654C9C4DDEEF}"/>
                  </a:ext>
                </a:extLst>
              </p:cNvPr>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8422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#220 </a:t>
            </a:r>
            <a:r>
              <a:rPr lang="en-US" b="0" i="1" u="none" strike="noStrike" dirty="0">
                <a:solidFill>
                  <a:schemeClr val="bg1"/>
                </a:solidFill>
                <a:effectLst/>
              </a:rPr>
              <a:t>Lord, I Would Follow Thee</a:t>
            </a:r>
          </a:p>
          <a:p>
            <a:endParaRPr lang="en-US" i="1" dirty="0">
              <a:solidFill>
                <a:schemeClr val="bg1"/>
              </a:solidFill>
            </a:endParaRPr>
          </a:p>
          <a:p>
            <a:pPr marL="342900" indent="-342900">
              <a:buAutoNum type="arabicPeriod"/>
            </a:pPr>
            <a:r>
              <a:rPr lang="en-US" b="0" i="0" dirty="0">
                <a:solidFill>
                  <a:schemeClr val="bg1"/>
                </a:solidFill>
                <a:effectLst/>
              </a:rPr>
              <a:t>Elder David A. Bednar </a:t>
            </a:r>
            <a:r>
              <a:rPr lang="en-US" b="0" i="1" u="none" strike="noStrike" dirty="0">
                <a:solidFill>
                  <a:schemeClr val="bg1"/>
                </a:solidFill>
                <a:effectLst/>
              </a:rPr>
              <a:t>Bear Up Their Burdens with Ease</a:t>
            </a:r>
            <a:r>
              <a:rPr lang="en-US" b="0" i="1" dirty="0">
                <a:solidFill>
                  <a:schemeClr val="bg1"/>
                </a:solidFill>
                <a:effectLst/>
              </a:rPr>
              <a:t> 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May 2014, 88.</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President Thomas S. Monson (“Ponder the Path of Thy Feet,”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2014, 86</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President Dieter F. Uchtdorf (“Living the Gospel Joyful,”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2014, 123).</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Bible Dictionary</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latin typeface="Open Sans"/>
              </a:rPr>
              <a:t>President Henry B. Eyring (“Come unto Christ,”</a:t>
            </a:r>
            <a:r>
              <a:rPr lang="en-US" i="1" dirty="0">
                <a:solidFill>
                  <a:schemeClr val="bg1"/>
                </a:solidFill>
                <a:latin typeface="Open Sans"/>
              </a:rPr>
              <a:t> Ensign,</a:t>
            </a:r>
            <a:r>
              <a:rPr lang="en-US" dirty="0">
                <a:solidFill>
                  <a:schemeClr val="bg1"/>
                </a:solidFill>
                <a:latin typeface="Open Sans"/>
              </a:rPr>
              <a:t> Mar. 2008, 49).</a:t>
            </a: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6" name="Footer Placeholder 14">
            <a:extLst>
              <a:ext uri="{FF2B5EF4-FFF2-40B4-BE49-F238E27FC236}">
                <a16:creationId xmlns:a16="http://schemas.microsoft.com/office/drawing/2014/main" id="{4CD3CCD5-C33B-4BD9-89A6-3075DFE35646}"/>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862322"/>
          </a:xfrm>
          <a:prstGeom prst="rect">
            <a:avLst/>
          </a:prstGeom>
          <a:ln>
            <a:solidFill>
              <a:schemeClr val="tx1"/>
            </a:solidFill>
          </a:ln>
        </p:spPr>
        <p:txBody>
          <a:bodyPr>
            <a:spAutoFit/>
          </a:bodyPr>
          <a:lstStyle/>
          <a:p>
            <a:pPr fontAlgn="base"/>
            <a:r>
              <a:rPr lang="en-US" sz="1200" b="1" dirty="0">
                <a:latin typeface="Open Sans"/>
              </a:rPr>
              <a:t>Take Christ’s Yoke Upon Us:</a:t>
            </a:r>
          </a:p>
          <a:p>
            <a:pPr fontAlgn="base"/>
            <a:r>
              <a:rPr lang="en-US" sz="1200" dirty="0">
                <a:latin typeface="Open Sans"/>
              </a:rPr>
              <a:t>“In biblical times the yoke was a device of great assistance to those who tilled the field. It allowed the strength of a second animal to be linked and coupled with the effort of a single animal, sharing and reducing the heavy labor of the plow or wagon. A burden that was overwhelming or perhaps impossible for one to bear could be equitably and comfortably borne by two bound together with a common yoke. His yoke requires a great and earnest effort, but for those who truly are converted, the yoke is easy and the burden becomes light.</a:t>
            </a:r>
          </a:p>
          <a:p>
            <a:pPr fontAlgn="base"/>
            <a:r>
              <a:rPr lang="en-US" sz="1200" dirty="0">
                <a:latin typeface="Open Sans"/>
              </a:rPr>
              <a:t>“Why face life’s burdens alone, Christ asks, or why face them with temporal support that will quickly falter? To the heavy laden it is Christ’s yoke, it is the power and peace of standing side by side with a God that will provide the support, balance, and the strength to meet our challenges and endure our tasks here in … mortality.” President Howard W. Hunter (“Come unto Me,”</a:t>
            </a:r>
            <a:r>
              <a:rPr lang="en-US" sz="1200" i="1" dirty="0">
                <a:latin typeface="Open Sans"/>
              </a:rPr>
              <a:t> Ensign,</a:t>
            </a:r>
            <a:r>
              <a:rPr lang="en-US" sz="1200" dirty="0">
                <a:latin typeface="Open Sans"/>
              </a:rPr>
              <a:t> Nov. 1990, 18; see also “Take My Yoke upon You” [</a:t>
            </a:r>
            <a:r>
              <a:rPr lang="en-US" sz="1200" i="1" dirty="0">
                <a:latin typeface="Open Sans"/>
              </a:rPr>
              <a:t>Ensign,</a:t>
            </a:r>
            <a:r>
              <a:rPr lang="en-US" sz="1200" dirty="0">
                <a:latin typeface="Open Sans"/>
              </a:rPr>
              <a:t> Sept. 2013, 22–23] for a picture of a yoke and further explanation of its use and function).</a:t>
            </a:r>
            <a:endParaRPr lang="en-US" sz="1200" b="0" i="0" dirty="0">
              <a:effectLst/>
              <a:latin typeface="Open Sans"/>
            </a:endParaRPr>
          </a:p>
        </p:txBody>
      </p:sp>
      <p:sp>
        <p:nvSpPr>
          <p:cNvPr id="3" name="Rectangle 2"/>
          <p:cNvSpPr/>
          <p:nvPr/>
        </p:nvSpPr>
        <p:spPr>
          <a:xfrm>
            <a:off x="0" y="2862322"/>
            <a:ext cx="6096000" cy="2308324"/>
          </a:xfrm>
          <a:prstGeom prst="rect">
            <a:avLst/>
          </a:prstGeom>
          <a:ln>
            <a:solidFill>
              <a:schemeClr val="tx1"/>
            </a:solidFill>
          </a:ln>
        </p:spPr>
        <p:txBody>
          <a:bodyPr>
            <a:spAutoFit/>
          </a:bodyPr>
          <a:lstStyle/>
          <a:p>
            <a:pPr fontAlgn="base"/>
            <a:r>
              <a:rPr lang="en-US" sz="1200" b="1" dirty="0"/>
              <a:t>How we can follow the Savior’s example to share the gospel with others:</a:t>
            </a:r>
          </a:p>
          <a:p>
            <a:pPr fontAlgn="base"/>
            <a:r>
              <a:rPr lang="en-US" sz="1200" dirty="0"/>
              <a:t>“The Savior taught us how to share the gospel. I like the story of Andrew, who asked, ‘Master, where </a:t>
            </a:r>
            <a:r>
              <a:rPr lang="en-US" sz="1200" dirty="0" err="1"/>
              <a:t>dwellest</a:t>
            </a:r>
            <a:r>
              <a:rPr lang="en-US" sz="1200" dirty="0"/>
              <a:t> thou?’ [John 1:38]. Jesus could have responded with the location of where He lived. But instead He said to Andrew, ‘Come and see’ [John 1:9]. I like to think that the Savior was saying, ‘Come and see not only where I live but how I live. Come and see who I am. Come and feel the Spirit.’ …</a:t>
            </a:r>
          </a:p>
          <a:p>
            <a:pPr fontAlgn="base"/>
            <a:r>
              <a:rPr lang="en-US" sz="1200" dirty="0"/>
              <a:t>“To those who show an interest in our conversations, we can follow the Savior’s example by inviting them to ‘come and see.’ Some will accept our invitation, and others will not. We all know someone who has been invited several times before accepting an invitation to ‘come and see.’ Let’s also think about those who once were with us but who now we rarely see, inviting them to come back and see once more” Elder Neil L. Andersen (“It’s a Miracle,”</a:t>
            </a:r>
            <a:r>
              <a:rPr lang="en-US" sz="1200" i="1" dirty="0"/>
              <a:t> Ensign</a:t>
            </a:r>
            <a:r>
              <a:rPr lang="en-US" sz="1200" dirty="0"/>
              <a:t> or </a:t>
            </a:r>
            <a:r>
              <a:rPr lang="en-US" sz="1200" i="1" dirty="0"/>
              <a:t>Liahona,</a:t>
            </a:r>
            <a:r>
              <a:rPr lang="en-US" sz="1200" dirty="0"/>
              <a:t> May 2013, 79).</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3002" y="1627670"/>
            <a:ext cx="3650435" cy="830997"/>
          </a:xfrm>
          <a:prstGeom prst="rect">
            <a:avLst/>
          </a:prstGeom>
          <a:noFill/>
        </p:spPr>
        <p:txBody>
          <a:bodyPr wrap="square" rtlCol="0">
            <a:spAutoFit/>
          </a:bodyPr>
          <a:lstStyle/>
          <a:p>
            <a:r>
              <a:rPr lang="en-US" sz="2400" dirty="0">
                <a:solidFill>
                  <a:schemeClr val="bg1"/>
                </a:solidFill>
              </a:rPr>
              <a:t>The Savior’s repeated invitation to come unto Him</a:t>
            </a:r>
          </a:p>
        </p:txBody>
      </p:sp>
      <p:sp>
        <p:nvSpPr>
          <p:cNvPr id="6" name="TextBox 5"/>
          <p:cNvSpPr txBox="1"/>
          <p:nvPr/>
        </p:nvSpPr>
        <p:spPr>
          <a:xfrm>
            <a:off x="-72427"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Two Themes of New Testament</a:t>
            </a:r>
          </a:p>
        </p:txBody>
      </p:sp>
      <p:sp>
        <p:nvSpPr>
          <p:cNvPr id="13" name="TextBox 12"/>
          <p:cNvSpPr txBox="1"/>
          <p:nvPr/>
        </p:nvSpPr>
        <p:spPr>
          <a:xfrm>
            <a:off x="6645244" y="1627669"/>
            <a:ext cx="4362262" cy="830997"/>
          </a:xfrm>
          <a:prstGeom prst="rect">
            <a:avLst/>
          </a:prstGeom>
          <a:noFill/>
        </p:spPr>
        <p:txBody>
          <a:bodyPr wrap="square" rtlCol="0">
            <a:spAutoFit/>
          </a:bodyPr>
          <a:lstStyle/>
          <a:p>
            <a:r>
              <a:rPr lang="en-US" sz="2400" dirty="0">
                <a:solidFill>
                  <a:schemeClr val="bg1"/>
                </a:solidFill>
              </a:rPr>
              <a:t>The responsibility of His disciples to assist others to do the same.</a:t>
            </a:r>
          </a:p>
        </p:txBody>
      </p:sp>
      <p:sp>
        <p:nvSpPr>
          <p:cNvPr id="2" name="Rectangle 1"/>
          <p:cNvSpPr/>
          <p:nvPr/>
        </p:nvSpPr>
        <p:spPr>
          <a:xfrm>
            <a:off x="5351909" y="4983375"/>
            <a:ext cx="5516578" cy="1200329"/>
          </a:xfrm>
          <a:prstGeom prst="rect">
            <a:avLst/>
          </a:prstGeom>
        </p:spPr>
        <p:txBody>
          <a:bodyPr wrap="square">
            <a:spAutoFit/>
          </a:bodyPr>
          <a:lstStyle/>
          <a:p>
            <a:r>
              <a:rPr lang="en-US" dirty="0">
                <a:solidFill>
                  <a:schemeClr val="bg1"/>
                </a:solidFill>
                <a:latin typeface="Open Sans"/>
              </a:rPr>
              <a:t>T</a:t>
            </a:r>
            <a:r>
              <a:rPr lang="en-US" b="0" i="0" dirty="0">
                <a:solidFill>
                  <a:schemeClr val="bg1"/>
                </a:solidFill>
                <a:effectLst/>
                <a:latin typeface="Open Sans"/>
              </a:rPr>
              <a:t>he New Testament teaches us about Jesus Christ’s mortal and post-</a:t>
            </a:r>
            <a:r>
              <a:rPr lang="en-US" b="0" i="0" u="none" strike="noStrike" dirty="0">
                <a:solidFill>
                  <a:schemeClr val="bg1"/>
                </a:solidFill>
                <a:effectLst/>
                <a:latin typeface="Open Sans"/>
              </a:rPr>
              <a:t>resurrection</a:t>
            </a:r>
            <a:r>
              <a:rPr lang="en-US" b="0" i="0" dirty="0">
                <a:solidFill>
                  <a:schemeClr val="bg1"/>
                </a:solidFill>
                <a:effectLst/>
                <a:latin typeface="Open Sans"/>
              </a:rPr>
              <a:t> ministries, including His teachings, miracles, atoning sacrifice, and visits to early church disciples. </a:t>
            </a:r>
            <a:endParaRPr lang="en-US" dirty="0">
              <a:solidFill>
                <a:schemeClr val="bg1"/>
              </a:solidFill>
            </a:endParaRPr>
          </a:p>
        </p:txBody>
      </p:sp>
      <p:grpSp>
        <p:nvGrpSpPr>
          <p:cNvPr id="14" name="Group 13"/>
          <p:cNvGrpSpPr/>
          <p:nvPr/>
        </p:nvGrpSpPr>
        <p:grpSpPr>
          <a:xfrm>
            <a:off x="602810" y="2602634"/>
            <a:ext cx="3276600" cy="2209800"/>
            <a:chOff x="228600" y="2057400"/>
            <a:chExt cx="3276600" cy="2209800"/>
          </a:xfrm>
        </p:grpSpPr>
        <p:sp>
          <p:nvSpPr>
            <p:cNvPr id="15" name="Rectangle 14"/>
            <p:cNvSpPr/>
            <p:nvPr/>
          </p:nvSpPr>
          <p:spPr>
            <a:xfrm>
              <a:off x="228600" y="2057400"/>
              <a:ext cx="32766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228600" y="29718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H="1" flipV="1">
              <a:off x="228600" y="20574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6645244" y="2576868"/>
            <a:ext cx="4486200" cy="1130666"/>
            <a:chOff x="5186314" y="2767260"/>
            <a:chExt cx="6886690" cy="1735667"/>
          </a:xfrm>
        </p:grpSpPr>
        <p:grpSp>
          <p:nvGrpSpPr>
            <p:cNvPr id="18" name="Group 15"/>
            <p:cNvGrpSpPr/>
            <p:nvPr/>
          </p:nvGrpSpPr>
          <p:grpSpPr>
            <a:xfrm>
              <a:off x="5792999" y="2786928"/>
              <a:ext cx="606002" cy="1509461"/>
              <a:chOff x="5883426" y="1905000"/>
              <a:chExt cx="1271017" cy="3165915"/>
            </a:xfrm>
            <a:solidFill>
              <a:schemeClr val="accent1">
                <a:lumMod val="60000"/>
                <a:lumOff val="40000"/>
              </a:schemeClr>
            </a:solidFill>
          </p:grpSpPr>
          <p:sp>
            <p:nvSpPr>
              <p:cNvPr id="19" name="Oval 18"/>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423263">
                <a:off x="6068520"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8930933">
                <a:off x="6612190" y="4346223"/>
                <a:ext cx="381000" cy="71779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5400000">
                <a:off x="6328435" y="261227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5"/>
            <p:cNvGrpSpPr/>
            <p:nvPr/>
          </p:nvGrpSpPr>
          <p:grpSpPr>
            <a:xfrm>
              <a:off x="6406774" y="2904141"/>
              <a:ext cx="606002" cy="1509461"/>
              <a:chOff x="5883426" y="1905000"/>
              <a:chExt cx="1271017" cy="3165915"/>
            </a:xfrm>
            <a:solidFill>
              <a:schemeClr val="accent1">
                <a:lumMod val="60000"/>
                <a:lumOff val="40000"/>
              </a:schemeClr>
            </a:solidFill>
          </p:grpSpPr>
          <p:sp>
            <p:nvSpPr>
              <p:cNvPr id="25" name="Oval 24"/>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423263">
                <a:off x="6068520"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8930933">
                <a:off x="6612190" y="4346223"/>
                <a:ext cx="381000" cy="71779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5400000">
                <a:off x="6328435" y="261227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5"/>
            <p:cNvGrpSpPr/>
            <p:nvPr/>
          </p:nvGrpSpPr>
          <p:grpSpPr>
            <a:xfrm>
              <a:off x="7043140" y="2767260"/>
              <a:ext cx="606002" cy="1509461"/>
              <a:chOff x="5883426" y="1905000"/>
              <a:chExt cx="1271017" cy="3165915"/>
            </a:xfrm>
            <a:solidFill>
              <a:schemeClr val="accent1">
                <a:lumMod val="60000"/>
                <a:lumOff val="40000"/>
              </a:schemeClr>
            </a:solidFill>
          </p:grpSpPr>
          <p:sp>
            <p:nvSpPr>
              <p:cNvPr id="31" name="Oval 30"/>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2423263">
                <a:off x="6068520"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8930933">
                <a:off x="6612190" y="4346223"/>
                <a:ext cx="381000" cy="71779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5400000">
                <a:off x="6328435" y="261227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5"/>
            <p:cNvGrpSpPr/>
            <p:nvPr/>
          </p:nvGrpSpPr>
          <p:grpSpPr>
            <a:xfrm>
              <a:off x="7612760" y="2990145"/>
              <a:ext cx="606002" cy="1509461"/>
              <a:chOff x="5883426" y="1905000"/>
              <a:chExt cx="1271017" cy="3165915"/>
            </a:xfrm>
            <a:solidFill>
              <a:schemeClr val="accent1">
                <a:lumMod val="60000"/>
                <a:lumOff val="40000"/>
              </a:schemeClr>
            </a:solidFill>
          </p:grpSpPr>
          <p:sp>
            <p:nvSpPr>
              <p:cNvPr id="37" name="Oval 36"/>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2423263">
                <a:off x="6068520"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18930933">
                <a:off x="6612190" y="4346223"/>
                <a:ext cx="381000" cy="71779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5400000">
                <a:off x="6328435" y="261227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5"/>
            <p:cNvGrpSpPr/>
            <p:nvPr/>
          </p:nvGrpSpPr>
          <p:grpSpPr>
            <a:xfrm>
              <a:off x="8161729" y="2840531"/>
              <a:ext cx="606002" cy="1509461"/>
              <a:chOff x="5883426" y="1905000"/>
              <a:chExt cx="1271017" cy="3165915"/>
            </a:xfrm>
            <a:solidFill>
              <a:schemeClr val="accent1">
                <a:lumMod val="60000"/>
                <a:lumOff val="40000"/>
              </a:schemeClr>
            </a:solidFill>
          </p:grpSpPr>
          <p:sp>
            <p:nvSpPr>
              <p:cNvPr id="43" name="Oval 42"/>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2423263">
                <a:off x="6068520"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18930933">
                <a:off x="6612190" y="4346223"/>
                <a:ext cx="381000" cy="71779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5400000">
                <a:off x="6328435" y="261227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5"/>
            <p:cNvGrpSpPr/>
            <p:nvPr/>
          </p:nvGrpSpPr>
          <p:grpSpPr>
            <a:xfrm>
              <a:off x="8661284" y="2952803"/>
              <a:ext cx="606002" cy="1509461"/>
              <a:chOff x="5883426" y="1905000"/>
              <a:chExt cx="1271017" cy="3165915"/>
            </a:xfrm>
            <a:solidFill>
              <a:schemeClr val="accent1">
                <a:lumMod val="60000"/>
                <a:lumOff val="40000"/>
              </a:schemeClr>
            </a:solidFill>
          </p:grpSpPr>
          <p:sp>
            <p:nvSpPr>
              <p:cNvPr id="49" name="Oval 48"/>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2423263">
                <a:off x="6068520"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18930933">
                <a:off x="6612190" y="4346223"/>
                <a:ext cx="381000" cy="71779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5400000">
                <a:off x="6328435" y="261227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5"/>
            <p:cNvGrpSpPr/>
            <p:nvPr/>
          </p:nvGrpSpPr>
          <p:grpSpPr>
            <a:xfrm>
              <a:off x="9195964" y="2859702"/>
              <a:ext cx="606002" cy="1509461"/>
              <a:chOff x="5883426" y="1905000"/>
              <a:chExt cx="1271017" cy="3165915"/>
            </a:xfrm>
            <a:solidFill>
              <a:schemeClr val="accent1">
                <a:lumMod val="60000"/>
                <a:lumOff val="40000"/>
              </a:schemeClr>
            </a:solidFill>
          </p:grpSpPr>
          <p:sp>
            <p:nvSpPr>
              <p:cNvPr id="55" name="Oval 54"/>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423263">
                <a:off x="6068520"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18930933">
                <a:off x="6612190" y="4346223"/>
                <a:ext cx="381000" cy="71779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5400000">
                <a:off x="6328435" y="261227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5"/>
            <p:cNvGrpSpPr/>
            <p:nvPr/>
          </p:nvGrpSpPr>
          <p:grpSpPr>
            <a:xfrm>
              <a:off x="9734606" y="2993466"/>
              <a:ext cx="606002" cy="1509461"/>
              <a:chOff x="5883426" y="1905000"/>
              <a:chExt cx="1271017" cy="3165915"/>
            </a:xfrm>
            <a:solidFill>
              <a:schemeClr val="accent1">
                <a:lumMod val="60000"/>
                <a:lumOff val="40000"/>
              </a:schemeClr>
            </a:solidFill>
          </p:grpSpPr>
          <p:sp>
            <p:nvSpPr>
              <p:cNvPr id="61" name="Oval 60"/>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2423263">
                <a:off x="6068520"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18930933">
                <a:off x="6612190" y="4346223"/>
                <a:ext cx="381000" cy="71779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5400000">
                <a:off x="6328435" y="261227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5"/>
            <p:cNvGrpSpPr/>
            <p:nvPr/>
          </p:nvGrpSpPr>
          <p:grpSpPr>
            <a:xfrm>
              <a:off x="10311055" y="2777741"/>
              <a:ext cx="606002" cy="1509461"/>
              <a:chOff x="5883426" y="1905000"/>
              <a:chExt cx="1271017" cy="3165915"/>
            </a:xfrm>
            <a:solidFill>
              <a:schemeClr val="accent1">
                <a:lumMod val="60000"/>
                <a:lumOff val="40000"/>
              </a:schemeClr>
            </a:solidFill>
          </p:grpSpPr>
          <p:sp>
            <p:nvSpPr>
              <p:cNvPr id="67" name="Oval 66"/>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2423263">
                <a:off x="6068520"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8930933">
                <a:off x="6612190" y="4346223"/>
                <a:ext cx="381000" cy="71779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5400000">
                <a:off x="6328435" y="261227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5"/>
            <p:cNvGrpSpPr/>
            <p:nvPr/>
          </p:nvGrpSpPr>
          <p:grpSpPr>
            <a:xfrm>
              <a:off x="10860877" y="2911500"/>
              <a:ext cx="606002" cy="1509461"/>
              <a:chOff x="5883426" y="1905000"/>
              <a:chExt cx="1271017" cy="3165915"/>
            </a:xfrm>
            <a:solidFill>
              <a:schemeClr val="accent1">
                <a:lumMod val="60000"/>
                <a:lumOff val="40000"/>
              </a:schemeClr>
            </a:solidFill>
          </p:grpSpPr>
          <p:sp>
            <p:nvSpPr>
              <p:cNvPr id="73" name="Oval 72"/>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2423263">
                <a:off x="6068520"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8930933">
                <a:off x="6612190" y="4346223"/>
                <a:ext cx="381000" cy="71779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5400000">
                <a:off x="6328435" y="261227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5"/>
            <p:cNvGrpSpPr/>
            <p:nvPr/>
          </p:nvGrpSpPr>
          <p:grpSpPr>
            <a:xfrm>
              <a:off x="5186314" y="2932914"/>
              <a:ext cx="606002" cy="1509461"/>
              <a:chOff x="5883426" y="1905000"/>
              <a:chExt cx="1271017" cy="3165915"/>
            </a:xfrm>
            <a:solidFill>
              <a:schemeClr val="accent1">
                <a:lumMod val="60000"/>
                <a:lumOff val="40000"/>
              </a:schemeClr>
            </a:solidFill>
          </p:grpSpPr>
          <p:sp>
            <p:nvSpPr>
              <p:cNvPr id="79" name="Oval 78"/>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2423263">
                <a:off x="6068520"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18930933">
                <a:off x="6612190" y="4346223"/>
                <a:ext cx="381000" cy="71779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5400000">
                <a:off x="6328435" y="261227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5"/>
            <p:cNvGrpSpPr/>
            <p:nvPr/>
          </p:nvGrpSpPr>
          <p:grpSpPr>
            <a:xfrm>
              <a:off x="11467002" y="2784805"/>
              <a:ext cx="606002" cy="1509461"/>
              <a:chOff x="5883426" y="1905000"/>
              <a:chExt cx="1271017" cy="3165915"/>
            </a:xfrm>
            <a:solidFill>
              <a:schemeClr val="accent1">
                <a:lumMod val="60000"/>
                <a:lumOff val="40000"/>
              </a:schemeClr>
            </a:solidFill>
          </p:grpSpPr>
          <p:sp>
            <p:nvSpPr>
              <p:cNvPr id="85" name="Oval 84"/>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2423263">
                <a:off x="6068520"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18930933">
                <a:off x="6612190" y="4346223"/>
                <a:ext cx="381000" cy="71779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5400000">
                <a:off x="6328435" y="261227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118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TextBox 4"/>
          <p:cNvSpPr txBox="1"/>
          <p:nvPr/>
        </p:nvSpPr>
        <p:spPr>
          <a:xfrm>
            <a:off x="450784" y="1042606"/>
            <a:ext cx="3650435" cy="2308324"/>
          </a:xfrm>
          <a:prstGeom prst="rect">
            <a:avLst/>
          </a:prstGeom>
          <a:noFill/>
        </p:spPr>
        <p:txBody>
          <a:bodyPr wrap="square" rtlCol="0">
            <a:spAutoFit/>
          </a:bodyPr>
          <a:lstStyle/>
          <a:p>
            <a:r>
              <a:rPr lang="en-US" sz="2400" dirty="0">
                <a:solidFill>
                  <a:schemeClr val="bg1"/>
                </a:solidFill>
              </a:rPr>
              <a:t>The New Testament is commonly divided into the Gospels, the Acts of the Apostles, Paul’s epistles, the general epistles, and the book of Revelation.</a:t>
            </a:r>
          </a:p>
        </p:txBody>
      </p:sp>
      <p:sp>
        <p:nvSpPr>
          <p:cNvPr id="6" name="TextBox 5"/>
          <p:cNvSpPr txBox="1"/>
          <p:nvPr/>
        </p:nvSpPr>
        <p:spPr>
          <a:xfrm>
            <a:off x="-72427"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What is In the New Testament?</a:t>
            </a:r>
          </a:p>
        </p:txBody>
      </p:sp>
      <p:sp>
        <p:nvSpPr>
          <p:cNvPr id="7" name="Rectangle 6"/>
          <p:cNvSpPr/>
          <p:nvPr/>
        </p:nvSpPr>
        <p:spPr>
          <a:xfrm>
            <a:off x="5033727" y="2987365"/>
            <a:ext cx="6765956" cy="3970318"/>
          </a:xfrm>
          <a:prstGeom prst="rect">
            <a:avLst/>
          </a:prstGeom>
        </p:spPr>
        <p:txBody>
          <a:bodyPr wrap="square">
            <a:spAutoFit/>
          </a:bodyPr>
          <a:lstStyle/>
          <a:p>
            <a:r>
              <a:rPr lang="en-US" dirty="0">
                <a:solidFill>
                  <a:schemeClr val="bg1"/>
                </a:solidFill>
                <a:latin typeface="Open Sans"/>
              </a:rPr>
              <a:t>The four Gospels—the books of Matthew, Mark, Luke, and John—are accounts of the life of Christ. </a:t>
            </a:r>
          </a:p>
          <a:p>
            <a:endParaRPr lang="en-US" dirty="0">
              <a:solidFill>
                <a:schemeClr val="bg1"/>
              </a:solidFill>
              <a:latin typeface="Open Sans"/>
            </a:endParaRPr>
          </a:p>
          <a:p>
            <a:r>
              <a:rPr lang="en-US" dirty="0">
                <a:solidFill>
                  <a:schemeClr val="bg1"/>
                </a:solidFill>
                <a:latin typeface="Open Sans"/>
              </a:rPr>
              <a:t>The book of Acts records the history of the Church and the Apostles, especially Paul’s missionary travels, after Christ’s death. Paul’s letters give instruction to Church leaders and members. </a:t>
            </a:r>
          </a:p>
          <a:p>
            <a:endParaRPr lang="en-US" dirty="0">
              <a:solidFill>
                <a:schemeClr val="bg1"/>
              </a:solidFill>
              <a:latin typeface="Open Sans"/>
            </a:endParaRPr>
          </a:p>
          <a:p>
            <a:r>
              <a:rPr lang="en-US" dirty="0">
                <a:solidFill>
                  <a:schemeClr val="bg1"/>
                </a:solidFill>
                <a:latin typeface="Open Sans"/>
              </a:rPr>
              <a:t>The other letters were written by other Apostles and give additional counsel to the early Saints. </a:t>
            </a:r>
          </a:p>
          <a:p>
            <a:endParaRPr lang="en-US" dirty="0">
              <a:solidFill>
                <a:schemeClr val="bg1"/>
              </a:solidFill>
              <a:latin typeface="Open Sans"/>
            </a:endParaRPr>
          </a:p>
          <a:p>
            <a:r>
              <a:rPr lang="en-US" dirty="0">
                <a:solidFill>
                  <a:schemeClr val="bg1"/>
                </a:solidFill>
                <a:latin typeface="Open Sans"/>
              </a:rPr>
              <a:t>The book of Revelation, which was written by the Apostle John, contains mostly prophecies pertaining to the last days.</a:t>
            </a:r>
          </a:p>
          <a:p>
            <a:r>
              <a:rPr lang="en-US" sz="1000" dirty="0">
                <a:solidFill>
                  <a:schemeClr val="bg1"/>
                </a:solidFill>
                <a:latin typeface="Open Sans"/>
              </a:rPr>
              <a:t> (The Guide to the Scriptures)</a:t>
            </a:r>
            <a:endParaRPr lang="en-US" sz="1000" dirty="0">
              <a:solidFill>
                <a:schemeClr val="bg1"/>
              </a:solidFill>
            </a:endParaRPr>
          </a:p>
        </p:txBody>
      </p:sp>
      <p:grpSp>
        <p:nvGrpSpPr>
          <p:cNvPr id="90" name="Group 159"/>
          <p:cNvGrpSpPr/>
          <p:nvPr/>
        </p:nvGrpSpPr>
        <p:grpSpPr>
          <a:xfrm>
            <a:off x="9129380" y="1198129"/>
            <a:ext cx="774442" cy="1699863"/>
            <a:chOff x="6172200" y="838200"/>
            <a:chExt cx="2362200" cy="4812748"/>
          </a:xfrm>
        </p:grpSpPr>
        <p:sp>
          <p:nvSpPr>
            <p:cNvPr id="91" name="Cloud 90"/>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62"/>
            <p:cNvGrpSpPr/>
            <p:nvPr/>
          </p:nvGrpSpPr>
          <p:grpSpPr>
            <a:xfrm>
              <a:off x="6629400" y="1143000"/>
              <a:ext cx="1524000" cy="228600"/>
              <a:chOff x="6571728" y="1086622"/>
              <a:chExt cx="1528420" cy="286099"/>
            </a:xfrm>
          </p:grpSpPr>
          <p:sp>
            <p:nvSpPr>
              <p:cNvPr id="131" name="Rounded Rectangle 130"/>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Cloud 105"/>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1421785">
              <a:off x="7156526" y="2191668"/>
              <a:ext cx="331199" cy="149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63"/>
            <p:cNvGrpSpPr/>
            <p:nvPr/>
          </p:nvGrpSpPr>
          <p:grpSpPr>
            <a:xfrm>
              <a:off x="6629395" y="3352800"/>
              <a:ext cx="1428751" cy="1371600"/>
              <a:chOff x="7543801" y="3581401"/>
              <a:chExt cx="1176618" cy="1066800"/>
            </a:xfrm>
          </p:grpSpPr>
          <p:sp>
            <p:nvSpPr>
              <p:cNvPr id="126" name="Rounded Rectangle 125"/>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62"/>
              <p:cNvGrpSpPr/>
              <p:nvPr/>
            </p:nvGrpSpPr>
            <p:grpSpPr>
              <a:xfrm>
                <a:off x="7543801" y="3581401"/>
                <a:ext cx="457200" cy="1066800"/>
                <a:chOff x="6827799" y="4800600"/>
                <a:chExt cx="868401" cy="2043177"/>
              </a:xfrm>
              <a:solidFill>
                <a:srgbClr val="D98A33"/>
              </a:solidFill>
            </p:grpSpPr>
            <p:sp>
              <p:nvSpPr>
                <p:cNvPr id="128" name="Double Wave 127"/>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uble Wave 128"/>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69"/>
            <p:cNvGrpSpPr/>
            <p:nvPr/>
          </p:nvGrpSpPr>
          <p:grpSpPr>
            <a:xfrm>
              <a:off x="6477000" y="4495800"/>
              <a:ext cx="1800069" cy="609600"/>
              <a:chOff x="0" y="4648200"/>
              <a:chExt cx="3986134" cy="1541489"/>
            </a:xfrm>
          </p:grpSpPr>
          <p:grpSp>
            <p:nvGrpSpPr>
              <p:cNvPr id="111" name="Group 138"/>
              <p:cNvGrpSpPr/>
              <p:nvPr/>
            </p:nvGrpSpPr>
            <p:grpSpPr>
              <a:xfrm>
                <a:off x="0" y="4648200"/>
                <a:ext cx="1600200" cy="1524000"/>
                <a:chOff x="533400" y="4648200"/>
                <a:chExt cx="1905000" cy="1828800"/>
              </a:xfrm>
            </p:grpSpPr>
            <p:sp>
              <p:nvSpPr>
                <p:cNvPr id="122" name="Plus 121"/>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39"/>
              <p:cNvGrpSpPr/>
              <p:nvPr/>
            </p:nvGrpSpPr>
            <p:grpSpPr>
              <a:xfrm>
                <a:off x="1182973" y="4665689"/>
                <a:ext cx="1600200" cy="1524000"/>
                <a:chOff x="533400" y="4648200"/>
                <a:chExt cx="1905000" cy="1828800"/>
              </a:xfrm>
            </p:grpSpPr>
            <p:sp>
              <p:nvSpPr>
                <p:cNvPr id="118" name="Plus 117"/>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44"/>
              <p:cNvGrpSpPr/>
              <p:nvPr/>
            </p:nvGrpSpPr>
            <p:grpSpPr>
              <a:xfrm>
                <a:off x="2385934" y="4665689"/>
                <a:ext cx="1600200" cy="1524000"/>
                <a:chOff x="533400" y="4648200"/>
                <a:chExt cx="1905000" cy="1828800"/>
              </a:xfrm>
            </p:grpSpPr>
            <p:sp>
              <p:nvSpPr>
                <p:cNvPr id="114" name="Plus 113"/>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7" name="Group 136"/>
          <p:cNvGrpSpPr/>
          <p:nvPr/>
        </p:nvGrpSpPr>
        <p:grpSpPr>
          <a:xfrm>
            <a:off x="7736177" y="1139731"/>
            <a:ext cx="790572" cy="1814819"/>
            <a:chOff x="2438400" y="618365"/>
            <a:chExt cx="2286586" cy="5249035"/>
          </a:xfrm>
        </p:grpSpPr>
        <p:sp>
          <p:nvSpPr>
            <p:cNvPr id="138" name="Round Diagonal Corner Rectangle 137"/>
            <p:cNvSpPr/>
            <p:nvPr/>
          </p:nvSpPr>
          <p:spPr>
            <a:xfrm rot="6243236" flipH="1" flipV="1">
              <a:off x="2381857" y="1513740"/>
              <a:ext cx="1341226"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15759005" flipV="1">
              <a:off x="3479056" y="1477128"/>
              <a:ext cx="1317475"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47"/>
            <p:cNvGrpSpPr/>
            <p:nvPr/>
          </p:nvGrpSpPr>
          <p:grpSpPr>
            <a:xfrm>
              <a:off x="3471131" y="5233160"/>
              <a:ext cx="501493" cy="634240"/>
              <a:chOff x="6106804" y="4039302"/>
              <a:chExt cx="666047" cy="774146"/>
            </a:xfrm>
          </p:grpSpPr>
          <p:sp>
            <p:nvSpPr>
              <p:cNvPr id="202" name="Oval 201"/>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47"/>
            <p:cNvGrpSpPr/>
            <p:nvPr/>
          </p:nvGrpSpPr>
          <p:grpSpPr>
            <a:xfrm rot="2613352">
              <a:off x="3086557" y="5132460"/>
              <a:ext cx="501493" cy="634240"/>
              <a:chOff x="6106804" y="4039302"/>
              <a:chExt cx="666047" cy="774146"/>
            </a:xfrm>
          </p:grpSpPr>
          <p:sp>
            <p:nvSpPr>
              <p:cNvPr id="199" name="Oval 198"/>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77"/>
            <p:cNvGrpSpPr/>
            <p:nvPr/>
          </p:nvGrpSpPr>
          <p:grpSpPr>
            <a:xfrm>
              <a:off x="2438400" y="2059236"/>
              <a:ext cx="2286586" cy="3431088"/>
              <a:chOff x="3886200" y="1447800"/>
              <a:chExt cx="3036880" cy="4187946"/>
            </a:xfrm>
          </p:grpSpPr>
          <p:grpSp>
            <p:nvGrpSpPr>
              <p:cNvPr id="187" name="Group 54"/>
              <p:cNvGrpSpPr/>
              <p:nvPr/>
            </p:nvGrpSpPr>
            <p:grpSpPr>
              <a:xfrm>
                <a:off x="3886200" y="1447800"/>
                <a:ext cx="3036880" cy="4187946"/>
                <a:chOff x="4419600" y="2060454"/>
                <a:chExt cx="3036880" cy="4187946"/>
              </a:xfrm>
            </p:grpSpPr>
            <p:sp>
              <p:nvSpPr>
                <p:cNvPr id="190" name="Oval 189"/>
                <p:cNvSpPr/>
                <p:nvPr/>
              </p:nvSpPr>
              <p:spPr>
                <a:xfrm rot="20216319">
                  <a:off x="6881857" y="3709053"/>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354115">
                  <a:off x="4419600" y="3736540"/>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20102191">
                  <a:off x="6267526" y="2091421"/>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1327004">
                  <a:off x="4648115" y="2060454"/>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a:off x="4876800" y="2133600"/>
                  <a:ext cx="2133600" cy="4114800"/>
                </a:xfrm>
                <a:prstGeom prst="trapezoid">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194"/>
                <p:cNvSpPr/>
                <p:nvPr/>
              </p:nvSpPr>
              <p:spPr>
                <a:xfrm rot="10800000">
                  <a:off x="5638800" y="2133600"/>
                  <a:ext cx="609600" cy="762000"/>
                </a:xfrm>
                <a:prstGeom prst="triangl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181600" y="4419600"/>
                  <a:ext cx="1524000" cy="228600"/>
                </a:xfrm>
                <a:prstGeom prst="rect">
                  <a:avLst/>
                </a:prstGeom>
                <a:solidFill>
                  <a:schemeClr val="bg2">
                    <a:lumMod val="1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366654" flipH="1">
                  <a:off x="4940183" y="2083789"/>
                  <a:ext cx="706763" cy="3952346"/>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21233346">
                  <a:off x="6229030" y="2067506"/>
                  <a:ext cx="706763" cy="3967808"/>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8" name="Oval 187"/>
              <p:cNvSpPr/>
              <p:nvPr/>
            </p:nvSpPr>
            <p:spPr>
              <a:xfrm rot="662489">
                <a:off x="4497112" y="1621162"/>
                <a:ext cx="381000" cy="1677051"/>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0760750">
                <a:off x="5888734" y="1668594"/>
                <a:ext cx="381000" cy="1700366"/>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67"/>
            <p:cNvGrpSpPr/>
            <p:nvPr/>
          </p:nvGrpSpPr>
          <p:grpSpPr>
            <a:xfrm rot="3964948">
              <a:off x="3047837" y="2527156"/>
              <a:ext cx="846586" cy="157044"/>
              <a:chOff x="6764312" y="5017957"/>
              <a:chExt cx="3174167" cy="544643"/>
            </a:xfrm>
          </p:grpSpPr>
          <p:sp>
            <p:nvSpPr>
              <p:cNvPr id="178" name="Rounded Rectangle 177"/>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15"/>
              <p:cNvGrpSpPr/>
              <p:nvPr/>
            </p:nvGrpSpPr>
            <p:grpSpPr>
              <a:xfrm>
                <a:off x="6764312" y="5017957"/>
                <a:ext cx="3174167" cy="543394"/>
                <a:chOff x="4419600" y="6019800"/>
                <a:chExt cx="4553263" cy="718278"/>
              </a:xfrm>
            </p:grpSpPr>
            <p:sp>
              <p:nvSpPr>
                <p:cNvPr id="180" name="Multiply 179"/>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ultiply 180"/>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ultiply 183"/>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ultiply 185"/>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Oval 143"/>
            <p:cNvSpPr/>
            <p:nvPr/>
          </p:nvSpPr>
          <p:spPr>
            <a:xfrm>
              <a:off x="3069514" y="685800"/>
              <a:ext cx="1032731" cy="162315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rot="21077723">
              <a:off x="3103774" y="873946"/>
              <a:ext cx="897967" cy="437002"/>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Delay 145"/>
            <p:cNvSpPr/>
            <p:nvPr/>
          </p:nvSpPr>
          <p:spPr>
            <a:xfrm rot="16200000">
              <a:off x="3396747" y="128560"/>
              <a:ext cx="374573" cy="1354183"/>
            </a:xfrm>
            <a:prstGeom prst="flowChartDelay">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84"/>
            <p:cNvGrpSpPr/>
            <p:nvPr/>
          </p:nvGrpSpPr>
          <p:grpSpPr>
            <a:xfrm rot="17635052" flipH="1">
              <a:off x="3277333" y="2527157"/>
              <a:ext cx="846586" cy="157044"/>
              <a:chOff x="6764312" y="5017957"/>
              <a:chExt cx="3174167" cy="544643"/>
            </a:xfrm>
          </p:grpSpPr>
          <p:sp>
            <p:nvSpPr>
              <p:cNvPr id="169" name="Rounded Rectangle 168"/>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15"/>
              <p:cNvGrpSpPr/>
              <p:nvPr/>
            </p:nvGrpSpPr>
            <p:grpSpPr>
              <a:xfrm>
                <a:off x="6764312" y="5017957"/>
                <a:ext cx="3174167" cy="543394"/>
                <a:chOff x="4419600" y="6019800"/>
                <a:chExt cx="4553263" cy="718278"/>
              </a:xfrm>
            </p:grpSpPr>
            <p:sp>
              <p:nvSpPr>
                <p:cNvPr id="171" name="Multiply 170"/>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ultiply 171"/>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ultiply 174"/>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ultiply 176"/>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94"/>
            <p:cNvGrpSpPr/>
            <p:nvPr/>
          </p:nvGrpSpPr>
          <p:grpSpPr>
            <a:xfrm flipH="1">
              <a:off x="2725269" y="5305541"/>
              <a:ext cx="1764485" cy="211849"/>
              <a:chOff x="6764312" y="5017957"/>
              <a:chExt cx="3174167" cy="544643"/>
            </a:xfrm>
          </p:grpSpPr>
          <p:sp>
            <p:nvSpPr>
              <p:cNvPr id="160" name="Rounded Rectangle 159"/>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15"/>
              <p:cNvGrpSpPr/>
              <p:nvPr/>
            </p:nvGrpSpPr>
            <p:grpSpPr>
              <a:xfrm>
                <a:off x="6764312" y="5017957"/>
                <a:ext cx="3174167" cy="543394"/>
                <a:chOff x="4419600" y="6019800"/>
                <a:chExt cx="4553263" cy="718278"/>
              </a:xfrm>
            </p:grpSpPr>
            <p:sp>
              <p:nvSpPr>
                <p:cNvPr id="162" name="Multiply 161"/>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ultiply 162"/>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ultiply 165"/>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ultiply 167"/>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9" name="Rounded Rectangle 148"/>
            <p:cNvSpPr/>
            <p:nvPr/>
          </p:nvSpPr>
          <p:spPr>
            <a:xfrm>
              <a:off x="2862156" y="919233"/>
              <a:ext cx="1434349" cy="250702"/>
            </a:xfrm>
            <a:prstGeom prst="roundRect">
              <a:avLst>
                <a:gd name="adj" fmla="val 31968"/>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84"/>
            <p:cNvGrpSpPr/>
            <p:nvPr/>
          </p:nvGrpSpPr>
          <p:grpSpPr>
            <a:xfrm flipH="1">
              <a:off x="2958376" y="971261"/>
              <a:ext cx="1241512" cy="164101"/>
              <a:chOff x="6764312" y="5017957"/>
              <a:chExt cx="3174167" cy="544643"/>
            </a:xfrm>
          </p:grpSpPr>
          <p:sp>
            <p:nvSpPr>
              <p:cNvPr id="151" name="Rounded Rectangle 150"/>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15"/>
              <p:cNvGrpSpPr/>
              <p:nvPr/>
            </p:nvGrpSpPr>
            <p:grpSpPr>
              <a:xfrm>
                <a:off x="6764312" y="5017957"/>
                <a:ext cx="3174167" cy="543394"/>
                <a:chOff x="4419600" y="6019800"/>
                <a:chExt cx="4553263" cy="718278"/>
              </a:xfrm>
            </p:grpSpPr>
            <p:sp>
              <p:nvSpPr>
                <p:cNvPr id="153" name="Multiply 152"/>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ultiply 153"/>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ultiply 156"/>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ultiply 158"/>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 name="Group 204"/>
          <p:cNvGrpSpPr/>
          <p:nvPr/>
        </p:nvGrpSpPr>
        <p:grpSpPr>
          <a:xfrm>
            <a:off x="6292035" y="1074300"/>
            <a:ext cx="911468" cy="1959350"/>
            <a:chOff x="0" y="914400"/>
            <a:chExt cx="2281003" cy="4903390"/>
          </a:xfrm>
        </p:grpSpPr>
        <p:grpSp>
          <p:nvGrpSpPr>
            <p:cNvPr id="206" name="Group 161"/>
            <p:cNvGrpSpPr/>
            <p:nvPr/>
          </p:nvGrpSpPr>
          <p:grpSpPr>
            <a:xfrm>
              <a:off x="0" y="914400"/>
              <a:ext cx="2281003" cy="4903390"/>
              <a:chOff x="533400" y="381000"/>
              <a:chExt cx="2281003" cy="4903390"/>
            </a:xfrm>
          </p:grpSpPr>
          <p:sp>
            <p:nvSpPr>
              <p:cNvPr id="208" name="Cloud 207"/>
              <p:cNvSpPr/>
              <p:nvPr/>
            </p:nvSpPr>
            <p:spPr>
              <a:xfrm rot="4581231">
                <a:off x="1610138" y="7910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47"/>
              <p:cNvGrpSpPr/>
              <p:nvPr/>
            </p:nvGrpSpPr>
            <p:grpSpPr>
              <a:xfrm rot="2613352">
                <a:off x="991411" y="4510244"/>
                <a:ext cx="666047" cy="774146"/>
                <a:chOff x="6106804" y="4039302"/>
                <a:chExt cx="666047" cy="774146"/>
              </a:xfrm>
            </p:grpSpPr>
            <p:sp>
              <p:nvSpPr>
                <p:cNvPr id="256" name="Oval 255"/>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46"/>
              <p:cNvGrpSpPr/>
              <p:nvPr/>
            </p:nvGrpSpPr>
            <p:grpSpPr>
              <a:xfrm>
                <a:off x="1708441" y="4507745"/>
                <a:ext cx="666047" cy="774146"/>
                <a:chOff x="6106804" y="4039302"/>
                <a:chExt cx="666047" cy="774146"/>
              </a:xfrm>
            </p:grpSpPr>
            <p:sp>
              <p:nvSpPr>
                <p:cNvPr id="253" name="Oval 43"/>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4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4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Oval 210"/>
              <p:cNvSpPr/>
              <p:nvPr/>
            </p:nvSpPr>
            <p:spPr>
              <a:xfrm>
                <a:off x="2364699" y="3319072"/>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533400" y="3301584"/>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0537193">
                <a:off x="1817582" y="1706433"/>
                <a:ext cx="797234" cy="2034750"/>
              </a:xfrm>
              <a:prstGeom prst="trapezoid">
                <a:avLst>
                  <a:gd name="adj" fmla="val 30461"/>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1005497">
                <a:off x="752833" y="1686577"/>
                <a:ext cx="797234" cy="2081404"/>
              </a:xfrm>
              <a:prstGeom prst="trapezoid">
                <a:avLst>
                  <a:gd name="adj" fmla="val 37064"/>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a:off x="926892" y="1676400"/>
                <a:ext cx="1676400" cy="3048000"/>
              </a:xfrm>
              <a:prstGeom prst="trapezoid">
                <a:avLst>
                  <a:gd name="adj" fmla="val 31259"/>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a:off x="926892" y="1524000"/>
                <a:ext cx="1676400" cy="2590800"/>
              </a:xfrm>
              <a:prstGeom prst="trapezoid">
                <a:avLst>
                  <a:gd name="adj" fmla="val 3215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rot="21039729">
                <a:off x="1887528" y="1854467"/>
                <a:ext cx="606620" cy="2332130"/>
              </a:xfrm>
              <a:prstGeom prst="trapezoid">
                <a:avLst>
                  <a:gd name="adj" fmla="val 30878"/>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rot="508364">
                <a:off x="915370" y="1810187"/>
                <a:ext cx="654825" cy="2332130"/>
              </a:xfrm>
              <a:prstGeom prst="trapezoid">
                <a:avLst>
                  <a:gd name="adj" fmla="val 36236"/>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3"/>
              <p:cNvSpPr/>
              <p:nvPr/>
            </p:nvSpPr>
            <p:spPr>
              <a:xfrm>
                <a:off x="1372849" y="1340370"/>
                <a:ext cx="734519" cy="8669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4"/>
              <p:cNvSpPr/>
              <p:nvPr/>
            </p:nvSpPr>
            <p:spPr>
              <a:xfrm>
                <a:off x="1160488" y="483433"/>
                <a:ext cx="1141751" cy="14902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6"/>
              <p:cNvGrpSpPr/>
              <p:nvPr/>
            </p:nvGrpSpPr>
            <p:grpSpPr>
              <a:xfrm rot="4901522">
                <a:off x="1193513" y="2786195"/>
                <a:ext cx="2047109" cy="485838"/>
                <a:chOff x="5029200" y="1371600"/>
                <a:chExt cx="6791793" cy="1933731"/>
              </a:xfrm>
            </p:grpSpPr>
            <p:grpSp>
              <p:nvGrpSpPr>
                <p:cNvPr id="241" name="Group 240"/>
                <p:cNvGrpSpPr/>
                <p:nvPr/>
              </p:nvGrpSpPr>
              <p:grpSpPr>
                <a:xfrm>
                  <a:off x="5029200" y="1371600"/>
                  <a:ext cx="1752600" cy="1905000"/>
                  <a:chOff x="5029200" y="1371600"/>
                  <a:chExt cx="1752600" cy="1905000"/>
                </a:xfrm>
              </p:grpSpPr>
              <p:sp>
                <p:nvSpPr>
                  <p:cNvPr id="251"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7"/>
                <p:cNvGrpSpPr/>
                <p:nvPr/>
              </p:nvGrpSpPr>
              <p:grpSpPr>
                <a:xfrm>
                  <a:off x="6713095" y="1400331"/>
                  <a:ext cx="1752600" cy="1905000"/>
                  <a:chOff x="5029200" y="1371600"/>
                  <a:chExt cx="1752600" cy="1905000"/>
                </a:xfrm>
              </p:grpSpPr>
              <p:sp>
                <p:nvSpPr>
                  <p:cNvPr id="249" name="4-Point Star 24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4-Point Star 24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0"/>
                <p:cNvGrpSpPr/>
                <p:nvPr/>
              </p:nvGrpSpPr>
              <p:grpSpPr>
                <a:xfrm>
                  <a:off x="8404486" y="1389088"/>
                  <a:ext cx="1752600" cy="1905000"/>
                  <a:chOff x="5029200" y="1371600"/>
                  <a:chExt cx="1752600" cy="1905000"/>
                </a:xfrm>
              </p:grpSpPr>
              <p:sp>
                <p:nvSpPr>
                  <p:cNvPr id="247" name="4-Point Star 24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4-Point Star 24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3"/>
                <p:cNvGrpSpPr/>
                <p:nvPr/>
              </p:nvGrpSpPr>
              <p:grpSpPr>
                <a:xfrm>
                  <a:off x="10068393" y="1389089"/>
                  <a:ext cx="1752600" cy="1905000"/>
                  <a:chOff x="5029200" y="1371600"/>
                  <a:chExt cx="1752600" cy="1905000"/>
                </a:xfrm>
              </p:grpSpPr>
              <p:sp>
                <p:nvSpPr>
                  <p:cNvPr id="245"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 name="Group 27"/>
              <p:cNvGrpSpPr/>
              <p:nvPr/>
            </p:nvGrpSpPr>
            <p:grpSpPr>
              <a:xfrm rot="5946383">
                <a:off x="249488" y="2811691"/>
                <a:ext cx="1944170" cy="461165"/>
                <a:chOff x="5029200" y="1371600"/>
                <a:chExt cx="6791793" cy="1933731"/>
              </a:xfrm>
            </p:grpSpPr>
            <p:grpSp>
              <p:nvGrpSpPr>
                <p:cNvPr id="229" name="Group 16"/>
                <p:cNvGrpSpPr/>
                <p:nvPr/>
              </p:nvGrpSpPr>
              <p:grpSpPr>
                <a:xfrm>
                  <a:off x="5029200" y="1371600"/>
                  <a:ext cx="1752600" cy="1905000"/>
                  <a:chOff x="5029200" y="1371600"/>
                  <a:chExt cx="1752600" cy="1905000"/>
                </a:xfrm>
              </p:grpSpPr>
              <p:sp>
                <p:nvSpPr>
                  <p:cNvPr id="239" name="4-Point Star 23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4-Point Star 23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7"/>
                <p:cNvGrpSpPr/>
                <p:nvPr/>
              </p:nvGrpSpPr>
              <p:grpSpPr>
                <a:xfrm>
                  <a:off x="6713095" y="1400331"/>
                  <a:ext cx="1752600" cy="1905000"/>
                  <a:chOff x="5029200" y="1371600"/>
                  <a:chExt cx="1752600" cy="1905000"/>
                </a:xfrm>
              </p:grpSpPr>
              <p:sp>
                <p:nvSpPr>
                  <p:cNvPr id="237" name="4-Point Star 23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4-Point Star 23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0"/>
                <p:cNvGrpSpPr/>
                <p:nvPr/>
              </p:nvGrpSpPr>
              <p:grpSpPr>
                <a:xfrm>
                  <a:off x="8404486" y="1389088"/>
                  <a:ext cx="1752600" cy="1905000"/>
                  <a:chOff x="5029200" y="1371600"/>
                  <a:chExt cx="1752600" cy="1905000"/>
                </a:xfrm>
              </p:grpSpPr>
              <p:sp>
                <p:nvSpPr>
                  <p:cNvPr id="235" name="4-Point Star 23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4-Point Star 23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
                <p:cNvGrpSpPr/>
                <p:nvPr/>
              </p:nvGrpSpPr>
              <p:grpSpPr>
                <a:xfrm>
                  <a:off x="10068393" y="1389089"/>
                  <a:ext cx="1752600" cy="1905000"/>
                  <a:chOff x="5029200" y="1371600"/>
                  <a:chExt cx="1752600" cy="1905000"/>
                </a:xfrm>
              </p:grpSpPr>
              <p:sp>
                <p:nvSpPr>
                  <p:cNvPr id="233" name="4-Point Star 23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4-Point Star 23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3" name="Rounded Rectangle 222"/>
              <p:cNvSpPr/>
              <p:nvPr/>
            </p:nvSpPr>
            <p:spPr>
              <a:xfrm>
                <a:off x="1460292" y="2438400"/>
                <a:ext cx="533400" cy="228600"/>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1447800" y="2881859"/>
                <a:ext cx="545892" cy="242341"/>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loud 224"/>
              <p:cNvSpPr/>
              <p:nvPr/>
            </p:nvSpPr>
            <p:spPr>
              <a:xfrm>
                <a:off x="1155492" y="381000"/>
                <a:ext cx="11430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loud 225"/>
              <p:cNvSpPr/>
              <p:nvPr/>
            </p:nvSpPr>
            <p:spPr>
              <a:xfrm rot="5799345">
                <a:off x="619539" y="8672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loud 226"/>
              <p:cNvSpPr/>
              <p:nvPr/>
            </p:nvSpPr>
            <p:spPr>
              <a:xfrm rot="5799345">
                <a:off x="1332146" y="1533361"/>
                <a:ext cx="844105" cy="73416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1576530" y="1572190"/>
                <a:ext cx="338515" cy="19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Oval 206"/>
            <p:cNvSpPr/>
            <p:nvPr/>
          </p:nvSpPr>
          <p:spPr>
            <a:xfrm>
              <a:off x="597322" y="1107996"/>
              <a:ext cx="389324" cy="263604"/>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10377311" y="1120884"/>
            <a:ext cx="795057" cy="1751159"/>
            <a:chOff x="6934200" y="1265656"/>
            <a:chExt cx="1985484" cy="4373144"/>
          </a:xfrm>
        </p:grpSpPr>
        <p:sp>
          <p:nvSpPr>
            <p:cNvPr id="260" name="Oval 259"/>
            <p:cNvSpPr/>
            <p:nvPr/>
          </p:nvSpPr>
          <p:spPr>
            <a:xfrm rot="649721" flipH="1">
              <a:off x="7888635"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649721" flipH="1">
              <a:off x="7341974"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flipH="1">
              <a:off x="7244801" y="2741009"/>
              <a:ext cx="1393852" cy="267735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6724914" flipH="1">
              <a:off x="6809060" y="3667864"/>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3549535" flipH="1">
              <a:off x="8409583" y="3649135"/>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1217087" flipH="1">
              <a:off x="7110119" y="2659657"/>
              <a:ext cx="535069" cy="117587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rot="20382913">
              <a:off x="8213629" y="2665899"/>
              <a:ext cx="582454" cy="121849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loud 266"/>
            <p:cNvSpPr/>
            <p:nvPr/>
          </p:nvSpPr>
          <p:spPr>
            <a:xfrm rot="671737">
              <a:off x="6993977" y="1670566"/>
              <a:ext cx="609128" cy="132029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loud 267"/>
            <p:cNvSpPr/>
            <p:nvPr/>
          </p:nvSpPr>
          <p:spPr>
            <a:xfrm rot="20706537">
              <a:off x="8223399" y="1730671"/>
              <a:ext cx="696285" cy="120690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flipH="1">
              <a:off x="7275873" y="2610683"/>
              <a:ext cx="1294448" cy="233315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rot="10800000" flipH="1">
              <a:off x="7707357" y="2809408"/>
              <a:ext cx="431483" cy="59617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24"/>
            <p:cNvGrpSpPr/>
            <p:nvPr/>
          </p:nvGrpSpPr>
          <p:grpSpPr>
            <a:xfrm>
              <a:off x="7108136" y="2388756"/>
              <a:ext cx="1544360" cy="2210894"/>
              <a:chOff x="4553133" y="901823"/>
              <a:chExt cx="2186627" cy="3449921"/>
            </a:xfrm>
          </p:grpSpPr>
          <p:sp>
            <p:nvSpPr>
              <p:cNvPr id="338"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16"/>
              <p:cNvGrpSpPr/>
              <p:nvPr/>
            </p:nvGrpSpPr>
            <p:grpSpPr>
              <a:xfrm>
                <a:off x="4694566" y="901823"/>
                <a:ext cx="2045194" cy="1982724"/>
                <a:chOff x="2594848" y="2213440"/>
                <a:chExt cx="2045194" cy="1982724"/>
              </a:xfrm>
              <a:solidFill>
                <a:srgbClr val="E0C13C"/>
              </a:solidFill>
            </p:grpSpPr>
            <p:sp>
              <p:nvSpPr>
                <p:cNvPr id="340"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41" name="Group 5"/>
                <p:cNvGrpSpPr/>
                <p:nvPr/>
              </p:nvGrpSpPr>
              <p:grpSpPr>
                <a:xfrm>
                  <a:off x="2840416" y="2333435"/>
                  <a:ext cx="1586009" cy="1634505"/>
                  <a:chOff x="2838154" y="2333435"/>
                  <a:chExt cx="1586009" cy="1634505"/>
                </a:xfrm>
                <a:grpFill/>
              </p:grpSpPr>
              <p:sp>
                <p:nvSpPr>
                  <p:cNvPr id="342"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2" name="Oval 271"/>
            <p:cNvSpPr/>
            <p:nvPr/>
          </p:nvSpPr>
          <p:spPr>
            <a:xfrm flipH="1">
              <a:off x="7377452" y="1418345"/>
              <a:ext cx="1192870" cy="14904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58"/>
            <p:cNvGrpSpPr/>
            <p:nvPr/>
          </p:nvGrpSpPr>
          <p:grpSpPr>
            <a:xfrm rot="175281">
              <a:off x="7281771" y="4966315"/>
              <a:ext cx="1319546" cy="446802"/>
              <a:chOff x="3810000" y="1677648"/>
              <a:chExt cx="4705061" cy="1827552"/>
            </a:xfrm>
          </p:grpSpPr>
          <p:grpSp>
            <p:nvGrpSpPr>
              <p:cNvPr id="308" name="Group 37"/>
              <p:cNvGrpSpPr/>
              <p:nvPr/>
            </p:nvGrpSpPr>
            <p:grpSpPr>
              <a:xfrm>
                <a:off x="3810000" y="1828800"/>
                <a:ext cx="1776984" cy="1676400"/>
                <a:chOff x="3810000" y="1828800"/>
                <a:chExt cx="4038600" cy="3810000"/>
              </a:xfrm>
            </p:grpSpPr>
            <p:sp>
              <p:nvSpPr>
                <p:cNvPr id="329" name="Half Frame 32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0" name="Half Frame 32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1" name="Half Frame 33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2" name="Half Frame 33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Donut 33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Diamond 33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33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38"/>
              <p:cNvGrpSpPr/>
              <p:nvPr/>
            </p:nvGrpSpPr>
            <p:grpSpPr>
              <a:xfrm>
                <a:off x="5314014" y="1757596"/>
                <a:ext cx="1776984" cy="1676400"/>
                <a:chOff x="3810000" y="1828800"/>
                <a:chExt cx="4038600" cy="3810000"/>
              </a:xfrm>
            </p:grpSpPr>
            <p:sp>
              <p:nvSpPr>
                <p:cNvPr id="320" name="Half Frame 31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Half Frame 32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2" name="Half Frame 32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3" name="Half Frame 32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4" name="Donut 32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5" name="Diamond 32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48"/>
              <p:cNvGrpSpPr/>
              <p:nvPr/>
            </p:nvGrpSpPr>
            <p:grpSpPr>
              <a:xfrm>
                <a:off x="6738077" y="1677648"/>
                <a:ext cx="1776984" cy="1676400"/>
                <a:chOff x="3810000" y="1828800"/>
                <a:chExt cx="4038600" cy="3810000"/>
              </a:xfrm>
            </p:grpSpPr>
            <p:sp>
              <p:nvSpPr>
                <p:cNvPr id="311" name="Half Frame 31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2"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3"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Donut 31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Diamond 31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4" name="Cloud 273"/>
            <p:cNvSpPr/>
            <p:nvPr/>
          </p:nvSpPr>
          <p:spPr>
            <a:xfrm rot="11257361">
              <a:off x="7226737" y="1265656"/>
              <a:ext cx="1385232" cy="696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p:cNvGrpSpPr/>
            <p:nvPr/>
          </p:nvGrpSpPr>
          <p:grpSpPr>
            <a:xfrm>
              <a:off x="7162023" y="1568903"/>
              <a:ext cx="1544762" cy="259293"/>
              <a:chOff x="7105896" y="1557210"/>
              <a:chExt cx="1544762" cy="488119"/>
            </a:xfrm>
          </p:grpSpPr>
          <p:sp>
            <p:nvSpPr>
              <p:cNvPr id="276"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59"/>
              <p:cNvGrpSpPr/>
              <p:nvPr/>
            </p:nvGrpSpPr>
            <p:grpSpPr>
              <a:xfrm rot="160736">
                <a:off x="7230848" y="1557210"/>
                <a:ext cx="1269517" cy="488119"/>
                <a:chOff x="3810000" y="1677648"/>
                <a:chExt cx="4705061" cy="1827552"/>
              </a:xfrm>
            </p:grpSpPr>
            <p:grpSp>
              <p:nvGrpSpPr>
                <p:cNvPr id="278" name="Group 37"/>
                <p:cNvGrpSpPr/>
                <p:nvPr/>
              </p:nvGrpSpPr>
              <p:grpSpPr>
                <a:xfrm>
                  <a:off x="3810000" y="1828800"/>
                  <a:ext cx="1776984" cy="1676400"/>
                  <a:chOff x="3810000" y="1828800"/>
                  <a:chExt cx="4038600" cy="3810000"/>
                </a:xfrm>
              </p:grpSpPr>
              <p:sp>
                <p:nvSpPr>
                  <p:cNvPr id="299" name="Half Frame 29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Half Frame 29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Half Frame 30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Half Frame 30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Donut 30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Diamond 30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38"/>
                <p:cNvGrpSpPr/>
                <p:nvPr/>
              </p:nvGrpSpPr>
              <p:grpSpPr>
                <a:xfrm>
                  <a:off x="5314014" y="1757596"/>
                  <a:ext cx="1776984" cy="1676400"/>
                  <a:chOff x="3810000" y="1828800"/>
                  <a:chExt cx="4038600" cy="3810000"/>
                </a:xfrm>
              </p:grpSpPr>
              <p:sp>
                <p:nvSpPr>
                  <p:cNvPr id="290" name="Half Frame 28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Half Frame 29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Half Frame 29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Half Frame 29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Donut 29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Diamond 29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48"/>
                <p:cNvGrpSpPr/>
                <p:nvPr/>
              </p:nvGrpSpPr>
              <p:grpSpPr>
                <a:xfrm>
                  <a:off x="6738077" y="1677648"/>
                  <a:ext cx="1776984" cy="1676400"/>
                  <a:chOff x="3810000" y="1828800"/>
                  <a:chExt cx="4038600" cy="3810000"/>
                </a:xfrm>
              </p:grpSpPr>
              <p:sp>
                <p:nvSpPr>
                  <p:cNvPr id="281" name="Half Frame 28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Half Frame 28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Half Frame 28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Half Frame 28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Donut 28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Diamond 28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 name="Group 7"/>
          <p:cNvGrpSpPr/>
          <p:nvPr/>
        </p:nvGrpSpPr>
        <p:grpSpPr>
          <a:xfrm>
            <a:off x="1607481" y="3648046"/>
            <a:ext cx="1337040" cy="2912838"/>
            <a:chOff x="1607481" y="3648046"/>
            <a:chExt cx="1337040" cy="2912838"/>
          </a:xfrm>
        </p:grpSpPr>
        <p:grpSp>
          <p:nvGrpSpPr>
            <p:cNvPr id="344" name="Group 94"/>
            <p:cNvGrpSpPr/>
            <p:nvPr/>
          </p:nvGrpSpPr>
          <p:grpSpPr>
            <a:xfrm>
              <a:off x="1607481" y="3648046"/>
              <a:ext cx="1337040" cy="2912838"/>
              <a:chOff x="4405860" y="139189"/>
              <a:chExt cx="2861871" cy="6475262"/>
            </a:xfrm>
          </p:grpSpPr>
          <p:grpSp>
            <p:nvGrpSpPr>
              <p:cNvPr id="345" name="Group 86"/>
              <p:cNvGrpSpPr/>
              <p:nvPr/>
            </p:nvGrpSpPr>
            <p:grpSpPr>
              <a:xfrm rot="2107423">
                <a:off x="4802579" y="139189"/>
                <a:ext cx="743864" cy="1806453"/>
                <a:chOff x="7696200" y="914400"/>
                <a:chExt cx="685800" cy="2438400"/>
              </a:xfrm>
            </p:grpSpPr>
            <p:sp>
              <p:nvSpPr>
                <p:cNvPr id="385" name="Moon 38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87"/>
              <p:cNvGrpSpPr/>
              <p:nvPr/>
            </p:nvGrpSpPr>
            <p:grpSpPr>
              <a:xfrm rot="19262140" flipH="1">
                <a:off x="6126313" y="231425"/>
                <a:ext cx="743864" cy="1645187"/>
                <a:chOff x="7696200" y="914400"/>
                <a:chExt cx="685800" cy="2438400"/>
              </a:xfrm>
            </p:grpSpPr>
            <p:sp>
              <p:nvSpPr>
                <p:cNvPr id="381" name="Moon 38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47"/>
              <p:cNvGrpSpPr/>
              <p:nvPr/>
            </p:nvGrpSpPr>
            <p:grpSpPr>
              <a:xfrm rot="562843">
                <a:off x="5697438" y="5840305"/>
                <a:ext cx="666047" cy="774146"/>
                <a:chOff x="6106804" y="4039302"/>
                <a:chExt cx="666047" cy="774146"/>
              </a:xfrm>
            </p:grpSpPr>
            <p:sp>
              <p:nvSpPr>
                <p:cNvPr id="378" name="Oval 377"/>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47"/>
              <p:cNvGrpSpPr/>
              <p:nvPr/>
            </p:nvGrpSpPr>
            <p:grpSpPr>
              <a:xfrm rot="2613352">
                <a:off x="5128037" y="5761712"/>
                <a:ext cx="666047" cy="774146"/>
                <a:chOff x="6106804" y="4039302"/>
                <a:chExt cx="666047" cy="774146"/>
              </a:xfrm>
            </p:grpSpPr>
            <p:sp>
              <p:nvSpPr>
                <p:cNvPr id="375" name="Oval 374"/>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9" name="Oval 348"/>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351"/>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rapezoid 352"/>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rapezoid 353"/>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rapezoid 354"/>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rapezoid 355"/>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57"/>
              <p:cNvGrpSpPr/>
              <p:nvPr/>
            </p:nvGrpSpPr>
            <p:grpSpPr>
              <a:xfrm>
                <a:off x="4953000" y="5334000"/>
                <a:ext cx="1828800" cy="609600"/>
                <a:chOff x="1371600" y="3962400"/>
                <a:chExt cx="6705600" cy="2057400"/>
              </a:xfrm>
            </p:grpSpPr>
            <p:grpSp>
              <p:nvGrpSpPr>
                <p:cNvPr id="363" name="Group 195"/>
                <p:cNvGrpSpPr/>
                <p:nvPr/>
              </p:nvGrpSpPr>
              <p:grpSpPr>
                <a:xfrm>
                  <a:off x="1371600" y="3962400"/>
                  <a:ext cx="1676400" cy="2057400"/>
                  <a:chOff x="1371600" y="3962400"/>
                  <a:chExt cx="1676400" cy="2057400"/>
                </a:xfrm>
              </p:grpSpPr>
              <p:sp>
                <p:nvSpPr>
                  <p:cNvPr id="373" name="Right Arrow Callout 37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196"/>
                <p:cNvGrpSpPr/>
                <p:nvPr/>
              </p:nvGrpSpPr>
              <p:grpSpPr>
                <a:xfrm>
                  <a:off x="3048000" y="3962400"/>
                  <a:ext cx="1676400" cy="2057400"/>
                  <a:chOff x="1371600" y="3962400"/>
                  <a:chExt cx="1676400" cy="2057400"/>
                </a:xfrm>
              </p:grpSpPr>
              <p:sp>
                <p:nvSpPr>
                  <p:cNvPr id="371" name="Right Arrow Callout 37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37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199"/>
                <p:cNvGrpSpPr/>
                <p:nvPr/>
              </p:nvGrpSpPr>
              <p:grpSpPr>
                <a:xfrm>
                  <a:off x="4724400" y="3962400"/>
                  <a:ext cx="1676400" cy="2057400"/>
                  <a:chOff x="1371600" y="3962400"/>
                  <a:chExt cx="1676400" cy="2057400"/>
                </a:xfrm>
              </p:grpSpPr>
              <p:sp>
                <p:nvSpPr>
                  <p:cNvPr id="369" name="Right Arrow Callout 36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Quad Arrow 36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202"/>
                <p:cNvGrpSpPr/>
                <p:nvPr/>
              </p:nvGrpSpPr>
              <p:grpSpPr>
                <a:xfrm>
                  <a:off x="6400800" y="3962400"/>
                  <a:ext cx="1676400" cy="2057400"/>
                  <a:chOff x="1371600" y="3962400"/>
                  <a:chExt cx="1676400" cy="2057400"/>
                </a:xfrm>
              </p:grpSpPr>
              <p:sp>
                <p:nvSpPr>
                  <p:cNvPr id="367" name="Right Arrow Callout 36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36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0" name="Cloud 359"/>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lowchart: Delay 360"/>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388"/>
            <p:cNvGrpSpPr/>
            <p:nvPr/>
          </p:nvGrpSpPr>
          <p:grpSpPr>
            <a:xfrm rot="1183925">
              <a:off x="2623252" y="4860405"/>
              <a:ext cx="239742" cy="918445"/>
              <a:chOff x="5410200" y="1299205"/>
              <a:chExt cx="1215358" cy="2497726"/>
            </a:xfrm>
          </p:grpSpPr>
          <p:grpSp>
            <p:nvGrpSpPr>
              <p:cNvPr id="390" name="Group 389"/>
              <p:cNvGrpSpPr/>
              <p:nvPr/>
            </p:nvGrpSpPr>
            <p:grpSpPr>
              <a:xfrm>
                <a:off x="5410200" y="1299205"/>
                <a:ext cx="607679" cy="2497726"/>
                <a:chOff x="533400" y="381000"/>
                <a:chExt cx="457200" cy="2497726"/>
              </a:xfrm>
            </p:grpSpPr>
            <p:sp>
              <p:nvSpPr>
                <p:cNvPr id="396" name="Oval 39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Rounded Rectangle 39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p:cNvGrpSpPr/>
              <p:nvPr/>
            </p:nvGrpSpPr>
            <p:grpSpPr>
              <a:xfrm>
                <a:off x="6017879" y="1299205"/>
                <a:ext cx="607679" cy="2497726"/>
                <a:chOff x="2714897" y="457200"/>
                <a:chExt cx="457200" cy="2497726"/>
              </a:xfrm>
            </p:grpSpPr>
            <p:sp>
              <p:nvSpPr>
                <p:cNvPr id="392" name="Oval 39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39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98790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26" presetClass="entr" presetSubtype="0" fill="hold" nodeType="withEffect">
                                  <p:stCondLst>
                                    <p:cond delay="0"/>
                                  </p:stCondLst>
                                  <p:childTnLst>
                                    <p:set>
                                      <p:cBhvr>
                                        <p:cTn id="14" dur="1" fill="hold">
                                          <p:stCondLst>
                                            <p:cond delay="0"/>
                                          </p:stCondLst>
                                        </p:cTn>
                                        <p:tgtEl>
                                          <p:spTgt spid="205"/>
                                        </p:tgtEl>
                                        <p:attrNameLst>
                                          <p:attrName>style.visibility</p:attrName>
                                        </p:attrNameLst>
                                      </p:cBhvr>
                                      <p:to>
                                        <p:strVal val="visible"/>
                                      </p:to>
                                    </p:set>
                                    <p:animEffect transition="in" filter="wipe(down)">
                                      <p:cBhvr>
                                        <p:cTn id="15" dur="580">
                                          <p:stCondLst>
                                            <p:cond delay="0"/>
                                          </p:stCondLst>
                                        </p:cTn>
                                        <p:tgtEl>
                                          <p:spTgt spid="205"/>
                                        </p:tgtEl>
                                      </p:cBhvr>
                                    </p:animEffect>
                                    <p:anim calcmode="lin" valueType="num">
                                      <p:cBhvr>
                                        <p:cTn id="16" dur="1822" tmFilter="0,0; 0.14,0.36; 0.43,0.73; 0.71,0.91; 1.0,1.0">
                                          <p:stCondLst>
                                            <p:cond delay="0"/>
                                          </p:stCondLst>
                                        </p:cTn>
                                        <p:tgtEl>
                                          <p:spTgt spid="20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5"/>
                                        </p:tgtEl>
                                        <p:attrNameLst>
                                          <p:attrName>ppt_y</p:attrName>
                                        </p:attrNameLst>
                                      </p:cBhvr>
                                      <p:tavLst>
                                        <p:tav tm="0" fmla="#ppt_y-sin(pi*$)/81">
                                          <p:val>
                                            <p:fltVal val="0"/>
                                          </p:val>
                                        </p:tav>
                                        <p:tav tm="100000">
                                          <p:val>
                                            <p:fltVal val="1"/>
                                          </p:val>
                                        </p:tav>
                                      </p:tavLst>
                                    </p:anim>
                                    <p:animScale>
                                      <p:cBhvr>
                                        <p:cTn id="21" dur="26">
                                          <p:stCondLst>
                                            <p:cond delay="650"/>
                                          </p:stCondLst>
                                        </p:cTn>
                                        <p:tgtEl>
                                          <p:spTgt spid="205"/>
                                        </p:tgtEl>
                                      </p:cBhvr>
                                      <p:to x="100000" y="60000"/>
                                    </p:animScale>
                                    <p:animScale>
                                      <p:cBhvr>
                                        <p:cTn id="22" dur="166" decel="50000">
                                          <p:stCondLst>
                                            <p:cond delay="676"/>
                                          </p:stCondLst>
                                        </p:cTn>
                                        <p:tgtEl>
                                          <p:spTgt spid="205"/>
                                        </p:tgtEl>
                                      </p:cBhvr>
                                      <p:to x="100000" y="100000"/>
                                    </p:animScale>
                                    <p:animScale>
                                      <p:cBhvr>
                                        <p:cTn id="23" dur="26">
                                          <p:stCondLst>
                                            <p:cond delay="1312"/>
                                          </p:stCondLst>
                                        </p:cTn>
                                        <p:tgtEl>
                                          <p:spTgt spid="205"/>
                                        </p:tgtEl>
                                      </p:cBhvr>
                                      <p:to x="100000" y="80000"/>
                                    </p:animScale>
                                    <p:animScale>
                                      <p:cBhvr>
                                        <p:cTn id="24" dur="166" decel="50000">
                                          <p:stCondLst>
                                            <p:cond delay="1338"/>
                                          </p:stCondLst>
                                        </p:cTn>
                                        <p:tgtEl>
                                          <p:spTgt spid="205"/>
                                        </p:tgtEl>
                                      </p:cBhvr>
                                      <p:to x="100000" y="100000"/>
                                    </p:animScale>
                                    <p:animScale>
                                      <p:cBhvr>
                                        <p:cTn id="25" dur="26">
                                          <p:stCondLst>
                                            <p:cond delay="1642"/>
                                          </p:stCondLst>
                                        </p:cTn>
                                        <p:tgtEl>
                                          <p:spTgt spid="205"/>
                                        </p:tgtEl>
                                      </p:cBhvr>
                                      <p:to x="100000" y="90000"/>
                                    </p:animScale>
                                    <p:animScale>
                                      <p:cBhvr>
                                        <p:cTn id="26" dur="166" decel="50000">
                                          <p:stCondLst>
                                            <p:cond delay="1668"/>
                                          </p:stCondLst>
                                        </p:cTn>
                                        <p:tgtEl>
                                          <p:spTgt spid="205"/>
                                        </p:tgtEl>
                                      </p:cBhvr>
                                      <p:to x="100000" y="100000"/>
                                    </p:animScale>
                                    <p:animScale>
                                      <p:cBhvr>
                                        <p:cTn id="27" dur="26">
                                          <p:stCondLst>
                                            <p:cond delay="1808"/>
                                          </p:stCondLst>
                                        </p:cTn>
                                        <p:tgtEl>
                                          <p:spTgt spid="205"/>
                                        </p:tgtEl>
                                      </p:cBhvr>
                                      <p:to x="100000" y="95000"/>
                                    </p:animScale>
                                    <p:animScale>
                                      <p:cBhvr>
                                        <p:cTn id="28" dur="166" decel="50000">
                                          <p:stCondLst>
                                            <p:cond delay="1834"/>
                                          </p:stCondLst>
                                        </p:cTn>
                                        <p:tgtEl>
                                          <p:spTgt spid="205"/>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wipe(down)">
                                      <p:cBhvr>
                                        <p:cTn id="31" dur="580">
                                          <p:stCondLst>
                                            <p:cond delay="0"/>
                                          </p:stCondLst>
                                        </p:cTn>
                                        <p:tgtEl>
                                          <p:spTgt spid="137"/>
                                        </p:tgtEl>
                                      </p:cBhvr>
                                    </p:animEffect>
                                    <p:anim calcmode="lin" valueType="num">
                                      <p:cBhvr>
                                        <p:cTn id="32" dur="1822" tmFilter="0,0; 0.14,0.36; 0.43,0.73; 0.71,0.91; 1.0,1.0">
                                          <p:stCondLst>
                                            <p:cond delay="0"/>
                                          </p:stCondLst>
                                        </p:cTn>
                                        <p:tgtEl>
                                          <p:spTgt spid="13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7"/>
                                        </p:tgtEl>
                                        <p:attrNameLst>
                                          <p:attrName>ppt_y</p:attrName>
                                        </p:attrNameLst>
                                      </p:cBhvr>
                                      <p:tavLst>
                                        <p:tav tm="0" fmla="#ppt_y-sin(pi*$)/81">
                                          <p:val>
                                            <p:fltVal val="0"/>
                                          </p:val>
                                        </p:tav>
                                        <p:tav tm="100000">
                                          <p:val>
                                            <p:fltVal val="1"/>
                                          </p:val>
                                        </p:tav>
                                      </p:tavLst>
                                    </p:anim>
                                    <p:animScale>
                                      <p:cBhvr>
                                        <p:cTn id="37" dur="26">
                                          <p:stCondLst>
                                            <p:cond delay="650"/>
                                          </p:stCondLst>
                                        </p:cTn>
                                        <p:tgtEl>
                                          <p:spTgt spid="137"/>
                                        </p:tgtEl>
                                      </p:cBhvr>
                                      <p:to x="100000" y="60000"/>
                                    </p:animScale>
                                    <p:animScale>
                                      <p:cBhvr>
                                        <p:cTn id="38" dur="166" decel="50000">
                                          <p:stCondLst>
                                            <p:cond delay="676"/>
                                          </p:stCondLst>
                                        </p:cTn>
                                        <p:tgtEl>
                                          <p:spTgt spid="137"/>
                                        </p:tgtEl>
                                      </p:cBhvr>
                                      <p:to x="100000" y="100000"/>
                                    </p:animScale>
                                    <p:animScale>
                                      <p:cBhvr>
                                        <p:cTn id="39" dur="26">
                                          <p:stCondLst>
                                            <p:cond delay="1312"/>
                                          </p:stCondLst>
                                        </p:cTn>
                                        <p:tgtEl>
                                          <p:spTgt spid="137"/>
                                        </p:tgtEl>
                                      </p:cBhvr>
                                      <p:to x="100000" y="80000"/>
                                    </p:animScale>
                                    <p:animScale>
                                      <p:cBhvr>
                                        <p:cTn id="40" dur="166" decel="50000">
                                          <p:stCondLst>
                                            <p:cond delay="1338"/>
                                          </p:stCondLst>
                                        </p:cTn>
                                        <p:tgtEl>
                                          <p:spTgt spid="137"/>
                                        </p:tgtEl>
                                      </p:cBhvr>
                                      <p:to x="100000" y="100000"/>
                                    </p:animScale>
                                    <p:animScale>
                                      <p:cBhvr>
                                        <p:cTn id="41" dur="26">
                                          <p:stCondLst>
                                            <p:cond delay="1642"/>
                                          </p:stCondLst>
                                        </p:cTn>
                                        <p:tgtEl>
                                          <p:spTgt spid="137"/>
                                        </p:tgtEl>
                                      </p:cBhvr>
                                      <p:to x="100000" y="90000"/>
                                    </p:animScale>
                                    <p:animScale>
                                      <p:cBhvr>
                                        <p:cTn id="42" dur="166" decel="50000">
                                          <p:stCondLst>
                                            <p:cond delay="1668"/>
                                          </p:stCondLst>
                                        </p:cTn>
                                        <p:tgtEl>
                                          <p:spTgt spid="137"/>
                                        </p:tgtEl>
                                      </p:cBhvr>
                                      <p:to x="100000" y="100000"/>
                                    </p:animScale>
                                    <p:animScale>
                                      <p:cBhvr>
                                        <p:cTn id="43" dur="26">
                                          <p:stCondLst>
                                            <p:cond delay="1808"/>
                                          </p:stCondLst>
                                        </p:cTn>
                                        <p:tgtEl>
                                          <p:spTgt spid="137"/>
                                        </p:tgtEl>
                                      </p:cBhvr>
                                      <p:to x="100000" y="95000"/>
                                    </p:animScale>
                                    <p:animScale>
                                      <p:cBhvr>
                                        <p:cTn id="44" dur="166" decel="50000">
                                          <p:stCondLst>
                                            <p:cond delay="1834"/>
                                          </p:stCondLst>
                                        </p:cTn>
                                        <p:tgtEl>
                                          <p:spTgt spid="137"/>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wipe(down)">
                                      <p:cBhvr>
                                        <p:cTn id="47" dur="580">
                                          <p:stCondLst>
                                            <p:cond delay="0"/>
                                          </p:stCondLst>
                                        </p:cTn>
                                        <p:tgtEl>
                                          <p:spTgt spid="90"/>
                                        </p:tgtEl>
                                      </p:cBhvr>
                                    </p:animEffect>
                                    <p:anim calcmode="lin" valueType="num">
                                      <p:cBhvr>
                                        <p:cTn id="48"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53" dur="26">
                                          <p:stCondLst>
                                            <p:cond delay="650"/>
                                          </p:stCondLst>
                                        </p:cTn>
                                        <p:tgtEl>
                                          <p:spTgt spid="90"/>
                                        </p:tgtEl>
                                      </p:cBhvr>
                                      <p:to x="100000" y="60000"/>
                                    </p:animScale>
                                    <p:animScale>
                                      <p:cBhvr>
                                        <p:cTn id="54" dur="166" decel="50000">
                                          <p:stCondLst>
                                            <p:cond delay="676"/>
                                          </p:stCondLst>
                                        </p:cTn>
                                        <p:tgtEl>
                                          <p:spTgt spid="90"/>
                                        </p:tgtEl>
                                      </p:cBhvr>
                                      <p:to x="100000" y="100000"/>
                                    </p:animScale>
                                    <p:animScale>
                                      <p:cBhvr>
                                        <p:cTn id="55" dur="26">
                                          <p:stCondLst>
                                            <p:cond delay="1312"/>
                                          </p:stCondLst>
                                        </p:cTn>
                                        <p:tgtEl>
                                          <p:spTgt spid="90"/>
                                        </p:tgtEl>
                                      </p:cBhvr>
                                      <p:to x="100000" y="80000"/>
                                    </p:animScale>
                                    <p:animScale>
                                      <p:cBhvr>
                                        <p:cTn id="56" dur="166" decel="50000">
                                          <p:stCondLst>
                                            <p:cond delay="1338"/>
                                          </p:stCondLst>
                                        </p:cTn>
                                        <p:tgtEl>
                                          <p:spTgt spid="90"/>
                                        </p:tgtEl>
                                      </p:cBhvr>
                                      <p:to x="100000" y="100000"/>
                                    </p:animScale>
                                    <p:animScale>
                                      <p:cBhvr>
                                        <p:cTn id="57" dur="26">
                                          <p:stCondLst>
                                            <p:cond delay="1642"/>
                                          </p:stCondLst>
                                        </p:cTn>
                                        <p:tgtEl>
                                          <p:spTgt spid="90"/>
                                        </p:tgtEl>
                                      </p:cBhvr>
                                      <p:to x="100000" y="90000"/>
                                    </p:animScale>
                                    <p:animScale>
                                      <p:cBhvr>
                                        <p:cTn id="58" dur="166" decel="50000">
                                          <p:stCondLst>
                                            <p:cond delay="1668"/>
                                          </p:stCondLst>
                                        </p:cTn>
                                        <p:tgtEl>
                                          <p:spTgt spid="90"/>
                                        </p:tgtEl>
                                      </p:cBhvr>
                                      <p:to x="100000" y="100000"/>
                                    </p:animScale>
                                    <p:animScale>
                                      <p:cBhvr>
                                        <p:cTn id="59" dur="26">
                                          <p:stCondLst>
                                            <p:cond delay="1808"/>
                                          </p:stCondLst>
                                        </p:cTn>
                                        <p:tgtEl>
                                          <p:spTgt spid="90"/>
                                        </p:tgtEl>
                                      </p:cBhvr>
                                      <p:to x="100000" y="95000"/>
                                    </p:animScale>
                                    <p:animScale>
                                      <p:cBhvr>
                                        <p:cTn id="60" dur="166" decel="50000">
                                          <p:stCondLst>
                                            <p:cond delay="1834"/>
                                          </p:stCondLst>
                                        </p:cTn>
                                        <p:tgtEl>
                                          <p:spTgt spid="90"/>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259"/>
                                        </p:tgtEl>
                                        <p:attrNameLst>
                                          <p:attrName>style.visibility</p:attrName>
                                        </p:attrNameLst>
                                      </p:cBhvr>
                                      <p:to>
                                        <p:strVal val="visible"/>
                                      </p:to>
                                    </p:set>
                                    <p:animEffect transition="in" filter="wipe(down)">
                                      <p:cBhvr>
                                        <p:cTn id="63" dur="580">
                                          <p:stCondLst>
                                            <p:cond delay="0"/>
                                          </p:stCondLst>
                                        </p:cTn>
                                        <p:tgtEl>
                                          <p:spTgt spid="259"/>
                                        </p:tgtEl>
                                      </p:cBhvr>
                                    </p:animEffect>
                                    <p:anim calcmode="lin" valueType="num">
                                      <p:cBhvr>
                                        <p:cTn id="64" dur="1822" tmFilter="0,0; 0.14,0.36; 0.43,0.73; 0.71,0.91; 1.0,1.0">
                                          <p:stCondLst>
                                            <p:cond delay="0"/>
                                          </p:stCondLst>
                                        </p:cTn>
                                        <p:tgtEl>
                                          <p:spTgt spid="25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5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5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5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59"/>
                                        </p:tgtEl>
                                        <p:attrNameLst>
                                          <p:attrName>ppt_y</p:attrName>
                                        </p:attrNameLst>
                                      </p:cBhvr>
                                      <p:tavLst>
                                        <p:tav tm="0" fmla="#ppt_y-sin(pi*$)/81">
                                          <p:val>
                                            <p:fltVal val="0"/>
                                          </p:val>
                                        </p:tav>
                                        <p:tav tm="100000">
                                          <p:val>
                                            <p:fltVal val="1"/>
                                          </p:val>
                                        </p:tav>
                                      </p:tavLst>
                                    </p:anim>
                                    <p:animScale>
                                      <p:cBhvr>
                                        <p:cTn id="69" dur="26">
                                          <p:stCondLst>
                                            <p:cond delay="650"/>
                                          </p:stCondLst>
                                        </p:cTn>
                                        <p:tgtEl>
                                          <p:spTgt spid="259"/>
                                        </p:tgtEl>
                                      </p:cBhvr>
                                      <p:to x="100000" y="60000"/>
                                    </p:animScale>
                                    <p:animScale>
                                      <p:cBhvr>
                                        <p:cTn id="70" dur="166" decel="50000">
                                          <p:stCondLst>
                                            <p:cond delay="676"/>
                                          </p:stCondLst>
                                        </p:cTn>
                                        <p:tgtEl>
                                          <p:spTgt spid="259"/>
                                        </p:tgtEl>
                                      </p:cBhvr>
                                      <p:to x="100000" y="100000"/>
                                    </p:animScale>
                                    <p:animScale>
                                      <p:cBhvr>
                                        <p:cTn id="71" dur="26">
                                          <p:stCondLst>
                                            <p:cond delay="1312"/>
                                          </p:stCondLst>
                                        </p:cTn>
                                        <p:tgtEl>
                                          <p:spTgt spid="259"/>
                                        </p:tgtEl>
                                      </p:cBhvr>
                                      <p:to x="100000" y="80000"/>
                                    </p:animScale>
                                    <p:animScale>
                                      <p:cBhvr>
                                        <p:cTn id="72" dur="166" decel="50000">
                                          <p:stCondLst>
                                            <p:cond delay="1338"/>
                                          </p:stCondLst>
                                        </p:cTn>
                                        <p:tgtEl>
                                          <p:spTgt spid="259"/>
                                        </p:tgtEl>
                                      </p:cBhvr>
                                      <p:to x="100000" y="100000"/>
                                    </p:animScale>
                                    <p:animScale>
                                      <p:cBhvr>
                                        <p:cTn id="73" dur="26">
                                          <p:stCondLst>
                                            <p:cond delay="1642"/>
                                          </p:stCondLst>
                                        </p:cTn>
                                        <p:tgtEl>
                                          <p:spTgt spid="259"/>
                                        </p:tgtEl>
                                      </p:cBhvr>
                                      <p:to x="100000" y="90000"/>
                                    </p:animScale>
                                    <p:animScale>
                                      <p:cBhvr>
                                        <p:cTn id="74" dur="166" decel="50000">
                                          <p:stCondLst>
                                            <p:cond delay="1668"/>
                                          </p:stCondLst>
                                        </p:cTn>
                                        <p:tgtEl>
                                          <p:spTgt spid="259"/>
                                        </p:tgtEl>
                                      </p:cBhvr>
                                      <p:to x="100000" y="100000"/>
                                    </p:animScale>
                                    <p:animScale>
                                      <p:cBhvr>
                                        <p:cTn id="75" dur="26">
                                          <p:stCondLst>
                                            <p:cond delay="1808"/>
                                          </p:stCondLst>
                                        </p:cTn>
                                        <p:tgtEl>
                                          <p:spTgt spid="259"/>
                                        </p:tgtEl>
                                      </p:cBhvr>
                                      <p:to x="100000" y="95000"/>
                                    </p:animScale>
                                    <p:animScale>
                                      <p:cBhvr>
                                        <p:cTn id="76" dur="166" decel="50000">
                                          <p:stCondLst>
                                            <p:cond delay="1834"/>
                                          </p:stCondLst>
                                        </p:cTn>
                                        <p:tgtEl>
                                          <p:spTgt spid="259"/>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
                                            <p:txEl>
                                              <p:pRg st="2" end="2"/>
                                            </p:txEl>
                                          </p:spTgt>
                                        </p:tgtEl>
                                        <p:attrNameLst>
                                          <p:attrName>style.visibility</p:attrName>
                                        </p:attrNameLst>
                                      </p:cBhvr>
                                      <p:to>
                                        <p:strVal val="visible"/>
                                      </p:to>
                                    </p:set>
                                  </p:childTnLst>
                                </p:cTn>
                              </p:par>
                              <p:par>
                                <p:cTn id="81"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82" dur="2000" fill="hold"/>
                                        <p:tgtEl>
                                          <p:spTgt spid="8"/>
                                        </p:tgtEl>
                                        <p:attrNameLst>
                                          <p:attrName>ppt_x</p:attrName>
                                          <p:attrName>ppt_y</p:attrName>
                                        </p:attrNameLst>
                                      </p:cBhvr>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
                                            <p:txEl>
                                              <p:pRg st="6" end="6"/>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
                                            <p:txEl>
                                              <p:pRg st="7" end="7"/>
                                            </p:txEl>
                                          </p:spTgt>
                                        </p:tgtEl>
                                        <p:attrNameLst>
                                          <p:attrName>style.visibility</p:attrName>
                                        </p:attrNameLst>
                                      </p:cBhvr>
                                      <p:to>
                                        <p:strVal val="visible"/>
                                      </p:to>
                                    </p:set>
                                  </p:childTnLst>
                                </p:cTn>
                              </p:par>
                              <p:par>
                                <p:cTn id="93" presetID="32" presetClass="emph" presetSubtype="0" fill="hold" nodeType="withEffect">
                                  <p:stCondLst>
                                    <p:cond delay="0"/>
                                  </p:stCondLst>
                                  <p:childTnLst>
                                    <p:animRot by="120000">
                                      <p:cBhvr>
                                        <p:cTn id="94" dur="175" fill="hold">
                                          <p:stCondLst>
                                            <p:cond delay="0"/>
                                          </p:stCondLst>
                                        </p:cTn>
                                        <p:tgtEl>
                                          <p:spTgt spid="259"/>
                                        </p:tgtEl>
                                        <p:attrNameLst>
                                          <p:attrName>r</p:attrName>
                                        </p:attrNameLst>
                                      </p:cBhvr>
                                    </p:animRot>
                                    <p:animRot by="-240000">
                                      <p:cBhvr>
                                        <p:cTn id="95" dur="350" fill="hold">
                                          <p:stCondLst>
                                            <p:cond delay="350"/>
                                          </p:stCondLst>
                                        </p:cTn>
                                        <p:tgtEl>
                                          <p:spTgt spid="259"/>
                                        </p:tgtEl>
                                        <p:attrNameLst>
                                          <p:attrName>r</p:attrName>
                                        </p:attrNameLst>
                                      </p:cBhvr>
                                    </p:animRot>
                                    <p:animRot by="240000">
                                      <p:cBhvr>
                                        <p:cTn id="96" dur="350" fill="hold">
                                          <p:stCondLst>
                                            <p:cond delay="700"/>
                                          </p:stCondLst>
                                        </p:cTn>
                                        <p:tgtEl>
                                          <p:spTgt spid="259"/>
                                        </p:tgtEl>
                                        <p:attrNameLst>
                                          <p:attrName>r</p:attrName>
                                        </p:attrNameLst>
                                      </p:cBhvr>
                                    </p:animRot>
                                    <p:animRot by="-240000">
                                      <p:cBhvr>
                                        <p:cTn id="97" dur="350" fill="hold">
                                          <p:stCondLst>
                                            <p:cond delay="1050"/>
                                          </p:stCondLst>
                                        </p:cTn>
                                        <p:tgtEl>
                                          <p:spTgt spid="259"/>
                                        </p:tgtEl>
                                        <p:attrNameLst>
                                          <p:attrName>r</p:attrName>
                                        </p:attrNameLst>
                                      </p:cBhvr>
                                    </p:animRot>
                                    <p:animRot by="120000">
                                      <p:cBhvr>
                                        <p:cTn id="98" dur="350" fill="hold">
                                          <p:stCondLst>
                                            <p:cond delay="1400"/>
                                          </p:stCondLst>
                                        </p:cTn>
                                        <p:tgtEl>
                                          <p:spTgt spid="2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48083" y="1109033"/>
            <a:ext cx="4347552" cy="1569660"/>
          </a:xfrm>
          <a:prstGeom prst="rect">
            <a:avLst/>
          </a:prstGeom>
          <a:noFill/>
        </p:spPr>
        <p:txBody>
          <a:bodyPr wrap="square" rtlCol="0">
            <a:spAutoFit/>
          </a:bodyPr>
          <a:lstStyle/>
          <a:p>
            <a:pPr fontAlgn="base"/>
            <a:r>
              <a:rPr lang="en-US" sz="3200" dirty="0">
                <a:solidFill>
                  <a:schemeClr val="bg1"/>
                </a:solidFill>
              </a:rPr>
              <a:t>How would you feel if you had to carry this burden all day?</a:t>
            </a:r>
          </a:p>
        </p:txBody>
      </p:sp>
      <p:sp>
        <p:nvSpPr>
          <p:cNvPr id="6" name="TextBox 5"/>
          <p:cNvSpPr txBox="1"/>
          <p:nvPr/>
        </p:nvSpPr>
        <p:spPr>
          <a:xfrm>
            <a:off x="-72427"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The Burden</a:t>
            </a:r>
          </a:p>
        </p:txBody>
      </p:sp>
      <p:sp>
        <p:nvSpPr>
          <p:cNvPr id="3" name="Rectangle 2"/>
          <p:cNvSpPr/>
          <p:nvPr/>
        </p:nvSpPr>
        <p:spPr>
          <a:xfrm>
            <a:off x="6121872" y="4375624"/>
            <a:ext cx="4689764" cy="1569660"/>
          </a:xfrm>
          <a:prstGeom prst="rect">
            <a:avLst/>
          </a:prstGeom>
        </p:spPr>
        <p:txBody>
          <a:bodyPr wrap="square">
            <a:spAutoFit/>
          </a:bodyPr>
          <a:lstStyle/>
          <a:p>
            <a:r>
              <a:rPr lang="en-US" sz="2400" b="0" i="1" dirty="0">
                <a:solidFill>
                  <a:srgbClr val="FFFF00"/>
                </a:solidFill>
                <a:effectLst/>
                <a:latin typeface="Palatino"/>
              </a:rPr>
              <a:t>Come unto me, all ye that </a:t>
            </a:r>
            <a:r>
              <a:rPr lang="en-US" sz="2400" b="0" i="1" dirty="0" err="1">
                <a:solidFill>
                  <a:srgbClr val="FFFF00"/>
                </a:solidFill>
                <a:effectLst/>
                <a:latin typeface="Palatino"/>
              </a:rPr>
              <a:t>labour</a:t>
            </a:r>
            <a:r>
              <a:rPr lang="en-US" sz="2400" b="0" i="1" dirty="0">
                <a:solidFill>
                  <a:srgbClr val="FFFF00"/>
                </a:solidFill>
                <a:effectLst/>
                <a:latin typeface="Palatino"/>
              </a:rPr>
              <a:t> and are heavy laden, and I will give you rest. </a:t>
            </a:r>
          </a:p>
          <a:p>
            <a:r>
              <a:rPr lang="en-US" sz="2400" b="0" i="1" dirty="0">
                <a:solidFill>
                  <a:srgbClr val="FFFF00"/>
                </a:solidFill>
                <a:effectLst/>
                <a:latin typeface="Palatino"/>
              </a:rPr>
              <a:t>Matthew 11:28</a:t>
            </a:r>
            <a:endParaRPr lang="en-US" sz="2400" i="1" dirty="0">
              <a:solidFill>
                <a:srgbClr val="FFFF00"/>
              </a:solidFill>
            </a:endParaRPr>
          </a:p>
        </p:txBody>
      </p:sp>
      <p:grpSp>
        <p:nvGrpSpPr>
          <p:cNvPr id="26" name="Group 25"/>
          <p:cNvGrpSpPr/>
          <p:nvPr/>
        </p:nvGrpSpPr>
        <p:grpSpPr>
          <a:xfrm>
            <a:off x="7090274" y="1397013"/>
            <a:ext cx="3289208" cy="2390250"/>
            <a:chOff x="384206" y="4158361"/>
            <a:chExt cx="3289208" cy="2390250"/>
          </a:xfrm>
        </p:grpSpPr>
        <p:grpSp>
          <p:nvGrpSpPr>
            <p:cNvPr id="27" name="Group 26"/>
            <p:cNvGrpSpPr/>
            <p:nvPr/>
          </p:nvGrpSpPr>
          <p:grpSpPr>
            <a:xfrm>
              <a:off x="384206" y="4158361"/>
              <a:ext cx="3289208" cy="2390250"/>
              <a:chOff x="609599" y="833642"/>
              <a:chExt cx="7941747" cy="5771225"/>
            </a:xfrm>
          </p:grpSpPr>
          <p:grpSp>
            <p:nvGrpSpPr>
              <p:cNvPr id="29" name="Group 14"/>
              <p:cNvGrpSpPr/>
              <p:nvPr/>
            </p:nvGrpSpPr>
            <p:grpSpPr>
              <a:xfrm rot="10800000">
                <a:off x="7696200" y="5257800"/>
                <a:ext cx="621450" cy="1347067"/>
                <a:chOff x="7010400" y="381000"/>
                <a:chExt cx="762000" cy="2033666"/>
              </a:xfrm>
            </p:grpSpPr>
            <p:sp>
              <p:nvSpPr>
                <p:cNvPr id="42" name="Rounded Rectangle 41"/>
                <p:cNvSpPr/>
                <p:nvPr/>
              </p:nvSpPr>
              <p:spPr>
                <a:xfrm>
                  <a:off x="7186534" y="1195466"/>
                  <a:ext cx="457200" cy="1219200"/>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010400" y="381000"/>
                  <a:ext cx="762000" cy="1219200"/>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1"/>
              <p:cNvGrpSpPr/>
              <p:nvPr/>
            </p:nvGrpSpPr>
            <p:grpSpPr>
              <a:xfrm rot="10800000">
                <a:off x="939238" y="4923502"/>
                <a:ext cx="621450" cy="1347067"/>
                <a:chOff x="7010400" y="381000"/>
                <a:chExt cx="762000" cy="2033666"/>
              </a:xfrm>
            </p:grpSpPr>
            <p:sp>
              <p:nvSpPr>
                <p:cNvPr id="40" name="Rounded Rectangle 39"/>
                <p:cNvSpPr/>
                <p:nvPr/>
              </p:nvSpPr>
              <p:spPr>
                <a:xfrm>
                  <a:off x="7186534" y="1195466"/>
                  <a:ext cx="457200" cy="1219200"/>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10400" y="381000"/>
                  <a:ext cx="762000" cy="1219200"/>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Wave 2"/>
              <p:cNvSpPr/>
              <p:nvPr/>
            </p:nvSpPr>
            <p:spPr>
              <a:xfrm>
                <a:off x="935291" y="1845205"/>
                <a:ext cx="7290362" cy="3760204"/>
              </a:xfrm>
              <a:prstGeom prst="wave">
                <a:avLst>
                  <a:gd name="adj1" fmla="val 3907"/>
                  <a:gd name="adj2" fmla="val 0"/>
                </a:avLst>
              </a:prstGeom>
              <a:solidFill>
                <a:srgbClr val="DE9F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n 3"/>
              <p:cNvSpPr/>
              <p:nvPr/>
            </p:nvSpPr>
            <p:spPr>
              <a:xfrm>
                <a:off x="7315200" y="1981200"/>
                <a:ext cx="1236146" cy="3840519"/>
              </a:xfrm>
              <a:prstGeom prst="can">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n 1"/>
              <p:cNvSpPr/>
              <p:nvPr/>
            </p:nvSpPr>
            <p:spPr>
              <a:xfrm>
                <a:off x="609599" y="1643059"/>
                <a:ext cx="1236146" cy="3840519"/>
              </a:xfrm>
              <a:prstGeom prst="can">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899460" y="833642"/>
                <a:ext cx="621450" cy="986197"/>
                <a:chOff x="7031201" y="834275"/>
                <a:chExt cx="762000" cy="1488861"/>
              </a:xfrm>
            </p:grpSpPr>
            <p:sp>
              <p:nvSpPr>
                <p:cNvPr id="38" name="Rounded Rectangle 37"/>
                <p:cNvSpPr/>
                <p:nvPr/>
              </p:nvSpPr>
              <p:spPr>
                <a:xfrm>
                  <a:off x="7279402" y="1563538"/>
                  <a:ext cx="291165" cy="759598"/>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5"/>
                <p:cNvSpPr/>
                <p:nvPr/>
              </p:nvSpPr>
              <p:spPr>
                <a:xfrm>
                  <a:off x="7031201" y="834275"/>
                  <a:ext cx="762000" cy="1219200"/>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7646520" y="1148254"/>
                <a:ext cx="621450" cy="1017899"/>
                <a:chOff x="7087348" y="824753"/>
                <a:chExt cx="762000" cy="1536722"/>
              </a:xfrm>
            </p:grpSpPr>
            <p:sp>
              <p:nvSpPr>
                <p:cNvPr id="36" name="Rounded Rectangle 35"/>
                <p:cNvSpPr/>
                <p:nvPr/>
              </p:nvSpPr>
              <p:spPr>
                <a:xfrm>
                  <a:off x="7339058" y="1803020"/>
                  <a:ext cx="258584" cy="558455"/>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87348" y="824753"/>
                  <a:ext cx="762000" cy="1219200"/>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ectangle 27"/>
            <p:cNvSpPr/>
            <p:nvPr/>
          </p:nvSpPr>
          <p:spPr>
            <a:xfrm>
              <a:off x="747225" y="4834063"/>
              <a:ext cx="2437759" cy="1077218"/>
            </a:xfrm>
            <a:prstGeom prst="rect">
              <a:avLst/>
            </a:prstGeom>
            <a:ln>
              <a:noFill/>
            </a:ln>
          </p:spPr>
          <p:txBody>
            <a:bodyPr wrap="square">
              <a:spAutoFit/>
            </a:bodyPr>
            <a:lstStyle/>
            <a:p>
              <a:pPr algn="ctr"/>
              <a:r>
                <a:rPr lang="en-US" sz="1600" dirty="0">
                  <a:solidFill>
                    <a:srgbClr val="333333"/>
                  </a:solidFill>
                  <a:latin typeface="Open Sans"/>
                </a:rPr>
                <a:t> </a:t>
              </a:r>
              <a:r>
                <a:rPr lang="en-US" sz="1600" b="1" dirty="0">
                  <a:solidFill>
                    <a:srgbClr val="333333"/>
                  </a:solidFill>
                  <a:latin typeface="Open Sans"/>
                </a:rPr>
                <a:t>As we come unto Jesus Christ with our burdens, He will give us rest</a:t>
              </a:r>
              <a:endParaRPr lang="en-US" sz="1600" dirty="0"/>
            </a:p>
          </p:txBody>
        </p:sp>
      </p:grpSp>
      <p:grpSp>
        <p:nvGrpSpPr>
          <p:cNvPr id="44" name="Group 43"/>
          <p:cNvGrpSpPr/>
          <p:nvPr/>
        </p:nvGrpSpPr>
        <p:grpSpPr>
          <a:xfrm>
            <a:off x="2257149" y="2741706"/>
            <a:ext cx="2462543" cy="3680571"/>
            <a:chOff x="3926966" y="1425718"/>
            <a:chExt cx="2334177" cy="3488712"/>
          </a:xfrm>
        </p:grpSpPr>
        <p:sp>
          <p:nvSpPr>
            <p:cNvPr id="45" name="Rounded Rectangle 44"/>
            <p:cNvSpPr/>
            <p:nvPr/>
          </p:nvSpPr>
          <p:spPr>
            <a:xfrm rot="21307695">
              <a:off x="4696673" y="2307195"/>
              <a:ext cx="473009" cy="14441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5745961">
              <a:off x="5531159" y="2611985"/>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8906281">
              <a:off x="4959937" y="2050585"/>
              <a:ext cx="263635" cy="110110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20918231">
              <a:off x="4810990" y="3507537"/>
              <a:ext cx="310163" cy="87126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7465154">
              <a:off x="5081543" y="3446455"/>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926966" y="1425718"/>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5321379" y="3799186"/>
              <a:ext cx="252342" cy="92521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1069183">
              <a:off x="4787013" y="4043166"/>
              <a:ext cx="269556" cy="87126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20487198">
              <a:off x="4598890" y="2067231"/>
              <a:ext cx="414474" cy="102204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ube 53"/>
            <p:cNvSpPr/>
            <p:nvPr/>
          </p:nvSpPr>
          <p:spPr>
            <a:xfrm>
              <a:off x="4983637" y="2031705"/>
              <a:ext cx="1205387" cy="952130"/>
            </a:xfrm>
            <a:prstGeom prst="cube">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3498291">
              <a:off x="5859887" y="2821529"/>
              <a:ext cx="156900" cy="27424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3498291">
              <a:off x="6045571" y="2602811"/>
              <a:ext cx="156900" cy="27424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141668" y="1959049"/>
              <a:ext cx="305882" cy="298622"/>
            </a:xfrm>
            <a:custGeom>
              <a:avLst/>
              <a:gdLst>
                <a:gd name="connsiteX0" fmla="*/ 477795 w 955798"/>
                <a:gd name="connsiteY0" fmla="*/ 74141 h 428368"/>
                <a:gd name="connsiteX1" fmla="*/ 477795 w 955798"/>
                <a:gd name="connsiteY1" fmla="*/ 74141 h 428368"/>
                <a:gd name="connsiteX2" fmla="*/ 453081 w 955798"/>
                <a:gd name="connsiteY2" fmla="*/ 148281 h 428368"/>
                <a:gd name="connsiteX3" fmla="*/ 444844 w 955798"/>
                <a:gd name="connsiteY3" fmla="*/ 189470 h 428368"/>
                <a:gd name="connsiteX4" fmla="*/ 395417 w 955798"/>
                <a:gd name="connsiteY4" fmla="*/ 205946 h 428368"/>
                <a:gd name="connsiteX5" fmla="*/ 181233 w 955798"/>
                <a:gd name="connsiteY5" fmla="*/ 214184 h 428368"/>
                <a:gd name="connsiteX6" fmla="*/ 98854 w 955798"/>
                <a:gd name="connsiteY6" fmla="*/ 238897 h 428368"/>
                <a:gd name="connsiteX7" fmla="*/ 49427 w 955798"/>
                <a:gd name="connsiteY7" fmla="*/ 263611 h 428368"/>
                <a:gd name="connsiteX8" fmla="*/ 0 w 955798"/>
                <a:gd name="connsiteY8" fmla="*/ 313038 h 428368"/>
                <a:gd name="connsiteX9" fmla="*/ 8238 w 955798"/>
                <a:gd name="connsiteY9" fmla="*/ 378941 h 428368"/>
                <a:gd name="connsiteX10" fmla="*/ 41190 w 955798"/>
                <a:gd name="connsiteY10" fmla="*/ 395416 h 428368"/>
                <a:gd name="connsiteX11" fmla="*/ 82379 w 955798"/>
                <a:gd name="connsiteY11" fmla="*/ 411892 h 428368"/>
                <a:gd name="connsiteX12" fmla="*/ 148281 w 955798"/>
                <a:gd name="connsiteY12" fmla="*/ 420130 h 428368"/>
                <a:gd name="connsiteX13" fmla="*/ 189471 w 955798"/>
                <a:gd name="connsiteY13" fmla="*/ 428368 h 428368"/>
                <a:gd name="connsiteX14" fmla="*/ 444844 w 955798"/>
                <a:gd name="connsiteY14" fmla="*/ 420130 h 428368"/>
                <a:gd name="connsiteX15" fmla="*/ 486033 w 955798"/>
                <a:gd name="connsiteY15" fmla="*/ 403654 h 428368"/>
                <a:gd name="connsiteX16" fmla="*/ 551935 w 955798"/>
                <a:gd name="connsiteY16" fmla="*/ 395416 h 428368"/>
                <a:gd name="connsiteX17" fmla="*/ 626076 w 955798"/>
                <a:gd name="connsiteY17" fmla="*/ 378941 h 428368"/>
                <a:gd name="connsiteX18" fmla="*/ 667265 w 955798"/>
                <a:gd name="connsiteY18" fmla="*/ 370703 h 428368"/>
                <a:gd name="connsiteX19" fmla="*/ 716692 w 955798"/>
                <a:gd name="connsiteY19" fmla="*/ 362465 h 428368"/>
                <a:gd name="connsiteX20" fmla="*/ 766119 w 955798"/>
                <a:gd name="connsiteY20" fmla="*/ 345989 h 428368"/>
                <a:gd name="connsiteX21" fmla="*/ 790833 w 955798"/>
                <a:gd name="connsiteY21" fmla="*/ 337751 h 428368"/>
                <a:gd name="connsiteX22" fmla="*/ 832022 w 955798"/>
                <a:gd name="connsiteY22" fmla="*/ 304800 h 428368"/>
                <a:gd name="connsiteX23" fmla="*/ 881449 w 955798"/>
                <a:gd name="connsiteY23" fmla="*/ 263611 h 428368"/>
                <a:gd name="connsiteX24" fmla="*/ 930876 w 955798"/>
                <a:gd name="connsiteY24" fmla="*/ 247135 h 428368"/>
                <a:gd name="connsiteX25" fmla="*/ 955590 w 955798"/>
                <a:gd name="connsiteY25" fmla="*/ 181232 h 428368"/>
                <a:gd name="connsiteX26" fmla="*/ 939114 w 955798"/>
                <a:gd name="connsiteY26" fmla="*/ 156519 h 428368"/>
                <a:gd name="connsiteX27" fmla="*/ 889687 w 955798"/>
                <a:gd name="connsiteY27" fmla="*/ 115330 h 428368"/>
                <a:gd name="connsiteX28" fmla="*/ 873211 w 955798"/>
                <a:gd name="connsiteY28" fmla="*/ 90616 h 428368"/>
                <a:gd name="connsiteX29" fmla="*/ 840260 w 955798"/>
                <a:gd name="connsiteY29" fmla="*/ 74141 h 428368"/>
                <a:gd name="connsiteX30" fmla="*/ 815546 w 955798"/>
                <a:gd name="connsiteY30" fmla="*/ 57665 h 428368"/>
                <a:gd name="connsiteX31" fmla="*/ 790833 w 955798"/>
                <a:gd name="connsiteY31" fmla="*/ 32951 h 428368"/>
                <a:gd name="connsiteX32" fmla="*/ 741406 w 955798"/>
                <a:gd name="connsiteY32" fmla="*/ 16476 h 428368"/>
                <a:gd name="connsiteX33" fmla="*/ 716692 w 955798"/>
                <a:gd name="connsiteY33" fmla="*/ 0 h 428368"/>
                <a:gd name="connsiteX34" fmla="*/ 584887 w 955798"/>
                <a:gd name="connsiteY34" fmla="*/ 8238 h 428368"/>
                <a:gd name="connsiteX35" fmla="*/ 560173 w 955798"/>
                <a:gd name="connsiteY35" fmla="*/ 16476 h 428368"/>
                <a:gd name="connsiteX36" fmla="*/ 518984 w 955798"/>
                <a:gd name="connsiteY36" fmla="*/ 49427 h 428368"/>
                <a:gd name="connsiteX37" fmla="*/ 477795 w 955798"/>
                <a:gd name="connsiteY37" fmla="*/ 74141 h 42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5798" h="428368">
                  <a:moveTo>
                    <a:pt x="477795" y="74141"/>
                  </a:moveTo>
                  <a:lnTo>
                    <a:pt x="477795" y="74141"/>
                  </a:lnTo>
                  <a:cubicBezTo>
                    <a:pt x="469557" y="98854"/>
                    <a:pt x="460238" y="123233"/>
                    <a:pt x="453081" y="148281"/>
                  </a:cubicBezTo>
                  <a:cubicBezTo>
                    <a:pt x="449235" y="161744"/>
                    <a:pt x="454744" y="179569"/>
                    <a:pt x="444844" y="189470"/>
                  </a:cubicBezTo>
                  <a:cubicBezTo>
                    <a:pt x="432564" y="201750"/>
                    <a:pt x="412771" y="205279"/>
                    <a:pt x="395417" y="205946"/>
                  </a:cubicBezTo>
                  <a:lnTo>
                    <a:pt x="181233" y="214184"/>
                  </a:lnTo>
                  <a:cubicBezTo>
                    <a:pt x="131437" y="226633"/>
                    <a:pt x="159016" y="218843"/>
                    <a:pt x="98854" y="238897"/>
                  </a:cubicBezTo>
                  <a:cubicBezTo>
                    <a:pt x="75954" y="246530"/>
                    <a:pt x="68589" y="246578"/>
                    <a:pt x="49427" y="263611"/>
                  </a:cubicBezTo>
                  <a:cubicBezTo>
                    <a:pt x="32012" y="279091"/>
                    <a:pt x="0" y="313038"/>
                    <a:pt x="0" y="313038"/>
                  </a:cubicBezTo>
                  <a:cubicBezTo>
                    <a:pt x="2746" y="335006"/>
                    <a:pt x="-1663" y="359140"/>
                    <a:pt x="8238" y="378941"/>
                  </a:cubicBezTo>
                  <a:cubicBezTo>
                    <a:pt x="13730" y="389925"/>
                    <a:pt x="29968" y="390429"/>
                    <a:pt x="41190" y="395416"/>
                  </a:cubicBezTo>
                  <a:cubicBezTo>
                    <a:pt x="54703" y="401422"/>
                    <a:pt x="67970" y="408567"/>
                    <a:pt x="82379" y="411892"/>
                  </a:cubicBezTo>
                  <a:cubicBezTo>
                    <a:pt x="103950" y="416870"/>
                    <a:pt x="126400" y="416764"/>
                    <a:pt x="148281" y="420130"/>
                  </a:cubicBezTo>
                  <a:cubicBezTo>
                    <a:pt x="162120" y="422259"/>
                    <a:pt x="175741" y="425622"/>
                    <a:pt x="189471" y="428368"/>
                  </a:cubicBezTo>
                  <a:cubicBezTo>
                    <a:pt x="274595" y="425622"/>
                    <a:pt x="359970" y="427203"/>
                    <a:pt x="444844" y="420130"/>
                  </a:cubicBezTo>
                  <a:cubicBezTo>
                    <a:pt x="459580" y="418902"/>
                    <a:pt x="471624" y="406979"/>
                    <a:pt x="486033" y="403654"/>
                  </a:cubicBezTo>
                  <a:cubicBezTo>
                    <a:pt x="507604" y="398676"/>
                    <a:pt x="529968" y="398162"/>
                    <a:pt x="551935" y="395416"/>
                  </a:cubicBezTo>
                  <a:cubicBezTo>
                    <a:pt x="595512" y="380890"/>
                    <a:pt x="562281" y="390540"/>
                    <a:pt x="626076" y="378941"/>
                  </a:cubicBezTo>
                  <a:cubicBezTo>
                    <a:pt x="639852" y="376436"/>
                    <a:pt x="653489" y="373208"/>
                    <a:pt x="667265" y="370703"/>
                  </a:cubicBezTo>
                  <a:cubicBezTo>
                    <a:pt x="683699" y="367715"/>
                    <a:pt x="700488" y="366516"/>
                    <a:pt x="716692" y="362465"/>
                  </a:cubicBezTo>
                  <a:cubicBezTo>
                    <a:pt x="733540" y="358253"/>
                    <a:pt x="749643" y="351481"/>
                    <a:pt x="766119" y="345989"/>
                  </a:cubicBezTo>
                  <a:lnTo>
                    <a:pt x="790833" y="337751"/>
                  </a:lnTo>
                  <a:cubicBezTo>
                    <a:pt x="827678" y="282483"/>
                    <a:pt x="784274" y="336632"/>
                    <a:pt x="832022" y="304800"/>
                  </a:cubicBezTo>
                  <a:cubicBezTo>
                    <a:pt x="870824" y="278932"/>
                    <a:pt x="841018" y="281581"/>
                    <a:pt x="881449" y="263611"/>
                  </a:cubicBezTo>
                  <a:cubicBezTo>
                    <a:pt x="897319" y="256558"/>
                    <a:pt x="930876" y="247135"/>
                    <a:pt x="930876" y="247135"/>
                  </a:cubicBezTo>
                  <a:cubicBezTo>
                    <a:pt x="937546" y="233795"/>
                    <a:pt x="958083" y="198680"/>
                    <a:pt x="955590" y="181232"/>
                  </a:cubicBezTo>
                  <a:cubicBezTo>
                    <a:pt x="954190" y="171431"/>
                    <a:pt x="945452" y="164125"/>
                    <a:pt x="939114" y="156519"/>
                  </a:cubicBezTo>
                  <a:cubicBezTo>
                    <a:pt x="919291" y="132732"/>
                    <a:pt x="913988" y="131530"/>
                    <a:pt x="889687" y="115330"/>
                  </a:cubicBezTo>
                  <a:cubicBezTo>
                    <a:pt x="884195" y="107092"/>
                    <a:pt x="880817" y="96954"/>
                    <a:pt x="873211" y="90616"/>
                  </a:cubicBezTo>
                  <a:cubicBezTo>
                    <a:pt x="863777" y="82755"/>
                    <a:pt x="850922" y="80234"/>
                    <a:pt x="840260" y="74141"/>
                  </a:cubicBezTo>
                  <a:cubicBezTo>
                    <a:pt x="831664" y="69229"/>
                    <a:pt x="823152" y="64003"/>
                    <a:pt x="815546" y="57665"/>
                  </a:cubicBezTo>
                  <a:cubicBezTo>
                    <a:pt x="806596" y="50207"/>
                    <a:pt x="801017" y="38609"/>
                    <a:pt x="790833" y="32951"/>
                  </a:cubicBezTo>
                  <a:cubicBezTo>
                    <a:pt x="775652" y="24517"/>
                    <a:pt x="755856" y="26109"/>
                    <a:pt x="741406" y="16476"/>
                  </a:cubicBezTo>
                  <a:lnTo>
                    <a:pt x="716692" y="0"/>
                  </a:lnTo>
                  <a:cubicBezTo>
                    <a:pt x="672757" y="2746"/>
                    <a:pt x="628666" y="3630"/>
                    <a:pt x="584887" y="8238"/>
                  </a:cubicBezTo>
                  <a:cubicBezTo>
                    <a:pt x="576251" y="9147"/>
                    <a:pt x="566954" y="11051"/>
                    <a:pt x="560173" y="16476"/>
                  </a:cubicBezTo>
                  <a:cubicBezTo>
                    <a:pt x="506942" y="59061"/>
                    <a:pt x="581104" y="28720"/>
                    <a:pt x="518984" y="49427"/>
                  </a:cubicBezTo>
                  <a:lnTo>
                    <a:pt x="477795" y="74141"/>
                  </a:ln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5298006" y="2027853"/>
              <a:ext cx="407528" cy="23652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340108">
              <a:off x="5677610" y="2008439"/>
              <a:ext cx="407528" cy="23652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25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0-#ppt_w/2"/>
                                          </p:val>
                                        </p:tav>
                                        <p:tav tm="100000">
                                          <p:val>
                                            <p:strVal val="#ppt_x"/>
                                          </p:val>
                                        </p:tav>
                                      </p:tavLst>
                                    </p:anim>
                                    <p:anim calcmode="lin" valueType="num">
                                      <p:cBhvr additive="base">
                                        <p:cTn id="12" dur="1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out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2427"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My Yoke</a:t>
            </a:r>
          </a:p>
        </p:txBody>
      </p:sp>
      <p:sp>
        <p:nvSpPr>
          <p:cNvPr id="3" name="Rectangle 2"/>
          <p:cNvSpPr/>
          <p:nvPr/>
        </p:nvSpPr>
        <p:spPr>
          <a:xfrm>
            <a:off x="2747109" y="4484984"/>
            <a:ext cx="4257241" cy="1754326"/>
          </a:xfrm>
          <a:prstGeom prst="rect">
            <a:avLst/>
          </a:prstGeom>
        </p:spPr>
        <p:txBody>
          <a:bodyPr wrap="square">
            <a:spAutoFit/>
          </a:bodyPr>
          <a:lstStyle/>
          <a:p>
            <a:pPr fontAlgn="base"/>
            <a:r>
              <a:rPr lang="en-US" dirty="0">
                <a:solidFill>
                  <a:srgbClr val="FFFF00"/>
                </a:solidFill>
              </a:rPr>
              <a:t>Take my yoke upon you, and learn of me; for I am meek and lowly in heart: and ye shall find rest unto your souls.</a:t>
            </a:r>
          </a:p>
          <a:p>
            <a:pPr fontAlgn="base"/>
            <a:endParaRPr lang="en-US" dirty="0">
              <a:solidFill>
                <a:srgbClr val="FFFF00"/>
              </a:solidFill>
            </a:endParaRPr>
          </a:p>
          <a:p>
            <a:pPr fontAlgn="base"/>
            <a:r>
              <a:rPr lang="en-US" dirty="0">
                <a:solidFill>
                  <a:srgbClr val="FFFF00"/>
                </a:solidFill>
              </a:rPr>
              <a:t>For my yoke </a:t>
            </a:r>
            <a:r>
              <a:rPr lang="en-US" i="1" dirty="0">
                <a:solidFill>
                  <a:srgbClr val="FFFF00"/>
                </a:solidFill>
              </a:rPr>
              <a:t>is</a:t>
            </a:r>
            <a:r>
              <a:rPr lang="en-US" dirty="0">
                <a:solidFill>
                  <a:srgbClr val="FFFF00"/>
                </a:solidFill>
              </a:rPr>
              <a:t> easy, and my burden is light. </a:t>
            </a:r>
          </a:p>
          <a:p>
            <a:pPr fontAlgn="base"/>
            <a:r>
              <a:rPr lang="en-US" dirty="0">
                <a:solidFill>
                  <a:srgbClr val="FFFF00"/>
                </a:solidFill>
              </a:rPr>
              <a:t>Matthew 11:29-30</a:t>
            </a:r>
          </a:p>
        </p:txBody>
      </p:sp>
      <p:sp>
        <p:nvSpPr>
          <p:cNvPr id="2" name="Rectangle 1"/>
          <p:cNvSpPr/>
          <p:nvPr/>
        </p:nvSpPr>
        <p:spPr>
          <a:xfrm>
            <a:off x="2747109" y="894277"/>
            <a:ext cx="7010400" cy="646331"/>
          </a:xfrm>
          <a:prstGeom prst="rect">
            <a:avLst/>
          </a:prstGeom>
        </p:spPr>
        <p:txBody>
          <a:bodyPr wrap="square">
            <a:spAutoFit/>
          </a:bodyPr>
          <a:lstStyle/>
          <a:p>
            <a:r>
              <a:rPr lang="en-US" dirty="0">
                <a:solidFill>
                  <a:schemeClr val="bg1"/>
                </a:solidFill>
                <a:latin typeface="Open Sans"/>
              </a:rPr>
              <a:t>A</a:t>
            </a:r>
            <a:r>
              <a:rPr lang="en-US" b="0" i="0" dirty="0">
                <a:solidFill>
                  <a:schemeClr val="bg1"/>
                </a:solidFill>
                <a:effectLst/>
                <a:latin typeface="Open Sans"/>
              </a:rPr>
              <a:t> yoke is a wooden beam that joins or couples a pair of oxen or other animals, enabling them to pull together on a load.</a:t>
            </a:r>
            <a:endParaRPr lang="en-US" dirty="0">
              <a:solidFill>
                <a:schemeClr val="bg1"/>
              </a:solidFill>
            </a:endParaRPr>
          </a:p>
        </p:txBody>
      </p:sp>
      <p:pic>
        <p:nvPicPr>
          <p:cNvPr id="2050" name="Picture 2" descr="http://4.bp.blogspot.com/-nRUpcSL7OgE/T262MFQIbDI/AAAAAAAADH8/oWZXzI1eUhY/s640/417130_318506991531774_100001174279316_856608_121694108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120" y="3962974"/>
            <a:ext cx="3403292" cy="26188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811800" y="1759145"/>
            <a:ext cx="4670639" cy="1747736"/>
            <a:chOff x="498890" y="1799301"/>
            <a:chExt cx="4670639" cy="1747736"/>
          </a:xfrm>
        </p:grpSpPr>
        <p:grpSp>
          <p:nvGrpSpPr>
            <p:cNvPr id="60" name="Group 59"/>
            <p:cNvGrpSpPr/>
            <p:nvPr/>
          </p:nvGrpSpPr>
          <p:grpSpPr>
            <a:xfrm>
              <a:off x="498890" y="1799301"/>
              <a:ext cx="4670639" cy="1747736"/>
              <a:chOff x="4299998" y="559315"/>
              <a:chExt cx="4028303" cy="1747736"/>
            </a:xfrm>
          </p:grpSpPr>
          <p:grpSp>
            <p:nvGrpSpPr>
              <p:cNvPr id="61" name="Group 60"/>
              <p:cNvGrpSpPr/>
              <p:nvPr/>
            </p:nvGrpSpPr>
            <p:grpSpPr>
              <a:xfrm>
                <a:off x="6769664" y="951050"/>
                <a:ext cx="1071387" cy="1356001"/>
                <a:chOff x="1460766" y="2387454"/>
                <a:chExt cx="1354118" cy="1356001"/>
              </a:xfrm>
            </p:grpSpPr>
            <p:grpSp>
              <p:nvGrpSpPr>
                <p:cNvPr id="106" name="Group 105"/>
                <p:cNvGrpSpPr/>
                <p:nvPr/>
              </p:nvGrpSpPr>
              <p:grpSpPr>
                <a:xfrm>
                  <a:off x="1460766" y="2387454"/>
                  <a:ext cx="760427" cy="1352158"/>
                  <a:chOff x="1460766" y="2387454"/>
                  <a:chExt cx="760427" cy="1352158"/>
                </a:xfrm>
              </p:grpSpPr>
              <p:sp>
                <p:nvSpPr>
                  <p:cNvPr id="116" name="Oval 115"/>
                  <p:cNvSpPr/>
                  <p:nvPr/>
                </p:nvSpPr>
                <p:spPr>
                  <a:xfrm rot="5238995">
                    <a:off x="1358606" y="2489614"/>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5238995">
                    <a:off x="1372471" y="2682065"/>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4892357">
                    <a:off x="1393612" y="282854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4892357">
                    <a:off x="1439455" y="2987428"/>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4448387">
                    <a:off x="1480246" y="316156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4448387">
                    <a:off x="1511429" y="33157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615388">
                    <a:off x="1663829" y="34681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782955">
                    <a:off x="1823734" y="354647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flipH="1">
                  <a:off x="2054457" y="2391297"/>
                  <a:ext cx="760427" cy="1352158"/>
                  <a:chOff x="1460766" y="2387454"/>
                  <a:chExt cx="760427" cy="1352158"/>
                </a:xfrm>
              </p:grpSpPr>
              <p:sp>
                <p:nvSpPr>
                  <p:cNvPr id="108" name="Oval 107"/>
                  <p:cNvSpPr/>
                  <p:nvPr/>
                </p:nvSpPr>
                <p:spPr>
                  <a:xfrm rot="5238995">
                    <a:off x="1358606" y="2489614"/>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5238995">
                    <a:off x="1372471" y="2682065"/>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4892357">
                    <a:off x="1393612" y="282854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4892357">
                    <a:off x="1439455" y="2987428"/>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4448387">
                    <a:off x="1480246" y="316156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4448387">
                    <a:off x="1511429" y="33157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615388">
                    <a:off x="1663829" y="34681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782955">
                    <a:off x="1823734" y="354647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p:cNvGrpSpPr/>
              <p:nvPr/>
            </p:nvGrpSpPr>
            <p:grpSpPr>
              <a:xfrm>
                <a:off x="4598011" y="915103"/>
                <a:ext cx="1071387" cy="1356001"/>
                <a:chOff x="1460766" y="2387454"/>
                <a:chExt cx="1354118" cy="1356001"/>
              </a:xfrm>
            </p:grpSpPr>
            <p:grpSp>
              <p:nvGrpSpPr>
                <p:cNvPr id="88" name="Group 87"/>
                <p:cNvGrpSpPr/>
                <p:nvPr/>
              </p:nvGrpSpPr>
              <p:grpSpPr>
                <a:xfrm>
                  <a:off x="1460766" y="2387454"/>
                  <a:ext cx="760427" cy="1352158"/>
                  <a:chOff x="1460766" y="2387454"/>
                  <a:chExt cx="760427" cy="1352158"/>
                </a:xfrm>
              </p:grpSpPr>
              <p:sp>
                <p:nvSpPr>
                  <p:cNvPr id="98" name="Oval 97"/>
                  <p:cNvSpPr/>
                  <p:nvPr/>
                </p:nvSpPr>
                <p:spPr>
                  <a:xfrm rot="5238995">
                    <a:off x="1358606" y="2489614"/>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5238995">
                    <a:off x="1372471" y="2682065"/>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4892357">
                    <a:off x="1393612" y="282854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4892357">
                    <a:off x="1439455" y="2987428"/>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4448387">
                    <a:off x="1480246" y="316156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4448387">
                    <a:off x="1511429" y="33157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615388">
                    <a:off x="1663829" y="34681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782955">
                    <a:off x="1823734" y="354647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flipH="1">
                  <a:off x="2054457" y="2391297"/>
                  <a:ext cx="760427" cy="1352158"/>
                  <a:chOff x="1460766" y="2387454"/>
                  <a:chExt cx="760427" cy="1352158"/>
                </a:xfrm>
              </p:grpSpPr>
              <p:sp>
                <p:nvSpPr>
                  <p:cNvPr id="90" name="Oval 89"/>
                  <p:cNvSpPr/>
                  <p:nvPr/>
                </p:nvSpPr>
                <p:spPr>
                  <a:xfrm rot="5238995">
                    <a:off x="1358606" y="2489614"/>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5238995">
                    <a:off x="1372471" y="2682065"/>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4892357">
                    <a:off x="1393612" y="282854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4892357">
                    <a:off x="1439455" y="2987428"/>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4448387">
                    <a:off x="1480246" y="316156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4448387">
                    <a:off x="1511429" y="33157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615388">
                    <a:off x="1663829" y="34681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782955">
                    <a:off x="1823734" y="354647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Freeform 62"/>
              <p:cNvSpPr/>
              <p:nvPr/>
            </p:nvSpPr>
            <p:spPr>
              <a:xfrm>
                <a:off x="4299998" y="623794"/>
                <a:ext cx="4028303" cy="563490"/>
              </a:xfrm>
              <a:custGeom>
                <a:avLst/>
                <a:gdLst>
                  <a:gd name="connsiteX0" fmla="*/ 395416 w 4028303"/>
                  <a:gd name="connsiteY0" fmla="*/ 36268 h 563490"/>
                  <a:gd name="connsiteX1" fmla="*/ 395416 w 4028303"/>
                  <a:gd name="connsiteY1" fmla="*/ 36268 h 563490"/>
                  <a:gd name="connsiteX2" fmla="*/ 329513 w 4028303"/>
                  <a:gd name="connsiteY2" fmla="*/ 60982 h 563490"/>
                  <a:gd name="connsiteX3" fmla="*/ 304800 w 4028303"/>
                  <a:gd name="connsiteY3" fmla="*/ 69220 h 563490"/>
                  <a:gd name="connsiteX4" fmla="*/ 230659 w 4028303"/>
                  <a:gd name="connsiteY4" fmla="*/ 118647 h 563490"/>
                  <a:gd name="connsiteX5" fmla="*/ 205946 w 4028303"/>
                  <a:gd name="connsiteY5" fmla="*/ 135123 h 563490"/>
                  <a:gd name="connsiteX6" fmla="*/ 181232 w 4028303"/>
                  <a:gd name="connsiteY6" fmla="*/ 143360 h 563490"/>
                  <a:gd name="connsiteX7" fmla="*/ 131805 w 4028303"/>
                  <a:gd name="connsiteY7" fmla="*/ 184550 h 563490"/>
                  <a:gd name="connsiteX8" fmla="*/ 82378 w 4028303"/>
                  <a:gd name="connsiteY8" fmla="*/ 201025 h 563490"/>
                  <a:gd name="connsiteX9" fmla="*/ 57665 w 4028303"/>
                  <a:gd name="connsiteY9" fmla="*/ 225739 h 563490"/>
                  <a:gd name="connsiteX10" fmla="*/ 32951 w 4028303"/>
                  <a:gd name="connsiteY10" fmla="*/ 242214 h 563490"/>
                  <a:gd name="connsiteX11" fmla="*/ 0 w 4028303"/>
                  <a:gd name="connsiteY11" fmla="*/ 291641 h 563490"/>
                  <a:gd name="connsiteX12" fmla="*/ 16476 w 4028303"/>
                  <a:gd name="connsiteY12" fmla="*/ 406971 h 563490"/>
                  <a:gd name="connsiteX13" fmla="*/ 24713 w 4028303"/>
                  <a:gd name="connsiteY13" fmla="*/ 439923 h 563490"/>
                  <a:gd name="connsiteX14" fmla="*/ 57665 w 4028303"/>
                  <a:gd name="connsiteY14" fmla="*/ 489350 h 563490"/>
                  <a:gd name="connsiteX15" fmla="*/ 123568 w 4028303"/>
                  <a:gd name="connsiteY15" fmla="*/ 472874 h 563490"/>
                  <a:gd name="connsiteX16" fmla="*/ 172995 w 4028303"/>
                  <a:gd name="connsiteY16" fmla="*/ 456398 h 563490"/>
                  <a:gd name="connsiteX17" fmla="*/ 214184 w 4028303"/>
                  <a:gd name="connsiteY17" fmla="*/ 439923 h 563490"/>
                  <a:gd name="connsiteX18" fmla="*/ 271849 w 4028303"/>
                  <a:gd name="connsiteY18" fmla="*/ 431685 h 563490"/>
                  <a:gd name="connsiteX19" fmla="*/ 296562 w 4028303"/>
                  <a:gd name="connsiteY19" fmla="*/ 423447 h 563490"/>
                  <a:gd name="connsiteX20" fmla="*/ 329513 w 4028303"/>
                  <a:gd name="connsiteY20" fmla="*/ 415209 h 563490"/>
                  <a:gd name="connsiteX21" fmla="*/ 354227 w 4028303"/>
                  <a:gd name="connsiteY21" fmla="*/ 398733 h 563490"/>
                  <a:gd name="connsiteX22" fmla="*/ 395416 w 4028303"/>
                  <a:gd name="connsiteY22" fmla="*/ 390496 h 563490"/>
                  <a:gd name="connsiteX23" fmla="*/ 543697 w 4028303"/>
                  <a:gd name="connsiteY23" fmla="*/ 374020 h 563490"/>
                  <a:gd name="connsiteX24" fmla="*/ 675503 w 4028303"/>
                  <a:gd name="connsiteY24" fmla="*/ 349306 h 563490"/>
                  <a:gd name="connsiteX25" fmla="*/ 873211 w 4028303"/>
                  <a:gd name="connsiteY25" fmla="*/ 357544 h 563490"/>
                  <a:gd name="connsiteX26" fmla="*/ 897924 w 4028303"/>
                  <a:gd name="connsiteY26" fmla="*/ 365782 h 563490"/>
                  <a:gd name="connsiteX27" fmla="*/ 947351 w 4028303"/>
                  <a:gd name="connsiteY27" fmla="*/ 374020 h 563490"/>
                  <a:gd name="connsiteX28" fmla="*/ 980303 w 4028303"/>
                  <a:gd name="connsiteY28" fmla="*/ 390496 h 563490"/>
                  <a:gd name="connsiteX29" fmla="*/ 1103870 w 4028303"/>
                  <a:gd name="connsiteY29" fmla="*/ 406971 h 563490"/>
                  <a:gd name="connsiteX30" fmla="*/ 1136822 w 4028303"/>
                  <a:gd name="connsiteY30" fmla="*/ 415209 h 563490"/>
                  <a:gd name="connsiteX31" fmla="*/ 1210962 w 4028303"/>
                  <a:gd name="connsiteY31" fmla="*/ 423447 h 563490"/>
                  <a:gd name="connsiteX32" fmla="*/ 1260389 w 4028303"/>
                  <a:gd name="connsiteY32" fmla="*/ 439923 h 563490"/>
                  <a:gd name="connsiteX33" fmla="*/ 1309816 w 4028303"/>
                  <a:gd name="connsiteY33" fmla="*/ 448160 h 563490"/>
                  <a:gd name="connsiteX34" fmla="*/ 1400432 w 4028303"/>
                  <a:gd name="connsiteY34" fmla="*/ 464636 h 563490"/>
                  <a:gd name="connsiteX35" fmla="*/ 1458097 w 4028303"/>
                  <a:gd name="connsiteY35" fmla="*/ 481112 h 563490"/>
                  <a:gd name="connsiteX36" fmla="*/ 1532238 w 4028303"/>
                  <a:gd name="connsiteY36" fmla="*/ 497587 h 563490"/>
                  <a:gd name="connsiteX37" fmla="*/ 1581665 w 4028303"/>
                  <a:gd name="connsiteY37" fmla="*/ 514063 h 563490"/>
                  <a:gd name="connsiteX38" fmla="*/ 1606378 w 4028303"/>
                  <a:gd name="connsiteY38" fmla="*/ 522301 h 563490"/>
                  <a:gd name="connsiteX39" fmla="*/ 1631092 w 4028303"/>
                  <a:gd name="connsiteY39" fmla="*/ 538777 h 563490"/>
                  <a:gd name="connsiteX40" fmla="*/ 1680519 w 4028303"/>
                  <a:gd name="connsiteY40" fmla="*/ 547014 h 563490"/>
                  <a:gd name="connsiteX41" fmla="*/ 1721708 w 4028303"/>
                  <a:gd name="connsiteY41" fmla="*/ 555252 h 563490"/>
                  <a:gd name="connsiteX42" fmla="*/ 2075935 w 4028303"/>
                  <a:gd name="connsiteY42" fmla="*/ 547014 h 563490"/>
                  <a:gd name="connsiteX43" fmla="*/ 2133600 w 4028303"/>
                  <a:gd name="connsiteY43" fmla="*/ 530539 h 563490"/>
                  <a:gd name="connsiteX44" fmla="*/ 2215978 w 4028303"/>
                  <a:gd name="connsiteY44" fmla="*/ 522301 h 563490"/>
                  <a:gd name="connsiteX45" fmla="*/ 2339546 w 4028303"/>
                  <a:gd name="connsiteY45" fmla="*/ 497587 h 563490"/>
                  <a:gd name="connsiteX46" fmla="*/ 2463113 w 4028303"/>
                  <a:gd name="connsiteY46" fmla="*/ 472874 h 563490"/>
                  <a:gd name="connsiteX47" fmla="*/ 2487827 w 4028303"/>
                  <a:gd name="connsiteY47" fmla="*/ 464636 h 563490"/>
                  <a:gd name="connsiteX48" fmla="*/ 3155092 w 4028303"/>
                  <a:gd name="connsiteY48" fmla="*/ 464636 h 563490"/>
                  <a:gd name="connsiteX49" fmla="*/ 3245708 w 4028303"/>
                  <a:gd name="connsiteY49" fmla="*/ 481112 h 563490"/>
                  <a:gd name="connsiteX50" fmla="*/ 3336324 w 4028303"/>
                  <a:gd name="connsiteY50" fmla="*/ 497587 h 563490"/>
                  <a:gd name="connsiteX51" fmla="*/ 3418703 w 4028303"/>
                  <a:gd name="connsiteY51" fmla="*/ 514063 h 563490"/>
                  <a:gd name="connsiteX52" fmla="*/ 3476368 w 4028303"/>
                  <a:gd name="connsiteY52" fmla="*/ 530539 h 563490"/>
                  <a:gd name="connsiteX53" fmla="*/ 3550508 w 4028303"/>
                  <a:gd name="connsiteY53" fmla="*/ 538777 h 563490"/>
                  <a:gd name="connsiteX54" fmla="*/ 3682313 w 4028303"/>
                  <a:gd name="connsiteY54" fmla="*/ 555252 h 563490"/>
                  <a:gd name="connsiteX55" fmla="*/ 3789405 w 4028303"/>
                  <a:gd name="connsiteY55" fmla="*/ 563490 h 563490"/>
                  <a:gd name="connsiteX56" fmla="*/ 3954162 w 4028303"/>
                  <a:gd name="connsiteY56" fmla="*/ 555252 h 563490"/>
                  <a:gd name="connsiteX57" fmla="*/ 4011827 w 4028303"/>
                  <a:gd name="connsiteY57" fmla="*/ 489350 h 563490"/>
                  <a:gd name="connsiteX58" fmla="*/ 4028303 w 4028303"/>
                  <a:gd name="connsiteY58" fmla="*/ 464636 h 563490"/>
                  <a:gd name="connsiteX59" fmla="*/ 4020065 w 4028303"/>
                  <a:gd name="connsiteY59" fmla="*/ 308117 h 563490"/>
                  <a:gd name="connsiteX60" fmla="*/ 3987113 w 4028303"/>
                  <a:gd name="connsiteY60" fmla="*/ 217501 h 563490"/>
                  <a:gd name="connsiteX61" fmla="*/ 3962400 w 4028303"/>
                  <a:gd name="connsiteY61" fmla="*/ 192787 h 563490"/>
                  <a:gd name="connsiteX62" fmla="*/ 3945924 w 4028303"/>
                  <a:gd name="connsiteY62" fmla="*/ 168074 h 563490"/>
                  <a:gd name="connsiteX63" fmla="*/ 3847070 w 4028303"/>
                  <a:gd name="connsiteY63" fmla="*/ 118647 h 563490"/>
                  <a:gd name="connsiteX64" fmla="*/ 3665838 w 4028303"/>
                  <a:gd name="connsiteY64" fmla="*/ 110409 h 563490"/>
                  <a:gd name="connsiteX65" fmla="*/ 3583459 w 4028303"/>
                  <a:gd name="connsiteY65" fmla="*/ 93933 h 563490"/>
                  <a:gd name="connsiteX66" fmla="*/ 3492843 w 4028303"/>
                  <a:gd name="connsiteY66" fmla="*/ 77458 h 563490"/>
                  <a:gd name="connsiteX67" fmla="*/ 3064476 w 4028303"/>
                  <a:gd name="connsiteY67" fmla="*/ 85696 h 563490"/>
                  <a:gd name="connsiteX68" fmla="*/ 3039762 w 4028303"/>
                  <a:gd name="connsiteY68" fmla="*/ 93933 h 563490"/>
                  <a:gd name="connsiteX69" fmla="*/ 2924432 w 4028303"/>
                  <a:gd name="connsiteY69" fmla="*/ 102171 h 563490"/>
                  <a:gd name="connsiteX70" fmla="*/ 2883243 w 4028303"/>
                  <a:gd name="connsiteY70" fmla="*/ 110409 h 563490"/>
                  <a:gd name="connsiteX71" fmla="*/ 2364259 w 4028303"/>
                  <a:gd name="connsiteY71" fmla="*/ 110409 h 563490"/>
                  <a:gd name="connsiteX72" fmla="*/ 1795849 w 4028303"/>
                  <a:gd name="connsiteY72" fmla="*/ 102171 h 563490"/>
                  <a:gd name="connsiteX73" fmla="*/ 1713470 w 4028303"/>
                  <a:gd name="connsiteY73" fmla="*/ 85696 h 563490"/>
                  <a:gd name="connsiteX74" fmla="*/ 1441622 w 4028303"/>
                  <a:gd name="connsiteY74" fmla="*/ 69220 h 563490"/>
                  <a:gd name="connsiteX75" fmla="*/ 1416908 w 4028303"/>
                  <a:gd name="connsiteY75" fmla="*/ 60982 h 563490"/>
                  <a:gd name="connsiteX76" fmla="*/ 1293340 w 4028303"/>
                  <a:gd name="connsiteY76" fmla="*/ 36268 h 563490"/>
                  <a:gd name="connsiteX77" fmla="*/ 799070 w 4028303"/>
                  <a:gd name="connsiteY77" fmla="*/ 19793 h 563490"/>
                  <a:gd name="connsiteX78" fmla="*/ 650789 w 4028303"/>
                  <a:gd name="connsiteY78" fmla="*/ 11555 h 563490"/>
                  <a:gd name="connsiteX79" fmla="*/ 395416 w 4028303"/>
                  <a:gd name="connsiteY79" fmla="*/ 11555 h 563490"/>
                  <a:gd name="connsiteX80" fmla="*/ 395416 w 4028303"/>
                  <a:gd name="connsiteY80" fmla="*/ 36268 h 5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028303" h="563490">
                    <a:moveTo>
                      <a:pt x="395416" y="36268"/>
                    </a:moveTo>
                    <a:lnTo>
                      <a:pt x="395416" y="36268"/>
                    </a:lnTo>
                    <a:lnTo>
                      <a:pt x="329513" y="60982"/>
                    </a:lnTo>
                    <a:cubicBezTo>
                      <a:pt x="321353" y="63950"/>
                      <a:pt x="312391" y="65003"/>
                      <a:pt x="304800" y="69220"/>
                    </a:cubicBezTo>
                    <a:cubicBezTo>
                      <a:pt x="304799" y="69220"/>
                      <a:pt x="243016" y="110409"/>
                      <a:pt x="230659" y="118647"/>
                    </a:cubicBezTo>
                    <a:cubicBezTo>
                      <a:pt x="222421" y="124139"/>
                      <a:pt x="215339" y="131993"/>
                      <a:pt x="205946" y="135123"/>
                    </a:cubicBezTo>
                    <a:lnTo>
                      <a:pt x="181232" y="143360"/>
                    </a:lnTo>
                    <a:cubicBezTo>
                      <a:pt x="165712" y="158881"/>
                      <a:pt x="152450" y="175375"/>
                      <a:pt x="131805" y="184550"/>
                    </a:cubicBezTo>
                    <a:cubicBezTo>
                      <a:pt x="115935" y="191603"/>
                      <a:pt x="82378" y="201025"/>
                      <a:pt x="82378" y="201025"/>
                    </a:cubicBezTo>
                    <a:cubicBezTo>
                      <a:pt x="74140" y="209263"/>
                      <a:pt x="66615" y="218281"/>
                      <a:pt x="57665" y="225739"/>
                    </a:cubicBezTo>
                    <a:cubicBezTo>
                      <a:pt x="50059" y="232077"/>
                      <a:pt x="39471" y="234763"/>
                      <a:pt x="32951" y="242214"/>
                    </a:cubicBezTo>
                    <a:cubicBezTo>
                      <a:pt x="19912" y="257116"/>
                      <a:pt x="0" y="291641"/>
                      <a:pt x="0" y="291641"/>
                    </a:cubicBezTo>
                    <a:cubicBezTo>
                      <a:pt x="13178" y="436602"/>
                      <a:pt x="-2543" y="340402"/>
                      <a:pt x="16476" y="406971"/>
                    </a:cubicBezTo>
                    <a:cubicBezTo>
                      <a:pt x="19586" y="417857"/>
                      <a:pt x="19650" y="429796"/>
                      <a:pt x="24713" y="439923"/>
                    </a:cubicBezTo>
                    <a:cubicBezTo>
                      <a:pt x="33568" y="457634"/>
                      <a:pt x="57665" y="489350"/>
                      <a:pt x="57665" y="489350"/>
                    </a:cubicBezTo>
                    <a:cubicBezTo>
                      <a:pt x="132646" y="464355"/>
                      <a:pt x="14226" y="502695"/>
                      <a:pt x="123568" y="472874"/>
                    </a:cubicBezTo>
                    <a:cubicBezTo>
                      <a:pt x="140323" y="468304"/>
                      <a:pt x="156870" y="462848"/>
                      <a:pt x="172995" y="456398"/>
                    </a:cubicBezTo>
                    <a:cubicBezTo>
                      <a:pt x="186725" y="450906"/>
                      <a:pt x="199838" y="443509"/>
                      <a:pt x="214184" y="439923"/>
                    </a:cubicBezTo>
                    <a:cubicBezTo>
                      <a:pt x="233021" y="435214"/>
                      <a:pt x="252627" y="434431"/>
                      <a:pt x="271849" y="431685"/>
                    </a:cubicBezTo>
                    <a:cubicBezTo>
                      <a:pt x="280087" y="428939"/>
                      <a:pt x="288213" y="425833"/>
                      <a:pt x="296562" y="423447"/>
                    </a:cubicBezTo>
                    <a:cubicBezTo>
                      <a:pt x="307448" y="420337"/>
                      <a:pt x="319107" y="419669"/>
                      <a:pt x="329513" y="415209"/>
                    </a:cubicBezTo>
                    <a:cubicBezTo>
                      <a:pt x="338613" y="411309"/>
                      <a:pt x="344957" y="402209"/>
                      <a:pt x="354227" y="398733"/>
                    </a:cubicBezTo>
                    <a:cubicBezTo>
                      <a:pt x="367337" y="393817"/>
                      <a:pt x="381640" y="393001"/>
                      <a:pt x="395416" y="390496"/>
                    </a:cubicBezTo>
                    <a:cubicBezTo>
                      <a:pt x="482812" y="374606"/>
                      <a:pt x="417600" y="388031"/>
                      <a:pt x="543697" y="374020"/>
                    </a:cubicBezTo>
                    <a:cubicBezTo>
                      <a:pt x="572590" y="370810"/>
                      <a:pt x="657483" y="352910"/>
                      <a:pt x="675503" y="349306"/>
                    </a:cubicBezTo>
                    <a:cubicBezTo>
                      <a:pt x="741406" y="352052"/>
                      <a:pt x="807431" y="352671"/>
                      <a:pt x="873211" y="357544"/>
                    </a:cubicBezTo>
                    <a:cubicBezTo>
                      <a:pt x="881871" y="358185"/>
                      <a:pt x="889447" y="363898"/>
                      <a:pt x="897924" y="365782"/>
                    </a:cubicBezTo>
                    <a:cubicBezTo>
                      <a:pt x="914229" y="369405"/>
                      <a:pt x="930875" y="371274"/>
                      <a:pt x="947351" y="374020"/>
                    </a:cubicBezTo>
                    <a:cubicBezTo>
                      <a:pt x="958335" y="379512"/>
                      <a:pt x="968653" y="386613"/>
                      <a:pt x="980303" y="390496"/>
                    </a:cubicBezTo>
                    <a:cubicBezTo>
                      <a:pt x="1009548" y="400244"/>
                      <a:pt x="1084436" y="405028"/>
                      <a:pt x="1103870" y="406971"/>
                    </a:cubicBezTo>
                    <a:cubicBezTo>
                      <a:pt x="1114854" y="409717"/>
                      <a:pt x="1125632" y="413487"/>
                      <a:pt x="1136822" y="415209"/>
                    </a:cubicBezTo>
                    <a:cubicBezTo>
                      <a:pt x="1161398" y="418990"/>
                      <a:pt x="1186579" y="418570"/>
                      <a:pt x="1210962" y="423447"/>
                    </a:cubicBezTo>
                    <a:cubicBezTo>
                      <a:pt x="1227992" y="426853"/>
                      <a:pt x="1243258" y="437068"/>
                      <a:pt x="1260389" y="439923"/>
                    </a:cubicBezTo>
                    <a:lnTo>
                      <a:pt x="1309816" y="448160"/>
                    </a:lnTo>
                    <a:cubicBezTo>
                      <a:pt x="1371975" y="468880"/>
                      <a:pt x="1283995" y="441348"/>
                      <a:pt x="1400432" y="464636"/>
                    </a:cubicBezTo>
                    <a:cubicBezTo>
                      <a:pt x="1420035" y="468557"/>
                      <a:pt x="1438703" y="476263"/>
                      <a:pt x="1458097" y="481112"/>
                    </a:cubicBezTo>
                    <a:cubicBezTo>
                      <a:pt x="1505103" y="492864"/>
                      <a:pt x="1489976" y="484909"/>
                      <a:pt x="1532238" y="497587"/>
                    </a:cubicBezTo>
                    <a:cubicBezTo>
                      <a:pt x="1548873" y="502577"/>
                      <a:pt x="1565189" y="508571"/>
                      <a:pt x="1581665" y="514063"/>
                    </a:cubicBezTo>
                    <a:cubicBezTo>
                      <a:pt x="1589903" y="516809"/>
                      <a:pt x="1599153" y="517484"/>
                      <a:pt x="1606378" y="522301"/>
                    </a:cubicBezTo>
                    <a:cubicBezTo>
                      <a:pt x="1614616" y="527793"/>
                      <a:pt x="1621699" y="535646"/>
                      <a:pt x="1631092" y="538777"/>
                    </a:cubicBezTo>
                    <a:cubicBezTo>
                      <a:pt x="1646938" y="544059"/>
                      <a:pt x="1664086" y="544026"/>
                      <a:pt x="1680519" y="547014"/>
                    </a:cubicBezTo>
                    <a:cubicBezTo>
                      <a:pt x="1694295" y="549519"/>
                      <a:pt x="1707978" y="552506"/>
                      <a:pt x="1721708" y="555252"/>
                    </a:cubicBezTo>
                    <a:cubicBezTo>
                      <a:pt x="1839784" y="552506"/>
                      <a:pt x="1958039" y="554088"/>
                      <a:pt x="2075935" y="547014"/>
                    </a:cubicBezTo>
                    <a:cubicBezTo>
                      <a:pt x="2095890" y="545817"/>
                      <a:pt x="2113913" y="534013"/>
                      <a:pt x="2133600" y="530539"/>
                    </a:cubicBezTo>
                    <a:cubicBezTo>
                      <a:pt x="2160776" y="525743"/>
                      <a:pt x="2188519" y="525047"/>
                      <a:pt x="2215978" y="522301"/>
                    </a:cubicBezTo>
                    <a:cubicBezTo>
                      <a:pt x="2288995" y="497962"/>
                      <a:pt x="2248144" y="507743"/>
                      <a:pt x="2339546" y="497587"/>
                    </a:cubicBezTo>
                    <a:cubicBezTo>
                      <a:pt x="2412563" y="473249"/>
                      <a:pt x="2371712" y="483030"/>
                      <a:pt x="2463113" y="472874"/>
                    </a:cubicBezTo>
                    <a:cubicBezTo>
                      <a:pt x="2471351" y="470128"/>
                      <a:pt x="2479173" y="465357"/>
                      <a:pt x="2487827" y="464636"/>
                    </a:cubicBezTo>
                    <a:cubicBezTo>
                      <a:pt x="2704848" y="446551"/>
                      <a:pt x="2947233" y="461172"/>
                      <a:pt x="3155092" y="464636"/>
                    </a:cubicBezTo>
                    <a:cubicBezTo>
                      <a:pt x="3256835" y="484985"/>
                      <a:pt x="3129772" y="460032"/>
                      <a:pt x="3245708" y="481112"/>
                    </a:cubicBezTo>
                    <a:cubicBezTo>
                      <a:pt x="3372265" y="504123"/>
                      <a:pt x="3190787" y="473333"/>
                      <a:pt x="3336324" y="497587"/>
                    </a:cubicBezTo>
                    <a:cubicBezTo>
                      <a:pt x="3397239" y="517892"/>
                      <a:pt x="3312683" y="491344"/>
                      <a:pt x="3418703" y="514063"/>
                    </a:cubicBezTo>
                    <a:cubicBezTo>
                      <a:pt x="3438250" y="518252"/>
                      <a:pt x="3456720" y="526855"/>
                      <a:pt x="3476368" y="530539"/>
                    </a:cubicBezTo>
                    <a:cubicBezTo>
                      <a:pt x="3500808" y="535122"/>
                      <a:pt x="3525835" y="535693"/>
                      <a:pt x="3550508" y="538777"/>
                    </a:cubicBezTo>
                    <a:cubicBezTo>
                      <a:pt x="3632624" y="549041"/>
                      <a:pt x="3589086" y="546777"/>
                      <a:pt x="3682313" y="555252"/>
                    </a:cubicBezTo>
                    <a:cubicBezTo>
                      <a:pt x="3717969" y="558494"/>
                      <a:pt x="3753708" y="560744"/>
                      <a:pt x="3789405" y="563490"/>
                    </a:cubicBezTo>
                    <a:cubicBezTo>
                      <a:pt x="3844324" y="560744"/>
                      <a:pt x="3899636" y="562364"/>
                      <a:pt x="3954162" y="555252"/>
                    </a:cubicBezTo>
                    <a:cubicBezTo>
                      <a:pt x="3979226" y="551983"/>
                      <a:pt x="4005636" y="498637"/>
                      <a:pt x="4011827" y="489350"/>
                    </a:cubicBezTo>
                    <a:lnTo>
                      <a:pt x="4028303" y="464636"/>
                    </a:lnTo>
                    <a:cubicBezTo>
                      <a:pt x="4025557" y="412463"/>
                      <a:pt x="4025835" y="360043"/>
                      <a:pt x="4020065" y="308117"/>
                    </a:cubicBezTo>
                    <a:cubicBezTo>
                      <a:pt x="4015842" y="270113"/>
                      <a:pt x="4009742" y="244656"/>
                      <a:pt x="3987113" y="217501"/>
                    </a:cubicBezTo>
                    <a:cubicBezTo>
                      <a:pt x="3979655" y="208551"/>
                      <a:pt x="3969858" y="201737"/>
                      <a:pt x="3962400" y="192787"/>
                    </a:cubicBezTo>
                    <a:cubicBezTo>
                      <a:pt x="3956062" y="185181"/>
                      <a:pt x="3953375" y="174593"/>
                      <a:pt x="3945924" y="168074"/>
                    </a:cubicBezTo>
                    <a:cubicBezTo>
                      <a:pt x="3925080" y="149835"/>
                      <a:pt x="3877540" y="120032"/>
                      <a:pt x="3847070" y="118647"/>
                    </a:cubicBezTo>
                    <a:lnTo>
                      <a:pt x="3665838" y="110409"/>
                    </a:lnTo>
                    <a:cubicBezTo>
                      <a:pt x="3638378" y="104917"/>
                      <a:pt x="3611081" y="98537"/>
                      <a:pt x="3583459" y="93933"/>
                    </a:cubicBezTo>
                    <a:cubicBezTo>
                      <a:pt x="3490308" y="78408"/>
                      <a:pt x="3545868" y="95133"/>
                      <a:pt x="3492843" y="77458"/>
                    </a:cubicBezTo>
                    <a:lnTo>
                      <a:pt x="3064476" y="85696"/>
                    </a:lnTo>
                    <a:cubicBezTo>
                      <a:pt x="3055798" y="86012"/>
                      <a:pt x="3048386" y="92918"/>
                      <a:pt x="3039762" y="93933"/>
                    </a:cubicBezTo>
                    <a:cubicBezTo>
                      <a:pt x="3001485" y="98436"/>
                      <a:pt x="2962875" y="99425"/>
                      <a:pt x="2924432" y="102171"/>
                    </a:cubicBezTo>
                    <a:cubicBezTo>
                      <a:pt x="2910702" y="104917"/>
                      <a:pt x="2897159" y="108863"/>
                      <a:pt x="2883243" y="110409"/>
                    </a:cubicBezTo>
                    <a:cubicBezTo>
                      <a:pt x="2701533" y="130599"/>
                      <a:pt x="2572979" y="113917"/>
                      <a:pt x="2364259" y="110409"/>
                    </a:cubicBezTo>
                    <a:lnTo>
                      <a:pt x="1795849" y="102171"/>
                    </a:lnTo>
                    <a:cubicBezTo>
                      <a:pt x="1760497" y="90387"/>
                      <a:pt x="1762330" y="89360"/>
                      <a:pt x="1713470" y="85696"/>
                    </a:cubicBezTo>
                    <a:cubicBezTo>
                      <a:pt x="1622942" y="78907"/>
                      <a:pt x="1441622" y="69220"/>
                      <a:pt x="1441622" y="69220"/>
                    </a:cubicBezTo>
                    <a:cubicBezTo>
                      <a:pt x="1433384" y="66474"/>
                      <a:pt x="1425332" y="63088"/>
                      <a:pt x="1416908" y="60982"/>
                    </a:cubicBezTo>
                    <a:cubicBezTo>
                      <a:pt x="1374971" y="50497"/>
                      <a:pt x="1335735" y="42324"/>
                      <a:pt x="1293340" y="36268"/>
                    </a:cubicBezTo>
                    <a:cubicBezTo>
                      <a:pt x="1115724" y="10895"/>
                      <a:pt x="1056045" y="24735"/>
                      <a:pt x="799070" y="19793"/>
                    </a:cubicBezTo>
                    <a:lnTo>
                      <a:pt x="650789" y="11555"/>
                    </a:lnTo>
                    <a:cubicBezTo>
                      <a:pt x="505348" y="781"/>
                      <a:pt x="628720" y="-7887"/>
                      <a:pt x="395416" y="11555"/>
                    </a:cubicBezTo>
                    <a:cubicBezTo>
                      <a:pt x="389297" y="12065"/>
                      <a:pt x="384432" y="17047"/>
                      <a:pt x="395416" y="36268"/>
                    </a:cubicBezTo>
                    <a:close/>
                  </a:path>
                </a:pathLst>
              </a:cu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528847" y="745019"/>
                <a:ext cx="3682314" cy="374708"/>
              </a:xfrm>
              <a:custGeom>
                <a:avLst/>
                <a:gdLst>
                  <a:gd name="connsiteX0" fmla="*/ 0 w 3682314"/>
                  <a:gd name="connsiteY0" fmla="*/ 94622 h 374708"/>
                  <a:gd name="connsiteX1" fmla="*/ 123568 w 3682314"/>
                  <a:gd name="connsiteY1" fmla="*/ 86384 h 374708"/>
                  <a:gd name="connsiteX2" fmla="*/ 247135 w 3682314"/>
                  <a:gd name="connsiteY2" fmla="*/ 61671 h 374708"/>
                  <a:gd name="connsiteX3" fmla="*/ 329514 w 3682314"/>
                  <a:gd name="connsiteY3" fmla="*/ 53433 h 374708"/>
                  <a:gd name="connsiteX4" fmla="*/ 593125 w 3682314"/>
                  <a:gd name="connsiteY4" fmla="*/ 28719 h 374708"/>
                  <a:gd name="connsiteX5" fmla="*/ 626076 w 3682314"/>
                  <a:gd name="connsiteY5" fmla="*/ 20481 h 374708"/>
                  <a:gd name="connsiteX6" fmla="*/ 1342768 w 3682314"/>
                  <a:gd name="connsiteY6" fmla="*/ 20481 h 374708"/>
                  <a:gd name="connsiteX7" fmla="*/ 1458098 w 3682314"/>
                  <a:gd name="connsiteY7" fmla="*/ 53433 h 374708"/>
                  <a:gd name="connsiteX8" fmla="*/ 1532238 w 3682314"/>
                  <a:gd name="connsiteY8" fmla="*/ 78146 h 374708"/>
                  <a:gd name="connsiteX9" fmla="*/ 1631092 w 3682314"/>
                  <a:gd name="connsiteY9" fmla="*/ 86384 h 374708"/>
                  <a:gd name="connsiteX10" fmla="*/ 1902941 w 3682314"/>
                  <a:gd name="connsiteY10" fmla="*/ 111098 h 374708"/>
                  <a:gd name="connsiteX11" fmla="*/ 2446638 w 3682314"/>
                  <a:gd name="connsiteY11" fmla="*/ 102860 h 374708"/>
                  <a:gd name="connsiteX12" fmla="*/ 2496065 w 3682314"/>
                  <a:gd name="connsiteY12" fmla="*/ 86384 h 374708"/>
                  <a:gd name="connsiteX13" fmla="*/ 2520779 w 3682314"/>
                  <a:gd name="connsiteY13" fmla="*/ 78146 h 374708"/>
                  <a:gd name="connsiteX14" fmla="*/ 2545492 w 3682314"/>
                  <a:gd name="connsiteY14" fmla="*/ 61671 h 374708"/>
                  <a:gd name="connsiteX15" fmla="*/ 2586681 w 3682314"/>
                  <a:gd name="connsiteY15" fmla="*/ 53433 h 374708"/>
                  <a:gd name="connsiteX16" fmla="*/ 2669060 w 3682314"/>
                  <a:gd name="connsiteY16" fmla="*/ 36957 h 374708"/>
                  <a:gd name="connsiteX17" fmla="*/ 2907957 w 3682314"/>
                  <a:gd name="connsiteY17" fmla="*/ 45195 h 374708"/>
                  <a:gd name="connsiteX18" fmla="*/ 2982098 w 3682314"/>
                  <a:gd name="connsiteY18" fmla="*/ 69908 h 374708"/>
                  <a:gd name="connsiteX19" fmla="*/ 3089189 w 3682314"/>
                  <a:gd name="connsiteY19" fmla="*/ 86384 h 374708"/>
                  <a:gd name="connsiteX20" fmla="*/ 3179806 w 3682314"/>
                  <a:gd name="connsiteY20" fmla="*/ 119335 h 374708"/>
                  <a:gd name="connsiteX21" fmla="*/ 3220995 w 3682314"/>
                  <a:gd name="connsiteY21" fmla="*/ 127573 h 374708"/>
                  <a:gd name="connsiteX22" fmla="*/ 3369276 w 3682314"/>
                  <a:gd name="connsiteY22" fmla="*/ 160525 h 374708"/>
                  <a:gd name="connsiteX23" fmla="*/ 3451654 w 3682314"/>
                  <a:gd name="connsiteY23" fmla="*/ 201714 h 374708"/>
                  <a:gd name="connsiteX24" fmla="*/ 3443416 w 3682314"/>
                  <a:gd name="connsiteY24" fmla="*/ 251141 h 374708"/>
                  <a:gd name="connsiteX25" fmla="*/ 3435179 w 3682314"/>
                  <a:gd name="connsiteY25" fmla="*/ 284092 h 374708"/>
                  <a:gd name="connsiteX26" fmla="*/ 3451654 w 3682314"/>
                  <a:gd name="connsiteY26" fmla="*/ 374708 h 374708"/>
                  <a:gd name="connsiteX27" fmla="*/ 3459892 w 3682314"/>
                  <a:gd name="connsiteY27" fmla="*/ 226427 h 374708"/>
                  <a:gd name="connsiteX28" fmla="*/ 3492843 w 3682314"/>
                  <a:gd name="connsiteY28" fmla="*/ 177000 h 374708"/>
                  <a:gd name="connsiteX29" fmla="*/ 3599935 w 3682314"/>
                  <a:gd name="connsiteY29" fmla="*/ 168762 h 374708"/>
                  <a:gd name="connsiteX30" fmla="*/ 3682314 w 3682314"/>
                  <a:gd name="connsiteY30" fmla="*/ 152287 h 37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82314" h="374708">
                    <a:moveTo>
                      <a:pt x="0" y="94622"/>
                    </a:moveTo>
                    <a:cubicBezTo>
                      <a:pt x="41189" y="91876"/>
                      <a:pt x="82473" y="90298"/>
                      <a:pt x="123568" y="86384"/>
                    </a:cubicBezTo>
                    <a:cubicBezTo>
                      <a:pt x="174409" y="81542"/>
                      <a:pt x="192395" y="70314"/>
                      <a:pt x="247135" y="61671"/>
                    </a:cubicBezTo>
                    <a:cubicBezTo>
                      <a:pt x="274394" y="57367"/>
                      <a:pt x="302024" y="55859"/>
                      <a:pt x="329514" y="53433"/>
                    </a:cubicBezTo>
                    <a:cubicBezTo>
                      <a:pt x="578586" y="31456"/>
                      <a:pt x="451792" y="46386"/>
                      <a:pt x="593125" y="28719"/>
                    </a:cubicBezTo>
                    <a:cubicBezTo>
                      <a:pt x="604109" y="25973"/>
                      <a:pt x="614974" y="22701"/>
                      <a:pt x="626076" y="20481"/>
                    </a:cubicBezTo>
                    <a:cubicBezTo>
                      <a:pt x="852700" y="-24842"/>
                      <a:pt x="1221000" y="18978"/>
                      <a:pt x="1342768" y="20481"/>
                    </a:cubicBezTo>
                    <a:cubicBezTo>
                      <a:pt x="1425517" y="41169"/>
                      <a:pt x="1387191" y="29797"/>
                      <a:pt x="1458098" y="53433"/>
                    </a:cubicBezTo>
                    <a:lnTo>
                      <a:pt x="1532238" y="78146"/>
                    </a:lnTo>
                    <a:lnTo>
                      <a:pt x="1631092" y="86384"/>
                    </a:lnTo>
                    <a:cubicBezTo>
                      <a:pt x="1751594" y="116510"/>
                      <a:pt x="1710941" y="111098"/>
                      <a:pt x="1902941" y="111098"/>
                    </a:cubicBezTo>
                    <a:cubicBezTo>
                      <a:pt x="2084194" y="111098"/>
                      <a:pt x="2265406" y="105606"/>
                      <a:pt x="2446638" y="102860"/>
                    </a:cubicBezTo>
                    <a:lnTo>
                      <a:pt x="2496065" y="86384"/>
                    </a:lnTo>
                    <a:cubicBezTo>
                      <a:pt x="2504303" y="83638"/>
                      <a:pt x="2513554" y="82963"/>
                      <a:pt x="2520779" y="78146"/>
                    </a:cubicBezTo>
                    <a:cubicBezTo>
                      <a:pt x="2529017" y="72654"/>
                      <a:pt x="2536222" y="65147"/>
                      <a:pt x="2545492" y="61671"/>
                    </a:cubicBezTo>
                    <a:cubicBezTo>
                      <a:pt x="2558602" y="56755"/>
                      <a:pt x="2573013" y="56470"/>
                      <a:pt x="2586681" y="53433"/>
                    </a:cubicBezTo>
                    <a:cubicBezTo>
                      <a:pt x="2660413" y="37048"/>
                      <a:pt x="2572210" y="53099"/>
                      <a:pt x="2669060" y="36957"/>
                    </a:cubicBezTo>
                    <a:cubicBezTo>
                      <a:pt x="2748692" y="39703"/>
                      <a:pt x="2828715" y="36854"/>
                      <a:pt x="2907957" y="45195"/>
                    </a:cubicBezTo>
                    <a:cubicBezTo>
                      <a:pt x="2933864" y="47922"/>
                      <a:pt x="2956309" y="66224"/>
                      <a:pt x="2982098" y="69908"/>
                    </a:cubicBezTo>
                    <a:cubicBezTo>
                      <a:pt x="3056297" y="80508"/>
                      <a:pt x="3020610" y="74954"/>
                      <a:pt x="3089189" y="86384"/>
                    </a:cubicBezTo>
                    <a:cubicBezTo>
                      <a:pt x="3110486" y="94903"/>
                      <a:pt x="3158649" y="115104"/>
                      <a:pt x="3179806" y="119335"/>
                    </a:cubicBezTo>
                    <a:cubicBezTo>
                      <a:pt x="3193536" y="122081"/>
                      <a:pt x="3207532" y="123726"/>
                      <a:pt x="3220995" y="127573"/>
                    </a:cubicBezTo>
                    <a:cubicBezTo>
                      <a:pt x="3345378" y="163112"/>
                      <a:pt x="3243802" y="146583"/>
                      <a:pt x="3369276" y="160525"/>
                    </a:cubicBezTo>
                    <a:cubicBezTo>
                      <a:pt x="3444784" y="179401"/>
                      <a:pt x="3422619" y="158159"/>
                      <a:pt x="3451654" y="201714"/>
                    </a:cubicBezTo>
                    <a:cubicBezTo>
                      <a:pt x="3448908" y="218190"/>
                      <a:pt x="3446692" y="234762"/>
                      <a:pt x="3443416" y="251141"/>
                    </a:cubicBezTo>
                    <a:cubicBezTo>
                      <a:pt x="3441196" y="262243"/>
                      <a:pt x="3434426" y="272795"/>
                      <a:pt x="3435179" y="284092"/>
                    </a:cubicBezTo>
                    <a:cubicBezTo>
                      <a:pt x="3437221" y="314724"/>
                      <a:pt x="3446162" y="344503"/>
                      <a:pt x="3451654" y="374708"/>
                    </a:cubicBezTo>
                    <a:cubicBezTo>
                      <a:pt x="3454400" y="325281"/>
                      <a:pt x="3455410" y="275727"/>
                      <a:pt x="3459892" y="226427"/>
                    </a:cubicBezTo>
                    <a:cubicBezTo>
                      <a:pt x="3461914" y="204191"/>
                      <a:pt x="3466246" y="181987"/>
                      <a:pt x="3492843" y="177000"/>
                    </a:cubicBezTo>
                    <a:cubicBezTo>
                      <a:pt x="3528033" y="170402"/>
                      <a:pt x="3564238" y="171508"/>
                      <a:pt x="3599935" y="168762"/>
                    </a:cubicBezTo>
                    <a:cubicBezTo>
                      <a:pt x="3640643" y="141625"/>
                      <a:pt x="3614748" y="152287"/>
                      <a:pt x="3682314" y="1522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5115697" y="803497"/>
                <a:ext cx="815546" cy="94427"/>
              </a:xfrm>
              <a:custGeom>
                <a:avLst/>
                <a:gdLst>
                  <a:gd name="connsiteX0" fmla="*/ 0 w 815546"/>
                  <a:gd name="connsiteY0" fmla="*/ 61476 h 94427"/>
                  <a:gd name="connsiteX1" fmla="*/ 205946 w 815546"/>
                  <a:gd name="connsiteY1" fmla="*/ 53238 h 94427"/>
                  <a:gd name="connsiteX2" fmla="*/ 304800 w 815546"/>
                  <a:gd name="connsiteY2" fmla="*/ 36762 h 94427"/>
                  <a:gd name="connsiteX3" fmla="*/ 378941 w 815546"/>
                  <a:gd name="connsiteY3" fmla="*/ 28525 h 94427"/>
                  <a:gd name="connsiteX4" fmla="*/ 642552 w 815546"/>
                  <a:gd name="connsiteY4" fmla="*/ 12049 h 94427"/>
                  <a:gd name="connsiteX5" fmla="*/ 691979 w 815546"/>
                  <a:gd name="connsiteY5" fmla="*/ 36762 h 94427"/>
                  <a:gd name="connsiteX6" fmla="*/ 716692 w 815546"/>
                  <a:gd name="connsiteY6" fmla="*/ 45000 h 94427"/>
                  <a:gd name="connsiteX7" fmla="*/ 741406 w 815546"/>
                  <a:gd name="connsiteY7" fmla="*/ 61476 h 94427"/>
                  <a:gd name="connsiteX8" fmla="*/ 766119 w 815546"/>
                  <a:gd name="connsiteY8" fmla="*/ 69714 h 94427"/>
                  <a:gd name="connsiteX9" fmla="*/ 799071 w 815546"/>
                  <a:gd name="connsiteY9" fmla="*/ 77952 h 94427"/>
                  <a:gd name="connsiteX10" fmla="*/ 815546 w 815546"/>
                  <a:gd name="connsiteY10" fmla="*/ 94427 h 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5546" h="94427">
                    <a:moveTo>
                      <a:pt x="0" y="61476"/>
                    </a:moveTo>
                    <a:cubicBezTo>
                      <a:pt x="68649" y="58730"/>
                      <a:pt x="137368" y="57394"/>
                      <a:pt x="205946" y="53238"/>
                    </a:cubicBezTo>
                    <a:cubicBezTo>
                      <a:pt x="339587" y="45138"/>
                      <a:pt x="221476" y="49581"/>
                      <a:pt x="304800" y="36762"/>
                    </a:cubicBezTo>
                    <a:cubicBezTo>
                      <a:pt x="329377" y="32981"/>
                      <a:pt x="354227" y="31271"/>
                      <a:pt x="378941" y="28525"/>
                    </a:cubicBezTo>
                    <a:cubicBezTo>
                      <a:pt x="513053" y="-16180"/>
                      <a:pt x="427055" y="2679"/>
                      <a:pt x="642552" y="12049"/>
                    </a:cubicBezTo>
                    <a:cubicBezTo>
                      <a:pt x="704668" y="32755"/>
                      <a:pt x="628102" y="4824"/>
                      <a:pt x="691979" y="36762"/>
                    </a:cubicBezTo>
                    <a:cubicBezTo>
                      <a:pt x="699746" y="40645"/>
                      <a:pt x="708925" y="41117"/>
                      <a:pt x="716692" y="45000"/>
                    </a:cubicBezTo>
                    <a:cubicBezTo>
                      <a:pt x="725548" y="49428"/>
                      <a:pt x="732550" y="57048"/>
                      <a:pt x="741406" y="61476"/>
                    </a:cubicBezTo>
                    <a:cubicBezTo>
                      <a:pt x="749173" y="65359"/>
                      <a:pt x="757770" y="67328"/>
                      <a:pt x="766119" y="69714"/>
                    </a:cubicBezTo>
                    <a:cubicBezTo>
                      <a:pt x="777005" y="72824"/>
                      <a:pt x="788944" y="72889"/>
                      <a:pt x="799071" y="77952"/>
                    </a:cubicBezTo>
                    <a:cubicBezTo>
                      <a:pt x="806017" y="81425"/>
                      <a:pt x="810054" y="88935"/>
                      <a:pt x="815546" y="94427"/>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4455291" y="966792"/>
                <a:ext cx="304800" cy="49512"/>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616525">
                <a:off x="4960121" y="914034"/>
                <a:ext cx="304800" cy="49512"/>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388368">
                <a:off x="5352724" y="993285"/>
                <a:ext cx="665112" cy="114717"/>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466378">
                <a:off x="6386573" y="997404"/>
                <a:ext cx="665112" cy="114717"/>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274606">
                <a:off x="7622740" y="1061528"/>
                <a:ext cx="304800" cy="49512"/>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274606">
                <a:off x="7766901" y="1123311"/>
                <a:ext cx="304800" cy="49512"/>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4687987" y="559315"/>
                <a:ext cx="144207" cy="150910"/>
                <a:chOff x="4799950" y="526552"/>
                <a:chExt cx="203764" cy="213236"/>
              </a:xfrm>
              <a:solidFill>
                <a:srgbClr val="E0C788"/>
              </a:solidFill>
            </p:grpSpPr>
            <p:sp>
              <p:nvSpPr>
                <p:cNvPr id="85" name="Freeform 84"/>
                <p:cNvSpPr/>
                <p:nvPr/>
              </p:nvSpPr>
              <p:spPr>
                <a:xfrm>
                  <a:off x="4799950" y="526552"/>
                  <a:ext cx="203764" cy="21323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4799951" y="540808"/>
                  <a:ext cx="192180" cy="134868"/>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9886973">
                  <a:off x="4806811" y="605865"/>
                  <a:ext cx="134928" cy="103000"/>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5484672" y="564546"/>
                <a:ext cx="144207" cy="150910"/>
                <a:chOff x="4799950" y="526552"/>
                <a:chExt cx="203764" cy="213236"/>
              </a:xfrm>
              <a:solidFill>
                <a:srgbClr val="E0C788"/>
              </a:solidFill>
            </p:grpSpPr>
            <p:sp>
              <p:nvSpPr>
                <p:cNvPr id="82" name="Freeform 81"/>
                <p:cNvSpPr/>
                <p:nvPr/>
              </p:nvSpPr>
              <p:spPr>
                <a:xfrm>
                  <a:off x="4799950" y="526552"/>
                  <a:ext cx="203764" cy="21323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799951" y="540808"/>
                  <a:ext cx="192180" cy="134868"/>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19886973">
                  <a:off x="4806811" y="605865"/>
                  <a:ext cx="134928" cy="103000"/>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6834569" y="637946"/>
                <a:ext cx="144207" cy="150910"/>
                <a:chOff x="4799950" y="526552"/>
                <a:chExt cx="203764" cy="213236"/>
              </a:xfrm>
              <a:solidFill>
                <a:srgbClr val="E0C788"/>
              </a:solidFill>
            </p:grpSpPr>
            <p:sp>
              <p:nvSpPr>
                <p:cNvPr id="79" name="Freeform 78"/>
                <p:cNvSpPr/>
                <p:nvPr/>
              </p:nvSpPr>
              <p:spPr>
                <a:xfrm>
                  <a:off x="4799950" y="526552"/>
                  <a:ext cx="203764" cy="21323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799951" y="540808"/>
                  <a:ext cx="192180" cy="134868"/>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rot="19886973">
                  <a:off x="4806811" y="605865"/>
                  <a:ext cx="134928" cy="103000"/>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7631254" y="643177"/>
                <a:ext cx="144207" cy="150910"/>
                <a:chOff x="4799950" y="526552"/>
                <a:chExt cx="203764" cy="213236"/>
              </a:xfrm>
              <a:solidFill>
                <a:srgbClr val="E0C788"/>
              </a:solidFill>
            </p:grpSpPr>
            <p:sp>
              <p:nvSpPr>
                <p:cNvPr id="76" name="Freeform 75"/>
                <p:cNvSpPr/>
                <p:nvPr/>
              </p:nvSpPr>
              <p:spPr>
                <a:xfrm>
                  <a:off x="4799950" y="526552"/>
                  <a:ext cx="203764" cy="21323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4799951" y="540808"/>
                  <a:ext cx="192180" cy="134868"/>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rot="19886973">
                  <a:off x="4806811" y="605865"/>
                  <a:ext cx="134928" cy="103000"/>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Donut 6"/>
            <p:cNvSpPr/>
            <p:nvPr/>
          </p:nvSpPr>
          <p:spPr>
            <a:xfrm>
              <a:off x="2345220" y="2410476"/>
              <a:ext cx="712944" cy="712944"/>
            </a:xfrm>
            <a:prstGeom prst="donut">
              <a:avLst>
                <a:gd name="adj" fmla="val 920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Rectangle 8"/>
          <p:cNvSpPr/>
          <p:nvPr/>
        </p:nvSpPr>
        <p:spPr>
          <a:xfrm>
            <a:off x="1397218" y="2042492"/>
            <a:ext cx="3943812" cy="1200329"/>
          </a:xfrm>
          <a:prstGeom prst="rect">
            <a:avLst/>
          </a:prstGeom>
        </p:spPr>
        <p:txBody>
          <a:bodyPr wrap="square">
            <a:spAutoFit/>
          </a:bodyPr>
          <a:lstStyle/>
          <a:p>
            <a:r>
              <a:rPr lang="en-US" b="0" i="0" dirty="0">
                <a:solidFill>
                  <a:schemeClr val="bg1"/>
                </a:solidFill>
                <a:effectLst/>
                <a:latin typeface="Open Sans"/>
              </a:rPr>
              <a:t>Although the yoke is a weight or a burden, it allows both animals to combine their power and strength, thereby increasing their productivity.</a:t>
            </a:r>
            <a:endParaRPr lang="en-US" dirty="0">
              <a:solidFill>
                <a:schemeClr val="bg1"/>
              </a:solidFill>
            </a:endParaRPr>
          </a:p>
        </p:txBody>
      </p:sp>
    </p:spTree>
    <p:extLst>
      <p:ext uri="{BB962C8B-B14F-4D97-AF65-F5344CB8AC3E}">
        <p14:creationId xmlns:p14="http://schemas.microsoft.com/office/powerpoint/2010/main" val="17793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50371" y="577468"/>
            <a:ext cx="5651251" cy="5632311"/>
          </a:xfrm>
          <a:prstGeom prst="rect">
            <a:avLst/>
          </a:prstGeom>
          <a:noFill/>
        </p:spPr>
        <p:txBody>
          <a:bodyPr wrap="square" rtlCol="0">
            <a:spAutoFit/>
          </a:bodyPr>
          <a:lstStyle/>
          <a:p>
            <a:pPr fontAlgn="base"/>
            <a:r>
              <a:rPr lang="en-US" sz="2400" dirty="0">
                <a:solidFill>
                  <a:schemeClr val="bg1"/>
                </a:solidFill>
              </a:rPr>
              <a:t>“A yoke places animals side-by-side so they can move together in order to accomplish a task.</a:t>
            </a:r>
          </a:p>
          <a:p>
            <a:pPr fontAlgn="base"/>
            <a:endParaRPr lang="en-US" sz="2400" dirty="0">
              <a:solidFill>
                <a:schemeClr val="bg1"/>
              </a:solidFill>
            </a:endParaRPr>
          </a:p>
          <a:p>
            <a:pPr fontAlgn="base"/>
            <a:r>
              <a:rPr lang="en-US" sz="2400" dirty="0">
                <a:solidFill>
                  <a:schemeClr val="bg1"/>
                </a:solidFill>
              </a:rPr>
              <a:t>“Consider the Lord’s uniquely individual invitation to ‘take my yoke upon you.’ Making and keeping sacred covenants yokes us to and with the Lord Jesus Christ. In essence, the Savior is beckoning us to rely upon and pull together with Him, even though our best efforts are not equal to and cannot be compared with His. As we trust in and pull our load with Him during the journey of mortality, truly His yoke is easy and His burden is light.</a:t>
            </a:r>
          </a:p>
        </p:txBody>
      </p:sp>
      <p:sp>
        <p:nvSpPr>
          <p:cNvPr id="2" name="Rectangle 1"/>
          <p:cNvSpPr/>
          <p:nvPr/>
        </p:nvSpPr>
        <p:spPr>
          <a:xfrm>
            <a:off x="8579284" y="4393783"/>
            <a:ext cx="3440317" cy="2031325"/>
          </a:xfrm>
          <a:prstGeom prst="rect">
            <a:avLst/>
          </a:prstGeom>
        </p:spPr>
        <p:txBody>
          <a:bodyPr wrap="square">
            <a:spAutoFit/>
          </a:bodyPr>
          <a:lstStyle/>
          <a:p>
            <a:r>
              <a:rPr lang="en-US" b="0" i="0" dirty="0">
                <a:solidFill>
                  <a:schemeClr val="bg1"/>
                </a:solidFill>
                <a:effectLst/>
                <a:latin typeface="Open Sans"/>
              </a:rPr>
              <a:t>“We are not and never need be alone. We can press forward in our daily lives with heavenly help. Through the Savior’s Atonement we can receive capacity and ‘strength beyond [our] own’”. (1)</a:t>
            </a:r>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0924" y="109867"/>
            <a:ext cx="935025" cy="1175725"/>
          </a:xfrm>
          <a:prstGeom prst="rect">
            <a:avLst/>
          </a:prstGeom>
        </p:spPr>
      </p:pic>
      <p:grpSp>
        <p:nvGrpSpPr>
          <p:cNvPr id="9" name="Group 8"/>
          <p:cNvGrpSpPr/>
          <p:nvPr/>
        </p:nvGrpSpPr>
        <p:grpSpPr>
          <a:xfrm>
            <a:off x="6478305" y="4200808"/>
            <a:ext cx="1928580" cy="2485910"/>
            <a:chOff x="6303941" y="4264183"/>
            <a:chExt cx="1928580" cy="2485910"/>
          </a:xfrm>
        </p:grpSpPr>
        <p:pic>
          <p:nvPicPr>
            <p:cNvPr id="3074" name="Picture 2" descr="https://s-media-cache-ak0.pinimg.com/736x/2b/d5/56/2bd556c0f6933909dde5ba40f2fcdc5a.jpg"/>
            <p:cNvPicPr>
              <a:picLocks noChangeAspect="1" noChangeArrowheads="1"/>
            </p:cNvPicPr>
            <p:nvPr/>
          </p:nvPicPr>
          <p:blipFill rotWithShape="1">
            <a:blip r:embed="rId4">
              <a:extLst>
                <a:ext uri="{28A0092B-C50C-407E-A947-70E740481C1C}">
                  <a14:useLocalDpi xmlns:a14="http://schemas.microsoft.com/office/drawing/2010/main" val="0"/>
                </a:ext>
              </a:extLst>
            </a:blip>
            <a:srcRect l="27448" t="1465" r="14281" b="4294"/>
            <a:stretch/>
          </p:blipFill>
          <p:spPr bwMode="auto">
            <a:xfrm>
              <a:off x="6303941" y="4264183"/>
              <a:ext cx="1928580" cy="22905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65356" y="6488483"/>
              <a:ext cx="1168910" cy="261610"/>
            </a:xfrm>
            <a:prstGeom prst="rect">
              <a:avLst/>
            </a:prstGeom>
          </p:spPr>
          <p:txBody>
            <a:bodyPr wrap="none">
              <a:spAutoFit/>
            </a:bodyPr>
            <a:lstStyle/>
            <a:p>
              <a:r>
                <a:rPr lang="en-US" sz="800" b="0" i="0" dirty="0">
                  <a:solidFill>
                    <a:schemeClr val="bg1"/>
                  </a:solidFill>
                  <a:effectLst/>
                  <a:latin typeface="Open Sans"/>
                </a:rPr>
                <a:t>Janet Brooks-</a:t>
              </a:r>
              <a:r>
                <a:rPr lang="en-US" sz="800" b="0" i="0" dirty="0" err="1">
                  <a:solidFill>
                    <a:schemeClr val="bg1"/>
                  </a:solidFill>
                  <a:effectLst/>
                  <a:latin typeface="Open Sans"/>
                </a:rPr>
                <a:t>Gerloff</a:t>
              </a:r>
              <a:r>
                <a:rPr lang="en-US" sz="1100" b="0" i="0" dirty="0">
                  <a:solidFill>
                    <a:schemeClr val="bg1"/>
                  </a:solidFill>
                  <a:effectLst/>
                  <a:latin typeface="Open Sans"/>
                </a:rPr>
                <a:t> </a:t>
              </a:r>
              <a:endParaRPr lang="en-US" sz="1100" dirty="0">
                <a:solidFill>
                  <a:schemeClr val="bg1"/>
                </a:solidFill>
              </a:endParaRPr>
            </a:p>
          </p:txBody>
        </p:sp>
      </p:grpSp>
      <p:pic>
        <p:nvPicPr>
          <p:cNvPr id="3076" name="Picture 4" descr="http://media01.bigblackbag.net/16103/portfolio_media/lwsm_reddevonyoke_187.jpg"/>
          <p:cNvPicPr>
            <a:picLocks noChangeAspect="1" noChangeArrowheads="1"/>
          </p:cNvPicPr>
          <p:nvPr/>
        </p:nvPicPr>
        <p:blipFill rotWithShape="1">
          <a:blip r:embed="rId5">
            <a:extLst>
              <a:ext uri="{28A0092B-C50C-407E-A947-70E740481C1C}">
                <a14:useLocalDpi xmlns:a14="http://schemas.microsoft.com/office/drawing/2010/main" val="0"/>
              </a:ext>
            </a:extLst>
          </a:blip>
          <a:srcRect l="13283" t="12828" r="9760" b="23573"/>
          <a:stretch/>
        </p:blipFill>
        <p:spPr bwMode="auto">
          <a:xfrm>
            <a:off x="6845162" y="1035489"/>
            <a:ext cx="3123445" cy="193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85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09883" y="4870393"/>
            <a:ext cx="4751405" cy="1754326"/>
          </a:xfrm>
          <a:prstGeom prst="rect">
            <a:avLst/>
          </a:prstGeom>
          <a:noFill/>
        </p:spPr>
        <p:txBody>
          <a:bodyPr wrap="square" rtlCol="0">
            <a:spAutoFit/>
          </a:bodyPr>
          <a:lstStyle/>
          <a:p>
            <a:pPr fontAlgn="base"/>
            <a:r>
              <a:rPr lang="en-US" dirty="0">
                <a:solidFill>
                  <a:schemeClr val="bg1"/>
                </a:solidFill>
              </a:rPr>
              <a:t>“Although we are left to find and follow that path which will lead us back to our Father in Heaven, He did not send us here without direction and guidance. … He will assist us as we seek His help and strive to do all in our power to endure to the end and gain eternal life.” (2)</a:t>
            </a:r>
          </a:p>
        </p:txBody>
      </p:sp>
      <p:sp>
        <p:nvSpPr>
          <p:cNvPr id="6" name="TextBox 5"/>
          <p:cNvSpPr txBox="1"/>
          <p:nvPr/>
        </p:nvSpPr>
        <p:spPr>
          <a:xfrm>
            <a:off x="-72427"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Setting Specific Goals</a:t>
            </a:r>
          </a:p>
        </p:txBody>
      </p:sp>
      <p:grpSp>
        <p:nvGrpSpPr>
          <p:cNvPr id="7" name="Group 6"/>
          <p:cNvGrpSpPr/>
          <p:nvPr/>
        </p:nvGrpSpPr>
        <p:grpSpPr>
          <a:xfrm>
            <a:off x="587864" y="993707"/>
            <a:ext cx="3110923" cy="1293707"/>
            <a:chOff x="587864" y="993707"/>
            <a:chExt cx="3110923" cy="1293707"/>
          </a:xfrm>
        </p:grpSpPr>
        <p:grpSp>
          <p:nvGrpSpPr>
            <p:cNvPr id="60" name="Group 59"/>
            <p:cNvGrpSpPr/>
            <p:nvPr/>
          </p:nvGrpSpPr>
          <p:grpSpPr>
            <a:xfrm>
              <a:off x="587864" y="993707"/>
              <a:ext cx="1040702" cy="1293707"/>
              <a:chOff x="685800" y="3657600"/>
              <a:chExt cx="1040702" cy="1293707"/>
            </a:xfrm>
          </p:grpSpPr>
          <p:grpSp>
            <p:nvGrpSpPr>
              <p:cNvPr id="61" name="Group 126"/>
              <p:cNvGrpSpPr/>
              <p:nvPr/>
            </p:nvGrpSpPr>
            <p:grpSpPr>
              <a:xfrm rot="2129883">
                <a:off x="953651" y="3873854"/>
                <a:ext cx="772851" cy="907472"/>
                <a:chOff x="762000" y="4876800"/>
                <a:chExt cx="772851" cy="907472"/>
              </a:xfrm>
            </p:grpSpPr>
            <p:sp>
              <p:nvSpPr>
                <p:cNvPr id="85" name="Rounded Rectangle 84"/>
                <p:cNvSpPr/>
                <p:nvPr/>
              </p:nvSpPr>
              <p:spPr>
                <a:xfrm>
                  <a:off x="914400" y="4876800"/>
                  <a:ext cx="620451" cy="907472"/>
                </a:xfrm>
                <a:prstGeom prst="roundRect">
                  <a:avLst>
                    <a:gd name="adj" fmla="val 5837"/>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838200" y="4876800"/>
                  <a:ext cx="620451" cy="907472"/>
                </a:xfrm>
                <a:prstGeom prst="roundRect">
                  <a:avLst>
                    <a:gd name="adj" fmla="val 583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762000" y="4876800"/>
                  <a:ext cx="620451" cy="907472"/>
                </a:xfrm>
                <a:prstGeom prst="roundRect">
                  <a:avLst>
                    <a:gd name="adj" fmla="val 5837"/>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22"/>
              <p:cNvGrpSpPr/>
              <p:nvPr/>
            </p:nvGrpSpPr>
            <p:grpSpPr>
              <a:xfrm>
                <a:off x="685800" y="3657600"/>
                <a:ext cx="800059" cy="914400"/>
                <a:chOff x="685800" y="3657600"/>
                <a:chExt cx="800059" cy="914400"/>
              </a:xfrm>
            </p:grpSpPr>
            <p:grpSp>
              <p:nvGrpSpPr>
                <p:cNvPr id="71" name="Group 97"/>
                <p:cNvGrpSpPr/>
                <p:nvPr/>
              </p:nvGrpSpPr>
              <p:grpSpPr>
                <a:xfrm>
                  <a:off x="762000" y="3657600"/>
                  <a:ext cx="723859" cy="914400"/>
                  <a:chOff x="1676400" y="685800"/>
                  <a:chExt cx="2133600" cy="2743200"/>
                </a:xfrm>
              </p:grpSpPr>
              <p:sp>
                <p:nvSpPr>
                  <p:cNvPr id="82" name="Rounded Rectangle 81"/>
                  <p:cNvSpPr/>
                  <p:nvPr/>
                </p:nvSpPr>
                <p:spPr>
                  <a:xfrm>
                    <a:off x="1981200" y="698269"/>
                    <a:ext cx="1828800" cy="2730731"/>
                  </a:xfrm>
                  <a:prstGeom prst="round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1828800" y="685800"/>
                    <a:ext cx="1828800" cy="2667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1676400" y="685800"/>
                    <a:ext cx="1828801" cy="2722417"/>
                  </a:xfrm>
                  <a:prstGeom prst="roundRect">
                    <a:avLst>
                      <a:gd name="adj" fmla="val 10303"/>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20"/>
                <p:cNvGrpSpPr/>
                <p:nvPr/>
              </p:nvGrpSpPr>
              <p:grpSpPr>
                <a:xfrm>
                  <a:off x="685800" y="3657600"/>
                  <a:ext cx="228600" cy="914400"/>
                  <a:chOff x="599616" y="3810000"/>
                  <a:chExt cx="1239168" cy="2122517"/>
                </a:xfrm>
              </p:grpSpPr>
              <p:sp>
                <p:nvSpPr>
                  <p:cNvPr id="73" name="Donut 72"/>
                  <p:cNvSpPr/>
                  <p:nvPr/>
                </p:nvSpPr>
                <p:spPr>
                  <a:xfrm>
                    <a:off x="599616" y="3810000"/>
                    <a:ext cx="1229184" cy="293717"/>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609600" y="4038600"/>
                    <a:ext cx="1229184" cy="293717"/>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74"/>
                  <p:cNvSpPr/>
                  <p:nvPr/>
                </p:nvSpPr>
                <p:spPr>
                  <a:xfrm>
                    <a:off x="609600" y="4267200"/>
                    <a:ext cx="1229184" cy="293717"/>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a:off x="609600" y="4495800"/>
                    <a:ext cx="1229184" cy="293717"/>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a:off x="609600" y="4724400"/>
                    <a:ext cx="1229184" cy="293717"/>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a:off x="609600" y="4953000"/>
                    <a:ext cx="1229184" cy="293717"/>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8"/>
                  <p:cNvSpPr/>
                  <p:nvPr/>
                </p:nvSpPr>
                <p:spPr>
                  <a:xfrm>
                    <a:off x="609600" y="5181600"/>
                    <a:ext cx="1229184" cy="293717"/>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609600" y="5410200"/>
                    <a:ext cx="1229184" cy="293717"/>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a:off x="609600" y="5638800"/>
                    <a:ext cx="1229184" cy="293717"/>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3" name="Group 127"/>
              <p:cNvGrpSpPr/>
              <p:nvPr/>
            </p:nvGrpSpPr>
            <p:grpSpPr>
              <a:xfrm rot="8253261" flipH="1">
                <a:off x="1196350" y="4252807"/>
                <a:ext cx="228600" cy="698500"/>
                <a:chOff x="5257800" y="990600"/>
                <a:chExt cx="1371600" cy="4191000"/>
              </a:xfrm>
            </p:grpSpPr>
            <p:sp>
              <p:nvSpPr>
                <p:cNvPr id="64" name="Rectangle 63"/>
                <p:cNvSpPr/>
                <p:nvPr/>
              </p:nvSpPr>
              <p:spPr>
                <a:xfrm>
                  <a:off x="5334000" y="1905000"/>
                  <a:ext cx="1219200" cy="23622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10800000">
                  <a:off x="5562600" y="4724400"/>
                  <a:ext cx="762000" cy="457200"/>
                </a:xfrm>
                <a:prstGeom prst="triangle">
                  <a:avLst>
                    <a:gd name="adj" fmla="val 48824"/>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486400" y="1981200"/>
                  <a:ext cx="304800" cy="2286000"/>
                </a:xfrm>
                <a:prstGeom prst="rect">
                  <a:avLst/>
                </a:prstGeom>
                <a:solidFill>
                  <a:srgbClr val="FFCC66"/>
                </a:solidFill>
                <a:ln w="127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019800" y="1981200"/>
                  <a:ext cx="304800" cy="2286000"/>
                </a:xfrm>
                <a:prstGeom prst="rect">
                  <a:avLst/>
                </a:prstGeom>
                <a:solidFill>
                  <a:srgbClr val="FFCC66"/>
                </a:solidFill>
                <a:ln w="127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Manual Operation 67"/>
                <p:cNvSpPr/>
                <p:nvPr/>
              </p:nvSpPr>
              <p:spPr>
                <a:xfrm>
                  <a:off x="5334000" y="4267200"/>
                  <a:ext cx="1219200" cy="457200"/>
                </a:xfrm>
                <a:prstGeom prst="flowChartManualOperation">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5257800" y="1447800"/>
                  <a:ext cx="1371600" cy="533400"/>
                </a:xfrm>
                <a:prstGeom prst="roundRect">
                  <a:avLst>
                    <a:gd name="adj" fmla="val 35491"/>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gnetic Disk 69"/>
                <p:cNvSpPr/>
                <p:nvPr/>
              </p:nvSpPr>
              <p:spPr>
                <a:xfrm>
                  <a:off x="5257800" y="990600"/>
                  <a:ext cx="1371600" cy="609600"/>
                </a:xfrm>
                <a:prstGeom prst="flowChartMagneticDisk">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1748234" y="1085338"/>
              <a:ext cx="1950553" cy="646331"/>
            </a:xfrm>
            <a:prstGeom prst="rect">
              <a:avLst/>
            </a:prstGeom>
            <a:noFill/>
          </p:spPr>
          <p:txBody>
            <a:bodyPr wrap="square" rtlCol="0">
              <a:spAutoFit/>
            </a:bodyPr>
            <a:lstStyle/>
            <a:p>
              <a:pPr algn="ctr"/>
              <a:r>
                <a:rPr lang="en-US" dirty="0">
                  <a:solidFill>
                    <a:schemeClr val="bg1"/>
                  </a:solidFill>
                </a:rPr>
                <a:t>Developing Good Study Habits</a:t>
              </a:r>
            </a:p>
          </p:txBody>
        </p:sp>
      </p:grpSp>
      <p:grpSp>
        <p:nvGrpSpPr>
          <p:cNvPr id="8" name="Group 7"/>
          <p:cNvGrpSpPr/>
          <p:nvPr/>
        </p:nvGrpSpPr>
        <p:grpSpPr>
          <a:xfrm>
            <a:off x="4704253" y="1040653"/>
            <a:ext cx="3048000" cy="1828800"/>
            <a:chOff x="4904415" y="968841"/>
            <a:chExt cx="3048000" cy="1828800"/>
          </a:xfrm>
        </p:grpSpPr>
        <p:grpSp>
          <p:nvGrpSpPr>
            <p:cNvPr id="400" name="Group 399"/>
            <p:cNvGrpSpPr/>
            <p:nvPr/>
          </p:nvGrpSpPr>
          <p:grpSpPr>
            <a:xfrm>
              <a:off x="4904415" y="968841"/>
              <a:ext cx="3048000" cy="1828800"/>
              <a:chOff x="2612570" y="4716754"/>
              <a:chExt cx="3048000" cy="1828800"/>
            </a:xfrm>
          </p:grpSpPr>
          <p:grpSp>
            <p:nvGrpSpPr>
              <p:cNvPr id="401" name="Group 400"/>
              <p:cNvGrpSpPr/>
              <p:nvPr/>
            </p:nvGrpSpPr>
            <p:grpSpPr>
              <a:xfrm>
                <a:off x="2612570" y="4716754"/>
                <a:ext cx="3048000" cy="1828800"/>
                <a:chOff x="3810000" y="4800600"/>
                <a:chExt cx="3048000" cy="1828800"/>
              </a:xfrm>
            </p:grpSpPr>
            <p:sp>
              <p:nvSpPr>
                <p:cNvPr id="411" name="Rounded Rectangle 410"/>
                <p:cNvSpPr/>
                <p:nvPr/>
              </p:nvSpPr>
              <p:spPr>
                <a:xfrm>
                  <a:off x="3810000" y="4800600"/>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ed Rectangle 411"/>
                <p:cNvSpPr/>
                <p:nvPr/>
              </p:nvSpPr>
              <p:spPr>
                <a:xfrm>
                  <a:off x="3924111" y="4901788"/>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3" name="Group 412"/>
                <p:cNvGrpSpPr/>
                <p:nvPr/>
              </p:nvGrpSpPr>
              <p:grpSpPr>
                <a:xfrm>
                  <a:off x="4247839" y="5132039"/>
                  <a:ext cx="2210246" cy="1116362"/>
                  <a:chOff x="4838927" y="2114535"/>
                  <a:chExt cx="4585267" cy="2315949"/>
                </a:xfrm>
              </p:grpSpPr>
              <p:grpSp>
                <p:nvGrpSpPr>
                  <p:cNvPr id="414" name="Group 413"/>
                  <p:cNvGrpSpPr/>
                  <p:nvPr/>
                </p:nvGrpSpPr>
                <p:grpSpPr>
                  <a:xfrm>
                    <a:off x="4838927" y="2126252"/>
                    <a:ext cx="1308666" cy="2304232"/>
                    <a:chOff x="4838927" y="2126252"/>
                    <a:chExt cx="1308666" cy="2304232"/>
                  </a:xfrm>
                </p:grpSpPr>
                <p:sp>
                  <p:nvSpPr>
                    <p:cNvPr id="431" name="Left-Right Arrow 430"/>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Left-Right Arrow 431"/>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Left-Right Arrow 433"/>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Left-Right Arrow 434"/>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Left-Right Arrow 435"/>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p:cNvGrpSpPr/>
                  <p:nvPr/>
                </p:nvGrpSpPr>
                <p:grpSpPr>
                  <a:xfrm>
                    <a:off x="6656842" y="2114535"/>
                    <a:ext cx="1308666" cy="2293346"/>
                    <a:chOff x="4838927" y="2137138"/>
                    <a:chExt cx="1308666" cy="2293346"/>
                  </a:xfrm>
                </p:grpSpPr>
                <p:sp>
                  <p:nvSpPr>
                    <p:cNvPr id="425" name="Left-Right Arrow 42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Left-Right Arrow 425"/>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Left-Right Arrow 426"/>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Left-Right Arrow 427"/>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 name="Left-Right Arrow 428"/>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Left-Right Arrow 429"/>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6" name="Left-Right Arrow 415"/>
                  <p:cNvSpPr/>
                  <p:nvPr/>
                </p:nvSpPr>
                <p:spPr>
                  <a:xfrm rot="16200000">
                    <a:off x="6208488" y="2902533"/>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Left-Right Arrow 416"/>
                  <p:cNvSpPr/>
                  <p:nvPr/>
                </p:nvSpPr>
                <p:spPr>
                  <a:xfrm rot="16200000">
                    <a:off x="6219373" y="3348847"/>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8" name="Group 417"/>
                  <p:cNvGrpSpPr/>
                  <p:nvPr/>
                </p:nvGrpSpPr>
                <p:grpSpPr>
                  <a:xfrm>
                    <a:off x="8115528" y="2125421"/>
                    <a:ext cx="1308666" cy="2293346"/>
                    <a:chOff x="4838927" y="2137138"/>
                    <a:chExt cx="1308666" cy="2293346"/>
                  </a:xfrm>
                </p:grpSpPr>
                <p:sp>
                  <p:nvSpPr>
                    <p:cNvPr id="419" name="Left-Right Arrow 418"/>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Left-Right Arrow 419"/>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 name="Left-Right Arrow 420"/>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Left-Right Arrow 421"/>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 name="Left-Right Arrow 422"/>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Left-Right Arrow 423"/>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2" name="Group 401"/>
              <p:cNvGrpSpPr/>
              <p:nvPr/>
            </p:nvGrpSpPr>
            <p:grpSpPr>
              <a:xfrm>
                <a:off x="4942305" y="6198904"/>
                <a:ext cx="430371" cy="165665"/>
                <a:chOff x="6656229" y="2333163"/>
                <a:chExt cx="1393605" cy="536447"/>
              </a:xfrm>
            </p:grpSpPr>
            <p:sp>
              <p:nvSpPr>
                <p:cNvPr id="403" name="Left-Right Arrow 402"/>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Left-Right Arrow 403"/>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Left-Right Arrow 404"/>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Left-Right Arrow 405"/>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Left-Right Arrow 406"/>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Left-Right Arrow 407"/>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Left-Right Arrow 408"/>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Left-Right Arrow 409"/>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9" name="TextBox 468"/>
            <p:cNvSpPr txBox="1"/>
            <p:nvPr/>
          </p:nvSpPr>
          <p:spPr>
            <a:xfrm>
              <a:off x="5439901" y="2355353"/>
              <a:ext cx="2323971" cy="369332"/>
            </a:xfrm>
            <a:prstGeom prst="rect">
              <a:avLst/>
            </a:prstGeom>
            <a:noFill/>
          </p:spPr>
          <p:txBody>
            <a:bodyPr wrap="square" rtlCol="0">
              <a:spAutoFit/>
            </a:bodyPr>
            <a:lstStyle/>
            <a:p>
              <a:r>
                <a:rPr lang="en-US" dirty="0">
                  <a:solidFill>
                    <a:schemeClr val="bg1"/>
                  </a:solidFill>
                </a:rPr>
                <a:t>Waking up Earlier</a:t>
              </a:r>
            </a:p>
          </p:txBody>
        </p:sp>
      </p:grpSp>
      <p:grpSp>
        <p:nvGrpSpPr>
          <p:cNvPr id="15" name="Group 14"/>
          <p:cNvGrpSpPr/>
          <p:nvPr/>
        </p:nvGrpSpPr>
        <p:grpSpPr>
          <a:xfrm>
            <a:off x="10022939" y="1078882"/>
            <a:ext cx="1344707" cy="2390591"/>
            <a:chOff x="10022939" y="1078882"/>
            <a:chExt cx="1344707" cy="2390591"/>
          </a:xfrm>
        </p:grpSpPr>
        <p:grpSp>
          <p:nvGrpSpPr>
            <p:cNvPr id="363" name="Group 362"/>
            <p:cNvGrpSpPr/>
            <p:nvPr/>
          </p:nvGrpSpPr>
          <p:grpSpPr>
            <a:xfrm>
              <a:off x="10022939" y="1078882"/>
              <a:ext cx="1344707" cy="2390591"/>
              <a:chOff x="609600" y="914400"/>
              <a:chExt cx="4114800" cy="3505200"/>
            </a:xfrm>
          </p:grpSpPr>
          <p:sp>
            <p:nvSpPr>
              <p:cNvPr id="371" name="Rounded Rectangle 370"/>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3" name="Group 73"/>
              <p:cNvGrpSpPr/>
              <p:nvPr/>
            </p:nvGrpSpPr>
            <p:grpSpPr>
              <a:xfrm>
                <a:off x="1447800" y="3200400"/>
                <a:ext cx="2590800" cy="1143000"/>
                <a:chOff x="1447800" y="4724400"/>
                <a:chExt cx="2590800" cy="1143000"/>
              </a:xfrm>
            </p:grpSpPr>
            <p:sp>
              <p:nvSpPr>
                <p:cNvPr id="374" name="Rounded Rectangle 373"/>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5" name="Picture 374"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470" name="TextBox 469"/>
            <p:cNvSpPr txBox="1"/>
            <p:nvPr/>
          </p:nvSpPr>
          <p:spPr>
            <a:xfrm>
              <a:off x="10212929" y="1492142"/>
              <a:ext cx="1014530" cy="738664"/>
            </a:xfrm>
            <a:prstGeom prst="rect">
              <a:avLst/>
            </a:prstGeom>
            <a:solidFill>
              <a:schemeClr val="accent5">
                <a:lumMod val="60000"/>
                <a:lumOff val="40000"/>
              </a:schemeClr>
            </a:solidFill>
          </p:spPr>
          <p:txBody>
            <a:bodyPr wrap="square" rtlCol="0">
              <a:spAutoFit/>
            </a:bodyPr>
            <a:lstStyle/>
            <a:p>
              <a:pPr algn="ctr"/>
              <a:r>
                <a:rPr lang="en-US" sz="1400" dirty="0"/>
                <a:t>Being wise with social media</a:t>
              </a:r>
            </a:p>
          </p:txBody>
        </p:sp>
      </p:grpSp>
      <p:grpSp>
        <p:nvGrpSpPr>
          <p:cNvPr id="11" name="Group 10"/>
          <p:cNvGrpSpPr/>
          <p:nvPr/>
        </p:nvGrpSpPr>
        <p:grpSpPr>
          <a:xfrm>
            <a:off x="308754" y="5041967"/>
            <a:ext cx="3005383" cy="1578577"/>
            <a:chOff x="308754" y="5041967"/>
            <a:chExt cx="3005383" cy="1578577"/>
          </a:xfrm>
        </p:grpSpPr>
        <p:grpSp>
          <p:nvGrpSpPr>
            <p:cNvPr id="437" name="Group 436"/>
            <p:cNvGrpSpPr/>
            <p:nvPr/>
          </p:nvGrpSpPr>
          <p:grpSpPr>
            <a:xfrm>
              <a:off x="2269783" y="5041967"/>
              <a:ext cx="944996" cy="959561"/>
              <a:chOff x="9679806" y="1526158"/>
              <a:chExt cx="1726855" cy="1753470"/>
            </a:xfrm>
          </p:grpSpPr>
          <p:sp>
            <p:nvSpPr>
              <p:cNvPr id="438" name="Rectangle 437"/>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438"/>
              <p:cNvGrpSpPr/>
              <p:nvPr/>
            </p:nvGrpSpPr>
            <p:grpSpPr>
              <a:xfrm>
                <a:off x="10197726" y="1829361"/>
                <a:ext cx="799917" cy="1320146"/>
                <a:chOff x="4455643" y="2321799"/>
                <a:chExt cx="1088409" cy="1874697"/>
              </a:xfrm>
              <a:solidFill>
                <a:schemeClr val="tx2">
                  <a:lumMod val="20000"/>
                  <a:lumOff val="80000"/>
                </a:schemeClr>
              </a:solidFill>
            </p:grpSpPr>
            <p:sp>
              <p:nvSpPr>
                <p:cNvPr id="441" name="Wave 440"/>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Wave 441"/>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Trapezoid 442"/>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rapezoid 443"/>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eardrop 445"/>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eardrop 446"/>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 name="Frame 439"/>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8" name="Group 447"/>
            <p:cNvGrpSpPr/>
            <p:nvPr/>
          </p:nvGrpSpPr>
          <p:grpSpPr>
            <a:xfrm>
              <a:off x="666628" y="5041967"/>
              <a:ext cx="944996" cy="959561"/>
              <a:chOff x="9696957" y="3459212"/>
              <a:chExt cx="1726855" cy="1753470"/>
            </a:xfrm>
          </p:grpSpPr>
          <p:sp>
            <p:nvSpPr>
              <p:cNvPr id="449" name="Rectangle 448"/>
              <p:cNvSpPr/>
              <p:nvPr/>
            </p:nvSpPr>
            <p:spPr>
              <a:xfrm>
                <a:off x="9791496"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0" name="Group 449"/>
              <p:cNvGrpSpPr/>
              <p:nvPr/>
            </p:nvGrpSpPr>
            <p:grpSpPr>
              <a:xfrm>
                <a:off x="10100306" y="3735064"/>
                <a:ext cx="930774" cy="1393741"/>
                <a:chOff x="4508252" y="211638"/>
                <a:chExt cx="875337" cy="1373757"/>
              </a:xfrm>
              <a:solidFill>
                <a:schemeClr val="tx2">
                  <a:lumMod val="20000"/>
                  <a:lumOff val="80000"/>
                </a:schemeClr>
              </a:solidFill>
            </p:grpSpPr>
            <p:sp>
              <p:nvSpPr>
                <p:cNvPr id="452" name="Trapezoid 451"/>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Cloud 454"/>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6" name="Cloud 455"/>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 name="Cloud 456"/>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1" name="Frame 450"/>
              <p:cNvSpPr/>
              <p:nvPr/>
            </p:nvSpPr>
            <p:spPr>
              <a:xfrm>
                <a:off x="9696957"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71" name="TextBox 470"/>
            <p:cNvSpPr txBox="1"/>
            <p:nvPr/>
          </p:nvSpPr>
          <p:spPr>
            <a:xfrm>
              <a:off x="308754" y="5974213"/>
              <a:ext cx="3005383" cy="646331"/>
            </a:xfrm>
            <a:prstGeom prst="rect">
              <a:avLst/>
            </a:prstGeom>
            <a:noFill/>
          </p:spPr>
          <p:txBody>
            <a:bodyPr wrap="square" rtlCol="0">
              <a:spAutoFit/>
            </a:bodyPr>
            <a:lstStyle/>
            <a:p>
              <a:pPr algn="ctr"/>
              <a:r>
                <a:rPr lang="en-US" dirty="0">
                  <a:solidFill>
                    <a:schemeClr val="bg1"/>
                  </a:solidFill>
                </a:rPr>
                <a:t>Better relationships with friends</a:t>
              </a:r>
            </a:p>
          </p:txBody>
        </p:sp>
      </p:grpSp>
      <p:grpSp>
        <p:nvGrpSpPr>
          <p:cNvPr id="10" name="Group 9"/>
          <p:cNvGrpSpPr/>
          <p:nvPr/>
        </p:nvGrpSpPr>
        <p:grpSpPr>
          <a:xfrm>
            <a:off x="487287" y="2568798"/>
            <a:ext cx="3823242" cy="2087867"/>
            <a:chOff x="221168" y="3491239"/>
            <a:chExt cx="3823242" cy="2087867"/>
          </a:xfrm>
        </p:grpSpPr>
        <p:grpSp>
          <p:nvGrpSpPr>
            <p:cNvPr id="109" name="Group 108"/>
            <p:cNvGrpSpPr/>
            <p:nvPr/>
          </p:nvGrpSpPr>
          <p:grpSpPr>
            <a:xfrm>
              <a:off x="221168" y="3491239"/>
              <a:ext cx="3823242" cy="1485663"/>
              <a:chOff x="1199606" y="2089603"/>
              <a:chExt cx="6953794" cy="2702156"/>
            </a:xfrm>
          </p:grpSpPr>
          <p:sp>
            <p:nvSpPr>
              <p:cNvPr id="110" name="Diagonal Stripe 109"/>
              <p:cNvSpPr/>
              <p:nvPr/>
            </p:nvSpPr>
            <p:spPr>
              <a:xfrm rot="1146801">
                <a:off x="1421033" y="2524141"/>
                <a:ext cx="6541420" cy="2267618"/>
              </a:xfrm>
              <a:prstGeom prst="diagStripe">
                <a:avLst>
                  <a:gd name="adj" fmla="val 8373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1" name="Group 110"/>
              <p:cNvGrpSpPr/>
              <p:nvPr/>
            </p:nvGrpSpPr>
            <p:grpSpPr>
              <a:xfrm>
                <a:off x="1199606" y="2089603"/>
                <a:ext cx="6953794" cy="1796597"/>
                <a:chOff x="1199606" y="2089603"/>
                <a:chExt cx="6953794" cy="1796597"/>
              </a:xfrm>
            </p:grpSpPr>
            <p:sp>
              <p:nvSpPr>
                <p:cNvPr id="112" name="Rounded Rectangle 111"/>
                <p:cNvSpPr/>
                <p:nvPr/>
              </p:nvSpPr>
              <p:spPr>
                <a:xfrm>
                  <a:off x="1219200" y="3657600"/>
                  <a:ext cx="6934200" cy="2286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1345110" y="3115832"/>
                  <a:ext cx="1054522" cy="457200"/>
                </a:xfrm>
                <a:prstGeom prst="roundRect">
                  <a:avLst>
                    <a:gd name="adj" fmla="val 904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1199606" y="2133600"/>
                  <a:ext cx="1367973" cy="1343325"/>
                  <a:chOff x="7357974" y="1923743"/>
                  <a:chExt cx="3382599" cy="3321652"/>
                </a:xfrm>
              </p:grpSpPr>
              <p:grpSp>
                <p:nvGrpSpPr>
                  <p:cNvPr id="205" name="Group 204"/>
                  <p:cNvGrpSpPr/>
                  <p:nvPr/>
                </p:nvGrpSpPr>
                <p:grpSpPr>
                  <a:xfrm>
                    <a:off x="8330112" y="3355992"/>
                    <a:ext cx="1849372" cy="1889403"/>
                    <a:chOff x="8330112" y="3355992"/>
                    <a:chExt cx="1849372" cy="1889403"/>
                  </a:xfrm>
                </p:grpSpPr>
                <p:grpSp>
                  <p:nvGrpSpPr>
                    <p:cNvPr id="328" name="Group 327"/>
                    <p:cNvGrpSpPr/>
                    <p:nvPr/>
                  </p:nvGrpSpPr>
                  <p:grpSpPr>
                    <a:xfrm>
                      <a:off x="8330112" y="3546587"/>
                      <a:ext cx="1274106" cy="1698808"/>
                      <a:chOff x="7010400" y="3657600"/>
                      <a:chExt cx="1600200" cy="2133600"/>
                    </a:xfrm>
                  </p:grpSpPr>
                  <p:sp>
                    <p:nvSpPr>
                      <p:cNvPr id="346" name="Isosceles Triangle 34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Oval 34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350"/>
                      <p:cNvGrpSpPr/>
                      <p:nvPr/>
                    </p:nvGrpSpPr>
                    <p:grpSpPr>
                      <a:xfrm rot="19710285">
                        <a:off x="7753366" y="4781566"/>
                        <a:ext cx="304800" cy="304800"/>
                        <a:chOff x="8153400" y="2971800"/>
                        <a:chExt cx="609600" cy="609600"/>
                      </a:xfrm>
                    </p:grpSpPr>
                    <p:sp>
                      <p:nvSpPr>
                        <p:cNvPr id="360" name="Oval 35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351"/>
                      <p:cNvGrpSpPr/>
                      <p:nvPr/>
                    </p:nvGrpSpPr>
                    <p:grpSpPr>
                      <a:xfrm rot="15655269">
                        <a:off x="7677167" y="5314967"/>
                        <a:ext cx="304800" cy="304800"/>
                        <a:chOff x="8153400" y="2971800"/>
                        <a:chExt cx="609600" cy="609600"/>
                      </a:xfrm>
                    </p:grpSpPr>
                    <p:sp>
                      <p:nvSpPr>
                        <p:cNvPr id="358" name="Oval 35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52"/>
                      <p:cNvGrpSpPr/>
                      <p:nvPr/>
                    </p:nvGrpSpPr>
                    <p:grpSpPr>
                      <a:xfrm rot="6637614">
                        <a:off x="7528396" y="4475745"/>
                        <a:ext cx="290705" cy="268712"/>
                        <a:chOff x="8153400" y="2971800"/>
                        <a:chExt cx="609600" cy="609600"/>
                      </a:xfrm>
                    </p:grpSpPr>
                    <p:sp>
                      <p:nvSpPr>
                        <p:cNvPr id="356" name="Oval 35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Moon 353"/>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28"/>
                    <p:cNvGrpSpPr/>
                    <p:nvPr/>
                  </p:nvGrpSpPr>
                  <p:grpSpPr>
                    <a:xfrm rot="19086799">
                      <a:off x="8905378" y="3355992"/>
                      <a:ext cx="1274106" cy="1698808"/>
                      <a:chOff x="7010400" y="3657600"/>
                      <a:chExt cx="1600200" cy="2133600"/>
                    </a:xfrm>
                  </p:grpSpPr>
                  <p:sp>
                    <p:nvSpPr>
                      <p:cNvPr id="330" name="Isosceles Triangle 329"/>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330"/>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Oval 331"/>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5" name="Group 334"/>
                      <p:cNvGrpSpPr/>
                      <p:nvPr/>
                    </p:nvGrpSpPr>
                    <p:grpSpPr>
                      <a:xfrm rot="19710285">
                        <a:off x="7753366" y="4781566"/>
                        <a:ext cx="304800" cy="304800"/>
                        <a:chOff x="8153400" y="2971800"/>
                        <a:chExt cx="609600" cy="609600"/>
                      </a:xfrm>
                    </p:grpSpPr>
                    <p:sp>
                      <p:nvSpPr>
                        <p:cNvPr id="344" name="Oval 34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335"/>
                      <p:cNvGrpSpPr/>
                      <p:nvPr/>
                    </p:nvGrpSpPr>
                    <p:grpSpPr>
                      <a:xfrm rot="15655269">
                        <a:off x="7677167" y="5314967"/>
                        <a:ext cx="304800" cy="304800"/>
                        <a:chOff x="8153400" y="2971800"/>
                        <a:chExt cx="609600" cy="609600"/>
                      </a:xfrm>
                    </p:grpSpPr>
                    <p:sp>
                      <p:nvSpPr>
                        <p:cNvPr id="342" name="Oval 34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rot="6637614">
                        <a:off x="7528396" y="4475745"/>
                        <a:ext cx="290705" cy="268712"/>
                        <a:chOff x="8153400" y="2971800"/>
                        <a:chExt cx="609600" cy="609600"/>
                      </a:xfrm>
                    </p:grpSpPr>
                    <p:sp>
                      <p:nvSpPr>
                        <p:cNvPr id="340" name="Oval 33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Moon 337"/>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05"/>
                  <p:cNvGrpSpPr/>
                  <p:nvPr/>
                </p:nvGrpSpPr>
                <p:grpSpPr>
                  <a:xfrm rot="4905570">
                    <a:off x="7377990" y="2992343"/>
                    <a:ext cx="1849372" cy="1889403"/>
                    <a:chOff x="8330112" y="3355992"/>
                    <a:chExt cx="1849372" cy="1889403"/>
                  </a:xfrm>
                </p:grpSpPr>
                <p:grpSp>
                  <p:nvGrpSpPr>
                    <p:cNvPr id="294" name="Group 293"/>
                    <p:cNvGrpSpPr/>
                    <p:nvPr/>
                  </p:nvGrpSpPr>
                  <p:grpSpPr>
                    <a:xfrm>
                      <a:off x="8330112" y="3546587"/>
                      <a:ext cx="1274106" cy="1698808"/>
                      <a:chOff x="7010400" y="3657600"/>
                      <a:chExt cx="1600200" cy="2133600"/>
                    </a:xfrm>
                  </p:grpSpPr>
                  <p:sp>
                    <p:nvSpPr>
                      <p:cNvPr id="312" name="Isosceles Triangle 31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31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Oval 31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316"/>
                      <p:cNvGrpSpPr/>
                      <p:nvPr/>
                    </p:nvGrpSpPr>
                    <p:grpSpPr>
                      <a:xfrm rot="19710285">
                        <a:off x="7753366" y="4781566"/>
                        <a:ext cx="304800" cy="304800"/>
                        <a:chOff x="8153400" y="2971800"/>
                        <a:chExt cx="609600" cy="609600"/>
                      </a:xfrm>
                    </p:grpSpPr>
                    <p:sp>
                      <p:nvSpPr>
                        <p:cNvPr id="326" name="Oval 32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rot="15655269">
                        <a:off x="7677167" y="5314967"/>
                        <a:ext cx="304800" cy="304800"/>
                        <a:chOff x="8153400" y="2971800"/>
                        <a:chExt cx="609600" cy="609600"/>
                      </a:xfrm>
                    </p:grpSpPr>
                    <p:sp>
                      <p:nvSpPr>
                        <p:cNvPr id="324" name="Oval 32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p:cNvGrpSpPr/>
                      <p:nvPr/>
                    </p:nvGrpSpPr>
                    <p:grpSpPr>
                      <a:xfrm rot="6637614">
                        <a:off x="7528396" y="4475745"/>
                        <a:ext cx="290705" cy="268712"/>
                        <a:chOff x="8153400" y="2971800"/>
                        <a:chExt cx="609600" cy="609600"/>
                      </a:xfrm>
                    </p:grpSpPr>
                    <p:sp>
                      <p:nvSpPr>
                        <p:cNvPr id="322" name="Oval 32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0" name="Moon 31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32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p:cNvGrpSpPr/>
                    <p:nvPr/>
                  </p:nvGrpSpPr>
                  <p:grpSpPr>
                    <a:xfrm rot="19086799">
                      <a:off x="8905378" y="3355992"/>
                      <a:ext cx="1274106" cy="1698808"/>
                      <a:chOff x="7010400" y="3657600"/>
                      <a:chExt cx="1600200" cy="2133600"/>
                    </a:xfrm>
                  </p:grpSpPr>
                  <p:sp>
                    <p:nvSpPr>
                      <p:cNvPr id="296" name="Isosceles Triangle 29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Oval 29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300"/>
                      <p:cNvGrpSpPr/>
                      <p:nvPr/>
                    </p:nvGrpSpPr>
                    <p:grpSpPr>
                      <a:xfrm rot="19710285">
                        <a:off x="7753366" y="4781566"/>
                        <a:ext cx="304800" cy="304800"/>
                        <a:chOff x="8153400" y="2971800"/>
                        <a:chExt cx="609600" cy="609600"/>
                      </a:xfrm>
                    </p:grpSpPr>
                    <p:sp>
                      <p:nvSpPr>
                        <p:cNvPr id="310" name="Oval 30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rot="15655269">
                        <a:off x="7677167" y="5314967"/>
                        <a:ext cx="304800" cy="304800"/>
                        <a:chOff x="8153400" y="2971800"/>
                        <a:chExt cx="609600" cy="609600"/>
                      </a:xfrm>
                    </p:grpSpPr>
                    <p:sp>
                      <p:nvSpPr>
                        <p:cNvPr id="308" name="Oval 30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rot="6637614">
                        <a:off x="7528396" y="4475745"/>
                        <a:ext cx="290705" cy="268712"/>
                        <a:chOff x="8153400" y="2971800"/>
                        <a:chExt cx="609600" cy="609600"/>
                      </a:xfrm>
                    </p:grpSpPr>
                    <p:sp>
                      <p:nvSpPr>
                        <p:cNvPr id="306" name="Oval 30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4" name="Moon 303"/>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04"/>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7" name="Group 206"/>
                  <p:cNvGrpSpPr/>
                  <p:nvPr/>
                </p:nvGrpSpPr>
                <p:grpSpPr>
                  <a:xfrm rot="16653790">
                    <a:off x="8871186" y="2458965"/>
                    <a:ext cx="1849372" cy="1889403"/>
                    <a:chOff x="8330112" y="3355992"/>
                    <a:chExt cx="1849372" cy="1889403"/>
                  </a:xfrm>
                </p:grpSpPr>
                <p:grpSp>
                  <p:nvGrpSpPr>
                    <p:cNvPr id="260" name="Group 259"/>
                    <p:cNvGrpSpPr/>
                    <p:nvPr/>
                  </p:nvGrpSpPr>
                  <p:grpSpPr>
                    <a:xfrm>
                      <a:off x="8330112" y="3546587"/>
                      <a:ext cx="1274106" cy="1698808"/>
                      <a:chOff x="7010400" y="3657600"/>
                      <a:chExt cx="1600200" cy="2133600"/>
                    </a:xfrm>
                  </p:grpSpPr>
                  <p:sp>
                    <p:nvSpPr>
                      <p:cNvPr id="278" name="Isosceles Triangle 277"/>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Oval 279"/>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282"/>
                      <p:cNvGrpSpPr/>
                      <p:nvPr/>
                    </p:nvGrpSpPr>
                    <p:grpSpPr>
                      <a:xfrm rot="19710285">
                        <a:off x="7753366" y="4781566"/>
                        <a:ext cx="304800" cy="304800"/>
                        <a:chOff x="8153400" y="2971800"/>
                        <a:chExt cx="609600" cy="609600"/>
                      </a:xfrm>
                    </p:grpSpPr>
                    <p:sp>
                      <p:nvSpPr>
                        <p:cNvPr id="292" name="Oval 29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83"/>
                      <p:cNvGrpSpPr/>
                      <p:nvPr/>
                    </p:nvGrpSpPr>
                    <p:grpSpPr>
                      <a:xfrm rot="15655269">
                        <a:off x="7677167" y="5314967"/>
                        <a:ext cx="304800" cy="304800"/>
                        <a:chOff x="8153400" y="2971800"/>
                        <a:chExt cx="609600" cy="609600"/>
                      </a:xfrm>
                    </p:grpSpPr>
                    <p:sp>
                      <p:nvSpPr>
                        <p:cNvPr id="290" name="Oval 28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p:cNvGrpSpPr/>
                      <p:nvPr/>
                    </p:nvGrpSpPr>
                    <p:grpSpPr>
                      <a:xfrm rot="6637614">
                        <a:off x="7528396" y="4475745"/>
                        <a:ext cx="290705" cy="268712"/>
                        <a:chOff x="8153400" y="2971800"/>
                        <a:chExt cx="609600" cy="609600"/>
                      </a:xfrm>
                    </p:grpSpPr>
                    <p:sp>
                      <p:nvSpPr>
                        <p:cNvPr id="288" name="Oval 28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Moon 285"/>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260"/>
                    <p:cNvGrpSpPr/>
                    <p:nvPr/>
                  </p:nvGrpSpPr>
                  <p:grpSpPr>
                    <a:xfrm rot="19086799">
                      <a:off x="8905378" y="3355992"/>
                      <a:ext cx="1274106" cy="1698808"/>
                      <a:chOff x="7010400" y="3657600"/>
                      <a:chExt cx="1600200" cy="2133600"/>
                    </a:xfrm>
                  </p:grpSpPr>
                  <p:sp>
                    <p:nvSpPr>
                      <p:cNvPr id="262" name="Isosceles Triangle 26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Oval 26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66"/>
                      <p:cNvGrpSpPr/>
                      <p:nvPr/>
                    </p:nvGrpSpPr>
                    <p:grpSpPr>
                      <a:xfrm rot="19710285">
                        <a:off x="7753366" y="4781566"/>
                        <a:ext cx="304800" cy="304800"/>
                        <a:chOff x="8153400" y="2971800"/>
                        <a:chExt cx="609600" cy="609600"/>
                      </a:xfrm>
                    </p:grpSpPr>
                    <p:sp>
                      <p:nvSpPr>
                        <p:cNvPr id="276" name="Oval 27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rot="15655269">
                        <a:off x="7677167" y="5314967"/>
                        <a:ext cx="304800" cy="304800"/>
                        <a:chOff x="8153400" y="2971800"/>
                        <a:chExt cx="609600" cy="609600"/>
                      </a:xfrm>
                    </p:grpSpPr>
                    <p:sp>
                      <p:nvSpPr>
                        <p:cNvPr id="274" name="Oval 27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p:cNvGrpSpPr/>
                      <p:nvPr/>
                    </p:nvGrpSpPr>
                    <p:grpSpPr>
                      <a:xfrm rot="6637614">
                        <a:off x="7528396" y="4475745"/>
                        <a:ext cx="290705" cy="268712"/>
                        <a:chOff x="8153400" y="2971800"/>
                        <a:chExt cx="609600" cy="609600"/>
                      </a:xfrm>
                    </p:grpSpPr>
                    <p:sp>
                      <p:nvSpPr>
                        <p:cNvPr id="272" name="Oval 27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0" name="Moon 26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8" name="Group 207"/>
                  <p:cNvGrpSpPr/>
                  <p:nvPr/>
                </p:nvGrpSpPr>
                <p:grpSpPr>
                  <a:xfrm rot="9943623">
                    <a:off x="7594138" y="1977432"/>
                    <a:ext cx="1849372" cy="1889403"/>
                    <a:chOff x="8330112" y="3355992"/>
                    <a:chExt cx="1849372" cy="1889403"/>
                  </a:xfrm>
                </p:grpSpPr>
                <p:grpSp>
                  <p:nvGrpSpPr>
                    <p:cNvPr id="226" name="Group 225"/>
                    <p:cNvGrpSpPr/>
                    <p:nvPr/>
                  </p:nvGrpSpPr>
                  <p:grpSpPr>
                    <a:xfrm>
                      <a:off x="8330112" y="3546587"/>
                      <a:ext cx="1274106" cy="1698808"/>
                      <a:chOff x="7010400" y="3657600"/>
                      <a:chExt cx="1600200" cy="2133600"/>
                    </a:xfrm>
                  </p:grpSpPr>
                  <p:sp>
                    <p:nvSpPr>
                      <p:cNvPr id="244" name="Isosceles Triangle 243"/>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Oval 245"/>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248"/>
                      <p:cNvGrpSpPr/>
                      <p:nvPr/>
                    </p:nvGrpSpPr>
                    <p:grpSpPr>
                      <a:xfrm rot="19710285">
                        <a:off x="7753366" y="4781566"/>
                        <a:ext cx="304800" cy="304800"/>
                        <a:chOff x="8153400" y="2971800"/>
                        <a:chExt cx="609600" cy="609600"/>
                      </a:xfrm>
                    </p:grpSpPr>
                    <p:sp>
                      <p:nvSpPr>
                        <p:cNvPr id="258" name="Oval 25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p:cNvGrpSpPr/>
                      <p:nvPr/>
                    </p:nvGrpSpPr>
                    <p:grpSpPr>
                      <a:xfrm rot="15655269">
                        <a:off x="7677167" y="5314967"/>
                        <a:ext cx="304800" cy="304800"/>
                        <a:chOff x="8153400" y="2971800"/>
                        <a:chExt cx="609600" cy="609600"/>
                      </a:xfrm>
                    </p:grpSpPr>
                    <p:sp>
                      <p:nvSpPr>
                        <p:cNvPr id="256" name="Oval 25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rot="6637614">
                        <a:off x="7528396" y="4475745"/>
                        <a:ext cx="290705" cy="268712"/>
                        <a:chOff x="8153400" y="2971800"/>
                        <a:chExt cx="609600" cy="609600"/>
                      </a:xfrm>
                    </p:grpSpPr>
                    <p:sp>
                      <p:nvSpPr>
                        <p:cNvPr id="254" name="Oval 25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Moon 251"/>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rot="19086799">
                      <a:off x="8905378" y="3355992"/>
                      <a:ext cx="1274106" cy="1698808"/>
                      <a:chOff x="7010400" y="3657600"/>
                      <a:chExt cx="1600200" cy="2133600"/>
                    </a:xfrm>
                  </p:grpSpPr>
                  <p:sp>
                    <p:nvSpPr>
                      <p:cNvPr id="228" name="Isosceles Triangle 227"/>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Oval 229"/>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p:cNvGrpSpPr/>
                      <p:nvPr/>
                    </p:nvGrpSpPr>
                    <p:grpSpPr>
                      <a:xfrm rot="19710285">
                        <a:off x="7753366" y="4781566"/>
                        <a:ext cx="304800" cy="304800"/>
                        <a:chOff x="8153400" y="2971800"/>
                        <a:chExt cx="609600" cy="609600"/>
                      </a:xfrm>
                    </p:grpSpPr>
                    <p:sp>
                      <p:nvSpPr>
                        <p:cNvPr id="242" name="Oval 24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p:cNvGrpSpPr/>
                      <p:nvPr/>
                    </p:nvGrpSpPr>
                    <p:grpSpPr>
                      <a:xfrm rot="15655269">
                        <a:off x="7677167" y="5314967"/>
                        <a:ext cx="304800" cy="304800"/>
                        <a:chOff x="8153400" y="2971800"/>
                        <a:chExt cx="609600" cy="609600"/>
                      </a:xfrm>
                    </p:grpSpPr>
                    <p:sp>
                      <p:nvSpPr>
                        <p:cNvPr id="240" name="Oval 23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rot="6637614">
                        <a:off x="7528396" y="4475745"/>
                        <a:ext cx="290705" cy="268712"/>
                        <a:chOff x="8153400" y="2971800"/>
                        <a:chExt cx="609600" cy="609600"/>
                      </a:xfrm>
                    </p:grpSpPr>
                    <p:sp>
                      <p:nvSpPr>
                        <p:cNvPr id="238" name="Oval 23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Moon 235"/>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 name="Group 208"/>
                  <p:cNvGrpSpPr/>
                  <p:nvPr/>
                </p:nvGrpSpPr>
                <p:grpSpPr>
                  <a:xfrm rot="12136384">
                    <a:off x="8846942" y="1923743"/>
                    <a:ext cx="967319" cy="1718081"/>
                    <a:chOff x="7010400" y="3657600"/>
                    <a:chExt cx="1600200" cy="2133600"/>
                  </a:xfrm>
                </p:grpSpPr>
                <p:sp>
                  <p:nvSpPr>
                    <p:cNvPr id="210" name="Isosceles Triangle 209"/>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Oval 211"/>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14"/>
                    <p:cNvGrpSpPr/>
                    <p:nvPr/>
                  </p:nvGrpSpPr>
                  <p:grpSpPr>
                    <a:xfrm rot="19710285">
                      <a:off x="7753366" y="4781566"/>
                      <a:ext cx="304800" cy="304800"/>
                      <a:chOff x="8153400" y="2971800"/>
                      <a:chExt cx="609600" cy="609600"/>
                    </a:xfrm>
                  </p:grpSpPr>
                  <p:sp>
                    <p:nvSpPr>
                      <p:cNvPr id="224" name="Oval 22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rot="15655269">
                      <a:off x="7677167" y="5314967"/>
                      <a:ext cx="304800" cy="304800"/>
                      <a:chOff x="8153400" y="2971800"/>
                      <a:chExt cx="609600" cy="609600"/>
                    </a:xfrm>
                  </p:grpSpPr>
                  <p:sp>
                    <p:nvSpPr>
                      <p:cNvPr id="222" name="Oval 22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rot="6637614">
                      <a:off x="7528396" y="4475745"/>
                      <a:ext cx="290705" cy="268712"/>
                      <a:chOff x="8153400" y="2971800"/>
                      <a:chExt cx="609600" cy="609600"/>
                    </a:xfrm>
                  </p:grpSpPr>
                  <p:sp>
                    <p:nvSpPr>
                      <p:cNvPr id="220" name="Oval 21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8" name="Moon 217"/>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a:off x="2733588" y="2089603"/>
                  <a:ext cx="1219200" cy="1458406"/>
                  <a:chOff x="2935105" y="2108578"/>
                  <a:chExt cx="1219200" cy="1458406"/>
                </a:xfrm>
              </p:grpSpPr>
              <p:sp>
                <p:nvSpPr>
                  <p:cNvPr id="145" name="Rounded Rectangle 144"/>
                  <p:cNvSpPr/>
                  <p:nvPr/>
                </p:nvSpPr>
                <p:spPr>
                  <a:xfrm>
                    <a:off x="2935105" y="2108578"/>
                    <a:ext cx="1219200" cy="1458405"/>
                  </a:xfrm>
                  <a:prstGeom prst="roundRect">
                    <a:avLst>
                      <a:gd name="adj" fmla="val 595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a:off x="3011305" y="3230808"/>
                    <a:ext cx="1125071" cy="336176"/>
                    <a:chOff x="7315200" y="2559424"/>
                    <a:chExt cx="1125071" cy="336176"/>
                  </a:xfrm>
                </p:grpSpPr>
                <p:sp>
                  <p:nvSpPr>
                    <p:cNvPr id="192" name="Oval 191"/>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rot="10800000">
                    <a:off x="2961999" y="2948420"/>
                    <a:ext cx="1125071" cy="336176"/>
                    <a:chOff x="7315200" y="2559424"/>
                    <a:chExt cx="1125071" cy="336176"/>
                  </a:xfrm>
                </p:grpSpPr>
                <p:sp>
                  <p:nvSpPr>
                    <p:cNvPr id="179" name="Oval 178"/>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2961999" y="2625690"/>
                    <a:ext cx="1125071" cy="336176"/>
                    <a:chOff x="7315200" y="2559424"/>
                    <a:chExt cx="1125071" cy="336176"/>
                  </a:xfrm>
                </p:grpSpPr>
                <p:sp>
                  <p:nvSpPr>
                    <p:cNvPr id="166" name="Oval 165"/>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2975446" y="2316408"/>
                    <a:ext cx="1125071" cy="336176"/>
                    <a:chOff x="7315200" y="2559424"/>
                    <a:chExt cx="1125071" cy="336176"/>
                  </a:xfrm>
                </p:grpSpPr>
                <p:sp>
                  <p:nvSpPr>
                    <p:cNvPr id="153" name="Oval 152"/>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Oval 149"/>
                  <p:cNvSpPr/>
                  <p:nvPr/>
                </p:nvSpPr>
                <p:spPr>
                  <a:xfrm>
                    <a:off x="3347481" y="224469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392305" y="318598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544705" y="318598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Rounded Rectangle 115"/>
                <p:cNvSpPr/>
                <p:nvPr/>
              </p:nvSpPr>
              <p:spPr>
                <a:xfrm>
                  <a:off x="1409271" y="3414575"/>
                  <a:ext cx="851866" cy="164548"/>
                </a:xfrm>
                <a:prstGeom prst="roundRect">
                  <a:avLst>
                    <a:gd name="adj" fmla="val 904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069329" y="2529516"/>
                  <a:ext cx="1525466" cy="1057211"/>
                  <a:chOff x="4069329" y="2529516"/>
                  <a:chExt cx="1525466" cy="1057211"/>
                </a:xfrm>
              </p:grpSpPr>
              <p:grpSp>
                <p:nvGrpSpPr>
                  <p:cNvPr id="128" name="Group 127"/>
                  <p:cNvGrpSpPr/>
                  <p:nvPr/>
                </p:nvGrpSpPr>
                <p:grpSpPr>
                  <a:xfrm>
                    <a:off x="4182926" y="2529516"/>
                    <a:ext cx="1270772" cy="961950"/>
                    <a:chOff x="5777466" y="124981"/>
                    <a:chExt cx="1270772" cy="961950"/>
                  </a:xfrm>
                </p:grpSpPr>
                <p:grpSp>
                  <p:nvGrpSpPr>
                    <p:cNvPr id="137" name="Group 136"/>
                    <p:cNvGrpSpPr/>
                    <p:nvPr/>
                  </p:nvGrpSpPr>
                  <p:grpSpPr>
                    <a:xfrm>
                      <a:off x="5956453" y="124981"/>
                      <a:ext cx="875981" cy="801069"/>
                      <a:chOff x="5426957" y="5382991"/>
                      <a:chExt cx="659674" cy="801069"/>
                    </a:xfrm>
                  </p:grpSpPr>
                  <p:grpSp>
                    <p:nvGrpSpPr>
                      <p:cNvPr id="140" name="Group 139"/>
                      <p:cNvGrpSpPr/>
                      <p:nvPr/>
                    </p:nvGrpSpPr>
                    <p:grpSpPr>
                      <a:xfrm rot="187338">
                        <a:off x="5426957" y="5382991"/>
                        <a:ext cx="659674" cy="422851"/>
                        <a:chOff x="5664926" y="1939349"/>
                        <a:chExt cx="659674" cy="422851"/>
                      </a:xfrm>
                      <a:solidFill>
                        <a:schemeClr val="accent3"/>
                      </a:solidFill>
                    </p:grpSpPr>
                    <p:sp>
                      <p:nvSpPr>
                        <p:cNvPr id="142" name="Rounded Rectangle 141"/>
                        <p:cNvSpPr/>
                        <p:nvPr/>
                      </p:nvSpPr>
                      <p:spPr>
                        <a:xfrm>
                          <a:off x="5943601" y="1939349"/>
                          <a:ext cx="75090" cy="422851"/>
                        </a:xfrm>
                        <a:prstGeom prst="roundRect">
                          <a:avLst>
                            <a:gd name="adj" fmla="val 706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 Diagonal Corner Rectangle 142"/>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143"/>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Oval 140"/>
                      <p:cNvSpPr/>
                      <p:nvPr/>
                    </p:nvSpPr>
                    <p:spPr>
                      <a:xfrm>
                        <a:off x="5507405" y="5639342"/>
                        <a:ext cx="514052" cy="54471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Oval 137"/>
                    <p:cNvSpPr/>
                    <p:nvPr/>
                  </p:nvSpPr>
                  <p:spPr>
                    <a:xfrm>
                      <a:off x="6485929" y="542213"/>
                      <a:ext cx="562309" cy="54471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4915731">
                      <a:off x="6102691" y="426082"/>
                      <a:ext cx="267377" cy="917828"/>
                    </a:xfrm>
                    <a:prstGeom prst="moon">
                      <a:avLst>
                        <a:gd name="adj" fmla="val 87500"/>
                      </a:avLst>
                    </a:prstGeom>
                    <a:solidFill>
                      <a:srgbClr val="F1E2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ounded Rectangle 128"/>
                  <p:cNvSpPr/>
                  <p:nvPr/>
                </p:nvSpPr>
                <p:spPr>
                  <a:xfrm>
                    <a:off x="4535775" y="3302173"/>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4069329" y="3299363"/>
                    <a:ext cx="1495043" cy="151657"/>
                    <a:chOff x="4069329" y="3299363"/>
                    <a:chExt cx="1495043" cy="151657"/>
                  </a:xfrm>
                </p:grpSpPr>
                <p:sp>
                  <p:nvSpPr>
                    <p:cNvPr id="135" name="Rounded Rectangle 134"/>
                    <p:cNvSpPr/>
                    <p:nvPr/>
                  </p:nvSpPr>
                  <p:spPr>
                    <a:xfrm>
                      <a:off x="4069329" y="3299363"/>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5048053" y="3312667"/>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4099752" y="3435070"/>
                    <a:ext cx="1495043" cy="151657"/>
                    <a:chOff x="4069329" y="3299363"/>
                    <a:chExt cx="1495043" cy="151657"/>
                  </a:xfrm>
                </p:grpSpPr>
                <p:sp>
                  <p:nvSpPr>
                    <p:cNvPr id="133" name="Rounded Rectangle 132"/>
                    <p:cNvSpPr/>
                    <p:nvPr/>
                  </p:nvSpPr>
                  <p:spPr>
                    <a:xfrm>
                      <a:off x="4069329" y="3299363"/>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5048053" y="3312667"/>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Rounded Rectangle 131"/>
                  <p:cNvSpPr/>
                  <p:nvPr/>
                </p:nvSpPr>
                <p:spPr>
                  <a:xfrm flipV="1">
                    <a:off x="4563934" y="3457319"/>
                    <a:ext cx="516319" cy="121178"/>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5853234" y="2299786"/>
                  <a:ext cx="1101778" cy="939364"/>
                  <a:chOff x="4432912" y="1188427"/>
                  <a:chExt cx="1461950" cy="1305877"/>
                </a:xfrm>
              </p:grpSpPr>
              <p:sp>
                <p:nvSpPr>
                  <p:cNvPr id="123" name="Cloud 122"/>
                  <p:cNvSpPr/>
                  <p:nvPr/>
                </p:nvSpPr>
                <p:spPr>
                  <a:xfrm>
                    <a:off x="4548897" y="1188427"/>
                    <a:ext cx="1193565" cy="1143540"/>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a:off x="4864769" y="1340827"/>
                    <a:ext cx="1030093" cy="986919"/>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a:off x="4432912" y="1524677"/>
                    <a:ext cx="1012044" cy="969627"/>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p:cNvSpPr/>
                  <p:nvPr/>
                </p:nvSpPr>
                <p:spPr>
                  <a:xfrm rot="14212143">
                    <a:off x="4643173" y="1660204"/>
                    <a:ext cx="650299" cy="301068"/>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rot="20547273">
                    <a:off x="5097973" y="1760307"/>
                    <a:ext cx="650299" cy="301068"/>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Moon 118"/>
                <p:cNvSpPr/>
                <p:nvPr/>
              </p:nvSpPr>
              <p:spPr>
                <a:xfrm rot="16200000">
                  <a:off x="6028884" y="2552984"/>
                  <a:ext cx="744314" cy="1372333"/>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014085" y="2593399"/>
                  <a:ext cx="220505" cy="2170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543846" y="2614368"/>
                  <a:ext cx="276398" cy="231488"/>
                </a:xfrm>
                <a:prstGeom prst="ellipse">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542130" y="2362642"/>
                  <a:ext cx="166853" cy="16426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8" name="Group 457"/>
            <p:cNvGrpSpPr/>
            <p:nvPr/>
          </p:nvGrpSpPr>
          <p:grpSpPr>
            <a:xfrm>
              <a:off x="781695" y="4866947"/>
              <a:ext cx="2102565" cy="712159"/>
              <a:chOff x="2590800" y="0"/>
              <a:chExt cx="4724400" cy="1600200"/>
            </a:xfrm>
          </p:grpSpPr>
          <p:sp>
            <p:nvSpPr>
              <p:cNvPr id="459" name="Rounded Rectangle 458"/>
              <p:cNvSpPr/>
              <p:nvPr/>
            </p:nvSpPr>
            <p:spPr>
              <a:xfrm>
                <a:off x="2590800" y="685800"/>
                <a:ext cx="457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lowchart: Direct Access Storage 459"/>
              <p:cNvSpPr/>
              <p:nvPr/>
            </p:nvSpPr>
            <p:spPr>
              <a:xfrm>
                <a:off x="29718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lowchart: Direct Access Storage 460"/>
              <p:cNvSpPr/>
              <p:nvPr/>
            </p:nvSpPr>
            <p:spPr>
              <a:xfrm>
                <a:off x="32004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lowchart: Direct Access Storage 461"/>
              <p:cNvSpPr/>
              <p:nvPr/>
            </p:nvSpPr>
            <p:spPr>
              <a:xfrm>
                <a:off x="3429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ed Rectangle 462"/>
              <p:cNvSpPr/>
              <p:nvPr/>
            </p:nvSpPr>
            <p:spPr>
              <a:xfrm>
                <a:off x="3810000" y="685800"/>
                <a:ext cx="3505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lowchart: Direct Access Storage 463"/>
              <p:cNvSpPr/>
              <p:nvPr/>
            </p:nvSpPr>
            <p:spPr>
              <a:xfrm>
                <a:off x="6096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lowchart: Direct Access Storage 464"/>
              <p:cNvSpPr/>
              <p:nvPr/>
            </p:nvSpPr>
            <p:spPr>
              <a:xfrm>
                <a:off x="64008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lowchart: Direct Access Storage 465"/>
              <p:cNvSpPr/>
              <p:nvPr/>
            </p:nvSpPr>
            <p:spPr>
              <a:xfrm>
                <a:off x="66294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69342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38100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2" name="TextBox 471"/>
            <p:cNvSpPr txBox="1"/>
            <p:nvPr/>
          </p:nvSpPr>
          <p:spPr>
            <a:xfrm>
              <a:off x="317931" y="4522602"/>
              <a:ext cx="3301562" cy="369332"/>
            </a:xfrm>
            <a:prstGeom prst="rect">
              <a:avLst/>
            </a:prstGeom>
            <a:noFill/>
          </p:spPr>
          <p:txBody>
            <a:bodyPr wrap="square" rtlCol="0">
              <a:spAutoFit/>
            </a:bodyPr>
            <a:lstStyle/>
            <a:p>
              <a:pPr algn="ctr"/>
              <a:r>
                <a:rPr lang="en-US" dirty="0">
                  <a:solidFill>
                    <a:schemeClr val="bg1"/>
                  </a:solidFill>
                </a:rPr>
                <a:t>Eating Heathier and Exercising</a:t>
              </a:r>
            </a:p>
          </p:txBody>
        </p:sp>
      </p:grpSp>
      <p:grpSp>
        <p:nvGrpSpPr>
          <p:cNvPr id="12" name="Group 11"/>
          <p:cNvGrpSpPr/>
          <p:nvPr/>
        </p:nvGrpSpPr>
        <p:grpSpPr>
          <a:xfrm>
            <a:off x="8642948" y="3891311"/>
            <a:ext cx="2831880" cy="1286774"/>
            <a:chOff x="8490686" y="3781353"/>
            <a:chExt cx="2831880" cy="1286774"/>
          </a:xfrm>
          <a:solidFill>
            <a:srgbClr val="FFFF00"/>
          </a:solidFill>
        </p:grpSpPr>
        <p:grpSp>
          <p:nvGrpSpPr>
            <p:cNvPr id="383" name="Group 382"/>
            <p:cNvGrpSpPr/>
            <p:nvPr/>
          </p:nvGrpSpPr>
          <p:grpSpPr>
            <a:xfrm flipH="1">
              <a:off x="8490686" y="3795811"/>
              <a:ext cx="453135" cy="1272316"/>
              <a:chOff x="393789" y="3641726"/>
              <a:chExt cx="1090624" cy="3062264"/>
            </a:xfrm>
            <a:grpFill/>
          </p:grpSpPr>
          <p:sp>
            <p:nvSpPr>
              <p:cNvPr id="384" name="Rounded Rectangle 383"/>
              <p:cNvSpPr/>
              <p:nvPr/>
            </p:nvSpPr>
            <p:spPr>
              <a:xfrm>
                <a:off x="680022" y="4456181"/>
                <a:ext cx="52670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ed Rectangle 384"/>
              <p:cNvSpPr/>
              <p:nvPr/>
            </p:nvSpPr>
            <p:spPr>
              <a:xfrm rot="16200000">
                <a:off x="777200" y="4072770"/>
                <a:ext cx="323802" cy="1090624"/>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ed Rectangle 385"/>
              <p:cNvSpPr/>
              <p:nvPr/>
            </p:nvSpPr>
            <p:spPr>
              <a:xfrm>
                <a:off x="412482" y="449606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527823" y="3641726"/>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ed Rectangle 387"/>
              <p:cNvSpPr/>
              <p:nvPr/>
            </p:nvSpPr>
            <p:spPr>
              <a:xfrm>
                <a:off x="977172" y="560069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a:off x="1294442" y="451130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389"/>
              <p:cNvSpPr/>
              <p:nvPr/>
            </p:nvSpPr>
            <p:spPr>
              <a:xfrm>
                <a:off x="704962" y="5614605"/>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p:cNvGrpSpPr/>
            <p:nvPr/>
          </p:nvGrpSpPr>
          <p:grpSpPr>
            <a:xfrm flipH="1">
              <a:off x="8998590" y="3781353"/>
              <a:ext cx="464034" cy="1272316"/>
              <a:chOff x="2007342" y="3663572"/>
              <a:chExt cx="1116857" cy="3062264"/>
            </a:xfrm>
            <a:grpFill/>
          </p:grpSpPr>
          <p:sp>
            <p:nvSpPr>
              <p:cNvPr id="392" name="Rounded Rectangle 391"/>
              <p:cNvSpPr/>
              <p:nvPr/>
            </p:nvSpPr>
            <p:spPr>
              <a:xfrm>
                <a:off x="2293575" y="4478027"/>
                <a:ext cx="52670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392"/>
              <p:cNvSpPr/>
              <p:nvPr/>
            </p:nvSpPr>
            <p:spPr>
              <a:xfrm rot="16200000">
                <a:off x="2403870" y="4081499"/>
                <a:ext cx="323802" cy="1116857"/>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ed Rectangle 393"/>
              <p:cNvSpPr/>
              <p:nvPr/>
            </p:nvSpPr>
            <p:spPr>
              <a:xfrm>
                <a:off x="2076124" y="451791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2141376" y="3663572"/>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ed Rectangle 395"/>
              <p:cNvSpPr/>
              <p:nvPr/>
            </p:nvSpPr>
            <p:spPr>
              <a:xfrm>
                <a:off x="2590725" y="5622537"/>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ed Rectangle 396"/>
              <p:cNvSpPr/>
              <p:nvPr/>
            </p:nvSpPr>
            <p:spPr>
              <a:xfrm>
                <a:off x="2853822" y="453315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ounded Rectangle 397"/>
              <p:cNvSpPr/>
              <p:nvPr/>
            </p:nvSpPr>
            <p:spPr>
              <a:xfrm>
                <a:off x="2318515" y="563645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rapezoid 398"/>
              <p:cNvSpPr/>
              <p:nvPr/>
            </p:nvSpPr>
            <p:spPr>
              <a:xfrm>
                <a:off x="2190638" y="5166351"/>
                <a:ext cx="717357" cy="838200"/>
              </a:xfrm>
              <a:prstGeom prst="trapezoid">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3" name="TextBox 472"/>
            <p:cNvSpPr txBox="1"/>
            <p:nvPr/>
          </p:nvSpPr>
          <p:spPr>
            <a:xfrm>
              <a:off x="9542397" y="3891222"/>
              <a:ext cx="1780169" cy="923330"/>
            </a:xfrm>
            <a:prstGeom prst="rect">
              <a:avLst/>
            </a:prstGeom>
            <a:noFill/>
            <a:ln>
              <a:noFill/>
            </a:ln>
          </p:spPr>
          <p:txBody>
            <a:bodyPr wrap="square" rtlCol="0">
              <a:spAutoFit/>
            </a:bodyPr>
            <a:lstStyle/>
            <a:p>
              <a:pPr algn="ctr"/>
              <a:r>
                <a:rPr lang="en-US" dirty="0">
                  <a:solidFill>
                    <a:schemeClr val="bg1"/>
                  </a:solidFill>
                </a:rPr>
                <a:t>Better Relationships with  parents</a:t>
              </a:r>
            </a:p>
          </p:txBody>
        </p:sp>
      </p:grpSp>
      <p:grpSp>
        <p:nvGrpSpPr>
          <p:cNvPr id="13" name="Group 12"/>
          <p:cNvGrpSpPr/>
          <p:nvPr/>
        </p:nvGrpSpPr>
        <p:grpSpPr>
          <a:xfrm>
            <a:off x="9222081" y="5337039"/>
            <a:ext cx="2696694" cy="1271087"/>
            <a:chOff x="9222081" y="5337039"/>
            <a:chExt cx="2696694" cy="1271087"/>
          </a:xfrm>
        </p:grpSpPr>
        <p:grpSp>
          <p:nvGrpSpPr>
            <p:cNvPr id="376" name="Group 375"/>
            <p:cNvGrpSpPr/>
            <p:nvPr/>
          </p:nvGrpSpPr>
          <p:grpSpPr>
            <a:xfrm flipH="1">
              <a:off x="11063961" y="5337039"/>
              <a:ext cx="854814" cy="1262528"/>
              <a:chOff x="1371598" y="923694"/>
              <a:chExt cx="3089534" cy="4562706"/>
            </a:xfrm>
            <a:solidFill>
              <a:schemeClr val="accent5">
                <a:lumMod val="60000"/>
                <a:lumOff val="40000"/>
              </a:schemeClr>
            </a:solidFill>
          </p:grpSpPr>
          <p:sp>
            <p:nvSpPr>
              <p:cNvPr id="377" name="Rounded Rectangle 376"/>
              <p:cNvSpPr/>
              <p:nvPr/>
            </p:nvSpPr>
            <p:spPr>
              <a:xfrm rot="1802092">
                <a:off x="1971052" y="1845413"/>
                <a:ext cx="1173002" cy="2709972"/>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rot="2315181">
                <a:off x="3648370" y="2264076"/>
                <a:ext cx="566679" cy="1374130"/>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rot="19186555">
                <a:off x="2949762" y="1829423"/>
                <a:ext cx="760287" cy="1774049"/>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ed Rectangle 379"/>
              <p:cNvSpPr/>
              <p:nvPr/>
            </p:nvSpPr>
            <p:spPr>
              <a:xfrm rot="5400000">
                <a:off x="2400299" y="3543299"/>
                <a:ext cx="914400" cy="2971801"/>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380"/>
              <p:cNvSpPr/>
              <p:nvPr/>
            </p:nvSpPr>
            <p:spPr>
              <a:xfrm rot="7465154">
                <a:off x="2518032" y="2948707"/>
                <a:ext cx="914400" cy="2971801"/>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3110357" y="923694"/>
                <a:ext cx="1133293" cy="1133293"/>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4" name="TextBox 473"/>
            <p:cNvSpPr txBox="1"/>
            <p:nvPr/>
          </p:nvSpPr>
          <p:spPr>
            <a:xfrm>
              <a:off x="9222081" y="5684796"/>
              <a:ext cx="1780169" cy="923330"/>
            </a:xfrm>
            <a:prstGeom prst="rect">
              <a:avLst/>
            </a:prstGeom>
            <a:noFill/>
            <a:ln>
              <a:noFill/>
            </a:ln>
          </p:spPr>
          <p:txBody>
            <a:bodyPr wrap="square" rtlCol="0">
              <a:spAutoFit/>
            </a:bodyPr>
            <a:lstStyle/>
            <a:p>
              <a:pPr algn="ctr"/>
              <a:r>
                <a:rPr lang="en-US" dirty="0">
                  <a:solidFill>
                    <a:schemeClr val="bg1"/>
                  </a:solidFill>
                </a:rPr>
                <a:t>Better Relationship With the Savior</a:t>
              </a:r>
            </a:p>
          </p:txBody>
        </p:sp>
      </p:grpSp>
      <p:grpSp>
        <p:nvGrpSpPr>
          <p:cNvPr id="14" name="Group 13"/>
          <p:cNvGrpSpPr/>
          <p:nvPr/>
        </p:nvGrpSpPr>
        <p:grpSpPr>
          <a:xfrm>
            <a:off x="4568465" y="3619581"/>
            <a:ext cx="3213859" cy="1070392"/>
            <a:chOff x="5114562" y="2939924"/>
            <a:chExt cx="3213859" cy="1070392"/>
          </a:xfrm>
        </p:grpSpPr>
        <p:grpSp>
          <p:nvGrpSpPr>
            <p:cNvPr id="88" name="Group 87"/>
            <p:cNvGrpSpPr/>
            <p:nvPr/>
          </p:nvGrpSpPr>
          <p:grpSpPr>
            <a:xfrm>
              <a:off x="5475818" y="2939924"/>
              <a:ext cx="2597385" cy="726275"/>
              <a:chOff x="3260046" y="4814784"/>
              <a:chExt cx="3953841" cy="1105564"/>
            </a:xfrm>
          </p:grpSpPr>
          <p:grpSp>
            <p:nvGrpSpPr>
              <p:cNvPr id="89" name="Group 88"/>
              <p:cNvGrpSpPr/>
              <p:nvPr/>
            </p:nvGrpSpPr>
            <p:grpSpPr>
              <a:xfrm>
                <a:off x="4165887" y="5196422"/>
                <a:ext cx="3048000" cy="572820"/>
                <a:chOff x="4165887" y="5196422"/>
                <a:chExt cx="3048000" cy="572820"/>
              </a:xfrm>
            </p:grpSpPr>
            <p:sp>
              <p:nvSpPr>
                <p:cNvPr id="104" name="Rounded Rectangle 103"/>
                <p:cNvSpPr/>
                <p:nvPr/>
              </p:nvSpPr>
              <p:spPr>
                <a:xfrm>
                  <a:off x="4165887" y="5202855"/>
                  <a:ext cx="3048000" cy="566387"/>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4572000" y="5200776"/>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724400" y="5205130"/>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518365" y="5196422"/>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657703" y="5196422"/>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0" name="Rounded Rectangle 89"/>
              <p:cNvSpPr/>
              <p:nvPr/>
            </p:nvSpPr>
            <p:spPr>
              <a:xfrm>
                <a:off x="4503890" y="4814784"/>
                <a:ext cx="2506510" cy="374334"/>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260046" y="5510256"/>
                <a:ext cx="3073839" cy="410092"/>
                <a:chOff x="2379074" y="4762968"/>
                <a:chExt cx="3073839" cy="410092"/>
              </a:xfrm>
            </p:grpSpPr>
            <p:sp>
              <p:nvSpPr>
                <p:cNvPr id="94" name="Rectangle 93"/>
                <p:cNvSpPr/>
                <p:nvPr/>
              </p:nvSpPr>
              <p:spPr>
                <a:xfrm>
                  <a:off x="2387600" y="5009391"/>
                  <a:ext cx="15240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928913" y="5012509"/>
                  <a:ext cx="15240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erge 95"/>
                <p:cNvSpPr/>
                <p:nvPr/>
              </p:nvSpPr>
              <p:spPr>
                <a:xfrm>
                  <a:off x="3740892" y="5003800"/>
                  <a:ext cx="366564" cy="169260"/>
                </a:xfrm>
                <a:prstGeom prst="flowChartMerg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5400000">
                  <a:off x="3004258" y="4137784"/>
                  <a:ext cx="299576" cy="1549944"/>
                </a:xfrm>
                <a:prstGeom prst="moon">
                  <a:avLst>
                    <a:gd name="adj" fmla="val 8362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5400000">
                  <a:off x="4523813" y="4142993"/>
                  <a:ext cx="299576" cy="1549944"/>
                </a:xfrm>
                <a:prstGeom prst="moon">
                  <a:avLst>
                    <a:gd name="adj" fmla="val 8362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Merge 98"/>
                <p:cNvSpPr/>
                <p:nvPr/>
              </p:nvSpPr>
              <p:spPr>
                <a:xfrm>
                  <a:off x="3740892" y="4979379"/>
                  <a:ext cx="366564" cy="169260"/>
                </a:xfrm>
                <a:prstGeom prst="flowChartMer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ectangle 92"/>
              <p:cNvSpPr/>
              <p:nvPr/>
            </p:nvSpPr>
            <p:spPr>
              <a:xfrm>
                <a:off x="4606834" y="4868092"/>
                <a:ext cx="2281646" cy="252548"/>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5" name="TextBox 474"/>
            <p:cNvSpPr txBox="1"/>
            <p:nvPr/>
          </p:nvSpPr>
          <p:spPr>
            <a:xfrm>
              <a:off x="5114562" y="3640984"/>
              <a:ext cx="3213859" cy="369332"/>
            </a:xfrm>
            <a:prstGeom prst="rect">
              <a:avLst/>
            </a:prstGeom>
            <a:noFill/>
            <a:ln>
              <a:noFill/>
            </a:ln>
          </p:spPr>
          <p:txBody>
            <a:bodyPr wrap="square" rtlCol="0">
              <a:spAutoFit/>
            </a:bodyPr>
            <a:lstStyle/>
            <a:p>
              <a:pPr algn="ctr"/>
              <a:r>
                <a:rPr lang="en-US" dirty="0">
                  <a:solidFill>
                    <a:schemeClr val="bg1"/>
                  </a:solidFill>
                </a:rPr>
                <a:t>Reading the Scriptures Daily</a:t>
              </a:r>
            </a:p>
          </p:txBody>
        </p:sp>
      </p:grpSp>
    </p:spTree>
    <p:extLst>
      <p:ext uri="{BB962C8B-B14F-4D97-AF65-F5344CB8AC3E}">
        <p14:creationId xmlns:p14="http://schemas.microsoft.com/office/powerpoint/2010/main" val="40238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23858" y="1801269"/>
            <a:ext cx="7043595" cy="4401205"/>
          </a:xfrm>
          <a:prstGeom prst="rect">
            <a:avLst/>
          </a:prstGeom>
          <a:noFill/>
        </p:spPr>
        <p:txBody>
          <a:bodyPr wrap="square" rtlCol="0">
            <a:spAutoFit/>
          </a:bodyPr>
          <a:lstStyle/>
          <a:p>
            <a:pPr fontAlgn="base"/>
            <a:r>
              <a:rPr lang="en-US" sz="2800" dirty="0">
                <a:solidFill>
                  <a:schemeClr val="bg1"/>
                </a:solidFill>
              </a:rPr>
              <a:t>“God loves you this very day and always. He is not waiting to love you until you have overcome your weaknesses and bad habits. He loves you today with a full understanding of your struggles. … </a:t>
            </a:r>
          </a:p>
          <a:p>
            <a:pPr fontAlgn="base"/>
            <a:endParaRPr lang="en-US" sz="2800" dirty="0">
              <a:solidFill>
                <a:schemeClr val="bg1"/>
              </a:solidFill>
            </a:endParaRPr>
          </a:p>
          <a:p>
            <a:pPr fontAlgn="base"/>
            <a:r>
              <a:rPr lang="en-US" sz="2800" dirty="0">
                <a:solidFill>
                  <a:schemeClr val="bg1"/>
                </a:solidFill>
              </a:rPr>
              <a:t>He knows of your remorse for the times you have fallen short or failed. And still He loves you. … He wants you to achieve your destiny—to return to your heavenly home in honor.” </a:t>
            </a:r>
            <a:r>
              <a:rPr lang="en-US" dirty="0">
                <a:solidFill>
                  <a:schemeClr val="bg1"/>
                </a:solidFill>
              </a:rPr>
              <a:t>(3)</a:t>
            </a:r>
          </a:p>
        </p:txBody>
      </p:sp>
      <p:sp>
        <p:nvSpPr>
          <p:cNvPr id="6" name="TextBox 5"/>
          <p:cNvSpPr txBox="1"/>
          <p:nvPr/>
        </p:nvSpPr>
        <p:spPr>
          <a:xfrm>
            <a:off x="-72427" y="0"/>
            <a:ext cx="12192000" cy="1323439"/>
          </a:xfrm>
          <a:prstGeom prst="rect">
            <a:avLst/>
          </a:prstGeom>
          <a:noFill/>
        </p:spPr>
        <p:txBody>
          <a:bodyPr wrap="square" rtlCol="0">
            <a:spAutoFit/>
          </a:bodyPr>
          <a:lstStyle/>
          <a:p>
            <a:pPr algn="ctr"/>
            <a:r>
              <a:rPr lang="en-US" sz="4000" dirty="0">
                <a:solidFill>
                  <a:schemeClr val="bg1"/>
                </a:solidFill>
                <a:latin typeface="Arial Rounded MT Bold" panose="020F0704030504030204" pitchFamily="34" charset="0"/>
              </a:rPr>
              <a:t>So what happens when you set goals and you </a:t>
            </a:r>
            <a:r>
              <a:rPr lang="en-US" sz="4000" i="1" dirty="0">
                <a:solidFill>
                  <a:schemeClr val="bg1"/>
                </a:solidFill>
                <a:latin typeface="Arial Rounded MT Bold" panose="020F0704030504030204" pitchFamily="34" charset="0"/>
              </a:rPr>
              <a:t>don’t</a:t>
            </a:r>
            <a:r>
              <a:rPr lang="en-US" sz="4000" dirty="0">
                <a:solidFill>
                  <a:schemeClr val="bg1"/>
                </a:solidFill>
                <a:latin typeface="Arial Rounded MT Bold" panose="020F0704030504030204" pitchFamily="34" charset="0"/>
              </a:rPr>
              <a:t> reach them?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76" y="1801269"/>
            <a:ext cx="1517904" cy="1895856"/>
          </a:xfrm>
          <a:prstGeom prst="rect">
            <a:avLst/>
          </a:prstGeom>
        </p:spPr>
      </p:pic>
    </p:spTree>
    <p:extLst>
      <p:ext uri="{BB962C8B-B14F-4D97-AF65-F5344CB8AC3E}">
        <p14:creationId xmlns:p14="http://schemas.microsoft.com/office/powerpoint/2010/main" val="377690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04087" y="2857558"/>
            <a:ext cx="4906978" cy="1323439"/>
          </a:xfrm>
          <a:prstGeom prst="rect">
            <a:avLst/>
          </a:prstGeom>
          <a:noFill/>
        </p:spPr>
        <p:txBody>
          <a:bodyPr wrap="square" rtlCol="0">
            <a:spAutoFit/>
          </a:bodyPr>
          <a:lstStyle/>
          <a:p>
            <a:pPr fontAlgn="base"/>
            <a:r>
              <a:rPr lang="en-US" sz="2000" dirty="0">
                <a:solidFill>
                  <a:schemeClr val="bg1"/>
                </a:solidFill>
              </a:rPr>
              <a:t>The New Testament contains numerous examples of individuals who were strengthened, taught, or blessed by the Lord and then felt a desire to tell others about Him</a:t>
            </a:r>
          </a:p>
        </p:txBody>
      </p:sp>
      <p:sp>
        <p:nvSpPr>
          <p:cNvPr id="6" name="TextBox 5"/>
          <p:cNvSpPr txBox="1"/>
          <p:nvPr/>
        </p:nvSpPr>
        <p:spPr>
          <a:xfrm>
            <a:off x="-72427" y="0"/>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What Is A Disciple?</a:t>
            </a:r>
          </a:p>
        </p:txBody>
      </p:sp>
      <p:sp>
        <p:nvSpPr>
          <p:cNvPr id="2" name="Rectangle 1"/>
          <p:cNvSpPr/>
          <p:nvPr/>
        </p:nvSpPr>
        <p:spPr>
          <a:xfrm>
            <a:off x="1177649" y="1796683"/>
            <a:ext cx="3814526" cy="646331"/>
          </a:xfrm>
          <a:prstGeom prst="rect">
            <a:avLst/>
          </a:prstGeom>
        </p:spPr>
        <p:txBody>
          <a:bodyPr wrap="square">
            <a:spAutoFit/>
          </a:bodyPr>
          <a:lstStyle/>
          <a:p>
            <a:pPr algn="ctr"/>
            <a:r>
              <a:rPr lang="en-US" dirty="0">
                <a:solidFill>
                  <a:schemeClr val="bg1"/>
                </a:solidFill>
                <a:latin typeface="Open Sans"/>
              </a:rPr>
              <a:t>A name used to denote the Twelve, also called Apostles</a:t>
            </a:r>
            <a:endParaRPr lang="en-US" dirty="0">
              <a:solidFill>
                <a:schemeClr val="bg1"/>
              </a:solidFill>
            </a:endParaRPr>
          </a:p>
        </p:txBody>
      </p:sp>
      <p:sp>
        <p:nvSpPr>
          <p:cNvPr id="7" name="Rectangle 6"/>
          <p:cNvSpPr/>
          <p:nvPr/>
        </p:nvSpPr>
        <p:spPr>
          <a:xfrm>
            <a:off x="3515742" y="856236"/>
            <a:ext cx="5160515" cy="369332"/>
          </a:xfrm>
          <a:prstGeom prst="rect">
            <a:avLst/>
          </a:prstGeom>
        </p:spPr>
        <p:txBody>
          <a:bodyPr wrap="none">
            <a:spAutoFit/>
          </a:bodyPr>
          <a:lstStyle/>
          <a:p>
            <a:r>
              <a:rPr lang="en-US" dirty="0">
                <a:solidFill>
                  <a:schemeClr val="bg1"/>
                </a:solidFill>
                <a:latin typeface="Open Sans"/>
              </a:rPr>
              <a:t>A pupil or learner… All followers of Jesus Christ. </a:t>
            </a:r>
            <a:endParaRPr lang="en-US" dirty="0">
              <a:solidFill>
                <a:schemeClr val="bg1"/>
              </a:solidFill>
            </a:endParaRPr>
          </a:p>
        </p:txBody>
      </p:sp>
      <p:sp>
        <p:nvSpPr>
          <p:cNvPr id="8" name="Rectangle 7"/>
          <p:cNvSpPr/>
          <p:nvPr/>
        </p:nvSpPr>
        <p:spPr>
          <a:xfrm>
            <a:off x="11588658" y="6422100"/>
            <a:ext cx="530915" cy="369332"/>
          </a:xfrm>
          <a:prstGeom prst="rect">
            <a:avLst/>
          </a:prstGeom>
        </p:spPr>
        <p:txBody>
          <a:bodyPr wrap="none">
            <a:spAutoFit/>
          </a:bodyPr>
          <a:lstStyle/>
          <a:p>
            <a:pPr algn="ctr"/>
            <a:r>
              <a:rPr lang="en-US" dirty="0">
                <a:solidFill>
                  <a:schemeClr val="bg1"/>
                </a:solidFill>
                <a:latin typeface="Open Sans"/>
              </a:rPr>
              <a:t> (4)</a:t>
            </a:r>
            <a:endParaRPr lang="en-US" dirty="0">
              <a:solidFill>
                <a:schemeClr val="bg1"/>
              </a:solidFill>
            </a:endParaRPr>
          </a:p>
        </p:txBody>
      </p:sp>
      <p:grpSp>
        <p:nvGrpSpPr>
          <p:cNvPr id="9" name="Group 8"/>
          <p:cNvGrpSpPr/>
          <p:nvPr/>
        </p:nvGrpSpPr>
        <p:grpSpPr>
          <a:xfrm>
            <a:off x="7424374" y="2560020"/>
            <a:ext cx="3289208" cy="2390250"/>
            <a:chOff x="384206" y="4158361"/>
            <a:chExt cx="3289208" cy="2390250"/>
          </a:xfrm>
        </p:grpSpPr>
        <p:grpSp>
          <p:nvGrpSpPr>
            <p:cNvPr id="10" name="Group 9"/>
            <p:cNvGrpSpPr/>
            <p:nvPr/>
          </p:nvGrpSpPr>
          <p:grpSpPr>
            <a:xfrm>
              <a:off x="384206" y="4158361"/>
              <a:ext cx="3289208" cy="2390250"/>
              <a:chOff x="609599" y="833642"/>
              <a:chExt cx="7941747" cy="5771225"/>
            </a:xfrm>
          </p:grpSpPr>
          <p:grpSp>
            <p:nvGrpSpPr>
              <p:cNvPr id="12" name="Group 14"/>
              <p:cNvGrpSpPr/>
              <p:nvPr/>
            </p:nvGrpSpPr>
            <p:grpSpPr>
              <a:xfrm rot="10800000">
                <a:off x="7696200" y="5257800"/>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rot="10800000">
                <a:off x="939238" y="4923502"/>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Wave 2"/>
              <p:cNvSpPr/>
              <p:nvPr/>
            </p:nvSpPr>
            <p:spPr>
              <a:xfrm>
                <a:off x="935291" y="1845205"/>
                <a:ext cx="7290362" cy="3760204"/>
              </a:xfrm>
              <a:prstGeom prst="wave">
                <a:avLst>
                  <a:gd name="adj1" fmla="val 3907"/>
                  <a:gd name="adj2" fmla="val 0"/>
                </a:avLst>
              </a:prstGeom>
              <a:solidFill>
                <a:srgbClr val="DE9F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3"/>
              <p:cNvSpPr/>
              <p:nvPr/>
            </p:nvSpPr>
            <p:spPr>
              <a:xfrm>
                <a:off x="7315200" y="1981200"/>
                <a:ext cx="1236146" cy="3840519"/>
              </a:xfrm>
              <a:prstGeom prst="can">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
              <p:cNvSpPr/>
              <p:nvPr/>
            </p:nvSpPr>
            <p:spPr>
              <a:xfrm>
                <a:off x="609599" y="1643059"/>
                <a:ext cx="1236146" cy="3840519"/>
              </a:xfrm>
              <a:prstGeom prst="can">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99460" y="833642"/>
                <a:ext cx="621450" cy="986197"/>
                <a:chOff x="7031201" y="834275"/>
                <a:chExt cx="762000" cy="1488861"/>
              </a:xfrm>
            </p:grpSpPr>
            <p:sp>
              <p:nvSpPr>
                <p:cNvPr id="21" name="Rounded Rectangle 20"/>
                <p:cNvSpPr/>
                <p:nvPr/>
              </p:nvSpPr>
              <p:spPr>
                <a:xfrm>
                  <a:off x="7279402" y="1563538"/>
                  <a:ext cx="291165" cy="759598"/>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7031201" y="834275"/>
                  <a:ext cx="762000" cy="1219200"/>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646520" y="1148254"/>
                <a:ext cx="621450" cy="1017899"/>
                <a:chOff x="7087348" y="824753"/>
                <a:chExt cx="762000" cy="1536722"/>
              </a:xfrm>
            </p:grpSpPr>
            <p:sp>
              <p:nvSpPr>
                <p:cNvPr id="19" name="Rounded Rectangle 18"/>
                <p:cNvSpPr/>
                <p:nvPr/>
              </p:nvSpPr>
              <p:spPr>
                <a:xfrm>
                  <a:off x="7339058" y="1803020"/>
                  <a:ext cx="258584" cy="558455"/>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7348" y="824753"/>
                  <a:ext cx="762000" cy="1219200"/>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747225" y="4834063"/>
              <a:ext cx="2437759" cy="1077218"/>
            </a:xfrm>
            <a:prstGeom prst="rect">
              <a:avLst/>
            </a:prstGeom>
            <a:ln>
              <a:noFill/>
            </a:ln>
          </p:spPr>
          <p:txBody>
            <a:bodyPr wrap="square">
              <a:spAutoFit/>
            </a:bodyPr>
            <a:lstStyle/>
            <a:p>
              <a:pPr algn="ctr"/>
              <a:r>
                <a:rPr lang="en-US" sz="1600" dirty="0">
                  <a:solidFill>
                    <a:srgbClr val="333333"/>
                  </a:solidFill>
                  <a:latin typeface="Open Sans"/>
                </a:rPr>
                <a:t> </a:t>
              </a:r>
              <a:r>
                <a:rPr lang="en-US" sz="1600" b="1" dirty="0"/>
                <a:t>As we come unto Jesus Christ, we will have a greater desire to invite others to come unto Him</a:t>
              </a:r>
              <a:endParaRPr lang="en-US" sz="1600" dirty="0"/>
            </a:p>
          </p:txBody>
        </p:sp>
      </p:grpSp>
    </p:spTree>
    <p:extLst>
      <p:ext uri="{BB962C8B-B14F-4D97-AF65-F5344CB8AC3E}">
        <p14:creationId xmlns:p14="http://schemas.microsoft.com/office/powerpoint/2010/main" val="302637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1474</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Open Sans</vt:lpstr>
      <vt:lpstr>Palatino</vt:lpstr>
      <vt:lpstr>Arial Rounded MT Bold</vt:lpstr>
      <vt:lpstr>Arial</vt:lpstr>
      <vt:lpstr>Colonna MT</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22</cp:revision>
  <dcterms:created xsi:type="dcterms:W3CDTF">2016-05-16T13:36:31Z</dcterms:created>
  <dcterms:modified xsi:type="dcterms:W3CDTF">2020-08-14T18:30:45Z</dcterms:modified>
</cp:coreProperties>
</file>