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82" r:id="rId2"/>
    <p:sldId id="311" r:id="rId3"/>
    <p:sldId id="312" r:id="rId4"/>
    <p:sldId id="313" r:id="rId5"/>
    <p:sldId id="314" r:id="rId6"/>
    <p:sldId id="319" r:id="rId7"/>
    <p:sldId id="318" r:id="rId8"/>
    <p:sldId id="323" r:id="rId9"/>
    <p:sldId id="322" r:id="rId10"/>
    <p:sldId id="321" r:id="rId11"/>
    <p:sldId id="324" r:id="rId12"/>
    <p:sldId id="325" r:id="rId13"/>
    <p:sldId id="326" r:id="rId14"/>
    <p:sldId id="327" r:id="rId15"/>
    <p:sldId id="328" r:id="rId16"/>
    <p:sldId id="329" r:id="rId17"/>
    <p:sldId id="330" r:id="rId18"/>
    <p:sldId id="331" r:id="rId19"/>
    <p:sldId id="286" r:id="rId20"/>
    <p:sldId id="315" r:id="rId21"/>
    <p:sldId id="316" r:id="rId22"/>
    <p:sldId id="317" r:id="rId23"/>
  </p:sldIdLst>
  <p:sldSz cx="12192000" cy="6858000"/>
  <p:notesSz cx="6858000" cy="9144000"/>
  <p:embeddedFontLst>
    <p:embeddedFont>
      <p:font typeface="Abadi" panose="020B0604020104020204" pitchFamily="34" charset="0"/>
      <p:regular r:id="rId25"/>
    </p:embeddedFont>
    <p:embeddedFont>
      <p:font typeface="Bodoni MT" panose="02070603080606020203"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pen Sans" panose="020B0606030504020204" pitchFamily="34" charset="0"/>
      <p:regular r:id="rId36"/>
      <p:bold r:id="rId37"/>
      <p:italic r:id="rId38"/>
      <p:boldItalic r:id="rId39"/>
    </p:embeddedFont>
    <p:embeddedFont>
      <p:font typeface="Palatino"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0C1DD225-B443-48D9-AEA9-EA06B4A26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104</a:t>
            </a:r>
          </a:p>
        </p:txBody>
      </p:sp>
      <p:sp>
        <p:nvSpPr>
          <p:cNvPr id="6" name="TextBox 5"/>
          <p:cNvSpPr txBox="1"/>
          <p:nvPr/>
        </p:nvSpPr>
        <p:spPr>
          <a:xfrm>
            <a:off x="0" y="682559"/>
            <a:ext cx="12192000" cy="1938992"/>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Line Upon Line</a:t>
            </a:r>
          </a:p>
          <a:p>
            <a:pPr algn="ctr"/>
            <a:r>
              <a:rPr lang="en-US" sz="6000" dirty="0">
                <a:solidFill>
                  <a:schemeClr val="bg1"/>
                </a:solidFill>
                <a:latin typeface="Bodoni MT" panose="02070603080606020203" pitchFamily="18" charset="0"/>
              </a:rPr>
              <a:t>1 Corinthians 3-4</a:t>
            </a:r>
            <a:endParaRPr lang="en-US" sz="4400" dirty="0">
              <a:solidFill>
                <a:schemeClr val="bg1"/>
              </a:solidFill>
              <a:latin typeface="Bodoni MT" panose="02070603080606020203" pitchFamily="18" charset="0"/>
            </a:endParaRPr>
          </a:p>
        </p:txBody>
      </p:sp>
      <p:grpSp>
        <p:nvGrpSpPr>
          <p:cNvPr id="7" name="Group 6"/>
          <p:cNvGrpSpPr/>
          <p:nvPr/>
        </p:nvGrpSpPr>
        <p:grpSpPr>
          <a:xfrm>
            <a:off x="1317172" y="2971800"/>
            <a:ext cx="3050721" cy="2895600"/>
            <a:chOff x="3657600" y="3429000"/>
            <a:chExt cx="3050721" cy="2895600"/>
          </a:xfrm>
        </p:grpSpPr>
        <p:pic>
          <p:nvPicPr>
            <p:cNvPr id="8" name="Picture 2" descr="Image result for Ephes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63" t="-756" b="-1"/>
            <a:stretch/>
          </p:blipFill>
          <p:spPr bwMode="auto">
            <a:xfrm>
              <a:off x="3770810" y="3561806"/>
              <a:ext cx="2877639" cy="26103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57600" y="3429000"/>
              <a:ext cx="3050721" cy="2895600"/>
              <a:chOff x="609600" y="533400"/>
              <a:chExt cx="4495800" cy="4267200"/>
            </a:xfrm>
          </p:grpSpPr>
          <p:grpSp>
            <p:nvGrpSpPr>
              <p:cNvPr id="10" name="Group 86"/>
              <p:cNvGrpSpPr/>
              <p:nvPr/>
            </p:nvGrpSpPr>
            <p:grpSpPr>
              <a:xfrm rot="2107423">
                <a:off x="2048364" y="1066800"/>
                <a:ext cx="554570" cy="1296744"/>
                <a:chOff x="7696200" y="914400"/>
                <a:chExt cx="685800" cy="2438400"/>
              </a:xfrm>
            </p:grpSpPr>
            <p:sp>
              <p:nvSpPr>
                <p:cNvPr id="42" name="Moon 4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p:cNvGrpSpPr/>
              <p:nvPr/>
            </p:nvGrpSpPr>
            <p:grpSpPr>
              <a:xfrm rot="19262140" flipH="1">
                <a:off x="3035243" y="1133011"/>
                <a:ext cx="554570" cy="1180981"/>
                <a:chOff x="7696200" y="914400"/>
                <a:chExt cx="685800" cy="2438400"/>
              </a:xfrm>
            </p:grpSpPr>
            <p:sp>
              <p:nvSpPr>
                <p:cNvPr id="38" name="Moon 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
              <p:cNvGrpSpPr/>
              <p:nvPr/>
            </p:nvGrpSpPr>
            <p:grpSpPr>
              <a:xfrm>
                <a:off x="3150326" y="3226526"/>
                <a:ext cx="366238" cy="640613"/>
                <a:chOff x="2438400" y="402137"/>
                <a:chExt cx="2514600" cy="4398463"/>
              </a:xfrm>
            </p:grpSpPr>
            <p:sp>
              <p:nvSpPr>
                <p:cNvPr id="34" name="Snip Same Side Corner Rectangle 3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31"/>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609600" y="533400"/>
                <a:ext cx="4495800" cy="4267200"/>
              </a:xfrm>
              <a:prstGeom prst="frame">
                <a:avLst>
                  <a:gd name="adj1" fmla="val 7194"/>
                </a:avLst>
              </a:prstGeom>
              <a:solidFill>
                <a:srgbClr val="C68C5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5012115" y="3347832"/>
            <a:ext cx="6354089" cy="923330"/>
          </a:xfrm>
          <a:prstGeom prst="rect">
            <a:avLst/>
          </a:prstGeom>
        </p:spPr>
        <p:txBody>
          <a:bodyPr wrap="square">
            <a:spAutoFit/>
          </a:bodyPr>
          <a:lstStyle/>
          <a:p>
            <a:r>
              <a:rPr lang="en-US" i="1" dirty="0">
                <a:solidFill>
                  <a:schemeClr val="bg1"/>
                </a:solidFill>
                <a:latin typeface="Palatino"/>
              </a:rPr>
              <a:t> For precept must be upon precept, precept upon precept; line upon line, line upon line; here a little, and there a little</a:t>
            </a:r>
          </a:p>
          <a:p>
            <a:r>
              <a:rPr lang="en-US" i="1" dirty="0">
                <a:solidFill>
                  <a:schemeClr val="bg1"/>
                </a:solidFill>
                <a:latin typeface="Palatino"/>
              </a:rPr>
              <a:t>Isaiah 28:10:</a:t>
            </a:r>
            <a:endParaRPr lang="en-US" i="1" dirty="0">
              <a:solidFill>
                <a:schemeClr val="bg1"/>
              </a:solidFill>
            </a:endParaRPr>
          </a:p>
        </p:txBody>
      </p:sp>
      <p:sp>
        <p:nvSpPr>
          <p:cNvPr id="51" name="Footer Placeholder 14">
            <a:extLst>
              <a:ext uri="{FF2B5EF4-FFF2-40B4-BE49-F238E27FC236}">
                <a16:creationId xmlns:a16="http://schemas.microsoft.com/office/drawing/2014/main" id="{BA91473D-1DF6-49B8-8931-7C2B0079CCBF}"/>
              </a:ext>
            </a:extLst>
          </p:cNvPr>
          <p:cNvSpPr>
            <a:spLocks noGrp="1"/>
          </p:cNvSpPr>
          <p:nvPr/>
        </p:nvSpPr>
        <p:spPr>
          <a:xfrm>
            <a:off x="155575" y="64119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Picture 356">
            <a:extLst>
              <a:ext uri="{FF2B5EF4-FFF2-40B4-BE49-F238E27FC236}">
                <a16:creationId xmlns:a16="http://schemas.microsoft.com/office/drawing/2014/main" id="{F6BB7A4B-F234-4616-9DC7-A30219ED8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1749250" y="6384254"/>
            <a:ext cx="442750" cy="369332"/>
          </a:xfrm>
          <a:prstGeom prst="rect">
            <a:avLst/>
          </a:prstGeom>
        </p:spPr>
        <p:txBody>
          <a:bodyPr wrap="none">
            <a:spAutoFit/>
          </a:bodyPr>
          <a:lstStyle/>
          <a:p>
            <a:r>
              <a:rPr lang="en-US" dirty="0">
                <a:solidFill>
                  <a:schemeClr val="bg1"/>
                </a:solidFill>
              </a:rPr>
              <a:t>(4)</a:t>
            </a:r>
            <a:endParaRPr lang="en-US" dirty="0"/>
          </a:p>
        </p:txBody>
      </p:sp>
      <p:sp>
        <p:nvSpPr>
          <p:cNvPr id="12" name="TextBox 11"/>
          <p:cNvSpPr txBox="1"/>
          <p:nvPr/>
        </p:nvSpPr>
        <p:spPr>
          <a:xfrm>
            <a:off x="107762" y="6417095"/>
            <a:ext cx="2891182" cy="338554"/>
          </a:xfrm>
          <a:prstGeom prst="rect">
            <a:avLst/>
          </a:prstGeom>
          <a:noFill/>
        </p:spPr>
        <p:txBody>
          <a:bodyPr wrap="square" rtlCol="0">
            <a:spAutoFit/>
          </a:bodyPr>
          <a:lstStyle/>
          <a:p>
            <a:r>
              <a:rPr lang="en-US" sz="1600" dirty="0">
                <a:solidFill>
                  <a:schemeClr val="bg1"/>
                </a:solidFill>
              </a:rPr>
              <a:t>1 Corinthians 3:9-10</a:t>
            </a:r>
          </a:p>
        </p:txBody>
      </p:sp>
      <p:sp>
        <p:nvSpPr>
          <p:cNvPr id="5" name="Rectangle 4"/>
          <p:cNvSpPr/>
          <p:nvPr/>
        </p:nvSpPr>
        <p:spPr>
          <a:xfrm>
            <a:off x="3106705" y="6108551"/>
            <a:ext cx="6096000" cy="707886"/>
          </a:xfrm>
          <a:prstGeom prst="rect">
            <a:avLst/>
          </a:prstGeom>
        </p:spPr>
        <p:txBody>
          <a:bodyPr>
            <a:spAutoFit/>
          </a:bodyPr>
          <a:lstStyle/>
          <a:p>
            <a:pPr fontAlgn="base"/>
            <a:r>
              <a:rPr lang="en-US" sz="2000" dirty="0">
                <a:solidFill>
                  <a:schemeClr val="bg1"/>
                </a:solidFill>
              </a:rPr>
              <a:t>"Each of us is also building a cathedral, one that is far more important than a mere physical structure."</a:t>
            </a:r>
          </a:p>
        </p:txBody>
      </p:sp>
      <p:grpSp>
        <p:nvGrpSpPr>
          <p:cNvPr id="72" name="Group 71"/>
          <p:cNvGrpSpPr/>
          <p:nvPr/>
        </p:nvGrpSpPr>
        <p:grpSpPr>
          <a:xfrm>
            <a:off x="1996038" y="2654880"/>
            <a:ext cx="820011" cy="3145800"/>
            <a:chOff x="3729193" y="976912"/>
            <a:chExt cx="1003199" cy="3848561"/>
          </a:xfrm>
          <a:solidFill>
            <a:srgbClr val="00B0F0"/>
          </a:solidFill>
        </p:grpSpPr>
        <p:sp>
          <p:nvSpPr>
            <p:cNvPr id="73" name="Rounded Rectangle 72"/>
            <p:cNvSpPr/>
            <p:nvPr/>
          </p:nvSpPr>
          <p:spPr>
            <a:xfrm>
              <a:off x="3969136" y="1851513"/>
              <a:ext cx="473009" cy="180480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9769779">
              <a:off x="4468757" y="1811105"/>
              <a:ext cx="263635" cy="1488011"/>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069183">
              <a:off x="3771165" y="3357495"/>
              <a:ext cx="310163" cy="146797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9815699">
              <a:off x="4320769" y="3397833"/>
              <a:ext cx="308310" cy="137069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774774" y="976912"/>
              <a:ext cx="808212" cy="80828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7027031">
              <a:off x="3113315" y="2417911"/>
              <a:ext cx="1490836" cy="259079"/>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ular Callout 78"/>
          <p:cNvSpPr/>
          <p:nvPr/>
        </p:nvSpPr>
        <p:spPr>
          <a:xfrm>
            <a:off x="2732909" y="1755712"/>
            <a:ext cx="2005843" cy="1041212"/>
          </a:xfrm>
          <a:prstGeom prst="wedgeRectCallout">
            <a:avLst>
              <a:gd name="adj1" fmla="val -31559"/>
              <a:gd name="adj2" fmla="val 6250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are you doing?</a:t>
            </a:r>
          </a:p>
        </p:txBody>
      </p:sp>
      <p:sp>
        <p:nvSpPr>
          <p:cNvPr id="80" name="Rounded Rectangle 79"/>
          <p:cNvSpPr/>
          <p:nvPr/>
        </p:nvSpPr>
        <p:spPr>
          <a:xfrm>
            <a:off x="5300694" y="3692137"/>
            <a:ext cx="1757809" cy="753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3rd man</a:t>
            </a:r>
          </a:p>
        </p:txBody>
      </p:sp>
      <p:sp>
        <p:nvSpPr>
          <p:cNvPr id="81" name="Rectangular Callout 80"/>
          <p:cNvSpPr/>
          <p:nvPr/>
        </p:nvSpPr>
        <p:spPr>
          <a:xfrm>
            <a:off x="9770088" y="2025614"/>
            <a:ext cx="2005843" cy="1205485"/>
          </a:xfrm>
          <a:prstGeom prst="wedgeRectCallout">
            <a:avLst>
              <a:gd name="adj1" fmla="val -31559"/>
              <a:gd name="adj2" fmla="val 6250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dirty="0">
                <a:solidFill>
                  <a:schemeClr val="tx1"/>
                </a:solidFill>
              </a:rPr>
              <a:t>'I am building a cathedral.'</a:t>
            </a:r>
          </a:p>
        </p:txBody>
      </p:sp>
      <p:sp>
        <p:nvSpPr>
          <p:cNvPr id="90" name="Freeform 89"/>
          <p:cNvSpPr/>
          <p:nvPr/>
        </p:nvSpPr>
        <p:spPr>
          <a:xfrm>
            <a:off x="6247667" y="4579864"/>
            <a:ext cx="2125703" cy="1344706"/>
          </a:xfrm>
          <a:custGeom>
            <a:avLst/>
            <a:gdLst>
              <a:gd name="connsiteX0" fmla="*/ 134470 w 2125703"/>
              <a:gd name="connsiteY0" fmla="*/ 1143000 h 1344706"/>
              <a:gd name="connsiteX1" fmla="*/ 134470 w 2125703"/>
              <a:gd name="connsiteY1" fmla="*/ 1143000 h 1344706"/>
              <a:gd name="connsiteX2" fmla="*/ 40341 w 2125703"/>
              <a:gd name="connsiteY2" fmla="*/ 1008530 h 1344706"/>
              <a:gd name="connsiteX3" fmla="*/ 13447 w 2125703"/>
              <a:gd name="connsiteY3" fmla="*/ 927847 h 1344706"/>
              <a:gd name="connsiteX4" fmla="*/ 0 w 2125703"/>
              <a:gd name="connsiteY4" fmla="*/ 887506 h 1344706"/>
              <a:gd name="connsiteX5" fmla="*/ 13447 w 2125703"/>
              <a:gd name="connsiteY5" fmla="*/ 739588 h 1344706"/>
              <a:gd name="connsiteX6" fmla="*/ 40341 w 2125703"/>
              <a:gd name="connsiteY6" fmla="*/ 699247 h 1344706"/>
              <a:gd name="connsiteX7" fmla="*/ 121023 w 2125703"/>
              <a:gd name="connsiteY7" fmla="*/ 632012 h 1344706"/>
              <a:gd name="connsiteX8" fmla="*/ 174811 w 2125703"/>
              <a:gd name="connsiteY8" fmla="*/ 551330 h 1344706"/>
              <a:gd name="connsiteX9" fmla="*/ 201706 w 2125703"/>
              <a:gd name="connsiteY9" fmla="*/ 524435 h 1344706"/>
              <a:gd name="connsiteX10" fmla="*/ 255494 w 2125703"/>
              <a:gd name="connsiteY10" fmla="*/ 443753 h 1344706"/>
              <a:gd name="connsiteX11" fmla="*/ 295835 w 2125703"/>
              <a:gd name="connsiteY11" fmla="*/ 403412 h 1344706"/>
              <a:gd name="connsiteX12" fmla="*/ 322729 w 2125703"/>
              <a:gd name="connsiteY12" fmla="*/ 363071 h 1344706"/>
              <a:gd name="connsiteX13" fmla="*/ 389964 w 2125703"/>
              <a:gd name="connsiteY13" fmla="*/ 295835 h 1344706"/>
              <a:gd name="connsiteX14" fmla="*/ 416859 w 2125703"/>
              <a:gd name="connsiteY14" fmla="*/ 268941 h 1344706"/>
              <a:gd name="connsiteX15" fmla="*/ 632011 w 2125703"/>
              <a:gd name="connsiteY15" fmla="*/ 242047 h 1344706"/>
              <a:gd name="connsiteX16" fmla="*/ 726141 w 2125703"/>
              <a:gd name="connsiteY16" fmla="*/ 215153 h 1344706"/>
              <a:gd name="connsiteX17" fmla="*/ 766482 w 2125703"/>
              <a:gd name="connsiteY17" fmla="*/ 201706 h 1344706"/>
              <a:gd name="connsiteX18" fmla="*/ 820270 w 2125703"/>
              <a:gd name="connsiteY18" fmla="*/ 188259 h 1344706"/>
              <a:gd name="connsiteX19" fmla="*/ 874059 w 2125703"/>
              <a:gd name="connsiteY19" fmla="*/ 161365 h 1344706"/>
              <a:gd name="connsiteX20" fmla="*/ 995082 w 2125703"/>
              <a:gd name="connsiteY20" fmla="*/ 80682 h 1344706"/>
              <a:gd name="connsiteX21" fmla="*/ 1035423 w 2125703"/>
              <a:gd name="connsiteY21" fmla="*/ 53788 h 1344706"/>
              <a:gd name="connsiteX22" fmla="*/ 1075764 w 2125703"/>
              <a:gd name="connsiteY22" fmla="*/ 26894 h 1344706"/>
              <a:gd name="connsiteX23" fmla="*/ 1156447 w 2125703"/>
              <a:gd name="connsiteY23" fmla="*/ 0 h 1344706"/>
              <a:gd name="connsiteX24" fmla="*/ 1479176 w 2125703"/>
              <a:gd name="connsiteY24" fmla="*/ 13447 h 1344706"/>
              <a:gd name="connsiteX25" fmla="*/ 1519517 w 2125703"/>
              <a:gd name="connsiteY25" fmla="*/ 40341 h 1344706"/>
              <a:gd name="connsiteX26" fmla="*/ 1532964 w 2125703"/>
              <a:gd name="connsiteY26" fmla="*/ 80682 h 1344706"/>
              <a:gd name="connsiteX27" fmla="*/ 1546411 w 2125703"/>
              <a:gd name="connsiteY27" fmla="*/ 201706 h 1344706"/>
              <a:gd name="connsiteX28" fmla="*/ 1559859 w 2125703"/>
              <a:gd name="connsiteY28" fmla="*/ 242047 h 1344706"/>
              <a:gd name="connsiteX29" fmla="*/ 1600200 w 2125703"/>
              <a:gd name="connsiteY29" fmla="*/ 268941 h 1344706"/>
              <a:gd name="connsiteX30" fmla="*/ 1667435 w 2125703"/>
              <a:gd name="connsiteY30" fmla="*/ 322730 h 1344706"/>
              <a:gd name="connsiteX31" fmla="*/ 1788459 w 2125703"/>
              <a:gd name="connsiteY31" fmla="*/ 389965 h 1344706"/>
              <a:gd name="connsiteX32" fmla="*/ 1922929 w 2125703"/>
              <a:gd name="connsiteY32" fmla="*/ 403412 h 1344706"/>
              <a:gd name="connsiteX33" fmla="*/ 1949823 w 2125703"/>
              <a:gd name="connsiteY33" fmla="*/ 443753 h 1344706"/>
              <a:gd name="connsiteX34" fmla="*/ 1990164 w 2125703"/>
              <a:gd name="connsiteY34" fmla="*/ 564777 h 1344706"/>
              <a:gd name="connsiteX35" fmla="*/ 2017059 w 2125703"/>
              <a:gd name="connsiteY35" fmla="*/ 645459 h 1344706"/>
              <a:gd name="connsiteX36" fmla="*/ 2043953 w 2125703"/>
              <a:gd name="connsiteY36" fmla="*/ 685800 h 1344706"/>
              <a:gd name="connsiteX37" fmla="*/ 2097741 w 2125703"/>
              <a:gd name="connsiteY37" fmla="*/ 793377 h 1344706"/>
              <a:gd name="connsiteX38" fmla="*/ 2124635 w 2125703"/>
              <a:gd name="connsiteY38" fmla="*/ 914400 h 1344706"/>
              <a:gd name="connsiteX39" fmla="*/ 2111188 w 2125703"/>
              <a:gd name="connsiteY39" fmla="*/ 1048871 h 1344706"/>
              <a:gd name="connsiteX40" fmla="*/ 2030506 w 2125703"/>
              <a:gd name="connsiteY40" fmla="*/ 1102659 h 1344706"/>
              <a:gd name="connsiteX41" fmla="*/ 1990164 w 2125703"/>
              <a:gd name="connsiteY41" fmla="*/ 1143000 h 1344706"/>
              <a:gd name="connsiteX42" fmla="*/ 1949823 w 2125703"/>
              <a:gd name="connsiteY42" fmla="*/ 1156447 h 1344706"/>
              <a:gd name="connsiteX43" fmla="*/ 1869141 w 2125703"/>
              <a:gd name="connsiteY43" fmla="*/ 1223682 h 1344706"/>
              <a:gd name="connsiteX44" fmla="*/ 1801906 w 2125703"/>
              <a:gd name="connsiteY44" fmla="*/ 1277471 h 1344706"/>
              <a:gd name="connsiteX45" fmla="*/ 1667435 w 2125703"/>
              <a:gd name="connsiteY45" fmla="*/ 1317812 h 1344706"/>
              <a:gd name="connsiteX46" fmla="*/ 1506070 w 2125703"/>
              <a:gd name="connsiteY46" fmla="*/ 1344706 h 1344706"/>
              <a:gd name="connsiteX47" fmla="*/ 699247 w 2125703"/>
              <a:gd name="connsiteY47" fmla="*/ 1331259 h 1344706"/>
              <a:gd name="connsiteX48" fmla="*/ 564776 w 2125703"/>
              <a:gd name="connsiteY48" fmla="*/ 1304365 h 1344706"/>
              <a:gd name="connsiteX49" fmla="*/ 484094 w 2125703"/>
              <a:gd name="connsiteY49" fmla="*/ 1277471 h 1344706"/>
              <a:gd name="connsiteX50" fmla="*/ 376517 w 2125703"/>
              <a:gd name="connsiteY50" fmla="*/ 1250577 h 1344706"/>
              <a:gd name="connsiteX51" fmla="*/ 336176 w 2125703"/>
              <a:gd name="connsiteY51" fmla="*/ 1237130 h 1344706"/>
              <a:gd name="connsiteX52" fmla="*/ 228600 w 2125703"/>
              <a:gd name="connsiteY52" fmla="*/ 1210235 h 1344706"/>
              <a:gd name="connsiteX53" fmla="*/ 134470 w 2125703"/>
              <a:gd name="connsiteY53" fmla="*/ 114300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25703" h="1344706">
                <a:moveTo>
                  <a:pt x="134470" y="1143000"/>
                </a:moveTo>
                <a:lnTo>
                  <a:pt x="134470" y="1143000"/>
                </a:lnTo>
                <a:cubicBezTo>
                  <a:pt x="103094" y="1098177"/>
                  <a:pt x="57643" y="1060436"/>
                  <a:pt x="40341" y="1008530"/>
                </a:cubicBezTo>
                <a:lnTo>
                  <a:pt x="13447" y="927847"/>
                </a:lnTo>
                <a:lnTo>
                  <a:pt x="0" y="887506"/>
                </a:lnTo>
                <a:cubicBezTo>
                  <a:pt x="4482" y="838200"/>
                  <a:pt x="3073" y="787998"/>
                  <a:pt x="13447" y="739588"/>
                </a:cubicBezTo>
                <a:cubicBezTo>
                  <a:pt x="16833" y="723785"/>
                  <a:pt x="29995" y="711662"/>
                  <a:pt x="40341" y="699247"/>
                </a:cubicBezTo>
                <a:cubicBezTo>
                  <a:pt x="72696" y="660420"/>
                  <a:pt x="81357" y="658456"/>
                  <a:pt x="121023" y="632012"/>
                </a:cubicBezTo>
                <a:cubicBezTo>
                  <a:pt x="138952" y="605118"/>
                  <a:pt x="151955" y="574186"/>
                  <a:pt x="174811" y="551330"/>
                </a:cubicBezTo>
                <a:cubicBezTo>
                  <a:pt x="183776" y="542365"/>
                  <a:pt x="194099" y="534578"/>
                  <a:pt x="201706" y="524435"/>
                </a:cubicBezTo>
                <a:cubicBezTo>
                  <a:pt x="221100" y="498577"/>
                  <a:pt x="232638" y="466609"/>
                  <a:pt x="255494" y="443753"/>
                </a:cubicBezTo>
                <a:cubicBezTo>
                  <a:pt x="268941" y="430306"/>
                  <a:pt x="283661" y="418021"/>
                  <a:pt x="295835" y="403412"/>
                </a:cubicBezTo>
                <a:cubicBezTo>
                  <a:pt x="306181" y="390997"/>
                  <a:pt x="312087" y="375234"/>
                  <a:pt x="322729" y="363071"/>
                </a:cubicBezTo>
                <a:cubicBezTo>
                  <a:pt x="343600" y="339218"/>
                  <a:pt x="367552" y="318247"/>
                  <a:pt x="389964" y="295835"/>
                </a:cubicBezTo>
                <a:cubicBezTo>
                  <a:pt x="398929" y="286870"/>
                  <a:pt x="404831" y="272950"/>
                  <a:pt x="416859" y="268941"/>
                </a:cubicBezTo>
                <a:cubicBezTo>
                  <a:pt x="512643" y="237013"/>
                  <a:pt x="443067" y="256581"/>
                  <a:pt x="632011" y="242047"/>
                </a:cubicBezTo>
                <a:cubicBezTo>
                  <a:pt x="728744" y="209804"/>
                  <a:pt x="607938" y="248925"/>
                  <a:pt x="726141" y="215153"/>
                </a:cubicBezTo>
                <a:cubicBezTo>
                  <a:pt x="739770" y="211259"/>
                  <a:pt x="752853" y="205600"/>
                  <a:pt x="766482" y="201706"/>
                </a:cubicBezTo>
                <a:cubicBezTo>
                  <a:pt x="784252" y="196629"/>
                  <a:pt x="802966" y="194748"/>
                  <a:pt x="820270" y="188259"/>
                </a:cubicBezTo>
                <a:cubicBezTo>
                  <a:pt x="839040" y="181220"/>
                  <a:pt x="856870" y="171678"/>
                  <a:pt x="874059" y="161365"/>
                </a:cubicBezTo>
                <a:cubicBezTo>
                  <a:pt x="874101" y="161340"/>
                  <a:pt x="974891" y="94143"/>
                  <a:pt x="995082" y="80682"/>
                </a:cubicBezTo>
                <a:lnTo>
                  <a:pt x="1035423" y="53788"/>
                </a:lnTo>
                <a:cubicBezTo>
                  <a:pt x="1048870" y="44823"/>
                  <a:pt x="1060432" y="32005"/>
                  <a:pt x="1075764" y="26894"/>
                </a:cubicBezTo>
                <a:lnTo>
                  <a:pt x="1156447" y="0"/>
                </a:lnTo>
                <a:cubicBezTo>
                  <a:pt x="1264023" y="4482"/>
                  <a:pt x="1372165" y="1557"/>
                  <a:pt x="1479176" y="13447"/>
                </a:cubicBezTo>
                <a:cubicBezTo>
                  <a:pt x="1495238" y="15232"/>
                  <a:pt x="1509421" y="27721"/>
                  <a:pt x="1519517" y="40341"/>
                </a:cubicBezTo>
                <a:cubicBezTo>
                  <a:pt x="1528372" y="51409"/>
                  <a:pt x="1528482" y="67235"/>
                  <a:pt x="1532964" y="80682"/>
                </a:cubicBezTo>
                <a:cubicBezTo>
                  <a:pt x="1537446" y="121023"/>
                  <a:pt x="1539738" y="161669"/>
                  <a:pt x="1546411" y="201706"/>
                </a:cubicBezTo>
                <a:cubicBezTo>
                  <a:pt x="1548741" y="215688"/>
                  <a:pt x="1551004" y="230979"/>
                  <a:pt x="1559859" y="242047"/>
                </a:cubicBezTo>
                <a:cubicBezTo>
                  <a:pt x="1569955" y="254667"/>
                  <a:pt x="1586753" y="259976"/>
                  <a:pt x="1600200" y="268941"/>
                </a:cubicBezTo>
                <a:cubicBezTo>
                  <a:pt x="1649891" y="343478"/>
                  <a:pt x="1598664" y="284523"/>
                  <a:pt x="1667435" y="322730"/>
                </a:cubicBezTo>
                <a:cubicBezTo>
                  <a:pt x="1713147" y="348126"/>
                  <a:pt x="1737961" y="382196"/>
                  <a:pt x="1788459" y="389965"/>
                </a:cubicBezTo>
                <a:cubicBezTo>
                  <a:pt x="1832982" y="396815"/>
                  <a:pt x="1878106" y="398930"/>
                  <a:pt x="1922929" y="403412"/>
                </a:cubicBezTo>
                <a:cubicBezTo>
                  <a:pt x="1931894" y="416859"/>
                  <a:pt x="1943259" y="428985"/>
                  <a:pt x="1949823" y="443753"/>
                </a:cubicBezTo>
                <a:cubicBezTo>
                  <a:pt x="1949827" y="443761"/>
                  <a:pt x="1983439" y="544602"/>
                  <a:pt x="1990164" y="564777"/>
                </a:cubicBezTo>
                <a:cubicBezTo>
                  <a:pt x="1990166" y="564782"/>
                  <a:pt x="2017056" y="645455"/>
                  <a:pt x="2017059" y="645459"/>
                </a:cubicBezTo>
                <a:cubicBezTo>
                  <a:pt x="2026024" y="658906"/>
                  <a:pt x="2037389" y="671032"/>
                  <a:pt x="2043953" y="685800"/>
                </a:cubicBezTo>
                <a:cubicBezTo>
                  <a:pt x="2093399" y="797053"/>
                  <a:pt x="2042509" y="738143"/>
                  <a:pt x="2097741" y="793377"/>
                </a:cubicBezTo>
                <a:cubicBezTo>
                  <a:pt x="2111608" y="834977"/>
                  <a:pt x="2124635" y="867068"/>
                  <a:pt x="2124635" y="914400"/>
                </a:cubicBezTo>
                <a:cubicBezTo>
                  <a:pt x="2124635" y="959447"/>
                  <a:pt x="2131334" y="1008579"/>
                  <a:pt x="2111188" y="1048871"/>
                </a:cubicBezTo>
                <a:cubicBezTo>
                  <a:pt x="2096733" y="1077781"/>
                  <a:pt x="2053362" y="1079804"/>
                  <a:pt x="2030506" y="1102659"/>
                </a:cubicBezTo>
                <a:cubicBezTo>
                  <a:pt x="2017059" y="1116106"/>
                  <a:pt x="2005987" y="1132451"/>
                  <a:pt x="1990164" y="1143000"/>
                </a:cubicBezTo>
                <a:cubicBezTo>
                  <a:pt x="1978370" y="1150862"/>
                  <a:pt x="1963270" y="1151965"/>
                  <a:pt x="1949823" y="1156447"/>
                </a:cubicBezTo>
                <a:cubicBezTo>
                  <a:pt x="1853987" y="1252283"/>
                  <a:pt x="1962755" y="1148790"/>
                  <a:pt x="1869141" y="1223682"/>
                </a:cubicBezTo>
                <a:cubicBezTo>
                  <a:pt x="1834213" y="1251625"/>
                  <a:pt x="1848470" y="1256776"/>
                  <a:pt x="1801906" y="1277471"/>
                </a:cubicBezTo>
                <a:cubicBezTo>
                  <a:pt x="1776495" y="1288765"/>
                  <a:pt x="1701263" y="1311469"/>
                  <a:pt x="1667435" y="1317812"/>
                </a:cubicBezTo>
                <a:cubicBezTo>
                  <a:pt x="1613839" y="1327861"/>
                  <a:pt x="1506070" y="1344706"/>
                  <a:pt x="1506070" y="1344706"/>
                </a:cubicBezTo>
                <a:lnTo>
                  <a:pt x="699247" y="1331259"/>
                </a:lnTo>
                <a:cubicBezTo>
                  <a:pt x="672292" y="1330442"/>
                  <a:pt x="596240" y="1313804"/>
                  <a:pt x="564776" y="1304365"/>
                </a:cubicBezTo>
                <a:cubicBezTo>
                  <a:pt x="537623" y="1296219"/>
                  <a:pt x="511596" y="1284347"/>
                  <a:pt x="484094" y="1277471"/>
                </a:cubicBezTo>
                <a:cubicBezTo>
                  <a:pt x="448235" y="1268506"/>
                  <a:pt x="411583" y="1262266"/>
                  <a:pt x="376517" y="1250577"/>
                </a:cubicBezTo>
                <a:cubicBezTo>
                  <a:pt x="363070" y="1246095"/>
                  <a:pt x="349927" y="1240568"/>
                  <a:pt x="336176" y="1237130"/>
                </a:cubicBezTo>
                <a:cubicBezTo>
                  <a:pt x="314503" y="1231712"/>
                  <a:pt x="253748" y="1224206"/>
                  <a:pt x="228600" y="1210235"/>
                </a:cubicBezTo>
                <a:cubicBezTo>
                  <a:pt x="164131" y="1174419"/>
                  <a:pt x="150158" y="1154206"/>
                  <a:pt x="134470" y="114300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8225952" y="3196715"/>
            <a:ext cx="1364889" cy="2977141"/>
            <a:chOff x="8225952" y="3196715"/>
            <a:chExt cx="1364889" cy="2977141"/>
          </a:xfrm>
        </p:grpSpPr>
        <p:grpSp>
          <p:nvGrpSpPr>
            <p:cNvPr id="82" name="Group 81"/>
            <p:cNvGrpSpPr/>
            <p:nvPr/>
          </p:nvGrpSpPr>
          <p:grpSpPr>
            <a:xfrm>
              <a:off x="8758158" y="3196715"/>
              <a:ext cx="776695" cy="2977141"/>
              <a:chOff x="3719927" y="990600"/>
              <a:chExt cx="986008" cy="3779455"/>
            </a:xfrm>
            <a:solidFill>
              <a:srgbClr val="FF0000"/>
            </a:solidFill>
          </p:grpSpPr>
          <p:sp>
            <p:nvSpPr>
              <p:cNvPr id="83" name="Rounded Rectangle 82"/>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5745961">
                <a:off x="4320028" y="2856130"/>
                <a:ext cx="561785" cy="21002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20356230">
                <a:off x="4318730" y="1891268"/>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1069183">
                <a:off x="3817347" y="3302077"/>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0017092">
                <a:off x="4245417" y="3449161"/>
                <a:ext cx="339233" cy="128464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7107398">
                <a:off x="3174592" y="2376991"/>
                <a:ext cx="1349509"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8225952" y="4422329"/>
              <a:ext cx="523075" cy="356607"/>
              <a:chOff x="4572000" y="3227195"/>
              <a:chExt cx="2128968" cy="1451427"/>
            </a:xfrm>
          </p:grpSpPr>
          <p:sp>
            <p:nvSpPr>
              <p:cNvPr id="92" name="Rounded Rectangle 91"/>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Pentagon 96"/>
            <p:cNvSpPr/>
            <p:nvPr/>
          </p:nvSpPr>
          <p:spPr>
            <a:xfrm rot="9986994">
              <a:off x="8978332" y="4877309"/>
              <a:ext cx="612509" cy="9722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757283" y="998750"/>
            <a:ext cx="3086239" cy="2636873"/>
            <a:chOff x="5757283" y="998750"/>
            <a:chExt cx="3086239" cy="2636873"/>
          </a:xfrm>
        </p:grpSpPr>
        <p:sp>
          <p:nvSpPr>
            <p:cNvPr id="98" name="Cloud Callout 97"/>
            <p:cNvSpPr/>
            <p:nvPr/>
          </p:nvSpPr>
          <p:spPr>
            <a:xfrm>
              <a:off x="5757283" y="998750"/>
              <a:ext cx="3086239" cy="2636873"/>
            </a:xfrm>
            <a:prstGeom prst="cloudCallout">
              <a:avLst>
                <a:gd name="adj1" fmla="val 42041"/>
                <a:gd name="adj2" fmla="val 486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6433942" y="1226679"/>
              <a:ext cx="1882639" cy="1808205"/>
              <a:chOff x="4110465" y="176646"/>
              <a:chExt cx="6172410" cy="5928372"/>
            </a:xfrm>
          </p:grpSpPr>
          <p:grpSp>
            <p:nvGrpSpPr>
              <p:cNvPr id="100" name="Group 99"/>
              <p:cNvGrpSpPr/>
              <p:nvPr/>
            </p:nvGrpSpPr>
            <p:grpSpPr>
              <a:xfrm>
                <a:off x="4110465" y="1166837"/>
                <a:ext cx="1001081" cy="4891151"/>
                <a:chOff x="2778169" y="914320"/>
                <a:chExt cx="1001081" cy="4891151"/>
              </a:xfrm>
            </p:grpSpPr>
            <p:sp>
              <p:nvSpPr>
                <p:cNvPr id="327" name="Rectangle 326"/>
                <p:cNvSpPr/>
                <p:nvPr/>
              </p:nvSpPr>
              <p:spPr>
                <a:xfrm flipV="1">
                  <a:off x="2838647" y="4231515"/>
                  <a:ext cx="916421" cy="1573956"/>
                </a:xfrm>
                <a:prstGeom prst="rect">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flipV="1">
                  <a:off x="2838644" y="2628943"/>
                  <a:ext cx="916421" cy="1564059"/>
                </a:xfrm>
                <a:prstGeom prst="rect">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rot="10800000">
                  <a:off x="2778169" y="4145971"/>
                  <a:ext cx="1001081" cy="91389"/>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Delay 4096"/>
                <p:cNvSpPr/>
                <p:nvPr/>
              </p:nvSpPr>
              <p:spPr>
                <a:xfrm rot="16200000">
                  <a:off x="2949497" y="5183996"/>
                  <a:ext cx="759203" cy="470304"/>
                </a:xfrm>
                <a:custGeom>
                  <a:avLst/>
                  <a:gdLst>
                    <a:gd name="connsiteX0" fmla="*/ 0 w 1850572"/>
                    <a:gd name="connsiteY0" fmla="*/ 0 h 783771"/>
                    <a:gd name="connsiteX1" fmla="*/ 925286 w 1850572"/>
                    <a:gd name="connsiteY1" fmla="*/ 0 h 783771"/>
                    <a:gd name="connsiteX2" fmla="*/ 1850572 w 1850572"/>
                    <a:gd name="connsiteY2" fmla="*/ 391886 h 783771"/>
                    <a:gd name="connsiteX3" fmla="*/ 925286 w 1850572"/>
                    <a:gd name="connsiteY3" fmla="*/ 783772 h 783771"/>
                    <a:gd name="connsiteX4" fmla="*/ 0 w 1850572"/>
                    <a:gd name="connsiteY4" fmla="*/ 783771 h 783771"/>
                    <a:gd name="connsiteX5" fmla="*/ 0 w 1850572"/>
                    <a:gd name="connsiteY5" fmla="*/ 0 h 783771"/>
                    <a:gd name="connsiteX0" fmla="*/ 0 w 2057400"/>
                    <a:gd name="connsiteY0" fmla="*/ 0 h 783772"/>
                    <a:gd name="connsiteX1" fmla="*/ 925286 w 2057400"/>
                    <a:gd name="connsiteY1" fmla="*/ 0 h 783772"/>
                    <a:gd name="connsiteX2" fmla="*/ 2057400 w 2057400"/>
                    <a:gd name="connsiteY2" fmla="*/ 391889 h 783772"/>
                    <a:gd name="connsiteX3" fmla="*/ 925286 w 2057400"/>
                    <a:gd name="connsiteY3" fmla="*/ 783772 h 783772"/>
                    <a:gd name="connsiteX4" fmla="*/ 0 w 2057400"/>
                    <a:gd name="connsiteY4" fmla="*/ 783771 h 783772"/>
                    <a:gd name="connsiteX5" fmla="*/ 0 w 2057400"/>
                    <a:gd name="connsiteY5" fmla="*/ 0 h 783772"/>
                    <a:gd name="connsiteX0" fmla="*/ 0 w 2059433"/>
                    <a:gd name="connsiteY0" fmla="*/ 0 h 783772"/>
                    <a:gd name="connsiteX1" fmla="*/ 925286 w 2059433"/>
                    <a:gd name="connsiteY1" fmla="*/ 0 h 783772"/>
                    <a:gd name="connsiteX2" fmla="*/ 2057400 w 2059433"/>
                    <a:gd name="connsiteY2" fmla="*/ 391889 h 783772"/>
                    <a:gd name="connsiteX3" fmla="*/ 925286 w 2059433"/>
                    <a:gd name="connsiteY3" fmla="*/ 783772 h 783772"/>
                    <a:gd name="connsiteX4" fmla="*/ 0 w 2059433"/>
                    <a:gd name="connsiteY4" fmla="*/ 783771 h 783772"/>
                    <a:gd name="connsiteX5" fmla="*/ 0 w 2059433"/>
                    <a:gd name="connsiteY5" fmla="*/ 0 h 783772"/>
                    <a:gd name="connsiteX0" fmla="*/ 0 w 2057938"/>
                    <a:gd name="connsiteY0" fmla="*/ 0 h 783772"/>
                    <a:gd name="connsiteX1" fmla="*/ 925286 w 2057938"/>
                    <a:gd name="connsiteY1" fmla="*/ 0 h 783772"/>
                    <a:gd name="connsiteX2" fmla="*/ 2057400 w 2057938"/>
                    <a:gd name="connsiteY2" fmla="*/ 391889 h 783772"/>
                    <a:gd name="connsiteX3" fmla="*/ 925286 w 2057938"/>
                    <a:gd name="connsiteY3" fmla="*/ 783772 h 783772"/>
                    <a:gd name="connsiteX4" fmla="*/ 0 w 2057938"/>
                    <a:gd name="connsiteY4" fmla="*/ 783771 h 783772"/>
                    <a:gd name="connsiteX5" fmla="*/ 0 w 2057938"/>
                    <a:gd name="connsiteY5" fmla="*/ 0 h 783772"/>
                    <a:gd name="connsiteX0" fmla="*/ 0 w 2184710"/>
                    <a:gd name="connsiteY0" fmla="*/ 0 h 783772"/>
                    <a:gd name="connsiteX1" fmla="*/ 925286 w 2184710"/>
                    <a:gd name="connsiteY1" fmla="*/ 0 h 783772"/>
                    <a:gd name="connsiteX2" fmla="*/ 2184259 w 2184710"/>
                    <a:gd name="connsiteY2" fmla="*/ 391890 h 783772"/>
                    <a:gd name="connsiteX3" fmla="*/ 925286 w 2184710"/>
                    <a:gd name="connsiteY3" fmla="*/ 783772 h 783772"/>
                    <a:gd name="connsiteX4" fmla="*/ 0 w 2184710"/>
                    <a:gd name="connsiteY4" fmla="*/ 783771 h 783772"/>
                    <a:gd name="connsiteX5" fmla="*/ 0 w 2184710"/>
                    <a:gd name="connsiteY5" fmla="*/ 0 h 783772"/>
                    <a:gd name="connsiteX0" fmla="*/ 0 w 2184300"/>
                    <a:gd name="connsiteY0" fmla="*/ 0 h 783772"/>
                    <a:gd name="connsiteX1" fmla="*/ 925286 w 2184300"/>
                    <a:gd name="connsiteY1" fmla="*/ 0 h 783772"/>
                    <a:gd name="connsiteX2" fmla="*/ 2184259 w 2184300"/>
                    <a:gd name="connsiteY2" fmla="*/ 391890 h 783772"/>
                    <a:gd name="connsiteX3" fmla="*/ 925286 w 2184300"/>
                    <a:gd name="connsiteY3" fmla="*/ 783772 h 783772"/>
                    <a:gd name="connsiteX4" fmla="*/ 0 w 2184300"/>
                    <a:gd name="connsiteY4" fmla="*/ 783771 h 783772"/>
                    <a:gd name="connsiteX5" fmla="*/ 0 w 2184300"/>
                    <a:gd name="connsiteY5" fmla="*/ 0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300" h="783772">
                      <a:moveTo>
                        <a:pt x="0" y="0"/>
                      </a:moveTo>
                      <a:lnTo>
                        <a:pt x="925286" y="0"/>
                      </a:lnTo>
                      <a:cubicBezTo>
                        <a:pt x="1436307" y="0"/>
                        <a:pt x="2177839" y="208109"/>
                        <a:pt x="2184259" y="391890"/>
                      </a:cubicBezTo>
                      <a:cubicBezTo>
                        <a:pt x="2190679" y="575671"/>
                        <a:pt x="1436307" y="783772"/>
                        <a:pt x="925286" y="783772"/>
                      </a:cubicBezTo>
                      <a:lnTo>
                        <a:pt x="0" y="783771"/>
                      </a:lnTo>
                      <a:lnTo>
                        <a:pt x="0" y="0"/>
                      </a:lnTo>
                      <a:close/>
                    </a:path>
                  </a:pathLst>
                </a:cu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Isosceles Triangle 330"/>
                <p:cNvSpPr/>
                <p:nvPr/>
              </p:nvSpPr>
              <p:spPr>
                <a:xfrm>
                  <a:off x="2858792" y="914320"/>
                  <a:ext cx="880139" cy="1706527"/>
                </a:xfrm>
                <a:prstGeom prst="triangle">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31"/>
                <p:cNvGrpSpPr/>
                <p:nvPr/>
              </p:nvGrpSpPr>
              <p:grpSpPr>
                <a:xfrm>
                  <a:off x="3073789" y="3393487"/>
                  <a:ext cx="450148" cy="618112"/>
                  <a:chOff x="9198428" y="4408714"/>
                  <a:chExt cx="729344" cy="1001486"/>
                </a:xfrm>
              </p:grpSpPr>
              <p:grpSp>
                <p:nvGrpSpPr>
                  <p:cNvPr id="336" name="Group 335"/>
                  <p:cNvGrpSpPr/>
                  <p:nvPr/>
                </p:nvGrpSpPr>
                <p:grpSpPr>
                  <a:xfrm>
                    <a:off x="9198428" y="4408714"/>
                    <a:ext cx="293915" cy="990600"/>
                    <a:chOff x="5519054" y="3396343"/>
                    <a:chExt cx="1197431" cy="2667000"/>
                  </a:xfrm>
                </p:grpSpPr>
                <p:sp>
                  <p:nvSpPr>
                    <p:cNvPr id="347"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9633857" y="4419600"/>
                    <a:ext cx="293915" cy="990600"/>
                    <a:chOff x="5519054" y="3396343"/>
                    <a:chExt cx="1197431" cy="2667000"/>
                  </a:xfrm>
                </p:grpSpPr>
                <p:sp>
                  <p:nvSpPr>
                    <p:cNvPr id="338"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3" name="Trapezoid 332"/>
                <p:cNvSpPr/>
                <p:nvPr/>
              </p:nvSpPr>
              <p:spPr>
                <a:xfrm rot="10800000">
                  <a:off x="2798330" y="2526786"/>
                  <a:ext cx="980912" cy="94061"/>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Block Arc 333"/>
                <p:cNvSpPr/>
                <p:nvPr/>
              </p:nvSpPr>
              <p:spPr>
                <a:xfrm>
                  <a:off x="3073789" y="3366612"/>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Block Arc 334"/>
                <p:cNvSpPr/>
                <p:nvPr/>
              </p:nvSpPr>
              <p:spPr>
                <a:xfrm>
                  <a:off x="3342534" y="3366612"/>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1" name="Group 100"/>
              <p:cNvGrpSpPr/>
              <p:nvPr/>
            </p:nvGrpSpPr>
            <p:grpSpPr>
              <a:xfrm>
                <a:off x="6788652" y="176646"/>
                <a:ext cx="1001081" cy="4891151"/>
                <a:chOff x="2778169" y="914320"/>
                <a:chExt cx="1001081" cy="4891151"/>
              </a:xfrm>
            </p:grpSpPr>
            <p:sp>
              <p:nvSpPr>
                <p:cNvPr id="298" name="Rectangle 297"/>
                <p:cNvSpPr/>
                <p:nvPr/>
              </p:nvSpPr>
              <p:spPr>
                <a:xfrm flipV="1">
                  <a:off x="2838647" y="4231515"/>
                  <a:ext cx="916421" cy="1573956"/>
                </a:xfrm>
                <a:prstGeom prst="rect">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flipV="1">
                  <a:off x="2838644" y="2628943"/>
                  <a:ext cx="916421" cy="1564059"/>
                </a:xfrm>
                <a:prstGeom prst="rect">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rot="10800000">
                  <a:off x="2778169" y="4145971"/>
                  <a:ext cx="1001081" cy="91389"/>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Delay 4096"/>
                <p:cNvSpPr/>
                <p:nvPr/>
              </p:nvSpPr>
              <p:spPr>
                <a:xfrm rot="16200000">
                  <a:off x="2949497" y="5183996"/>
                  <a:ext cx="759203" cy="470304"/>
                </a:xfrm>
                <a:custGeom>
                  <a:avLst/>
                  <a:gdLst>
                    <a:gd name="connsiteX0" fmla="*/ 0 w 1850572"/>
                    <a:gd name="connsiteY0" fmla="*/ 0 h 783771"/>
                    <a:gd name="connsiteX1" fmla="*/ 925286 w 1850572"/>
                    <a:gd name="connsiteY1" fmla="*/ 0 h 783771"/>
                    <a:gd name="connsiteX2" fmla="*/ 1850572 w 1850572"/>
                    <a:gd name="connsiteY2" fmla="*/ 391886 h 783771"/>
                    <a:gd name="connsiteX3" fmla="*/ 925286 w 1850572"/>
                    <a:gd name="connsiteY3" fmla="*/ 783772 h 783771"/>
                    <a:gd name="connsiteX4" fmla="*/ 0 w 1850572"/>
                    <a:gd name="connsiteY4" fmla="*/ 783771 h 783771"/>
                    <a:gd name="connsiteX5" fmla="*/ 0 w 1850572"/>
                    <a:gd name="connsiteY5" fmla="*/ 0 h 783771"/>
                    <a:gd name="connsiteX0" fmla="*/ 0 w 2057400"/>
                    <a:gd name="connsiteY0" fmla="*/ 0 h 783772"/>
                    <a:gd name="connsiteX1" fmla="*/ 925286 w 2057400"/>
                    <a:gd name="connsiteY1" fmla="*/ 0 h 783772"/>
                    <a:gd name="connsiteX2" fmla="*/ 2057400 w 2057400"/>
                    <a:gd name="connsiteY2" fmla="*/ 391889 h 783772"/>
                    <a:gd name="connsiteX3" fmla="*/ 925286 w 2057400"/>
                    <a:gd name="connsiteY3" fmla="*/ 783772 h 783772"/>
                    <a:gd name="connsiteX4" fmla="*/ 0 w 2057400"/>
                    <a:gd name="connsiteY4" fmla="*/ 783771 h 783772"/>
                    <a:gd name="connsiteX5" fmla="*/ 0 w 2057400"/>
                    <a:gd name="connsiteY5" fmla="*/ 0 h 783772"/>
                    <a:gd name="connsiteX0" fmla="*/ 0 w 2059433"/>
                    <a:gd name="connsiteY0" fmla="*/ 0 h 783772"/>
                    <a:gd name="connsiteX1" fmla="*/ 925286 w 2059433"/>
                    <a:gd name="connsiteY1" fmla="*/ 0 h 783772"/>
                    <a:gd name="connsiteX2" fmla="*/ 2057400 w 2059433"/>
                    <a:gd name="connsiteY2" fmla="*/ 391889 h 783772"/>
                    <a:gd name="connsiteX3" fmla="*/ 925286 w 2059433"/>
                    <a:gd name="connsiteY3" fmla="*/ 783772 h 783772"/>
                    <a:gd name="connsiteX4" fmla="*/ 0 w 2059433"/>
                    <a:gd name="connsiteY4" fmla="*/ 783771 h 783772"/>
                    <a:gd name="connsiteX5" fmla="*/ 0 w 2059433"/>
                    <a:gd name="connsiteY5" fmla="*/ 0 h 783772"/>
                    <a:gd name="connsiteX0" fmla="*/ 0 w 2057938"/>
                    <a:gd name="connsiteY0" fmla="*/ 0 h 783772"/>
                    <a:gd name="connsiteX1" fmla="*/ 925286 w 2057938"/>
                    <a:gd name="connsiteY1" fmla="*/ 0 h 783772"/>
                    <a:gd name="connsiteX2" fmla="*/ 2057400 w 2057938"/>
                    <a:gd name="connsiteY2" fmla="*/ 391889 h 783772"/>
                    <a:gd name="connsiteX3" fmla="*/ 925286 w 2057938"/>
                    <a:gd name="connsiteY3" fmla="*/ 783772 h 783772"/>
                    <a:gd name="connsiteX4" fmla="*/ 0 w 2057938"/>
                    <a:gd name="connsiteY4" fmla="*/ 783771 h 783772"/>
                    <a:gd name="connsiteX5" fmla="*/ 0 w 2057938"/>
                    <a:gd name="connsiteY5" fmla="*/ 0 h 783772"/>
                    <a:gd name="connsiteX0" fmla="*/ 0 w 2184710"/>
                    <a:gd name="connsiteY0" fmla="*/ 0 h 783772"/>
                    <a:gd name="connsiteX1" fmla="*/ 925286 w 2184710"/>
                    <a:gd name="connsiteY1" fmla="*/ 0 h 783772"/>
                    <a:gd name="connsiteX2" fmla="*/ 2184259 w 2184710"/>
                    <a:gd name="connsiteY2" fmla="*/ 391890 h 783772"/>
                    <a:gd name="connsiteX3" fmla="*/ 925286 w 2184710"/>
                    <a:gd name="connsiteY3" fmla="*/ 783772 h 783772"/>
                    <a:gd name="connsiteX4" fmla="*/ 0 w 2184710"/>
                    <a:gd name="connsiteY4" fmla="*/ 783771 h 783772"/>
                    <a:gd name="connsiteX5" fmla="*/ 0 w 2184710"/>
                    <a:gd name="connsiteY5" fmla="*/ 0 h 783772"/>
                    <a:gd name="connsiteX0" fmla="*/ 0 w 2184300"/>
                    <a:gd name="connsiteY0" fmla="*/ 0 h 783772"/>
                    <a:gd name="connsiteX1" fmla="*/ 925286 w 2184300"/>
                    <a:gd name="connsiteY1" fmla="*/ 0 h 783772"/>
                    <a:gd name="connsiteX2" fmla="*/ 2184259 w 2184300"/>
                    <a:gd name="connsiteY2" fmla="*/ 391890 h 783772"/>
                    <a:gd name="connsiteX3" fmla="*/ 925286 w 2184300"/>
                    <a:gd name="connsiteY3" fmla="*/ 783772 h 783772"/>
                    <a:gd name="connsiteX4" fmla="*/ 0 w 2184300"/>
                    <a:gd name="connsiteY4" fmla="*/ 783771 h 783772"/>
                    <a:gd name="connsiteX5" fmla="*/ 0 w 2184300"/>
                    <a:gd name="connsiteY5" fmla="*/ 0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300" h="783772">
                      <a:moveTo>
                        <a:pt x="0" y="0"/>
                      </a:moveTo>
                      <a:lnTo>
                        <a:pt x="925286" y="0"/>
                      </a:lnTo>
                      <a:cubicBezTo>
                        <a:pt x="1436307" y="0"/>
                        <a:pt x="2177839" y="208109"/>
                        <a:pt x="2184259" y="391890"/>
                      </a:cubicBezTo>
                      <a:cubicBezTo>
                        <a:pt x="2190679" y="575671"/>
                        <a:pt x="1436307" y="783772"/>
                        <a:pt x="925286" y="783772"/>
                      </a:cubicBezTo>
                      <a:lnTo>
                        <a:pt x="0" y="783771"/>
                      </a:lnTo>
                      <a:lnTo>
                        <a:pt x="0" y="0"/>
                      </a:lnTo>
                      <a:close/>
                    </a:path>
                  </a:pathLst>
                </a:cu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Isosceles Triangle 301"/>
                <p:cNvSpPr/>
                <p:nvPr/>
              </p:nvSpPr>
              <p:spPr>
                <a:xfrm>
                  <a:off x="2858792" y="914320"/>
                  <a:ext cx="880139" cy="1706527"/>
                </a:xfrm>
                <a:prstGeom prst="triangle">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302"/>
                <p:cNvGrpSpPr/>
                <p:nvPr/>
              </p:nvGrpSpPr>
              <p:grpSpPr>
                <a:xfrm>
                  <a:off x="3073789" y="3393487"/>
                  <a:ext cx="450148" cy="618112"/>
                  <a:chOff x="9198428" y="4408714"/>
                  <a:chExt cx="729344" cy="1001486"/>
                </a:xfrm>
              </p:grpSpPr>
              <p:grpSp>
                <p:nvGrpSpPr>
                  <p:cNvPr id="307" name="Group 306"/>
                  <p:cNvGrpSpPr/>
                  <p:nvPr/>
                </p:nvGrpSpPr>
                <p:grpSpPr>
                  <a:xfrm>
                    <a:off x="9198428" y="4408714"/>
                    <a:ext cx="293915" cy="990600"/>
                    <a:chOff x="5519054" y="3396343"/>
                    <a:chExt cx="1197431" cy="2667000"/>
                  </a:xfrm>
                </p:grpSpPr>
                <p:sp>
                  <p:nvSpPr>
                    <p:cNvPr id="318"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9633857" y="4419600"/>
                    <a:ext cx="293915" cy="990600"/>
                    <a:chOff x="5519054" y="3396343"/>
                    <a:chExt cx="1197431" cy="2667000"/>
                  </a:xfrm>
                </p:grpSpPr>
                <p:sp>
                  <p:nvSpPr>
                    <p:cNvPr id="309"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4" name="Trapezoid 303"/>
                <p:cNvSpPr/>
                <p:nvPr/>
              </p:nvSpPr>
              <p:spPr>
                <a:xfrm rot="10800000">
                  <a:off x="2798330" y="2526786"/>
                  <a:ext cx="980912" cy="94061"/>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Block Arc 304"/>
                <p:cNvSpPr/>
                <p:nvPr/>
              </p:nvSpPr>
              <p:spPr>
                <a:xfrm>
                  <a:off x="3073789" y="3366612"/>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Block Arc 305"/>
                <p:cNvSpPr/>
                <p:nvPr/>
              </p:nvSpPr>
              <p:spPr>
                <a:xfrm>
                  <a:off x="3342534" y="3366612"/>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2" name="Rectangle 101"/>
              <p:cNvSpPr/>
              <p:nvPr/>
            </p:nvSpPr>
            <p:spPr>
              <a:xfrm flipV="1">
                <a:off x="9342272" y="4510908"/>
                <a:ext cx="916421" cy="1573956"/>
              </a:xfrm>
              <a:prstGeom prst="rect">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flipV="1">
                <a:off x="9342269" y="2908336"/>
                <a:ext cx="916421" cy="1564059"/>
              </a:xfrm>
              <a:prstGeom prst="rect">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0800000">
                <a:off x="9281794" y="4425364"/>
                <a:ext cx="1001081" cy="91389"/>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lay 4096"/>
              <p:cNvSpPr/>
              <p:nvPr/>
            </p:nvSpPr>
            <p:spPr>
              <a:xfrm rot="16200000">
                <a:off x="9453122" y="5463389"/>
                <a:ext cx="759203" cy="470304"/>
              </a:xfrm>
              <a:custGeom>
                <a:avLst/>
                <a:gdLst>
                  <a:gd name="connsiteX0" fmla="*/ 0 w 1850572"/>
                  <a:gd name="connsiteY0" fmla="*/ 0 h 783771"/>
                  <a:gd name="connsiteX1" fmla="*/ 925286 w 1850572"/>
                  <a:gd name="connsiteY1" fmla="*/ 0 h 783771"/>
                  <a:gd name="connsiteX2" fmla="*/ 1850572 w 1850572"/>
                  <a:gd name="connsiteY2" fmla="*/ 391886 h 783771"/>
                  <a:gd name="connsiteX3" fmla="*/ 925286 w 1850572"/>
                  <a:gd name="connsiteY3" fmla="*/ 783772 h 783771"/>
                  <a:gd name="connsiteX4" fmla="*/ 0 w 1850572"/>
                  <a:gd name="connsiteY4" fmla="*/ 783771 h 783771"/>
                  <a:gd name="connsiteX5" fmla="*/ 0 w 1850572"/>
                  <a:gd name="connsiteY5" fmla="*/ 0 h 783771"/>
                  <a:gd name="connsiteX0" fmla="*/ 0 w 2057400"/>
                  <a:gd name="connsiteY0" fmla="*/ 0 h 783772"/>
                  <a:gd name="connsiteX1" fmla="*/ 925286 w 2057400"/>
                  <a:gd name="connsiteY1" fmla="*/ 0 h 783772"/>
                  <a:gd name="connsiteX2" fmla="*/ 2057400 w 2057400"/>
                  <a:gd name="connsiteY2" fmla="*/ 391889 h 783772"/>
                  <a:gd name="connsiteX3" fmla="*/ 925286 w 2057400"/>
                  <a:gd name="connsiteY3" fmla="*/ 783772 h 783772"/>
                  <a:gd name="connsiteX4" fmla="*/ 0 w 2057400"/>
                  <a:gd name="connsiteY4" fmla="*/ 783771 h 783772"/>
                  <a:gd name="connsiteX5" fmla="*/ 0 w 2057400"/>
                  <a:gd name="connsiteY5" fmla="*/ 0 h 783772"/>
                  <a:gd name="connsiteX0" fmla="*/ 0 w 2059433"/>
                  <a:gd name="connsiteY0" fmla="*/ 0 h 783772"/>
                  <a:gd name="connsiteX1" fmla="*/ 925286 w 2059433"/>
                  <a:gd name="connsiteY1" fmla="*/ 0 h 783772"/>
                  <a:gd name="connsiteX2" fmla="*/ 2057400 w 2059433"/>
                  <a:gd name="connsiteY2" fmla="*/ 391889 h 783772"/>
                  <a:gd name="connsiteX3" fmla="*/ 925286 w 2059433"/>
                  <a:gd name="connsiteY3" fmla="*/ 783772 h 783772"/>
                  <a:gd name="connsiteX4" fmla="*/ 0 w 2059433"/>
                  <a:gd name="connsiteY4" fmla="*/ 783771 h 783772"/>
                  <a:gd name="connsiteX5" fmla="*/ 0 w 2059433"/>
                  <a:gd name="connsiteY5" fmla="*/ 0 h 783772"/>
                  <a:gd name="connsiteX0" fmla="*/ 0 w 2057938"/>
                  <a:gd name="connsiteY0" fmla="*/ 0 h 783772"/>
                  <a:gd name="connsiteX1" fmla="*/ 925286 w 2057938"/>
                  <a:gd name="connsiteY1" fmla="*/ 0 h 783772"/>
                  <a:gd name="connsiteX2" fmla="*/ 2057400 w 2057938"/>
                  <a:gd name="connsiteY2" fmla="*/ 391889 h 783772"/>
                  <a:gd name="connsiteX3" fmla="*/ 925286 w 2057938"/>
                  <a:gd name="connsiteY3" fmla="*/ 783772 h 783772"/>
                  <a:gd name="connsiteX4" fmla="*/ 0 w 2057938"/>
                  <a:gd name="connsiteY4" fmla="*/ 783771 h 783772"/>
                  <a:gd name="connsiteX5" fmla="*/ 0 w 2057938"/>
                  <a:gd name="connsiteY5" fmla="*/ 0 h 783772"/>
                  <a:gd name="connsiteX0" fmla="*/ 0 w 2184710"/>
                  <a:gd name="connsiteY0" fmla="*/ 0 h 783772"/>
                  <a:gd name="connsiteX1" fmla="*/ 925286 w 2184710"/>
                  <a:gd name="connsiteY1" fmla="*/ 0 h 783772"/>
                  <a:gd name="connsiteX2" fmla="*/ 2184259 w 2184710"/>
                  <a:gd name="connsiteY2" fmla="*/ 391890 h 783772"/>
                  <a:gd name="connsiteX3" fmla="*/ 925286 w 2184710"/>
                  <a:gd name="connsiteY3" fmla="*/ 783772 h 783772"/>
                  <a:gd name="connsiteX4" fmla="*/ 0 w 2184710"/>
                  <a:gd name="connsiteY4" fmla="*/ 783771 h 783772"/>
                  <a:gd name="connsiteX5" fmla="*/ 0 w 2184710"/>
                  <a:gd name="connsiteY5" fmla="*/ 0 h 783772"/>
                  <a:gd name="connsiteX0" fmla="*/ 0 w 2184300"/>
                  <a:gd name="connsiteY0" fmla="*/ 0 h 783772"/>
                  <a:gd name="connsiteX1" fmla="*/ 925286 w 2184300"/>
                  <a:gd name="connsiteY1" fmla="*/ 0 h 783772"/>
                  <a:gd name="connsiteX2" fmla="*/ 2184259 w 2184300"/>
                  <a:gd name="connsiteY2" fmla="*/ 391890 h 783772"/>
                  <a:gd name="connsiteX3" fmla="*/ 925286 w 2184300"/>
                  <a:gd name="connsiteY3" fmla="*/ 783772 h 783772"/>
                  <a:gd name="connsiteX4" fmla="*/ 0 w 2184300"/>
                  <a:gd name="connsiteY4" fmla="*/ 783771 h 783772"/>
                  <a:gd name="connsiteX5" fmla="*/ 0 w 2184300"/>
                  <a:gd name="connsiteY5" fmla="*/ 0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300" h="783772">
                    <a:moveTo>
                      <a:pt x="0" y="0"/>
                    </a:moveTo>
                    <a:lnTo>
                      <a:pt x="925286" y="0"/>
                    </a:lnTo>
                    <a:cubicBezTo>
                      <a:pt x="1436307" y="0"/>
                      <a:pt x="2177839" y="208109"/>
                      <a:pt x="2184259" y="391890"/>
                    </a:cubicBezTo>
                    <a:cubicBezTo>
                      <a:pt x="2190679" y="575671"/>
                      <a:pt x="1436307" y="783772"/>
                      <a:pt x="925286" y="783772"/>
                    </a:cubicBezTo>
                    <a:lnTo>
                      <a:pt x="0" y="783771"/>
                    </a:lnTo>
                    <a:lnTo>
                      <a:pt x="0" y="0"/>
                    </a:lnTo>
                    <a:close/>
                  </a:path>
                </a:pathLst>
              </a:cu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a:off x="9362417" y="1193713"/>
                <a:ext cx="880139" cy="1706527"/>
              </a:xfrm>
              <a:prstGeom prst="triangle">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9577414" y="3672880"/>
                <a:ext cx="450148" cy="618112"/>
                <a:chOff x="9198428" y="4408714"/>
                <a:chExt cx="729344" cy="1001486"/>
              </a:xfrm>
            </p:grpSpPr>
            <p:grpSp>
              <p:nvGrpSpPr>
                <p:cNvPr id="278" name="Group 277"/>
                <p:cNvGrpSpPr/>
                <p:nvPr/>
              </p:nvGrpSpPr>
              <p:grpSpPr>
                <a:xfrm>
                  <a:off x="9198428" y="4408714"/>
                  <a:ext cx="293915" cy="990600"/>
                  <a:chOff x="5519054" y="3396343"/>
                  <a:chExt cx="1197431" cy="2667000"/>
                </a:xfrm>
              </p:grpSpPr>
              <p:sp>
                <p:nvSpPr>
                  <p:cNvPr id="289"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a:off x="9633857" y="4419600"/>
                  <a:ext cx="293915" cy="990600"/>
                  <a:chOff x="5519054" y="3396343"/>
                  <a:chExt cx="1197431" cy="2667000"/>
                </a:xfrm>
              </p:grpSpPr>
              <p:sp>
                <p:nvSpPr>
                  <p:cNvPr id="280"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Rectangle 107"/>
              <p:cNvSpPr/>
              <p:nvPr/>
            </p:nvSpPr>
            <p:spPr>
              <a:xfrm flipV="1">
                <a:off x="5673901" y="4338022"/>
                <a:ext cx="3110716" cy="1740119"/>
              </a:xfrm>
              <a:prstGeom prst="rect">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a:off x="5673901" y="2651652"/>
                <a:ext cx="3191339" cy="1706527"/>
              </a:xfrm>
              <a:prstGeom prst="triangl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rot="2809159" flipH="1" flipV="1">
                <a:off x="6017401" y="3119869"/>
                <a:ext cx="2364053" cy="2350388"/>
              </a:xfrm>
              <a:custGeom>
                <a:avLst/>
                <a:gdLst>
                  <a:gd name="connsiteX0" fmla="*/ 3830316 w 3830316"/>
                  <a:gd name="connsiteY0" fmla="*/ 3800596 h 3808176"/>
                  <a:gd name="connsiteX1" fmla="*/ 3808273 w 3830316"/>
                  <a:gd name="connsiteY1" fmla="*/ 3801998 h 3808176"/>
                  <a:gd name="connsiteX2" fmla="*/ 3808273 w 3830316"/>
                  <a:gd name="connsiteY2" fmla="*/ 3808176 h 3808176"/>
                  <a:gd name="connsiteX3" fmla="*/ 0 w 3830316"/>
                  <a:gd name="connsiteY3" fmla="*/ 3808176 h 3808176"/>
                  <a:gd name="connsiteX4" fmla="*/ 0 w 3830316"/>
                  <a:gd name="connsiteY4" fmla="*/ 3714271 h 3808176"/>
                  <a:gd name="connsiteX5" fmla="*/ 3730732 w 3830316"/>
                  <a:gd name="connsiteY5" fmla="*/ 3714271 h 3808176"/>
                  <a:gd name="connsiteX6" fmla="*/ 3494914 w 3830316"/>
                  <a:gd name="connsiteY6" fmla="*/ 5960 h 3808176"/>
                  <a:gd name="connsiteX7" fmla="*/ 3588630 w 3830316"/>
                  <a:gd name="connsiteY7" fmla="*/ 0 h 38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0316" h="3808176">
                    <a:moveTo>
                      <a:pt x="3830316" y="3800596"/>
                    </a:moveTo>
                    <a:lnTo>
                      <a:pt x="3808273" y="3801998"/>
                    </a:lnTo>
                    <a:lnTo>
                      <a:pt x="3808273" y="3808176"/>
                    </a:lnTo>
                    <a:lnTo>
                      <a:pt x="0" y="3808176"/>
                    </a:lnTo>
                    <a:lnTo>
                      <a:pt x="0" y="3714271"/>
                    </a:lnTo>
                    <a:lnTo>
                      <a:pt x="3730732" y="3714271"/>
                    </a:lnTo>
                    <a:lnTo>
                      <a:pt x="3494914" y="5960"/>
                    </a:lnTo>
                    <a:lnTo>
                      <a:pt x="3588630" y="0"/>
                    </a:lnTo>
                    <a:close/>
                  </a:path>
                </a:pathLst>
              </a:cu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24"/>
              <p:cNvSpPr/>
              <p:nvPr/>
            </p:nvSpPr>
            <p:spPr>
              <a:xfrm rot="5400000">
                <a:off x="8285761" y="4608449"/>
                <a:ext cx="1834181" cy="1111929"/>
              </a:xfrm>
              <a:custGeom>
                <a:avLst/>
                <a:gdLst>
                  <a:gd name="connsiteX0" fmla="*/ 0 w 2960914"/>
                  <a:gd name="connsiteY0" fmla="*/ 2525486 h 2525486"/>
                  <a:gd name="connsiteX1" fmla="*/ 631372 w 2960914"/>
                  <a:gd name="connsiteY1" fmla="*/ 0 h 2525486"/>
                  <a:gd name="connsiteX2" fmla="*/ 2329543 w 2960914"/>
                  <a:gd name="connsiteY2" fmla="*/ 0 h 2525486"/>
                  <a:gd name="connsiteX3" fmla="*/ 2960914 w 2960914"/>
                  <a:gd name="connsiteY3" fmla="*/ 2525486 h 2525486"/>
                  <a:gd name="connsiteX4" fmla="*/ 0 w 2960914"/>
                  <a:gd name="connsiteY4" fmla="*/ 2525486 h 2525486"/>
                  <a:gd name="connsiteX0" fmla="*/ 0 w 2971800"/>
                  <a:gd name="connsiteY0" fmla="*/ 2525486 h 2525486"/>
                  <a:gd name="connsiteX1" fmla="*/ 631372 w 2971800"/>
                  <a:gd name="connsiteY1" fmla="*/ 0 h 2525486"/>
                  <a:gd name="connsiteX2" fmla="*/ 2971800 w 2971800"/>
                  <a:gd name="connsiteY2" fmla="*/ 10886 h 2525486"/>
                  <a:gd name="connsiteX3" fmla="*/ 2960914 w 2971800"/>
                  <a:gd name="connsiteY3" fmla="*/ 2525486 h 2525486"/>
                  <a:gd name="connsiteX4" fmla="*/ 0 w 2971800"/>
                  <a:gd name="connsiteY4" fmla="*/ 2525486 h 252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525486">
                    <a:moveTo>
                      <a:pt x="0" y="2525486"/>
                    </a:moveTo>
                    <a:lnTo>
                      <a:pt x="631372" y="0"/>
                    </a:lnTo>
                    <a:lnTo>
                      <a:pt x="2971800" y="10886"/>
                    </a:lnTo>
                    <a:cubicBezTo>
                      <a:pt x="2968171" y="849086"/>
                      <a:pt x="2964543" y="1687286"/>
                      <a:pt x="2960914" y="2525486"/>
                    </a:cubicBezTo>
                    <a:lnTo>
                      <a:pt x="0" y="2525486"/>
                    </a:lnTo>
                    <a:close/>
                  </a:path>
                </a:pathLst>
              </a:cu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24"/>
              <p:cNvSpPr/>
              <p:nvPr/>
            </p:nvSpPr>
            <p:spPr>
              <a:xfrm rot="16200000" flipH="1">
                <a:off x="4365452" y="4675633"/>
                <a:ext cx="1834181" cy="977557"/>
              </a:xfrm>
              <a:custGeom>
                <a:avLst/>
                <a:gdLst>
                  <a:gd name="connsiteX0" fmla="*/ 0 w 2960914"/>
                  <a:gd name="connsiteY0" fmla="*/ 2525486 h 2525486"/>
                  <a:gd name="connsiteX1" fmla="*/ 631372 w 2960914"/>
                  <a:gd name="connsiteY1" fmla="*/ 0 h 2525486"/>
                  <a:gd name="connsiteX2" fmla="*/ 2329543 w 2960914"/>
                  <a:gd name="connsiteY2" fmla="*/ 0 h 2525486"/>
                  <a:gd name="connsiteX3" fmla="*/ 2960914 w 2960914"/>
                  <a:gd name="connsiteY3" fmla="*/ 2525486 h 2525486"/>
                  <a:gd name="connsiteX4" fmla="*/ 0 w 2960914"/>
                  <a:gd name="connsiteY4" fmla="*/ 2525486 h 2525486"/>
                  <a:gd name="connsiteX0" fmla="*/ 0 w 2971800"/>
                  <a:gd name="connsiteY0" fmla="*/ 2525486 h 2525486"/>
                  <a:gd name="connsiteX1" fmla="*/ 631372 w 2971800"/>
                  <a:gd name="connsiteY1" fmla="*/ 0 h 2525486"/>
                  <a:gd name="connsiteX2" fmla="*/ 2971800 w 2971800"/>
                  <a:gd name="connsiteY2" fmla="*/ 10886 h 2525486"/>
                  <a:gd name="connsiteX3" fmla="*/ 2960914 w 2971800"/>
                  <a:gd name="connsiteY3" fmla="*/ 2525486 h 2525486"/>
                  <a:gd name="connsiteX4" fmla="*/ 0 w 2971800"/>
                  <a:gd name="connsiteY4" fmla="*/ 2525486 h 252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525486">
                    <a:moveTo>
                      <a:pt x="0" y="2525486"/>
                    </a:moveTo>
                    <a:lnTo>
                      <a:pt x="631372" y="0"/>
                    </a:lnTo>
                    <a:lnTo>
                      <a:pt x="2971800" y="10886"/>
                    </a:lnTo>
                    <a:cubicBezTo>
                      <a:pt x="2968171" y="849086"/>
                      <a:pt x="2964543" y="1687286"/>
                      <a:pt x="2960914" y="2525486"/>
                    </a:cubicBezTo>
                    <a:lnTo>
                      <a:pt x="0" y="2525486"/>
                    </a:lnTo>
                    <a:close/>
                  </a:path>
                </a:pathLst>
              </a:cu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6293628" y="3457886"/>
                <a:ext cx="1718350" cy="2016222"/>
                <a:chOff x="4716130" y="2133601"/>
                <a:chExt cx="2784127" cy="3266750"/>
              </a:xfrm>
            </p:grpSpPr>
            <p:sp>
              <p:nvSpPr>
                <p:cNvPr id="275" name="Isosceles Triangle 274"/>
                <p:cNvSpPr/>
                <p:nvPr/>
              </p:nvSpPr>
              <p:spPr>
                <a:xfrm>
                  <a:off x="5018314" y="2286000"/>
                  <a:ext cx="2481943" cy="2503715"/>
                </a:xfrm>
                <a:prstGeom prst="triangl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rot="14607002" flipV="1">
                  <a:off x="4465503" y="2806630"/>
                  <a:ext cx="2844348" cy="2343094"/>
                </a:xfrm>
                <a:custGeom>
                  <a:avLst/>
                  <a:gdLst>
                    <a:gd name="connsiteX0" fmla="*/ 2844348 w 2844348"/>
                    <a:gd name="connsiteY0" fmla="*/ 104033 h 2343094"/>
                    <a:gd name="connsiteX1" fmla="*/ 2764957 w 2844348"/>
                    <a:gd name="connsiteY1" fmla="*/ 43040 h 2343094"/>
                    <a:gd name="connsiteX2" fmla="*/ 2764957 w 2844348"/>
                    <a:gd name="connsiteY2" fmla="*/ 0 h 2343094"/>
                    <a:gd name="connsiteX3" fmla="*/ 0 w 2844348"/>
                    <a:gd name="connsiteY3" fmla="*/ 0 h 2343094"/>
                    <a:gd name="connsiteX4" fmla="*/ 0 w 2844348"/>
                    <a:gd name="connsiteY4" fmla="*/ 109819 h 2343094"/>
                    <a:gd name="connsiteX5" fmla="*/ 2674933 w 2844348"/>
                    <a:gd name="connsiteY5" fmla="*/ 109819 h 2343094"/>
                    <a:gd name="connsiteX6" fmla="*/ 1020409 w 2844348"/>
                    <a:gd name="connsiteY6" fmla="*/ 2263395 h 2343094"/>
                    <a:gd name="connsiteX7" fmla="*/ 1124149 w 2844348"/>
                    <a:gd name="connsiteY7" fmla="*/ 2343094 h 234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348" h="2343094">
                      <a:moveTo>
                        <a:pt x="2844348" y="104033"/>
                      </a:moveTo>
                      <a:lnTo>
                        <a:pt x="2764957" y="43040"/>
                      </a:lnTo>
                      <a:lnTo>
                        <a:pt x="2764957" y="0"/>
                      </a:lnTo>
                      <a:lnTo>
                        <a:pt x="0" y="0"/>
                      </a:lnTo>
                      <a:lnTo>
                        <a:pt x="0" y="109819"/>
                      </a:lnTo>
                      <a:lnTo>
                        <a:pt x="2674933" y="109819"/>
                      </a:lnTo>
                      <a:lnTo>
                        <a:pt x="1020409" y="2263395"/>
                      </a:lnTo>
                      <a:lnTo>
                        <a:pt x="1124149" y="2343094"/>
                      </a:lnTo>
                      <a:close/>
                    </a:path>
                  </a:pathLst>
                </a:cu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6063341" y="2133601"/>
                  <a:ext cx="381002" cy="272143"/>
                </a:xfrm>
                <a:prstGeom prst="triangle">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8871960" y="4828481"/>
                <a:ext cx="181403" cy="611394"/>
                <a:chOff x="5519054" y="3396343"/>
                <a:chExt cx="1197431" cy="2667000"/>
              </a:xfrm>
            </p:grpSpPr>
            <p:sp>
              <p:nvSpPr>
                <p:cNvPr id="266"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9140704" y="4835200"/>
                <a:ext cx="181403" cy="611394"/>
                <a:chOff x="5519054" y="3396343"/>
                <a:chExt cx="1197431" cy="2667000"/>
              </a:xfrm>
            </p:grpSpPr>
            <p:sp>
              <p:nvSpPr>
                <p:cNvPr id="257"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8603214" y="4230525"/>
                <a:ext cx="268745" cy="1840900"/>
                <a:chOff x="8610598" y="3287486"/>
                <a:chExt cx="435429" cy="2982686"/>
              </a:xfrm>
            </p:grpSpPr>
            <p:sp>
              <p:nvSpPr>
                <p:cNvPr id="253" name="Rectangle 252"/>
                <p:cNvSpPr/>
                <p:nvPr/>
              </p:nvSpPr>
              <p:spPr>
                <a:xfrm flipV="1">
                  <a:off x="8665028" y="5072742"/>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0800000">
                  <a:off x="8621484" y="4876800"/>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flipV="1">
                  <a:off x="8665028" y="3472543"/>
                  <a:ext cx="315686" cy="1404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0800000">
                  <a:off x="8610598" y="3287486"/>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948292" y="4815044"/>
                <a:ext cx="181403" cy="611394"/>
                <a:chOff x="5519054" y="3396343"/>
                <a:chExt cx="1197431" cy="2667000"/>
              </a:xfrm>
            </p:grpSpPr>
            <p:sp>
              <p:nvSpPr>
                <p:cNvPr id="244"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5217036" y="4821762"/>
                <a:ext cx="181403" cy="611394"/>
                <a:chOff x="5519054" y="3396343"/>
                <a:chExt cx="1197431" cy="2667000"/>
              </a:xfrm>
            </p:grpSpPr>
            <p:sp>
              <p:nvSpPr>
                <p:cNvPr id="235"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5458907" y="4828481"/>
                <a:ext cx="181403" cy="611394"/>
                <a:chOff x="5519054" y="3396343"/>
                <a:chExt cx="1197431" cy="2667000"/>
              </a:xfrm>
            </p:grpSpPr>
            <p:sp>
              <p:nvSpPr>
                <p:cNvPr id="226"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5640308" y="4217088"/>
                <a:ext cx="268745" cy="1840900"/>
                <a:chOff x="8610598" y="3287486"/>
                <a:chExt cx="435429" cy="2982686"/>
              </a:xfrm>
            </p:grpSpPr>
            <p:sp>
              <p:nvSpPr>
                <p:cNvPr id="222" name="Rectangle 221"/>
                <p:cNvSpPr/>
                <p:nvPr/>
              </p:nvSpPr>
              <p:spPr>
                <a:xfrm flipV="1">
                  <a:off x="8665028" y="5072742"/>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0800000">
                  <a:off x="8621484" y="4876800"/>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flipV="1">
                  <a:off x="8665028" y="3472543"/>
                  <a:ext cx="315686" cy="1404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rot="10800000">
                  <a:off x="8610598" y="3287486"/>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Flowchart: Delay 4096"/>
              <p:cNvSpPr/>
              <p:nvPr/>
            </p:nvSpPr>
            <p:spPr>
              <a:xfrm rot="16200000">
                <a:off x="6745638" y="4220565"/>
                <a:ext cx="1041148" cy="712173"/>
              </a:xfrm>
              <a:custGeom>
                <a:avLst/>
                <a:gdLst>
                  <a:gd name="connsiteX0" fmla="*/ 0 w 1850572"/>
                  <a:gd name="connsiteY0" fmla="*/ 0 h 783771"/>
                  <a:gd name="connsiteX1" fmla="*/ 925286 w 1850572"/>
                  <a:gd name="connsiteY1" fmla="*/ 0 h 783771"/>
                  <a:gd name="connsiteX2" fmla="*/ 1850572 w 1850572"/>
                  <a:gd name="connsiteY2" fmla="*/ 391886 h 783771"/>
                  <a:gd name="connsiteX3" fmla="*/ 925286 w 1850572"/>
                  <a:gd name="connsiteY3" fmla="*/ 783772 h 783771"/>
                  <a:gd name="connsiteX4" fmla="*/ 0 w 1850572"/>
                  <a:gd name="connsiteY4" fmla="*/ 783771 h 783771"/>
                  <a:gd name="connsiteX5" fmla="*/ 0 w 1850572"/>
                  <a:gd name="connsiteY5" fmla="*/ 0 h 783771"/>
                  <a:gd name="connsiteX0" fmla="*/ 0 w 2057400"/>
                  <a:gd name="connsiteY0" fmla="*/ 0 h 783772"/>
                  <a:gd name="connsiteX1" fmla="*/ 925286 w 2057400"/>
                  <a:gd name="connsiteY1" fmla="*/ 0 h 783772"/>
                  <a:gd name="connsiteX2" fmla="*/ 2057400 w 2057400"/>
                  <a:gd name="connsiteY2" fmla="*/ 391889 h 783772"/>
                  <a:gd name="connsiteX3" fmla="*/ 925286 w 2057400"/>
                  <a:gd name="connsiteY3" fmla="*/ 783772 h 783772"/>
                  <a:gd name="connsiteX4" fmla="*/ 0 w 2057400"/>
                  <a:gd name="connsiteY4" fmla="*/ 783771 h 783772"/>
                  <a:gd name="connsiteX5" fmla="*/ 0 w 2057400"/>
                  <a:gd name="connsiteY5" fmla="*/ 0 h 783772"/>
                  <a:gd name="connsiteX0" fmla="*/ 0 w 2059433"/>
                  <a:gd name="connsiteY0" fmla="*/ 0 h 783772"/>
                  <a:gd name="connsiteX1" fmla="*/ 925286 w 2059433"/>
                  <a:gd name="connsiteY1" fmla="*/ 0 h 783772"/>
                  <a:gd name="connsiteX2" fmla="*/ 2057400 w 2059433"/>
                  <a:gd name="connsiteY2" fmla="*/ 391889 h 783772"/>
                  <a:gd name="connsiteX3" fmla="*/ 925286 w 2059433"/>
                  <a:gd name="connsiteY3" fmla="*/ 783772 h 783772"/>
                  <a:gd name="connsiteX4" fmla="*/ 0 w 2059433"/>
                  <a:gd name="connsiteY4" fmla="*/ 783771 h 783772"/>
                  <a:gd name="connsiteX5" fmla="*/ 0 w 2059433"/>
                  <a:gd name="connsiteY5" fmla="*/ 0 h 783772"/>
                  <a:gd name="connsiteX0" fmla="*/ 0 w 2057938"/>
                  <a:gd name="connsiteY0" fmla="*/ 0 h 783772"/>
                  <a:gd name="connsiteX1" fmla="*/ 925286 w 2057938"/>
                  <a:gd name="connsiteY1" fmla="*/ 0 h 783772"/>
                  <a:gd name="connsiteX2" fmla="*/ 2057400 w 2057938"/>
                  <a:gd name="connsiteY2" fmla="*/ 391889 h 783772"/>
                  <a:gd name="connsiteX3" fmla="*/ 925286 w 2057938"/>
                  <a:gd name="connsiteY3" fmla="*/ 783772 h 783772"/>
                  <a:gd name="connsiteX4" fmla="*/ 0 w 2057938"/>
                  <a:gd name="connsiteY4" fmla="*/ 783771 h 783772"/>
                  <a:gd name="connsiteX5" fmla="*/ 0 w 2057938"/>
                  <a:gd name="connsiteY5" fmla="*/ 0 h 783772"/>
                  <a:gd name="connsiteX0" fmla="*/ 0 w 2184710"/>
                  <a:gd name="connsiteY0" fmla="*/ 0 h 783772"/>
                  <a:gd name="connsiteX1" fmla="*/ 925286 w 2184710"/>
                  <a:gd name="connsiteY1" fmla="*/ 0 h 783772"/>
                  <a:gd name="connsiteX2" fmla="*/ 2184259 w 2184710"/>
                  <a:gd name="connsiteY2" fmla="*/ 391890 h 783772"/>
                  <a:gd name="connsiteX3" fmla="*/ 925286 w 2184710"/>
                  <a:gd name="connsiteY3" fmla="*/ 783772 h 783772"/>
                  <a:gd name="connsiteX4" fmla="*/ 0 w 2184710"/>
                  <a:gd name="connsiteY4" fmla="*/ 783771 h 783772"/>
                  <a:gd name="connsiteX5" fmla="*/ 0 w 2184710"/>
                  <a:gd name="connsiteY5" fmla="*/ 0 h 783772"/>
                  <a:gd name="connsiteX0" fmla="*/ 0 w 2184300"/>
                  <a:gd name="connsiteY0" fmla="*/ 0 h 783772"/>
                  <a:gd name="connsiteX1" fmla="*/ 925286 w 2184300"/>
                  <a:gd name="connsiteY1" fmla="*/ 0 h 783772"/>
                  <a:gd name="connsiteX2" fmla="*/ 2184259 w 2184300"/>
                  <a:gd name="connsiteY2" fmla="*/ 391890 h 783772"/>
                  <a:gd name="connsiteX3" fmla="*/ 925286 w 2184300"/>
                  <a:gd name="connsiteY3" fmla="*/ 783772 h 783772"/>
                  <a:gd name="connsiteX4" fmla="*/ 0 w 2184300"/>
                  <a:gd name="connsiteY4" fmla="*/ 783771 h 783772"/>
                  <a:gd name="connsiteX5" fmla="*/ 0 w 2184300"/>
                  <a:gd name="connsiteY5" fmla="*/ 0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300" h="783772">
                    <a:moveTo>
                      <a:pt x="0" y="0"/>
                    </a:moveTo>
                    <a:lnTo>
                      <a:pt x="925286" y="0"/>
                    </a:lnTo>
                    <a:cubicBezTo>
                      <a:pt x="1436307" y="0"/>
                      <a:pt x="2177839" y="208109"/>
                      <a:pt x="2184259" y="391890"/>
                    </a:cubicBezTo>
                    <a:cubicBezTo>
                      <a:pt x="2190679" y="575671"/>
                      <a:pt x="1436307" y="783772"/>
                      <a:pt x="925286" y="783772"/>
                    </a:cubicBezTo>
                    <a:lnTo>
                      <a:pt x="0" y="783771"/>
                    </a:lnTo>
                    <a:lnTo>
                      <a:pt x="0" y="0"/>
                    </a:lnTo>
                    <a:close/>
                  </a:path>
                </a:pathLst>
              </a:cu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4096"/>
              <p:cNvSpPr/>
              <p:nvPr/>
            </p:nvSpPr>
            <p:spPr>
              <a:xfrm rot="16200000">
                <a:off x="6796029" y="4317984"/>
                <a:ext cx="947088" cy="584519"/>
              </a:xfrm>
              <a:custGeom>
                <a:avLst/>
                <a:gdLst>
                  <a:gd name="connsiteX0" fmla="*/ 0 w 1850572"/>
                  <a:gd name="connsiteY0" fmla="*/ 0 h 783771"/>
                  <a:gd name="connsiteX1" fmla="*/ 925286 w 1850572"/>
                  <a:gd name="connsiteY1" fmla="*/ 0 h 783771"/>
                  <a:gd name="connsiteX2" fmla="*/ 1850572 w 1850572"/>
                  <a:gd name="connsiteY2" fmla="*/ 391886 h 783771"/>
                  <a:gd name="connsiteX3" fmla="*/ 925286 w 1850572"/>
                  <a:gd name="connsiteY3" fmla="*/ 783772 h 783771"/>
                  <a:gd name="connsiteX4" fmla="*/ 0 w 1850572"/>
                  <a:gd name="connsiteY4" fmla="*/ 783771 h 783771"/>
                  <a:gd name="connsiteX5" fmla="*/ 0 w 1850572"/>
                  <a:gd name="connsiteY5" fmla="*/ 0 h 783771"/>
                  <a:gd name="connsiteX0" fmla="*/ 0 w 2057400"/>
                  <a:gd name="connsiteY0" fmla="*/ 0 h 783772"/>
                  <a:gd name="connsiteX1" fmla="*/ 925286 w 2057400"/>
                  <a:gd name="connsiteY1" fmla="*/ 0 h 783772"/>
                  <a:gd name="connsiteX2" fmla="*/ 2057400 w 2057400"/>
                  <a:gd name="connsiteY2" fmla="*/ 391889 h 783772"/>
                  <a:gd name="connsiteX3" fmla="*/ 925286 w 2057400"/>
                  <a:gd name="connsiteY3" fmla="*/ 783772 h 783772"/>
                  <a:gd name="connsiteX4" fmla="*/ 0 w 2057400"/>
                  <a:gd name="connsiteY4" fmla="*/ 783771 h 783772"/>
                  <a:gd name="connsiteX5" fmla="*/ 0 w 2057400"/>
                  <a:gd name="connsiteY5" fmla="*/ 0 h 783772"/>
                  <a:gd name="connsiteX0" fmla="*/ 0 w 2059433"/>
                  <a:gd name="connsiteY0" fmla="*/ 0 h 783772"/>
                  <a:gd name="connsiteX1" fmla="*/ 925286 w 2059433"/>
                  <a:gd name="connsiteY1" fmla="*/ 0 h 783772"/>
                  <a:gd name="connsiteX2" fmla="*/ 2057400 w 2059433"/>
                  <a:gd name="connsiteY2" fmla="*/ 391889 h 783772"/>
                  <a:gd name="connsiteX3" fmla="*/ 925286 w 2059433"/>
                  <a:gd name="connsiteY3" fmla="*/ 783772 h 783772"/>
                  <a:gd name="connsiteX4" fmla="*/ 0 w 2059433"/>
                  <a:gd name="connsiteY4" fmla="*/ 783771 h 783772"/>
                  <a:gd name="connsiteX5" fmla="*/ 0 w 2059433"/>
                  <a:gd name="connsiteY5" fmla="*/ 0 h 783772"/>
                  <a:gd name="connsiteX0" fmla="*/ 0 w 2057938"/>
                  <a:gd name="connsiteY0" fmla="*/ 0 h 783772"/>
                  <a:gd name="connsiteX1" fmla="*/ 925286 w 2057938"/>
                  <a:gd name="connsiteY1" fmla="*/ 0 h 783772"/>
                  <a:gd name="connsiteX2" fmla="*/ 2057400 w 2057938"/>
                  <a:gd name="connsiteY2" fmla="*/ 391889 h 783772"/>
                  <a:gd name="connsiteX3" fmla="*/ 925286 w 2057938"/>
                  <a:gd name="connsiteY3" fmla="*/ 783772 h 783772"/>
                  <a:gd name="connsiteX4" fmla="*/ 0 w 2057938"/>
                  <a:gd name="connsiteY4" fmla="*/ 783771 h 783772"/>
                  <a:gd name="connsiteX5" fmla="*/ 0 w 2057938"/>
                  <a:gd name="connsiteY5" fmla="*/ 0 h 783772"/>
                  <a:gd name="connsiteX0" fmla="*/ 0 w 2184710"/>
                  <a:gd name="connsiteY0" fmla="*/ 0 h 783772"/>
                  <a:gd name="connsiteX1" fmla="*/ 925286 w 2184710"/>
                  <a:gd name="connsiteY1" fmla="*/ 0 h 783772"/>
                  <a:gd name="connsiteX2" fmla="*/ 2184259 w 2184710"/>
                  <a:gd name="connsiteY2" fmla="*/ 391890 h 783772"/>
                  <a:gd name="connsiteX3" fmla="*/ 925286 w 2184710"/>
                  <a:gd name="connsiteY3" fmla="*/ 783772 h 783772"/>
                  <a:gd name="connsiteX4" fmla="*/ 0 w 2184710"/>
                  <a:gd name="connsiteY4" fmla="*/ 783771 h 783772"/>
                  <a:gd name="connsiteX5" fmla="*/ 0 w 2184710"/>
                  <a:gd name="connsiteY5" fmla="*/ 0 h 783772"/>
                  <a:gd name="connsiteX0" fmla="*/ 0 w 2184300"/>
                  <a:gd name="connsiteY0" fmla="*/ 0 h 783772"/>
                  <a:gd name="connsiteX1" fmla="*/ 925286 w 2184300"/>
                  <a:gd name="connsiteY1" fmla="*/ 0 h 783772"/>
                  <a:gd name="connsiteX2" fmla="*/ 2184259 w 2184300"/>
                  <a:gd name="connsiteY2" fmla="*/ 391890 h 783772"/>
                  <a:gd name="connsiteX3" fmla="*/ 925286 w 2184300"/>
                  <a:gd name="connsiteY3" fmla="*/ 783772 h 783772"/>
                  <a:gd name="connsiteX4" fmla="*/ 0 w 2184300"/>
                  <a:gd name="connsiteY4" fmla="*/ 783771 h 783772"/>
                  <a:gd name="connsiteX5" fmla="*/ 0 w 2184300"/>
                  <a:gd name="connsiteY5" fmla="*/ 0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300" h="783772">
                    <a:moveTo>
                      <a:pt x="0" y="0"/>
                    </a:moveTo>
                    <a:lnTo>
                      <a:pt x="925286" y="0"/>
                    </a:lnTo>
                    <a:cubicBezTo>
                      <a:pt x="1436307" y="0"/>
                      <a:pt x="2177839" y="208109"/>
                      <a:pt x="2184259" y="391890"/>
                    </a:cubicBezTo>
                    <a:cubicBezTo>
                      <a:pt x="2190679" y="575671"/>
                      <a:pt x="1436307" y="783772"/>
                      <a:pt x="925286" y="783772"/>
                    </a:cubicBezTo>
                    <a:lnTo>
                      <a:pt x="0" y="783771"/>
                    </a:lnTo>
                    <a:lnTo>
                      <a:pt x="0" y="0"/>
                    </a:lnTo>
                    <a:close/>
                  </a:path>
                </a:pathLst>
              </a:cu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6997468" y="2906959"/>
                <a:ext cx="490520" cy="517333"/>
                <a:chOff x="3810000" y="293914"/>
                <a:chExt cx="3385457" cy="3570515"/>
              </a:xfrm>
            </p:grpSpPr>
            <p:sp>
              <p:nvSpPr>
                <p:cNvPr id="213" name="Oval 212"/>
                <p:cNvSpPr/>
                <p:nvPr/>
              </p:nvSpPr>
              <p:spPr>
                <a:xfrm>
                  <a:off x="3875315" y="315685"/>
                  <a:ext cx="3254828" cy="3516085"/>
                </a:xfrm>
                <a:prstGeom prst="ellipse">
                  <a:avLst/>
                </a:prstGeom>
                <a:solidFill>
                  <a:schemeClr val="tx1">
                    <a:lumMod val="75000"/>
                    <a:lumOff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5127172" y="576943"/>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4180114" y="1110343"/>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Quad Arrow Callout 215"/>
                <p:cNvSpPr/>
                <p:nvPr/>
              </p:nvSpPr>
              <p:spPr>
                <a:xfrm>
                  <a:off x="4169230" y="2144487"/>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5105401" y="2623457"/>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217"/>
                <p:cNvSpPr/>
                <p:nvPr/>
              </p:nvSpPr>
              <p:spPr>
                <a:xfrm>
                  <a:off x="5943600" y="1110343"/>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Callout 218"/>
                <p:cNvSpPr/>
                <p:nvPr/>
              </p:nvSpPr>
              <p:spPr>
                <a:xfrm>
                  <a:off x="5954486" y="2155373"/>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219"/>
                <p:cNvSpPr/>
                <p:nvPr/>
              </p:nvSpPr>
              <p:spPr>
                <a:xfrm>
                  <a:off x="5094515" y="1589314"/>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onut 220"/>
                <p:cNvSpPr/>
                <p:nvPr/>
              </p:nvSpPr>
              <p:spPr>
                <a:xfrm>
                  <a:off x="3810000" y="293914"/>
                  <a:ext cx="3385457" cy="3570515"/>
                </a:xfrm>
                <a:prstGeom prst="donut">
                  <a:avLst>
                    <a:gd name="adj" fmla="val 6298"/>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4" name="Quad Arrow Callout 123"/>
              <p:cNvSpPr/>
              <p:nvPr/>
            </p:nvSpPr>
            <p:spPr>
              <a:xfrm>
                <a:off x="6997038" y="4702425"/>
                <a:ext cx="267886" cy="294021"/>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7265782" y="4709144"/>
                <a:ext cx="267886" cy="294021"/>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7144847" y="4379932"/>
                <a:ext cx="267886" cy="294021"/>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6332325" y="4479113"/>
                <a:ext cx="268745" cy="1605749"/>
                <a:chOff x="10352313" y="3875314"/>
                <a:chExt cx="435429" cy="2601687"/>
              </a:xfrm>
            </p:grpSpPr>
            <p:sp>
              <p:nvSpPr>
                <p:cNvPr id="209" name="Rectangle 208"/>
                <p:cNvSpPr/>
                <p:nvPr/>
              </p:nvSpPr>
              <p:spPr>
                <a:xfrm flipV="1">
                  <a:off x="10406743" y="5279571"/>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0800000">
                  <a:off x="10363199" y="5083629"/>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flipV="1">
                  <a:off x="10406742" y="4060371"/>
                  <a:ext cx="337458" cy="1023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0800000">
                  <a:off x="10352313" y="3875314"/>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7830574" y="4492550"/>
                <a:ext cx="268745" cy="1605749"/>
                <a:chOff x="10352313" y="3875314"/>
                <a:chExt cx="435429" cy="2601687"/>
              </a:xfrm>
            </p:grpSpPr>
            <p:sp>
              <p:nvSpPr>
                <p:cNvPr id="205" name="Rectangle 204"/>
                <p:cNvSpPr/>
                <p:nvPr/>
              </p:nvSpPr>
              <p:spPr>
                <a:xfrm flipV="1">
                  <a:off x="10406743" y="5279571"/>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10800000">
                  <a:off x="10363199" y="5083629"/>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flipV="1">
                  <a:off x="10406742" y="4060371"/>
                  <a:ext cx="337458" cy="1023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0800000">
                  <a:off x="10352313" y="3875314"/>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flipV="1">
                <a:off x="6735442" y="5090506"/>
                <a:ext cx="1027947" cy="980917"/>
              </a:xfrm>
              <a:prstGeom prst="rect">
                <a:avLst/>
              </a:prstGeom>
              <a:solidFill>
                <a:srgbClr val="C9600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a:off x="7266212" y="5063723"/>
                <a:ext cx="10078" cy="10144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flipV="1">
                <a:off x="6567477" y="5063723"/>
                <a:ext cx="1303410" cy="738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flipV="1">
                <a:off x="6708568" y="5937051"/>
                <a:ext cx="1061540" cy="67185"/>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flipV="1">
                <a:off x="6567477" y="5997609"/>
                <a:ext cx="1303410" cy="738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9382574" y="4841919"/>
                <a:ext cx="181403" cy="611394"/>
                <a:chOff x="5519054" y="3396343"/>
                <a:chExt cx="1197431" cy="2667000"/>
              </a:xfrm>
            </p:grpSpPr>
            <p:sp>
              <p:nvSpPr>
                <p:cNvPr id="196"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ectangle 134"/>
              <p:cNvSpPr/>
              <p:nvPr/>
            </p:nvSpPr>
            <p:spPr>
              <a:xfrm flipV="1">
                <a:off x="9617726" y="5365970"/>
                <a:ext cx="208277" cy="73904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0800000">
                <a:off x="9590851" y="5245035"/>
                <a:ext cx="262026" cy="114216"/>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flipV="1">
                <a:off x="9617725" y="4613486"/>
                <a:ext cx="208277" cy="63155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10800000">
                <a:off x="9584132" y="4499269"/>
                <a:ext cx="262026" cy="114216"/>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0800000">
                <a:off x="9301955" y="2806179"/>
                <a:ext cx="980912" cy="94061"/>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7729796" y="3713192"/>
                <a:ext cx="181403" cy="611394"/>
                <a:chOff x="5519054" y="3396343"/>
                <a:chExt cx="1197431" cy="2667000"/>
              </a:xfrm>
            </p:grpSpPr>
            <p:sp>
              <p:nvSpPr>
                <p:cNvPr id="187"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7971666" y="3719911"/>
                <a:ext cx="181403" cy="611394"/>
                <a:chOff x="5519054" y="3396343"/>
                <a:chExt cx="1197431" cy="2667000"/>
              </a:xfrm>
            </p:grpSpPr>
            <p:sp>
              <p:nvSpPr>
                <p:cNvPr id="178"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6332325" y="3706474"/>
                <a:ext cx="181403" cy="611394"/>
                <a:chOff x="5519054" y="3396343"/>
                <a:chExt cx="1197431" cy="2667000"/>
              </a:xfrm>
            </p:grpSpPr>
            <p:sp>
              <p:nvSpPr>
                <p:cNvPr id="169"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6574195" y="3706474"/>
                <a:ext cx="181403" cy="611394"/>
                <a:chOff x="5519054" y="3396343"/>
                <a:chExt cx="1197431" cy="2667000"/>
              </a:xfrm>
            </p:grpSpPr>
            <p:sp>
              <p:nvSpPr>
                <p:cNvPr id="160" name="Flowchart: Delay 2052"/>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Block Arc 143"/>
              <p:cNvSpPr/>
              <p:nvPr/>
            </p:nvSpPr>
            <p:spPr>
              <a:xfrm>
                <a:off x="6332326" y="3679599"/>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Block Arc 144"/>
              <p:cNvSpPr/>
              <p:nvPr/>
            </p:nvSpPr>
            <p:spPr>
              <a:xfrm>
                <a:off x="6574196" y="3679599"/>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Block Arc 145"/>
              <p:cNvSpPr/>
              <p:nvPr/>
            </p:nvSpPr>
            <p:spPr>
              <a:xfrm>
                <a:off x="7723079" y="3706473"/>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Block Arc 146"/>
              <p:cNvSpPr/>
              <p:nvPr/>
            </p:nvSpPr>
            <p:spPr>
              <a:xfrm>
                <a:off x="7971666" y="3713192"/>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Block Arc 147"/>
              <p:cNvSpPr/>
              <p:nvPr/>
            </p:nvSpPr>
            <p:spPr>
              <a:xfrm>
                <a:off x="4948292" y="4808325"/>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Block Arc 148"/>
              <p:cNvSpPr/>
              <p:nvPr/>
            </p:nvSpPr>
            <p:spPr>
              <a:xfrm>
                <a:off x="5217037" y="4815044"/>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Block Arc 149"/>
              <p:cNvSpPr/>
              <p:nvPr/>
            </p:nvSpPr>
            <p:spPr>
              <a:xfrm>
                <a:off x="5458907" y="4801607"/>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Block Arc 150"/>
              <p:cNvSpPr/>
              <p:nvPr/>
            </p:nvSpPr>
            <p:spPr>
              <a:xfrm>
                <a:off x="8871960" y="4821762"/>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Block Arc 151"/>
              <p:cNvSpPr/>
              <p:nvPr/>
            </p:nvSpPr>
            <p:spPr>
              <a:xfrm>
                <a:off x="9133987" y="4821762"/>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Block Arc 152"/>
              <p:cNvSpPr/>
              <p:nvPr/>
            </p:nvSpPr>
            <p:spPr>
              <a:xfrm>
                <a:off x="9375856" y="4828481"/>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Block Arc 153"/>
              <p:cNvSpPr/>
              <p:nvPr/>
            </p:nvSpPr>
            <p:spPr>
              <a:xfrm>
                <a:off x="9577414" y="3646005"/>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Block Arc 154"/>
              <p:cNvSpPr/>
              <p:nvPr/>
            </p:nvSpPr>
            <p:spPr>
              <a:xfrm>
                <a:off x="9846159" y="3646005"/>
                <a:ext cx="174683" cy="167965"/>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155"/>
              <p:cNvSpPr/>
              <p:nvPr/>
            </p:nvSpPr>
            <p:spPr>
              <a:xfrm flipV="1">
                <a:off x="4713600" y="5344938"/>
                <a:ext cx="208277" cy="73904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0800000">
                <a:off x="4686725" y="5224003"/>
                <a:ext cx="262026" cy="114216"/>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flipV="1">
                <a:off x="4713599" y="4592454"/>
                <a:ext cx="208277" cy="63155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10800000">
                <a:off x="4680006" y="4478237"/>
                <a:ext cx="262026" cy="114216"/>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2578802" y="188472"/>
            <a:ext cx="6754878" cy="830997"/>
          </a:xfrm>
          <a:prstGeom prst="rect">
            <a:avLst/>
          </a:prstGeom>
        </p:spPr>
        <p:txBody>
          <a:bodyPr wrap="square">
            <a:spAutoFit/>
          </a:bodyPr>
          <a:lstStyle/>
          <a:p>
            <a:pPr algn="ctr"/>
            <a:r>
              <a:rPr lang="en-US" sz="2400" b="1" i="1" dirty="0">
                <a:solidFill>
                  <a:srgbClr val="FFFF00"/>
                </a:solidFill>
              </a:rPr>
              <a:t>"'. . . ye are God's building .... [therefore] let every man take heed how he </a:t>
            </a:r>
            <a:r>
              <a:rPr lang="en-US" sz="2400" b="1" i="1" dirty="0" err="1">
                <a:solidFill>
                  <a:srgbClr val="FFFF00"/>
                </a:solidFill>
              </a:rPr>
              <a:t>buildeth</a:t>
            </a:r>
            <a:r>
              <a:rPr lang="en-US" sz="2400" b="1" i="1" dirty="0">
                <a:solidFill>
                  <a:srgbClr val="FFFF00"/>
                </a:solidFill>
              </a:rPr>
              <a:t>....' </a:t>
            </a:r>
          </a:p>
        </p:txBody>
      </p:sp>
      <p:pic>
        <p:nvPicPr>
          <p:cNvPr id="356" name="Picture 2" descr="Image result for sterling w s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231" y="160337"/>
            <a:ext cx="847879" cy="110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65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250"/>
                                        <p:tgtEl>
                                          <p:spTgt spid="13"/>
                                        </p:tgtEl>
                                      </p:cBhvr>
                                    </p:animEffect>
                                    <p:anim calcmode="lin" valueType="num">
                                      <p:cBhvr>
                                        <p:cTn id="22" dur="2250" fill="hold"/>
                                        <p:tgtEl>
                                          <p:spTgt spid="13"/>
                                        </p:tgtEl>
                                        <p:attrNameLst>
                                          <p:attrName>ppt_x</p:attrName>
                                        </p:attrNameLst>
                                      </p:cBhvr>
                                      <p:tavLst>
                                        <p:tav tm="0">
                                          <p:val>
                                            <p:strVal val="#ppt_x"/>
                                          </p:val>
                                        </p:tav>
                                        <p:tav tm="100000">
                                          <p:val>
                                            <p:strVal val="#ppt_x"/>
                                          </p:val>
                                        </p:tav>
                                      </p:tavLst>
                                    </p:anim>
                                    <p:anim calcmode="lin" valueType="num">
                                      <p:cBhvr>
                                        <p:cTn id="23" dur="2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9" grpId="0" animBg="1"/>
      <p:bldP spid="80" grpId="0" animBg="1"/>
      <p:bldP spid="81" grpId="0" animBg="1"/>
      <p:bldP spid="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5286CE-E02F-4F0D-837B-C502662D6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1645151" y="6401585"/>
            <a:ext cx="442750" cy="369332"/>
          </a:xfrm>
          <a:prstGeom prst="rect">
            <a:avLst/>
          </a:prstGeom>
        </p:spPr>
        <p:txBody>
          <a:bodyPr wrap="none">
            <a:spAutoFit/>
          </a:bodyPr>
          <a:lstStyle/>
          <a:p>
            <a:r>
              <a:rPr lang="en-US" dirty="0">
                <a:solidFill>
                  <a:schemeClr val="bg1"/>
                </a:solidFill>
              </a:rPr>
              <a:t>(5)</a:t>
            </a:r>
            <a:endParaRPr lang="en-US" dirty="0"/>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a:t>
            </a:r>
          </a:p>
        </p:txBody>
      </p:sp>
      <p:sp>
        <p:nvSpPr>
          <p:cNvPr id="6" name="Rectangle 5"/>
          <p:cNvSpPr/>
          <p:nvPr/>
        </p:nvSpPr>
        <p:spPr>
          <a:xfrm>
            <a:off x="612775" y="817133"/>
            <a:ext cx="6096000" cy="4893647"/>
          </a:xfrm>
          <a:prstGeom prst="rect">
            <a:avLst/>
          </a:prstGeom>
        </p:spPr>
        <p:txBody>
          <a:bodyPr>
            <a:spAutoFit/>
          </a:bodyPr>
          <a:lstStyle/>
          <a:p>
            <a:r>
              <a:rPr lang="en-US" sz="2400" dirty="0">
                <a:solidFill>
                  <a:schemeClr val="bg1"/>
                </a:solidFill>
              </a:rPr>
              <a:t>…the purpose of the gospel is to make men better. </a:t>
            </a:r>
          </a:p>
          <a:p>
            <a:endParaRPr lang="en-US" sz="2400" dirty="0">
              <a:solidFill>
                <a:schemeClr val="bg1"/>
              </a:solidFill>
            </a:endParaRPr>
          </a:p>
          <a:p>
            <a:r>
              <a:rPr lang="en-US" sz="2400" dirty="0">
                <a:solidFill>
                  <a:schemeClr val="bg1"/>
                </a:solidFill>
              </a:rPr>
              <a:t>The primary objective in the mission of Jesus was to provide the world with better men and women. God himself has said…</a:t>
            </a:r>
          </a:p>
          <a:p>
            <a:endParaRPr lang="en-US" sz="2400" dirty="0">
              <a:solidFill>
                <a:schemeClr val="bg1"/>
              </a:solidFill>
            </a:endParaRPr>
          </a:p>
          <a:p>
            <a:r>
              <a:rPr lang="en-US" sz="2400" dirty="0">
                <a:solidFill>
                  <a:schemeClr val="bg1"/>
                </a:solidFill>
              </a:rPr>
              <a:t>It is God's work to build character, ability, and Godliness into the lives of his children.</a:t>
            </a:r>
          </a:p>
          <a:p>
            <a:endParaRPr lang="en-US" sz="2400" dirty="0">
              <a:solidFill>
                <a:schemeClr val="bg1"/>
              </a:solidFill>
            </a:endParaRPr>
          </a:p>
          <a:p>
            <a:r>
              <a:rPr lang="en-US" sz="2400" dirty="0">
                <a:solidFill>
                  <a:schemeClr val="bg1"/>
                </a:solidFill>
              </a:rPr>
              <a:t>Any influence that works against that purpose is evil, and whenever we build evil into our lives, we are tending toward failure."</a:t>
            </a:r>
          </a:p>
        </p:txBody>
      </p:sp>
      <p:sp>
        <p:nvSpPr>
          <p:cNvPr id="5" name="Rectangle 4"/>
          <p:cNvSpPr/>
          <p:nvPr/>
        </p:nvSpPr>
        <p:spPr>
          <a:xfrm>
            <a:off x="7321550" y="4005445"/>
            <a:ext cx="4491318" cy="1200329"/>
          </a:xfrm>
          <a:prstGeom prst="rect">
            <a:avLst/>
          </a:prstGeom>
        </p:spPr>
        <p:txBody>
          <a:bodyPr wrap="square">
            <a:spAutoFit/>
          </a:bodyPr>
          <a:lstStyle/>
          <a:p>
            <a:r>
              <a:rPr lang="en-US" sz="2400" i="1" dirty="0">
                <a:solidFill>
                  <a:srgbClr val="FFFF00"/>
                </a:solidFill>
              </a:rPr>
              <a:t>…this is my work and my glory-to bring to pass the immortality and eternal life of man.' (Moses 1:39.)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r="1634" b="30015"/>
          <a:stretch/>
        </p:blipFill>
        <p:spPr>
          <a:xfrm>
            <a:off x="8218020" y="540456"/>
            <a:ext cx="2698377" cy="2924533"/>
          </a:xfrm>
          <a:prstGeom prst="rect">
            <a:avLst/>
          </a:prstGeom>
        </p:spPr>
      </p:pic>
    </p:spTree>
    <p:extLst>
      <p:ext uri="{BB962C8B-B14F-4D97-AF65-F5344CB8AC3E}">
        <p14:creationId xmlns:p14="http://schemas.microsoft.com/office/powerpoint/2010/main" val="40752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44E9562F-D40E-418E-958B-2BD59C8AC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0" y="7937"/>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The Foundation</a:t>
            </a:r>
            <a:endParaRPr lang="en-US" sz="4400" dirty="0">
              <a:solidFill>
                <a:schemeClr val="bg1"/>
              </a:solidFill>
              <a:latin typeface="Bodoni MT" panose="02070603080606020203" pitchFamily="18" charset="0"/>
            </a:endParaRPr>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3:11</a:t>
            </a:r>
          </a:p>
        </p:txBody>
      </p:sp>
      <p:sp>
        <p:nvSpPr>
          <p:cNvPr id="6" name="Rectangle 5"/>
          <p:cNvSpPr/>
          <p:nvPr/>
        </p:nvSpPr>
        <p:spPr>
          <a:xfrm>
            <a:off x="2504267" y="1023600"/>
            <a:ext cx="7179486" cy="523220"/>
          </a:xfrm>
          <a:prstGeom prst="rect">
            <a:avLst/>
          </a:prstGeom>
        </p:spPr>
        <p:txBody>
          <a:bodyPr wrap="square">
            <a:spAutoFit/>
          </a:bodyPr>
          <a:lstStyle/>
          <a:p>
            <a:r>
              <a:rPr lang="en-US" sz="2800" dirty="0">
                <a:solidFill>
                  <a:srgbClr val="FFFF00"/>
                </a:solidFill>
              </a:rPr>
              <a:t>Who needs to be the foundation of our lives? </a:t>
            </a:r>
          </a:p>
        </p:txBody>
      </p:sp>
      <p:grpSp>
        <p:nvGrpSpPr>
          <p:cNvPr id="40" name="Group 39"/>
          <p:cNvGrpSpPr/>
          <p:nvPr/>
        </p:nvGrpSpPr>
        <p:grpSpPr>
          <a:xfrm>
            <a:off x="3709629" y="1921848"/>
            <a:ext cx="4836459" cy="4522267"/>
            <a:chOff x="1687629" y="1447800"/>
            <a:chExt cx="4095712" cy="3829641"/>
          </a:xfrm>
        </p:grpSpPr>
        <p:sp>
          <p:nvSpPr>
            <p:cNvPr id="41" name="Trapezoid 40"/>
            <p:cNvSpPr/>
            <p:nvPr/>
          </p:nvSpPr>
          <p:spPr>
            <a:xfrm rot="10800000">
              <a:off x="3048000" y="1447800"/>
              <a:ext cx="1371600" cy="10668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4114800" y="1905000"/>
              <a:ext cx="1668541" cy="3372441"/>
              <a:chOff x="4114800" y="1905000"/>
              <a:chExt cx="1668541" cy="3372441"/>
            </a:xfrm>
          </p:grpSpPr>
          <p:sp>
            <p:nvSpPr>
              <p:cNvPr id="51" name="Trapezoid 50"/>
              <p:cNvSpPr/>
              <p:nvPr/>
            </p:nvSpPr>
            <p:spPr>
              <a:xfrm rot="12542809">
                <a:off x="4114800" y="1905000"/>
                <a:ext cx="979714" cy="7620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4038756">
                <a:off x="4705338" y="2373289"/>
                <a:ext cx="763229" cy="718428"/>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5326079">
                <a:off x="4980362" y="2888548"/>
                <a:ext cx="668819" cy="692045"/>
              </a:xfrm>
              <a:prstGeom prst="trapezoid">
                <a:avLst>
                  <a:gd name="adj" fmla="val 115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5940348">
                <a:off x="5083947" y="3453494"/>
                <a:ext cx="652199" cy="692045"/>
              </a:xfrm>
              <a:prstGeom prst="trapezoid">
                <a:avLst>
                  <a:gd name="adj" fmla="val 115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6200000">
                <a:off x="5111219" y="4000531"/>
                <a:ext cx="652199" cy="692045"/>
              </a:xfrm>
              <a:prstGeom prst="trapezoid">
                <a:avLst>
                  <a:gd name="adj" fmla="val 71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6200000">
                <a:off x="5109615" y="4605319"/>
                <a:ext cx="652199" cy="692045"/>
              </a:xfrm>
              <a:prstGeom prst="trapezoid">
                <a:avLst>
                  <a:gd name="adj"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flipH="1">
              <a:off x="1687629" y="1893771"/>
              <a:ext cx="1668541" cy="3362816"/>
              <a:chOff x="4114800" y="1905000"/>
              <a:chExt cx="1668541" cy="3362816"/>
            </a:xfrm>
          </p:grpSpPr>
          <p:sp>
            <p:nvSpPr>
              <p:cNvPr id="44" name="Trapezoid 43"/>
              <p:cNvSpPr/>
              <p:nvPr/>
            </p:nvSpPr>
            <p:spPr>
              <a:xfrm rot="12542809">
                <a:off x="4114800" y="1905000"/>
                <a:ext cx="979714" cy="7620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4038756">
                <a:off x="4705338" y="2373289"/>
                <a:ext cx="763229" cy="718428"/>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5326079">
                <a:off x="4980362" y="2888548"/>
                <a:ext cx="668819" cy="692045"/>
              </a:xfrm>
              <a:prstGeom prst="trapezoid">
                <a:avLst>
                  <a:gd name="adj" fmla="val 115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5940348">
                <a:off x="5083947" y="3453494"/>
                <a:ext cx="652199" cy="692045"/>
              </a:xfrm>
              <a:prstGeom prst="trapezoid">
                <a:avLst>
                  <a:gd name="adj" fmla="val 115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6200000">
                <a:off x="5111219" y="4000531"/>
                <a:ext cx="652199" cy="692045"/>
              </a:xfrm>
              <a:prstGeom prst="trapezoid">
                <a:avLst>
                  <a:gd name="adj" fmla="val 71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6200000">
                <a:off x="5109615" y="4595694"/>
                <a:ext cx="652199" cy="692045"/>
              </a:xfrm>
              <a:prstGeom prst="trapezoid">
                <a:avLst>
                  <a:gd name="adj"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4506659" y="3737157"/>
            <a:ext cx="3289208" cy="2390250"/>
            <a:chOff x="384206" y="4158361"/>
            <a:chExt cx="3289208" cy="2390250"/>
          </a:xfrm>
        </p:grpSpPr>
        <p:grpSp>
          <p:nvGrpSpPr>
            <p:cNvPr id="58" name="Group 57"/>
            <p:cNvGrpSpPr/>
            <p:nvPr/>
          </p:nvGrpSpPr>
          <p:grpSpPr>
            <a:xfrm>
              <a:off x="384206" y="4158361"/>
              <a:ext cx="3289208" cy="2390250"/>
              <a:chOff x="609599" y="833642"/>
              <a:chExt cx="7941747" cy="5771225"/>
            </a:xfrm>
          </p:grpSpPr>
          <p:grpSp>
            <p:nvGrpSpPr>
              <p:cNvPr id="60" name="Group 14"/>
              <p:cNvGrpSpPr/>
              <p:nvPr/>
            </p:nvGrpSpPr>
            <p:grpSpPr>
              <a:xfrm rot="10800000">
                <a:off x="7696200" y="5257800"/>
                <a:ext cx="621450" cy="1347067"/>
                <a:chOff x="7010400" y="381000"/>
                <a:chExt cx="762000" cy="2033666"/>
              </a:xfrm>
            </p:grpSpPr>
            <p:sp>
              <p:nvSpPr>
                <p:cNvPr id="73" name="Rounded Rectangle 7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1"/>
              <p:cNvGrpSpPr/>
              <p:nvPr/>
            </p:nvGrpSpPr>
            <p:grpSpPr>
              <a:xfrm rot="10800000">
                <a:off x="939238" y="4923502"/>
                <a:ext cx="621450" cy="1347067"/>
                <a:chOff x="7010400" y="381000"/>
                <a:chExt cx="762000" cy="2033666"/>
              </a:xfrm>
            </p:grpSpPr>
            <p:sp>
              <p:nvSpPr>
                <p:cNvPr id="71" name="Rounded Rectangle 7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899460" y="833642"/>
                <a:ext cx="621450" cy="986197"/>
                <a:chOff x="7031201" y="834275"/>
                <a:chExt cx="762000" cy="1488861"/>
              </a:xfrm>
            </p:grpSpPr>
            <p:sp>
              <p:nvSpPr>
                <p:cNvPr id="69" name="Rounded Rectangle 6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7646520" y="1148254"/>
                <a:ext cx="621450" cy="1017899"/>
                <a:chOff x="7087348" y="824753"/>
                <a:chExt cx="762000" cy="1536722"/>
              </a:xfrm>
            </p:grpSpPr>
            <p:sp>
              <p:nvSpPr>
                <p:cNvPr id="67" name="Rounded Rectangle 6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Rectangle 58"/>
            <p:cNvSpPr/>
            <p:nvPr/>
          </p:nvSpPr>
          <p:spPr>
            <a:xfrm>
              <a:off x="931661" y="4887417"/>
              <a:ext cx="2229782" cy="923330"/>
            </a:xfrm>
            <a:prstGeom prst="rect">
              <a:avLst/>
            </a:prstGeom>
          </p:spPr>
          <p:txBody>
            <a:bodyPr wrap="square">
              <a:spAutoFit/>
            </a:bodyPr>
            <a:lstStyle/>
            <a:p>
              <a:pPr algn="ctr"/>
              <a:r>
                <a:rPr lang="en-US" dirty="0"/>
                <a:t> </a:t>
              </a:r>
              <a:r>
                <a:rPr lang="en-US" b="1" dirty="0"/>
                <a:t>Jesus Christ is the foundation upon which we must build.</a:t>
              </a:r>
              <a:endParaRPr lang="en-US" dirty="0"/>
            </a:p>
          </p:txBody>
        </p:sp>
      </p:grpSp>
      <p:sp>
        <p:nvSpPr>
          <p:cNvPr id="5" name="Rectangle 4"/>
          <p:cNvSpPr/>
          <p:nvPr/>
        </p:nvSpPr>
        <p:spPr>
          <a:xfrm>
            <a:off x="8889576" y="2641094"/>
            <a:ext cx="2674893" cy="2246769"/>
          </a:xfrm>
          <a:prstGeom prst="rect">
            <a:avLst/>
          </a:prstGeom>
        </p:spPr>
        <p:txBody>
          <a:bodyPr wrap="square">
            <a:spAutoFit/>
          </a:bodyPr>
          <a:lstStyle/>
          <a:p>
            <a:r>
              <a:rPr lang="en-US" sz="2000" i="1" dirty="0">
                <a:solidFill>
                  <a:srgbClr val="FFFF00"/>
                </a:solidFill>
                <a:latin typeface="Abadi" panose="020B0604020104020204" pitchFamily="34" charset="0"/>
              </a:rPr>
              <a:t>And also: Ye 'are built upon the foundation of the apostles and prophets, Jesus Christ himself being the chief corner stone' (Eph. 2:20).</a:t>
            </a:r>
            <a:endParaRPr lang="en-US" sz="2000" i="1" dirty="0">
              <a:solidFill>
                <a:srgbClr val="FFFF00"/>
              </a:solidFill>
            </a:endParaRPr>
          </a:p>
        </p:txBody>
      </p:sp>
      <p:sp>
        <p:nvSpPr>
          <p:cNvPr id="10" name="Rectangle 9"/>
          <p:cNvSpPr/>
          <p:nvPr/>
        </p:nvSpPr>
        <p:spPr>
          <a:xfrm>
            <a:off x="329861" y="2761986"/>
            <a:ext cx="2992737" cy="1569660"/>
          </a:xfrm>
          <a:prstGeom prst="rect">
            <a:avLst/>
          </a:prstGeom>
        </p:spPr>
        <p:txBody>
          <a:bodyPr wrap="square">
            <a:spAutoFit/>
          </a:bodyPr>
          <a:lstStyle/>
          <a:p>
            <a:r>
              <a:rPr lang="en-US" sz="2400" i="1" dirty="0">
                <a:solidFill>
                  <a:srgbClr val="FFFF00"/>
                </a:solidFill>
                <a:latin typeface="Abadi" panose="020B0604020104020204" pitchFamily="34" charset="0"/>
              </a:rPr>
              <a:t>Other foundation can no man lay than that is laid, which is Jesus Christ</a:t>
            </a:r>
            <a:endParaRPr lang="en-US" sz="2400" i="1" dirty="0">
              <a:solidFill>
                <a:srgbClr val="FFFF00"/>
              </a:solidFill>
            </a:endParaRPr>
          </a:p>
        </p:txBody>
      </p:sp>
      <p:grpSp>
        <p:nvGrpSpPr>
          <p:cNvPr id="75" name="Group 74"/>
          <p:cNvGrpSpPr/>
          <p:nvPr/>
        </p:nvGrpSpPr>
        <p:grpSpPr>
          <a:xfrm>
            <a:off x="5535680" y="1935267"/>
            <a:ext cx="1163366" cy="1410364"/>
            <a:chOff x="5535680" y="1935267"/>
            <a:chExt cx="1163366" cy="1410364"/>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4706" t="-1696" r="20478" b="8893"/>
            <a:stretch/>
          </p:blipFill>
          <p:spPr>
            <a:xfrm>
              <a:off x="5613183" y="1935267"/>
              <a:ext cx="1085863" cy="1235065"/>
            </a:xfrm>
            <a:prstGeom prst="rect">
              <a:avLst/>
            </a:prstGeom>
          </p:spPr>
        </p:pic>
        <p:sp>
          <p:nvSpPr>
            <p:cNvPr id="76" name="TextBox 75"/>
            <p:cNvSpPr txBox="1"/>
            <p:nvPr/>
          </p:nvSpPr>
          <p:spPr>
            <a:xfrm>
              <a:off x="5535680" y="3130187"/>
              <a:ext cx="946930" cy="215444"/>
            </a:xfrm>
            <a:prstGeom prst="rect">
              <a:avLst/>
            </a:prstGeom>
            <a:noFill/>
          </p:spPr>
          <p:txBody>
            <a:bodyPr wrap="square" rtlCol="0">
              <a:spAutoFit/>
            </a:bodyPr>
            <a:lstStyle/>
            <a:p>
              <a:r>
                <a:rPr lang="en-US" sz="800" dirty="0">
                  <a:solidFill>
                    <a:schemeClr val="bg1"/>
                  </a:solidFill>
                </a:rPr>
                <a:t>Jared Barnes</a:t>
              </a:r>
            </a:p>
          </p:txBody>
        </p:sp>
      </p:grpSp>
    </p:spTree>
    <p:extLst>
      <p:ext uri="{BB962C8B-B14F-4D97-AF65-F5344CB8AC3E}">
        <p14:creationId xmlns:p14="http://schemas.microsoft.com/office/powerpoint/2010/main" val="407028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arn(outVertical)">
                                      <p:cBhvr>
                                        <p:cTn id="2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F37AB7-86F8-476C-8B95-BA4D093E7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1564469" y="6319342"/>
            <a:ext cx="442750" cy="369332"/>
          </a:xfrm>
          <a:prstGeom prst="rect">
            <a:avLst/>
          </a:prstGeom>
        </p:spPr>
        <p:txBody>
          <a:bodyPr wrap="none">
            <a:spAutoFit/>
          </a:bodyPr>
          <a:lstStyle/>
          <a:p>
            <a:r>
              <a:rPr lang="en-US" dirty="0">
                <a:solidFill>
                  <a:schemeClr val="bg1"/>
                </a:solidFill>
              </a:rPr>
              <a:t>(1)</a:t>
            </a:r>
            <a:endParaRPr lang="en-US" dirty="0"/>
          </a:p>
        </p:txBody>
      </p:sp>
      <p:sp>
        <p:nvSpPr>
          <p:cNvPr id="11" name="TextBox 10"/>
          <p:cNvSpPr txBox="1"/>
          <p:nvPr/>
        </p:nvSpPr>
        <p:spPr>
          <a:xfrm>
            <a:off x="0" y="7937"/>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Temples—Our Bodies</a:t>
            </a:r>
            <a:endParaRPr lang="en-US" sz="4400" dirty="0">
              <a:solidFill>
                <a:schemeClr val="bg1"/>
              </a:solidFill>
              <a:latin typeface="Bodoni MT" panose="02070603080606020203" pitchFamily="18" charset="0"/>
            </a:endParaRPr>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3:16-17</a:t>
            </a:r>
          </a:p>
        </p:txBody>
      </p:sp>
      <p:sp>
        <p:nvSpPr>
          <p:cNvPr id="8" name="Rectangle 7"/>
          <p:cNvSpPr/>
          <p:nvPr/>
        </p:nvSpPr>
        <p:spPr>
          <a:xfrm>
            <a:off x="155574" y="1107322"/>
            <a:ext cx="6648637" cy="1938992"/>
          </a:xfrm>
          <a:prstGeom prst="rect">
            <a:avLst/>
          </a:prstGeom>
        </p:spPr>
        <p:txBody>
          <a:bodyPr wrap="square">
            <a:spAutoFit/>
          </a:bodyPr>
          <a:lstStyle/>
          <a:p>
            <a:r>
              <a:rPr lang="en-US" sz="2400" dirty="0">
                <a:solidFill>
                  <a:schemeClr val="bg1"/>
                </a:solidFill>
                <a:latin typeface="Open Sans"/>
              </a:rPr>
              <a:t>Paul used </a:t>
            </a:r>
            <a:r>
              <a:rPr lang="en-US" sz="2400" i="1" dirty="0">
                <a:solidFill>
                  <a:schemeClr val="bg1"/>
                </a:solidFill>
                <a:latin typeface="Open Sans"/>
              </a:rPr>
              <a:t>ye,</a:t>
            </a:r>
            <a:r>
              <a:rPr lang="en-US" sz="2400" dirty="0">
                <a:solidFill>
                  <a:schemeClr val="bg1"/>
                </a:solidFill>
                <a:latin typeface="Open Sans"/>
              </a:rPr>
              <a:t> a plural pronoun, to refer to the Corinthian Saints collectively as God’s temple. Paul’s point was that the congregations of the Church functioned as temples where the Spirit of God could dwell.</a:t>
            </a:r>
            <a:endParaRPr lang="en-US" sz="2400" dirty="0">
              <a:solidFill>
                <a:schemeClr val="bg1"/>
              </a:solidFill>
            </a:endParaRPr>
          </a:p>
        </p:txBody>
      </p:sp>
      <p:sp>
        <p:nvSpPr>
          <p:cNvPr id="9" name="Rectangle 8"/>
          <p:cNvSpPr/>
          <p:nvPr/>
        </p:nvSpPr>
        <p:spPr>
          <a:xfrm>
            <a:off x="7251137" y="1179417"/>
            <a:ext cx="4854389" cy="1569660"/>
          </a:xfrm>
          <a:prstGeom prst="rect">
            <a:avLst/>
          </a:prstGeom>
        </p:spPr>
        <p:txBody>
          <a:bodyPr wrap="square">
            <a:spAutoFit/>
          </a:bodyPr>
          <a:lstStyle/>
          <a:p>
            <a:r>
              <a:rPr lang="en-US" sz="2400" i="1" dirty="0">
                <a:solidFill>
                  <a:srgbClr val="FFFF00"/>
                </a:solidFill>
                <a:latin typeface="Palatino"/>
              </a:rPr>
              <a:t>In whom all the building fitly framed together </a:t>
            </a:r>
            <a:r>
              <a:rPr lang="en-US" sz="2400" i="1" dirty="0" err="1">
                <a:solidFill>
                  <a:srgbClr val="FFFF00"/>
                </a:solidFill>
                <a:latin typeface="Palatino"/>
              </a:rPr>
              <a:t>groweth</a:t>
            </a:r>
            <a:r>
              <a:rPr lang="en-US" sz="2400" i="1" dirty="0">
                <a:solidFill>
                  <a:srgbClr val="FFFF00"/>
                </a:solidFill>
                <a:latin typeface="Palatino"/>
              </a:rPr>
              <a:t> unto an holy temple in the Lord:</a:t>
            </a:r>
          </a:p>
          <a:p>
            <a:r>
              <a:rPr lang="en-US" sz="2400" i="1" dirty="0">
                <a:solidFill>
                  <a:srgbClr val="FFFF00"/>
                </a:solidFill>
                <a:latin typeface="Palatino"/>
              </a:rPr>
              <a:t>Ephesians 2:21</a:t>
            </a:r>
            <a:endParaRPr lang="en-US" sz="2400" i="1" dirty="0">
              <a:solidFill>
                <a:srgbClr val="FFFF00"/>
              </a:solidFill>
            </a:endParaRPr>
          </a:p>
        </p:txBody>
      </p:sp>
      <p:sp>
        <p:nvSpPr>
          <p:cNvPr id="14" name="Rectangle 13"/>
          <p:cNvSpPr/>
          <p:nvPr/>
        </p:nvSpPr>
        <p:spPr>
          <a:xfrm>
            <a:off x="3682262" y="3429000"/>
            <a:ext cx="4827476" cy="2677656"/>
          </a:xfrm>
          <a:prstGeom prst="rect">
            <a:avLst/>
          </a:prstGeom>
        </p:spPr>
        <p:txBody>
          <a:bodyPr wrap="square">
            <a:spAutoFit/>
          </a:bodyPr>
          <a:lstStyle/>
          <a:p>
            <a:pPr fontAlgn="base"/>
            <a:r>
              <a:rPr lang="en-US" sz="2400" dirty="0">
                <a:solidFill>
                  <a:schemeClr val="bg1"/>
                </a:solidFill>
              </a:rPr>
              <a:t>"If we truly want to be as living temples of our God, we would do well to remember, in our thoughts and words and actions, the dedication that is inscribed on each of the sacred buildings we call temples: 'Holiness to the Lord.'“ (6)</a:t>
            </a:r>
            <a:endParaRPr lang="en-US" sz="2400" b="0" i="0" dirty="0">
              <a:solidFill>
                <a:schemeClr val="bg1"/>
              </a:solidFill>
              <a:effectLst/>
            </a:endParaRPr>
          </a:p>
        </p:txBody>
      </p:sp>
      <p:pic>
        <p:nvPicPr>
          <p:cNvPr id="15362" name="Picture 2" descr="Image result for teen looking out window"/>
          <p:cNvPicPr>
            <a:picLocks noChangeAspect="1" noChangeArrowheads="1"/>
          </p:cNvPicPr>
          <p:nvPr/>
        </p:nvPicPr>
        <p:blipFill rotWithShape="1">
          <a:blip r:embed="rId3">
            <a:extLst>
              <a:ext uri="{28A0092B-C50C-407E-A947-70E740481C1C}">
                <a14:useLocalDpi xmlns:a14="http://schemas.microsoft.com/office/drawing/2010/main" val="0"/>
              </a:ext>
            </a:extLst>
          </a:blip>
          <a:srcRect t="-10" r="13981" b="1"/>
          <a:stretch/>
        </p:blipFill>
        <p:spPr bwMode="auto">
          <a:xfrm>
            <a:off x="380659" y="3644346"/>
            <a:ext cx="2829673" cy="219325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teen looking out win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712108" y="3644346"/>
            <a:ext cx="2575338" cy="229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8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500"/>
                                        <p:tgtEl>
                                          <p:spTgt spid="15362"/>
                                        </p:tgtEl>
                                      </p:cBhvr>
                                    </p:animEffect>
                                  </p:childTnLst>
                                </p:cTn>
                              </p:par>
                              <p:par>
                                <p:cTn id="15" presetID="10"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fade">
                                      <p:cBhvr>
                                        <p:cTn id="1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524638-2AAD-4309-A630-B1E30740B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1564469" y="6319342"/>
            <a:ext cx="442750" cy="369332"/>
          </a:xfrm>
          <a:prstGeom prst="rect">
            <a:avLst/>
          </a:prstGeom>
        </p:spPr>
        <p:txBody>
          <a:bodyPr wrap="none">
            <a:spAutoFit/>
          </a:bodyPr>
          <a:lstStyle/>
          <a:p>
            <a:r>
              <a:rPr lang="en-US" dirty="0">
                <a:solidFill>
                  <a:schemeClr val="bg1"/>
                </a:solidFill>
              </a:rPr>
              <a:t>(7)</a:t>
            </a:r>
            <a:endParaRPr lang="en-US" dirty="0"/>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3:16-17</a:t>
            </a:r>
          </a:p>
        </p:txBody>
      </p:sp>
      <p:sp>
        <p:nvSpPr>
          <p:cNvPr id="5" name="Rectangle 4"/>
          <p:cNvSpPr/>
          <p:nvPr/>
        </p:nvSpPr>
        <p:spPr>
          <a:xfrm>
            <a:off x="612775" y="797510"/>
            <a:ext cx="6339354" cy="4893647"/>
          </a:xfrm>
          <a:prstGeom prst="rect">
            <a:avLst/>
          </a:prstGeom>
        </p:spPr>
        <p:txBody>
          <a:bodyPr wrap="square">
            <a:spAutoFit/>
          </a:bodyPr>
          <a:lstStyle/>
          <a:p>
            <a:r>
              <a:rPr lang="en-US" sz="2400" dirty="0">
                <a:solidFill>
                  <a:schemeClr val="bg1"/>
                </a:solidFill>
              </a:rPr>
              <a:t>"In our own personal temple building, as in the building of this holy house, the words of John Ruskin typify my personal feelings: </a:t>
            </a:r>
          </a:p>
          <a:p>
            <a:endParaRPr lang="en-US" sz="2400" dirty="0">
              <a:solidFill>
                <a:schemeClr val="bg1"/>
              </a:solidFill>
            </a:endParaRPr>
          </a:p>
          <a:p>
            <a:r>
              <a:rPr lang="en-US" sz="2400" dirty="0">
                <a:solidFill>
                  <a:schemeClr val="bg1"/>
                </a:solidFill>
              </a:rPr>
              <a:t>'When we build let us think that we build forever. Let it not be for present delight, nor for present use alone; let it be such work as our descendants will thank us for, and let us think as we lay stone on stone that a time is to come when those stones will be held sacred, because our hands have touched them; and men will say, as they look upon the </a:t>
            </a:r>
            <a:r>
              <a:rPr lang="en-US" sz="2400" dirty="0" err="1">
                <a:solidFill>
                  <a:schemeClr val="bg1"/>
                </a:solidFill>
              </a:rPr>
              <a:t>labour</a:t>
            </a:r>
            <a:r>
              <a:rPr lang="en-US" sz="2400" dirty="0">
                <a:solidFill>
                  <a:schemeClr val="bg1"/>
                </a:solidFill>
              </a:rPr>
              <a:t> and wrought substances of them: See, this our fathers did for us.'"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276" y="1744353"/>
            <a:ext cx="2440312" cy="3029353"/>
          </a:xfrm>
          <a:prstGeom prst="rect">
            <a:avLst/>
          </a:prstGeom>
        </p:spPr>
      </p:pic>
    </p:spTree>
    <p:extLst>
      <p:ext uri="{BB962C8B-B14F-4D97-AF65-F5344CB8AC3E}">
        <p14:creationId xmlns:p14="http://schemas.microsoft.com/office/powerpoint/2010/main" val="88934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C4744E-ACBB-4952-8D03-57A61BE48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0" y="7937"/>
            <a:ext cx="12192000" cy="769441"/>
          </a:xfrm>
          <a:prstGeom prst="rect">
            <a:avLst/>
          </a:prstGeom>
          <a:noFill/>
        </p:spPr>
        <p:txBody>
          <a:bodyPr wrap="square" rtlCol="0">
            <a:spAutoFit/>
          </a:bodyPr>
          <a:lstStyle/>
          <a:p>
            <a:pPr algn="ctr"/>
            <a:r>
              <a:rPr lang="en-US" sz="4400" dirty="0">
                <a:solidFill>
                  <a:schemeClr val="bg1"/>
                </a:solidFill>
                <a:latin typeface="Bodoni MT" panose="02070603080606020203" pitchFamily="18" charset="0"/>
              </a:rPr>
              <a:t>Judgment</a:t>
            </a:r>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4:1-6</a:t>
            </a:r>
          </a:p>
        </p:txBody>
      </p:sp>
      <p:sp>
        <p:nvSpPr>
          <p:cNvPr id="14" name="Rectangle 13"/>
          <p:cNvSpPr/>
          <p:nvPr/>
        </p:nvSpPr>
        <p:spPr>
          <a:xfrm>
            <a:off x="707266" y="1255458"/>
            <a:ext cx="3882314" cy="3785652"/>
          </a:xfrm>
          <a:prstGeom prst="rect">
            <a:avLst/>
          </a:prstGeom>
        </p:spPr>
        <p:txBody>
          <a:bodyPr wrap="square">
            <a:spAutoFit/>
          </a:bodyPr>
          <a:lstStyle/>
          <a:p>
            <a:pPr fontAlgn="base"/>
            <a:r>
              <a:rPr lang="en-US" sz="2400" dirty="0">
                <a:solidFill>
                  <a:schemeClr val="bg1"/>
                </a:solidFill>
              </a:rPr>
              <a:t>It appears that some members of the Church in Corinth had judged Paul’s performance as a missionary and Church leader. </a:t>
            </a:r>
          </a:p>
          <a:p>
            <a:pPr fontAlgn="base"/>
            <a:endParaRPr lang="en-US" sz="2400" dirty="0">
              <a:solidFill>
                <a:schemeClr val="bg1"/>
              </a:solidFill>
            </a:endParaRPr>
          </a:p>
          <a:p>
            <a:pPr fontAlgn="base"/>
            <a:r>
              <a:rPr lang="en-US" sz="2400" dirty="0">
                <a:solidFill>
                  <a:schemeClr val="bg1"/>
                </a:solidFill>
              </a:rPr>
              <a:t>They may have questioned his judgment or thought someone else might have done a better job.</a:t>
            </a:r>
            <a:endParaRPr lang="en-US" sz="2400" b="0" i="0" dirty="0">
              <a:solidFill>
                <a:schemeClr val="bg1"/>
              </a:solidFill>
              <a:effectLst/>
            </a:endParaRPr>
          </a:p>
        </p:txBody>
      </p:sp>
      <p:grpSp>
        <p:nvGrpSpPr>
          <p:cNvPr id="13" name="Group 12"/>
          <p:cNvGrpSpPr/>
          <p:nvPr/>
        </p:nvGrpSpPr>
        <p:grpSpPr>
          <a:xfrm>
            <a:off x="7791527" y="4146602"/>
            <a:ext cx="3289208" cy="2390250"/>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23091" y="4808521"/>
              <a:ext cx="2437759" cy="954107"/>
            </a:xfrm>
            <a:prstGeom prst="rect">
              <a:avLst/>
            </a:prstGeom>
          </p:spPr>
          <p:txBody>
            <a:bodyPr wrap="square">
              <a:spAutoFit/>
            </a:bodyPr>
            <a:lstStyle/>
            <a:p>
              <a:pPr algn="ctr"/>
              <a:r>
                <a:rPr lang="en-US" sz="1400" b="1" dirty="0"/>
                <a:t>The Lord will judge us fairly because He knows all things, including the thoughts and intents of our hearts</a:t>
              </a:r>
              <a:endParaRPr lang="en-US" sz="1400" dirty="0"/>
            </a:p>
          </p:txBody>
        </p:sp>
      </p:grpSp>
      <p:pic>
        <p:nvPicPr>
          <p:cNvPr id="1741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5649" b="2347"/>
          <a:stretch/>
        </p:blipFill>
        <p:spPr bwMode="auto">
          <a:xfrm>
            <a:off x="4844710" y="1684388"/>
            <a:ext cx="2451304" cy="36598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34148" y="2207306"/>
            <a:ext cx="3542288" cy="1477328"/>
          </a:xfrm>
          <a:prstGeom prst="rect">
            <a:avLst/>
          </a:prstGeom>
        </p:spPr>
        <p:txBody>
          <a:bodyPr wrap="square">
            <a:spAutoFit/>
          </a:bodyPr>
          <a:lstStyle/>
          <a:p>
            <a:r>
              <a:rPr lang="en-US" i="1" dirty="0">
                <a:solidFill>
                  <a:srgbClr val="FFFF00"/>
                </a:solidFill>
                <a:latin typeface="Palatino"/>
              </a:rPr>
              <a:t>…that ye might learn in us not to think of men above that which is written, that no one of you be puffed up for one against another.</a:t>
            </a:r>
            <a:endParaRPr lang="en-US" i="1" dirty="0">
              <a:solidFill>
                <a:srgbClr val="FFFF00"/>
              </a:solidFill>
            </a:endParaRPr>
          </a:p>
        </p:txBody>
      </p:sp>
    </p:spTree>
    <p:extLst>
      <p:ext uri="{BB962C8B-B14F-4D97-AF65-F5344CB8AC3E}">
        <p14:creationId xmlns:p14="http://schemas.microsoft.com/office/powerpoint/2010/main" val="12614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031051-CCFE-4B93-933D-6FDE834CF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0" y="7937"/>
            <a:ext cx="12192000" cy="769441"/>
          </a:xfrm>
          <a:prstGeom prst="rect">
            <a:avLst/>
          </a:prstGeom>
          <a:noFill/>
        </p:spPr>
        <p:txBody>
          <a:bodyPr wrap="square" rtlCol="0">
            <a:spAutoFit/>
          </a:bodyPr>
          <a:lstStyle/>
          <a:p>
            <a:pPr algn="ctr"/>
            <a:r>
              <a:rPr lang="en-US" sz="4400" dirty="0">
                <a:solidFill>
                  <a:schemeClr val="bg1"/>
                </a:solidFill>
                <a:latin typeface="Bodoni MT" panose="02070603080606020203" pitchFamily="18" charset="0"/>
              </a:rPr>
              <a:t>Apostles Were Called To ‘Suffer’ </a:t>
            </a:r>
          </a:p>
        </p:txBody>
      </p:sp>
      <p:sp>
        <p:nvSpPr>
          <p:cNvPr id="12" name="TextBox 11"/>
          <p:cNvSpPr txBox="1"/>
          <p:nvPr/>
        </p:nvSpPr>
        <p:spPr>
          <a:xfrm>
            <a:off x="155575" y="6449938"/>
            <a:ext cx="2891182" cy="338554"/>
          </a:xfrm>
          <a:prstGeom prst="rect">
            <a:avLst/>
          </a:prstGeom>
          <a:noFill/>
        </p:spPr>
        <p:txBody>
          <a:bodyPr wrap="square" rtlCol="0">
            <a:spAutoFit/>
          </a:bodyPr>
          <a:lstStyle/>
          <a:p>
            <a:r>
              <a:rPr lang="en-US" sz="1600" dirty="0">
                <a:solidFill>
                  <a:schemeClr val="bg1"/>
                </a:solidFill>
              </a:rPr>
              <a:t>1 Corinthians 4:9-10</a:t>
            </a:r>
          </a:p>
        </p:txBody>
      </p:sp>
      <p:sp>
        <p:nvSpPr>
          <p:cNvPr id="14" name="Rectangle 13"/>
          <p:cNvSpPr/>
          <p:nvPr/>
        </p:nvSpPr>
        <p:spPr>
          <a:xfrm>
            <a:off x="368982" y="865277"/>
            <a:ext cx="3882314" cy="3785652"/>
          </a:xfrm>
          <a:prstGeom prst="rect">
            <a:avLst/>
          </a:prstGeom>
        </p:spPr>
        <p:txBody>
          <a:bodyPr wrap="square">
            <a:spAutoFit/>
          </a:bodyPr>
          <a:lstStyle/>
          <a:p>
            <a:pPr fontAlgn="base"/>
            <a:r>
              <a:rPr lang="en-US" sz="2400" dirty="0">
                <a:solidFill>
                  <a:schemeClr val="bg1"/>
                </a:solidFill>
              </a:rPr>
              <a:t>Paul told the Saints in Corinth that the Apostles of Jesus Christ are called to suffer because of the wickedness of the world. </a:t>
            </a:r>
          </a:p>
          <a:p>
            <a:pPr fontAlgn="base"/>
            <a:endParaRPr lang="en-US" sz="2400" dirty="0">
              <a:solidFill>
                <a:schemeClr val="bg1"/>
              </a:solidFill>
            </a:endParaRPr>
          </a:p>
          <a:p>
            <a:pPr fontAlgn="base"/>
            <a:r>
              <a:rPr lang="en-US" sz="2400" dirty="0">
                <a:solidFill>
                  <a:schemeClr val="bg1"/>
                </a:solidFill>
              </a:rPr>
              <a:t>The world judges the Apostles and other Church leaders to be “fools”  for seeking to follow Christ.</a:t>
            </a:r>
            <a:endParaRPr lang="en-US" sz="2400" b="0" i="0" dirty="0">
              <a:solidFill>
                <a:schemeClr val="bg1"/>
              </a:solidFill>
              <a:effectLst/>
            </a:endParaRPr>
          </a:p>
        </p:txBody>
      </p:sp>
      <p:grpSp>
        <p:nvGrpSpPr>
          <p:cNvPr id="17411" name="Group 17410"/>
          <p:cNvGrpSpPr/>
          <p:nvPr/>
        </p:nvGrpSpPr>
        <p:grpSpPr>
          <a:xfrm>
            <a:off x="6645507" y="827820"/>
            <a:ext cx="2228550" cy="2248063"/>
            <a:chOff x="6645507" y="827820"/>
            <a:chExt cx="2228550" cy="2248063"/>
          </a:xfrm>
        </p:grpSpPr>
        <p:grpSp>
          <p:nvGrpSpPr>
            <p:cNvPr id="10" name="Group 9"/>
            <p:cNvGrpSpPr/>
            <p:nvPr/>
          </p:nvGrpSpPr>
          <p:grpSpPr>
            <a:xfrm rot="900713">
              <a:off x="7135207" y="827820"/>
              <a:ext cx="1738850" cy="2188103"/>
              <a:chOff x="5512305" y="692390"/>
              <a:chExt cx="1738850" cy="2188103"/>
            </a:xfrm>
          </p:grpSpPr>
          <p:grpSp>
            <p:nvGrpSpPr>
              <p:cNvPr id="32" name="Group 31"/>
              <p:cNvGrpSpPr/>
              <p:nvPr/>
            </p:nvGrpSpPr>
            <p:grpSpPr>
              <a:xfrm>
                <a:off x="5556250" y="692390"/>
                <a:ext cx="1651373" cy="2188103"/>
                <a:chOff x="1105274" y="4332137"/>
                <a:chExt cx="961119" cy="1701748"/>
              </a:xfrm>
            </p:grpSpPr>
            <p:sp>
              <p:nvSpPr>
                <p:cNvPr id="33" name="Flowchart: Delay 3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rot="20820989">
                <a:off x="5716922" y="1040655"/>
                <a:ext cx="841271" cy="953440"/>
                <a:chOff x="7384166" y="319655"/>
                <a:chExt cx="1143000" cy="1295400"/>
              </a:xfrm>
            </p:grpSpPr>
            <p:grpSp>
              <p:nvGrpSpPr>
                <p:cNvPr id="82" name="Group 81"/>
                <p:cNvGrpSpPr/>
                <p:nvPr/>
              </p:nvGrpSpPr>
              <p:grpSpPr>
                <a:xfrm>
                  <a:off x="7384166" y="319655"/>
                  <a:ext cx="1143000" cy="1295400"/>
                  <a:chOff x="3221141" y="4049352"/>
                  <a:chExt cx="1143000" cy="1295400"/>
                </a:xfrm>
              </p:grpSpPr>
              <p:sp>
                <p:nvSpPr>
                  <p:cNvPr id="91" name="Rectangle 90"/>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ame 91"/>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 name="Group 82"/>
                <p:cNvGrpSpPr/>
                <p:nvPr/>
              </p:nvGrpSpPr>
              <p:grpSpPr>
                <a:xfrm>
                  <a:off x="7529521" y="410377"/>
                  <a:ext cx="828769" cy="1127302"/>
                  <a:chOff x="696996" y="466773"/>
                  <a:chExt cx="1748629" cy="2378505"/>
                </a:xfrm>
              </p:grpSpPr>
              <p:sp>
                <p:nvSpPr>
                  <p:cNvPr id="84" name="Cloud 83"/>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992554" y="1946398"/>
                    <a:ext cx="1187937" cy="898880"/>
                  </a:xfrm>
                  <a:prstGeom prst="trapezoid">
                    <a:avLst>
                      <a:gd name="adj" fmla="val 3113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rot="20713729">
                <a:off x="5512305" y="2001314"/>
                <a:ext cx="1738850" cy="830997"/>
              </a:xfrm>
              <a:prstGeom prst="rect">
                <a:avLst/>
              </a:prstGeom>
            </p:spPr>
            <p:txBody>
              <a:bodyPr wrap="square">
                <a:spAutoFit/>
              </a:bodyPr>
              <a:lstStyle/>
              <a:p>
                <a:pPr algn="ctr"/>
                <a:r>
                  <a:rPr lang="en-US" sz="1600" dirty="0">
                    <a:solidFill>
                      <a:schemeClr val="bg1"/>
                    </a:solidFill>
                    <a:latin typeface="Abadi" panose="020B0604020104020204" pitchFamily="34" charset="0"/>
                  </a:rPr>
                  <a:t>James, brother of John, </a:t>
                </a:r>
              </a:p>
              <a:p>
                <a:pPr algn="ctr"/>
                <a:r>
                  <a:rPr lang="en-US" sz="1600" dirty="0">
                    <a:solidFill>
                      <a:schemeClr val="bg1"/>
                    </a:solidFill>
                    <a:latin typeface="Abadi" panose="020B0604020104020204" pitchFamily="34" charset="0"/>
                  </a:rPr>
                  <a:t>A.D. 44 </a:t>
                </a:r>
                <a:endParaRPr lang="en-US" sz="1600" dirty="0"/>
              </a:p>
            </p:txBody>
          </p:sp>
        </p:grpSp>
        <p:grpSp>
          <p:nvGrpSpPr>
            <p:cNvPr id="131" name="Group 130"/>
            <p:cNvGrpSpPr/>
            <p:nvPr/>
          </p:nvGrpSpPr>
          <p:grpSpPr>
            <a:xfrm>
              <a:off x="6645507" y="2435838"/>
              <a:ext cx="650649" cy="640045"/>
              <a:chOff x="7185317" y="571382"/>
              <a:chExt cx="1433175" cy="1409818"/>
            </a:xfrm>
          </p:grpSpPr>
          <p:sp>
            <p:nvSpPr>
              <p:cNvPr id="132" name="Moon 131"/>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ardrop 134"/>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8336391" y="2595542"/>
              <a:ext cx="444750" cy="478962"/>
              <a:chOff x="4159960" y="2007821"/>
              <a:chExt cx="1548702" cy="1871767"/>
            </a:xfrm>
          </p:grpSpPr>
          <p:sp>
            <p:nvSpPr>
              <p:cNvPr id="137" name="Teardrop 136"/>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uble Wave 137"/>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ardrop 138"/>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ardrop 139"/>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ardrop 140"/>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43" name="Oval 142"/>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art 143"/>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Heart 144"/>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12" name="Group 17411"/>
          <p:cNvGrpSpPr/>
          <p:nvPr/>
        </p:nvGrpSpPr>
        <p:grpSpPr>
          <a:xfrm>
            <a:off x="9845346" y="241239"/>
            <a:ext cx="2016493" cy="2676363"/>
            <a:chOff x="9845346" y="241239"/>
            <a:chExt cx="2016493" cy="2676363"/>
          </a:xfrm>
        </p:grpSpPr>
        <p:grpSp>
          <p:nvGrpSpPr>
            <p:cNvPr id="127" name="Group 126"/>
            <p:cNvGrpSpPr/>
            <p:nvPr/>
          </p:nvGrpSpPr>
          <p:grpSpPr>
            <a:xfrm>
              <a:off x="10040885" y="241239"/>
              <a:ext cx="1820954" cy="2672427"/>
              <a:chOff x="9007887" y="783947"/>
              <a:chExt cx="1820954" cy="2672427"/>
            </a:xfrm>
          </p:grpSpPr>
          <p:grpSp>
            <p:nvGrpSpPr>
              <p:cNvPr id="35" name="Group 34"/>
              <p:cNvGrpSpPr/>
              <p:nvPr/>
            </p:nvGrpSpPr>
            <p:grpSpPr>
              <a:xfrm rot="1168955">
                <a:off x="9177468" y="783947"/>
                <a:ext cx="1651373" cy="2672427"/>
                <a:chOff x="1105274" y="4332137"/>
                <a:chExt cx="961119" cy="1701748"/>
              </a:xfrm>
            </p:grpSpPr>
            <p:sp>
              <p:nvSpPr>
                <p:cNvPr id="36" name="Flowchart: Delay 35"/>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6"/>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rot="567912">
                <a:off x="9584231" y="1153073"/>
                <a:ext cx="798424" cy="1077073"/>
                <a:chOff x="8636600" y="226898"/>
                <a:chExt cx="928088" cy="1428469"/>
              </a:xfrm>
            </p:grpSpPr>
            <p:sp>
              <p:nvSpPr>
                <p:cNvPr id="94" name="Rectangle 93"/>
                <p:cNvSpPr/>
                <p:nvPr/>
              </p:nvSpPr>
              <p:spPr>
                <a:xfrm>
                  <a:off x="8636600" y="226898"/>
                  <a:ext cx="928088" cy="1407425"/>
                </a:xfrm>
                <a:prstGeom prst="rect">
                  <a:avLst/>
                </a:prstGeom>
                <a:solidFill>
                  <a:schemeClr val="tx2">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8716854" y="300527"/>
                  <a:ext cx="835446" cy="1354840"/>
                  <a:chOff x="7439479" y="352237"/>
                  <a:chExt cx="1123967" cy="1822733"/>
                </a:xfrm>
              </p:grpSpPr>
              <p:sp>
                <p:nvSpPr>
                  <p:cNvPr id="96" name="Moon 95"/>
                  <p:cNvSpPr/>
                  <p:nvPr/>
                </p:nvSpPr>
                <p:spPr>
                  <a:xfrm rot="20732934">
                    <a:off x="7439479" y="788250"/>
                    <a:ext cx="375983" cy="1386720"/>
                  </a:xfrm>
                  <a:prstGeom prst="moon">
                    <a:avLst>
                      <a:gd name="adj" fmla="val 875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0800000">
                    <a:off x="8089011" y="694852"/>
                    <a:ext cx="474435" cy="1415386"/>
                  </a:xfrm>
                  <a:prstGeom prst="moon">
                    <a:avLst>
                      <a:gd name="adj" fmla="val 80521"/>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6"/>
                  <p:cNvSpPr/>
                  <p:nvPr/>
                </p:nvSpPr>
                <p:spPr>
                  <a:xfrm>
                    <a:off x="7484630" y="1447540"/>
                    <a:ext cx="1018536" cy="673302"/>
                  </a:xfrm>
                  <a:prstGeom prst="trapezoid">
                    <a:avLst>
                      <a:gd name="adj" fmla="val 41935"/>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7"/>
                  <p:cNvSpPr/>
                  <p:nvPr/>
                </p:nvSpPr>
                <p:spPr>
                  <a:xfrm rot="10800000">
                    <a:off x="7848392" y="1447539"/>
                    <a:ext cx="291010" cy="42692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666511" y="467320"/>
                    <a:ext cx="654774" cy="11183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uble Wave 8"/>
                  <p:cNvSpPr/>
                  <p:nvPr/>
                </p:nvSpPr>
                <p:spPr>
                  <a:xfrm rot="10558211">
                    <a:off x="7590896" y="662191"/>
                    <a:ext cx="808667" cy="401868"/>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9"/>
                  <p:cNvSpPr/>
                  <p:nvPr/>
                </p:nvSpPr>
                <p:spPr>
                  <a:xfrm>
                    <a:off x="7644685" y="424628"/>
                    <a:ext cx="618397" cy="29884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9"/>
                  <p:cNvSpPr/>
                  <p:nvPr/>
                </p:nvSpPr>
                <p:spPr>
                  <a:xfrm>
                    <a:off x="7644685" y="532717"/>
                    <a:ext cx="711936" cy="29884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5598382">
                    <a:off x="7791235" y="163004"/>
                    <a:ext cx="416989" cy="795455"/>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598382">
                    <a:off x="7852860" y="304508"/>
                    <a:ext cx="298792" cy="915612"/>
                  </a:xfrm>
                  <a:prstGeom prst="mo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7536596" y="748896"/>
                    <a:ext cx="918761" cy="162134"/>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7752775" y="1343388"/>
                    <a:ext cx="432358" cy="32426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860864" y="1397433"/>
                    <a:ext cx="194353" cy="1080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89"/>
                  <p:cNvGrpSpPr/>
                  <p:nvPr/>
                </p:nvGrpSpPr>
                <p:grpSpPr>
                  <a:xfrm>
                    <a:off x="7530238" y="737024"/>
                    <a:ext cx="880611" cy="176122"/>
                    <a:chOff x="2286000" y="6019800"/>
                    <a:chExt cx="3048000" cy="609600"/>
                  </a:xfrm>
                </p:grpSpPr>
                <p:grpSp>
                  <p:nvGrpSpPr>
                    <p:cNvPr id="110" name="Group 175"/>
                    <p:cNvGrpSpPr/>
                    <p:nvPr/>
                  </p:nvGrpSpPr>
                  <p:grpSpPr>
                    <a:xfrm>
                      <a:off x="2286000" y="6019800"/>
                      <a:ext cx="609600" cy="609600"/>
                      <a:chOff x="2286000" y="6019800"/>
                      <a:chExt cx="609600" cy="609600"/>
                    </a:xfrm>
                  </p:grpSpPr>
                  <p:sp>
                    <p:nvSpPr>
                      <p:cNvPr id="123" name="Quad Arrow Callout 12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76"/>
                    <p:cNvGrpSpPr/>
                    <p:nvPr/>
                  </p:nvGrpSpPr>
                  <p:grpSpPr>
                    <a:xfrm>
                      <a:off x="2895600" y="6019800"/>
                      <a:ext cx="609600" cy="609600"/>
                      <a:chOff x="2286000" y="6019800"/>
                      <a:chExt cx="609600" cy="609600"/>
                    </a:xfrm>
                  </p:grpSpPr>
                  <p:sp>
                    <p:nvSpPr>
                      <p:cNvPr id="121" name="Quad Arrow Callout 1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79"/>
                    <p:cNvGrpSpPr/>
                    <p:nvPr/>
                  </p:nvGrpSpPr>
                  <p:grpSpPr>
                    <a:xfrm>
                      <a:off x="35052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82"/>
                    <p:cNvGrpSpPr/>
                    <p:nvPr/>
                  </p:nvGrpSpPr>
                  <p:grpSpPr>
                    <a:xfrm>
                      <a:off x="41148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85"/>
                    <p:cNvGrpSpPr/>
                    <p:nvPr/>
                  </p:nvGrpSpPr>
                  <p:grpSpPr>
                    <a:xfrm>
                      <a:off x="47244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 name="Rectangle 7"/>
              <p:cNvSpPr/>
              <p:nvPr/>
            </p:nvSpPr>
            <p:spPr>
              <a:xfrm rot="568594">
                <a:off x="9007887" y="2436072"/>
                <a:ext cx="1611370" cy="830997"/>
              </a:xfrm>
              <a:prstGeom prst="rect">
                <a:avLst/>
              </a:prstGeom>
            </p:spPr>
            <p:txBody>
              <a:bodyPr wrap="square">
                <a:spAutoFit/>
              </a:bodyPr>
              <a:lstStyle/>
              <a:p>
                <a:pPr algn="ctr"/>
                <a:r>
                  <a:rPr lang="en-US" sz="1600" dirty="0">
                    <a:solidFill>
                      <a:schemeClr val="bg1"/>
                    </a:solidFill>
                    <a:latin typeface="Abadi" panose="020B0604020104020204" pitchFamily="34" charset="0"/>
                  </a:rPr>
                  <a:t>James, brother of the Lord</a:t>
                </a:r>
              </a:p>
              <a:p>
                <a:pPr algn="ctr"/>
                <a:r>
                  <a:rPr lang="en-US" sz="1600" dirty="0">
                    <a:solidFill>
                      <a:schemeClr val="bg1"/>
                    </a:solidFill>
                    <a:latin typeface="Abadi" panose="020B0604020104020204" pitchFamily="34" charset="0"/>
                  </a:rPr>
                  <a:t>A.D. 62</a:t>
                </a:r>
                <a:endParaRPr lang="en-US" sz="1600" dirty="0"/>
              </a:p>
            </p:txBody>
          </p:sp>
        </p:grpSp>
        <p:grpSp>
          <p:nvGrpSpPr>
            <p:cNvPr id="156" name="Group 155"/>
            <p:cNvGrpSpPr/>
            <p:nvPr/>
          </p:nvGrpSpPr>
          <p:grpSpPr>
            <a:xfrm>
              <a:off x="9845346" y="2347794"/>
              <a:ext cx="444750" cy="478962"/>
              <a:chOff x="4159960" y="2007821"/>
              <a:chExt cx="1548702" cy="1871767"/>
            </a:xfrm>
          </p:grpSpPr>
          <p:sp>
            <p:nvSpPr>
              <p:cNvPr id="157" name="Teardrop 156"/>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ouble Wave 157"/>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ardrop 158"/>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ardrop 159"/>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ardrop 160"/>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ardrop 161"/>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63" name="Oval 162"/>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Heart 163"/>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Heart 164"/>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rot="1735015">
              <a:off x="10088713" y="2438640"/>
              <a:ext cx="444750" cy="478962"/>
              <a:chOff x="4159960" y="2007821"/>
              <a:chExt cx="1548702" cy="1871767"/>
            </a:xfrm>
          </p:grpSpPr>
          <p:sp>
            <p:nvSpPr>
              <p:cNvPr id="167" name="Teardrop 166"/>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ouble Wave 167"/>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ardrop 168"/>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ardrop 169"/>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ardrop 170"/>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ardrop 171"/>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73" name="Oval 172"/>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art 173"/>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Heart 174"/>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13" name="Group 17412"/>
          <p:cNvGrpSpPr/>
          <p:nvPr/>
        </p:nvGrpSpPr>
        <p:grpSpPr>
          <a:xfrm>
            <a:off x="4858680" y="2606491"/>
            <a:ext cx="2072106" cy="2321360"/>
            <a:chOff x="4858680" y="2606491"/>
            <a:chExt cx="2072106" cy="2321360"/>
          </a:xfrm>
        </p:grpSpPr>
        <p:grpSp>
          <p:nvGrpSpPr>
            <p:cNvPr id="17408" name="Group 17407"/>
            <p:cNvGrpSpPr/>
            <p:nvPr/>
          </p:nvGrpSpPr>
          <p:grpSpPr>
            <a:xfrm>
              <a:off x="5003891" y="2606491"/>
              <a:ext cx="1834170" cy="2298926"/>
              <a:chOff x="6420930" y="4405757"/>
              <a:chExt cx="1834170" cy="2298926"/>
            </a:xfrm>
          </p:grpSpPr>
          <p:grpSp>
            <p:nvGrpSpPr>
              <p:cNvPr id="38" name="Group 37"/>
              <p:cNvGrpSpPr/>
              <p:nvPr/>
            </p:nvGrpSpPr>
            <p:grpSpPr>
              <a:xfrm rot="647900">
                <a:off x="6603727" y="4405757"/>
                <a:ext cx="1651373" cy="2298926"/>
                <a:chOff x="1105274" y="4332137"/>
                <a:chExt cx="961119" cy="1701748"/>
              </a:xfrm>
            </p:grpSpPr>
            <p:sp>
              <p:nvSpPr>
                <p:cNvPr id="39" name="Flowchart: Delay 38"/>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959602" y="4820572"/>
                <a:ext cx="829861" cy="940509"/>
                <a:chOff x="3137261" y="322935"/>
                <a:chExt cx="1143000" cy="1295400"/>
              </a:xfrm>
            </p:grpSpPr>
            <p:grpSp>
              <p:nvGrpSpPr>
                <p:cNvPr id="64" name="Group 63"/>
                <p:cNvGrpSpPr/>
                <p:nvPr/>
              </p:nvGrpSpPr>
              <p:grpSpPr>
                <a:xfrm>
                  <a:off x="3137261" y="322935"/>
                  <a:ext cx="1143000" cy="1295400"/>
                  <a:chOff x="3221141" y="4049352"/>
                  <a:chExt cx="1143000" cy="1295400"/>
                </a:xfrm>
              </p:grpSpPr>
              <p:sp>
                <p:nvSpPr>
                  <p:cNvPr id="79" name="Rectangle 78"/>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ame 79"/>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p:cNvGrpSpPr/>
                <p:nvPr/>
              </p:nvGrpSpPr>
              <p:grpSpPr>
                <a:xfrm>
                  <a:off x="3306313" y="479667"/>
                  <a:ext cx="788236" cy="1083256"/>
                  <a:chOff x="3276600" y="457200"/>
                  <a:chExt cx="1002102" cy="1377168"/>
                </a:xfrm>
              </p:grpSpPr>
              <p:grpSp>
                <p:nvGrpSpPr>
                  <p:cNvPr id="66" name="Group 120"/>
                  <p:cNvGrpSpPr/>
                  <p:nvPr/>
                </p:nvGrpSpPr>
                <p:grpSpPr>
                  <a:xfrm>
                    <a:off x="3276600" y="457200"/>
                    <a:ext cx="1002102" cy="1377168"/>
                    <a:chOff x="3962400" y="685800"/>
                    <a:chExt cx="2394857" cy="2793128"/>
                  </a:xfrm>
                </p:grpSpPr>
                <p:sp>
                  <p:nvSpPr>
                    <p:cNvPr id="68" name="Round Diagonal Corner Rectangle 67"/>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49"/>
                    <p:cNvGrpSpPr/>
                    <p:nvPr/>
                  </p:nvGrpSpPr>
                  <p:grpSpPr>
                    <a:xfrm>
                      <a:off x="4543774" y="2593107"/>
                      <a:ext cx="1357466" cy="885821"/>
                      <a:chOff x="5006649" y="2133600"/>
                      <a:chExt cx="1726268" cy="1383531"/>
                    </a:xfrm>
                  </p:grpSpPr>
                  <p:sp>
                    <p:nvSpPr>
                      <p:cNvPr id="77" name="Trapezoid 76"/>
                      <p:cNvSpPr/>
                      <p:nvPr/>
                    </p:nvSpPr>
                    <p:spPr>
                      <a:xfrm>
                        <a:off x="5006649" y="2165195"/>
                        <a:ext cx="1726268" cy="1351936"/>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 Diagonal Corner Rectangle 71"/>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22380" y="2175279"/>
                      <a:ext cx="363150" cy="2637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a:off x="3623154" y="505796"/>
                    <a:ext cx="193865" cy="161688"/>
                  </a:xfrm>
                  <a:prstGeom prst="ellipse">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Rectangle 124"/>
              <p:cNvSpPr/>
              <p:nvPr/>
            </p:nvSpPr>
            <p:spPr>
              <a:xfrm>
                <a:off x="6420930" y="5853143"/>
                <a:ext cx="1738850" cy="584775"/>
              </a:xfrm>
              <a:prstGeom prst="rect">
                <a:avLst/>
              </a:prstGeom>
            </p:spPr>
            <p:txBody>
              <a:bodyPr wrap="square">
                <a:spAutoFit/>
              </a:bodyPr>
              <a:lstStyle/>
              <a:p>
                <a:pPr algn="ctr"/>
                <a:r>
                  <a:rPr lang="en-US" sz="1600" dirty="0">
                    <a:solidFill>
                      <a:schemeClr val="bg1"/>
                    </a:solidFill>
                    <a:latin typeface="Abadi" panose="020B0604020104020204" pitchFamily="34" charset="0"/>
                  </a:rPr>
                  <a:t>Peter</a:t>
                </a:r>
              </a:p>
              <a:p>
                <a:pPr algn="ctr"/>
                <a:r>
                  <a:rPr lang="en-US" sz="1600" dirty="0">
                    <a:solidFill>
                      <a:schemeClr val="bg1"/>
                    </a:solidFill>
                    <a:latin typeface="Abadi" panose="020B0604020104020204" pitchFamily="34" charset="0"/>
                  </a:rPr>
                  <a:t>A.D. 67</a:t>
                </a:r>
                <a:endParaRPr lang="en-US" sz="1600" dirty="0"/>
              </a:p>
            </p:txBody>
          </p:sp>
        </p:grpSp>
        <p:grpSp>
          <p:nvGrpSpPr>
            <p:cNvPr id="176" name="Group 175"/>
            <p:cNvGrpSpPr/>
            <p:nvPr/>
          </p:nvGrpSpPr>
          <p:grpSpPr>
            <a:xfrm>
              <a:off x="4858680" y="4361691"/>
              <a:ext cx="548043" cy="539111"/>
              <a:chOff x="7185317" y="571382"/>
              <a:chExt cx="1433175" cy="1409818"/>
            </a:xfrm>
          </p:grpSpPr>
          <p:sp>
            <p:nvSpPr>
              <p:cNvPr id="177" name="Moon 176"/>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ardrop 179"/>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6382743" y="4388740"/>
              <a:ext cx="548043" cy="539111"/>
              <a:chOff x="7185317" y="571382"/>
              <a:chExt cx="1433175" cy="1409818"/>
            </a:xfrm>
          </p:grpSpPr>
          <p:sp>
            <p:nvSpPr>
              <p:cNvPr id="182" name="Moon 181"/>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ardrop 184"/>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14" name="Group 17413"/>
          <p:cNvGrpSpPr/>
          <p:nvPr/>
        </p:nvGrpSpPr>
        <p:grpSpPr>
          <a:xfrm>
            <a:off x="8265293" y="2716940"/>
            <a:ext cx="1959089" cy="2390613"/>
            <a:chOff x="8265293" y="2716940"/>
            <a:chExt cx="1959089" cy="2390613"/>
          </a:xfrm>
        </p:grpSpPr>
        <p:grpSp>
          <p:nvGrpSpPr>
            <p:cNvPr id="17409" name="Group 17408"/>
            <p:cNvGrpSpPr/>
            <p:nvPr/>
          </p:nvGrpSpPr>
          <p:grpSpPr>
            <a:xfrm rot="219419">
              <a:off x="8445648" y="2716940"/>
              <a:ext cx="1752954" cy="2279262"/>
              <a:chOff x="9640615" y="4276907"/>
              <a:chExt cx="1752954" cy="2279262"/>
            </a:xfrm>
          </p:grpSpPr>
          <p:grpSp>
            <p:nvGrpSpPr>
              <p:cNvPr id="41" name="Group 40"/>
              <p:cNvGrpSpPr/>
              <p:nvPr/>
            </p:nvGrpSpPr>
            <p:grpSpPr>
              <a:xfrm rot="229083">
                <a:off x="9742196" y="4276907"/>
                <a:ext cx="1651373" cy="2279262"/>
                <a:chOff x="1105274" y="4332137"/>
                <a:chExt cx="961119" cy="1701748"/>
              </a:xfrm>
            </p:grpSpPr>
            <p:sp>
              <p:nvSpPr>
                <p:cNvPr id="42" name="Flowchart: Delay 41"/>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21160977">
                <a:off x="10035614" y="4735036"/>
                <a:ext cx="886166" cy="875908"/>
                <a:chOff x="4781838" y="304413"/>
                <a:chExt cx="886166" cy="875908"/>
              </a:xfrm>
            </p:grpSpPr>
            <p:sp>
              <p:nvSpPr>
                <p:cNvPr id="45" name="Rectangle 44"/>
                <p:cNvSpPr/>
                <p:nvPr/>
              </p:nvSpPr>
              <p:spPr>
                <a:xfrm>
                  <a:off x="4781838" y="304413"/>
                  <a:ext cx="886166" cy="875908"/>
                </a:xfrm>
                <a:prstGeom prst="rect">
                  <a:avLst/>
                </a:prstGeom>
                <a:solidFill>
                  <a:schemeClr val="tx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895912" y="344881"/>
                  <a:ext cx="658018" cy="811841"/>
                  <a:chOff x="8595195" y="4323138"/>
                  <a:chExt cx="831211" cy="1029489"/>
                </a:xfrm>
              </p:grpSpPr>
              <p:grpSp>
                <p:nvGrpSpPr>
                  <p:cNvPr id="47" name="Group 86"/>
                  <p:cNvGrpSpPr/>
                  <p:nvPr/>
                </p:nvGrpSpPr>
                <p:grpSpPr>
                  <a:xfrm rot="2107423">
                    <a:off x="8595195" y="4323138"/>
                    <a:ext cx="299046" cy="661832"/>
                    <a:chOff x="7696200" y="914400"/>
                    <a:chExt cx="685800" cy="2438400"/>
                  </a:xfrm>
                </p:grpSpPr>
                <p:sp>
                  <p:nvSpPr>
                    <p:cNvPr id="59" name="Moon 5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87"/>
                  <p:cNvGrpSpPr/>
                  <p:nvPr/>
                </p:nvGrpSpPr>
                <p:grpSpPr>
                  <a:xfrm rot="19262140" flipH="1">
                    <a:off x="9127360" y="4356931"/>
                    <a:ext cx="299046" cy="602749"/>
                    <a:chOff x="7696200" y="914400"/>
                    <a:chExt cx="685800" cy="2438400"/>
                  </a:xfrm>
                </p:grpSpPr>
                <p:sp>
                  <p:nvSpPr>
                    <p:cNvPr id="55" name="Moon 5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rapezoid 48"/>
                  <p:cNvSpPr/>
                  <p:nvPr/>
                </p:nvSpPr>
                <p:spPr>
                  <a:xfrm>
                    <a:off x="8643614" y="4936671"/>
                    <a:ext cx="735210" cy="415956"/>
                  </a:xfrm>
                  <a:prstGeom prst="trapezoid">
                    <a:avLst>
                      <a:gd name="adj" fmla="val 35557"/>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789752" y="4665276"/>
                    <a:ext cx="418326" cy="5441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686301" y="4411731"/>
                    <a:ext cx="643309" cy="67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a:off x="8808836" y="4886328"/>
                    <a:ext cx="367605" cy="279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p:cNvSpPr/>
                  <p:nvPr/>
                </p:nvSpPr>
                <p:spPr>
                  <a:xfrm rot="16200000">
                    <a:off x="8884232" y="4210353"/>
                    <a:ext cx="223340" cy="45950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927379" y="4938239"/>
                    <a:ext cx="118375" cy="730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6" name="Rectangle 125"/>
              <p:cNvSpPr/>
              <p:nvPr/>
            </p:nvSpPr>
            <p:spPr>
              <a:xfrm rot="21090695">
                <a:off x="9640615" y="5814002"/>
                <a:ext cx="1738850" cy="584775"/>
              </a:xfrm>
              <a:prstGeom prst="rect">
                <a:avLst/>
              </a:prstGeom>
            </p:spPr>
            <p:txBody>
              <a:bodyPr wrap="square">
                <a:spAutoFit/>
              </a:bodyPr>
              <a:lstStyle/>
              <a:p>
                <a:pPr algn="ctr"/>
                <a:r>
                  <a:rPr lang="en-US" sz="1600" dirty="0">
                    <a:solidFill>
                      <a:schemeClr val="bg1"/>
                    </a:solidFill>
                    <a:latin typeface="Abadi" panose="020B0604020104020204" pitchFamily="34" charset="0"/>
                  </a:rPr>
                  <a:t>Paul</a:t>
                </a:r>
              </a:p>
              <a:p>
                <a:pPr algn="ctr"/>
                <a:r>
                  <a:rPr lang="en-US" sz="1600" dirty="0">
                    <a:solidFill>
                      <a:schemeClr val="bg1"/>
                    </a:solidFill>
                    <a:latin typeface="Abadi" panose="020B0604020104020204" pitchFamily="34" charset="0"/>
                  </a:rPr>
                  <a:t>A.D. 67</a:t>
                </a:r>
                <a:endParaRPr lang="en-US" sz="1600" dirty="0"/>
              </a:p>
            </p:txBody>
          </p:sp>
        </p:grpSp>
        <p:grpSp>
          <p:nvGrpSpPr>
            <p:cNvPr id="146" name="Group 145"/>
            <p:cNvGrpSpPr/>
            <p:nvPr/>
          </p:nvGrpSpPr>
          <p:grpSpPr>
            <a:xfrm>
              <a:off x="9779632" y="4497672"/>
              <a:ext cx="444750" cy="478962"/>
              <a:chOff x="4159960" y="2007821"/>
              <a:chExt cx="1548702" cy="1871767"/>
            </a:xfrm>
          </p:grpSpPr>
          <p:sp>
            <p:nvSpPr>
              <p:cNvPr id="147" name="Teardrop 146"/>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ouble Wave 147"/>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ardrop 148"/>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ardrop 149"/>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ardrop 150"/>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ardrop 151"/>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53" name="Oval 152"/>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Heart 153"/>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Heart 154"/>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8265293" y="4568442"/>
              <a:ext cx="548043" cy="539111"/>
              <a:chOff x="7185317" y="571382"/>
              <a:chExt cx="1433175" cy="1409818"/>
            </a:xfrm>
          </p:grpSpPr>
          <p:sp>
            <p:nvSpPr>
              <p:cNvPr id="187" name="Moon 186"/>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ardrop 189"/>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15" name="Group 17414"/>
          <p:cNvGrpSpPr/>
          <p:nvPr/>
        </p:nvGrpSpPr>
        <p:grpSpPr>
          <a:xfrm>
            <a:off x="1519836" y="5121136"/>
            <a:ext cx="10717842" cy="1295400"/>
            <a:chOff x="1519836" y="5121136"/>
            <a:chExt cx="10717842" cy="1295400"/>
          </a:xfrm>
        </p:grpSpPr>
        <p:sp>
          <p:nvSpPr>
            <p:cNvPr id="9" name="Rectangle 8"/>
            <p:cNvSpPr/>
            <p:nvPr/>
          </p:nvSpPr>
          <p:spPr>
            <a:xfrm>
              <a:off x="2630422" y="5436206"/>
              <a:ext cx="9607256" cy="830997"/>
            </a:xfrm>
            <a:prstGeom prst="rect">
              <a:avLst/>
            </a:prstGeom>
          </p:spPr>
          <p:txBody>
            <a:bodyPr wrap="square">
              <a:spAutoFit/>
            </a:bodyPr>
            <a:lstStyle/>
            <a:p>
              <a:r>
                <a:rPr lang="en-US" sz="2400" dirty="0">
                  <a:solidFill>
                    <a:schemeClr val="bg1"/>
                  </a:solidFill>
                  <a:latin typeface="Abadi" panose="020B0604020104020204" pitchFamily="34" charset="0"/>
                </a:rPr>
                <a:t>John outlived the rest but was not seen after the 'times of Trajan' (A.D. 98 to 117).“ </a:t>
              </a:r>
              <a:r>
                <a:rPr lang="en-US" sz="1400" dirty="0">
                  <a:solidFill>
                    <a:schemeClr val="bg1"/>
                  </a:solidFill>
                  <a:latin typeface="Abadi" panose="020B0604020104020204" pitchFamily="34" charset="0"/>
                </a:rPr>
                <a:t>(8) </a:t>
              </a:r>
              <a:endParaRPr lang="en-US" sz="1400" dirty="0"/>
            </a:p>
          </p:txBody>
        </p:sp>
        <p:grpSp>
          <p:nvGrpSpPr>
            <p:cNvPr id="195" name="Group 194"/>
            <p:cNvGrpSpPr/>
            <p:nvPr/>
          </p:nvGrpSpPr>
          <p:grpSpPr>
            <a:xfrm>
              <a:off x="1519836" y="5121136"/>
              <a:ext cx="1143000" cy="1295400"/>
              <a:chOff x="1768038" y="327549"/>
              <a:chExt cx="1143000" cy="1295400"/>
            </a:xfrm>
          </p:grpSpPr>
          <p:grpSp>
            <p:nvGrpSpPr>
              <p:cNvPr id="196" name="Group 195"/>
              <p:cNvGrpSpPr/>
              <p:nvPr/>
            </p:nvGrpSpPr>
            <p:grpSpPr>
              <a:xfrm>
                <a:off x="1768038" y="327549"/>
                <a:ext cx="1143000" cy="1295400"/>
                <a:chOff x="3221141" y="4049352"/>
                <a:chExt cx="1143000" cy="1295400"/>
              </a:xfrm>
            </p:grpSpPr>
            <p:sp>
              <p:nvSpPr>
                <p:cNvPr id="242" name="Rectangle 241"/>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ame 242"/>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7" name="Group 196"/>
              <p:cNvGrpSpPr/>
              <p:nvPr/>
            </p:nvGrpSpPr>
            <p:grpSpPr>
              <a:xfrm>
                <a:off x="1914013" y="422370"/>
                <a:ext cx="865946" cy="1132698"/>
                <a:chOff x="5618278" y="3535424"/>
                <a:chExt cx="1080560" cy="1413423"/>
              </a:xfrm>
            </p:grpSpPr>
            <p:sp>
              <p:nvSpPr>
                <p:cNvPr id="198" name="Cloud 197"/>
                <p:cNvSpPr/>
                <p:nvPr/>
              </p:nvSpPr>
              <p:spPr>
                <a:xfrm rot="671737">
                  <a:off x="5618278" y="3772508"/>
                  <a:ext cx="341796" cy="77306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loud 198"/>
                <p:cNvSpPr/>
                <p:nvPr/>
              </p:nvSpPr>
              <p:spPr>
                <a:xfrm rot="20706537">
                  <a:off x="6308136" y="3807701"/>
                  <a:ext cx="390702" cy="70667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flipH="1">
                  <a:off x="5776456" y="4322968"/>
                  <a:ext cx="726345" cy="62587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rot="10800000" flipH="1">
                  <a:off x="6018573" y="4439326"/>
                  <a:ext cx="242115" cy="3490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16"/>
                <p:cNvGrpSpPr/>
                <p:nvPr/>
              </p:nvGrpSpPr>
              <p:grpSpPr>
                <a:xfrm>
                  <a:off x="5738387" y="4193025"/>
                  <a:ext cx="810526" cy="743986"/>
                  <a:chOff x="2594848" y="2213440"/>
                  <a:chExt cx="2045194" cy="1982724"/>
                </a:xfrm>
                <a:solidFill>
                  <a:srgbClr val="E0C13C"/>
                </a:solidFill>
              </p:grpSpPr>
              <p:sp>
                <p:nvSpPr>
                  <p:cNvPr id="238"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9" name="Group 5"/>
                  <p:cNvGrpSpPr/>
                  <p:nvPr/>
                </p:nvGrpSpPr>
                <p:grpSpPr>
                  <a:xfrm>
                    <a:off x="2840416" y="2333435"/>
                    <a:ext cx="1586009" cy="1634505"/>
                    <a:chOff x="2838154" y="2333435"/>
                    <a:chExt cx="1586009" cy="1634505"/>
                  </a:xfrm>
                  <a:grpFill/>
                </p:grpSpPr>
                <p:sp>
                  <p:nvSpPr>
                    <p:cNvPr id="240"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3" name="Oval 202"/>
                <p:cNvSpPr/>
                <p:nvPr/>
              </p:nvSpPr>
              <p:spPr>
                <a:xfrm flipH="1">
                  <a:off x="5833455" y="3624827"/>
                  <a:ext cx="669348" cy="8726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rot="11257361">
                  <a:off x="5748885" y="3535424"/>
                  <a:ext cx="777286" cy="40809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5712573" y="3712982"/>
                  <a:ext cx="866802" cy="151822"/>
                  <a:chOff x="7105896" y="1557210"/>
                  <a:chExt cx="1544762" cy="488119"/>
                </a:xfrm>
              </p:grpSpPr>
              <p:sp>
                <p:nvSpPr>
                  <p:cNvPr id="206"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59"/>
                  <p:cNvGrpSpPr/>
                  <p:nvPr/>
                </p:nvGrpSpPr>
                <p:grpSpPr>
                  <a:xfrm rot="160736">
                    <a:off x="7230848" y="1557210"/>
                    <a:ext cx="1269517" cy="488119"/>
                    <a:chOff x="3810000" y="1677648"/>
                    <a:chExt cx="4705061" cy="1827552"/>
                  </a:xfrm>
                </p:grpSpPr>
                <p:grpSp>
                  <p:nvGrpSpPr>
                    <p:cNvPr id="208" name="Group 37"/>
                    <p:cNvGrpSpPr/>
                    <p:nvPr/>
                  </p:nvGrpSpPr>
                  <p:grpSpPr>
                    <a:xfrm>
                      <a:off x="3810000" y="1828800"/>
                      <a:ext cx="1776984" cy="1676400"/>
                      <a:chOff x="3810000" y="1828800"/>
                      <a:chExt cx="4038600" cy="3810000"/>
                    </a:xfrm>
                  </p:grpSpPr>
                  <p:sp>
                    <p:nvSpPr>
                      <p:cNvPr id="229" name="Half Frame 22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Half Frame 22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Half Frame 23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Half Frame 23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Donut 23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Diamond 23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38"/>
                    <p:cNvGrpSpPr/>
                    <p:nvPr/>
                  </p:nvGrpSpPr>
                  <p:grpSpPr>
                    <a:xfrm>
                      <a:off x="5314014" y="1757596"/>
                      <a:ext cx="1776984" cy="1676400"/>
                      <a:chOff x="3810000" y="1828800"/>
                      <a:chExt cx="4038600" cy="3810000"/>
                    </a:xfrm>
                  </p:grpSpPr>
                  <p:sp>
                    <p:nvSpPr>
                      <p:cNvPr id="220" name="Half Frame 21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Half Frame 22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Half Frame 22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Half Frame 22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Donut 22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Diamond 22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48"/>
                    <p:cNvGrpSpPr/>
                    <p:nvPr/>
                  </p:nvGrpSpPr>
                  <p:grpSpPr>
                    <a:xfrm>
                      <a:off x="6738077" y="1677648"/>
                      <a:ext cx="1776984" cy="1676400"/>
                      <a:chOff x="3810000" y="1828800"/>
                      <a:chExt cx="4038600" cy="3810000"/>
                    </a:xfrm>
                  </p:grpSpPr>
                  <p:sp>
                    <p:nvSpPr>
                      <p:cNvPr id="211" name="Half Frame 21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Half Frame 21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Half Frame 21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Half Frame 21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onut 21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Diamond 21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spTree>
    <p:extLst>
      <p:ext uri="{BB962C8B-B14F-4D97-AF65-F5344CB8AC3E}">
        <p14:creationId xmlns:p14="http://schemas.microsoft.com/office/powerpoint/2010/main" val="26091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415"/>
                                        </p:tgtEl>
                                        <p:attrNameLst>
                                          <p:attrName>style.visibility</p:attrName>
                                        </p:attrNameLst>
                                      </p:cBhvr>
                                      <p:to>
                                        <p:strVal val="visible"/>
                                      </p:to>
                                    </p:set>
                                    <p:anim calcmode="lin" valueType="num">
                                      <p:cBhvr additive="base">
                                        <p:cTn id="21" dur="500" fill="hold"/>
                                        <p:tgtEl>
                                          <p:spTgt spid="17415"/>
                                        </p:tgtEl>
                                        <p:attrNameLst>
                                          <p:attrName>ppt_x</p:attrName>
                                        </p:attrNameLst>
                                      </p:cBhvr>
                                      <p:tavLst>
                                        <p:tav tm="0">
                                          <p:val>
                                            <p:strVal val="#ppt_x"/>
                                          </p:val>
                                        </p:tav>
                                        <p:tav tm="100000">
                                          <p:val>
                                            <p:strVal val="#ppt_x"/>
                                          </p:val>
                                        </p:tav>
                                      </p:tavLst>
                                    </p:anim>
                                    <p:anim calcmode="lin" valueType="num">
                                      <p:cBhvr additive="base">
                                        <p:cTn id="22"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D4A9AF-D9AD-4271-94C3-810855FDB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0" y="7937"/>
            <a:ext cx="12192000" cy="769441"/>
          </a:xfrm>
          <a:prstGeom prst="rect">
            <a:avLst/>
          </a:prstGeom>
          <a:noFill/>
        </p:spPr>
        <p:txBody>
          <a:bodyPr wrap="square" rtlCol="0">
            <a:spAutoFit/>
          </a:bodyPr>
          <a:lstStyle/>
          <a:p>
            <a:pPr algn="ctr"/>
            <a:r>
              <a:rPr lang="en-US" sz="4400" dirty="0">
                <a:solidFill>
                  <a:schemeClr val="bg1"/>
                </a:solidFill>
                <a:latin typeface="Bodoni MT" panose="02070603080606020203" pitchFamily="18" charset="0"/>
              </a:rPr>
              <a:t>The Kingdom of God</a:t>
            </a:r>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4:20</a:t>
            </a:r>
          </a:p>
        </p:txBody>
      </p:sp>
      <p:sp>
        <p:nvSpPr>
          <p:cNvPr id="14" name="Rectangle 13"/>
          <p:cNvSpPr/>
          <p:nvPr/>
        </p:nvSpPr>
        <p:spPr>
          <a:xfrm>
            <a:off x="307975" y="1673696"/>
            <a:ext cx="6819556" cy="3785652"/>
          </a:xfrm>
          <a:prstGeom prst="rect">
            <a:avLst/>
          </a:prstGeom>
        </p:spPr>
        <p:txBody>
          <a:bodyPr wrap="square">
            <a:spAutoFit/>
          </a:bodyPr>
          <a:lstStyle/>
          <a:p>
            <a:pPr fontAlgn="base"/>
            <a:r>
              <a:rPr lang="en-US" sz="2400" dirty="0">
                <a:solidFill>
                  <a:schemeClr val="bg1"/>
                </a:solidFill>
              </a:rPr>
              <a:t>“...  men do not gain the kingdom...until they possess the power. The gospel is the power of God unto salvation. </a:t>
            </a:r>
          </a:p>
          <a:p>
            <a:pPr fontAlgn="base"/>
            <a:endParaRPr lang="en-US" sz="2400" dirty="0">
              <a:solidFill>
                <a:schemeClr val="bg1"/>
              </a:solidFill>
            </a:endParaRPr>
          </a:p>
          <a:p>
            <a:pPr fontAlgn="base"/>
            <a:r>
              <a:rPr lang="en-US" sz="2400" dirty="0">
                <a:solidFill>
                  <a:schemeClr val="bg1"/>
                </a:solidFill>
              </a:rPr>
              <a:t>There must be priesthood...or there is no kingdom of God, no Church of Jesus Christ, no saving gospel. </a:t>
            </a:r>
          </a:p>
          <a:p>
            <a:pPr fontAlgn="base"/>
            <a:endParaRPr lang="en-US" sz="2400" dirty="0">
              <a:solidFill>
                <a:schemeClr val="bg1"/>
              </a:solidFill>
            </a:endParaRPr>
          </a:p>
          <a:p>
            <a:pPr fontAlgn="base"/>
            <a:r>
              <a:rPr lang="en-US" sz="2400" dirty="0">
                <a:solidFill>
                  <a:schemeClr val="bg1"/>
                </a:solidFill>
              </a:rPr>
              <a:t>Where God's power is manifest, there is the Church and kingdom of God on earth, and where his power is not found, there the Church and kingdom is not."</a:t>
            </a:r>
            <a:endParaRPr lang="en-US" sz="2400" b="0" i="0" dirty="0">
              <a:solidFill>
                <a:schemeClr val="bg1"/>
              </a:solidFill>
              <a:effectLst/>
            </a:endParaRPr>
          </a:p>
        </p:txBody>
      </p:sp>
      <p:sp>
        <p:nvSpPr>
          <p:cNvPr id="6" name="Rectangle 5"/>
          <p:cNvSpPr/>
          <p:nvPr/>
        </p:nvSpPr>
        <p:spPr>
          <a:xfrm>
            <a:off x="3163887" y="694936"/>
            <a:ext cx="5575372" cy="584775"/>
          </a:xfrm>
          <a:prstGeom prst="rect">
            <a:avLst/>
          </a:prstGeom>
        </p:spPr>
        <p:txBody>
          <a:bodyPr wrap="none">
            <a:spAutoFit/>
          </a:bodyPr>
          <a:lstStyle/>
          <a:p>
            <a:r>
              <a:rPr lang="en-US" sz="3200" dirty="0">
                <a:solidFill>
                  <a:schemeClr val="bg1"/>
                </a:solidFill>
              </a:rPr>
              <a:t>God is not in word, but in power</a:t>
            </a:r>
            <a:endParaRPr lang="en-US" sz="3200" dirty="0"/>
          </a:p>
        </p:txBody>
      </p:sp>
      <p:sp>
        <p:nvSpPr>
          <p:cNvPr id="7" name="Rectangle 6"/>
          <p:cNvSpPr/>
          <p:nvPr/>
        </p:nvSpPr>
        <p:spPr>
          <a:xfrm>
            <a:off x="11589625" y="6367575"/>
            <a:ext cx="442750" cy="369332"/>
          </a:xfrm>
          <a:prstGeom prst="rect">
            <a:avLst/>
          </a:prstGeom>
        </p:spPr>
        <p:txBody>
          <a:bodyPr wrap="none">
            <a:spAutoFit/>
          </a:bodyPr>
          <a:lstStyle/>
          <a:p>
            <a:pPr fontAlgn="base"/>
            <a:r>
              <a:rPr lang="en-US" dirty="0">
                <a:solidFill>
                  <a:schemeClr val="bg1"/>
                </a:solidFill>
              </a:rPr>
              <a:t>(9)</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2018179"/>
            <a:ext cx="1828800" cy="2552700"/>
          </a:xfrm>
          <a:prstGeom prst="rect">
            <a:avLst/>
          </a:prstGeom>
        </p:spPr>
      </p:pic>
    </p:spTree>
    <p:extLst>
      <p:ext uri="{BB962C8B-B14F-4D97-AF65-F5344CB8AC3E}">
        <p14:creationId xmlns:p14="http://schemas.microsoft.com/office/powerpoint/2010/main" val="254849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29619-5794-4788-8B79-03D94EB3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6B403CD-F2FC-4274-BB33-007058DFDCE7}"/>
              </a:ext>
            </a:extLst>
          </p:cNvPr>
          <p:cNvSpPr/>
          <p:nvPr/>
        </p:nvSpPr>
        <p:spPr>
          <a:xfrm>
            <a:off x="73793" y="83976"/>
            <a:ext cx="8704446" cy="5632311"/>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#220 </a:t>
            </a:r>
            <a:r>
              <a:rPr lang="en-US" i="1" dirty="0">
                <a:solidFill>
                  <a:schemeClr val="bg1"/>
                </a:solidFill>
              </a:rPr>
              <a:t>Lord, I Would Follow Thee-- verse 2</a:t>
            </a:r>
          </a:p>
          <a:p>
            <a:endParaRPr lang="en-US" dirty="0">
              <a:solidFill>
                <a:schemeClr val="bg1"/>
              </a:solidFill>
            </a:endParaRPr>
          </a:p>
          <a:p>
            <a:endParaRPr lang="en-US" i="1" dirty="0">
              <a:solidFill>
                <a:schemeClr val="bg1"/>
              </a:solidFill>
            </a:endParaRPr>
          </a:p>
          <a:p>
            <a:pPr marL="342900" indent="-342900">
              <a:buFontTx/>
              <a:buAutoNum type="arabicPeriod"/>
            </a:pPr>
            <a:r>
              <a:rPr lang="en-US" dirty="0">
                <a:solidFill>
                  <a:schemeClr val="bg1"/>
                </a:solidFill>
              </a:rPr>
              <a:t>New Testament Institute Student Manual Chapter 38</a:t>
            </a:r>
          </a:p>
          <a:p>
            <a:pPr marL="342900" indent="-342900" fontAlgn="base">
              <a:buAutoNum type="arabicPeriod" startAt="2"/>
            </a:pPr>
            <a:r>
              <a:rPr lang="en-US" dirty="0">
                <a:solidFill>
                  <a:schemeClr val="bg1"/>
                </a:solidFill>
              </a:rPr>
              <a:t>President Boyd K. Packer (</a:t>
            </a:r>
            <a:r>
              <a:rPr lang="en-US" i="1" dirty="0">
                <a:solidFill>
                  <a:schemeClr val="bg1"/>
                </a:solidFill>
              </a:rPr>
              <a:t>Let Not Your Heart Be Troubled </a:t>
            </a:r>
            <a:r>
              <a:rPr lang="en-US" dirty="0">
                <a:solidFill>
                  <a:schemeClr val="bg1"/>
                </a:solidFill>
              </a:rPr>
              <a:t>[Salt Lake City: Bookcraft, 1991], 34.)</a:t>
            </a:r>
          </a:p>
          <a:p>
            <a:pPr marL="342900" indent="-342900" fontAlgn="base">
              <a:buAutoNum type="arabicPeriod" startAt="2"/>
            </a:pPr>
            <a:r>
              <a:rPr lang="en-US" dirty="0">
                <a:solidFill>
                  <a:schemeClr val="bg1"/>
                </a:solidFill>
              </a:rPr>
              <a:t>President Ezra Taft Benson Mission Presidents Seminar, Provo, Utah, 25 June 1986.)" (</a:t>
            </a:r>
            <a:r>
              <a:rPr lang="en-US" i="1" dirty="0">
                <a:solidFill>
                  <a:schemeClr val="bg1"/>
                </a:solidFill>
              </a:rPr>
              <a:t>The Teachings of Ezra Taft Benson </a:t>
            </a:r>
            <a:r>
              <a:rPr lang="en-US" dirty="0">
                <a:solidFill>
                  <a:schemeClr val="bg1"/>
                </a:solidFill>
              </a:rPr>
              <a:t>[Salt Lake City: Bookcraft, 1988], 201.)</a:t>
            </a:r>
          </a:p>
          <a:p>
            <a:pPr marL="342900" indent="-342900" fontAlgn="base">
              <a:buFontTx/>
              <a:buAutoNum type="arabicPeriod" startAt="2"/>
            </a:pPr>
            <a:r>
              <a:rPr lang="en-US" dirty="0">
                <a:solidFill>
                  <a:schemeClr val="bg1"/>
                </a:solidFill>
              </a:rPr>
              <a:t>Sterling W. Sill (</a:t>
            </a:r>
            <a:r>
              <a:rPr lang="en-US" i="1" dirty="0">
                <a:solidFill>
                  <a:schemeClr val="bg1"/>
                </a:solidFill>
              </a:rPr>
              <a:t>Thy Kingdom Come </a:t>
            </a:r>
            <a:r>
              <a:rPr lang="en-US" dirty="0">
                <a:solidFill>
                  <a:schemeClr val="bg1"/>
                </a:solidFill>
              </a:rPr>
              <a:t>[Salt Lake City: Deseret Book Co., 1975], 150.)</a:t>
            </a:r>
          </a:p>
          <a:p>
            <a:pPr marL="342900" indent="-342900" fontAlgn="base">
              <a:buFontTx/>
              <a:buAutoNum type="arabicPeriod" startAt="2"/>
            </a:pPr>
            <a:r>
              <a:rPr lang="en-US" dirty="0">
                <a:solidFill>
                  <a:schemeClr val="bg1"/>
                </a:solidFill>
              </a:rPr>
              <a:t>President David O. McKay (</a:t>
            </a:r>
            <a:r>
              <a:rPr lang="en-US" i="1" dirty="0">
                <a:solidFill>
                  <a:schemeClr val="bg1"/>
                </a:solidFill>
              </a:rPr>
              <a:t>Conference Report, April 1962</a:t>
            </a:r>
            <a:r>
              <a:rPr lang="en-US" dirty="0">
                <a:solidFill>
                  <a:schemeClr val="bg1"/>
                </a:solidFill>
              </a:rPr>
              <a:t>, First Day-Morning Meeting 13.)</a:t>
            </a:r>
          </a:p>
          <a:p>
            <a:pPr marL="342900" indent="-342900" fontAlgn="base">
              <a:buAutoNum type="arabicPeriod" startAt="6"/>
            </a:pPr>
            <a:r>
              <a:rPr lang="en-US" dirty="0">
                <a:solidFill>
                  <a:schemeClr val="bg1"/>
                </a:solidFill>
              </a:rPr>
              <a:t>(</a:t>
            </a:r>
            <a:r>
              <a:rPr lang="en-US" i="1" dirty="0">
                <a:solidFill>
                  <a:schemeClr val="bg1"/>
                </a:solidFill>
              </a:rPr>
              <a:t>Selected Writings of Robert L. Millet: Gospel Scholars Series </a:t>
            </a:r>
            <a:r>
              <a:rPr lang="en-US" dirty="0">
                <a:solidFill>
                  <a:schemeClr val="bg1"/>
                </a:solidFill>
              </a:rPr>
              <a:t>[Salt Lake City: Deseret Book Co., 2000], 450.)</a:t>
            </a:r>
          </a:p>
          <a:p>
            <a:pPr marL="342900" indent="-342900" fontAlgn="base">
              <a:buFontTx/>
              <a:buAutoNum type="arabicPeriod" startAt="6"/>
            </a:pPr>
            <a:r>
              <a:rPr lang="en-US" dirty="0">
                <a:solidFill>
                  <a:schemeClr val="bg1"/>
                </a:solidFill>
              </a:rPr>
              <a:t>Thomas S. Monson ("News of the Church," </a:t>
            </a:r>
            <a:r>
              <a:rPr lang="en-US" i="1" dirty="0">
                <a:solidFill>
                  <a:schemeClr val="bg1"/>
                </a:solidFill>
              </a:rPr>
              <a:t>Ensign</a:t>
            </a:r>
            <a:r>
              <a:rPr lang="en-US" dirty="0">
                <a:solidFill>
                  <a:schemeClr val="bg1"/>
                </a:solidFill>
              </a:rPr>
              <a:t>, July 1992, 77)</a:t>
            </a:r>
          </a:p>
          <a:p>
            <a:pPr marL="342900" indent="-342900" fontAlgn="base">
              <a:buFontTx/>
              <a:buAutoNum type="arabicPeriod" startAt="6"/>
            </a:pPr>
            <a:r>
              <a:rPr lang="en-US" dirty="0">
                <a:solidFill>
                  <a:schemeClr val="bg1"/>
                </a:solidFill>
                <a:latin typeface="Abadi" panose="020B0604020104020204" pitchFamily="34" charset="0"/>
              </a:rPr>
              <a:t>(Richard Lloyd Anderson, "Clement, Ignatius, and Polycarp: Three Bishops between the Apostles and Apostasy,"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Aug. 1976, 51)</a:t>
            </a:r>
          </a:p>
          <a:p>
            <a:pPr marL="342900" indent="-342900" fontAlgn="base">
              <a:buFontTx/>
              <a:buAutoNum type="arabicPeriod" startAt="6"/>
            </a:pPr>
            <a:r>
              <a:rPr lang="en-US" dirty="0">
                <a:solidFill>
                  <a:schemeClr val="bg1"/>
                </a:solidFill>
              </a:rPr>
              <a:t>Elder Bruce R. McConkie (</a:t>
            </a:r>
            <a:r>
              <a:rPr lang="en-US" i="1" dirty="0">
                <a:solidFill>
                  <a:schemeClr val="bg1"/>
                </a:solidFill>
              </a:rPr>
              <a:t>Doctrinal New Testament Commentary, </a:t>
            </a:r>
            <a:r>
              <a:rPr lang="en-US" dirty="0">
                <a:solidFill>
                  <a:schemeClr val="bg1"/>
                </a:solidFill>
              </a:rPr>
              <a:t>3 vols. [Salt Lake City: Bookcraft, 1965-1973], 2:333.)</a:t>
            </a:r>
          </a:p>
        </p:txBody>
      </p:sp>
      <p:sp>
        <p:nvSpPr>
          <p:cNvPr id="5" name="Footer Placeholder 14">
            <a:extLst>
              <a:ext uri="{FF2B5EF4-FFF2-40B4-BE49-F238E27FC236}">
                <a16:creationId xmlns:a16="http://schemas.microsoft.com/office/drawing/2014/main" id="{9DFF43E2-DBD1-4957-8615-B0BDDC885A1F}"/>
              </a:ext>
            </a:extLst>
          </p:cNvPr>
          <p:cNvSpPr>
            <a:spLocks noGrp="1"/>
          </p:cNvSpPr>
          <p:nvPr/>
        </p:nvSpPr>
        <p:spPr>
          <a:xfrm>
            <a:off x="155575" y="64119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51988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7913059"/>
              </p:ext>
            </p:extLst>
          </p:nvPr>
        </p:nvGraphicFramePr>
        <p:xfrm>
          <a:off x="0" y="0"/>
          <a:ext cx="6319318" cy="253746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First Letter of Paul to the Saints at Corinth—</a:t>
                      </a:r>
                    </a:p>
                    <a:p>
                      <a:pPr algn="ctr" fontAlgn="base"/>
                      <a:r>
                        <a:rPr lang="en-US" sz="1200" b="0" i="0" kern="1200" dirty="0">
                          <a:solidFill>
                            <a:schemeClr val="tx1"/>
                          </a:solidFill>
                          <a:effectLst/>
                          <a:latin typeface="+mn-lt"/>
                          <a:ea typeface="+mn-ea"/>
                          <a:cs typeface="+mn-cs"/>
                        </a:rPr>
                        <a:t>Written from Ephesus, ca. Spring, A.D. 57 </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Milk Comes Before Meat</a:t>
                      </a:r>
                    </a:p>
                  </a:txBody>
                  <a:tcPr marL="95250" marR="95250" marT="66675" marB="66675" anchor="ctr"/>
                </a:tc>
                <a:tc>
                  <a:txBody>
                    <a:bodyPr/>
                    <a:lstStyle/>
                    <a:p>
                      <a:pPr algn="l" fontAlgn="base"/>
                      <a:r>
                        <a:rPr lang="en-US">
                          <a:solidFill>
                            <a:srgbClr val="434444"/>
                          </a:solidFill>
                          <a:effectLst/>
                        </a:rPr>
                        <a:t>3:1–7</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Fire Shall Test All Work</a:t>
                      </a:r>
                    </a:p>
                  </a:txBody>
                  <a:tcPr marL="95250" marR="95250" marT="66675" marB="66675" anchor="ctr"/>
                </a:tc>
                <a:tc>
                  <a:txBody>
                    <a:bodyPr/>
                    <a:lstStyle/>
                    <a:p>
                      <a:pPr algn="l" fontAlgn="base"/>
                      <a:r>
                        <a:rPr lang="en-US">
                          <a:solidFill>
                            <a:srgbClr val="434444"/>
                          </a:solidFill>
                          <a:effectLst/>
                        </a:rPr>
                        <a:t>3:8–15</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“Ye Are the Temple of God”</a:t>
                      </a:r>
                    </a:p>
                  </a:txBody>
                  <a:tcPr marL="95250" marR="95250" marT="66675" marB="66675" anchor="ctr"/>
                </a:tc>
                <a:tc>
                  <a:txBody>
                    <a:bodyPr/>
                    <a:lstStyle/>
                    <a:p>
                      <a:pPr algn="l" fontAlgn="base"/>
                      <a:r>
                        <a:rPr lang="en-US">
                          <a:solidFill>
                            <a:srgbClr val="434444"/>
                          </a:solidFill>
                          <a:effectLst/>
                        </a:rPr>
                        <a:t>3:16, 17</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a:solidFill>
                            <a:srgbClr val="434444"/>
                          </a:solidFill>
                          <a:effectLst/>
                        </a:rPr>
                        <a:t>Saints Shall Inherit All Things</a:t>
                      </a:r>
                    </a:p>
                  </a:txBody>
                  <a:tcPr marL="95250" marR="95250" marT="66675" marB="66675" anchor="ctr"/>
                </a:tc>
                <a:tc>
                  <a:txBody>
                    <a:bodyPr/>
                    <a:lstStyle/>
                    <a:p>
                      <a:pPr algn="l" fontAlgn="base"/>
                      <a:r>
                        <a:rPr lang="en-US" dirty="0">
                          <a:solidFill>
                            <a:srgbClr val="434444"/>
                          </a:solidFill>
                          <a:effectLst/>
                        </a:rPr>
                        <a:t>3:18–23</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dirty="0">
                          <a:solidFill>
                            <a:srgbClr val="434444"/>
                          </a:solidFill>
                          <a:effectLst/>
                        </a:rPr>
                        <a:t>Apostles Suffer, Minister, Keep the Faith</a:t>
                      </a:r>
                    </a:p>
                  </a:txBody>
                  <a:tcPr marL="95250" marR="95250" marT="66675" marB="66675" anchor="ctr"/>
                </a:tc>
                <a:tc>
                  <a:txBody>
                    <a:bodyPr/>
                    <a:lstStyle/>
                    <a:p>
                      <a:pPr algn="l" fontAlgn="base"/>
                      <a:r>
                        <a:rPr lang="en-US" dirty="0">
                          <a:solidFill>
                            <a:srgbClr val="434444"/>
                          </a:solidFill>
                          <a:effectLst/>
                        </a:rPr>
                        <a:t>4:1–21</a:t>
                      </a:r>
                    </a:p>
                  </a:txBody>
                  <a:tcPr marL="95250" marR="95250" marT="66675" marB="66675" anchor="ctr"/>
                </a:tc>
                <a:extLst>
                  <a:ext uri="{0D108BD9-81ED-4DB2-BD59-A6C34878D82A}">
                    <a16:rowId xmlns:a16="http://schemas.microsoft.com/office/drawing/2014/main" val="10005"/>
                  </a:ext>
                </a:extLst>
              </a:tr>
            </a:tbl>
          </a:graphicData>
        </a:graphic>
      </p:graphicFrame>
      <p:sp>
        <p:nvSpPr>
          <p:cNvPr id="3" name="TextBox 2"/>
          <p:cNvSpPr txBox="1"/>
          <p:nvPr/>
        </p:nvSpPr>
        <p:spPr>
          <a:xfrm>
            <a:off x="24384" y="2552328"/>
            <a:ext cx="5540721" cy="246221"/>
          </a:xfrm>
          <a:prstGeom prst="rect">
            <a:avLst/>
          </a:prstGeom>
          <a:noFill/>
        </p:spPr>
        <p:txBody>
          <a:bodyPr wrap="square" rtlCol="0">
            <a:spAutoFit/>
          </a:bodyPr>
          <a:lstStyle/>
          <a:p>
            <a:r>
              <a:rPr lang="en-US" sz="1000" dirty="0"/>
              <a:t>Life and Teachings of Jesus Christ and His Apostles Chapter 34-35</a:t>
            </a:r>
          </a:p>
        </p:txBody>
      </p:sp>
      <p:sp>
        <p:nvSpPr>
          <p:cNvPr id="4" name="Rectangle 3"/>
          <p:cNvSpPr/>
          <p:nvPr/>
        </p:nvSpPr>
        <p:spPr>
          <a:xfrm>
            <a:off x="24384" y="5711607"/>
            <a:ext cx="6096000" cy="1200329"/>
          </a:xfrm>
          <a:prstGeom prst="rect">
            <a:avLst/>
          </a:prstGeom>
          <a:ln>
            <a:solidFill>
              <a:schemeClr val="tx1"/>
            </a:solidFill>
          </a:ln>
        </p:spPr>
        <p:txBody>
          <a:bodyPr>
            <a:spAutoFit/>
          </a:bodyPr>
          <a:lstStyle/>
          <a:p>
            <a:r>
              <a:rPr lang="en-US" sz="1200" b="1" dirty="0"/>
              <a:t>Giving credit to God 1 Corinthians 3:7</a:t>
            </a:r>
          </a:p>
          <a:p>
            <a:r>
              <a:rPr lang="en-US" sz="1200" dirty="0"/>
              <a:t>Men and women who even momentarily take their eyes off of God's glory and seek to exalt themselves, or who become entangled in the vain things of this world, will find that the kingdom quickly moves on without them. Unfortunately, none of us is immune from this all-too-human tendency.“ Marlin K. Jensen ("An Eye Single to the Glory of God," </a:t>
            </a:r>
            <a:r>
              <a:rPr lang="en-US" sz="1200" i="1" dirty="0"/>
              <a:t>Ensign</a:t>
            </a:r>
            <a:r>
              <a:rPr lang="en-US" sz="1200" dirty="0"/>
              <a:t>, Nov. 1989, 28)</a:t>
            </a:r>
          </a:p>
        </p:txBody>
      </p:sp>
      <p:sp>
        <p:nvSpPr>
          <p:cNvPr id="5" name="Rectangle 4"/>
          <p:cNvSpPr/>
          <p:nvPr/>
        </p:nvSpPr>
        <p:spPr>
          <a:xfrm>
            <a:off x="24384" y="2839184"/>
            <a:ext cx="6096000" cy="2862322"/>
          </a:xfrm>
          <a:prstGeom prst="rect">
            <a:avLst/>
          </a:prstGeom>
          <a:ln>
            <a:solidFill>
              <a:schemeClr val="tx1"/>
            </a:solidFill>
          </a:ln>
        </p:spPr>
        <p:txBody>
          <a:bodyPr>
            <a:spAutoFit/>
          </a:bodyPr>
          <a:lstStyle/>
          <a:p>
            <a:r>
              <a:rPr lang="en-US" sz="1200" b="1" dirty="0"/>
              <a:t>Milk and Honey 1 Corinthians 3:1-7:</a:t>
            </a:r>
          </a:p>
          <a:p>
            <a:r>
              <a:rPr lang="en-US" sz="1200" dirty="0"/>
              <a:t>"One essential element in [God's] plan is the principle of 'line upon line, precept upon precept.' Not only does he leave to us the initiative to believe, he also imparts to his hearers only what they are ready to hear. Milk comes before meat. 'I have yet many things to say unto you, but ye cannot bear them now.' (John 16:12.)...</a:t>
            </a:r>
            <a:r>
              <a:rPr lang="en-US" sz="1200" b="1" dirty="0"/>
              <a:t>Hugh Nibley</a:t>
            </a:r>
            <a:r>
              <a:rPr lang="en-US" sz="1200" dirty="0"/>
              <a:t> has described this guiding principle as the 'policy of reticence,' which the Lord has always followed 'to protect sacred things from common misunderstandings and to protect the unworthy from damaging themselves with them.'" Elder Bruce C. </a:t>
            </a:r>
            <a:r>
              <a:rPr lang="en-US" sz="1200" dirty="0" err="1"/>
              <a:t>Hafen</a:t>
            </a:r>
            <a:r>
              <a:rPr lang="en-US" sz="1200" dirty="0"/>
              <a:t> (</a:t>
            </a:r>
            <a:r>
              <a:rPr lang="en-US" sz="1200" i="1" dirty="0"/>
              <a:t>The Believing Heart,</a:t>
            </a:r>
            <a:r>
              <a:rPr lang="en-US" sz="1200" dirty="0"/>
              <a:t> 2nd ed. [Salt Lake City: Deseret Book Co., 1990], 6.)</a:t>
            </a:r>
          </a:p>
          <a:p>
            <a:endParaRPr lang="en-US" sz="1200" dirty="0"/>
          </a:p>
          <a:p>
            <a:pPr fontAlgn="base"/>
            <a:r>
              <a:rPr lang="en-US" sz="1200" dirty="0"/>
              <a:t>"The scriptures teach emphatically that we must give milk before meat. The Lord made it very clear that some things are to be given only to those who are worthy.</a:t>
            </a:r>
          </a:p>
          <a:p>
            <a:pPr fontAlgn="base"/>
            <a:r>
              <a:rPr lang="en-US" sz="1200" dirty="0"/>
              <a:t>"It matters very much not only </a:t>
            </a:r>
            <a:r>
              <a:rPr lang="en-US" sz="1200" i="1" dirty="0"/>
              <a:t>what</a:t>
            </a:r>
            <a:r>
              <a:rPr lang="en-US" sz="1200" dirty="0"/>
              <a:t> we are told but </a:t>
            </a:r>
            <a:r>
              <a:rPr lang="en-US" sz="1200" i="1" dirty="0"/>
              <a:t>when</a:t>
            </a:r>
            <a:r>
              <a:rPr lang="en-US" sz="1200" dirty="0"/>
              <a:t> we are told it. Be careful that you build faith rather than destroy it.“ President Boyd K. Packer (</a:t>
            </a:r>
            <a:r>
              <a:rPr lang="en-US" sz="1200" i="1" dirty="0"/>
              <a:t>Let Not Your Heart Be Troubled </a:t>
            </a:r>
            <a:r>
              <a:rPr lang="en-US" sz="1200" dirty="0"/>
              <a:t>[Salt Lake City: </a:t>
            </a:r>
            <a:r>
              <a:rPr lang="en-US" sz="1200" dirty="0" err="1"/>
              <a:t>Bookcraft</a:t>
            </a:r>
            <a:r>
              <a:rPr lang="en-US" sz="1200" dirty="0"/>
              <a:t>, 1991], 108.)</a:t>
            </a:r>
          </a:p>
        </p:txBody>
      </p:sp>
      <p:sp>
        <p:nvSpPr>
          <p:cNvPr id="6" name="Rectangle 5"/>
          <p:cNvSpPr/>
          <p:nvPr/>
        </p:nvSpPr>
        <p:spPr>
          <a:xfrm>
            <a:off x="6313714" y="0"/>
            <a:ext cx="5878286" cy="2677656"/>
          </a:xfrm>
          <a:prstGeom prst="rect">
            <a:avLst/>
          </a:prstGeom>
          <a:ln>
            <a:solidFill>
              <a:schemeClr val="tx1"/>
            </a:solidFill>
          </a:ln>
        </p:spPr>
        <p:txBody>
          <a:bodyPr wrap="square">
            <a:spAutoFit/>
          </a:bodyPr>
          <a:lstStyle/>
          <a:p>
            <a:pPr fontAlgn="base"/>
            <a:r>
              <a:rPr lang="en-US" sz="1200" b="1" dirty="0"/>
              <a:t>The Harvest 1 Corinthians 3:6:</a:t>
            </a:r>
          </a:p>
          <a:p>
            <a:pPr fontAlgn="base"/>
            <a:r>
              <a:rPr lang="en-US" sz="1200" dirty="0"/>
              <a:t>"One of Satan's techniques for thwarting the work of the Lord is to convince members and missionaries alike that certain individuals who decline invitations to attend church or to hear the gospel discussions 'have had their chance.' The number of converts to the Church who have 'gone through' several sets of missionaries emphasizes the fact that none of us can judge when another person has had an adequate opportunity to hear and accept the gospel.</a:t>
            </a:r>
          </a:p>
          <a:p>
            <a:pPr fontAlgn="base"/>
            <a:r>
              <a:rPr lang="en-US" sz="1200" dirty="0"/>
              <a:t>"The apostle Paul observed: 'I have planted, Apollos watered; but God gave the increase.' (1 Cor. 3:6.) What if Apollos had failed to make efforts with those who were not converted with Paul's initial contact? Some of us become discouraged when our gospel green thumbs don't seem to bear fruit. Often some soul-searching will reveal that our approach has been ill timed or hastily planned, or perhaps that we were anxious to accept the credit for a future conversion, even though God gives the increase.“ Elder Spencer J. </a:t>
            </a:r>
            <a:r>
              <a:rPr lang="en-US" sz="1200" dirty="0" err="1"/>
              <a:t>Condie</a:t>
            </a:r>
            <a:r>
              <a:rPr lang="en-US" sz="1200" dirty="0"/>
              <a:t>  ("Bring Them to Church," </a:t>
            </a:r>
            <a:r>
              <a:rPr lang="en-US" sz="1200" i="1" dirty="0"/>
              <a:t>Ensign</a:t>
            </a:r>
            <a:r>
              <a:rPr lang="en-US" sz="1200" dirty="0"/>
              <a:t>, Oct. 1977, 36)</a:t>
            </a:r>
          </a:p>
        </p:txBody>
      </p:sp>
      <p:sp>
        <p:nvSpPr>
          <p:cNvPr id="7" name="Rectangle 6"/>
          <p:cNvSpPr/>
          <p:nvPr/>
        </p:nvSpPr>
        <p:spPr>
          <a:xfrm>
            <a:off x="6120384" y="2687757"/>
            <a:ext cx="6071616" cy="1384995"/>
          </a:xfrm>
          <a:prstGeom prst="rect">
            <a:avLst/>
          </a:prstGeom>
          <a:ln>
            <a:solidFill>
              <a:schemeClr val="tx1"/>
            </a:solidFill>
          </a:ln>
        </p:spPr>
        <p:txBody>
          <a:bodyPr wrap="square">
            <a:spAutoFit/>
          </a:bodyPr>
          <a:lstStyle/>
          <a:p>
            <a:pPr fontAlgn="base"/>
            <a:r>
              <a:rPr lang="en-US" sz="1200" b="1" dirty="0"/>
              <a:t>Building upon a Foundation 1 Corinthians 3:11:</a:t>
            </a:r>
          </a:p>
          <a:p>
            <a:pPr fontAlgn="base"/>
            <a:r>
              <a:rPr lang="en-US" sz="1200" dirty="0"/>
              <a:t>"...If we build our house of salvation on the rock of personal revelation; if we build it on the revealed reality that Jesus is the Lord; if we build it on him who is the eternal rock-it will stand forever. If we are guided by the spirit of inspiration while here in mortality, we will be able to withstand all the floods and storms that beat upon us. If we are founded upon a rock, we worship the Father in the name of the Son by the power of the Holy Ghost." (</a:t>
            </a:r>
            <a:r>
              <a:rPr lang="en-US" sz="1200" i="1" dirty="0"/>
              <a:t>Sermons and Writings of Bruce R. McConkie </a:t>
            </a:r>
            <a:r>
              <a:rPr lang="en-US" sz="1200" dirty="0"/>
              <a:t>[Salt Lake City: </a:t>
            </a:r>
            <a:r>
              <a:rPr lang="en-US" sz="1200" dirty="0" err="1"/>
              <a:t>Bookcraft</a:t>
            </a:r>
            <a:r>
              <a:rPr lang="en-US" sz="1200" dirty="0"/>
              <a:t>, 1998], 116.)</a:t>
            </a:r>
          </a:p>
        </p:txBody>
      </p:sp>
      <p:sp>
        <p:nvSpPr>
          <p:cNvPr id="8" name="Rectangle 7"/>
          <p:cNvSpPr/>
          <p:nvPr/>
        </p:nvSpPr>
        <p:spPr>
          <a:xfrm>
            <a:off x="6144768" y="4072752"/>
            <a:ext cx="6071616" cy="2123658"/>
          </a:xfrm>
          <a:prstGeom prst="rect">
            <a:avLst/>
          </a:prstGeom>
          <a:ln>
            <a:solidFill>
              <a:schemeClr val="tx1"/>
            </a:solidFill>
          </a:ln>
        </p:spPr>
        <p:txBody>
          <a:bodyPr wrap="square">
            <a:spAutoFit/>
          </a:bodyPr>
          <a:lstStyle/>
          <a:p>
            <a:pPr fontAlgn="base"/>
            <a:r>
              <a:rPr lang="en-US" sz="1200" b="1" dirty="0"/>
              <a:t>The Body is Your Temple 1 Corinthians 3:16-17:</a:t>
            </a:r>
          </a:p>
          <a:p>
            <a:pPr fontAlgn="base"/>
            <a:r>
              <a:rPr lang="en-US" sz="1200" dirty="0"/>
              <a:t>"Your physical body is a magnificent creation of God. It is his temple as well as yours, and it must be treated with reverence." Elder Russell M. Nelson (</a:t>
            </a:r>
            <a:r>
              <a:rPr lang="en-US" sz="1200" i="1" dirty="0"/>
              <a:t>The Power within Us</a:t>
            </a:r>
            <a:r>
              <a:rPr lang="en-US" sz="1200" dirty="0"/>
              <a:t> [Salt Lake City: Deseret Book Co., 1988], 60.)</a:t>
            </a:r>
          </a:p>
          <a:p>
            <a:pPr fontAlgn="base"/>
            <a:endParaRPr lang="en-US" sz="1200" dirty="0"/>
          </a:p>
          <a:p>
            <a:pPr fontAlgn="base"/>
            <a:r>
              <a:rPr lang="en-US" sz="1200" dirty="0"/>
              <a:t>"'Ye must give thanks unto God,' said the Lord, 'for whatsoever blessing ye are blessed with.' (DC 46:32) And we can practice virtue and holiness before Him continually.</a:t>
            </a:r>
          </a:p>
          <a:p>
            <a:pPr fontAlgn="base"/>
            <a:r>
              <a:rPr lang="en-US" sz="1200" dirty="0"/>
              <a:t>"We will regard our body as a temple of our very own. We will not let it be desecrated or defaced in any way. We will control our diet and exercise for physical fitness." Elder Russell M. Nelson ("We Are Children of God," </a:t>
            </a:r>
            <a:r>
              <a:rPr lang="en-US" sz="1200" i="1" dirty="0"/>
              <a:t>Ensign</a:t>
            </a:r>
            <a:r>
              <a:rPr lang="en-US" sz="1200" dirty="0"/>
              <a:t>, Nov. 1998, 87)</a:t>
            </a:r>
          </a:p>
          <a:p>
            <a:pPr fontAlgn="base"/>
            <a:endParaRPr lang="en-US" sz="1200" dirty="0"/>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E922A6-E29C-4981-BBF0-A3D2D193C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650409" y="938431"/>
            <a:ext cx="2891182" cy="584775"/>
          </a:xfrm>
          <a:prstGeom prst="rect">
            <a:avLst/>
          </a:prstGeom>
          <a:noFill/>
        </p:spPr>
        <p:txBody>
          <a:bodyPr wrap="square" rtlCol="0">
            <a:spAutoFit/>
          </a:bodyPr>
          <a:lstStyle/>
          <a:p>
            <a:r>
              <a:rPr lang="en-US" sz="3200" dirty="0">
                <a:solidFill>
                  <a:schemeClr val="bg1"/>
                </a:solidFill>
              </a:rPr>
              <a:t>Line Upon Line</a:t>
            </a:r>
          </a:p>
        </p:txBody>
      </p:sp>
      <p:sp>
        <p:nvSpPr>
          <p:cNvPr id="6" name="TextBox 5"/>
          <p:cNvSpPr txBox="1"/>
          <p:nvPr/>
        </p:nvSpPr>
        <p:spPr>
          <a:xfrm>
            <a:off x="0" y="7937"/>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Milk and Meat</a:t>
            </a:r>
            <a:endParaRPr lang="en-US" sz="4400" dirty="0">
              <a:solidFill>
                <a:schemeClr val="bg1"/>
              </a:solidFill>
              <a:latin typeface="Bodoni MT" panose="02070603080606020203"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mi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2" y="1546763"/>
            <a:ext cx="2352675" cy="19431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987" y="1582162"/>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4375071" y="1920165"/>
            <a:ext cx="2891182" cy="1077218"/>
          </a:xfrm>
          <a:prstGeom prst="rect">
            <a:avLst/>
          </a:prstGeom>
          <a:noFill/>
        </p:spPr>
        <p:txBody>
          <a:bodyPr wrap="square" rtlCol="0">
            <a:spAutoFit/>
          </a:bodyPr>
          <a:lstStyle/>
          <a:p>
            <a:pPr algn="ctr"/>
            <a:r>
              <a:rPr lang="en-US" sz="3200" dirty="0">
                <a:solidFill>
                  <a:schemeClr val="bg1"/>
                </a:solidFill>
              </a:rPr>
              <a:t>Milk comes before the meat</a:t>
            </a:r>
          </a:p>
        </p:txBody>
      </p:sp>
      <p:sp>
        <p:nvSpPr>
          <p:cNvPr id="50" name="TextBox 49"/>
          <p:cNvSpPr txBox="1"/>
          <p:nvPr/>
        </p:nvSpPr>
        <p:spPr>
          <a:xfrm>
            <a:off x="1602408" y="3489864"/>
            <a:ext cx="2891182" cy="2062103"/>
          </a:xfrm>
          <a:prstGeom prst="rect">
            <a:avLst/>
          </a:prstGeom>
          <a:noFill/>
        </p:spPr>
        <p:txBody>
          <a:bodyPr wrap="square" rtlCol="0">
            <a:spAutoFit/>
          </a:bodyPr>
          <a:lstStyle/>
          <a:p>
            <a:pPr algn="ctr"/>
            <a:r>
              <a:rPr lang="en-US" sz="3200" dirty="0">
                <a:solidFill>
                  <a:schemeClr val="bg1"/>
                </a:solidFill>
              </a:rPr>
              <a:t>Those who do not understand the full principles</a:t>
            </a:r>
          </a:p>
        </p:txBody>
      </p:sp>
      <p:sp>
        <p:nvSpPr>
          <p:cNvPr id="51" name="TextBox 50"/>
          <p:cNvSpPr txBox="1"/>
          <p:nvPr/>
        </p:nvSpPr>
        <p:spPr>
          <a:xfrm>
            <a:off x="7145180" y="3489864"/>
            <a:ext cx="2891182" cy="3046988"/>
          </a:xfrm>
          <a:prstGeom prst="rect">
            <a:avLst/>
          </a:prstGeom>
          <a:noFill/>
        </p:spPr>
        <p:txBody>
          <a:bodyPr wrap="square" rtlCol="0">
            <a:spAutoFit/>
          </a:bodyPr>
          <a:lstStyle/>
          <a:p>
            <a:pPr algn="ctr"/>
            <a:r>
              <a:rPr lang="en-US" sz="3200" dirty="0">
                <a:solidFill>
                  <a:schemeClr val="bg1"/>
                </a:solidFill>
              </a:rPr>
              <a:t>Those who are ready and worthy to receive the sacred things of the Lord</a:t>
            </a:r>
          </a:p>
        </p:txBody>
      </p:sp>
      <p:sp>
        <p:nvSpPr>
          <p:cNvPr id="52" name="TextBox 5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3:1-3</a:t>
            </a:r>
          </a:p>
        </p:txBody>
      </p:sp>
    </p:spTree>
    <p:extLst>
      <p:ext uri="{BB962C8B-B14F-4D97-AF65-F5344CB8AC3E}">
        <p14:creationId xmlns:p14="http://schemas.microsoft.com/office/powerpoint/2010/main" val="57032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2706247" y="-2200819"/>
            <a:ext cx="6515049" cy="11172289"/>
          </a:xfrm>
          <a:prstGeom prst="rect">
            <a:avLst/>
          </a:prstGeom>
        </p:spPr>
        <p:txBody>
          <a:bodyPr wrap="square">
            <a:spAutoFit/>
          </a:bodyPr>
          <a:lstStyle/>
          <a:p>
            <a:r>
              <a:rPr lang="en-US" b="1" dirty="0"/>
              <a:t>Student 1 </a:t>
            </a:r>
            <a:r>
              <a:rPr lang="en-US" dirty="0"/>
              <a:t>Invite your group to imagine that they attended a sacrament meeting in which a returned missionary talked about his mission. During his talk, he related that he had baptized several people. A week later, another returned missionary talked in sacrament meeting about her mission and related that she had taught many people who were eventually baptized after she had been transferred to other areas. • How would you respond if someone said the missionary who baptized several people on his mission was more successful than the missionary whose investigators were not baptized until after she had left the area? Write the words planted and watered on a piece of paper, and show it to your group. Explain that Paul compared missionaries to people who plant seeds and water crops. Remind your group that the Saints in Corinth had begun dividing into groups based on who had baptized them. They believed their status in the Church was based on the importance of the person who baptized them. (See 1 Corinthians 1:10–16.) Take turns with the members of your group reading aloud from 1 Corinthians 3:4–9. Ask the group to follow along, looking for what Paul said about the missionaries who had taught and baptized the people in Corinth. • According to verse 5, what did Paul say he and Apollos were? (Point out verse 5, footnote a, and explain that ministers means servants.) • According to verses 6–7, what did Paul say about missionaries who plant the seeds of the gospel and missionaries who help those seeds grow? If necessary, point out the phrases “neither is he that </a:t>
            </a:r>
            <a:r>
              <a:rPr lang="en-US" dirty="0" err="1"/>
              <a:t>planteth</a:t>
            </a:r>
            <a:r>
              <a:rPr lang="en-US" dirty="0"/>
              <a:t> any thing, neither he that </a:t>
            </a:r>
            <a:r>
              <a:rPr lang="en-US" dirty="0" err="1"/>
              <a:t>watereth</a:t>
            </a:r>
            <a:r>
              <a:rPr lang="en-US" dirty="0"/>
              <a:t>” in verse 7, and explain that Paul used these phrases to teach that neither of these roles is more important than God’s role. • What does the phrase “God that giveth the increase” (verse 7) mean? (It is God, through the Holy Ghost, who causes the changes in people’s hearts that lead to conversion, not those who teach and baptize.) • What truth can we learn from 1 Corinthians 3:6–7 about our role and God’s role in helping others become converted to the gospel of Jesus Christ? (After your group responds, invite them to write the following truth in their scriptures next to 1 Corinthians 3:6–7: While we can help others learn about the gospel of Jesus Christ, it is through the power of the Holy Ghost that people are converted.) Clarify that in order for people to receive the Holy Ghost and be converted, they must do their part by exercising faith and following God’s commandments. • How do you think knowing this truth might h</a:t>
            </a:r>
          </a:p>
        </p:txBody>
      </p:sp>
    </p:spTree>
    <p:extLst>
      <p:ext uri="{BB962C8B-B14F-4D97-AF65-F5344CB8AC3E}">
        <p14:creationId xmlns:p14="http://schemas.microsoft.com/office/powerpoint/2010/main" val="55504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3048000" y="-79653"/>
            <a:ext cx="6096000" cy="7017306"/>
          </a:xfrm>
          <a:prstGeom prst="rect">
            <a:avLst/>
          </a:prstGeom>
        </p:spPr>
        <p:txBody>
          <a:bodyPr>
            <a:spAutoFit/>
          </a:bodyPr>
          <a:lstStyle/>
          <a:p>
            <a:r>
              <a:rPr lang="en-US" b="1" dirty="0"/>
              <a:t>Student 2 </a:t>
            </a:r>
            <a:r>
              <a:rPr lang="en-US" dirty="0"/>
              <a:t>Write the word foundation on a piece of paper, and show it to your group. • Why is the foundation an important part of a building? • What might happen if there is a problem with the foundation? Invite a member of your group to read 1 Corinthians 3:10 aloud, and ask the rest of your group to look for what Paul said about his missionary labors among the Corinthians. • What did Paul say he did while laboring as a missionary in Corinth? • What do you think Paul meant when he said “another </a:t>
            </a:r>
            <a:r>
              <a:rPr lang="en-US" dirty="0" err="1"/>
              <a:t>buildeth</a:t>
            </a:r>
            <a:r>
              <a:rPr lang="en-US" dirty="0"/>
              <a:t> thereon”? Invite another member of your group to read 1 Corinthians 3:11 aloud, and ask the rest of your group to look for what foundation Paul laid for the Saints in Corinth. • What foundation did Paul lay while he taught in Corinth? • According to verse 11, who needs to be the foundation of our lives? (Make sure your group identifies the following truth: Jesus Christ is the foundation upon which we must build. Consider inviting your group to mark this truth in verse 11.) • How can building upon the foundation of Jesus Christ help us endure temptations and trials? (See also </a:t>
            </a:r>
            <a:r>
              <a:rPr lang="en-US" dirty="0" err="1"/>
              <a:t>Helaman</a:t>
            </a:r>
            <a:r>
              <a:rPr lang="en-US" dirty="0"/>
              <a:t> 5:12.) • How can we ensure our lives are built on the foundation of Jesus Christ? Invite a member of your group to share about someone he or she knows whose life reflects being built upon the foundation of Jesus Christ. Ask this student to explain how building upon Christ has blessed this person. Invite each group member to set a goal that will help him or her build on the foundation of Jesus Christ.</a:t>
            </a:r>
          </a:p>
        </p:txBody>
      </p:sp>
    </p:spTree>
    <p:extLst>
      <p:ext uri="{BB962C8B-B14F-4D97-AF65-F5344CB8AC3E}">
        <p14:creationId xmlns:p14="http://schemas.microsoft.com/office/powerpoint/2010/main" val="262304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3048000" y="612845"/>
            <a:ext cx="6096000" cy="5632311"/>
          </a:xfrm>
          <a:prstGeom prst="rect">
            <a:avLst/>
          </a:prstGeom>
        </p:spPr>
        <p:txBody>
          <a:bodyPr>
            <a:spAutoFit/>
          </a:bodyPr>
          <a:lstStyle/>
          <a:p>
            <a:r>
              <a:rPr lang="en-US" b="1" dirty="0"/>
              <a:t>Student 3 </a:t>
            </a:r>
            <a:r>
              <a:rPr lang="en-US" dirty="0"/>
              <a:t>Write the word temple on a piece of paper, and show it to your group. Explain that Paul often referred to the temple figuratively. As recorded in 1 Corinthians 3:16–17, he used the word temple to refer to the congregations of the Church. Invite a member of your group to read 1 Corinthians 3:16–17 aloud. Ask the group to follow along, looking for what Paul said the Church members in Corinth needed to understand. Explain that ye (verse 16) refers to the congregations of the Church and that the phrase “if any man defile the temple of God” (verse 17) refers to anyone who tries to destroy God’s people. • According to verse 16, what did Paul want the members of the Church to understand about their congregations? Although 1 Corinthians 3:16–17 likely refers to the body of the Church as a congregation, these verses can also be applied to our physical bodies. • How might 1 Corinthians 3:16–17 also apply to our physical bodies? What are the consequences of defiling our bodies? Summarize 1 Corinthians 3:18–23 by explaining to your group that Paul taught the Saints that true wisdom is found in Jesus Christ and worldly wisdom is “foolishness with God” (verse 19).</a:t>
            </a:r>
          </a:p>
        </p:txBody>
      </p:sp>
    </p:spTree>
    <p:extLst>
      <p:ext uri="{BB962C8B-B14F-4D97-AF65-F5344CB8AC3E}">
        <p14:creationId xmlns:p14="http://schemas.microsoft.com/office/powerpoint/2010/main" val="275713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503E4F6-185C-4151-BFD4-AB917C2C0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TextBox 49"/>
          <p:cNvSpPr txBox="1"/>
          <p:nvPr/>
        </p:nvSpPr>
        <p:spPr>
          <a:xfrm>
            <a:off x="3632913" y="553245"/>
            <a:ext cx="7069862" cy="2246769"/>
          </a:xfrm>
          <a:prstGeom prst="rect">
            <a:avLst/>
          </a:prstGeom>
          <a:noFill/>
        </p:spPr>
        <p:txBody>
          <a:bodyPr wrap="square" rtlCol="0">
            <a:spAutoFit/>
          </a:bodyPr>
          <a:lstStyle/>
          <a:p>
            <a:pPr fontAlgn="base"/>
            <a:r>
              <a:rPr lang="en-US" sz="2800" dirty="0">
                <a:solidFill>
                  <a:schemeClr val="bg1"/>
                </a:solidFill>
              </a:rPr>
              <a:t>"Undernourished children must be carefully fed; so it is with the spiritually underfed. Some are so weakened by mischief and sin that to begin with they reject the rich food we offer. They must be fed carefully and gently.</a:t>
            </a:r>
          </a:p>
        </p:txBody>
      </p:sp>
      <p:sp>
        <p:nvSpPr>
          <p:cNvPr id="7" name="Rectangle 6"/>
          <p:cNvSpPr/>
          <p:nvPr/>
        </p:nvSpPr>
        <p:spPr>
          <a:xfrm>
            <a:off x="11564469" y="6319342"/>
            <a:ext cx="442750" cy="369332"/>
          </a:xfrm>
          <a:prstGeom prst="rect">
            <a:avLst/>
          </a:prstGeom>
        </p:spPr>
        <p:txBody>
          <a:bodyPr wrap="none">
            <a:spAutoFit/>
          </a:bodyPr>
          <a:lstStyle/>
          <a:p>
            <a:r>
              <a:rPr lang="en-US" dirty="0">
                <a:solidFill>
                  <a:schemeClr val="bg1"/>
                </a:solidFill>
              </a:rPr>
              <a:t>(2)</a:t>
            </a:r>
            <a:endParaRPr lang="en-US" dirty="0"/>
          </a:p>
        </p:txBody>
      </p:sp>
      <p:pic>
        <p:nvPicPr>
          <p:cNvPr id="4098" name="Picture 2" descr="Image result for rejecting food"/>
          <p:cNvPicPr>
            <a:picLocks noChangeAspect="1" noChangeArrowheads="1"/>
          </p:cNvPicPr>
          <p:nvPr/>
        </p:nvPicPr>
        <p:blipFill rotWithShape="1">
          <a:blip r:embed="rId3">
            <a:extLst>
              <a:ext uri="{28A0092B-C50C-407E-A947-70E740481C1C}">
                <a14:useLocalDpi xmlns:a14="http://schemas.microsoft.com/office/drawing/2010/main" val="0"/>
              </a:ext>
            </a:extLst>
          </a:blip>
          <a:srcRect t="2076" r="26235"/>
          <a:stretch/>
        </p:blipFill>
        <p:spPr bwMode="auto">
          <a:xfrm>
            <a:off x="460375" y="553245"/>
            <a:ext cx="2849806" cy="25245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6275" y="3506672"/>
            <a:ext cx="6096000" cy="3046988"/>
          </a:xfrm>
          <a:prstGeom prst="rect">
            <a:avLst/>
          </a:prstGeom>
        </p:spPr>
        <p:txBody>
          <a:bodyPr>
            <a:spAutoFit/>
          </a:bodyPr>
          <a:lstStyle/>
          <a:p>
            <a:pPr fontAlgn="base"/>
            <a:r>
              <a:rPr lang="en-US" sz="2400" dirty="0">
                <a:solidFill>
                  <a:schemeClr val="bg1"/>
                </a:solidFill>
              </a:rPr>
              <a:t>"Some are so near spiritual death that they must be spoon fed on the broth of fellowship, or nourished carefully on activities and programs.</a:t>
            </a:r>
          </a:p>
          <a:p>
            <a:pPr fontAlgn="base"/>
            <a:endParaRPr lang="en-US" sz="2400" dirty="0">
              <a:solidFill>
                <a:schemeClr val="bg1"/>
              </a:solidFill>
            </a:endParaRPr>
          </a:p>
          <a:p>
            <a:pPr fontAlgn="base"/>
            <a:r>
              <a:rPr lang="en-US" sz="2400" dirty="0">
                <a:solidFill>
                  <a:schemeClr val="bg1"/>
                </a:solidFill>
              </a:rPr>
              <a:t>But we must take care lest the only nourishment they receive thereafter is that broth." </a:t>
            </a:r>
          </a:p>
        </p:txBody>
      </p:sp>
      <p:pic>
        <p:nvPicPr>
          <p:cNvPr id="4102" name="Picture 6" descr="Image result for lds t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056" y="3353259"/>
            <a:ext cx="4812632" cy="3200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4859" y="144099"/>
            <a:ext cx="1229658" cy="1532530"/>
          </a:xfrm>
          <a:prstGeom prst="rect">
            <a:avLst/>
          </a:prstGeom>
        </p:spPr>
      </p:pic>
    </p:spTree>
    <p:extLst>
      <p:ext uri="{BB962C8B-B14F-4D97-AF65-F5344CB8AC3E}">
        <p14:creationId xmlns:p14="http://schemas.microsoft.com/office/powerpoint/2010/main" val="33358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animEffect transition="in" filter="fade">
                                      <p:cBhvr>
                                        <p:cTn id="9" dur="500"/>
                                        <p:tgtEl>
                                          <p:spTgt spid="410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D0DADB1-D9A7-4032-B8E6-82088C2C8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TextBox 49"/>
          <p:cNvSpPr txBox="1"/>
          <p:nvPr/>
        </p:nvSpPr>
        <p:spPr>
          <a:xfrm>
            <a:off x="155575" y="1470868"/>
            <a:ext cx="7069862" cy="4401205"/>
          </a:xfrm>
          <a:prstGeom prst="rect">
            <a:avLst/>
          </a:prstGeom>
          <a:noFill/>
        </p:spPr>
        <p:txBody>
          <a:bodyPr wrap="square" rtlCol="0">
            <a:spAutoFit/>
          </a:bodyPr>
          <a:lstStyle/>
          <a:p>
            <a:pPr fontAlgn="base"/>
            <a:r>
              <a:rPr lang="en-US" sz="2800" dirty="0">
                <a:solidFill>
                  <a:schemeClr val="bg1"/>
                </a:solidFill>
              </a:rPr>
              <a:t>… were not yet ready to receive greater truths, they were not unified and that some of them included pagan (ungodly) beliefs and practices in their observance of the gospel.</a:t>
            </a:r>
          </a:p>
          <a:p>
            <a:pPr fontAlgn="base"/>
            <a:endParaRPr lang="en-US" sz="2800" dirty="0">
              <a:solidFill>
                <a:schemeClr val="bg1"/>
              </a:solidFill>
            </a:endParaRPr>
          </a:p>
          <a:p>
            <a:pPr fontAlgn="base"/>
            <a:r>
              <a:rPr lang="en-US" sz="2800" dirty="0">
                <a:solidFill>
                  <a:schemeClr val="bg1"/>
                </a:solidFill>
              </a:rPr>
              <a:t>Paul used several metaphors to teach these Saints the importance of being unified, to correct false beliefs and practices, and to strengthen their faith in the gospel of Jesus Christ.</a:t>
            </a:r>
          </a:p>
        </p:txBody>
      </p:sp>
      <p:sp>
        <p:nvSpPr>
          <p:cNvPr id="11" name="TextBox 10"/>
          <p:cNvSpPr txBox="1"/>
          <p:nvPr/>
        </p:nvSpPr>
        <p:spPr>
          <a:xfrm>
            <a:off x="0" y="7937"/>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Those in Corinth</a:t>
            </a:r>
            <a:endParaRPr lang="en-US" sz="4400" dirty="0">
              <a:solidFill>
                <a:schemeClr val="bg1"/>
              </a:solidFill>
              <a:latin typeface="Bodoni MT" panose="02070603080606020203" pitchFamily="18" charset="0"/>
            </a:endParaRPr>
          </a:p>
        </p:txBody>
      </p:sp>
      <p:grpSp>
        <p:nvGrpSpPr>
          <p:cNvPr id="5" name="Group 4"/>
          <p:cNvGrpSpPr/>
          <p:nvPr/>
        </p:nvGrpSpPr>
        <p:grpSpPr>
          <a:xfrm>
            <a:off x="6727696" y="2962561"/>
            <a:ext cx="2981022" cy="3356780"/>
            <a:chOff x="6727696" y="2962561"/>
            <a:chExt cx="2981022" cy="3356780"/>
          </a:xfrm>
        </p:grpSpPr>
        <p:pic>
          <p:nvPicPr>
            <p:cNvPr id="5122"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1598" t="4740" r="4883" b="8721"/>
            <a:stretch/>
          </p:blipFill>
          <p:spPr bwMode="auto">
            <a:xfrm flipH="1">
              <a:off x="7005918" y="3429000"/>
              <a:ext cx="2286000" cy="243391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539817" y="3150440"/>
              <a:ext cx="3356780" cy="2981022"/>
            </a:xfrm>
            <a:prstGeom prst="rect">
              <a:avLst/>
            </a:prstGeom>
            <a:noFill/>
            <a:extLst>
              <a:ext uri="{909E8E84-426E-40DD-AFC4-6F175D3DCCD1}">
                <a14:hiddenFill xmlns:a14="http://schemas.microsoft.com/office/drawing/2010/main">
                  <a:solidFill>
                    <a:srgbClr val="FFFFFF"/>
                  </a:solidFill>
                </a14:hiddenFill>
              </a:ext>
            </a:extLst>
          </p:spPr>
        </p:pic>
      </p:grpSp>
      <p:pic>
        <p:nvPicPr>
          <p:cNvPr id="5130" name="Picture 10" descr="Image result for paul let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8718" y="515768"/>
            <a:ext cx="2038350" cy="22479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3:4-7</a:t>
            </a:r>
          </a:p>
        </p:txBody>
      </p:sp>
    </p:spTree>
    <p:extLst>
      <p:ext uri="{BB962C8B-B14F-4D97-AF65-F5344CB8AC3E}">
        <p14:creationId xmlns:p14="http://schemas.microsoft.com/office/powerpoint/2010/main" val="23258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30"/>
                                        </p:tgtEl>
                                        <p:attrNameLst>
                                          <p:attrName>style.visibility</p:attrName>
                                        </p:attrNameLst>
                                      </p:cBhvr>
                                      <p:to>
                                        <p:strVal val="visible"/>
                                      </p:to>
                                    </p:set>
                                    <p:animEffect transition="in" filter="fade">
                                      <p:cBhvr>
                                        <p:cTn id="9"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85D732FC-E184-4638-A5BA-1FCFC5F2E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TextBox 49"/>
          <p:cNvSpPr txBox="1"/>
          <p:nvPr/>
        </p:nvSpPr>
        <p:spPr>
          <a:xfrm>
            <a:off x="3253380" y="1194473"/>
            <a:ext cx="5929174" cy="2677656"/>
          </a:xfrm>
          <a:prstGeom prst="rect">
            <a:avLst/>
          </a:prstGeom>
          <a:noFill/>
        </p:spPr>
        <p:txBody>
          <a:bodyPr wrap="square" rtlCol="0">
            <a:spAutoFit/>
          </a:bodyPr>
          <a:lstStyle/>
          <a:p>
            <a:pPr fontAlgn="base"/>
            <a:r>
              <a:rPr lang="en-US" sz="2400" b="1" dirty="0">
                <a:solidFill>
                  <a:schemeClr val="bg1"/>
                </a:solidFill>
              </a:rPr>
              <a:t>Apollos</a:t>
            </a:r>
            <a:r>
              <a:rPr lang="en-US" sz="2400" dirty="0">
                <a:solidFill>
                  <a:schemeClr val="bg1"/>
                </a:solidFill>
              </a:rPr>
              <a:t> (Greek: Ἀπ</a:t>
            </a:r>
            <a:r>
              <a:rPr lang="en-US" sz="2400" dirty="0" err="1">
                <a:solidFill>
                  <a:schemeClr val="bg1"/>
                </a:solidFill>
              </a:rPr>
              <a:t>ολλώς</a:t>
            </a:r>
            <a:r>
              <a:rPr lang="en-US" sz="2400" dirty="0">
                <a:solidFill>
                  <a:schemeClr val="bg1"/>
                </a:solidFill>
              </a:rPr>
              <a:t>) was a 1st century Alexandrian Jewish Christian mentioned several times in the New Testament. </a:t>
            </a:r>
          </a:p>
          <a:p>
            <a:pPr fontAlgn="base"/>
            <a:endParaRPr lang="en-US" sz="2400" dirty="0">
              <a:solidFill>
                <a:schemeClr val="bg1"/>
              </a:solidFill>
            </a:endParaRPr>
          </a:p>
          <a:p>
            <a:pPr fontAlgn="base"/>
            <a:r>
              <a:rPr lang="en-US" sz="2400" dirty="0">
                <a:solidFill>
                  <a:schemeClr val="bg1"/>
                </a:solidFill>
              </a:rPr>
              <a:t>A contemporary of Paul the Apostle, he played an important role in the early development of the churches of Ephesus and Corinth.</a:t>
            </a:r>
          </a:p>
        </p:txBody>
      </p:sp>
      <p:sp>
        <p:nvSpPr>
          <p:cNvPr id="7" name="Rectangle 6"/>
          <p:cNvSpPr/>
          <p:nvPr/>
        </p:nvSpPr>
        <p:spPr>
          <a:xfrm>
            <a:off x="11564469" y="6319342"/>
            <a:ext cx="442750" cy="369332"/>
          </a:xfrm>
          <a:prstGeom prst="rect">
            <a:avLst/>
          </a:prstGeom>
        </p:spPr>
        <p:txBody>
          <a:bodyPr wrap="none">
            <a:spAutoFit/>
          </a:bodyPr>
          <a:lstStyle/>
          <a:p>
            <a:r>
              <a:rPr lang="en-US" dirty="0">
                <a:solidFill>
                  <a:schemeClr val="bg1"/>
                </a:solidFill>
              </a:rPr>
              <a:t>(1)</a:t>
            </a:r>
            <a:endParaRPr lang="en-US" dirty="0"/>
          </a:p>
        </p:txBody>
      </p:sp>
      <p:sp>
        <p:nvSpPr>
          <p:cNvPr id="11" name="TextBox 10"/>
          <p:cNvSpPr txBox="1"/>
          <p:nvPr/>
        </p:nvSpPr>
        <p:spPr>
          <a:xfrm>
            <a:off x="307975" y="-31073"/>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Paul Planted-Apollos Watered</a:t>
            </a:r>
            <a:endParaRPr lang="en-US" sz="4400" dirty="0">
              <a:solidFill>
                <a:schemeClr val="bg1"/>
              </a:solidFill>
              <a:latin typeface="Bodoni MT" panose="02070603080606020203" pitchFamily="18" charset="0"/>
            </a:endParaRPr>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3:5</a:t>
            </a:r>
          </a:p>
        </p:txBody>
      </p:sp>
      <p:sp>
        <p:nvSpPr>
          <p:cNvPr id="9" name="Rectangle 8"/>
          <p:cNvSpPr/>
          <p:nvPr/>
        </p:nvSpPr>
        <p:spPr>
          <a:xfrm>
            <a:off x="2958351" y="4487459"/>
            <a:ext cx="8606118" cy="1754326"/>
          </a:xfrm>
          <a:prstGeom prst="rect">
            <a:avLst/>
          </a:prstGeom>
        </p:spPr>
        <p:txBody>
          <a:bodyPr wrap="square">
            <a:spAutoFit/>
          </a:bodyPr>
          <a:lstStyle/>
          <a:p>
            <a:pPr fontAlgn="base"/>
            <a:r>
              <a:rPr lang="en-US" i="1" dirty="0">
                <a:solidFill>
                  <a:srgbClr val="FFFF00"/>
                </a:solidFill>
                <a:latin typeface="Palatino"/>
              </a:rPr>
              <a:t>And a certain Jew named Apollos, born at Alexandria, an eloquent man, and mighty in the scriptures, came to Ephesus.</a:t>
            </a:r>
          </a:p>
          <a:p>
            <a:pPr fontAlgn="base"/>
            <a:endParaRPr lang="en-US" i="1" dirty="0">
              <a:solidFill>
                <a:srgbClr val="FFFF00"/>
              </a:solidFill>
              <a:latin typeface="Palatino"/>
            </a:endParaRPr>
          </a:p>
          <a:p>
            <a:pPr fontAlgn="base"/>
            <a:r>
              <a:rPr lang="en-US" i="1" dirty="0">
                <a:solidFill>
                  <a:srgbClr val="FFFF00"/>
                </a:solidFill>
                <a:latin typeface="Palatino"/>
              </a:rPr>
              <a:t>This man was instructed in the way of the Lord; and being fervent in the spirit, he </a:t>
            </a:r>
            <a:r>
              <a:rPr lang="en-US" i="1" dirty="0" err="1">
                <a:solidFill>
                  <a:srgbClr val="FFFF00"/>
                </a:solidFill>
                <a:latin typeface="Palatino"/>
              </a:rPr>
              <a:t>spake</a:t>
            </a:r>
            <a:r>
              <a:rPr lang="en-US" i="1" dirty="0">
                <a:solidFill>
                  <a:srgbClr val="FFFF00"/>
                </a:solidFill>
                <a:latin typeface="Palatino"/>
              </a:rPr>
              <a:t> and taught diligently the things of the Lord, knowing only the baptism of John. Acts 18:24-25</a:t>
            </a:r>
            <a:endParaRPr lang="en-US" b="0" i="1" dirty="0">
              <a:solidFill>
                <a:srgbClr val="FFFF00"/>
              </a:solidFill>
              <a:effectLst/>
              <a:latin typeface="Palatino"/>
            </a:endParaRPr>
          </a:p>
        </p:txBody>
      </p:sp>
      <p:grpSp>
        <p:nvGrpSpPr>
          <p:cNvPr id="43" name="Group 42"/>
          <p:cNvGrpSpPr/>
          <p:nvPr/>
        </p:nvGrpSpPr>
        <p:grpSpPr>
          <a:xfrm>
            <a:off x="9740835" y="1093391"/>
            <a:ext cx="1350126" cy="3079138"/>
            <a:chOff x="5493143" y="1129791"/>
            <a:chExt cx="2482962" cy="5662719"/>
          </a:xfrm>
        </p:grpSpPr>
        <p:sp>
          <p:nvSpPr>
            <p:cNvPr id="44" name="Freeform 43"/>
            <p:cNvSpPr/>
            <p:nvPr/>
          </p:nvSpPr>
          <p:spPr>
            <a:xfrm>
              <a:off x="5581772" y="1508264"/>
              <a:ext cx="2375740" cy="2682736"/>
            </a:xfrm>
            <a:custGeom>
              <a:avLst/>
              <a:gdLst>
                <a:gd name="connsiteX0" fmla="*/ 1334203 w 2375740"/>
                <a:gd name="connsiteY0" fmla="*/ 657952 h 2682736"/>
                <a:gd name="connsiteX1" fmla="*/ 1180234 w 2375740"/>
                <a:gd name="connsiteY1" fmla="*/ 769991 h 2682736"/>
                <a:gd name="connsiteX2" fmla="*/ 952661 w 2375740"/>
                <a:gd name="connsiteY2" fmla="*/ 700010 h 2682736"/>
                <a:gd name="connsiteX3" fmla="*/ 913603 w 2375740"/>
                <a:gd name="connsiteY3" fmla="*/ 714063 h 2682736"/>
                <a:gd name="connsiteX4" fmla="*/ 912573 w 2375740"/>
                <a:gd name="connsiteY4" fmla="*/ 737921 h 2682736"/>
                <a:gd name="connsiteX5" fmla="*/ 871012 w 2375740"/>
                <a:gd name="connsiteY5" fmla="*/ 832112 h 2682736"/>
                <a:gd name="connsiteX6" fmla="*/ 716236 w 2375740"/>
                <a:gd name="connsiteY6" fmla="*/ 931292 h 2682736"/>
                <a:gd name="connsiteX7" fmla="*/ 661423 w 2375740"/>
                <a:gd name="connsiteY7" fmla="*/ 933448 h 2682736"/>
                <a:gd name="connsiteX8" fmla="*/ 661481 w 2375740"/>
                <a:gd name="connsiteY8" fmla="*/ 933660 h 2682736"/>
                <a:gd name="connsiteX9" fmla="*/ 662147 w 2375740"/>
                <a:gd name="connsiteY9" fmla="*/ 995141 h 2682736"/>
                <a:gd name="connsiteX10" fmla="*/ 753508 w 2375740"/>
                <a:gd name="connsiteY10" fmla="*/ 1079953 h 2682736"/>
                <a:gd name="connsiteX11" fmla="*/ 718779 w 2375740"/>
                <a:gd name="connsiteY11" fmla="*/ 1289095 h 2682736"/>
                <a:gd name="connsiteX12" fmla="*/ 726793 w 2375740"/>
                <a:gd name="connsiteY12" fmla="*/ 1296365 h 2682736"/>
                <a:gd name="connsiteX13" fmla="*/ 738242 w 2375740"/>
                <a:gd name="connsiteY13" fmla="*/ 1291824 h 2682736"/>
                <a:gd name="connsiteX14" fmla="*/ 1123828 w 2375740"/>
                <a:gd name="connsiteY14" fmla="*/ 1234936 h 2682736"/>
                <a:gd name="connsiteX15" fmla="*/ 1509414 w 2375740"/>
                <a:gd name="connsiteY15" fmla="*/ 1291824 h 2682736"/>
                <a:gd name="connsiteX16" fmla="*/ 1655358 w 2375740"/>
                <a:gd name="connsiteY16" fmla="*/ 1349712 h 2682736"/>
                <a:gd name="connsiteX17" fmla="*/ 1634422 w 2375740"/>
                <a:gd name="connsiteY17" fmla="*/ 1287302 h 2682736"/>
                <a:gd name="connsiteX18" fmla="*/ 1629134 w 2375740"/>
                <a:gd name="connsiteY18" fmla="*/ 1217211 h 2682736"/>
                <a:gd name="connsiteX19" fmla="*/ 1632067 w 2375740"/>
                <a:gd name="connsiteY19" fmla="*/ 1193452 h 2682736"/>
                <a:gd name="connsiteX20" fmla="*/ 1621331 w 2375740"/>
                <a:gd name="connsiteY20" fmla="*/ 1187843 h 2682736"/>
                <a:gd name="connsiteX21" fmla="*/ 1527114 w 2375740"/>
                <a:gd name="connsiteY21" fmla="*/ 995812 h 2682736"/>
                <a:gd name="connsiteX22" fmla="*/ 1361901 w 2375740"/>
                <a:gd name="connsiteY22" fmla="*/ 896985 h 2682736"/>
                <a:gd name="connsiteX23" fmla="*/ 1340631 w 2375740"/>
                <a:gd name="connsiteY23" fmla="*/ 664717 h 2682736"/>
                <a:gd name="connsiteX24" fmla="*/ 1335675 w 2375740"/>
                <a:gd name="connsiteY24" fmla="*/ 658435 h 2682736"/>
                <a:gd name="connsiteX25" fmla="*/ 1242170 w 2375740"/>
                <a:gd name="connsiteY25" fmla="*/ 964 h 2682736"/>
                <a:gd name="connsiteX26" fmla="*/ 1313949 w 2375740"/>
                <a:gd name="connsiteY26" fmla="*/ 8234 h 2682736"/>
                <a:gd name="connsiteX27" fmla="*/ 1369828 w 2375740"/>
                <a:gd name="connsiteY27" fmla="*/ 41511 h 2682736"/>
                <a:gd name="connsiteX28" fmla="*/ 1371496 w 2375740"/>
                <a:gd name="connsiteY28" fmla="*/ 42504 h 2682736"/>
                <a:gd name="connsiteX29" fmla="*/ 1501446 w 2375740"/>
                <a:gd name="connsiteY29" fmla="*/ 1770 h 2682736"/>
                <a:gd name="connsiteX30" fmla="*/ 1549331 w 2375740"/>
                <a:gd name="connsiteY30" fmla="*/ 11271 h 2682736"/>
                <a:gd name="connsiteX31" fmla="*/ 1640038 w 2375740"/>
                <a:gd name="connsiteY31" fmla="*/ 99330 h 2682736"/>
                <a:gd name="connsiteX32" fmla="*/ 1640530 w 2375740"/>
                <a:gd name="connsiteY32" fmla="*/ 99487 h 2682736"/>
                <a:gd name="connsiteX33" fmla="*/ 1678758 w 2375740"/>
                <a:gd name="connsiteY33" fmla="*/ 111812 h 2682736"/>
                <a:gd name="connsiteX34" fmla="*/ 1689930 w 2375740"/>
                <a:gd name="connsiteY34" fmla="*/ 119091 h 2682736"/>
                <a:gd name="connsiteX35" fmla="*/ 1719945 w 2375740"/>
                <a:gd name="connsiteY35" fmla="*/ 122893 h 2682736"/>
                <a:gd name="connsiteX36" fmla="*/ 1758208 w 2375740"/>
                <a:gd name="connsiteY36" fmla="*/ 137409 h 2682736"/>
                <a:gd name="connsiteX37" fmla="*/ 1887718 w 2375740"/>
                <a:gd name="connsiteY37" fmla="*/ 367218 h 2682736"/>
                <a:gd name="connsiteX38" fmla="*/ 1887790 w 2375740"/>
                <a:gd name="connsiteY38" fmla="*/ 367253 h 2682736"/>
                <a:gd name="connsiteX39" fmla="*/ 1951225 w 2375740"/>
                <a:gd name="connsiteY39" fmla="*/ 398171 h 2682736"/>
                <a:gd name="connsiteX40" fmla="*/ 2019158 w 2375740"/>
                <a:gd name="connsiteY40" fmla="*/ 598579 h 2682736"/>
                <a:gd name="connsiteX41" fmla="*/ 2020337 w 2375740"/>
                <a:gd name="connsiteY41" fmla="*/ 599126 h 2682736"/>
                <a:gd name="connsiteX42" fmla="*/ 2072144 w 2375740"/>
                <a:gd name="connsiteY42" fmla="*/ 623122 h 2682736"/>
                <a:gd name="connsiteX43" fmla="*/ 2113423 w 2375740"/>
                <a:gd name="connsiteY43" fmla="*/ 671843 h 2682736"/>
                <a:gd name="connsiteX44" fmla="*/ 2134139 w 2375740"/>
                <a:gd name="connsiteY44" fmla="*/ 739688 h 2682736"/>
                <a:gd name="connsiteX45" fmla="*/ 2124132 w 2375740"/>
                <a:gd name="connsiteY45" fmla="*/ 802607 h 2682736"/>
                <a:gd name="connsiteX46" fmla="*/ 2123835 w 2375740"/>
                <a:gd name="connsiteY46" fmla="*/ 804486 h 2682736"/>
                <a:gd name="connsiteX47" fmla="*/ 2212340 w 2375740"/>
                <a:gd name="connsiteY47" fmla="*/ 907593 h 2682736"/>
                <a:gd name="connsiteX48" fmla="*/ 2221760 w 2375740"/>
                <a:gd name="connsiteY48" fmla="*/ 954553 h 2682736"/>
                <a:gd name="connsiteX49" fmla="*/ 2220198 w 2375740"/>
                <a:gd name="connsiteY49" fmla="*/ 989860 h 2682736"/>
                <a:gd name="connsiteX50" fmla="*/ 2218726 w 2375740"/>
                <a:gd name="connsiteY50" fmla="*/ 995068 h 2682736"/>
                <a:gd name="connsiteX51" fmla="*/ 2247684 w 2375740"/>
                <a:gd name="connsiteY51" fmla="*/ 1021533 h 2682736"/>
                <a:gd name="connsiteX52" fmla="*/ 2280204 w 2375740"/>
                <a:gd name="connsiteY52" fmla="*/ 1281294 h 2682736"/>
                <a:gd name="connsiteX53" fmla="*/ 2280258 w 2375740"/>
                <a:gd name="connsiteY53" fmla="*/ 1281353 h 2682736"/>
                <a:gd name="connsiteX54" fmla="*/ 2327456 w 2375740"/>
                <a:gd name="connsiteY54" fmla="*/ 1333213 h 2682736"/>
                <a:gd name="connsiteX55" fmla="*/ 2313925 w 2375740"/>
                <a:gd name="connsiteY55" fmla="*/ 1543199 h 2682736"/>
                <a:gd name="connsiteX56" fmla="*/ 2314814 w 2375740"/>
                <a:gd name="connsiteY56" fmla="*/ 1544136 h 2682736"/>
                <a:gd name="connsiteX57" fmla="*/ 2353841 w 2375740"/>
                <a:gd name="connsiteY57" fmla="*/ 1585332 h 2682736"/>
                <a:gd name="connsiteX58" fmla="*/ 2373600 w 2375740"/>
                <a:gd name="connsiteY58" fmla="*/ 1645482 h 2682736"/>
                <a:gd name="connsiteX59" fmla="*/ 2366897 w 2375740"/>
                <a:gd name="connsiteY59" fmla="*/ 1715731 h 2682736"/>
                <a:gd name="connsiteX60" fmla="*/ 2333486 w 2375740"/>
                <a:gd name="connsiteY60" fmla="*/ 1770140 h 2682736"/>
                <a:gd name="connsiteX61" fmla="*/ 2332488 w 2375740"/>
                <a:gd name="connsiteY61" fmla="*/ 1771765 h 2682736"/>
                <a:gd name="connsiteX62" fmla="*/ 2375371 w 2375740"/>
                <a:gd name="connsiteY62" fmla="*/ 1899484 h 2682736"/>
                <a:gd name="connsiteX63" fmla="*/ 2366153 w 2375740"/>
                <a:gd name="connsiteY63" fmla="*/ 1946300 h 2682736"/>
                <a:gd name="connsiteX64" fmla="*/ 2277167 w 2375740"/>
                <a:gd name="connsiteY64" fmla="*/ 2034281 h 2682736"/>
                <a:gd name="connsiteX65" fmla="*/ 2277009 w 2375740"/>
                <a:gd name="connsiteY65" fmla="*/ 2034762 h 2682736"/>
                <a:gd name="connsiteX66" fmla="*/ 2264810 w 2375740"/>
                <a:gd name="connsiteY66" fmla="*/ 2072091 h 2682736"/>
                <a:gd name="connsiteX67" fmla="*/ 2190942 w 2375740"/>
                <a:gd name="connsiteY67" fmla="*/ 2147333 h 2682736"/>
                <a:gd name="connsiteX68" fmla="*/ 2096797 w 2375740"/>
                <a:gd name="connsiteY68" fmla="*/ 2141787 h 2682736"/>
                <a:gd name="connsiteX69" fmla="*/ 2075733 w 2375740"/>
                <a:gd name="connsiteY69" fmla="*/ 2157503 h 2682736"/>
                <a:gd name="connsiteX70" fmla="*/ 2069893 w 2375740"/>
                <a:gd name="connsiteY70" fmla="*/ 2174102 h 2682736"/>
                <a:gd name="connsiteX71" fmla="*/ 1123828 w 2375740"/>
                <a:gd name="connsiteY71" fmla="*/ 2682736 h 2682736"/>
                <a:gd name="connsiteX72" fmla="*/ 133228 w 2375740"/>
                <a:gd name="connsiteY72" fmla="*/ 1958836 h 2682736"/>
                <a:gd name="connsiteX73" fmla="*/ 134690 w 2375740"/>
                <a:gd name="connsiteY73" fmla="*/ 1937678 h 2682736"/>
                <a:gd name="connsiteX74" fmla="*/ 110369 w 2375740"/>
                <a:gd name="connsiteY74" fmla="*/ 1932854 h 2682736"/>
                <a:gd name="connsiteX75" fmla="*/ 25517 w 2375740"/>
                <a:gd name="connsiteY75" fmla="*/ 1857457 h 2682736"/>
                <a:gd name="connsiteX76" fmla="*/ 53251 w 2375740"/>
                <a:gd name="connsiteY76" fmla="*/ 1597754 h 2682736"/>
                <a:gd name="connsiteX77" fmla="*/ 53213 w 2375740"/>
                <a:gd name="connsiteY77" fmla="*/ 1597685 h 2682736"/>
                <a:gd name="connsiteX78" fmla="*/ 18991 w 2375740"/>
                <a:gd name="connsiteY78" fmla="*/ 1536889 h 2682736"/>
                <a:gd name="connsiteX79" fmla="*/ 80305 w 2375740"/>
                <a:gd name="connsiteY79" fmla="*/ 1335703 h 2682736"/>
                <a:gd name="connsiteX80" fmla="*/ 79651 w 2375740"/>
                <a:gd name="connsiteY80" fmla="*/ 1334597 h 2682736"/>
                <a:gd name="connsiteX81" fmla="*/ 50967 w 2375740"/>
                <a:gd name="connsiteY81" fmla="*/ 1285965 h 2682736"/>
                <a:gd name="connsiteX82" fmla="*/ 45446 w 2375740"/>
                <a:gd name="connsiteY82" fmla="*/ 1223139 h 2682736"/>
                <a:gd name="connsiteX83" fmla="*/ 68084 w 2375740"/>
                <a:gd name="connsiteY83" fmla="*/ 1156313 h 2682736"/>
                <a:gd name="connsiteX84" fmla="*/ 113181 w 2375740"/>
                <a:gd name="connsiteY84" fmla="*/ 1110757 h 2682736"/>
                <a:gd name="connsiteX85" fmla="*/ 114527 w 2375740"/>
                <a:gd name="connsiteY85" fmla="*/ 1109397 h 2682736"/>
                <a:gd name="connsiteX86" fmla="*/ 99742 w 2375740"/>
                <a:gd name="connsiteY86" fmla="*/ 1061896 h 2682736"/>
                <a:gd name="connsiteX87" fmla="*/ 85542 w 2375740"/>
                <a:gd name="connsiteY87" fmla="*/ 1060447 h 2682736"/>
                <a:gd name="connsiteX88" fmla="*/ 33546 w 2375740"/>
                <a:gd name="connsiteY88" fmla="*/ 1025315 h 2682736"/>
                <a:gd name="connsiteX89" fmla="*/ 56564 w 2375740"/>
                <a:gd name="connsiteY89" fmla="*/ 875455 h 2682736"/>
                <a:gd name="connsiteX90" fmla="*/ 55681 w 2375740"/>
                <a:gd name="connsiteY90" fmla="*/ 872877 h 2682736"/>
                <a:gd name="connsiteX91" fmla="*/ 978 w 2375740"/>
                <a:gd name="connsiteY91" fmla="*/ 738614 h 2682736"/>
                <a:gd name="connsiteX92" fmla="*/ 171443 w 2375740"/>
                <a:gd name="connsiteY92" fmla="*/ 539186 h 2682736"/>
                <a:gd name="connsiteX93" fmla="*/ 171450 w 2375740"/>
                <a:gd name="connsiteY93" fmla="*/ 539108 h 2682736"/>
                <a:gd name="connsiteX94" fmla="*/ 177271 w 2375740"/>
                <a:gd name="connsiteY94" fmla="*/ 470268 h 2682736"/>
                <a:gd name="connsiteX95" fmla="*/ 342669 w 2375740"/>
                <a:gd name="connsiteY95" fmla="*/ 337446 h 2682736"/>
                <a:gd name="connsiteX96" fmla="*/ 342751 w 2375740"/>
                <a:gd name="connsiteY96" fmla="*/ 336178 h 2682736"/>
                <a:gd name="connsiteX97" fmla="*/ 346311 w 2375740"/>
                <a:gd name="connsiteY97" fmla="*/ 280400 h 2682736"/>
                <a:gd name="connsiteX98" fmla="*/ 377311 w 2375740"/>
                <a:gd name="connsiteY98" fmla="*/ 225502 h 2682736"/>
                <a:gd name="connsiteX99" fmla="*/ 434151 w 2375740"/>
                <a:gd name="connsiteY99" fmla="*/ 182620 h 2682736"/>
                <a:gd name="connsiteX100" fmla="*/ 497733 w 2375740"/>
                <a:gd name="connsiteY100" fmla="*/ 169528 h 2682736"/>
                <a:gd name="connsiteX101" fmla="*/ 499632 w 2375740"/>
                <a:gd name="connsiteY101" fmla="*/ 169136 h 2682736"/>
                <a:gd name="connsiteX102" fmla="*/ 564807 w 2375740"/>
                <a:gd name="connsiteY102" fmla="*/ 51906 h 2682736"/>
                <a:gd name="connsiteX103" fmla="*/ 605981 w 2375740"/>
                <a:gd name="connsiteY103" fmla="*/ 26717 h 2682736"/>
                <a:gd name="connsiteX104" fmla="*/ 733022 w 2375740"/>
                <a:gd name="connsiteY104" fmla="*/ 30475 h 2682736"/>
                <a:gd name="connsiteX105" fmla="*/ 733488 w 2375740"/>
                <a:gd name="connsiteY105" fmla="*/ 30261 h 2682736"/>
                <a:gd name="connsiteX106" fmla="*/ 769679 w 2375740"/>
                <a:gd name="connsiteY106" fmla="*/ 13633 h 2682736"/>
                <a:gd name="connsiteX107" fmla="*/ 876777 w 2375740"/>
                <a:gd name="connsiteY107" fmla="*/ 15255 h 2682736"/>
                <a:gd name="connsiteX108" fmla="*/ 915501 w 2375740"/>
                <a:gd name="connsiteY108" fmla="*/ 43684 h 2682736"/>
                <a:gd name="connsiteX109" fmla="*/ 917902 w 2375740"/>
                <a:gd name="connsiteY109" fmla="*/ 48231 h 2682736"/>
                <a:gd name="connsiteX110" fmla="*/ 923853 w 2375740"/>
                <a:gd name="connsiteY110" fmla="*/ 43045 h 2682736"/>
                <a:gd name="connsiteX111" fmla="*/ 1138352 w 2375740"/>
                <a:gd name="connsiteY111" fmla="*/ 58401 h 2682736"/>
                <a:gd name="connsiteX112" fmla="*/ 1139298 w 2375740"/>
                <a:gd name="connsiteY112" fmla="*/ 57540 h 2682736"/>
                <a:gd name="connsiteX113" fmla="*/ 1180962 w 2375740"/>
                <a:gd name="connsiteY113" fmla="*/ 19719 h 2682736"/>
                <a:gd name="connsiteX114" fmla="*/ 1242170 w 2375740"/>
                <a:gd name="connsiteY114" fmla="*/ 964 h 268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375740" h="2682736">
                  <a:moveTo>
                    <a:pt x="1334203" y="657952"/>
                  </a:moveTo>
                  <a:cubicBezTo>
                    <a:pt x="1312514" y="714021"/>
                    <a:pt x="1253894" y="756674"/>
                    <a:pt x="1180234" y="769991"/>
                  </a:cubicBezTo>
                  <a:cubicBezTo>
                    <a:pt x="1093435" y="785680"/>
                    <a:pt x="1002622" y="757761"/>
                    <a:pt x="952661" y="700010"/>
                  </a:cubicBezTo>
                  <a:lnTo>
                    <a:pt x="913603" y="714063"/>
                  </a:lnTo>
                  <a:lnTo>
                    <a:pt x="912573" y="737921"/>
                  </a:lnTo>
                  <a:cubicBezTo>
                    <a:pt x="906950" y="769981"/>
                    <a:pt x="892904" y="802478"/>
                    <a:pt x="871012" y="832112"/>
                  </a:cubicBezTo>
                  <a:cubicBezTo>
                    <a:pt x="832315" y="884493"/>
                    <a:pt x="774817" y="920368"/>
                    <a:pt x="716236" y="931292"/>
                  </a:cubicBezTo>
                  <a:lnTo>
                    <a:pt x="661423" y="933448"/>
                  </a:lnTo>
                  <a:lnTo>
                    <a:pt x="661481" y="933660"/>
                  </a:lnTo>
                  <a:cubicBezTo>
                    <a:pt x="664204" y="953381"/>
                    <a:pt x="664508" y="974065"/>
                    <a:pt x="662147" y="995141"/>
                  </a:cubicBezTo>
                  <a:cubicBezTo>
                    <a:pt x="702540" y="1004854"/>
                    <a:pt x="735845" y="1035791"/>
                    <a:pt x="753508" y="1079953"/>
                  </a:cubicBezTo>
                  <a:cubicBezTo>
                    <a:pt x="780349" y="1147052"/>
                    <a:pt x="766269" y="1231808"/>
                    <a:pt x="718779" y="1289095"/>
                  </a:cubicBezTo>
                  <a:lnTo>
                    <a:pt x="726793" y="1296365"/>
                  </a:lnTo>
                  <a:lnTo>
                    <a:pt x="738242" y="1291824"/>
                  </a:lnTo>
                  <a:cubicBezTo>
                    <a:pt x="856756" y="1255192"/>
                    <a:pt x="987055" y="1234936"/>
                    <a:pt x="1123828" y="1234936"/>
                  </a:cubicBezTo>
                  <a:cubicBezTo>
                    <a:pt x="1260602" y="1234936"/>
                    <a:pt x="1390901" y="1255192"/>
                    <a:pt x="1509414" y="1291824"/>
                  </a:cubicBezTo>
                  <a:lnTo>
                    <a:pt x="1655358" y="1349712"/>
                  </a:lnTo>
                  <a:lnTo>
                    <a:pt x="1634422" y="1287302"/>
                  </a:lnTo>
                  <a:cubicBezTo>
                    <a:pt x="1629816" y="1264104"/>
                    <a:pt x="1628106" y="1240484"/>
                    <a:pt x="1629134" y="1217211"/>
                  </a:cubicBezTo>
                  <a:lnTo>
                    <a:pt x="1632067" y="1193452"/>
                  </a:lnTo>
                  <a:lnTo>
                    <a:pt x="1621331" y="1187843"/>
                  </a:lnTo>
                  <a:cubicBezTo>
                    <a:pt x="1560207" y="1147579"/>
                    <a:pt x="1522032" y="1069753"/>
                    <a:pt x="1527114" y="995812"/>
                  </a:cubicBezTo>
                  <a:cubicBezTo>
                    <a:pt x="1465720" y="996632"/>
                    <a:pt x="1402821" y="959005"/>
                    <a:pt x="1361901" y="896985"/>
                  </a:cubicBezTo>
                  <a:cubicBezTo>
                    <a:pt x="1313685" y="823902"/>
                    <a:pt x="1305190" y="731217"/>
                    <a:pt x="1340631" y="664717"/>
                  </a:cubicBezTo>
                  <a:lnTo>
                    <a:pt x="1335675" y="658435"/>
                  </a:lnTo>
                  <a:close/>
                  <a:moveTo>
                    <a:pt x="1242170" y="964"/>
                  </a:moveTo>
                  <a:cubicBezTo>
                    <a:pt x="1266880" y="-1622"/>
                    <a:pt x="1291600" y="1056"/>
                    <a:pt x="1313949" y="8234"/>
                  </a:cubicBezTo>
                  <a:lnTo>
                    <a:pt x="1369828" y="41511"/>
                  </a:lnTo>
                  <a:lnTo>
                    <a:pt x="1371496" y="42504"/>
                  </a:lnTo>
                  <a:cubicBezTo>
                    <a:pt x="1404115" y="12892"/>
                    <a:pt x="1452887" y="-1643"/>
                    <a:pt x="1501446" y="1770"/>
                  </a:cubicBezTo>
                  <a:cubicBezTo>
                    <a:pt x="1517633" y="2906"/>
                    <a:pt x="1533797" y="6038"/>
                    <a:pt x="1549331" y="11271"/>
                  </a:cubicBezTo>
                  <a:cubicBezTo>
                    <a:pt x="1596675" y="27212"/>
                    <a:pt x="1630735" y="60266"/>
                    <a:pt x="1640038" y="99330"/>
                  </a:cubicBezTo>
                  <a:lnTo>
                    <a:pt x="1640530" y="99487"/>
                  </a:lnTo>
                  <a:lnTo>
                    <a:pt x="1678758" y="111812"/>
                  </a:lnTo>
                  <a:lnTo>
                    <a:pt x="1689930" y="119091"/>
                  </a:lnTo>
                  <a:lnTo>
                    <a:pt x="1719945" y="122893"/>
                  </a:lnTo>
                  <a:cubicBezTo>
                    <a:pt x="1732763" y="126120"/>
                    <a:pt x="1745593" y="130957"/>
                    <a:pt x="1758208" y="137409"/>
                  </a:cubicBezTo>
                  <a:cubicBezTo>
                    <a:pt x="1837910" y="178186"/>
                    <a:pt x="1891806" y="273848"/>
                    <a:pt x="1887718" y="367218"/>
                  </a:cubicBezTo>
                  <a:lnTo>
                    <a:pt x="1887790" y="367253"/>
                  </a:lnTo>
                  <a:lnTo>
                    <a:pt x="1951225" y="398171"/>
                  </a:lnTo>
                  <a:cubicBezTo>
                    <a:pt x="2007619" y="443550"/>
                    <a:pt x="2039572" y="526743"/>
                    <a:pt x="2019158" y="598579"/>
                  </a:cubicBezTo>
                  <a:lnTo>
                    <a:pt x="2020337" y="599126"/>
                  </a:lnTo>
                  <a:lnTo>
                    <a:pt x="2072144" y="623122"/>
                  </a:lnTo>
                  <a:cubicBezTo>
                    <a:pt x="2088334" y="635703"/>
                    <a:pt x="2102573" y="652312"/>
                    <a:pt x="2113423" y="671843"/>
                  </a:cubicBezTo>
                  <a:cubicBezTo>
                    <a:pt x="2125368" y="693336"/>
                    <a:pt x="2132340" y="716764"/>
                    <a:pt x="2134139" y="739688"/>
                  </a:cubicBezTo>
                  <a:lnTo>
                    <a:pt x="2124132" y="802607"/>
                  </a:lnTo>
                  <a:lnTo>
                    <a:pt x="2123835" y="804486"/>
                  </a:lnTo>
                  <a:cubicBezTo>
                    <a:pt x="2164396" y="823274"/>
                    <a:pt x="2196901" y="862246"/>
                    <a:pt x="2212340" y="907593"/>
                  </a:cubicBezTo>
                  <a:cubicBezTo>
                    <a:pt x="2217487" y="922708"/>
                    <a:pt x="2220737" y="938533"/>
                    <a:pt x="2221760" y="954553"/>
                  </a:cubicBezTo>
                  <a:cubicBezTo>
                    <a:pt x="2222538" y="966761"/>
                    <a:pt x="2221986" y="978604"/>
                    <a:pt x="2220198" y="989860"/>
                  </a:cubicBezTo>
                  <a:lnTo>
                    <a:pt x="2218726" y="995068"/>
                  </a:lnTo>
                  <a:lnTo>
                    <a:pt x="2247684" y="1021533"/>
                  </a:lnTo>
                  <a:cubicBezTo>
                    <a:pt x="2306246" y="1088473"/>
                    <a:pt x="2319770" y="1196599"/>
                    <a:pt x="2280204" y="1281294"/>
                  </a:cubicBezTo>
                  <a:lnTo>
                    <a:pt x="2280258" y="1281353"/>
                  </a:lnTo>
                  <a:lnTo>
                    <a:pt x="2327456" y="1333213"/>
                  </a:lnTo>
                  <a:cubicBezTo>
                    <a:pt x="2362563" y="1395835"/>
                    <a:pt x="2360440" y="1484383"/>
                    <a:pt x="2313925" y="1543199"/>
                  </a:cubicBezTo>
                  <a:lnTo>
                    <a:pt x="2314814" y="1544136"/>
                  </a:lnTo>
                  <a:lnTo>
                    <a:pt x="2353841" y="1585332"/>
                  </a:lnTo>
                  <a:cubicBezTo>
                    <a:pt x="2364091" y="1602897"/>
                    <a:pt x="2370981" y="1623465"/>
                    <a:pt x="2373600" y="1645482"/>
                  </a:cubicBezTo>
                  <a:cubicBezTo>
                    <a:pt x="2376487" y="1669716"/>
                    <a:pt x="2374001" y="1693907"/>
                    <a:pt x="2366897" y="1715731"/>
                  </a:cubicBezTo>
                  <a:lnTo>
                    <a:pt x="2333486" y="1770140"/>
                  </a:lnTo>
                  <a:lnTo>
                    <a:pt x="2332488" y="1771765"/>
                  </a:lnTo>
                  <a:cubicBezTo>
                    <a:pt x="2363044" y="1804018"/>
                    <a:pt x="2378370" y="1851944"/>
                    <a:pt x="2375371" y="1899484"/>
                  </a:cubicBezTo>
                  <a:cubicBezTo>
                    <a:pt x="2374372" y="1915330"/>
                    <a:pt x="2371337" y="1931134"/>
                    <a:pt x="2366153" y="1946300"/>
                  </a:cubicBezTo>
                  <a:cubicBezTo>
                    <a:pt x="2350352" y="1992523"/>
                    <a:pt x="2316950" y="2025558"/>
                    <a:pt x="2277167" y="2034281"/>
                  </a:cubicBezTo>
                  <a:lnTo>
                    <a:pt x="2277009" y="2034762"/>
                  </a:lnTo>
                  <a:lnTo>
                    <a:pt x="2264810" y="2072091"/>
                  </a:lnTo>
                  <a:cubicBezTo>
                    <a:pt x="2248876" y="2107388"/>
                    <a:pt x="2222726" y="2134482"/>
                    <a:pt x="2190942" y="2147333"/>
                  </a:cubicBezTo>
                  <a:cubicBezTo>
                    <a:pt x="2160182" y="2159785"/>
                    <a:pt x="2126695" y="2157823"/>
                    <a:pt x="2096797" y="2141787"/>
                  </a:cubicBezTo>
                  <a:lnTo>
                    <a:pt x="2075733" y="2157503"/>
                  </a:lnTo>
                  <a:lnTo>
                    <a:pt x="2069893" y="2174102"/>
                  </a:lnTo>
                  <a:cubicBezTo>
                    <a:pt x="1944471" y="2468779"/>
                    <a:pt x="1568341" y="2682736"/>
                    <a:pt x="1123828" y="2682736"/>
                  </a:cubicBezTo>
                  <a:cubicBezTo>
                    <a:pt x="576735" y="2682736"/>
                    <a:pt x="133228" y="2358635"/>
                    <a:pt x="133228" y="1958836"/>
                  </a:cubicBezTo>
                  <a:lnTo>
                    <a:pt x="134690" y="1937678"/>
                  </a:lnTo>
                  <a:lnTo>
                    <a:pt x="110369" y="1932854"/>
                  </a:lnTo>
                  <a:cubicBezTo>
                    <a:pt x="75386" y="1920759"/>
                    <a:pt x="45400" y="1894463"/>
                    <a:pt x="25517" y="1857457"/>
                  </a:cubicBezTo>
                  <a:cubicBezTo>
                    <a:pt x="-16350" y="1779501"/>
                    <a:pt x="-4794" y="1671402"/>
                    <a:pt x="53251" y="1597754"/>
                  </a:cubicBezTo>
                  <a:lnTo>
                    <a:pt x="53213" y="1597685"/>
                  </a:lnTo>
                  <a:lnTo>
                    <a:pt x="18991" y="1536889"/>
                  </a:lnTo>
                  <a:cubicBezTo>
                    <a:pt x="-956" y="1468287"/>
                    <a:pt x="21400" y="1382662"/>
                    <a:pt x="80305" y="1335703"/>
                  </a:cubicBezTo>
                  <a:lnTo>
                    <a:pt x="79651" y="1334597"/>
                  </a:lnTo>
                  <a:lnTo>
                    <a:pt x="50967" y="1285965"/>
                  </a:lnTo>
                  <a:cubicBezTo>
                    <a:pt x="44979" y="1266634"/>
                    <a:pt x="42961" y="1245123"/>
                    <a:pt x="45446" y="1223139"/>
                  </a:cubicBezTo>
                  <a:cubicBezTo>
                    <a:pt x="48178" y="1198943"/>
                    <a:pt x="56146" y="1175969"/>
                    <a:pt x="68084" y="1156313"/>
                  </a:cubicBezTo>
                  <a:lnTo>
                    <a:pt x="113181" y="1110757"/>
                  </a:lnTo>
                  <a:lnTo>
                    <a:pt x="114527" y="1109397"/>
                  </a:lnTo>
                  <a:lnTo>
                    <a:pt x="99742" y="1061896"/>
                  </a:lnTo>
                  <a:lnTo>
                    <a:pt x="85542" y="1060447"/>
                  </a:lnTo>
                  <a:cubicBezTo>
                    <a:pt x="64251" y="1054888"/>
                    <a:pt x="46010" y="1042938"/>
                    <a:pt x="33546" y="1025315"/>
                  </a:cubicBezTo>
                  <a:cubicBezTo>
                    <a:pt x="4373" y="984034"/>
                    <a:pt x="13926" y="921809"/>
                    <a:pt x="56564" y="875455"/>
                  </a:cubicBezTo>
                  <a:cubicBezTo>
                    <a:pt x="56257" y="874598"/>
                    <a:pt x="55987" y="873732"/>
                    <a:pt x="55681" y="872877"/>
                  </a:cubicBezTo>
                  <a:cubicBezTo>
                    <a:pt x="15242" y="843025"/>
                    <a:pt x="-4805" y="793797"/>
                    <a:pt x="978" y="738614"/>
                  </a:cubicBezTo>
                  <a:cubicBezTo>
                    <a:pt x="10129" y="651440"/>
                    <a:pt x="81092" y="568437"/>
                    <a:pt x="171443" y="539186"/>
                  </a:cubicBezTo>
                  <a:lnTo>
                    <a:pt x="171450" y="539108"/>
                  </a:lnTo>
                  <a:lnTo>
                    <a:pt x="177271" y="470268"/>
                  </a:lnTo>
                  <a:cubicBezTo>
                    <a:pt x="199471" y="402749"/>
                    <a:pt x="266733" y="344186"/>
                    <a:pt x="342669" y="337446"/>
                  </a:cubicBezTo>
                  <a:lnTo>
                    <a:pt x="342751" y="336178"/>
                  </a:lnTo>
                  <a:lnTo>
                    <a:pt x="346311" y="280400"/>
                  </a:lnTo>
                  <a:cubicBezTo>
                    <a:pt x="352259" y="261174"/>
                    <a:pt x="362767" y="242306"/>
                    <a:pt x="377311" y="225502"/>
                  </a:cubicBezTo>
                  <a:cubicBezTo>
                    <a:pt x="393317" y="207002"/>
                    <a:pt x="413013" y="192360"/>
                    <a:pt x="434151" y="182620"/>
                  </a:cubicBezTo>
                  <a:lnTo>
                    <a:pt x="497733" y="169528"/>
                  </a:lnTo>
                  <a:lnTo>
                    <a:pt x="499632" y="169136"/>
                  </a:lnTo>
                  <a:cubicBezTo>
                    <a:pt x="502419" y="125466"/>
                    <a:pt x="527408" y="82022"/>
                    <a:pt x="564807" y="51906"/>
                  </a:cubicBezTo>
                  <a:cubicBezTo>
                    <a:pt x="577273" y="41866"/>
                    <a:pt x="591119" y="33309"/>
                    <a:pt x="605981" y="26717"/>
                  </a:cubicBezTo>
                  <a:cubicBezTo>
                    <a:pt x="651276" y="6622"/>
                    <a:pt x="698970" y="8024"/>
                    <a:pt x="733022" y="30475"/>
                  </a:cubicBezTo>
                  <a:lnTo>
                    <a:pt x="733488" y="30261"/>
                  </a:lnTo>
                  <a:lnTo>
                    <a:pt x="769679" y="13633"/>
                  </a:lnTo>
                  <a:cubicBezTo>
                    <a:pt x="806947" y="1046"/>
                    <a:pt x="845202" y="1311"/>
                    <a:pt x="876777" y="15255"/>
                  </a:cubicBezTo>
                  <a:cubicBezTo>
                    <a:pt x="892062" y="21997"/>
                    <a:pt x="905142" y="31670"/>
                    <a:pt x="915501" y="43684"/>
                  </a:cubicBezTo>
                  <a:lnTo>
                    <a:pt x="917902" y="48231"/>
                  </a:lnTo>
                  <a:lnTo>
                    <a:pt x="923853" y="43045"/>
                  </a:lnTo>
                  <a:cubicBezTo>
                    <a:pt x="987429" y="9278"/>
                    <a:pt x="1077843" y="12243"/>
                    <a:pt x="1138352" y="58401"/>
                  </a:cubicBezTo>
                  <a:lnTo>
                    <a:pt x="1139298" y="57540"/>
                  </a:lnTo>
                  <a:lnTo>
                    <a:pt x="1180962" y="19719"/>
                  </a:lnTo>
                  <a:cubicBezTo>
                    <a:pt x="1198791" y="9853"/>
                    <a:pt x="1219718" y="3309"/>
                    <a:pt x="1242170" y="964"/>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96349" flipH="1">
              <a:off x="6080868" y="5966855"/>
              <a:ext cx="381000" cy="7620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347940" flipH="1">
              <a:off x="6898284" y="6030510"/>
              <a:ext cx="381000" cy="7620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696349" flipH="1">
              <a:off x="5623669" y="4366655"/>
              <a:ext cx="3810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347940" flipH="1">
              <a:off x="7431683" y="4304389"/>
              <a:ext cx="3810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237"/>
            <p:cNvSpPr/>
            <p:nvPr/>
          </p:nvSpPr>
          <p:spPr>
            <a:xfrm rot="2317337" flipH="1">
              <a:off x="5493143" y="4278166"/>
              <a:ext cx="981226" cy="609600"/>
            </a:xfrm>
            <a:custGeom>
              <a:avLst/>
              <a:gdLst>
                <a:gd name="connsiteX0" fmla="*/ 0 w 928451"/>
                <a:gd name="connsiteY0" fmla="*/ 609600 h 609600"/>
                <a:gd name="connsiteX1" fmla="*/ 230020 w 928451"/>
                <a:gd name="connsiteY1" fmla="*/ 0 h 609600"/>
                <a:gd name="connsiteX2" fmla="*/ 698431 w 928451"/>
                <a:gd name="connsiteY2" fmla="*/ 0 h 609600"/>
                <a:gd name="connsiteX3" fmla="*/ 928451 w 928451"/>
                <a:gd name="connsiteY3" fmla="*/ 609600 h 609600"/>
                <a:gd name="connsiteX4" fmla="*/ 0 w 928451"/>
                <a:gd name="connsiteY4" fmla="*/ 609600 h 609600"/>
                <a:gd name="connsiteX0" fmla="*/ 0 w 981226"/>
                <a:gd name="connsiteY0" fmla="*/ 609600 h 609600"/>
                <a:gd name="connsiteX1" fmla="*/ 230020 w 981226"/>
                <a:gd name="connsiteY1" fmla="*/ 0 h 609600"/>
                <a:gd name="connsiteX2" fmla="*/ 698431 w 981226"/>
                <a:gd name="connsiteY2" fmla="*/ 0 h 609600"/>
                <a:gd name="connsiteX3" fmla="*/ 928451 w 981226"/>
                <a:gd name="connsiteY3" fmla="*/ 609600 h 609600"/>
                <a:gd name="connsiteX4" fmla="*/ 0 w 981226"/>
                <a:gd name="connsiteY4" fmla="*/ 60960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26" h="609600">
                  <a:moveTo>
                    <a:pt x="0" y="609600"/>
                  </a:moveTo>
                  <a:lnTo>
                    <a:pt x="230020" y="0"/>
                  </a:lnTo>
                  <a:lnTo>
                    <a:pt x="698431" y="0"/>
                  </a:lnTo>
                  <a:cubicBezTo>
                    <a:pt x="775104" y="203200"/>
                    <a:pt x="1108845" y="433433"/>
                    <a:pt x="928451" y="609600"/>
                  </a:cubicBezTo>
                  <a:lnTo>
                    <a:pt x="0" y="609600"/>
                  </a:lnTo>
                  <a:close/>
                </a:path>
              </a:pathLst>
            </a:cu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238"/>
            <p:cNvSpPr/>
            <p:nvPr/>
          </p:nvSpPr>
          <p:spPr>
            <a:xfrm rot="19450925" flipH="1">
              <a:off x="7022390" y="4183819"/>
              <a:ext cx="953715" cy="609600"/>
            </a:xfrm>
            <a:custGeom>
              <a:avLst/>
              <a:gdLst>
                <a:gd name="connsiteX0" fmla="*/ 0 w 928451"/>
                <a:gd name="connsiteY0" fmla="*/ 609600 h 609600"/>
                <a:gd name="connsiteX1" fmla="*/ 230020 w 928451"/>
                <a:gd name="connsiteY1" fmla="*/ 0 h 609600"/>
                <a:gd name="connsiteX2" fmla="*/ 698431 w 928451"/>
                <a:gd name="connsiteY2" fmla="*/ 0 h 609600"/>
                <a:gd name="connsiteX3" fmla="*/ 928451 w 928451"/>
                <a:gd name="connsiteY3" fmla="*/ 609600 h 609600"/>
                <a:gd name="connsiteX4" fmla="*/ 0 w 928451"/>
                <a:gd name="connsiteY4" fmla="*/ 609600 h 609600"/>
                <a:gd name="connsiteX0" fmla="*/ 25264 w 953715"/>
                <a:gd name="connsiteY0" fmla="*/ 609600 h 609600"/>
                <a:gd name="connsiteX1" fmla="*/ 255284 w 953715"/>
                <a:gd name="connsiteY1" fmla="*/ 0 h 609600"/>
                <a:gd name="connsiteX2" fmla="*/ 723695 w 953715"/>
                <a:gd name="connsiteY2" fmla="*/ 0 h 609600"/>
                <a:gd name="connsiteX3" fmla="*/ 953715 w 953715"/>
                <a:gd name="connsiteY3" fmla="*/ 609600 h 609600"/>
                <a:gd name="connsiteX4" fmla="*/ 25264 w 953715"/>
                <a:gd name="connsiteY4" fmla="*/ 60960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15" h="609600">
                  <a:moveTo>
                    <a:pt x="25264" y="609600"/>
                  </a:moveTo>
                  <a:cubicBezTo>
                    <a:pt x="-81232" y="420456"/>
                    <a:pt x="178611" y="203200"/>
                    <a:pt x="255284" y="0"/>
                  </a:cubicBezTo>
                  <a:lnTo>
                    <a:pt x="723695" y="0"/>
                  </a:lnTo>
                  <a:lnTo>
                    <a:pt x="953715" y="609600"/>
                  </a:lnTo>
                  <a:lnTo>
                    <a:pt x="25264" y="609600"/>
                  </a:lnTo>
                  <a:close/>
                </a:path>
              </a:pathLst>
            </a:cu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57037" flipH="1">
              <a:off x="5778815" y="3393913"/>
              <a:ext cx="814223" cy="1289371"/>
            </a:xfrm>
            <a:prstGeom prst="trapezoid">
              <a:avLst>
                <a:gd name="adj" fmla="val 26324"/>
              </a:avLst>
            </a:pr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9624953" flipH="1">
              <a:off x="6838181" y="3318136"/>
              <a:ext cx="814223" cy="1289371"/>
            </a:xfrm>
            <a:prstGeom prst="trapezoid">
              <a:avLst>
                <a:gd name="adj" fmla="val 26324"/>
              </a:avLst>
            </a:pr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flipH="1">
              <a:off x="5791200" y="3581400"/>
              <a:ext cx="1905000" cy="2819400"/>
            </a:xfrm>
            <a:prstGeom prst="trapezoid">
              <a:avLst>
                <a:gd name="adj" fmla="val 39721"/>
              </a:avLst>
            </a:pr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flipH="1">
              <a:off x="5791200" y="3429000"/>
              <a:ext cx="1905000" cy="2590800"/>
            </a:xfrm>
            <a:prstGeom prst="trapezoid">
              <a:avLst>
                <a:gd name="adj" fmla="val 37733"/>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0800000" flipH="1">
              <a:off x="6520543" y="3346268"/>
              <a:ext cx="381000" cy="457200"/>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6096000" y="1752600"/>
              <a:ext cx="12954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rot="5400000">
              <a:off x="6535499" y="3970472"/>
              <a:ext cx="838200" cy="228600"/>
              <a:chOff x="4876800" y="152400"/>
              <a:chExt cx="2438400" cy="762000"/>
            </a:xfrm>
            <a:solidFill>
              <a:srgbClr val="F0CD6C"/>
            </a:solidFill>
          </p:grpSpPr>
          <p:sp>
            <p:nvSpPr>
              <p:cNvPr id="69" name="Freeform 68"/>
              <p:cNvSpPr/>
              <p:nvPr/>
            </p:nvSpPr>
            <p:spPr>
              <a:xfrm flipH="1">
                <a:off x="4876800" y="152400"/>
                <a:ext cx="1066800" cy="762000"/>
              </a:xfrm>
              <a:custGeom>
                <a:avLst/>
                <a:gdLst>
                  <a:gd name="connsiteX0" fmla="*/ 230020 w 1066800"/>
                  <a:gd name="connsiteY0" fmla="*/ 0 h 762000"/>
                  <a:gd name="connsiteX1" fmla="*/ 0 w 1066800"/>
                  <a:gd name="connsiteY1" fmla="*/ 609600 h 762000"/>
                  <a:gd name="connsiteX2" fmla="*/ 438505 w 1066800"/>
                  <a:gd name="connsiteY2" fmla="*/ 609600 h 762000"/>
                  <a:gd name="connsiteX3" fmla="*/ 381000 w 1066800"/>
                  <a:gd name="connsiteY3" fmla="*/ 762000 h 762000"/>
                  <a:gd name="connsiteX4" fmla="*/ 1066800 w 1066800"/>
                  <a:gd name="connsiteY4" fmla="*/ 762000 h 762000"/>
                  <a:gd name="connsiteX5" fmla="*/ 601649 w 1066800"/>
                  <a:gd name="connsiteY5" fmla="*/ 570412 h 762000"/>
                  <a:gd name="connsiteX6" fmla="*/ 611020 w 1066800"/>
                  <a:gd name="connsiteY6" fmla="*/ 152400 h 762000"/>
                  <a:gd name="connsiteX7" fmla="*/ 471769 w 1066800"/>
                  <a:gd name="connsiteY7" fmla="*/ 521444 h 762000"/>
                  <a:gd name="connsiteX8" fmla="*/ 220649 w 1066800"/>
                  <a:gd name="connsiteY8" fmla="*/ 418012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762000">
                    <a:moveTo>
                      <a:pt x="230020" y="0"/>
                    </a:moveTo>
                    <a:lnTo>
                      <a:pt x="0" y="609600"/>
                    </a:lnTo>
                    <a:lnTo>
                      <a:pt x="438505" y="609600"/>
                    </a:lnTo>
                    <a:lnTo>
                      <a:pt x="381000" y="762000"/>
                    </a:lnTo>
                    <a:lnTo>
                      <a:pt x="1066800" y="762000"/>
                    </a:lnTo>
                    <a:lnTo>
                      <a:pt x="601649" y="570412"/>
                    </a:lnTo>
                    <a:lnTo>
                      <a:pt x="611020" y="152400"/>
                    </a:lnTo>
                    <a:lnTo>
                      <a:pt x="471769" y="521444"/>
                    </a:lnTo>
                    <a:lnTo>
                      <a:pt x="220649" y="418012"/>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69"/>
              <p:cNvSpPr/>
              <p:nvPr/>
            </p:nvSpPr>
            <p:spPr>
              <a:xfrm flipH="1">
                <a:off x="5562600" y="152400"/>
                <a:ext cx="1066800" cy="762000"/>
              </a:xfrm>
              <a:custGeom>
                <a:avLst/>
                <a:gdLst>
                  <a:gd name="connsiteX0" fmla="*/ 230020 w 1066800"/>
                  <a:gd name="connsiteY0" fmla="*/ 0 h 762000"/>
                  <a:gd name="connsiteX1" fmla="*/ 0 w 1066800"/>
                  <a:gd name="connsiteY1" fmla="*/ 609600 h 762000"/>
                  <a:gd name="connsiteX2" fmla="*/ 438505 w 1066800"/>
                  <a:gd name="connsiteY2" fmla="*/ 609600 h 762000"/>
                  <a:gd name="connsiteX3" fmla="*/ 381000 w 1066800"/>
                  <a:gd name="connsiteY3" fmla="*/ 762000 h 762000"/>
                  <a:gd name="connsiteX4" fmla="*/ 1066800 w 1066800"/>
                  <a:gd name="connsiteY4" fmla="*/ 762000 h 762000"/>
                  <a:gd name="connsiteX5" fmla="*/ 601649 w 1066800"/>
                  <a:gd name="connsiteY5" fmla="*/ 570412 h 762000"/>
                  <a:gd name="connsiteX6" fmla="*/ 611020 w 1066800"/>
                  <a:gd name="connsiteY6" fmla="*/ 152400 h 762000"/>
                  <a:gd name="connsiteX7" fmla="*/ 471769 w 1066800"/>
                  <a:gd name="connsiteY7" fmla="*/ 521444 h 762000"/>
                  <a:gd name="connsiteX8" fmla="*/ 220649 w 1066800"/>
                  <a:gd name="connsiteY8" fmla="*/ 418012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762000">
                    <a:moveTo>
                      <a:pt x="230020" y="0"/>
                    </a:moveTo>
                    <a:lnTo>
                      <a:pt x="0" y="609600"/>
                    </a:lnTo>
                    <a:lnTo>
                      <a:pt x="438505" y="609600"/>
                    </a:lnTo>
                    <a:lnTo>
                      <a:pt x="381000" y="762000"/>
                    </a:lnTo>
                    <a:lnTo>
                      <a:pt x="1066800" y="762000"/>
                    </a:lnTo>
                    <a:lnTo>
                      <a:pt x="601649" y="570412"/>
                    </a:lnTo>
                    <a:lnTo>
                      <a:pt x="611020" y="152400"/>
                    </a:lnTo>
                    <a:lnTo>
                      <a:pt x="471769" y="521444"/>
                    </a:lnTo>
                    <a:lnTo>
                      <a:pt x="220649" y="418012"/>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70"/>
              <p:cNvSpPr/>
              <p:nvPr/>
            </p:nvSpPr>
            <p:spPr>
              <a:xfrm flipH="1">
                <a:off x="6248400" y="152400"/>
                <a:ext cx="1066800" cy="762000"/>
              </a:xfrm>
              <a:custGeom>
                <a:avLst/>
                <a:gdLst>
                  <a:gd name="connsiteX0" fmla="*/ 230020 w 1066800"/>
                  <a:gd name="connsiteY0" fmla="*/ 0 h 762000"/>
                  <a:gd name="connsiteX1" fmla="*/ 0 w 1066800"/>
                  <a:gd name="connsiteY1" fmla="*/ 609600 h 762000"/>
                  <a:gd name="connsiteX2" fmla="*/ 438505 w 1066800"/>
                  <a:gd name="connsiteY2" fmla="*/ 609600 h 762000"/>
                  <a:gd name="connsiteX3" fmla="*/ 381000 w 1066800"/>
                  <a:gd name="connsiteY3" fmla="*/ 762000 h 762000"/>
                  <a:gd name="connsiteX4" fmla="*/ 1066800 w 1066800"/>
                  <a:gd name="connsiteY4" fmla="*/ 762000 h 762000"/>
                  <a:gd name="connsiteX5" fmla="*/ 601649 w 1066800"/>
                  <a:gd name="connsiteY5" fmla="*/ 570412 h 762000"/>
                  <a:gd name="connsiteX6" fmla="*/ 611020 w 1066800"/>
                  <a:gd name="connsiteY6" fmla="*/ 152400 h 762000"/>
                  <a:gd name="connsiteX7" fmla="*/ 471769 w 1066800"/>
                  <a:gd name="connsiteY7" fmla="*/ 521444 h 762000"/>
                  <a:gd name="connsiteX8" fmla="*/ 220649 w 1066800"/>
                  <a:gd name="connsiteY8" fmla="*/ 418012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762000">
                    <a:moveTo>
                      <a:pt x="230020" y="0"/>
                    </a:moveTo>
                    <a:lnTo>
                      <a:pt x="0" y="609600"/>
                    </a:lnTo>
                    <a:lnTo>
                      <a:pt x="438505" y="609600"/>
                    </a:lnTo>
                    <a:lnTo>
                      <a:pt x="381000" y="762000"/>
                    </a:lnTo>
                    <a:lnTo>
                      <a:pt x="1066800" y="762000"/>
                    </a:lnTo>
                    <a:lnTo>
                      <a:pt x="601649" y="570412"/>
                    </a:lnTo>
                    <a:lnTo>
                      <a:pt x="611020" y="152400"/>
                    </a:lnTo>
                    <a:lnTo>
                      <a:pt x="471769" y="521444"/>
                    </a:lnTo>
                    <a:lnTo>
                      <a:pt x="220649" y="418012"/>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p:cNvGrpSpPr/>
            <p:nvPr/>
          </p:nvGrpSpPr>
          <p:grpSpPr>
            <a:xfrm rot="16200000" flipH="1">
              <a:off x="6096000" y="3962400"/>
              <a:ext cx="838200" cy="228600"/>
              <a:chOff x="4876800" y="152400"/>
              <a:chExt cx="2438400" cy="762000"/>
            </a:xfrm>
            <a:solidFill>
              <a:srgbClr val="F0CD6C"/>
            </a:solidFill>
          </p:grpSpPr>
          <p:sp>
            <p:nvSpPr>
              <p:cNvPr id="66" name="Freeform 65"/>
              <p:cNvSpPr/>
              <p:nvPr/>
            </p:nvSpPr>
            <p:spPr>
              <a:xfrm flipH="1">
                <a:off x="4876800" y="152400"/>
                <a:ext cx="1066800" cy="762000"/>
              </a:xfrm>
              <a:custGeom>
                <a:avLst/>
                <a:gdLst>
                  <a:gd name="connsiteX0" fmla="*/ 230020 w 1066800"/>
                  <a:gd name="connsiteY0" fmla="*/ 0 h 762000"/>
                  <a:gd name="connsiteX1" fmla="*/ 0 w 1066800"/>
                  <a:gd name="connsiteY1" fmla="*/ 609600 h 762000"/>
                  <a:gd name="connsiteX2" fmla="*/ 438505 w 1066800"/>
                  <a:gd name="connsiteY2" fmla="*/ 609600 h 762000"/>
                  <a:gd name="connsiteX3" fmla="*/ 381000 w 1066800"/>
                  <a:gd name="connsiteY3" fmla="*/ 762000 h 762000"/>
                  <a:gd name="connsiteX4" fmla="*/ 1066800 w 1066800"/>
                  <a:gd name="connsiteY4" fmla="*/ 762000 h 762000"/>
                  <a:gd name="connsiteX5" fmla="*/ 601649 w 1066800"/>
                  <a:gd name="connsiteY5" fmla="*/ 570412 h 762000"/>
                  <a:gd name="connsiteX6" fmla="*/ 611020 w 1066800"/>
                  <a:gd name="connsiteY6" fmla="*/ 152400 h 762000"/>
                  <a:gd name="connsiteX7" fmla="*/ 471769 w 1066800"/>
                  <a:gd name="connsiteY7" fmla="*/ 521444 h 762000"/>
                  <a:gd name="connsiteX8" fmla="*/ 220649 w 1066800"/>
                  <a:gd name="connsiteY8" fmla="*/ 418012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762000">
                    <a:moveTo>
                      <a:pt x="230020" y="0"/>
                    </a:moveTo>
                    <a:lnTo>
                      <a:pt x="0" y="609600"/>
                    </a:lnTo>
                    <a:lnTo>
                      <a:pt x="438505" y="609600"/>
                    </a:lnTo>
                    <a:lnTo>
                      <a:pt x="381000" y="762000"/>
                    </a:lnTo>
                    <a:lnTo>
                      <a:pt x="1066800" y="762000"/>
                    </a:lnTo>
                    <a:lnTo>
                      <a:pt x="601649" y="570412"/>
                    </a:lnTo>
                    <a:lnTo>
                      <a:pt x="611020" y="152400"/>
                    </a:lnTo>
                    <a:lnTo>
                      <a:pt x="471769" y="521444"/>
                    </a:lnTo>
                    <a:lnTo>
                      <a:pt x="220649" y="418012"/>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66"/>
              <p:cNvSpPr/>
              <p:nvPr/>
            </p:nvSpPr>
            <p:spPr>
              <a:xfrm flipH="1">
                <a:off x="5562600" y="152400"/>
                <a:ext cx="1066800" cy="762000"/>
              </a:xfrm>
              <a:custGeom>
                <a:avLst/>
                <a:gdLst>
                  <a:gd name="connsiteX0" fmla="*/ 230020 w 1066800"/>
                  <a:gd name="connsiteY0" fmla="*/ 0 h 762000"/>
                  <a:gd name="connsiteX1" fmla="*/ 0 w 1066800"/>
                  <a:gd name="connsiteY1" fmla="*/ 609600 h 762000"/>
                  <a:gd name="connsiteX2" fmla="*/ 438505 w 1066800"/>
                  <a:gd name="connsiteY2" fmla="*/ 609600 h 762000"/>
                  <a:gd name="connsiteX3" fmla="*/ 381000 w 1066800"/>
                  <a:gd name="connsiteY3" fmla="*/ 762000 h 762000"/>
                  <a:gd name="connsiteX4" fmla="*/ 1066800 w 1066800"/>
                  <a:gd name="connsiteY4" fmla="*/ 762000 h 762000"/>
                  <a:gd name="connsiteX5" fmla="*/ 601649 w 1066800"/>
                  <a:gd name="connsiteY5" fmla="*/ 570412 h 762000"/>
                  <a:gd name="connsiteX6" fmla="*/ 611020 w 1066800"/>
                  <a:gd name="connsiteY6" fmla="*/ 152400 h 762000"/>
                  <a:gd name="connsiteX7" fmla="*/ 471769 w 1066800"/>
                  <a:gd name="connsiteY7" fmla="*/ 521444 h 762000"/>
                  <a:gd name="connsiteX8" fmla="*/ 220649 w 1066800"/>
                  <a:gd name="connsiteY8" fmla="*/ 418012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762000">
                    <a:moveTo>
                      <a:pt x="230020" y="0"/>
                    </a:moveTo>
                    <a:lnTo>
                      <a:pt x="0" y="609600"/>
                    </a:lnTo>
                    <a:lnTo>
                      <a:pt x="438505" y="609600"/>
                    </a:lnTo>
                    <a:lnTo>
                      <a:pt x="381000" y="762000"/>
                    </a:lnTo>
                    <a:lnTo>
                      <a:pt x="1066800" y="762000"/>
                    </a:lnTo>
                    <a:lnTo>
                      <a:pt x="601649" y="570412"/>
                    </a:lnTo>
                    <a:lnTo>
                      <a:pt x="611020" y="152400"/>
                    </a:lnTo>
                    <a:lnTo>
                      <a:pt x="471769" y="521444"/>
                    </a:lnTo>
                    <a:lnTo>
                      <a:pt x="220649" y="418012"/>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67"/>
              <p:cNvSpPr/>
              <p:nvPr/>
            </p:nvSpPr>
            <p:spPr>
              <a:xfrm flipH="1">
                <a:off x="6248400" y="152400"/>
                <a:ext cx="1066800" cy="762000"/>
              </a:xfrm>
              <a:custGeom>
                <a:avLst/>
                <a:gdLst>
                  <a:gd name="connsiteX0" fmla="*/ 230020 w 1066800"/>
                  <a:gd name="connsiteY0" fmla="*/ 0 h 762000"/>
                  <a:gd name="connsiteX1" fmla="*/ 0 w 1066800"/>
                  <a:gd name="connsiteY1" fmla="*/ 609600 h 762000"/>
                  <a:gd name="connsiteX2" fmla="*/ 438505 w 1066800"/>
                  <a:gd name="connsiteY2" fmla="*/ 609600 h 762000"/>
                  <a:gd name="connsiteX3" fmla="*/ 381000 w 1066800"/>
                  <a:gd name="connsiteY3" fmla="*/ 762000 h 762000"/>
                  <a:gd name="connsiteX4" fmla="*/ 1066800 w 1066800"/>
                  <a:gd name="connsiteY4" fmla="*/ 762000 h 762000"/>
                  <a:gd name="connsiteX5" fmla="*/ 601649 w 1066800"/>
                  <a:gd name="connsiteY5" fmla="*/ 570412 h 762000"/>
                  <a:gd name="connsiteX6" fmla="*/ 611020 w 1066800"/>
                  <a:gd name="connsiteY6" fmla="*/ 152400 h 762000"/>
                  <a:gd name="connsiteX7" fmla="*/ 471769 w 1066800"/>
                  <a:gd name="connsiteY7" fmla="*/ 521444 h 762000"/>
                  <a:gd name="connsiteX8" fmla="*/ 220649 w 1066800"/>
                  <a:gd name="connsiteY8" fmla="*/ 418012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762000">
                    <a:moveTo>
                      <a:pt x="230020" y="0"/>
                    </a:moveTo>
                    <a:lnTo>
                      <a:pt x="0" y="609600"/>
                    </a:lnTo>
                    <a:lnTo>
                      <a:pt x="438505" y="609600"/>
                    </a:lnTo>
                    <a:lnTo>
                      <a:pt x="381000" y="762000"/>
                    </a:lnTo>
                    <a:lnTo>
                      <a:pt x="1066800" y="762000"/>
                    </a:lnTo>
                    <a:lnTo>
                      <a:pt x="601649" y="570412"/>
                    </a:lnTo>
                    <a:lnTo>
                      <a:pt x="611020" y="152400"/>
                    </a:lnTo>
                    <a:lnTo>
                      <a:pt x="471769" y="521444"/>
                    </a:lnTo>
                    <a:lnTo>
                      <a:pt x="220649" y="418012"/>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60" name="Straight Connector 59"/>
            <p:cNvCxnSpPr>
              <a:stCxn id="56" idx="0"/>
              <a:endCxn id="55" idx="2"/>
            </p:cNvCxnSpPr>
            <p:nvPr/>
          </p:nvCxnSpPr>
          <p:spPr>
            <a:xfrm>
              <a:off x="6728340" y="3803468"/>
              <a:ext cx="15360" cy="2216332"/>
            </a:xfrm>
            <a:prstGeom prst="line">
              <a:avLst/>
            </a:prstGeom>
            <a:ln>
              <a:solidFill>
                <a:srgbClr val="996633"/>
              </a:solidFill>
            </a:ln>
          </p:spPr>
          <p:style>
            <a:lnRef idx="1">
              <a:schemeClr val="accent1"/>
            </a:lnRef>
            <a:fillRef idx="0">
              <a:schemeClr val="accent1"/>
            </a:fillRef>
            <a:effectRef idx="0">
              <a:schemeClr val="accent1"/>
            </a:effectRef>
            <a:fontRef idx="minor">
              <a:schemeClr val="tx1"/>
            </a:fontRef>
          </p:style>
        </p:cxnSp>
        <p:sp>
          <p:nvSpPr>
            <p:cNvPr id="61" name="Cloud 60"/>
            <p:cNvSpPr/>
            <p:nvPr/>
          </p:nvSpPr>
          <p:spPr>
            <a:xfrm>
              <a:off x="6324600" y="1676400"/>
              <a:ext cx="762000" cy="606386"/>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715000" y="1752600"/>
              <a:ext cx="1905000" cy="228600"/>
            </a:xfrm>
            <a:prstGeom prst="roundRect">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257"/>
            <p:cNvSpPr/>
            <p:nvPr/>
          </p:nvSpPr>
          <p:spPr>
            <a:xfrm rot="5374577">
              <a:off x="6367212" y="632359"/>
              <a:ext cx="679294" cy="1674158"/>
            </a:xfrm>
            <a:custGeom>
              <a:avLst/>
              <a:gdLst>
                <a:gd name="connsiteX0" fmla="*/ 638734 w 638734"/>
                <a:gd name="connsiteY0" fmla="*/ 1674158 h 1674158"/>
                <a:gd name="connsiteX1" fmla="*/ 0 w 638734"/>
                <a:gd name="connsiteY1" fmla="*/ 837079 h 1674158"/>
                <a:gd name="connsiteX2" fmla="*/ 638734 w 638734"/>
                <a:gd name="connsiteY2" fmla="*/ 0 h 1674158"/>
                <a:gd name="connsiteX3" fmla="*/ 638734 w 638734"/>
                <a:gd name="connsiteY3" fmla="*/ 1674158 h 1674158"/>
                <a:gd name="connsiteX0" fmla="*/ 638734 w 664572"/>
                <a:gd name="connsiteY0" fmla="*/ 1674158 h 1674158"/>
                <a:gd name="connsiteX1" fmla="*/ 0 w 664572"/>
                <a:gd name="connsiteY1" fmla="*/ 837079 h 1674158"/>
                <a:gd name="connsiteX2" fmla="*/ 638734 w 664572"/>
                <a:gd name="connsiteY2" fmla="*/ 0 h 1674158"/>
                <a:gd name="connsiteX3" fmla="*/ 638734 w 664572"/>
                <a:gd name="connsiteY3" fmla="*/ 1674158 h 1674158"/>
                <a:gd name="connsiteX0" fmla="*/ 651991 w 677829"/>
                <a:gd name="connsiteY0" fmla="*/ 1674158 h 1674158"/>
                <a:gd name="connsiteX1" fmla="*/ 13257 w 677829"/>
                <a:gd name="connsiteY1" fmla="*/ 837079 h 1674158"/>
                <a:gd name="connsiteX2" fmla="*/ 651991 w 677829"/>
                <a:gd name="connsiteY2" fmla="*/ 0 h 1674158"/>
                <a:gd name="connsiteX3" fmla="*/ 651991 w 677829"/>
                <a:gd name="connsiteY3" fmla="*/ 1674158 h 1674158"/>
                <a:gd name="connsiteX0" fmla="*/ 653456 w 679294"/>
                <a:gd name="connsiteY0" fmla="*/ 1674158 h 1674158"/>
                <a:gd name="connsiteX1" fmla="*/ 14722 w 679294"/>
                <a:gd name="connsiteY1" fmla="*/ 837079 h 1674158"/>
                <a:gd name="connsiteX2" fmla="*/ 653456 w 679294"/>
                <a:gd name="connsiteY2" fmla="*/ 0 h 1674158"/>
                <a:gd name="connsiteX3" fmla="*/ 653456 w 679294"/>
                <a:gd name="connsiteY3" fmla="*/ 1674158 h 1674158"/>
              </a:gdLst>
              <a:ahLst/>
              <a:cxnLst>
                <a:cxn ang="0">
                  <a:pos x="connsiteX0" y="connsiteY0"/>
                </a:cxn>
                <a:cxn ang="0">
                  <a:pos x="connsiteX1" y="connsiteY1"/>
                </a:cxn>
                <a:cxn ang="0">
                  <a:pos x="connsiteX2" y="connsiteY2"/>
                </a:cxn>
                <a:cxn ang="0">
                  <a:pos x="connsiteX3" y="connsiteY3"/>
                </a:cxn>
              </a:cxnLst>
              <a:rect l="l" t="t" r="r" b="b"/>
              <a:pathLst>
                <a:path w="679294" h="1674158">
                  <a:moveTo>
                    <a:pt x="653456" y="1674158"/>
                  </a:moveTo>
                  <a:cubicBezTo>
                    <a:pt x="300693" y="1674158"/>
                    <a:pt x="-74229" y="1551282"/>
                    <a:pt x="14722" y="837079"/>
                  </a:cubicBezTo>
                  <a:cubicBezTo>
                    <a:pt x="-80104" y="243439"/>
                    <a:pt x="300693" y="0"/>
                    <a:pt x="653456" y="0"/>
                  </a:cubicBezTo>
                  <a:cubicBezTo>
                    <a:pt x="547000" y="549333"/>
                    <a:pt x="747356" y="1117599"/>
                    <a:pt x="653456" y="1674158"/>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6172200" y="2971800"/>
              <a:ext cx="1066800" cy="606386"/>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6553200" y="3048000"/>
              <a:ext cx="304800" cy="152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94"/>
          <p:cNvGrpSpPr/>
          <p:nvPr/>
        </p:nvGrpSpPr>
        <p:grpSpPr>
          <a:xfrm>
            <a:off x="812141" y="1132943"/>
            <a:ext cx="1422770" cy="3006435"/>
            <a:chOff x="4405860" y="139189"/>
            <a:chExt cx="2861871" cy="6475262"/>
          </a:xfrm>
        </p:grpSpPr>
        <p:grpSp>
          <p:nvGrpSpPr>
            <p:cNvPr id="73" name="Group 86"/>
            <p:cNvGrpSpPr/>
            <p:nvPr/>
          </p:nvGrpSpPr>
          <p:grpSpPr>
            <a:xfrm rot="2107423">
              <a:off x="4802579" y="139189"/>
              <a:ext cx="743864" cy="1806453"/>
              <a:chOff x="7696200" y="914400"/>
              <a:chExt cx="685800" cy="2438400"/>
            </a:xfrm>
          </p:grpSpPr>
          <p:sp>
            <p:nvSpPr>
              <p:cNvPr id="113" name="Moon 11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87"/>
            <p:cNvGrpSpPr/>
            <p:nvPr/>
          </p:nvGrpSpPr>
          <p:grpSpPr>
            <a:xfrm rot="19262140" flipH="1">
              <a:off x="6126313" y="231425"/>
              <a:ext cx="743864" cy="1645187"/>
              <a:chOff x="7696200" y="914400"/>
              <a:chExt cx="685800" cy="2438400"/>
            </a:xfrm>
          </p:grpSpPr>
          <p:sp>
            <p:nvSpPr>
              <p:cNvPr id="109" name="Moon 10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47"/>
            <p:cNvGrpSpPr/>
            <p:nvPr/>
          </p:nvGrpSpPr>
          <p:grpSpPr>
            <a:xfrm rot="562843">
              <a:off x="5697438" y="5840305"/>
              <a:ext cx="666047" cy="774146"/>
              <a:chOff x="6106804" y="4039302"/>
              <a:chExt cx="666047" cy="774146"/>
            </a:xfrm>
          </p:grpSpPr>
          <p:sp>
            <p:nvSpPr>
              <p:cNvPr id="106" name="Oval 10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7"/>
            <p:cNvGrpSpPr/>
            <p:nvPr/>
          </p:nvGrpSpPr>
          <p:grpSpPr>
            <a:xfrm rot="2613352">
              <a:off x="5128037" y="5761712"/>
              <a:ext cx="666047" cy="774146"/>
              <a:chOff x="6106804" y="4039302"/>
              <a:chExt cx="666047" cy="774146"/>
            </a:xfrm>
          </p:grpSpPr>
          <p:sp>
            <p:nvSpPr>
              <p:cNvPr id="103" name="Oval 10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57"/>
            <p:cNvGrpSpPr/>
            <p:nvPr/>
          </p:nvGrpSpPr>
          <p:grpSpPr>
            <a:xfrm>
              <a:off x="4953000" y="5334000"/>
              <a:ext cx="1828800" cy="609600"/>
              <a:chOff x="1371600" y="3962400"/>
              <a:chExt cx="6705600" cy="2057400"/>
            </a:xfrm>
          </p:grpSpPr>
          <p:grpSp>
            <p:nvGrpSpPr>
              <p:cNvPr id="91" name="Group 195"/>
              <p:cNvGrpSpPr/>
              <p:nvPr/>
            </p:nvGrpSpPr>
            <p:grpSpPr>
              <a:xfrm>
                <a:off x="1371600" y="3962400"/>
                <a:ext cx="1676400" cy="2057400"/>
                <a:chOff x="1371600" y="3962400"/>
                <a:chExt cx="1676400" cy="2057400"/>
              </a:xfrm>
            </p:grpSpPr>
            <p:sp>
              <p:nvSpPr>
                <p:cNvPr id="101" name="Right Arrow Callout 10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96"/>
              <p:cNvGrpSpPr/>
              <p:nvPr/>
            </p:nvGrpSpPr>
            <p:grpSpPr>
              <a:xfrm>
                <a:off x="3048000" y="3962400"/>
                <a:ext cx="1676400" cy="2057400"/>
                <a:chOff x="1371600" y="3962400"/>
                <a:chExt cx="1676400" cy="2057400"/>
              </a:xfrm>
            </p:grpSpPr>
            <p:sp>
              <p:nvSpPr>
                <p:cNvPr id="99" name="Right Arrow Callout 9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9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99"/>
              <p:cNvGrpSpPr/>
              <p:nvPr/>
            </p:nvGrpSpPr>
            <p:grpSpPr>
              <a:xfrm>
                <a:off x="4724400" y="3962400"/>
                <a:ext cx="1676400" cy="2057400"/>
                <a:chOff x="1371600" y="3962400"/>
                <a:chExt cx="1676400" cy="2057400"/>
              </a:xfrm>
            </p:grpSpPr>
            <p:sp>
              <p:nvSpPr>
                <p:cNvPr id="97" name="Right Arrow Callout 9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9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02"/>
              <p:cNvGrpSpPr/>
              <p:nvPr/>
            </p:nvGrpSpPr>
            <p:grpSpPr>
              <a:xfrm>
                <a:off x="6400800" y="3962400"/>
                <a:ext cx="1676400" cy="2057400"/>
                <a:chOff x="1371600" y="3962400"/>
                <a:chExt cx="1676400" cy="2057400"/>
              </a:xfrm>
            </p:grpSpPr>
            <p:sp>
              <p:nvSpPr>
                <p:cNvPr id="95" name="Right Arrow Callout 9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9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Cloud 87"/>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Delay 88"/>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947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8DDC70E1-6733-4ECB-A39F-2A364AAD7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TextBox 49"/>
          <p:cNvSpPr txBox="1"/>
          <p:nvPr/>
        </p:nvSpPr>
        <p:spPr>
          <a:xfrm>
            <a:off x="2561069" y="939840"/>
            <a:ext cx="7069862" cy="523220"/>
          </a:xfrm>
          <a:prstGeom prst="rect">
            <a:avLst/>
          </a:prstGeom>
          <a:noFill/>
        </p:spPr>
        <p:txBody>
          <a:bodyPr wrap="square" rtlCol="0">
            <a:spAutoFit/>
          </a:bodyPr>
          <a:lstStyle/>
          <a:p>
            <a:pPr algn="ctr" fontAlgn="base"/>
            <a:r>
              <a:rPr lang="en-US" sz="2800" dirty="0">
                <a:solidFill>
                  <a:schemeClr val="bg1"/>
                </a:solidFill>
              </a:rPr>
              <a:t>Those who plant and water</a:t>
            </a:r>
          </a:p>
        </p:txBody>
      </p:sp>
      <p:sp>
        <p:nvSpPr>
          <p:cNvPr id="7" name="Rectangle 6"/>
          <p:cNvSpPr/>
          <p:nvPr/>
        </p:nvSpPr>
        <p:spPr>
          <a:xfrm>
            <a:off x="11564469" y="6319342"/>
            <a:ext cx="442750" cy="369332"/>
          </a:xfrm>
          <a:prstGeom prst="rect">
            <a:avLst/>
          </a:prstGeom>
        </p:spPr>
        <p:txBody>
          <a:bodyPr wrap="none">
            <a:spAutoFit/>
          </a:bodyPr>
          <a:lstStyle/>
          <a:p>
            <a:r>
              <a:rPr lang="en-US" dirty="0">
                <a:solidFill>
                  <a:schemeClr val="bg1"/>
                </a:solidFill>
              </a:rPr>
              <a:t>(1)</a:t>
            </a:r>
            <a:endParaRPr lang="en-US" dirty="0"/>
          </a:p>
        </p:txBody>
      </p:sp>
      <p:sp>
        <p:nvSpPr>
          <p:cNvPr id="11" name="TextBox 10"/>
          <p:cNvSpPr txBox="1"/>
          <p:nvPr/>
        </p:nvSpPr>
        <p:spPr>
          <a:xfrm>
            <a:off x="0" y="7937"/>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The Harvest</a:t>
            </a:r>
            <a:endParaRPr lang="en-US" sz="4400" dirty="0">
              <a:solidFill>
                <a:schemeClr val="bg1"/>
              </a:solidFill>
              <a:latin typeface="Bodoni MT" panose="02070603080606020203" pitchFamily="18" charset="0"/>
            </a:endParaRPr>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3:4-7</a:t>
            </a:r>
          </a:p>
        </p:txBody>
      </p:sp>
      <p:sp>
        <p:nvSpPr>
          <p:cNvPr id="6" name="Rectangle 5"/>
          <p:cNvSpPr/>
          <p:nvPr/>
        </p:nvSpPr>
        <p:spPr>
          <a:xfrm>
            <a:off x="5199531" y="2013853"/>
            <a:ext cx="6096000" cy="3046988"/>
          </a:xfrm>
          <a:prstGeom prst="rect">
            <a:avLst/>
          </a:prstGeom>
        </p:spPr>
        <p:txBody>
          <a:bodyPr>
            <a:spAutoFit/>
          </a:bodyPr>
          <a:lstStyle/>
          <a:p>
            <a:r>
              <a:rPr lang="en-US" sz="2400" dirty="0">
                <a:solidFill>
                  <a:schemeClr val="bg1"/>
                </a:solidFill>
                <a:latin typeface="Open Sans"/>
              </a:rPr>
              <a:t>Missionaries are instruments in the hands of God, but it is “God that giveth the increase,” meaning that God causes the changes in people’s hearts and souls that lead to conversion. </a:t>
            </a:r>
          </a:p>
          <a:p>
            <a:endParaRPr lang="en-US" sz="2400" dirty="0">
              <a:solidFill>
                <a:schemeClr val="bg1"/>
              </a:solidFill>
              <a:latin typeface="Open Sans"/>
            </a:endParaRPr>
          </a:p>
          <a:p>
            <a:r>
              <a:rPr lang="en-US" sz="2400" dirty="0">
                <a:solidFill>
                  <a:schemeClr val="bg1"/>
                </a:solidFill>
                <a:latin typeface="Open Sans"/>
              </a:rPr>
              <a:t>In the Book of Mormon, Ammon expressed similar sentiments…</a:t>
            </a:r>
            <a:endParaRPr lang="en-US" sz="2400" dirty="0">
              <a:solidFill>
                <a:schemeClr val="bg1"/>
              </a:solidFill>
            </a:endParaRPr>
          </a:p>
        </p:txBody>
      </p:sp>
      <p:grpSp>
        <p:nvGrpSpPr>
          <p:cNvPr id="8" name="Group 7"/>
          <p:cNvGrpSpPr/>
          <p:nvPr/>
        </p:nvGrpSpPr>
        <p:grpSpPr>
          <a:xfrm>
            <a:off x="5823935" y="4993376"/>
            <a:ext cx="5364133" cy="1752250"/>
            <a:chOff x="4266798" y="4953879"/>
            <a:chExt cx="5364133" cy="1752250"/>
          </a:xfrm>
        </p:grpSpPr>
        <p:sp>
          <p:nvSpPr>
            <p:cNvPr id="14" name="TextBox 13"/>
            <p:cNvSpPr txBox="1"/>
            <p:nvPr/>
          </p:nvSpPr>
          <p:spPr>
            <a:xfrm>
              <a:off x="5178648" y="5471550"/>
              <a:ext cx="4452283" cy="707886"/>
            </a:xfrm>
            <a:prstGeom prst="rect">
              <a:avLst/>
            </a:prstGeom>
            <a:noFill/>
          </p:spPr>
          <p:txBody>
            <a:bodyPr wrap="square" rtlCol="0">
              <a:spAutoFit/>
            </a:bodyPr>
            <a:lstStyle/>
            <a:p>
              <a:r>
                <a:rPr lang="en-US" sz="4000" dirty="0">
                  <a:solidFill>
                    <a:schemeClr val="bg1"/>
                  </a:solidFill>
                  <a:effectLst>
                    <a:glow rad="228600">
                      <a:schemeClr val="accent2">
                        <a:satMod val="175000"/>
                        <a:alpha val="40000"/>
                      </a:schemeClr>
                    </a:glow>
                  </a:effectLst>
                </a:rPr>
                <a:t>Read Alma 27:11-14</a:t>
              </a:r>
            </a:p>
          </p:txBody>
        </p:sp>
        <p:grpSp>
          <p:nvGrpSpPr>
            <p:cNvPr id="15" name="Group 14"/>
            <p:cNvGrpSpPr/>
            <p:nvPr/>
          </p:nvGrpSpPr>
          <p:grpSpPr>
            <a:xfrm>
              <a:off x="4266798" y="4953879"/>
              <a:ext cx="798262" cy="1752250"/>
              <a:chOff x="2971800" y="685800"/>
              <a:chExt cx="1353845" cy="2971800"/>
            </a:xfrm>
          </p:grpSpPr>
          <p:sp>
            <p:nvSpPr>
              <p:cNvPr id="16" name="Oval 15"/>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Extract 24"/>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34"/>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35"/>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7"/>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entagon 38"/>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146" name="Picture 2" descr="Image result for missionaries lds planting and wat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03" y="1445759"/>
            <a:ext cx="4460925" cy="356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7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139638D0-0599-4AB1-8A0B-37AEF0179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1564469" y="6319342"/>
            <a:ext cx="442750" cy="369332"/>
          </a:xfrm>
          <a:prstGeom prst="rect">
            <a:avLst/>
          </a:prstGeom>
        </p:spPr>
        <p:txBody>
          <a:bodyPr wrap="none">
            <a:spAutoFit/>
          </a:bodyPr>
          <a:lstStyle/>
          <a:p>
            <a:r>
              <a:rPr lang="en-US" dirty="0">
                <a:solidFill>
                  <a:schemeClr val="bg1"/>
                </a:solidFill>
              </a:rPr>
              <a:t>(3)</a:t>
            </a:r>
            <a:endParaRPr lang="en-US" dirty="0"/>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3:6</a:t>
            </a:r>
          </a:p>
        </p:txBody>
      </p:sp>
      <p:sp>
        <p:nvSpPr>
          <p:cNvPr id="6" name="Rectangle 5"/>
          <p:cNvSpPr/>
          <p:nvPr/>
        </p:nvSpPr>
        <p:spPr>
          <a:xfrm>
            <a:off x="2295207" y="325652"/>
            <a:ext cx="6633639" cy="1754326"/>
          </a:xfrm>
          <a:prstGeom prst="rect">
            <a:avLst/>
          </a:prstGeom>
        </p:spPr>
        <p:txBody>
          <a:bodyPr wrap="square">
            <a:spAutoFit/>
          </a:bodyPr>
          <a:lstStyle/>
          <a:p>
            <a:r>
              <a:rPr lang="en-US" sz="3600" dirty="0">
                <a:solidFill>
                  <a:schemeClr val="bg1"/>
                </a:solidFill>
              </a:rPr>
              <a:t>"...in the conversion process some missionaries will plant, some will water, and some will baptize.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72" y="219202"/>
            <a:ext cx="954602" cy="1350562"/>
          </a:xfrm>
          <a:prstGeom prst="rect">
            <a:avLst/>
          </a:prstGeom>
        </p:spPr>
      </p:pic>
      <p:grpSp>
        <p:nvGrpSpPr>
          <p:cNvPr id="80" name="Group 79"/>
          <p:cNvGrpSpPr/>
          <p:nvPr/>
        </p:nvGrpSpPr>
        <p:grpSpPr>
          <a:xfrm>
            <a:off x="772357" y="4068229"/>
            <a:ext cx="1868346" cy="1720739"/>
            <a:chOff x="2958860" y="832764"/>
            <a:chExt cx="4099430" cy="3775557"/>
          </a:xfrm>
        </p:grpSpPr>
        <p:sp>
          <p:nvSpPr>
            <p:cNvPr id="88" name="Oval 87"/>
            <p:cNvSpPr/>
            <p:nvPr/>
          </p:nvSpPr>
          <p:spPr>
            <a:xfrm>
              <a:off x="3924300" y="3565578"/>
              <a:ext cx="2286000" cy="96041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2958860" y="3174521"/>
              <a:ext cx="4089366" cy="871268"/>
            </a:xfrm>
            <a:custGeom>
              <a:avLst/>
              <a:gdLst>
                <a:gd name="connsiteX0" fmla="*/ 0 w 4089366"/>
                <a:gd name="connsiteY0" fmla="*/ 552090 h 871268"/>
                <a:gd name="connsiteX1" fmla="*/ 0 w 4089366"/>
                <a:gd name="connsiteY1" fmla="*/ 552090 h 871268"/>
                <a:gd name="connsiteX2" fmla="*/ 120770 w 4089366"/>
                <a:gd name="connsiteY2" fmla="*/ 586596 h 871268"/>
                <a:gd name="connsiteX3" fmla="*/ 276046 w 4089366"/>
                <a:gd name="connsiteY3" fmla="*/ 577970 h 871268"/>
                <a:gd name="connsiteX4" fmla="*/ 301925 w 4089366"/>
                <a:gd name="connsiteY4" fmla="*/ 569343 h 871268"/>
                <a:gd name="connsiteX5" fmla="*/ 327804 w 4089366"/>
                <a:gd name="connsiteY5" fmla="*/ 552090 h 871268"/>
                <a:gd name="connsiteX6" fmla="*/ 388189 w 4089366"/>
                <a:gd name="connsiteY6" fmla="*/ 534837 h 871268"/>
                <a:gd name="connsiteX7" fmla="*/ 422695 w 4089366"/>
                <a:gd name="connsiteY7" fmla="*/ 526211 h 871268"/>
                <a:gd name="connsiteX8" fmla="*/ 448574 w 4089366"/>
                <a:gd name="connsiteY8" fmla="*/ 517585 h 871268"/>
                <a:gd name="connsiteX9" fmla="*/ 500332 w 4089366"/>
                <a:gd name="connsiteY9" fmla="*/ 508958 h 871268"/>
                <a:gd name="connsiteX10" fmla="*/ 526212 w 4089366"/>
                <a:gd name="connsiteY10" fmla="*/ 491705 h 871268"/>
                <a:gd name="connsiteX11" fmla="*/ 560717 w 4089366"/>
                <a:gd name="connsiteY11" fmla="*/ 465826 h 871268"/>
                <a:gd name="connsiteX12" fmla="*/ 595223 w 4089366"/>
                <a:gd name="connsiteY12" fmla="*/ 457200 h 871268"/>
                <a:gd name="connsiteX13" fmla="*/ 621102 w 4089366"/>
                <a:gd name="connsiteY13" fmla="*/ 448573 h 871268"/>
                <a:gd name="connsiteX14" fmla="*/ 646982 w 4089366"/>
                <a:gd name="connsiteY14" fmla="*/ 422694 h 871268"/>
                <a:gd name="connsiteX15" fmla="*/ 724619 w 4089366"/>
                <a:gd name="connsiteY15" fmla="*/ 396815 h 871268"/>
                <a:gd name="connsiteX16" fmla="*/ 759125 w 4089366"/>
                <a:gd name="connsiteY16" fmla="*/ 370936 h 871268"/>
                <a:gd name="connsiteX17" fmla="*/ 845389 w 4089366"/>
                <a:gd name="connsiteY17" fmla="*/ 336430 h 871268"/>
                <a:gd name="connsiteX18" fmla="*/ 914400 w 4089366"/>
                <a:gd name="connsiteY18" fmla="*/ 293298 h 871268"/>
                <a:gd name="connsiteX19" fmla="*/ 940280 w 4089366"/>
                <a:gd name="connsiteY19" fmla="*/ 267419 h 871268"/>
                <a:gd name="connsiteX20" fmla="*/ 974785 w 4089366"/>
                <a:gd name="connsiteY20" fmla="*/ 250166 h 871268"/>
                <a:gd name="connsiteX21" fmla="*/ 1026544 w 4089366"/>
                <a:gd name="connsiteY21" fmla="*/ 215660 h 871268"/>
                <a:gd name="connsiteX22" fmla="*/ 1052423 w 4089366"/>
                <a:gd name="connsiteY22" fmla="*/ 189781 h 871268"/>
                <a:gd name="connsiteX23" fmla="*/ 1078302 w 4089366"/>
                <a:gd name="connsiteY23" fmla="*/ 181154 h 871268"/>
                <a:gd name="connsiteX24" fmla="*/ 1130061 w 4089366"/>
                <a:gd name="connsiteY24" fmla="*/ 146649 h 871268"/>
                <a:gd name="connsiteX25" fmla="*/ 1190446 w 4089366"/>
                <a:gd name="connsiteY25" fmla="*/ 129396 h 871268"/>
                <a:gd name="connsiteX26" fmla="*/ 1216325 w 4089366"/>
                <a:gd name="connsiteY26" fmla="*/ 103517 h 871268"/>
                <a:gd name="connsiteX27" fmla="*/ 1319842 w 4089366"/>
                <a:gd name="connsiteY27" fmla="*/ 77637 h 871268"/>
                <a:gd name="connsiteX28" fmla="*/ 1406106 w 4089366"/>
                <a:gd name="connsiteY28" fmla="*/ 43132 h 871268"/>
                <a:gd name="connsiteX29" fmla="*/ 1535502 w 4089366"/>
                <a:gd name="connsiteY29" fmla="*/ 25879 h 871268"/>
                <a:gd name="connsiteX30" fmla="*/ 1578634 w 4089366"/>
                <a:gd name="connsiteY30" fmla="*/ 8626 h 871268"/>
                <a:gd name="connsiteX31" fmla="*/ 1630393 w 4089366"/>
                <a:gd name="connsiteY31" fmla="*/ 0 h 871268"/>
                <a:gd name="connsiteX32" fmla="*/ 2147978 w 4089366"/>
                <a:gd name="connsiteY32" fmla="*/ 8626 h 871268"/>
                <a:gd name="connsiteX33" fmla="*/ 2191110 w 4089366"/>
                <a:gd name="connsiteY33" fmla="*/ 17253 h 871268"/>
                <a:gd name="connsiteX34" fmla="*/ 2225615 w 4089366"/>
                <a:gd name="connsiteY34" fmla="*/ 34505 h 871268"/>
                <a:gd name="connsiteX35" fmla="*/ 2277374 w 4089366"/>
                <a:gd name="connsiteY35" fmla="*/ 43132 h 871268"/>
                <a:gd name="connsiteX36" fmla="*/ 2355012 w 4089366"/>
                <a:gd name="connsiteY36" fmla="*/ 69011 h 871268"/>
                <a:gd name="connsiteX37" fmla="*/ 2380891 w 4089366"/>
                <a:gd name="connsiteY37" fmla="*/ 77637 h 871268"/>
                <a:gd name="connsiteX38" fmla="*/ 2441276 w 4089366"/>
                <a:gd name="connsiteY38" fmla="*/ 86264 h 871268"/>
                <a:gd name="connsiteX39" fmla="*/ 2484408 w 4089366"/>
                <a:gd name="connsiteY39" fmla="*/ 94890 h 871268"/>
                <a:gd name="connsiteX40" fmla="*/ 2544793 w 4089366"/>
                <a:gd name="connsiteY40" fmla="*/ 103517 h 871268"/>
                <a:gd name="connsiteX41" fmla="*/ 2579298 w 4089366"/>
                <a:gd name="connsiteY41" fmla="*/ 112143 h 871268"/>
                <a:gd name="connsiteX42" fmla="*/ 2605178 w 4089366"/>
                <a:gd name="connsiteY42" fmla="*/ 120770 h 871268"/>
                <a:gd name="connsiteX43" fmla="*/ 2665563 w 4089366"/>
                <a:gd name="connsiteY43" fmla="*/ 129396 h 871268"/>
                <a:gd name="connsiteX44" fmla="*/ 2708695 w 4089366"/>
                <a:gd name="connsiteY44" fmla="*/ 138022 h 871268"/>
                <a:gd name="connsiteX45" fmla="*/ 2777706 w 4089366"/>
                <a:gd name="connsiteY45" fmla="*/ 146649 h 871268"/>
                <a:gd name="connsiteX46" fmla="*/ 2812212 w 4089366"/>
                <a:gd name="connsiteY46" fmla="*/ 155275 h 871268"/>
                <a:gd name="connsiteX47" fmla="*/ 2932982 w 4089366"/>
                <a:gd name="connsiteY47" fmla="*/ 172528 h 871268"/>
                <a:gd name="connsiteX48" fmla="*/ 2976114 w 4089366"/>
                <a:gd name="connsiteY48" fmla="*/ 181154 h 871268"/>
                <a:gd name="connsiteX49" fmla="*/ 3079631 w 4089366"/>
                <a:gd name="connsiteY49" fmla="*/ 189781 h 871268"/>
                <a:gd name="connsiteX50" fmla="*/ 3200400 w 4089366"/>
                <a:gd name="connsiteY50" fmla="*/ 207034 h 871268"/>
                <a:gd name="connsiteX51" fmla="*/ 3234906 w 4089366"/>
                <a:gd name="connsiteY51" fmla="*/ 215660 h 871268"/>
                <a:gd name="connsiteX52" fmla="*/ 3278038 w 4089366"/>
                <a:gd name="connsiteY52" fmla="*/ 224287 h 871268"/>
                <a:gd name="connsiteX53" fmla="*/ 3329797 w 4089366"/>
                <a:gd name="connsiteY53" fmla="*/ 232913 h 871268"/>
                <a:gd name="connsiteX54" fmla="*/ 3398808 w 4089366"/>
                <a:gd name="connsiteY54" fmla="*/ 250166 h 871268"/>
                <a:gd name="connsiteX55" fmla="*/ 3424687 w 4089366"/>
                <a:gd name="connsiteY55" fmla="*/ 276045 h 871268"/>
                <a:gd name="connsiteX56" fmla="*/ 3450566 w 4089366"/>
                <a:gd name="connsiteY56" fmla="*/ 284671 h 871268"/>
                <a:gd name="connsiteX57" fmla="*/ 3476446 w 4089366"/>
                <a:gd name="connsiteY57" fmla="*/ 301924 h 871268"/>
                <a:gd name="connsiteX58" fmla="*/ 3536831 w 4089366"/>
                <a:gd name="connsiteY58" fmla="*/ 345056 h 871268"/>
                <a:gd name="connsiteX59" fmla="*/ 3562710 w 4089366"/>
                <a:gd name="connsiteY59" fmla="*/ 353683 h 871268"/>
                <a:gd name="connsiteX60" fmla="*/ 3623095 w 4089366"/>
                <a:gd name="connsiteY60" fmla="*/ 405441 h 871268"/>
                <a:gd name="connsiteX61" fmla="*/ 3657600 w 4089366"/>
                <a:gd name="connsiteY61" fmla="*/ 439947 h 871268"/>
                <a:gd name="connsiteX62" fmla="*/ 3717985 w 4089366"/>
                <a:gd name="connsiteY62" fmla="*/ 483079 h 871268"/>
                <a:gd name="connsiteX63" fmla="*/ 3743865 w 4089366"/>
                <a:gd name="connsiteY63" fmla="*/ 517585 h 871268"/>
                <a:gd name="connsiteX64" fmla="*/ 3847382 w 4089366"/>
                <a:gd name="connsiteY64" fmla="*/ 595222 h 871268"/>
                <a:gd name="connsiteX65" fmla="*/ 3933646 w 4089366"/>
                <a:gd name="connsiteY65" fmla="*/ 664234 h 871268"/>
                <a:gd name="connsiteX66" fmla="*/ 4019910 w 4089366"/>
                <a:gd name="connsiteY66" fmla="*/ 715992 h 871268"/>
                <a:gd name="connsiteX67" fmla="*/ 4071668 w 4089366"/>
                <a:gd name="connsiteY67" fmla="*/ 741871 h 871268"/>
                <a:gd name="connsiteX68" fmla="*/ 4088921 w 4089366"/>
                <a:gd name="connsiteY68" fmla="*/ 767751 h 871268"/>
                <a:gd name="connsiteX69" fmla="*/ 4054415 w 4089366"/>
                <a:gd name="connsiteY69" fmla="*/ 810883 h 871268"/>
                <a:gd name="connsiteX70" fmla="*/ 4002657 w 4089366"/>
                <a:gd name="connsiteY70" fmla="*/ 836762 h 871268"/>
                <a:gd name="connsiteX71" fmla="*/ 3976778 w 4089366"/>
                <a:gd name="connsiteY71" fmla="*/ 845388 h 871268"/>
                <a:gd name="connsiteX72" fmla="*/ 3856008 w 4089366"/>
                <a:gd name="connsiteY72" fmla="*/ 871268 h 871268"/>
                <a:gd name="connsiteX73" fmla="*/ 2122098 w 4089366"/>
                <a:gd name="connsiteY73" fmla="*/ 862641 h 871268"/>
                <a:gd name="connsiteX74" fmla="*/ 2070340 w 4089366"/>
                <a:gd name="connsiteY74" fmla="*/ 845388 h 871268"/>
                <a:gd name="connsiteX75" fmla="*/ 1992702 w 4089366"/>
                <a:gd name="connsiteY75" fmla="*/ 828136 h 871268"/>
                <a:gd name="connsiteX76" fmla="*/ 1837427 w 4089366"/>
                <a:gd name="connsiteY76" fmla="*/ 810883 h 871268"/>
                <a:gd name="connsiteX77" fmla="*/ 1742536 w 4089366"/>
                <a:gd name="connsiteY77" fmla="*/ 793630 h 871268"/>
                <a:gd name="connsiteX78" fmla="*/ 1699404 w 4089366"/>
                <a:gd name="connsiteY78" fmla="*/ 785004 h 871268"/>
                <a:gd name="connsiteX79" fmla="*/ 1664898 w 4089366"/>
                <a:gd name="connsiteY79" fmla="*/ 776377 h 871268"/>
                <a:gd name="connsiteX80" fmla="*/ 1423359 w 4089366"/>
                <a:gd name="connsiteY80" fmla="*/ 759124 h 871268"/>
                <a:gd name="connsiteX81" fmla="*/ 1276710 w 4089366"/>
                <a:gd name="connsiteY81" fmla="*/ 741871 h 871268"/>
                <a:gd name="connsiteX82" fmla="*/ 1104182 w 4089366"/>
                <a:gd name="connsiteY82" fmla="*/ 724619 h 871268"/>
                <a:gd name="connsiteX83" fmla="*/ 1061049 w 4089366"/>
                <a:gd name="connsiteY83" fmla="*/ 715992 h 871268"/>
                <a:gd name="connsiteX84" fmla="*/ 103517 w 4089366"/>
                <a:gd name="connsiteY84" fmla="*/ 690113 h 871268"/>
                <a:gd name="connsiteX85" fmla="*/ 51759 w 4089366"/>
                <a:gd name="connsiteY85" fmla="*/ 655607 h 871268"/>
                <a:gd name="connsiteX86" fmla="*/ 25880 w 4089366"/>
                <a:gd name="connsiteY86" fmla="*/ 638354 h 871268"/>
                <a:gd name="connsiteX87" fmla="*/ 17253 w 4089366"/>
                <a:gd name="connsiteY87" fmla="*/ 569343 h 871268"/>
                <a:gd name="connsiteX88" fmla="*/ 0 w 4089366"/>
                <a:gd name="connsiteY88" fmla="*/ 552090 h 8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89366" h="871268">
                  <a:moveTo>
                    <a:pt x="0" y="552090"/>
                  </a:moveTo>
                  <a:lnTo>
                    <a:pt x="0" y="552090"/>
                  </a:lnTo>
                  <a:cubicBezTo>
                    <a:pt x="13543" y="556604"/>
                    <a:pt x="92814" y="586596"/>
                    <a:pt x="120770" y="586596"/>
                  </a:cubicBezTo>
                  <a:cubicBezTo>
                    <a:pt x="172608" y="586596"/>
                    <a:pt x="224287" y="580845"/>
                    <a:pt x="276046" y="577970"/>
                  </a:cubicBezTo>
                  <a:cubicBezTo>
                    <a:pt x="284672" y="575094"/>
                    <a:pt x="293792" y="573410"/>
                    <a:pt x="301925" y="569343"/>
                  </a:cubicBezTo>
                  <a:cubicBezTo>
                    <a:pt x="311198" y="564706"/>
                    <a:pt x="318178" y="555940"/>
                    <a:pt x="327804" y="552090"/>
                  </a:cubicBezTo>
                  <a:cubicBezTo>
                    <a:pt x="347241" y="544315"/>
                    <a:pt x="367993" y="540345"/>
                    <a:pt x="388189" y="534837"/>
                  </a:cubicBezTo>
                  <a:cubicBezTo>
                    <a:pt x="399627" y="531718"/>
                    <a:pt x="411295" y="529468"/>
                    <a:pt x="422695" y="526211"/>
                  </a:cubicBezTo>
                  <a:cubicBezTo>
                    <a:pt x="431438" y="523713"/>
                    <a:pt x="439698" y="519558"/>
                    <a:pt x="448574" y="517585"/>
                  </a:cubicBezTo>
                  <a:cubicBezTo>
                    <a:pt x="465648" y="513791"/>
                    <a:pt x="483079" y="511834"/>
                    <a:pt x="500332" y="508958"/>
                  </a:cubicBezTo>
                  <a:cubicBezTo>
                    <a:pt x="508959" y="503207"/>
                    <a:pt x="517775" y="497731"/>
                    <a:pt x="526212" y="491705"/>
                  </a:cubicBezTo>
                  <a:cubicBezTo>
                    <a:pt x="537911" y="483348"/>
                    <a:pt x="547858" y="472256"/>
                    <a:pt x="560717" y="465826"/>
                  </a:cubicBezTo>
                  <a:cubicBezTo>
                    <a:pt x="571321" y="460524"/>
                    <a:pt x="583823" y="460457"/>
                    <a:pt x="595223" y="457200"/>
                  </a:cubicBezTo>
                  <a:cubicBezTo>
                    <a:pt x="603966" y="454702"/>
                    <a:pt x="612476" y="451449"/>
                    <a:pt x="621102" y="448573"/>
                  </a:cubicBezTo>
                  <a:cubicBezTo>
                    <a:pt x="629729" y="439947"/>
                    <a:pt x="636070" y="428150"/>
                    <a:pt x="646982" y="422694"/>
                  </a:cubicBezTo>
                  <a:cubicBezTo>
                    <a:pt x="671381" y="410495"/>
                    <a:pt x="724619" y="396815"/>
                    <a:pt x="724619" y="396815"/>
                  </a:cubicBezTo>
                  <a:cubicBezTo>
                    <a:pt x="736121" y="388189"/>
                    <a:pt x="746265" y="377366"/>
                    <a:pt x="759125" y="370936"/>
                  </a:cubicBezTo>
                  <a:cubicBezTo>
                    <a:pt x="786825" y="357086"/>
                    <a:pt x="845389" y="336430"/>
                    <a:pt x="845389" y="336430"/>
                  </a:cubicBezTo>
                  <a:cubicBezTo>
                    <a:pt x="907958" y="273861"/>
                    <a:pt x="827268" y="347755"/>
                    <a:pt x="914400" y="293298"/>
                  </a:cubicBezTo>
                  <a:cubicBezTo>
                    <a:pt x="924745" y="286832"/>
                    <a:pt x="930353" y="274510"/>
                    <a:pt x="940280" y="267419"/>
                  </a:cubicBezTo>
                  <a:cubicBezTo>
                    <a:pt x="950744" y="259945"/>
                    <a:pt x="963758" y="256782"/>
                    <a:pt x="974785" y="250166"/>
                  </a:cubicBezTo>
                  <a:cubicBezTo>
                    <a:pt x="992566" y="239498"/>
                    <a:pt x="1010176" y="228390"/>
                    <a:pt x="1026544" y="215660"/>
                  </a:cubicBezTo>
                  <a:cubicBezTo>
                    <a:pt x="1036174" y="208170"/>
                    <a:pt x="1042272" y="196548"/>
                    <a:pt x="1052423" y="189781"/>
                  </a:cubicBezTo>
                  <a:cubicBezTo>
                    <a:pt x="1059989" y="184737"/>
                    <a:pt x="1070353" y="185570"/>
                    <a:pt x="1078302" y="181154"/>
                  </a:cubicBezTo>
                  <a:cubicBezTo>
                    <a:pt x="1096428" y="171084"/>
                    <a:pt x="1110390" y="153207"/>
                    <a:pt x="1130061" y="146649"/>
                  </a:cubicBezTo>
                  <a:cubicBezTo>
                    <a:pt x="1167187" y="134273"/>
                    <a:pt x="1147118" y="140227"/>
                    <a:pt x="1190446" y="129396"/>
                  </a:cubicBezTo>
                  <a:cubicBezTo>
                    <a:pt x="1199072" y="120770"/>
                    <a:pt x="1205219" y="108565"/>
                    <a:pt x="1216325" y="103517"/>
                  </a:cubicBezTo>
                  <a:cubicBezTo>
                    <a:pt x="1311167" y="60407"/>
                    <a:pt x="1255168" y="103506"/>
                    <a:pt x="1319842" y="77637"/>
                  </a:cubicBezTo>
                  <a:cubicBezTo>
                    <a:pt x="1348597" y="66135"/>
                    <a:pt x="1375558" y="48224"/>
                    <a:pt x="1406106" y="43132"/>
                  </a:cubicBezTo>
                  <a:cubicBezTo>
                    <a:pt x="1483549" y="30224"/>
                    <a:pt x="1440481" y="36436"/>
                    <a:pt x="1535502" y="25879"/>
                  </a:cubicBezTo>
                  <a:cubicBezTo>
                    <a:pt x="1549879" y="20128"/>
                    <a:pt x="1563695" y="12700"/>
                    <a:pt x="1578634" y="8626"/>
                  </a:cubicBezTo>
                  <a:cubicBezTo>
                    <a:pt x="1595509" y="4024"/>
                    <a:pt x="1612902" y="0"/>
                    <a:pt x="1630393" y="0"/>
                  </a:cubicBezTo>
                  <a:cubicBezTo>
                    <a:pt x="1802945" y="0"/>
                    <a:pt x="1975450" y="5751"/>
                    <a:pt x="2147978" y="8626"/>
                  </a:cubicBezTo>
                  <a:cubicBezTo>
                    <a:pt x="2162355" y="11502"/>
                    <a:pt x="2177200" y="12616"/>
                    <a:pt x="2191110" y="17253"/>
                  </a:cubicBezTo>
                  <a:cubicBezTo>
                    <a:pt x="2203309" y="21319"/>
                    <a:pt x="2213298" y="30810"/>
                    <a:pt x="2225615" y="34505"/>
                  </a:cubicBezTo>
                  <a:cubicBezTo>
                    <a:pt x="2242368" y="39531"/>
                    <a:pt x="2260121" y="40256"/>
                    <a:pt x="2277374" y="43132"/>
                  </a:cubicBezTo>
                  <a:cubicBezTo>
                    <a:pt x="2322399" y="73149"/>
                    <a:pt x="2285279" y="53516"/>
                    <a:pt x="2355012" y="69011"/>
                  </a:cubicBezTo>
                  <a:cubicBezTo>
                    <a:pt x="2363888" y="70983"/>
                    <a:pt x="2371975" y="75854"/>
                    <a:pt x="2380891" y="77637"/>
                  </a:cubicBezTo>
                  <a:cubicBezTo>
                    <a:pt x="2400829" y="81625"/>
                    <a:pt x="2421220" y="82921"/>
                    <a:pt x="2441276" y="86264"/>
                  </a:cubicBezTo>
                  <a:cubicBezTo>
                    <a:pt x="2455739" y="88674"/>
                    <a:pt x="2469945" y="92480"/>
                    <a:pt x="2484408" y="94890"/>
                  </a:cubicBezTo>
                  <a:cubicBezTo>
                    <a:pt x="2504464" y="98233"/>
                    <a:pt x="2524788" y="99880"/>
                    <a:pt x="2544793" y="103517"/>
                  </a:cubicBezTo>
                  <a:cubicBezTo>
                    <a:pt x="2556457" y="105638"/>
                    <a:pt x="2567899" y="108886"/>
                    <a:pt x="2579298" y="112143"/>
                  </a:cubicBezTo>
                  <a:cubicBezTo>
                    <a:pt x="2588041" y="114641"/>
                    <a:pt x="2596261" y="118987"/>
                    <a:pt x="2605178" y="120770"/>
                  </a:cubicBezTo>
                  <a:cubicBezTo>
                    <a:pt x="2625116" y="124758"/>
                    <a:pt x="2645507" y="126053"/>
                    <a:pt x="2665563" y="129396"/>
                  </a:cubicBezTo>
                  <a:cubicBezTo>
                    <a:pt x="2680026" y="131806"/>
                    <a:pt x="2694203" y="135793"/>
                    <a:pt x="2708695" y="138022"/>
                  </a:cubicBezTo>
                  <a:cubicBezTo>
                    <a:pt x="2731608" y="141547"/>
                    <a:pt x="2754839" y="142838"/>
                    <a:pt x="2777706" y="146649"/>
                  </a:cubicBezTo>
                  <a:cubicBezTo>
                    <a:pt x="2789401" y="148598"/>
                    <a:pt x="2800517" y="153326"/>
                    <a:pt x="2812212" y="155275"/>
                  </a:cubicBezTo>
                  <a:cubicBezTo>
                    <a:pt x="2852324" y="161960"/>
                    <a:pt x="2892814" y="166186"/>
                    <a:pt x="2932982" y="172528"/>
                  </a:cubicBezTo>
                  <a:cubicBezTo>
                    <a:pt x="2947465" y="174815"/>
                    <a:pt x="2961552" y="179441"/>
                    <a:pt x="2976114" y="181154"/>
                  </a:cubicBezTo>
                  <a:cubicBezTo>
                    <a:pt x="3010502" y="185200"/>
                    <a:pt x="3045125" y="186905"/>
                    <a:pt x="3079631" y="189781"/>
                  </a:cubicBezTo>
                  <a:cubicBezTo>
                    <a:pt x="3141953" y="210554"/>
                    <a:pt x="3074406" y="190235"/>
                    <a:pt x="3200400" y="207034"/>
                  </a:cubicBezTo>
                  <a:cubicBezTo>
                    <a:pt x="3212152" y="208601"/>
                    <a:pt x="3223332" y="213088"/>
                    <a:pt x="3234906" y="215660"/>
                  </a:cubicBezTo>
                  <a:cubicBezTo>
                    <a:pt x="3249219" y="218841"/>
                    <a:pt x="3263612" y="221664"/>
                    <a:pt x="3278038" y="224287"/>
                  </a:cubicBezTo>
                  <a:cubicBezTo>
                    <a:pt x="3295247" y="227416"/>
                    <a:pt x="3312694" y="229248"/>
                    <a:pt x="3329797" y="232913"/>
                  </a:cubicBezTo>
                  <a:cubicBezTo>
                    <a:pt x="3352982" y="237881"/>
                    <a:pt x="3398808" y="250166"/>
                    <a:pt x="3398808" y="250166"/>
                  </a:cubicBezTo>
                  <a:cubicBezTo>
                    <a:pt x="3407434" y="258792"/>
                    <a:pt x="3414536" y="269278"/>
                    <a:pt x="3424687" y="276045"/>
                  </a:cubicBezTo>
                  <a:cubicBezTo>
                    <a:pt x="3432253" y="281089"/>
                    <a:pt x="3442433" y="280605"/>
                    <a:pt x="3450566" y="284671"/>
                  </a:cubicBezTo>
                  <a:cubicBezTo>
                    <a:pt x="3459839" y="289308"/>
                    <a:pt x="3468009" y="295898"/>
                    <a:pt x="3476446" y="301924"/>
                  </a:cubicBezTo>
                  <a:cubicBezTo>
                    <a:pt x="3485580" y="308448"/>
                    <a:pt x="3523264" y="338273"/>
                    <a:pt x="3536831" y="345056"/>
                  </a:cubicBezTo>
                  <a:cubicBezTo>
                    <a:pt x="3544964" y="349122"/>
                    <a:pt x="3554084" y="350807"/>
                    <a:pt x="3562710" y="353683"/>
                  </a:cubicBezTo>
                  <a:cubicBezTo>
                    <a:pt x="3636323" y="427296"/>
                    <a:pt x="3534555" y="327968"/>
                    <a:pt x="3623095" y="405441"/>
                  </a:cubicBezTo>
                  <a:cubicBezTo>
                    <a:pt x="3635336" y="416152"/>
                    <a:pt x="3645250" y="429361"/>
                    <a:pt x="3657600" y="439947"/>
                  </a:cubicBezTo>
                  <a:cubicBezTo>
                    <a:pt x="3691894" y="469342"/>
                    <a:pt x="3680107" y="445201"/>
                    <a:pt x="3717985" y="483079"/>
                  </a:cubicBezTo>
                  <a:cubicBezTo>
                    <a:pt x="3728151" y="493245"/>
                    <a:pt x="3733267" y="507870"/>
                    <a:pt x="3743865" y="517585"/>
                  </a:cubicBezTo>
                  <a:cubicBezTo>
                    <a:pt x="3865835" y="629391"/>
                    <a:pt x="3782791" y="545537"/>
                    <a:pt x="3847382" y="595222"/>
                  </a:cubicBezTo>
                  <a:cubicBezTo>
                    <a:pt x="3876570" y="617674"/>
                    <a:pt x="3903006" y="643808"/>
                    <a:pt x="3933646" y="664234"/>
                  </a:cubicBezTo>
                  <a:cubicBezTo>
                    <a:pt x="4060272" y="748651"/>
                    <a:pt x="3927062" y="662935"/>
                    <a:pt x="4019910" y="715992"/>
                  </a:cubicBezTo>
                  <a:cubicBezTo>
                    <a:pt x="4066733" y="742748"/>
                    <a:pt x="4024220" y="726056"/>
                    <a:pt x="4071668" y="741871"/>
                  </a:cubicBezTo>
                  <a:cubicBezTo>
                    <a:pt x="4077419" y="750498"/>
                    <a:pt x="4087216" y="757524"/>
                    <a:pt x="4088921" y="767751"/>
                  </a:cubicBezTo>
                  <a:cubicBezTo>
                    <a:pt x="4092863" y="791403"/>
                    <a:pt x="4069792" y="802340"/>
                    <a:pt x="4054415" y="810883"/>
                  </a:cubicBezTo>
                  <a:cubicBezTo>
                    <a:pt x="4037553" y="820251"/>
                    <a:pt x="4020284" y="828928"/>
                    <a:pt x="4002657" y="836762"/>
                  </a:cubicBezTo>
                  <a:cubicBezTo>
                    <a:pt x="3994348" y="840455"/>
                    <a:pt x="3985551" y="842996"/>
                    <a:pt x="3976778" y="845388"/>
                  </a:cubicBezTo>
                  <a:cubicBezTo>
                    <a:pt x="3909222" y="863812"/>
                    <a:pt x="3917565" y="861008"/>
                    <a:pt x="3856008" y="871268"/>
                  </a:cubicBezTo>
                  <a:lnTo>
                    <a:pt x="2122098" y="862641"/>
                  </a:lnTo>
                  <a:cubicBezTo>
                    <a:pt x="2103914" y="862377"/>
                    <a:pt x="2088093" y="849333"/>
                    <a:pt x="2070340" y="845388"/>
                  </a:cubicBezTo>
                  <a:cubicBezTo>
                    <a:pt x="2044461" y="839637"/>
                    <a:pt x="2018698" y="833335"/>
                    <a:pt x="1992702" y="828136"/>
                  </a:cubicBezTo>
                  <a:cubicBezTo>
                    <a:pt x="1931325" y="815861"/>
                    <a:pt x="1909803" y="816914"/>
                    <a:pt x="1837427" y="810883"/>
                  </a:cubicBezTo>
                  <a:cubicBezTo>
                    <a:pt x="1730944" y="789585"/>
                    <a:pt x="1863871" y="815690"/>
                    <a:pt x="1742536" y="793630"/>
                  </a:cubicBezTo>
                  <a:cubicBezTo>
                    <a:pt x="1728110" y="791007"/>
                    <a:pt x="1713717" y="788185"/>
                    <a:pt x="1699404" y="785004"/>
                  </a:cubicBezTo>
                  <a:cubicBezTo>
                    <a:pt x="1687830" y="782432"/>
                    <a:pt x="1676650" y="777944"/>
                    <a:pt x="1664898" y="776377"/>
                  </a:cubicBezTo>
                  <a:cubicBezTo>
                    <a:pt x="1592183" y="766682"/>
                    <a:pt x="1492337" y="764430"/>
                    <a:pt x="1423359" y="759124"/>
                  </a:cubicBezTo>
                  <a:cubicBezTo>
                    <a:pt x="1373575" y="755294"/>
                    <a:pt x="1326246" y="747178"/>
                    <a:pt x="1276710" y="741871"/>
                  </a:cubicBezTo>
                  <a:lnTo>
                    <a:pt x="1104182" y="724619"/>
                  </a:lnTo>
                  <a:cubicBezTo>
                    <a:pt x="1089804" y="721743"/>
                    <a:pt x="1075666" y="717146"/>
                    <a:pt x="1061049" y="715992"/>
                  </a:cubicBezTo>
                  <a:cubicBezTo>
                    <a:pt x="693547" y="686978"/>
                    <a:pt x="538593" y="695691"/>
                    <a:pt x="103517" y="690113"/>
                  </a:cubicBezTo>
                  <a:lnTo>
                    <a:pt x="51759" y="655607"/>
                  </a:lnTo>
                  <a:lnTo>
                    <a:pt x="25880" y="638354"/>
                  </a:lnTo>
                  <a:cubicBezTo>
                    <a:pt x="8031" y="611582"/>
                    <a:pt x="-4066" y="606652"/>
                    <a:pt x="17253" y="569343"/>
                  </a:cubicBezTo>
                  <a:cubicBezTo>
                    <a:pt x="22397" y="560341"/>
                    <a:pt x="2875" y="554965"/>
                    <a:pt x="0" y="55209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rot="20424976">
              <a:off x="3672378" y="832764"/>
              <a:ext cx="717059" cy="3679484"/>
              <a:chOff x="1371600" y="609600"/>
              <a:chExt cx="1600200" cy="6019800"/>
            </a:xfrm>
          </p:grpSpPr>
          <p:sp>
            <p:nvSpPr>
              <p:cNvPr id="96" name="Rounded Rectangle 95"/>
              <p:cNvSpPr/>
              <p:nvPr/>
            </p:nvSpPr>
            <p:spPr>
              <a:xfrm>
                <a:off x="1981200" y="609600"/>
                <a:ext cx="381000" cy="41910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1371600" y="4572000"/>
                <a:ext cx="1600200" cy="2057400"/>
              </a:xfrm>
              <a:prstGeom prst="trapezoid">
                <a:avLst>
                  <a:gd name="adj" fmla="val 142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1792138" y="4561936"/>
                <a:ext cx="722462" cy="1076864"/>
              </a:xfrm>
              <a:prstGeom prst="trapezoid">
                <a:avLst>
                  <a:gd name="adj" fmla="val 1421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Freeform 90"/>
            <p:cNvSpPr/>
            <p:nvPr/>
          </p:nvSpPr>
          <p:spPr>
            <a:xfrm>
              <a:off x="5833339" y="3840181"/>
              <a:ext cx="1224951" cy="411215"/>
            </a:xfrm>
            <a:custGeom>
              <a:avLst/>
              <a:gdLst>
                <a:gd name="connsiteX0" fmla="*/ 0 w 1224951"/>
                <a:gd name="connsiteY0" fmla="*/ 345056 h 411215"/>
                <a:gd name="connsiteX1" fmla="*/ 0 w 1224951"/>
                <a:gd name="connsiteY1" fmla="*/ 345056 h 411215"/>
                <a:gd name="connsiteX2" fmla="*/ 43132 w 1224951"/>
                <a:gd name="connsiteY2" fmla="*/ 267418 h 411215"/>
                <a:gd name="connsiteX3" fmla="*/ 60385 w 1224951"/>
                <a:gd name="connsiteY3" fmla="*/ 241539 h 411215"/>
                <a:gd name="connsiteX4" fmla="*/ 94890 w 1224951"/>
                <a:gd name="connsiteY4" fmla="*/ 207033 h 411215"/>
                <a:gd name="connsiteX5" fmla="*/ 163902 w 1224951"/>
                <a:gd name="connsiteY5" fmla="*/ 129396 h 411215"/>
                <a:gd name="connsiteX6" fmla="*/ 189781 w 1224951"/>
                <a:gd name="connsiteY6" fmla="*/ 112143 h 411215"/>
                <a:gd name="connsiteX7" fmla="*/ 215660 w 1224951"/>
                <a:gd name="connsiteY7" fmla="*/ 86264 h 411215"/>
                <a:gd name="connsiteX8" fmla="*/ 241539 w 1224951"/>
                <a:gd name="connsiteY8" fmla="*/ 69011 h 411215"/>
                <a:gd name="connsiteX9" fmla="*/ 301924 w 1224951"/>
                <a:gd name="connsiteY9" fmla="*/ 25879 h 411215"/>
                <a:gd name="connsiteX10" fmla="*/ 388188 w 1224951"/>
                <a:gd name="connsiteY10" fmla="*/ 0 h 411215"/>
                <a:gd name="connsiteX11" fmla="*/ 698739 w 1224951"/>
                <a:gd name="connsiteY11" fmla="*/ 8626 h 411215"/>
                <a:gd name="connsiteX12" fmla="*/ 759124 w 1224951"/>
                <a:gd name="connsiteY12" fmla="*/ 34505 h 411215"/>
                <a:gd name="connsiteX13" fmla="*/ 828136 w 1224951"/>
                <a:gd name="connsiteY13" fmla="*/ 69011 h 411215"/>
                <a:gd name="connsiteX14" fmla="*/ 879894 w 1224951"/>
                <a:gd name="connsiteY14" fmla="*/ 94890 h 411215"/>
                <a:gd name="connsiteX15" fmla="*/ 931653 w 1224951"/>
                <a:gd name="connsiteY15" fmla="*/ 129396 h 411215"/>
                <a:gd name="connsiteX16" fmla="*/ 983411 w 1224951"/>
                <a:gd name="connsiteY16" fmla="*/ 163901 h 411215"/>
                <a:gd name="connsiteX17" fmla="*/ 1026543 w 1224951"/>
                <a:gd name="connsiteY17" fmla="*/ 207033 h 411215"/>
                <a:gd name="connsiteX18" fmla="*/ 1052422 w 1224951"/>
                <a:gd name="connsiteY18" fmla="*/ 224286 h 411215"/>
                <a:gd name="connsiteX19" fmla="*/ 1104181 w 1224951"/>
                <a:gd name="connsiteY19" fmla="*/ 276045 h 411215"/>
                <a:gd name="connsiteX20" fmla="*/ 1155939 w 1224951"/>
                <a:gd name="connsiteY20" fmla="*/ 310550 h 411215"/>
                <a:gd name="connsiteX21" fmla="*/ 1181819 w 1224951"/>
                <a:gd name="connsiteY21" fmla="*/ 336430 h 411215"/>
                <a:gd name="connsiteX22" fmla="*/ 1224951 w 1224951"/>
                <a:gd name="connsiteY22" fmla="*/ 362309 h 411215"/>
                <a:gd name="connsiteX23" fmla="*/ 353683 w 1224951"/>
                <a:gd name="connsiteY23" fmla="*/ 362309 h 411215"/>
                <a:gd name="connsiteX24" fmla="*/ 301924 w 1224951"/>
                <a:gd name="connsiteY24" fmla="*/ 345056 h 411215"/>
                <a:gd name="connsiteX25" fmla="*/ 146649 w 1224951"/>
                <a:gd name="connsiteY25" fmla="*/ 336430 h 411215"/>
                <a:gd name="connsiteX26" fmla="*/ 0 w 1224951"/>
                <a:gd name="connsiteY26" fmla="*/ 345056 h 41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4951" h="411215">
                  <a:moveTo>
                    <a:pt x="0" y="345056"/>
                  </a:moveTo>
                  <a:lnTo>
                    <a:pt x="0" y="345056"/>
                  </a:lnTo>
                  <a:cubicBezTo>
                    <a:pt x="14377" y="319177"/>
                    <a:pt x="28215" y="292990"/>
                    <a:pt x="43132" y="267418"/>
                  </a:cubicBezTo>
                  <a:cubicBezTo>
                    <a:pt x="48356" y="258463"/>
                    <a:pt x="53638" y="249411"/>
                    <a:pt x="60385" y="241539"/>
                  </a:cubicBezTo>
                  <a:cubicBezTo>
                    <a:pt x="70971" y="229189"/>
                    <a:pt x="84304" y="219383"/>
                    <a:pt x="94890" y="207033"/>
                  </a:cubicBezTo>
                  <a:cubicBezTo>
                    <a:pt x="129462" y="166698"/>
                    <a:pt x="95904" y="174729"/>
                    <a:pt x="163902" y="129396"/>
                  </a:cubicBezTo>
                  <a:cubicBezTo>
                    <a:pt x="172528" y="123645"/>
                    <a:pt x="181816" y="118780"/>
                    <a:pt x="189781" y="112143"/>
                  </a:cubicBezTo>
                  <a:cubicBezTo>
                    <a:pt x="199153" y="104333"/>
                    <a:pt x="206288" y="94074"/>
                    <a:pt x="215660" y="86264"/>
                  </a:cubicBezTo>
                  <a:cubicBezTo>
                    <a:pt x="223625" y="79627"/>
                    <a:pt x="233103" y="75037"/>
                    <a:pt x="241539" y="69011"/>
                  </a:cubicBezTo>
                  <a:cubicBezTo>
                    <a:pt x="250652" y="62502"/>
                    <a:pt x="288375" y="32654"/>
                    <a:pt x="301924" y="25879"/>
                  </a:cubicBezTo>
                  <a:cubicBezTo>
                    <a:pt x="339755" y="6963"/>
                    <a:pt x="347781" y="8081"/>
                    <a:pt x="388188" y="0"/>
                  </a:cubicBezTo>
                  <a:cubicBezTo>
                    <a:pt x="491705" y="2875"/>
                    <a:pt x="595311" y="3455"/>
                    <a:pt x="698739" y="8626"/>
                  </a:cubicBezTo>
                  <a:cubicBezTo>
                    <a:pt x="735316" y="10455"/>
                    <a:pt x="730365" y="18818"/>
                    <a:pt x="759124" y="34505"/>
                  </a:cubicBezTo>
                  <a:cubicBezTo>
                    <a:pt x="781703" y="46821"/>
                    <a:pt x="806736" y="54744"/>
                    <a:pt x="828136" y="69011"/>
                  </a:cubicBezTo>
                  <a:cubicBezTo>
                    <a:pt x="861581" y="91308"/>
                    <a:pt x="844179" y="82986"/>
                    <a:pt x="879894" y="94890"/>
                  </a:cubicBezTo>
                  <a:cubicBezTo>
                    <a:pt x="897147" y="106392"/>
                    <a:pt x="916991" y="114734"/>
                    <a:pt x="931653" y="129396"/>
                  </a:cubicBezTo>
                  <a:cubicBezTo>
                    <a:pt x="963962" y="161705"/>
                    <a:pt x="945959" y="151417"/>
                    <a:pt x="983411" y="163901"/>
                  </a:cubicBezTo>
                  <a:cubicBezTo>
                    <a:pt x="1052422" y="209909"/>
                    <a:pt x="969034" y="149524"/>
                    <a:pt x="1026543" y="207033"/>
                  </a:cubicBezTo>
                  <a:cubicBezTo>
                    <a:pt x="1033874" y="214364"/>
                    <a:pt x="1044673" y="217398"/>
                    <a:pt x="1052422" y="224286"/>
                  </a:cubicBezTo>
                  <a:cubicBezTo>
                    <a:pt x="1070658" y="240496"/>
                    <a:pt x="1083879" y="262511"/>
                    <a:pt x="1104181" y="276045"/>
                  </a:cubicBezTo>
                  <a:cubicBezTo>
                    <a:pt x="1121434" y="287547"/>
                    <a:pt x="1141277" y="295888"/>
                    <a:pt x="1155939" y="310550"/>
                  </a:cubicBezTo>
                  <a:cubicBezTo>
                    <a:pt x="1164566" y="319177"/>
                    <a:pt x="1172059" y="329110"/>
                    <a:pt x="1181819" y="336430"/>
                  </a:cubicBezTo>
                  <a:cubicBezTo>
                    <a:pt x="1195232" y="346490"/>
                    <a:pt x="1210574" y="353683"/>
                    <a:pt x="1224951" y="362309"/>
                  </a:cubicBezTo>
                  <a:cubicBezTo>
                    <a:pt x="933139" y="459572"/>
                    <a:pt x="1164178" y="385688"/>
                    <a:pt x="353683" y="362309"/>
                  </a:cubicBezTo>
                  <a:cubicBezTo>
                    <a:pt x="335504" y="361785"/>
                    <a:pt x="319970" y="347312"/>
                    <a:pt x="301924" y="345056"/>
                  </a:cubicBezTo>
                  <a:cubicBezTo>
                    <a:pt x="250486" y="338626"/>
                    <a:pt x="198407" y="339305"/>
                    <a:pt x="146649" y="336430"/>
                  </a:cubicBezTo>
                  <a:cubicBezTo>
                    <a:pt x="36724" y="345590"/>
                    <a:pt x="24441" y="343618"/>
                    <a:pt x="0" y="345056"/>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276600" y="3605807"/>
              <a:ext cx="1295400" cy="645589"/>
            </a:xfrm>
            <a:custGeom>
              <a:avLst/>
              <a:gdLst>
                <a:gd name="connsiteX0" fmla="*/ 0 w 1224951"/>
                <a:gd name="connsiteY0" fmla="*/ 345056 h 411215"/>
                <a:gd name="connsiteX1" fmla="*/ 0 w 1224951"/>
                <a:gd name="connsiteY1" fmla="*/ 345056 h 411215"/>
                <a:gd name="connsiteX2" fmla="*/ 43132 w 1224951"/>
                <a:gd name="connsiteY2" fmla="*/ 267418 h 411215"/>
                <a:gd name="connsiteX3" fmla="*/ 60385 w 1224951"/>
                <a:gd name="connsiteY3" fmla="*/ 241539 h 411215"/>
                <a:gd name="connsiteX4" fmla="*/ 94890 w 1224951"/>
                <a:gd name="connsiteY4" fmla="*/ 207033 h 411215"/>
                <a:gd name="connsiteX5" fmla="*/ 163902 w 1224951"/>
                <a:gd name="connsiteY5" fmla="*/ 129396 h 411215"/>
                <a:gd name="connsiteX6" fmla="*/ 189781 w 1224951"/>
                <a:gd name="connsiteY6" fmla="*/ 112143 h 411215"/>
                <a:gd name="connsiteX7" fmla="*/ 215660 w 1224951"/>
                <a:gd name="connsiteY7" fmla="*/ 86264 h 411215"/>
                <a:gd name="connsiteX8" fmla="*/ 241539 w 1224951"/>
                <a:gd name="connsiteY8" fmla="*/ 69011 h 411215"/>
                <a:gd name="connsiteX9" fmla="*/ 301924 w 1224951"/>
                <a:gd name="connsiteY9" fmla="*/ 25879 h 411215"/>
                <a:gd name="connsiteX10" fmla="*/ 388188 w 1224951"/>
                <a:gd name="connsiteY10" fmla="*/ 0 h 411215"/>
                <a:gd name="connsiteX11" fmla="*/ 698739 w 1224951"/>
                <a:gd name="connsiteY11" fmla="*/ 8626 h 411215"/>
                <a:gd name="connsiteX12" fmla="*/ 759124 w 1224951"/>
                <a:gd name="connsiteY12" fmla="*/ 34505 h 411215"/>
                <a:gd name="connsiteX13" fmla="*/ 828136 w 1224951"/>
                <a:gd name="connsiteY13" fmla="*/ 69011 h 411215"/>
                <a:gd name="connsiteX14" fmla="*/ 879894 w 1224951"/>
                <a:gd name="connsiteY14" fmla="*/ 94890 h 411215"/>
                <a:gd name="connsiteX15" fmla="*/ 931653 w 1224951"/>
                <a:gd name="connsiteY15" fmla="*/ 129396 h 411215"/>
                <a:gd name="connsiteX16" fmla="*/ 983411 w 1224951"/>
                <a:gd name="connsiteY16" fmla="*/ 163901 h 411215"/>
                <a:gd name="connsiteX17" fmla="*/ 1026543 w 1224951"/>
                <a:gd name="connsiteY17" fmla="*/ 207033 h 411215"/>
                <a:gd name="connsiteX18" fmla="*/ 1052422 w 1224951"/>
                <a:gd name="connsiteY18" fmla="*/ 224286 h 411215"/>
                <a:gd name="connsiteX19" fmla="*/ 1104181 w 1224951"/>
                <a:gd name="connsiteY19" fmla="*/ 276045 h 411215"/>
                <a:gd name="connsiteX20" fmla="*/ 1155939 w 1224951"/>
                <a:gd name="connsiteY20" fmla="*/ 310550 h 411215"/>
                <a:gd name="connsiteX21" fmla="*/ 1181819 w 1224951"/>
                <a:gd name="connsiteY21" fmla="*/ 336430 h 411215"/>
                <a:gd name="connsiteX22" fmla="*/ 1224951 w 1224951"/>
                <a:gd name="connsiteY22" fmla="*/ 362309 h 411215"/>
                <a:gd name="connsiteX23" fmla="*/ 353683 w 1224951"/>
                <a:gd name="connsiteY23" fmla="*/ 362309 h 411215"/>
                <a:gd name="connsiteX24" fmla="*/ 301924 w 1224951"/>
                <a:gd name="connsiteY24" fmla="*/ 345056 h 411215"/>
                <a:gd name="connsiteX25" fmla="*/ 146649 w 1224951"/>
                <a:gd name="connsiteY25" fmla="*/ 336430 h 411215"/>
                <a:gd name="connsiteX26" fmla="*/ 0 w 1224951"/>
                <a:gd name="connsiteY26" fmla="*/ 345056 h 41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4951" h="411215">
                  <a:moveTo>
                    <a:pt x="0" y="345056"/>
                  </a:moveTo>
                  <a:lnTo>
                    <a:pt x="0" y="345056"/>
                  </a:lnTo>
                  <a:cubicBezTo>
                    <a:pt x="14377" y="319177"/>
                    <a:pt x="28215" y="292990"/>
                    <a:pt x="43132" y="267418"/>
                  </a:cubicBezTo>
                  <a:cubicBezTo>
                    <a:pt x="48356" y="258463"/>
                    <a:pt x="53638" y="249411"/>
                    <a:pt x="60385" y="241539"/>
                  </a:cubicBezTo>
                  <a:cubicBezTo>
                    <a:pt x="70971" y="229189"/>
                    <a:pt x="84304" y="219383"/>
                    <a:pt x="94890" y="207033"/>
                  </a:cubicBezTo>
                  <a:cubicBezTo>
                    <a:pt x="129462" y="166698"/>
                    <a:pt x="95904" y="174729"/>
                    <a:pt x="163902" y="129396"/>
                  </a:cubicBezTo>
                  <a:cubicBezTo>
                    <a:pt x="172528" y="123645"/>
                    <a:pt x="181816" y="118780"/>
                    <a:pt x="189781" y="112143"/>
                  </a:cubicBezTo>
                  <a:cubicBezTo>
                    <a:pt x="199153" y="104333"/>
                    <a:pt x="206288" y="94074"/>
                    <a:pt x="215660" y="86264"/>
                  </a:cubicBezTo>
                  <a:cubicBezTo>
                    <a:pt x="223625" y="79627"/>
                    <a:pt x="233103" y="75037"/>
                    <a:pt x="241539" y="69011"/>
                  </a:cubicBezTo>
                  <a:cubicBezTo>
                    <a:pt x="250652" y="62502"/>
                    <a:pt x="288375" y="32654"/>
                    <a:pt x="301924" y="25879"/>
                  </a:cubicBezTo>
                  <a:cubicBezTo>
                    <a:pt x="339755" y="6963"/>
                    <a:pt x="347781" y="8081"/>
                    <a:pt x="388188" y="0"/>
                  </a:cubicBezTo>
                  <a:cubicBezTo>
                    <a:pt x="491705" y="2875"/>
                    <a:pt x="595311" y="3455"/>
                    <a:pt x="698739" y="8626"/>
                  </a:cubicBezTo>
                  <a:cubicBezTo>
                    <a:pt x="735316" y="10455"/>
                    <a:pt x="730365" y="18818"/>
                    <a:pt x="759124" y="34505"/>
                  </a:cubicBezTo>
                  <a:cubicBezTo>
                    <a:pt x="781703" y="46821"/>
                    <a:pt x="806736" y="54744"/>
                    <a:pt x="828136" y="69011"/>
                  </a:cubicBezTo>
                  <a:cubicBezTo>
                    <a:pt x="861581" y="91308"/>
                    <a:pt x="844179" y="82986"/>
                    <a:pt x="879894" y="94890"/>
                  </a:cubicBezTo>
                  <a:cubicBezTo>
                    <a:pt x="897147" y="106392"/>
                    <a:pt x="916991" y="114734"/>
                    <a:pt x="931653" y="129396"/>
                  </a:cubicBezTo>
                  <a:cubicBezTo>
                    <a:pt x="963962" y="161705"/>
                    <a:pt x="945959" y="151417"/>
                    <a:pt x="983411" y="163901"/>
                  </a:cubicBezTo>
                  <a:cubicBezTo>
                    <a:pt x="1052422" y="209909"/>
                    <a:pt x="969034" y="149524"/>
                    <a:pt x="1026543" y="207033"/>
                  </a:cubicBezTo>
                  <a:cubicBezTo>
                    <a:pt x="1033874" y="214364"/>
                    <a:pt x="1044673" y="217398"/>
                    <a:pt x="1052422" y="224286"/>
                  </a:cubicBezTo>
                  <a:cubicBezTo>
                    <a:pt x="1070658" y="240496"/>
                    <a:pt x="1083879" y="262511"/>
                    <a:pt x="1104181" y="276045"/>
                  </a:cubicBezTo>
                  <a:cubicBezTo>
                    <a:pt x="1121434" y="287547"/>
                    <a:pt x="1141277" y="295888"/>
                    <a:pt x="1155939" y="310550"/>
                  </a:cubicBezTo>
                  <a:cubicBezTo>
                    <a:pt x="1164566" y="319177"/>
                    <a:pt x="1172059" y="329110"/>
                    <a:pt x="1181819" y="336430"/>
                  </a:cubicBezTo>
                  <a:cubicBezTo>
                    <a:pt x="1195232" y="346490"/>
                    <a:pt x="1210574" y="353683"/>
                    <a:pt x="1224951" y="362309"/>
                  </a:cubicBezTo>
                  <a:cubicBezTo>
                    <a:pt x="933139" y="459572"/>
                    <a:pt x="1164178" y="385688"/>
                    <a:pt x="353683" y="362309"/>
                  </a:cubicBezTo>
                  <a:cubicBezTo>
                    <a:pt x="335504" y="361785"/>
                    <a:pt x="319970" y="347312"/>
                    <a:pt x="301924" y="345056"/>
                  </a:cubicBezTo>
                  <a:cubicBezTo>
                    <a:pt x="250486" y="338626"/>
                    <a:pt x="198407" y="339305"/>
                    <a:pt x="146649" y="336430"/>
                  </a:cubicBezTo>
                  <a:cubicBezTo>
                    <a:pt x="36724" y="345590"/>
                    <a:pt x="24441" y="343618"/>
                    <a:pt x="0" y="345056"/>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flipH="1">
              <a:off x="4810528" y="4169072"/>
              <a:ext cx="1818735" cy="439249"/>
            </a:xfrm>
            <a:custGeom>
              <a:avLst/>
              <a:gdLst>
                <a:gd name="connsiteX0" fmla="*/ 0 w 1224951"/>
                <a:gd name="connsiteY0" fmla="*/ 345056 h 411215"/>
                <a:gd name="connsiteX1" fmla="*/ 0 w 1224951"/>
                <a:gd name="connsiteY1" fmla="*/ 345056 h 411215"/>
                <a:gd name="connsiteX2" fmla="*/ 43132 w 1224951"/>
                <a:gd name="connsiteY2" fmla="*/ 267418 h 411215"/>
                <a:gd name="connsiteX3" fmla="*/ 60385 w 1224951"/>
                <a:gd name="connsiteY3" fmla="*/ 241539 h 411215"/>
                <a:gd name="connsiteX4" fmla="*/ 94890 w 1224951"/>
                <a:gd name="connsiteY4" fmla="*/ 207033 h 411215"/>
                <a:gd name="connsiteX5" fmla="*/ 163902 w 1224951"/>
                <a:gd name="connsiteY5" fmla="*/ 129396 h 411215"/>
                <a:gd name="connsiteX6" fmla="*/ 189781 w 1224951"/>
                <a:gd name="connsiteY6" fmla="*/ 112143 h 411215"/>
                <a:gd name="connsiteX7" fmla="*/ 215660 w 1224951"/>
                <a:gd name="connsiteY7" fmla="*/ 86264 h 411215"/>
                <a:gd name="connsiteX8" fmla="*/ 241539 w 1224951"/>
                <a:gd name="connsiteY8" fmla="*/ 69011 h 411215"/>
                <a:gd name="connsiteX9" fmla="*/ 301924 w 1224951"/>
                <a:gd name="connsiteY9" fmla="*/ 25879 h 411215"/>
                <a:gd name="connsiteX10" fmla="*/ 388188 w 1224951"/>
                <a:gd name="connsiteY10" fmla="*/ 0 h 411215"/>
                <a:gd name="connsiteX11" fmla="*/ 698739 w 1224951"/>
                <a:gd name="connsiteY11" fmla="*/ 8626 h 411215"/>
                <a:gd name="connsiteX12" fmla="*/ 759124 w 1224951"/>
                <a:gd name="connsiteY12" fmla="*/ 34505 h 411215"/>
                <a:gd name="connsiteX13" fmla="*/ 828136 w 1224951"/>
                <a:gd name="connsiteY13" fmla="*/ 69011 h 411215"/>
                <a:gd name="connsiteX14" fmla="*/ 879894 w 1224951"/>
                <a:gd name="connsiteY14" fmla="*/ 94890 h 411215"/>
                <a:gd name="connsiteX15" fmla="*/ 931653 w 1224951"/>
                <a:gd name="connsiteY15" fmla="*/ 129396 h 411215"/>
                <a:gd name="connsiteX16" fmla="*/ 983411 w 1224951"/>
                <a:gd name="connsiteY16" fmla="*/ 163901 h 411215"/>
                <a:gd name="connsiteX17" fmla="*/ 1026543 w 1224951"/>
                <a:gd name="connsiteY17" fmla="*/ 207033 h 411215"/>
                <a:gd name="connsiteX18" fmla="*/ 1052422 w 1224951"/>
                <a:gd name="connsiteY18" fmla="*/ 224286 h 411215"/>
                <a:gd name="connsiteX19" fmla="*/ 1104181 w 1224951"/>
                <a:gd name="connsiteY19" fmla="*/ 276045 h 411215"/>
                <a:gd name="connsiteX20" fmla="*/ 1155939 w 1224951"/>
                <a:gd name="connsiteY20" fmla="*/ 310550 h 411215"/>
                <a:gd name="connsiteX21" fmla="*/ 1181819 w 1224951"/>
                <a:gd name="connsiteY21" fmla="*/ 336430 h 411215"/>
                <a:gd name="connsiteX22" fmla="*/ 1224951 w 1224951"/>
                <a:gd name="connsiteY22" fmla="*/ 362309 h 411215"/>
                <a:gd name="connsiteX23" fmla="*/ 353683 w 1224951"/>
                <a:gd name="connsiteY23" fmla="*/ 362309 h 411215"/>
                <a:gd name="connsiteX24" fmla="*/ 301924 w 1224951"/>
                <a:gd name="connsiteY24" fmla="*/ 345056 h 411215"/>
                <a:gd name="connsiteX25" fmla="*/ 146649 w 1224951"/>
                <a:gd name="connsiteY25" fmla="*/ 336430 h 411215"/>
                <a:gd name="connsiteX26" fmla="*/ 0 w 1224951"/>
                <a:gd name="connsiteY26" fmla="*/ 345056 h 41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4951" h="411215">
                  <a:moveTo>
                    <a:pt x="0" y="345056"/>
                  </a:moveTo>
                  <a:lnTo>
                    <a:pt x="0" y="345056"/>
                  </a:lnTo>
                  <a:cubicBezTo>
                    <a:pt x="14377" y="319177"/>
                    <a:pt x="28215" y="292990"/>
                    <a:pt x="43132" y="267418"/>
                  </a:cubicBezTo>
                  <a:cubicBezTo>
                    <a:pt x="48356" y="258463"/>
                    <a:pt x="53638" y="249411"/>
                    <a:pt x="60385" y="241539"/>
                  </a:cubicBezTo>
                  <a:cubicBezTo>
                    <a:pt x="70971" y="229189"/>
                    <a:pt x="84304" y="219383"/>
                    <a:pt x="94890" y="207033"/>
                  </a:cubicBezTo>
                  <a:cubicBezTo>
                    <a:pt x="129462" y="166698"/>
                    <a:pt x="95904" y="174729"/>
                    <a:pt x="163902" y="129396"/>
                  </a:cubicBezTo>
                  <a:cubicBezTo>
                    <a:pt x="172528" y="123645"/>
                    <a:pt x="181816" y="118780"/>
                    <a:pt x="189781" y="112143"/>
                  </a:cubicBezTo>
                  <a:cubicBezTo>
                    <a:pt x="199153" y="104333"/>
                    <a:pt x="206288" y="94074"/>
                    <a:pt x="215660" y="86264"/>
                  </a:cubicBezTo>
                  <a:cubicBezTo>
                    <a:pt x="223625" y="79627"/>
                    <a:pt x="233103" y="75037"/>
                    <a:pt x="241539" y="69011"/>
                  </a:cubicBezTo>
                  <a:cubicBezTo>
                    <a:pt x="250652" y="62502"/>
                    <a:pt x="288375" y="32654"/>
                    <a:pt x="301924" y="25879"/>
                  </a:cubicBezTo>
                  <a:cubicBezTo>
                    <a:pt x="339755" y="6963"/>
                    <a:pt x="347781" y="8081"/>
                    <a:pt x="388188" y="0"/>
                  </a:cubicBezTo>
                  <a:cubicBezTo>
                    <a:pt x="491705" y="2875"/>
                    <a:pt x="595311" y="3455"/>
                    <a:pt x="698739" y="8626"/>
                  </a:cubicBezTo>
                  <a:cubicBezTo>
                    <a:pt x="735316" y="10455"/>
                    <a:pt x="730365" y="18818"/>
                    <a:pt x="759124" y="34505"/>
                  </a:cubicBezTo>
                  <a:cubicBezTo>
                    <a:pt x="781703" y="46821"/>
                    <a:pt x="806736" y="54744"/>
                    <a:pt x="828136" y="69011"/>
                  </a:cubicBezTo>
                  <a:cubicBezTo>
                    <a:pt x="861581" y="91308"/>
                    <a:pt x="844179" y="82986"/>
                    <a:pt x="879894" y="94890"/>
                  </a:cubicBezTo>
                  <a:cubicBezTo>
                    <a:pt x="897147" y="106392"/>
                    <a:pt x="916991" y="114734"/>
                    <a:pt x="931653" y="129396"/>
                  </a:cubicBezTo>
                  <a:cubicBezTo>
                    <a:pt x="963962" y="161705"/>
                    <a:pt x="945959" y="151417"/>
                    <a:pt x="983411" y="163901"/>
                  </a:cubicBezTo>
                  <a:cubicBezTo>
                    <a:pt x="1052422" y="209909"/>
                    <a:pt x="969034" y="149524"/>
                    <a:pt x="1026543" y="207033"/>
                  </a:cubicBezTo>
                  <a:cubicBezTo>
                    <a:pt x="1033874" y="214364"/>
                    <a:pt x="1044673" y="217398"/>
                    <a:pt x="1052422" y="224286"/>
                  </a:cubicBezTo>
                  <a:cubicBezTo>
                    <a:pt x="1070658" y="240496"/>
                    <a:pt x="1083879" y="262511"/>
                    <a:pt x="1104181" y="276045"/>
                  </a:cubicBezTo>
                  <a:cubicBezTo>
                    <a:pt x="1121434" y="287547"/>
                    <a:pt x="1141277" y="295888"/>
                    <a:pt x="1155939" y="310550"/>
                  </a:cubicBezTo>
                  <a:cubicBezTo>
                    <a:pt x="1164566" y="319177"/>
                    <a:pt x="1172059" y="329110"/>
                    <a:pt x="1181819" y="336430"/>
                  </a:cubicBezTo>
                  <a:cubicBezTo>
                    <a:pt x="1195232" y="346490"/>
                    <a:pt x="1210574" y="353683"/>
                    <a:pt x="1224951" y="362309"/>
                  </a:cubicBezTo>
                  <a:cubicBezTo>
                    <a:pt x="933139" y="459572"/>
                    <a:pt x="1164178" y="385688"/>
                    <a:pt x="353683" y="362309"/>
                  </a:cubicBezTo>
                  <a:cubicBezTo>
                    <a:pt x="335504" y="361785"/>
                    <a:pt x="319970" y="347312"/>
                    <a:pt x="301924" y="345056"/>
                  </a:cubicBezTo>
                  <a:cubicBezTo>
                    <a:pt x="250486" y="338626"/>
                    <a:pt x="198407" y="339305"/>
                    <a:pt x="146649" y="336430"/>
                  </a:cubicBezTo>
                  <a:cubicBezTo>
                    <a:pt x="36724" y="345590"/>
                    <a:pt x="24441" y="343618"/>
                    <a:pt x="0" y="345056"/>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793620" y="4095380"/>
              <a:ext cx="543602" cy="343274"/>
            </a:xfrm>
            <a:custGeom>
              <a:avLst/>
              <a:gdLst>
                <a:gd name="connsiteX0" fmla="*/ 0 w 1224951"/>
                <a:gd name="connsiteY0" fmla="*/ 345056 h 411215"/>
                <a:gd name="connsiteX1" fmla="*/ 0 w 1224951"/>
                <a:gd name="connsiteY1" fmla="*/ 345056 h 411215"/>
                <a:gd name="connsiteX2" fmla="*/ 43132 w 1224951"/>
                <a:gd name="connsiteY2" fmla="*/ 267418 h 411215"/>
                <a:gd name="connsiteX3" fmla="*/ 60385 w 1224951"/>
                <a:gd name="connsiteY3" fmla="*/ 241539 h 411215"/>
                <a:gd name="connsiteX4" fmla="*/ 94890 w 1224951"/>
                <a:gd name="connsiteY4" fmla="*/ 207033 h 411215"/>
                <a:gd name="connsiteX5" fmla="*/ 163902 w 1224951"/>
                <a:gd name="connsiteY5" fmla="*/ 129396 h 411215"/>
                <a:gd name="connsiteX6" fmla="*/ 189781 w 1224951"/>
                <a:gd name="connsiteY6" fmla="*/ 112143 h 411215"/>
                <a:gd name="connsiteX7" fmla="*/ 215660 w 1224951"/>
                <a:gd name="connsiteY7" fmla="*/ 86264 h 411215"/>
                <a:gd name="connsiteX8" fmla="*/ 241539 w 1224951"/>
                <a:gd name="connsiteY8" fmla="*/ 69011 h 411215"/>
                <a:gd name="connsiteX9" fmla="*/ 301924 w 1224951"/>
                <a:gd name="connsiteY9" fmla="*/ 25879 h 411215"/>
                <a:gd name="connsiteX10" fmla="*/ 388188 w 1224951"/>
                <a:gd name="connsiteY10" fmla="*/ 0 h 411215"/>
                <a:gd name="connsiteX11" fmla="*/ 698739 w 1224951"/>
                <a:gd name="connsiteY11" fmla="*/ 8626 h 411215"/>
                <a:gd name="connsiteX12" fmla="*/ 759124 w 1224951"/>
                <a:gd name="connsiteY12" fmla="*/ 34505 h 411215"/>
                <a:gd name="connsiteX13" fmla="*/ 828136 w 1224951"/>
                <a:gd name="connsiteY13" fmla="*/ 69011 h 411215"/>
                <a:gd name="connsiteX14" fmla="*/ 879894 w 1224951"/>
                <a:gd name="connsiteY14" fmla="*/ 94890 h 411215"/>
                <a:gd name="connsiteX15" fmla="*/ 931653 w 1224951"/>
                <a:gd name="connsiteY15" fmla="*/ 129396 h 411215"/>
                <a:gd name="connsiteX16" fmla="*/ 983411 w 1224951"/>
                <a:gd name="connsiteY16" fmla="*/ 163901 h 411215"/>
                <a:gd name="connsiteX17" fmla="*/ 1026543 w 1224951"/>
                <a:gd name="connsiteY17" fmla="*/ 207033 h 411215"/>
                <a:gd name="connsiteX18" fmla="*/ 1052422 w 1224951"/>
                <a:gd name="connsiteY18" fmla="*/ 224286 h 411215"/>
                <a:gd name="connsiteX19" fmla="*/ 1104181 w 1224951"/>
                <a:gd name="connsiteY19" fmla="*/ 276045 h 411215"/>
                <a:gd name="connsiteX20" fmla="*/ 1155939 w 1224951"/>
                <a:gd name="connsiteY20" fmla="*/ 310550 h 411215"/>
                <a:gd name="connsiteX21" fmla="*/ 1181819 w 1224951"/>
                <a:gd name="connsiteY21" fmla="*/ 336430 h 411215"/>
                <a:gd name="connsiteX22" fmla="*/ 1224951 w 1224951"/>
                <a:gd name="connsiteY22" fmla="*/ 362309 h 411215"/>
                <a:gd name="connsiteX23" fmla="*/ 353683 w 1224951"/>
                <a:gd name="connsiteY23" fmla="*/ 362309 h 411215"/>
                <a:gd name="connsiteX24" fmla="*/ 301924 w 1224951"/>
                <a:gd name="connsiteY24" fmla="*/ 345056 h 411215"/>
                <a:gd name="connsiteX25" fmla="*/ 146649 w 1224951"/>
                <a:gd name="connsiteY25" fmla="*/ 336430 h 411215"/>
                <a:gd name="connsiteX26" fmla="*/ 0 w 1224951"/>
                <a:gd name="connsiteY26" fmla="*/ 345056 h 41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4951" h="411215">
                  <a:moveTo>
                    <a:pt x="0" y="345056"/>
                  </a:moveTo>
                  <a:lnTo>
                    <a:pt x="0" y="345056"/>
                  </a:lnTo>
                  <a:cubicBezTo>
                    <a:pt x="14377" y="319177"/>
                    <a:pt x="28215" y="292990"/>
                    <a:pt x="43132" y="267418"/>
                  </a:cubicBezTo>
                  <a:cubicBezTo>
                    <a:pt x="48356" y="258463"/>
                    <a:pt x="53638" y="249411"/>
                    <a:pt x="60385" y="241539"/>
                  </a:cubicBezTo>
                  <a:cubicBezTo>
                    <a:pt x="70971" y="229189"/>
                    <a:pt x="84304" y="219383"/>
                    <a:pt x="94890" y="207033"/>
                  </a:cubicBezTo>
                  <a:cubicBezTo>
                    <a:pt x="129462" y="166698"/>
                    <a:pt x="95904" y="174729"/>
                    <a:pt x="163902" y="129396"/>
                  </a:cubicBezTo>
                  <a:cubicBezTo>
                    <a:pt x="172528" y="123645"/>
                    <a:pt x="181816" y="118780"/>
                    <a:pt x="189781" y="112143"/>
                  </a:cubicBezTo>
                  <a:cubicBezTo>
                    <a:pt x="199153" y="104333"/>
                    <a:pt x="206288" y="94074"/>
                    <a:pt x="215660" y="86264"/>
                  </a:cubicBezTo>
                  <a:cubicBezTo>
                    <a:pt x="223625" y="79627"/>
                    <a:pt x="233103" y="75037"/>
                    <a:pt x="241539" y="69011"/>
                  </a:cubicBezTo>
                  <a:cubicBezTo>
                    <a:pt x="250652" y="62502"/>
                    <a:pt x="288375" y="32654"/>
                    <a:pt x="301924" y="25879"/>
                  </a:cubicBezTo>
                  <a:cubicBezTo>
                    <a:pt x="339755" y="6963"/>
                    <a:pt x="347781" y="8081"/>
                    <a:pt x="388188" y="0"/>
                  </a:cubicBezTo>
                  <a:cubicBezTo>
                    <a:pt x="491705" y="2875"/>
                    <a:pt x="595311" y="3455"/>
                    <a:pt x="698739" y="8626"/>
                  </a:cubicBezTo>
                  <a:cubicBezTo>
                    <a:pt x="735316" y="10455"/>
                    <a:pt x="730365" y="18818"/>
                    <a:pt x="759124" y="34505"/>
                  </a:cubicBezTo>
                  <a:cubicBezTo>
                    <a:pt x="781703" y="46821"/>
                    <a:pt x="806736" y="54744"/>
                    <a:pt x="828136" y="69011"/>
                  </a:cubicBezTo>
                  <a:cubicBezTo>
                    <a:pt x="861581" y="91308"/>
                    <a:pt x="844179" y="82986"/>
                    <a:pt x="879894" y="94890"/>
                  </a:cubicBezTo>
                  <a:cubicBezTo>
                    <a:pt x="897147" y="106392"/>
                    <a:pt x="916991" y="114734"/>
                    <a:pt x="931653" y="129396"/>
                  </a:cubicBezTo>
                  <a:cubicBezTo>
                    <a:pt x="963962" y="161705"/>
                    <a:pt x="945959" y="151417"/>
                    <a:pt x="983411" y="163901"/>
                  </a:cubicBezTo>
                  <a:cubicBezTo>
                    <a:pt x="1052422" y="209909"/>
                    <a:pt x="969034" y="149524"/>
                    <a:pt x="1026543" y="207033"/>
                  </a:cubicBezTo>
                  <a:cubicBezTo>
                    <a:pt x="1033874" y="214364"/>
                    <a:pt x="1044673" y="217398"/>
                    <a:pt x="1052422" y="224286"/>
                  </a:cubicBezTo>
                  <a:cubicBezTo>
                    <a:pt x="1070658" y="240496"/>
                    <a:pt x="1083879" y="262511"/>
                    <a:pt x="1104181" y="276045"/>
                  </a:cubicBezTo>
                  <a:cubicBezTo>
                    <a:pt x="1121434" y="287547"/>
                    <a:pt x="1141277" y="295888"/>
                    <a:pt x="1155939" y="310550"/>
                  </a:cubicBezTo>
                  <a:cubicBezTo>
                    <a:pt x="1164566" y="319177"/>
                    <a:pt x="1172059" y="329110"/>
                    <a:pt x="1181819" y="336430"/>
                  </a:cubicBezTo>
                  <a:cubicBezTo>
                    <a:pt x="1195232" y="346490"/>
                    <a:pt x="1210574" y="353683"/>
                    <a:pt x="1224951" y="362309"/>
                  </a:cubicBezTo>
                  <a:cubicBezTo>
                    <a:pt x="933139" y="459572"/>
                    <a:pt x="1164178" y="385688"/>
                    <a:pt x="353683" y="362309"/>
                  </a:cubicBezTo>
                  <a:cubicBezTo>
                    <a:pt x="335504" y="361785"/>
                    <a:pt x="319970" y="347312"/>
                    <a:pt x="301924" y="345056"/>
                  </a:cubicBezTo>
                  <a:cubicBezTo>
                    <a:pt x="250486" y="338626"/>
                    <a:pt x="198407" y="339305"/>
                    <a:pt x="146649" y="336430"/>
                  </a:cubicBezTo>
                  <a:cubicBezTo>
                    <a:pt x="36724" y="345590"/>
                    <a:pt x="24441" y="343618"/>
                    <a:pt x="0" y="345056"/>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rot="280085" flipH="1">
              <a:off x="4040194" y="4329917"/>
              <a:ext cx="1013021" cy="234701"/>
            </a:xfrm>
            <a:custGeom>
              <a:avLst/>
              <a:gdLst>
                <a:gd name="connsiteX0" fmla="*/ 0 w 1224951"/>
                <a:gd name="connsiteY0" fmla="*/ 345056 h 411215"/>
                <a:gd name="connsiteX1" fmla="*/ 0 w 1224951"/>
                <a:gd name="connsiteY1" fmla="*/ 345056 h 411215"/>
                <a:gd name="connsiteX2" fmla="*/ 43132 w 1224951"/>
                <a:gd name="connsiteY2" fmla="*/ 267418 h 411215"/>
                <a:gd name="connsiteX3" fmla="*/ 60385 w 1224951"/>
                <a:gd name="connsiteY3" fmla="*/ 241539 h 411215"/>
                <a:gd name="connsiteX4" fmla="*/ 94890 w 1224951"/>
                <a:gd name="connsiteY4" fmla="*/ 207033 h 411215"/>
                <a:gd name="connsiteX5" fmla="*/ 163902 w 1224951"/>
                <a:gd name="connsiteY5" fmla="*/ 129396 h 411215"/>
                <a:gd name="connsiteX6" fmla="*/ 189781 w 1224951"/>
                <a:gd name="connsiteY6" fmla="*/ 112143 h 411215"/>
                <a:gd name="connsiteX7" fmla="*/ 215660 w 1224951"/>
                <a:gd name="connsiteY7" fmla="*/ 86264 h 411215"/>
                <a:gd name="connsiteX8" fmla="*/ 241539 w 1224951"/>
                <a:gd name="connsiteY8" fmla="*/ 69011 h 411215"/>
                <a:gd name="connsiteX9" fmla="*/ 301924 w 1224951"/>
                <a:gd name="connsiteY9" fmla="*/ 25879 h 411215"/>
                <a:gd name="connsiteX10" fmla="*/ 388188 w 1224951"/>
                <a:gd name="connsiteY10" fmla="*/ 0 h 411215"/>
                <a:gd name="connsiteX11" fmla="*/ 698739 w 1224951"/>
                <a:gd name="connsiteY11" fmla="*/ 8626 h 411215"/>
                <a:gd name="connsiteX12" fmla="*/ 759124 w 1224951"/>
                <a:gd name="connsiteY12" fmla="*/ 34505 h 411215"/>
                <a:gd name="connsiteX13" fmla="*/ 828136 w 1224951"/>
                <a:gd name="connsiteY13" fmla="*/ 69011 h 411215"/>
                <a:gd name="connsiteX14" fmla="*/ 879894 w 1224951"/>
                <a:gd name="connsiteY14" fmla="*/ 94890 h 411215"/>
                <a:gd name="connsiteX15" fmla="*/ 931653 w 1224951"/>
                <a:gd name="connsiteY15" fmla="*/ 129396 h 411215"/>
                <a:gd name="connsiteX16" fmla="*/ 983411 w 1224951"/>
                <a:gd name="connsiteY16" fmla="*/ 163901 h 411215"/>
                <a:gd name="connsiteX17" fmla="*/ 1026543 w 1224951"/>
                <a:gd name="connsiteY17" fmla="*/ 207033 h 411215"/>
                <a:gd name="connsiteX18" fmla="*/ 1052422 w 1224951"/>
                <a:gd name="connsiteY18" fmla="*/ 224286 h 411215"/>
                <a:gd name="connsiteX19" fmla="*/ 1104181 w 1224951"/>
                <a:gd name="connsiteY19" fmla="*/ 276045 h 411215"/>
                <a:gd name="connsiteX20" fmla="*/ 1155939 w 1224951"/>
                <a:gd name="connsiteY20" fmla="*/ 310550 h 411215"/>
                <a:gd name="connsiteX21" fmla="*/ 1181819 w 1224951"/>
                <a:gd name="connsiteY21" fmla="*/ 336430 h 411215"/>
                <a:gd name="connsiteX22" fmla="*/ 1224951 w 1224951"/>
                <a:gd name="connsiteY22" fmla="*/ 362309 h 411215"/>
                <a:gd name="connsiteX23" fmla="*/ 353683 w 1224951"/>
                <a:gd name="connsiteY23" fmla="*/ 362309 h 411215"/>
                <a:gd name="connsiteX24" fmla="*/ 301924 w 1224951"/>
                <a:gd name="connsiteY24" fmla="*/ 345056 h 411215"/>
                <a:gd name="connsiteX25" fmla="*/ 146649 w 1224951"/>
                <a:gd name="connsiteY25" fmla="*/ 336430 h 411215"/>
                <a:gd name="connsiteX26" fmla="*/ 0 w 1224951"/>
                <a:gd name="connsiteY26" fmla="*/ 345056 h 41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4951" h="411215">
                  <a:moveTo>
                    <a:pt x="0" y="345056"/>
                  </a:moveTo>
                  <a:lnTo>
                    <a:pt x="0" y="345056"/>
                  </a:lnTo>
                  <a:cubicBezTo>
                    <a:pt x="14377" y="319177"/>
                    <a:pt x="28215" y="292990"/>
                    <a:pt x="43132" y="267418"/>
                  </a:cubicBezTo>
                  <a:cubicBezTo>
                    <a:pt x="48356" y="258463"/>
                    <a:pt x="53638" y="249411"/>
                    <a:pt x="60385" y="241539"/>
                  </a:cubicBezTo>
                  <a:cubicBezTo>
                    <a:pt x="70971" y="229189"/>
                    <a:pt x="84304" y="219383"/>
                    <a:pt x="94890" y="207033"/>
                  </a:cubicBezTo>
                  <a:cubicBezTo>
                    <a:pt x="129462" y="166698"/>
                    <a:pt x="95904" y="174729"/>
                    <a:pt x="163902" y="129396"/>
                  </a:cubicBezTo>
                  <a:cubicBezTo>
                    <a:pt x="172528" y="123645"/>
                    <a:pt x="181816" y="118780"/>
                    <a:pt x="189781" y="112143"/>
                  </a:cubicBezTo>
                  <a:cubicBezTo>
                    <a:pt x="199153" y="104333"/>
                    <a:pt x="206288" y="94074"/>
                    <a:pt x="215660" y="86264"/>
                  </a:cubicBezTo>
                  <a:cubicBezTo>
                    <a:pt x="223625" y="79627"/>
                    <a:pt x="233103" y="75037"/>
                    <a:pt x="241539" y="69011"/>
                  </a:cubicBezTo>
                  <a:cubicBezTo>
                    <a:pt x="250652" y="62502"/>
                    <a:pt x="288375" y="32654"/>
                    <a:pt x="301924" y="25879"/>
                  </a:cubicBezTo>
                  <a:cubicBezTo>
                    <a:pt x="339755" y="6963"/>
                    <a:pt x="347781" y="8081"/>
                    <a:pt x="388188" y="0"/>
                  </a:cubicBezTo>
                  <a:cubicBezTo>
                    <a:pt x="491705" y="2875"/>
                    <a:pt x="595311" y="3455"/>
                    <a:pt x="698739" y="8626"/>
                  </a:cubicBezTo>
                  <a:cubicBezTo>
                    <a:pt x="735316" y="10455"/>
                    <a:pt x="730365" y="18818"/>
                    <a:pt x="759124" y="34505"/>
                  </a:cubicBezTo>
                  <a:cubicBezTo>
                    <a:pt x="781703" y="46821"/>
                    <a:pt x="806736" y="54744"/>
                    <a:pt x="828136" y="69011"/>
                  </a:cubicBezTo>
                  <a:cubicBezTo>
                    <a:pt x="861581" y="91308"/>
                    <a:pt x="844179" y="82986"/>
                    <a:pt x="879894" y="94890"/>
                  </a:cubicBezTo>
                  <a:cubicBezTo>
                    <a:pt x="897147" y="106392"/>
                    <a:pt x="916991" y="114734"/>
                    <a:pt x="931653" y="129396"/>
                  </a:cubicBezTo>
                  <a:cubicBezTo>
                    <a:pt x="963962" y="161705"/>
                    <a:pt x="945959" y="151417"/>
                    <a:pt x="983411" y="163901"/>
                  </a:cubicBezTo>
                  <a:cubicBezTo>
                    <a:pt x="1052422" y="209909"/>
                    <a:pt x="969034" y="149524"/>
                    <a:pt x="1026543" y="207033"/>
                  </a:cubicBezTo>
                  <a:cubicBezTo>
                    <a:pt x="1033874" y="214364"/>
                    <a:pt x="1044673" y="217398"/>
                    <a:pt x="1052422" y="224286"/>
                  </a:cubicBezTo>
                  <a:cubicBezTo>
                    <a:pt x="1070658" y="240496"/>
                    <a:pt x="1083879" y="262511"/>
                    <a:pt x="1104181" y="276045"/>
                  </a:cubicBezTo>
                  <a:cubicBezTo>
                    <a:pt x="1121434" y="287547"/>
                    <a:pt x="1141277" y="295888"/>
                    <a:pt x="1155939" y="310550"/>
                  </a:cubicBezTo>
                  <a:cubicBezTo>
                    <a:pt x="1164566" y="319177"/>
                    <a:pt x="1172059" y="329110"/>
                    <a:pt x="1181819" y="336430"/>
                  </a:cubicBezTo>
                  <a:cubicBezTo>
                    <a:pt x="1195232" y="346490"/>
                    <a:pt x="1210574" y="353683"/>
                    <a:pt x="1224951" y="362309"/>
                  </a:cubicBezTo>
                  <a:cubicBezTo>
                    <a:pt x="933139" y="459572"/>
                    <a:pt x="1164178" y="385688"/>
                    <a:pt x="353683" y="362309"/>
                  </a:cubicBezTo>
                  <a:cubicBezTo>
                    <a:pt x="335504" y="361785"/>
                    <a:pt x="319970" y="347312"/>
                    <a:pt x="301924" y="345056"/>
                  </a:cubicBezTo>
                  <a:cubicBezTo>
                    <a:pt x="250486" y="338626"/>
                    <a:pt x="198407" y="339305"/>
                    <a:pt x="146649" y="336430"/>
                  </a:cubicBezTo>
                  <a:cubicBezTo>
                    <a:pt x="36724" y="345590"/>
                    <a:pt x="24441" y="343618"/>
                    <a:pt x="0" y="345056"/>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flipH="1">
            <a:off x="544789" y="3545731"/>
            <a:ext cx="483743" cy="2052995"/>
            <a:chOff x="3660344" y="1093743"/>
            <a:chExt cx="874723" cy="3694215"/>
          </a:xfrm>
          <a:solidFill>
            <a:srgbClr val="FF0000"/>
          </a:solidFill>
        </p:grpSpPr>
        <p:sp>
          <p:nvSpPr>
            <p:cNvPr id="82" name="Rounded Rectangle 81"/>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Rounded Rectangle 82"/>
            <p:cNvSpPr/>
            <p:nvPr/>
          </p:nvSpPr>
          <p:spPr>
            <a:xfrm rot="2558447">
              <a:off x="3693801" y="1842323"/>
              <a:ext cx="272655" cy="113464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ounded Rectangle 83"/>
            <p:cNvSpPr/>
            <p:nvPr/>
          </p:nvSpPr>
          <p:spPr>
            <a:xfrm rot="1069183">
              <a:off x="3817347" y="3302077"/>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ounded Rectangle 84"/>
            <p:cNvSpPr/>
            <p:nvPr/>
          </p:nvSpPr>
          <p:spPr>
            <a:xfrm rot="10017092">
              <a:off x="4243520" y="3355934"/>
              <a:ext cx="291547" cy="143202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Oval 85"/>
            <p:cNvSpPr/>
            <p:nvPr/>
          </p:nvSpPr>
          <p:spPr>
            <a:xfrm>
              <a:off x="3660344" y="1093743"/>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Rounded Rectangle 86"/>
            <p:cNvSpPr/>
            <p:nvPr/>
          </p:nvSpPr>
          <p:spPr>
            <a:xfrm rot="6967905">
              <a:off x="3239732" y="2436183"/>
              <a:ext cx="1349509"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5" name="Group 74"/>
          <p:cNvGrpSpPr/>
          <p:nvPr/>
        </p:nvGrpSpPr>
        <p:grpSpPr>
          <a:xfrm>
            <a:off x="1743001" y="4926584"/>
            <a:ext cx="423030" cy="762289"/>
            <a:chOff x="2379786" y="2119512"/>
            <a:chExt cx="1622628" cy="2334657"/>
          </a:xfrm>
        </p:grpSpPr>
        <p:sp>
          <p:nvSpPr>
            <p:cNvPr id="77" name="Moon 76"/>
            <p:cNvSpPr/>
            <p:nvPr/>
          </p:nvSpPr>
          <p:spPr>
            <a:xfrm>
              <a:off x="2928863" y="2119512"/>
              <a:ext cx="457200" cy="1721224"/>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9791201">
              <a:off x="2379786" y="2732945"/>
              <a:ext cx="820270" cy="1721224"/>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2497194">
              <a:off x="3182144" y="2718606"/>
              <a:ext cx="820270" cy="1721224"/>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Freeform 75"/>
          <p:cNvSpPr/>
          <p:nvPr/>
        </p:nvSpPr>
        <p:spPr>
          <a:xfrm flipH="1">
            <a:off x="1595294" y="5541878"/>
            <a:ext cx="828902" cy="200191"/>
          </a:xfrm>
          <a:custGeom>
            <a:avLst/>
            <a:gdLst>
              <a:gd name="connsiteX0" fmla="*/ 0 w 1224951"/>
              <a:gd name="connsiteY0" fmla="*/ 345056 h 411215"/>
              <a:gd name="connsiteX1" fmla="*/ 0 w 1224951"/>
              <a:gd name="connsiteY1" fmla="*/ 345056 h 411215"/>
              <a:gd name="connsiteX2" fmla="*/ 43132 w 1224951"/>
              <a:gd name="connsiteY2" fmla="*/ 267418 h 411215"/>
              <a:gd name="connsiteX3" fmla="*/ 60385 w 1224951"/>
              <a:gd name="connsiteY3" fmla="*/ 241539 h 411215"/>
              <a:gd name="connsiteX4" fmla="*/ 94890 w 1224951"/>
              <a:gd name="connsiteY4" fmla="*/ 207033 h 411215"/>
              <a:gd name="connsiteX5" fmla="*/ 163902 w 1224951"/>
              <a:gd name="connsiteY5" fmla="*/ 129396 h 411215"/>
              <a:gd name="connsiteX6" fmla="*/ 189781 w 1224951"/>
              <a:gd name="connsiteY6" fmla="*/ 112143 h 411215"/>
              <a:gd name="connsiteX7" fmla="*/ 215660 w 1224951"/>
              <a:gd name="connsiteY7" fmla="*/ 86264 h 411215"/>
              <a:gd name="connsiteX8" fmla="*/ 241539 w 1224951"/>
              <a:gd name="connsiteY8" fmla="*/ 69011 h 411215"/>
              <a:gd name="connsiteX9" fmla="*/ 301924 w 1224951"/>
              <a:gd name="connsiteY9" fmla="*/ 25879 h 411215"/>
              <a:gd name="connsiteX10" fmla="*/ 388188 w 1224951"/>
              <a:gd name="connsiteY10" fmla="*/ 0 h 411215"/>
              <a:gd name="connsiteX11" fmla="*/ 698739 w 1224951"/>
              <a:gd name="connsiteY11" fmla="*/ 8626 h 411215"/>
              <a:gd name="connsiteX12" fmla="*/ 759124 w 1224951"/>
              <a:gd name="connsiteY12" fmla="*/ 34505 h 411215"/>
              <a:gd name="connsiteX13" fmla="*/ 828136 w 1224951"/>
              <a:gd name="connsiteY13" fmla="*/ 69011 h 411215"/>
              <a:gd name="connsiteX14" fmla="*/ 879894 w 1224951"/>
              <a:gd name="connsiteY14" fmla="*/ 94890 h 411215"/>
              <a:gd name="connsiteX15" fmla="*/ 931653 w 1224951"/>
              <a:gd name="connsiteY15" fmla="*/ 129396 h 411215"/>
              <a:gd name="connsiteX16" fmla="*/ 983411 w 1224951"/>
              <a:gd name="connsiteY16" fmla="*/ 163901 h 411215"/>
              <a:gd name="connsiteX17" fmla="*/ 1026543 w 1224951"/>
              <a:gd name="connsiteY17" fmla="*/ 207033 h 411215"/>
              <a:gd name="connsiteX18" fmla="*/ 1052422 w 1224951"/>
              <a:gd name="connsiteY18" fmla="*/ 224286 h 411215"/>
              <a:gd name="connsiteX19" fmla="*/ 1104181 w 1224951"/>
              <a:gd name="connsiteY19" fmla="*/ 276045 h 411215"/>
              <a:gd name="connsiteX20" fmla="*/ 1155939 w 1224951"/>
              <a:gd name="connsiteY20" fmla="*/ 310550 h 411215"/>
              <a:gd name="connsiteX21" fmla="*/ 1181819 w 1224951"/>
              <a:gd name="connsiteY21" fmla="*/ 336430 h 411215"/>
              <a:gd name="connsiteX22" fmla="*/ 1224951 w 1224951"/>
              <a:gd name="connsiteY22" fmla="*/ 362309 h 411215"/>
              <a:gd name="connsiteX23" fmla="*/ 353683 w 1224951"/>
              <a:gd name="connsiteY23" fmla="*/ 362309 h 411215"/>
              <a:gd name="connsiteX24" fmla="*/ 301924 w 1224951"/>
              <a:gd name="connsiteY24" fmla="*/ 345056 h 411215"/>
              <a:gd name="connsiteX25" fmla="*/ 146649 w 1224951"/>
              <a:gd name="connsiteY25" fmla="*/ 336430 h 411215"/>
              <a:gd name="connsiteX26" fmla="*/ 0 w 1224951"/>
              <a:gd name="connsiteY26" fmla="*/ 345056 h 41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4951" h="411215">
                <a:moveTo>
                  <a:pt x="0" y="345056"/>
                </a:moveTo>
                <a:lnTo>
                  <a:pt x="0" y="345056"/>
                </a:lnTo>
                <a:cubicBezTo>
                  <a:pt x="14377" y="319177"/>
                  <a:pt x="28215" y="292990"/>
                  <a:pt x="43132" y="267418"/>
                </a:cubicBezTo>
                <a:cubicBezTo>
                  <a:pt x="48356" y="258463"/>
                  <a:pt x="53638" y="249411"/>
                  <a:pt x="60385" y="241539"/>
                </a:cubicBezTo>
                <a:cubicBezTo>
                  <a:pt x="70971" y="229189"/>
                  <a:pt x="84304" y="219383"/>
                  <a:pt x="94890" y="207033"/>
                </a:cubicBezTo>
                <a:cubicBezTo>
                  <a:pt x="129462" y="166698"/>
                  <a:pt x="95904" y="174729"/>
                  <a:pt x="163902" y="129396"/>
                </a:cubicBezTo>
                <a:cubicBezTo>
                  <a:pt x="172528" y="123645"/>
                  <a:pt x="181816" y="118780"/>
                  <a:pt x="189781" y="112143"/>
                </a:cubicBezTo>
                <a:cubicBezTo>
                  <a:pt x="199153" y="104333"/>
                  <a:pt x="206288" y="94074"/>
                  <a:pt x="215660" y="86264"/>
                </a:cubicBezTo>
                <a:cubicBezTo>
                  <a:pt x="223625" y="79627"/>
                  <a:pt x="233103" y="75037"/>
                  <a:pt x="241539" y="69011"/>
                </a:cubicBezTo>
                <a:cubicBezTo>
                  <a:pt x="250652" y="62502"/>
                  <a:pt x="288375" y="32654"/>
                  <a:pt x="301924" y="25879"/>
                </a:cubicBezTo>
                <a:cubicBezTo>
                  <a:pt x="339755" y="6963"/>
                  <a:pt x="347781" y="8081"/>
                  <a:pt x="388188" y="0"/>
                </a:cubicBezTo>
                <a:cubicBezTo>
                  <a:pt x="491705" y="2875"/>
                  <a:pt x="595311" y="3455"/>
                  <a:pt x="698739" y="8626"/>
                </a:cubicBezTo>
                <a:cubicBezTo>
                  <a:pt x="735316" y="10455"/>
                  <a:pt x="730365" y="18818"/>
                  <a:pt x="759124" y="34505"/>
                </a:cubicBezTo>
                <a:cubicBezTo>
                  <a:pt x="781703" y="46821"/>
                  <a:pt x="806736" y="54744"/>
                  <a:pt x="828136" y="69011"/>
                </a:cubicBezTo>
                <a:cubicBezTo>
                  <a:pt x="861581" y="91308"/>
                  <a:pt x="844179" y="82986"/>
                  <a:pt x="879894" y="94890"/>
                </a:cubicBezTo>
                <a:cubicBezTo>
                  <a:pt x="897147" y="106392"/>
                  <a:pt x="916991" y="114734"/>
                  <a:pt x="931653" y="129396"/>
                </a:cubicBezTo>
                <a:cubicBezTo>
                  <a:pt x="963962" y="161705"/>
                  <a:pt x="945959" y="151417"/>
                  <a:pt x="983411" y="163901"/>
                </a:cubicBezTo>
                <a:cubicBezTo>
                  <a:pt x="1052422" y="209909"/>
                  <a:pt x="969034" y="149524"/>
                  <a:pt x="1026543" y="207033"/>
                </a:cubicBezTo>
                <a:cubicBezTo>
                  <a:pt x="1033874" y="214364"/>
                  <a:pt x="1044673" y="217398"/>
                  <a:pt x="1052422" y="224286"/>
                </a:cubicBezTo>
                <a:cubicBezTo>
                  <a:pt x="1070658" y="240496"/>
                  <a:pt x="1083879" y="262511"/>
                  <a:pt x="1104181" y="276045"/>
                </a:cubicBezTo>
                <a:cubicBezTo>
                  <a:pt x="1121434" y="287547"/>
                  <a:pt x="1141277" y="295888"/>
                  <a:pt x="1155939" y="310550"/>
                </a:cubicBezTo>
                <a:cubicBezTo>
                  <a:pt x="1164566" y="319177"/>
                  <a:pt x="1172059" y="329110"/>
                  <a:pt x="1181819" y="336430"/>
                </a:cubicBezTo>
                <a:cubicBezTo>
                  <a:pt x="1195232" y="346490"/>
                  <a:pt x="1210574" y="353683"/>
                  <a:pt x="1224951" y="362309"/>
                </a:cubicBezTo>
                <a:cubicBezTo>
                  <a:pt x="933139" y="459572"/>
                  <a:pt x="1164178" y="385688"/>
                  <a:pt x="353683" y="362309"/>
                </a:cubicBezTo>
                <a:cubicBezTo>
                  <a:pt x="335504" y="361785"/>
                  <a:pt x="319970" y="347312"/>
                  <a:pt x="301924" y="345056"/>
                </a:cubicBezTo>
                <a:cubicBezTo>
                  <a:pt x="250486" y="338626"/>
                  <a:pt x="198407" y="339305"/>
                  <a:pt x="146649" y="336430"/>
                </a:cubicBezTo>
                <a:cubicBezTo>
                  <a:pt x="36724" y="345590"/>
                  <a:pt x="24441" y="343618"/>
                  <a:pt x="0" y="345056"/>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rot="18148834">
            <a:off x="2275088" y="4143384"/>
            <a:ext cx="722056" cy="590388"/>
            <a:chOff x="5255772" y="1878000"/>
            <a:chExt cx="1584299" cy="1295400"/>
          </a:xfrm>
        </p:grpSpPr>
        <p:sp>
          <p:nvSpPr>
            <p:cNvPr id="71" name="Donut 70"/>
            <p:cNvSpPr/>
            <p:nvPr/>
          </p:nvSpPr>
          <p:spPr>
            <a:xfrm>
              <a:off x="6154271" y="2259000"/>
              <a:ext cx="685800" cy="685800"/>
            </a:xfrm>
            <a:prstGeom prst="donut">
              <a:avLst>
                <a:gd name="adj" fmla="val 16919"/>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lowchart: Magnetic Disk 71"/>
            <p:cNvSpPr/>
            <p:nvPr/>
          </p:nvSpPr>
          <p:spPr>
            <a:xfrm>
              <a:off x="5849471" y="1878000"/>
              <a:ext cx="762000" cy="1295400"/>
            </a:xfrm>
            <a:prstGeom prst="flowChartMagneticDisk">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6971465">
              <a:off x="5418351" y="1867433"/>
              <a:ext cx="473919" cy="799077"/>
            </a:xfrm>
            <a:custGeom>
              <a:avLst/>
              <a:gdLst>
                <a:gd name="connsiteX0" fmla="*/ 0 w 527304"/>
                <a:gd name="connsiteY0" fmla="*/ 969863 h 969863"/>
                <a:gd name="connsiteX1" fmla="*/ 115710 w 527304"/>
                <a:gd name="connsiteY1" fmla="*/ 802652 h 969863"/>
                <a:gd name="connsiteX2" fmla="*/ 103776 w 527304"/>
                <a:gd name="connsiteY2" fmla="*/ 781033 h 969863"/>
                <a:gd name="connsiteX3" fmla="*/ 100341 w 527304"/>
                <a:gd name="connsiteY3" fmla="*/ 750047 h 969863"/>
                <a:gd name="connsiteX4" fmla="*/ 160758 w 527304"/>
                <a:gd name="connsiteY4" fmla="*/ 71551 h 969863"/>
                <a:gd name="connsiteX5" fmla="*/ 245922 w 527304"/>
                <a:gd name="connsiteY5" fmla="*/ 314 h 969863"/>
                <a:gd name="connsiteX6" fmla="*/ 393120 w 527304"/>
                <a:gd name="connsiteY6" fmla="*/ 13421 h 969863"/>
                <a:gd name="connsiteX7" fmla="*/ 464357 w 527304"/>
                <a:gd name="connsiteY7" fmla="*/ 98585 h 969863"/>
                <a:gd name="connsiteX8" fmla="*/ 403940 w 527304"/>
                <a:gd name="connsiteY8" fmla="*/ 777081 h 969863"/>
                <a:gd name="connsiteX9" fmla="*/ 400930 w 527304"/>
                <a:gd name="connsiteY9" fmla="*/ 787241 h 969863"/>
                <a:gd name="connsiteX10" fmla="*/ 527304 w 527304"/>
                <a:gd name="connsiteY10" fmla="*/ 969863 h 96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304" h="969863">
                  <a:moveTo>
                    <a:pt x="0" y="969863"/>
                  </a:moveTo>
                  <a:lnTo>
                    <a:pt x="115710" y="802652"/>
                  </a:lnTo>
                  <a:lnTo>
                    <a:pt x="103776" y="781033"/>
                  </a:lnTo>
                  <a:cubicBezTo>
                    <a:pt x="100652" y="771325"/>
                    <a:pt x="99380" y="760844"/>
                    <a:pt x="100341" y="750047"/>
                  </a:cubicBezTo>
                  <a:lnTo>
                    <a:pt x="160758" y="71551"/>
                  </a:lnTo>
                  <a:cubicBezTo>
                    <a:pt x="164604" y="28362"/>
                    <a:pt x="202733" y="-3531"/>
                    <a:pt x="245922" y="314"/>
                  </a:cubicBezTo>
                  <a:lnTo>
                    <a:pt x="393120" y="13421"/>
                  </a:lnTo>
                  <a:cubicBezTo>
                    <a:pt x="436309" y="17267"/>
                    <a:pt x="468202" y="55396"/>
                    <a:pt x="464357" y="98585"/>
                  </a:cubicBezTo>
                  <a:lnTo>
                    <a:pt x="403940" y="777081"/>
                  </a:lnTo>
                  <a:lnTo>
                    <a:pt x="400930" y="787241"/>
                  </a:lnTo>
                  <a:lnTo>
                    <a:pt x="527304" y="969863"/>
                  </a:ln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3" name="Group 42"/>
          <p:cNvGrpSpPr/>
          <p:nvPr/>
        </p:nvGrpSpPr>
        <p:grpSpPr>
          <a:xfrm rot="2700391">
            <a:off x="1953164" y="4628978"/>
            <a:ext cx="245429" cy="335154"/>
            <a:chOff x="3114431" y="1790231"/>
            <a:chExt cx="795094" cy="1085767"/>
          </a:xfrm>
        </p:grpSpPr>
        <p:sp>
          <p:nvSpPr>
            <p:cNvPr id="68" name="Teardrop 67"/>
            <p:cNvSpPr/>
            <p:nvPr/>
          </p:nvSpPr>
          <p:spPr>
            <a:xfrm rot="19348717">
              <a:off x="3314134" y="1790231"/>
              <a:ext cx="378618" cy="378618"/>
            </a:xfrm>
            <a:prstGeom prst="teardrop">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ardrop 68"/>
            <p:cNvSpPr/>
            <p:nvPr/>
          </p:nvSpPr>
          <p:spPr>
            <a:xfrm rot="19348717">
              <a:off x="3530907" y="2254085"/>
              <a:ext cx="378618" cy="378618"/>
            </a:xfrm>
            <a:prstGeom prst="teardrop">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ardrop 69"/>
            <p:cNvSpPr/>
            <p:nvPr/>
          </p:nvSpPr>
          <p:spPr>
            <a:xfrm rot="19348717">
              <a:off x="3114431" y="2497380"/>
              <a:ext cx="378618" cy="378618"/>
            </a:xfrm>
            <a:prstGeom prst="teardrop">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2910236" y="3086739"/>
            <a:ext cx="555254" cy="2245325"/>
            <a:chOff x="3749869" y="990600"/>
            <a:chExt cx="934634" cy="3779455"/>
          </a:xfrm>
          <a:solidFill>
            <a:srgbClr val="00B0F0"/>
          </a:solidFill>
        </p:grpSpPr>
        <p:sp>
          <p:nvSpPr>
            <p:cNvPr id="61" name="Rounded Rectangle 60"/>
            <p:cNvSpPr/>
            <p:nvPr/>
          </p:nvSpPr>
          <p:spPr>
            <a:xfrm>
              <a:off x="3969136" y="1851513"/>
              <a:ext cx="473009" cy="180480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5745961">
              <a:off x="4298596" y="2858795"/>
              <a:ext cx="561785" cy="21002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20356230">
              <a:off x="4318730" y="1891268"/>
              <a:ext cx="263635" cy="970284"/>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069183">
              <a:off x="3817347" y="3302077"/>
              <a:ext cx="310163" cy="146797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10017092">
              <a:off x="4245417" y="3449161"/>
              <a:ext cx="339233" cy="128464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828296" y="990600"/>
              <a:ext cx="754690" cy="75475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7107398">
              <a:off x="3267374" y="2321743"/>
              <a:ext cx="1223830" cy="258840"/>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173868" y="4387194"/>
            <a:ext cx="711181" cy="1396531"/>
            <a:chOff x="4173868" y="4387194"/>
            <a:chExt cx="711181" cy="1396531"/>
          </a:xfrm>
          <a:solidFill>
            <a:srgbClr val="FFFF00"/>
          </a:solidFill>
        </p:grpSpPr>
        <p:sp>
          <p:nvSpPr>
            <p:cNvPr id="46" name="Rounded Rectangle 45"/>
            <p:cNvSpPr/>
            <p:nvPr/>
          </p:nvSpPr>
          <p:spPr>
            <a:xfrm>
              <a:off x="4574553" y="4771727"/>
              <a:ext cx="277036" cy="91418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rot="2882379" flipH="1">
              <a:off x="4189823" y="4528000"/>
              <a:ext cx="506566" cy="538475"/>
              <a:chOff x="4762102" y="1532451"/>
              <a:chExt cx="1111481" cy="1181495"/>
            </a:xfrm>
            <a:grpFill/>
          </p:grpSpPr>
          <p:sp>
            <p:nvSpPr>
              <p:cNvPr id="59" name="Rounded Rectangle 58"/>
              <p:cNvSpPr/>
              <p:nvPr/>
            </p:nvSpPr>
            <p:spPr>
              <a:xfrm rot="2882379">
                <a:off x="5227323" y="1821925"/>
                <a:ext cx="377366" cy="91515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9186555">
                <a:off x="4762102" y="1532451"/>
                <a:ext cx="506295" cy="118149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4210922" y="5332612"/>
              <a:ext cx="171936" cy="45111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3050004">
              <a:off x="4539678" y="4770696"/>
              <a:ext cx="208966" cy="590936"/>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541093" y="4387194"/>
              <a:ext cx="343956" cy="343987"/>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177437" y="5070417"/>
              <a:ext cx="238907" cy="23892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4664014">
              <a:off x="4320125" y="5198344"/>
              <a:ext cx="104702" cy="34182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3361535">
              <a:off x="4389582" y="5267801"/>
              <a:ext cx="104702" cy="34182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100"/>
          <p:cNvSpPr/>
          <p:nvPr/>
        </p:nvSpPr>
        <p:spPr>
          <a:xfrm rot="16200000">
            <a:off x="4273084" y="4772687"/>
            <a:ext cx="481245" cy="1838187"/>
          </a:xfrm>
          <a:custGeom>
            <a:avLst/>
            <a:gdLst>
              <a:gd name="connsiteX0" fmla="*/ 327011 w 481245"/>
              <a:gd name="connsiteY0" fmla="*/ 568917 h 1838187"/>
              <a:gd name="connsiteX1" fmla="*/ 323320 w 481245"/>
              <a:gd name="connsiteY1" fmla="*/ 568197 h 1838187"/>
              <a:gd name="connsiteX2" fmla="*/ 317444 w 481245"/>
              <a:gd name="connsiteY2" fmla="*/ 565114 h 1838187"/>
              <a:gd name="connsiteX3" fmla="*/ 317444 w 481245"/>
              <a:gd name="connsiteY3" fmla="*/ 573937 h 1838187"/>
              <a:gd name="connsiteX4" fmla="*/ 354971 w 481245"/>
              <a:gd name="connsiteY4" fmla="*/ 1104167 h 1838187"/>
              <a:gd name="connsiteX5" fmla="*/ 348079 w 481245"/>
              <a:gd name="connsiteY5" fmla="*/ 1102822 h 1838187"/>
              <a:gd name="connsiteX6" fmla="*/ 317444 w 481245"/>
              <a:gd name="connsiteY6" fmla="*/ 1086749 h 1838187"/>
              <a:gd name="connsiteX7" fmla="*/ 317444 w 481245"/>
              <a:gd name="connsiteY7" fmla="*/ 1139148 h 1838187"/>
              <a:gd name="connsiteX8" fmla="*/ 481245 w 481245"/>
              <a:gd name="connsiteY8" fmla="*/ 1058161 h 1838187"/>
              <a:gd name="connsiteX9" fmla="*/ 481245 w 481245"/>
              <a:gd name="connsiteY9" fmla="*/ 1838186 h 1838187"/>
              <a:gd name="connsiteX10" fmla="*/ 481245 w 481245"/>
              <a:gd name="connsiteY10" fmla="*/ 1838187 h 1838187"/>
              <a:gd name="connsiteX11" fmla="*/ 371445 w 481245"/>
              <a:gd name="connsiteY11" fmla="*/ 1807538 h 1838187"/>
              <a:gd name="connsiteX12" fmla="*/ 317444 w 481245"/>
              <a:gd name="connsiteY12" fmla="*/ 1757200 h 1838187"/>
              <a:gd name="connsiteX13" fmla="*/ 317444 w 481245"/>
              <a:gd name="connsiteY13" fmla="*/ 1838186 h 1838187"/>
              <a:gd name="connsiteX14" fmla="*/ 0 w 481245"/>
              <a:gd name="connsiteY14" fmla="*/ 1838186 h 1838187"/>
              <a:gd name="connsiteX15" fmla="*/ 0 w 481245"/>
              <a:gd name="connsiteY15" fmla="*/ 60439 h 1838187"/>
              <a:gd name="connsiteX16" fmla="*/ 258896 w 481245"/>
              <a:gd name="connsiteY16" fmla="*/ 60439 h 1838187"/>
              <a:gd name="connsiteX17" fmla="*/ 271353 w 481245"/>
              <a:gd name="connsiteY17" fmla="*/ 50504 h 1838187"/>
              <a:gd name="connsiteX18" fmla="*/ 442402 w 481245"/>
              <a:gd name="connsiteY18" fmla="*/ 0 h 1838187"/>
              <a:gd name="connsiteX19" fmla="*/ 399980 w 481245"/>
              <a:gd name="connsiteY19" fmla="*/ 445471 h 1838187"/>
              <a:gd name="connsiteX20" fmla="*/ 428106 w 481245"/>
              <a:gd name="connsiteY20" fmla="*/ 542247 h 1838187"/>
              <a:gd name="connsiteX21" fmla="*/ 467161 w 481245"/>
              <a:gd name="connsiteY21" fmla="*/ 534625 h 1838187"/>
              <a:gd name="connsiteX22" fmla="*/ 424739 w 481245"/>
              <a:gd name="connsiteY22" fmla="*/ 980096 h 1838187"/>
              <a:gd name="connsiteX23" fmla="*/ 449965 w 481245"/>
              <a:gd name="connsiteY23" fmla="*/ 1066893 h 18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1245" h="1838187">
                <a:moveTo>
                  <a:pt x="327011" y="568917"/>
                </a:moveTo>
                <a:lnTo>
                  <a:pt x="323320" y="568197"/>
                </a:lnTo>
                <a:lnTo>
                  <a:pt x="317444" y="565114"/>
                </a:lnTo>
                <a:lnTo>
                  <a:pt x="317444" y="573937"/>
                </a:lnTo>
                <a:close/>
                <a:moveTo>
                  <a:pt x="354971" y="1104167"/>
                </a:moveTo>
                <a:lnTo>
                  <a:pt x="348079" y="1102822"/>
                </a:lnTo>
                <a:lnTo>
                  <a:pt x="317444" y="1086749"/>
                </a:lnTo>
                <a:lnTo>
                  <a:pt x="317444" y="1139148"/>
                </a:lnTo>
                <a:close/>
                <a:moveTo>
                  <a:pt x="481245" y="1058161"/>
                </a:moveTo>
                <a:cubicBezTo>
                  <a:pt x="411705" y="1309281"/>
                  <a:pt x="411705" y="1587066"/>
                  <a:pt x="481245" y="1838186"/>
                </a:cubicBezTo>
                <a:lnTo>
                  <a:pt x="481245" y="1838187"/>
                </a:lnTo>
                <a:cubicBezTo>
                  <a:pt x="442297" y="1838187"/>
                  <a:pt x="405193" y="1827274"/>
                  <a:pt x="371445" y="1807538"/>
                </a:cubicBezTo>
                <a:lnTo>
                  <a:pt x="317444" y="1757200"/>
                </a:lnTo>
                <a:lnTo>
                  <a:pt x="317444" y="1838186"/>
                </a:lnTo>
                <a:lnTo>
                  <a:pt x="0" y="1838186"/>
                </a:lnTo>
                <a:lnTo>
                  <a:pt x="0" y="60439"/>
                </a:lnTo>
                <a:lnTo>
                  <a:pt x="258896" y="60439"/>
                </a:lnTo>
                <a:lnTo>
                  <a:pt x="271353" y="50504"/>
                </a:lnTo>
                <a:cubicBezTo>
                  <a:pt x="320180" y="18618"/>
                  <a:pt x="379042" y="0"/>
                  <a:pt x="442402" y="0"/>
                </a:cubicBezTo>
                <a:cubicBezTo>
                  <a:pt x="385839" y="142804"/>
                  <a:pt x="371698" y="296981"/>
                  <a:pt x="399980" y="445471"/>
                </a:cubicBezTo>
                <a:lnTo>
                  <a:pt x="428106" y="542247"/>
                </a:lnTo>
                <a:lnTo>
                  <a:pt x="467161" y="534625"/>
                </a:lnTo>
                <a:cubicBezTo>
                  <a:pt x="410598" y="677429"/>
                  <a:pt x="396457" y="831606"/>
                  <a:pt x="424739" y="980096"/>
                </a:cubicBezTo>
                <a:lnTo>
                  <a:pt x="449965" y="1066893"/>
                </a:lnTo>
                <a:close/>
              </a:path>
            </a:pathLst>
          </a:cu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p:cNvSpPr/>
          <p:nvPr/>
        </p:nvSpPr>
        <p:spPr>
          <a:xfrm>
            <a:off x="5127910" y="2418105"/>
            <a:ext cx="4660794" cy="2062103"/>
          </a:xfrm>
          <a:prstGeom prst="rect">
            <a:avLst/>
          </a:prstGeom>
        </p:spPr>
        <p:txBody>
          <a:bodyPr wrap="square">
            <a:spAutoFit/>
          </a:bodyPr>
          <a:lstStyle/>
          <a:p>
            <a:r>
              <a:rPr lang="en-US" sz="3200" dirty="0">
                <a:solidFill>
                  <a:schemeClr val="bg1"/>
                </a:solidFill>
              </a:rPr>
              <a:t>You are not concerned with who gets the credit for the baptisms because 'God [gives] the increase‘.</a:t>
            </a:r>
          </a:p>
        </p:txBody>
      </p:sp>
      <p:grpSp>
        <p:nvGrpSpPr>
          <p:cNvPr id="102" name="Group 101"/>
          <p:cNvGrpSpPr/>
          <p:nvPr/>
        </p:nvGrpSpPr>
        <p:grpSpPr>
          <a:xfrm>
            <a:off x="8076775" y="4363691"/>
            <a:ext cx="3289208" cy="2390250"/>
            <a:chOff x="384206" y="4158361"/>
            <a:chExt cx="3289208" cy="2390250"/>
          </a:xfrm>
        </p:grpSpPr>
        <p:grpSp>
          <p:nvGrpSpPr>
            <p:cNvPr id="103" name="Group 102"/>
            <p:cNvGrpSpPr/>
            <p:nvPr/>
          </p:nvGrpSpPr>
          <p:grpSpPr>
            <a:xfrm>
              <a:off x="384206" y="4158361"/>
              <a:ext cx="3289208" cy="2390250"/>
              <a:chOff x="609599" y="833642"/>
              <a:chExt cx="7941747" cy="5771225"/>
            </a:xfrm>
          </p:grpSpPr>
          <p:grpSp>
            <p:nvGrpSpPr>
              <p:cNvPr id="105" name="Group 14"/>
              <p:cNvGrpSpPr/>
              <p:nvPr/>
            </p:nvGrpSpPr>
            <p:grpSpPr>
              <a:xfrm rot="10800000">
                <a:off x="7696200" y="5257800"/>
                <a:ext cx="621450" cy="1347067"/>
                <a:chOff x="7010400" y="381000"/>
                <a:chExt cx="762000" cy="2033666"/>
              </a:xfrm>
            </p:grpSpPr>
            <p:sp>
              <p:nvSpPr>
                <p:cNvPr id="118" name="Rounded Rectangle 11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1"/>
              <p:cNvGrpSpPr/>
              <p:nvPr/>
            </p:nvGrpSpPr>
            <p:grpSpPr>
              <a:xfrm rot="10800000">
                <a:off x="939238" y="4923502"/>
                <a:ext cx="621450" cy="1347067"/>
                <a:chOff x="7010400" y="381000"/>
                <a:chExt cx="762000" cy="2033666"/>
              </a:xfrm>
            </p:grpSpPr>
            <p:sp>
              <p:nvSpPr>
                <p:cNvPr id="116" name="Rounded Rectangle 11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99460" y="833642"/>
                <a:ext cx="621450" cy="986197"/>
                <a:chOff x="7031201" y="834275"/>
                <a:chExt cx="762000" cy="1488861"/>
              </a:xfrm>
            </p:grpSpPr>
            <p:sp>
              <p:nvSpPr>
                <p:cNvPr id="114" name="Rounded Rectangle 11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7646520" y="1148254"/>
                <a:ext cx="621450" cy="1017899"/>
                <a:chOff x="7087348" y="824753"/>
                <a:chExt cx="762000" cy="1536722"/>
              </a:xfrm>
            </p:grpSpPr>
            <p:sp>
              <p:nvSpPr>
                <p:cNvPr id="112" name="Rounded Rectangle 11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Rectangle 103"/>
            <p:cNvSpPr/>
            <p:nvPr/>
          </p:nvSpPr>
          <p:spPr>
            <a:xfrm>
              <a:off x="823091" y="4808521"/>
              <a:ext cx="2437759" cy="1169551"/>
            </a:xfrm>
            <a:prstGeom prst="rect">
              <a:avLst/>
            </a:prstGeom>
          </p:spPr>
          <p:txBody>
            <a:bodyPr wrap="square">
              <a:spAutoFit/>
            </a:bodyPr>
            <a:lstStyle/>
            <a:p>
              <a:pPr algn="ctr"/>
              <a:r>
                <a:rPr lang="en-US" sz="1400" b="1" dirty="0"/>
                <a:t>While we can help others learn about the gospel of Jesus Christ, it is through the power of the Holy Ghost that people are converted.</a:t>
              </a:r>
              <a:endParaRPr lang="en-US" sz="1400" dirty="0"/>
            </a:p>
          </p:txBody>
        </p:sp>
      </p:grpSp>
    </p:spTree>
    <p:extLst>
      <p:ext uri="{BB962C8B-B14F-4D97-AF65-F5344CB8AC3E}">
        <p14:creationId xmlns:p14="http://schemas.microsoft.com/office/powerpoint/2010/main" val="27533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barn(outVertical)">
                                      <p:cBhvr>
                                        <p:cTn id="1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75F8A6E6-D57D-48FB-9CB1-30398AE18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1749250" y="6384254"/>
            <a:ext cx="442750" cy="369332"/>
          </a:xfrm>
          <a:prstGeom prst="rect">
            <a:avLst/>
          </a:prstGeom>
        </p:spPr>
        <p:txBody>
          <a:bodyPr wrap="none">
            <a:spAutoFit/>
          </a:bodyPr>
          <a:lstStyle/>
          <a:p>
            <a:r>
              <a:rPr lang="en-US" dirty="0">
                <a:solidFill>
                  <a:schemeClr val="bg1"/>
                </a:solidFill>
              </a:rPr>
              <a:t>(4)</a:t>
            </a:r>
            <a:endParaRPr lang="en-US" dirty="0"/>
          </a:p>
        </p:txBody>
      </p:sp>
      <p:sp>
        <p:nvSpPr>
          <p:cNvPr id="11" name="TextBox 10"/>
          <p:cNvSpPr txBox="1"/>
          <p:nvPr/>
        </p:nvSpPr>
        <p:spPr>
          <a:xfrm>
            <a:off x="0" y="7937"/>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Legend of Stone Cutters</a:t>
            </a:r>
            <a:endParaRPr lang="en-US" sz="4400" dirty="0">
              <a:solidFill>
                <a:schemeClr val="bg1"/>
              </a:solidFill>
              <a:latin typeface="Bodoni MT" panose="02070603080606020203" pitchFamily="18" charset="0"/>
            </a:endParaRPr>
          </a:p>
        </p:txBody>
      </p:sp>
      <p:sp>
        <p:nvSpPr>
          <p:cNvPr id="12" name="TextBox 11"/>
          <p:cNvSpPr txBox="1"/>
          <p:nvPr/>
        </p:nvSpPr>
        <p:spPr>
          <a:xfrm>
            <a:off x="155575" y="6367575"/>
            <a:ext cx="2891182" cy="338554"/>
          </a:xfrm>
          <a:prstGeom prst="rect">
            <a:avLst/>
          </a:prstGeom>
          <a:noFill/>
        </p:spPr>
        <p:txBody>
          <a:bodyPr wrap="square" rtlCol="0">
            <a:spAutoFit/>
          </a:bodyPr>
          <a:lstStyle/>
          <a:p>
            <a:r>
              <a:rPr lang="en-US" sz="1600" dirty="0">
                <a:solidFill>
                  <a:schemeClr val="bg1"/>
                </a:solidFill>
              </a:rPr>
              <a:t>1 Corinthians 3:9-10</a:t>
            </a:r>
          </a:p>
        </p:txBody>
      </p:sp>
      <p:sp>
        <p:nvSpPr>
          <p:cNvPr id="6" name="Rectangle 5"/>
          <p:cNvSpPr/>
          <p:nvPr/>
        </p:nvSpPr>
        <p:spPr>
          <a:xfrm>
            <a:off x="1518302" y="886761"/>
            <a:ext cx="9028506" cy="707886"/>
          </a:xfrm>
          <a:prstGeom prst="rect">
            <a:avLst/>
          </a:prstGeom>
        </p:spPr>
        <p:txBody>
          <a:bodyPr wrap="square">
            <a:spAutoFit/>
          </a:bodyPr>
          <a:lstStyle/>
          <a:p>
            <a:pPr fontAlgn="base"/>
            <a:r>
              <a:rPr lang="en-US" sz="2000" dirty="0">
                <a:solidFill>
                  <a:schemeClr val="bg1"/>
                </a:solidFill>
              </a:rPr>
              <a:t>"No man can be engaged in a more godly business than that of building the character, excellence, and righteousness that will go with him throughout eternity.”</a:t>
            </a:r>
          </a:p>
        </p:txBody>
      </p:sp>
      <p:sp>
        <p:nvSpPr>
          <p:cNvPr id="45" name="Freeform 44"/>
          <p:cNvSpPr/>
          <p:nvPr/>
        </p:nvSpPr>
        <p:spPr>
          <a:xfrm>
            <a:off x="6135508" y="4740110"/>
            <a:ext cx="2125703" cy="1344706"/>
          </a:xfrm>
          <a:custGeom>
            <a:avLst/>
            <a:gdLst>
              <a:gd name="connsiteX0" fmla="*/ 134470 w 2125703"/>
              <a:gd name="connsiteY0" fmla="*/ 1143000 h 1344706"/>
              <a:gd name="connsiteX1" fmla="*/ 134470 w 2125703"/>
              <a:gd name="connsiteY1" fmla="*/ 1143000 h 1344706"/>
              <a:gd name="connsiteX2" fmla="*/ 40341 w 2125703"/>
              <a:gd name="connsiteY2" fmla="*/ 1008530 h 1344706"/>
              <a:gd name="connsiteX3" fmla="*/ 13447 w 2125703"/>
              <a:gd name="connsiteY3" fmla="*/ 927847 h 1344706"/>
              <a:gd name="connsiteX4" fmla="*/ 0 w 2125703"/>
              <a:gd name="connsiteY4" fmla="*/ 887506 h 1344706"/>
              <a:gd name="connsiteX5" fmla="*/ 13447 w 2125703"/>
              <a:gd name="connsiteY5" fmla="*/ 739588 h 1344706"/>
              <a:gd name="connsiteX6" fmla="*/ 40341 w 2125703"/>
              <a:gd name="connsiteY6" fmla="*/ 699247 h 1344706"/>
              <a:gd name="connsiteX7" fmla="*/ 121023 w 2125703"/>
              <a:gd name="connsiteY7" fmla="*/ 632012 h 1344706"/>
              <a:gd name="connsiteX8" fmla="*/ 174811 w 2125703"/>
              <a:gd name="connsiteY8" fmla="*/ 551330 h 1344706"/>
              <a:gd name="connsiteX9" fmla="*/ 201706 w 2125703"/>
              <a:gd name="connsiteY9" fmla="*/ 524435 h 1344706"/>
              <a:gd name="connsiteX10" fmla="*/ 255494 w 2125703"/>
              <a:gd name="connsiteY10" fmla="*/ 443753 h 1344706"/>
              <a:gd name="connsiteX11" fmla="*/ 295835 w 2125703"/>
              <a:gd name="connsiteY11" fmla="*/ 403412 h 1344706"/>
              <a:gd name="connsiteX12" fmla="*/ 322729 w 2125703"/>
              <a:gd name="connsiteY12" fmla="*/ 363071 h 1344706"/>
              <a:gd name="connsiteX13" fmla="*/ 389964 w 2125703"/>
              <a:gd name="connsiteY13" fmla="*/ 295835 h 1344706"/>
              <a:gd name="connsiteX14" fmla="*/ 416859 w 2125703"/>
              <a:gd name="connsiteY14" fmla="*/ 268941 h 1344706"/>
              <a:gd name="connsiteX15" fmla="*/ 632011 w 2125703"/>
              <a:gd name="connsiteY15" fmla="*/ 242047 h 1344706"/>
              <a:gd name="connsiteX16" fmla="*/ 726141 w 2125703"/>
              <a:gd name="connsiteY16" fmla="*/ 215153 h 1344706"/>
              <a:gd name="connsiteX17" fmla="*/ 766482 w 2125703"/>
              <a:gd name="connsiteY17" fmla="*/ 201706 h 1344706"/>
              <a:gd name="connsiteX18" fmla="*/ 820270 w 2125703"/>
              <a:gd name="connsiteY18" fmla="*/ 188259 h 1344706"/>
              <a:gd name="connsiteX19" fmla="*/ 874059 w 2125703"/>
              <a:gd name="connsiteY19" fmla="*/ 161365 h 1344706"/>
              <a:gd name="connsiteX20" fmla="*/ 995082 w 2125703"/>
              <a:gd name="connsiteY20" fmla="*/ 80682 h 1344706"/>
              <a:gd name="connsiteX21" fmla="*/ 1035423 w 2125703"/>
              <a:gd name="connsiteY21" fmla="*/ 53788 h 1344706"/>
              <a:gd name="connsiteX22" fmla="*/ 1075764 w 2125703"/>
              <a:gd name="connsiteY22" fmla="*/ 26894 h 1344706"/>
              <a:gd name="connsiteX23" fmla="*/ 1156447 w 2125703"/>
              <a:gd name="connsiteY23" fmla="*/ 0 h 1344706"/>
              <a:gd name="connsiteX24" fmla="*/ 1479176 w 2125703"/>
              <a:gd name="connsiteY24" fmla="*/ 13447 h 1344706"/>
              <a:gd name="connsiteX25" fmla="*/ 1519517 w 2125703"/>
              <a:gd name="connsiteY25" fmla="*/ 40341 h 1344706"/>
              <a:gd name="connsiteX26" fmla="*/ 1532964 w 2125703"/>
              <a:gd name="connsiteY26" fmla="*/ 80682 h 1344706"/>
              <a:gd name="connsiteX27" fmla="*/ 1546411 w 2125703"/>
              <a:gd name="connsiteY27" fmla="*/ 201706 h 1344706"/>
              <a:gd name="connsiteX28" fmla="*/ 1559859 w 2125703"/>
              <a:gd name="connsiteY28" fmla="*/ 242047 h 1344706"/>
              <a:gd name="connsiteX29" fmla="*/ 1600200 w 2125703"/>
              <a:gd name="connsiteY29" fmla="*/ 268941 h 1344706"/>
              <a:gd name="connsiteX30" fmla="*/ 1667435 w 2125703"/>
              <a:gd name="connsiteY30" fmla="*/ 322730 h 1344706"/>
              <a:gd name="connsiteX31" fmla="*/ 1788459 w 2125703"/>
              <a:gd name="connsiteY31" fmla="*/ 389965 h 1344706"/>
              <a:gd name="connsiteX32" fmla="*/ 1922929 w 2125703"/>
              <a:gd name="connsiteY32" fmla="*/ 403412 h 1344706"/>
              <a:gd name="connsiteX33" fmla="*/ 1949823 w 2125703"/>
              <a:gd name="connsiteY33" fmla="*/ 443753 h 1344706"/>
              <a:gd name="connsiteX34" fmla="*/ 1990164 w 2125703"/>
              <a:gd name="connsiteY34" fmla="*/ 564777 h 1344706"/>
              <a:gd name="connsiteX35" fmla="*/ 2017059 w 2125703"/>
              <a:gd name="connsiteY35" fmla="*/ 645459 h 1344706"/>
              <a:gd name="connsiteX36" fmla="*/ 2043953 w 2125703"/>
              <a:gd name="connsiteY36" fmla="*/ 685800 h 1344706"/>
              <a:gd name="connsiteX37" fmla="*/ 2097741 w 2125703"/>
              <a:gd name="connsiteY37" fmla="*/ 793377 h 1344706"/>
              <a:gd name="connsiteX38" fmla="*/ 2124635 w 2125703"/>
              <a:gd name="connsiteY38" fmla="*/ 914400 h 1344706"/>
              <a:gd name="connsiteX39" fmla="*/ 2111188 w 2125703"/>
              <a:gd name="connsiteY39" fmla="*/ 1048871 h 1344706"/>
              <a:gd name="connsiteX40" fmla="*/ 2030506 w 2125703"/>
              <a:gd name="connsiteY40" fmla="*/ 1102659 h 1344706"/>
              <a:gd name="connsiteX41" fmla="*/ 1990164 w 2125703"/>
              <a:gd name="connsiteY41" fmla="*/ 1143000 h 1344706"/>
              <a:gd name="connsiteX42" fmla="*/ 1949823 w 2125703"/>
              <a:gd name="connsiteY42" fmla="*/ 1156447 h 1344706"/>
              <a:gd name="connsiteX43" fmla="*/ 1869141 w 2125703"/>
              <a:gd name="connsiteY43" fmla="*/ 1223682 h 1344706"/>
              <a:gd name="connsiteX44" fmla="*/ 1801906 w 2125703"/>
              <a:gd name="connsiteY44" fmla="*/ 1277471 h 1344706"/>
              <a:gd name="connsiteX45" fmla="*/ 1667435 w 2125703"/>
              <a:gd name="connsiteY45" fmla="*/ 1317812 h 1344706"/>
              <a:gd name="connsiteX46" fmla="*/ 1506070 w 2125703"/>
              <a:gd name="connsiteY46" fmla="*/ 1344706 h 1344706"/>
              <a:gd name="connsiteX47" fmla="*/ 699247 w 2125703"/>
              <a:gd name="connsiteY47" fmla="*/ 1331259 h 1344706"/>
              <a:gd name="connsiteX48" fmla="*/ 564776 w 2125703"/>
              <a:gd name="connsiteY48" fmla="*/ 1304365 h 1344706"/>
              <a:gd name="connsiteX49" fmla="*/ 484094 w 2125703"/>
              <a:gd name="connsiteY49" fmla="*/ 1277471 h 1344706"/>
              <a:gd name="connsiteX50" fmla="*/ 376517 w 2125703"/>
              <a:gd name="connsiteY50" fmla="*/ 1250577 h 1344706"/>
              <a:gd name="connsiteX51" fmla="*/ 336176 w 2125703"/>
              <a:gd name="connsiteY51" fmla="*/ 1237130 h 1344706"/>
              <a:gd name="connsiteX52" fmla="*/ 228600 w 2125703"/>
              <a:gd name="connsiteY52" fmla="*/ 1210235 h 1344706"/>
              <a:gd name="connsiteX53" fmla="*/ 134470 w 2125703"/>
              <a:gd name="connsiteY53" fmla="*/ 114300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25703" h="1344706">
                <a:moveTo>
                  <a:pt x="134470" y="1143000"/>
                </a:moveTo>
                <a:lnTo>
                  <a:pt x="134470" y="1143000"/>
                </a:lnTo>
                <a:cubicBezTo>
                  <a:pt x="103094" y="1098177"/>
                  <a:pt x="57643" y="1060436"/>
                  <a:pt x="40341" y="1008530"/>
                </a:cubicBezTo>
                <a:lnTo>
                  <a:pt x="13447" y="927847"/>
                </a:lnTo>
                <a:lnTo>
                  <a:pt x="0" y="887506"/>
                </a:lnTo>
                <a:cubicBezTo>
                  <a:pt x="4482" y="838200"/>
                  <a:pt x="3073" y="787998"/>
                  <a:pt x="13447" y="739588"/>
                </a:cubicBezTo>
                <a:cubicBezTo>
                  <a:pt x="16833" y="723785"/>
                  <a:pt x="29995" y="711662"/>
                  <a:pt x="40341" y="699247"/>
                </a:cubicBezTo>
                <a:cubicBezTo>
                  <a:pt x="72696" y="660420"/>
                  <a:pt x="81357" y="658456"/>
                  <a:pt x="121023" y="632012"/>
                </a:cubicBezTo>
                <a:cubicBezTo>
                  <a:pt x="138952" y="605118"/>
                  <a:pt x="151955" y="574186"/>
                  <a:pt x="174811" y="551330"/>
                </a:cubicBezTo>
                <a:cubicBezTo>
                  <a:pt x="183776" y="542365"/>
                  <a:pt x="194099" y="534578"/>
                  <a:pt x="201706" y="524435"/>
                </a:cubicBezTo>
                <a:cubicBezTo>
                  <a:pt x="221100" y="498577"/>
                  <a:pt x="232638" y="466609"/>
                  <a:pt x="255494" y="443753"/>
                </a:cubicBezTo>
                <a:cubicBezTo>
                  <a:pt x="268941" y="430306"/>
                  <a:pt x="283661" y="418021"/>
                  <a:pt x="295835" y="403412"/>
                </a:cubicBezTo>
                <a:cubicBezTo>
                  <a:pt x="306181" y="390997"/>
                  <a:pt x="312087" y="375234"/>
                  <a:pt x="322729" y="363071"/>
                </a:cubicBezTo>
                <a:cubicBezTo>
                  <a:pt x="343600" y="339218"/>
                  <a:pt x="367552" y="318247"/>
                  <a:pt x="389964" y="295835"/>
                </a:cubicBezTo>
                <a:cubicBezTo>
                  <a:pt x="398929" y="286870"/>
                  <a:pt x="404831" y="272950"/>
                  <a:pt x="416859" y="268941"/>
                </a:cubicBezTo>
                <a:cubicBezTo>
                  <a:pt x="512643" y="237013"/>
                  <a:pt x="443067" y="256581"/>
                  <a:pt x="632011" y="242047"/>
                </a:cubicBezTo>
                <a:cubicBezTo>
                  <a:pt x="728744" y="209804"/>
                  <a:pt x="607938" y="248925"/>
                  <a:pt x="726141" y="215153"/>
                </a:cubicBezTo>
                <a:cubicBezTo>
                  <a:pt x="739770" y="211259"/>
                  <a:pt x="752853" y="205600"/>
                  <a:pt x="766482" y="201706"/>
                </a:cubicBezTo>
                <a:cubicBezTo>
                  <a:pt x="784252" y="196629"/>
                  <a:pt x="802966" y="194748"/>
                  <a:pt x="820270" y="188259"/>
                </a:cubicBezTo>
                <a:cubicBezTo>
                  <a:pt x="839040" y="181220"/>
                  <a:pt x="856870" y="171678"/>
                  <a:pt x="874059" y="161365"/>
                </a:cubicBezTo>
                <a:cubicBezTo>
                  <a:pt x="874101" y="161340"/>
                  <a:pt x="974891" y="94143"/>
                  <a:pt x="995082" y="80682"/>
                </a:cubicBezTo>
                <a:lnTo>
                  <a:pt x="1035423" y="53788"/>
                </a:lnTo>
                <a:cubicBezTo>
                  <a:pt x="1048870" y="44823"/>
                  <a:pt x="1060432" y="32005"/>
                  <a:pt x="1075764" y="26894"/>
                </a:cubicBezTo>
                <a:lnTo>
                  <a:pt x="1156447" y="0"/>
                </a:lnTo>
                <a:cubicBezTo>
                  <a:pt x="1264023" y="4482"/>
                  <a:pt x="1372165" y="1557"/>
                  <a:pt x="1479176" y="13447"/>
                </a:cubicBezTo>
                <a:cubicBezTo>
                  <a:pt x="1495238" y="15232"/>
                  <a:pt x="1509421" y="27721"/>
                  <a:pt x="1519517" y="40341"/>
                </a:cubicBezTo>
                <a:cubicBezTo>
                  <a:pt x="1528372" y="51409"/>
                  <a:pt x="1528482" y="67235"/>
                  <a:pt x="1532964" y="80682"/>
                </a:cubicBezTo>
                <a:cubicBezTo>
                  <a:pt x="1537446" y="121023"/>
                  <a:pt x="1539738" y="161669"/>
                  <a:pt x="1546411" y="201706"/>
                </a:cubicBezTo>
                <a:cubicBezTo>
                  <a:pt x="1548741" y="215688"/>
                  <a:pt x="1551004" y="230979"/>
                  <a:pt x="1559859" y="242047"/>
                </a:cubicBezTo>
                <a:cubicBezTo>
                  <a:pt x="1569955" y="254667"/>
                  <a:pt x="1586753" y="259976"/>
                  <a:pt x="1600200" y="268941"/>
                </a:cubicBezTo>
                <a:cubicBezTo>
                  <a:pt x="1649891" y="343478"/>
                  <a:pt x="1598664" y="284523"/>
                  <a:pt x="1667435" y="322730"/>
                </a:cubicBezTo>
                <a:cubicBezTo>
                  <a:pt x="1713147" y="348126"/>
                  <a:pt x="1737961" y="382196"/>
                  <a:pt x="1788459" y="389965"/>
                </a:cubicBezTo>
                <a:cubicBezTo>
                  <a:pt x="1832982" y="396815"/>
                  <a:pt x="1878106" y="398930"/>
                  <a:pt x="1922929" y="403412"/>
                </a:cubicBezTo>
                <a:cubicBezTo>
                  <a:pt x="1931894" y="416859"/>
                  <a:pt x="1943259" y="428985"/>
                  <a:pt x="1949823" y="443753"/>
                </a:cubicBezTo>
                <a:cubicBezTo>
                  <a:pt x="1949827" y="443761"/>
                  <a:pt x="1983439" y="544602"/>
                  <a:pt x="1990164" y="564777"/>
                </a:cubicBezTo>
                <a:cubicBezTo>
                  <a:pt x="1990166" y="564782"/>
                  <a:pt x="2017056" y="645455"/>
                  <a:pt x="2017059" y="645459"/>
                </a:cubicBezTo>
                <a:cubicBezTo>
                  <a:pt x="2026024" y="658906"/>
                  <a:pt x="2037389" y="671032"/>
                  <a:pt x="2043953" y="685800"/>
                </a:cubicBezTo>
                <a:cubicBezTo>
                  <a:pt x="2093399" y="797053"/>
                  <a:pt x="2042509" y="738143"/>
                  <a:pt x="2097741" y="793377"/>
                </a:cubicBezTo>
                <a:cubicBezTo>
                  <a:pt x="2111608" y="834977"/>
                  <a:pt x="2124635" y="867068"/>
                  <a:pt x="2124635" y="914400"/>
                </a:cubicBezTo>
                <a:cubicBezTo>
                  <a:pt x="2124635" y="959447"/>
                  <a:pt x="2131334" y="1008579"/>
                  <a:pt x="2111188" y="1048871"/>
                </a:cubicBezTo>
                <a:cubicBezTo>
                  <a:pt x="2096733" y="1077781"/>
                  <a:pt x="2053362" y="1079804"/>
                  <a:pt x="2030506" y="1102659"/>
                </a:cubicBezTo>
                <a:cubicBezTo>
                  <a:pt x="2017059" y="1116106"/>
                  <a:pt x="2005987" y="1132451"/>
                  <a:pt x="1990164" y="1143000"/>
                </a:cubicBezTo>
                <a:cubicBezTo>
                  <a:pt x="1978370" y="1150862"/>
                  <a:pt x="1963270" y="1151965"/>
                  <a:pt x="1949823" y="1156447"/>
                </a:cubicBezTo>
                <a:cubicBezTo>
                  <a:pt x="1853987" y="1252283"/>
                  <a:pt x="1962755" y="1148790"/>
                  <a:pt x="1869141" y="1223682"/>
                </a:cubicBezTo>
                <a:cubicBezTo>
                  <a:pt x="1834213" y="1251625"/>
                  <a:pt x="1848470" y="1256776"/>
                  <a:pt x="1801906" y="1277471"/>
                </a:cubicBezTo>
                <a:cubicBezTo>
                  <a:pt x="1776495" y="1288765"/>
                  <a:pt x="1701263" y="1311469"/>
                  <a:pt x="1667435" y="1317812"/>
                </a:cubicBezTo>
                <a:cubicBezTo>
                  <a:pt x="1613839" y="1327861"/>
                  <a:pt x="1506070" y="1344706"/>
                  <a:pt x="1506070" y="1344706"/>
                </a:cubicBezTo>
                <a:lnTo>
                  <a:pt x="699247" y="1331259"/>
                </a:lnTo>
                <a:cubicBezTo>
                  <a:pt x="672292" y="1330442"/>
                  <a:pt x="596240" y="1313804"/>
                  <a:pt x="564776" y="1304365"/>
                </a:cubicBezTo>
                <a:cubicBezTo>
                  <a:pt x="537623" y="1296219"/>
                  <a:pt x="511596" y="1284347"/>
                  <a:pt x="484094" y="1277471"/>
                </a:cubicBezTo>
                <a:cubicBezTo>
                  <a:pt x="448235" y="1268506"/>
                  <a:pt x="411583" y="1262266"/>
                  <a:pt x="376517" y="1250577"/>
                </a:cubicBezTo>
                <a:cubicBezTo>
                  <a:pt x="363070" y="1246095"/>
                  <a:pt x="349927" y="1240568"/>
                  <a:pt x="336176" y="1237130"/>
                </a:cubicBezTo>
                <a:cubicBezTo>
                  <a:pt x="314503" y="1231712"/>
                  <a:pt x="253748" y="1224206"/>
                  <a:pt x="228600" y="1210235"/>
                </a:cubicBezTo>
                <a:cubicBezTo>
                  <a:pt x="164131" y="1174419"/>
                  <a:pt x="150158" y="1154206"/>
                  <a:pt x="134470" y="114300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179272" y="3251539"/>
            <a:ext cx="1364889" cy="2977141"/>
            <a:chOff x="8194645" y="3631776"/>
            <a:chExt cx="1364889" cy="2977141"/>
          </a:xfrm>
        </p:grpSpPr>
        <p:grpSp>
          <p:nvGrpSpPr>
            <p:cNvPr id="44" name="Group 43"/>
            <p:cNvGrpSpPr/>
            <p:nvPr/>
          </p:nvGrpSpPr>
          <p:grpSpPr>
            <a:xfrm>
              <a:off x="8726851" y="3631776"/>
              <a:ext cx="776695" cy="2977141"/>
              <a:chOff x="3719927" y="990600"/>
              <a:chExt cx="986008" cy="3779455"/>
            </a:xfrm>
            <a:solidFill>
              <a:schemeClr val="accent6">
                <a:lumMod val="75000"/>
              </a:schemeClr>
            </a:solidFill>
          </p:grpSpPr>
          <p:sp>
            <p:nvSpPr>
              <p:cNvPr id="65" name="Rounded Rectangle 64"/>
              <p:cNvSpPr/>
              <p:nvPr/>
            </p:nvSpPr>
            <p:spPr>
              <a:xfrm>
                <a:off x="3969136" y="1851513"/>
                <a:ext cx="473009" cy="1804808"/>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5745961">
                <a:off x="4320028" y="2856130"/>
                <a:ext cx="561785" cy="210028"/>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0356230">
                <a:off x="4318730" y="1891268"/>
                <a:ext cx="263635" cy="970284"/>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069183">
                <a:off x="3817347" y="3302077"/>
                <a:ext cx="310163" cy="1467978"/>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0017092">
                <a:off x="4245417" y="3449161"/>
                <a:ext cx="339233" cy="1284648"/>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828296" y="990600"/>
                <a:ext cx="754690" cy="75475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7107398">
                <a:off x="3174592" y="2376991"/>
                <a:ext cx="1349509" cy="258840"/>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8194645" y="4857390"/>
              <a:ext cx="523075" cy="356607"/>
              <a:chOff x="4572000" y="3227195"/>
              <a:chExt cx="2128968" cy="1451427"/>
            </a:xfrm>
          </p:grpSpPr>
          <p:sp>
            <p:nvSpPr>
              <p:cNvPr id="60" name="Rounded Rectangle 59"/>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Pentagon 46"/>
            <p:cNvSpPr/>
            <p:nvPr/>
          </p:nvSpPr>
          <p:spPr>
            <a:xfrm rot="9986994">
              <a:off x="8947025" y="5312370"/>
              <a:ext cx="612509" cy="9722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096000" y="1691347"/>
            <a:ext cx="2271110" cy="1940429"/>
            <a:chOff x="6096000" y="1691347"/>
            <a:chExt cx="2271110" cy="1940429"/>
          </a:xfrm>
        </p:grpSpPr>
        <p:sp>
          <p:nvSpPr>
            <p:cNvPr id="48" name="Cloud Callout 47"/>
            <p:cNvSpPr/>
            <p:nvPr/>
          </p:nvSpPr>
          <p:spPr>
            <a:xfrm>
              <a:off x="6096000" y="1691347"/>
              <a:ext cx="2271110" cy="1940429"/>
            </a:xfrm>
            <a:prstGeom prst="cloudCallout">
              <a:avLst>
                <a:gd name="adj1" fmla="val 32455"/>
                <a:gd name="adj2" fmla="val 604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6622882" y="2052888"/>
              <a:ext cx="1217346" cy="1217346"/>
              <a:chOff x="838200" y="457200"/>
              <a:chExt cx="3276600" cy="3276600"/>
            </a:xfrm>
          </p:grpSpPr>
          <p:sp>
            <p:nvSpPr>
              <p:cNvPr id="51" name="Oval 50"/>
              <p:cNvSpPr/>
              <p:nvPr/>
            </p:nvSpPr>
            <p:spPr>
              <a:xfrm>
                <a:off x="838200" y="457200"/>
                <a:ext cx="3276600" cy="3276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66800" y="685800"/>
                <a:ext cx="2819400" cy="2819400"/>
              </a:xfrm>
              <a:prstGeom prst="ellipse">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2286000" y="762000"/>
                <a:ext cx="337279" cy="55713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2303488" y="2848131"/>
                <a:ext cx="334781" cy="553385"/>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rot="5400000">
                <a:off x="3425877" y="1865650"/>
                <a:ext cx="333530" cy="46969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rot="5400000">
                <a:off x="1284156" y="1703881"/>
                <a:ext cx="327286" cy="552139"/>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2362200" y="1394085"/>
                <a:ext cx="216108" cy="89191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Up Arrow 57"/>
              <p:cNvSpPr/>
              <p:nvPr/>
            </p:nvSpPr>
            <p:spPr>
              <a:xfrm rot="16200000" flipH="1" flipV="1">
                <a:off x="2607663" y="1888137"/>
                <a:ext cx="229223" cy="64145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319728" y="2019925"/>
                <a:ext cx="333531" cy="31854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1404450" y="3071736"/>
            <a:ext cx="820011" cy="3145800"/>
            <a:chOff x="3729193" y="976912"/>
            <a:chExt cx="1003199" cy="3848561"/>
          </a:xfrm>
          <a:solidFill>
            <a:srgbClr val="00B0F0"/>
          </a:solidFill>
        </p:grpSpPr>
        <p:sp>
          <p:nvSpPr>
            <p:cNvPr id="72" name="Rounded Rectangle 71"/>
            <p:cNvSpPr/>
            <p:nvPr/>
          </p:nvSpPr>
          <p:spPr>
            <a:xfrm>
              <a:off x="3969136" y="1851513"/>
              <a:ext cx="473009" cy="180480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9769779">
              <a:off x="4468757" y="1811105"/>
              <a:ext cx="263635" cy="1488011"/>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069183">
              <a:off x="3771165" y="3357495"/>
              <a:ext cx="310163" cy="146797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9815699">
              <a:off x="4320769" y="3397833"/>
              <a:ext cx="308310" cy="137069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774774" y="976912"/>
              <a:ext cx="808212" cy="80828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7027031">
              <a:off x="3113315" y="2417911"/>
              <a:ext cx="1490836" cy="259079"/>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ular Callout 8"/>
          <p:cNvSpPr/>
          <p:nvPr/>
        </p:nvSpPr>
        <p:spPr>
          <a:xfrm>
            <a:off x="2141321" y="2172568"/>
            <a:ext cx="2005843" cy="1041212"/>
          </a:xfrm>
          <a:prstGeom prst="wedgeRectCallout">
            <a:avLst>
              <a:gd name="adj1" fmla="val -31559"/>
              <a:gd name="adj2" fmla="val 6250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are you doing?</a:t>
            </a:r>
          </a:p>
        </p:txBody>
      </p:sp>
      <p:sp>
        <p:nvSpPr>
          <p:cNvPr id="10" name="Rounded Rectangle 9"/>
          <p:cNvSpPr/>
          <p:nvPr/>
        </p:nvSpPr>
        <p:spPr>
          <a:xfrm>
            <a:off x="5187775" y="3722496"/>
            <a:ext cx="1220268" cy="753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r>
              <a:rPr lang="en-US" sz="2400" baseline="30000" dirty="0"/>
              <a:t>st</a:t>
            </a:r>
            <a:r>
              <a:rPr lang="en-US" sz="2400" dirty="0"/>
              <a:t> man</a:t>
            </a:r>
          </a:p>
        </p:txBody>
      </p:sp>
      <p:sp>
        <p:nvSpPr>
          <p:cNvPr id="78" name="Rectangular Callout 77"/>
          <p:cNvSpPr/>
          <p:nvPr/>
        </p:nvSpPr>
        <p:spPr>
          <a:xfrm>
            <a:off x="9739788" y="1586678"/>
            <a:ext cx="2005843" cy="2063905"/>
          </a:xfrm>
          <a:prstGeom prst="wedgeRectCallout">
            <a:avLst>
              <a:gd name="adj1" fmla="val -31559"/>
              <a:gd name="adj2" fmla="val 6250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a:solidFill>
                  <a:schemeClr val="tx1"/>
                </a:solidFill>
              </a:rPr>
              <a:t>'I am cutting stones. I work four hours in the morning and four hours in the afternoon. I am a stone cutter.'</a:t>
            </a:r>
          </a:p>
        </p:txBody>
      </p:sp>
      <p:pic>
        <p:nvPicPr>
          <p:cNvPr id="8194" name="Picture 2" descr="Image result for sterling w s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231" y="160337"/>
            <a:ext cx="847879" cy="110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3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ppt_x</p:attrName>
                                        </p:attrNameLst>
                                      </p:cBhvr>
                                      <p:tavLst>
                                        <p:tav tm="0">
                                          <p:val>
                                            <p:strVal val="#ppt_x"/>
                                          </p:val>
                                        </p:tav>
                                        <p:tav tm="100000">
                                          <p:val>
                                            <p:strVal val="#ppt_x"/>
                                          </p:val>
                                        </p:tav>
                                      </p:tavLst>
                                    </p:anim>
                                    <p:anim calcmode="lin" valueType="num">
                                      <p:cBhvr>
                                        <p:cTn id="23"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9" grpId="0" animBg="1"/>
      <p:bldP spid="10" grpId="0" animBg="1"/>
      <p:bldP spid="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7EB7BD18-D79C-4D87-9260-D041740BB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m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1749250" y="6384254"/>
            <a:ext cx="442750" cy="369332"/>
          </a:xfrm>
          <a:prstGeom prst="rect">
            <a:avLst/>
          </a:prstGeom>
        </p:spPr>
        <p:txBody>
          <a:bodyPr wrap="none">
            <a:spAutoFit/>
          </a:bodyPr>
          <a:lstStyle/>
          <a:p>
            <a:r>
              <a:rPr lang="en-US" dirty="0">
                <a:solidFill>
                  <a:schemeClr val="bg1"/>
                </a:solidFill>
              </a:rPr>
              <a:t>(4)</a:t>
            </a:r>
            <a:endParaRPr lang="en-US" dirty="0"/>
          </a:p>
        </p:txBody>
      </p:sp>
      <p:sp>
        <p:nvSpPr>
          <p:cNvPr id="12" name="TextBox 11"/>
          <p:cNvSpPr txBox="1"/>
          <p:nvPr/>
        </p:nvSpPr>
        <p:spPr>
          <a:xfrm>
            <a:off x="119930" y="6421496"/>
            <a:ext cx="2891182" cy="338554"/>
          </a:xfrm>
          <a:prstGeom prst="rect">
            <a:avLst/>
          </a:prstGeom>
          <a:noFill/>
        </p:spPr>
        <p:txBody>
          <a:bodyPr wrap="square" rtlCol="0">
            <a:spAutoFit/>
          </a:bodyPr>
          <a:lstStyle/>
          <a:p>
            <a:r>
              <a:rPr lang="en-US" sz="1600" dirty="0">
                <a:solidFill>
                  <a:schemeClr val="bg1"/>
                </a:solidFill>
              </a:rPr>
              <a:t>1 Corinthians 3:9-10</a:t>
            </a:r>
          </a:p>
        </p:txBody>
      </p:sp>
      <p:grpSp>
        <p:nvGrpSpPr>
          <p:cNvPr id="50" name="Group 49"/>
          <p:cNvGrpSpPr/>
          <p:nvPr/>
        </p:nvGrpSpPr>
        <p:grpSpPr>
          <a:xfrm>
            <a:off x="1404450" y="3071736"/>
            <a:ext cx="820011" cy="3145800"/>
            <a:chOff x="3729193" y="976912"/>
            <a:chExt cx="1003199" cy="3848561"/>
          </a:xfrm>
          <a:solidFill>
            <a:srgbClr val="00B0F0"/>
          </a:solidFill>
        </p:grpSpPr>
        <p:sp>
          <p:nvSpPr>
            <p:cNvPr id="72" name="Rounded Rectangle 71"/>
            <p:cNvSpPr/>
            <p:nvPr/>
          </p:nvSpPr>
          <p:spPr>
            <a:xfrm>
              <a:off x="3969136" y="1851513"/>
              <a:ext cx="473009" cy="180480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9769779">
              <a:off x="4468757" y="1811105"/>
              <a:ext cx="263635" cy="1488011"/>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069183">
              <a:off x="3771165" y="3357495"/>
              <a:ext cx="310163" cy="146797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9815699">
              <a:off x="4320769" y="3397833"/>
              <a:ext cx="308310" cy="137069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774774" y="976912"/>
              <a:ext cx="808212" cy="80828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7027031">
              <a:off x="3113315" y="2417911"/>
              <a:ext cx="1490836" cy="259079"/>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ular Callout 77"/>
          <p:cNvSpPr/>
          <p:nvPr/>
        </p:nvSpPr>
        <p:spPr>
          <a:xfrm>
            <a:off x="2141321" y="2172568"/>
            <a:ext cx="2005843" cy="1041212"/>
          </a:xfrm>
          <a:prstGeom prst="wedgeRectCallout">
            <a:avLst>
              <a:gd name="adj1" fmla="val -31559"/>
              <a:gd name="adj2" fmla="val 6250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are you doing?</a:t>
            </a:r>
          </a:p>
        </p:txBody>
      </p:sp>
      <p:sp>
        <p:nvSpPr>
          <p:cNvPr id="79" name="Rounded Rectangle 78"/>
          <p:cNvSpPr/>
          <p:nvPr/>
        </p:nvSpPr>
        <p:spPr>
          <a:xfrm>
            <a:off x="6857449" y="926650"/>
            <a:ext cx="1606904" cy="753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r>
              <a:rPr lang="en-US" sz="2400" baseline="30000" dirty="0"/>
              <a:t>nd</a:t>
            </a:r>
            <a:r>
              <a:rPr lang="en-US" sz="2400" dirty="0"/>
              <a:t>  man</a:t>
            </a:r>
          </a:p>
        </p:txBody>
      </p:sp>
      <p:sp>
        <p:nvSpPr>
          <p:cNvPr id="80" name="Rectangular Callout 79"/>
          <p:cNvSpPr/>
          <p:nvPr/>
        </p:nvSpPr>
        <p:spPr>
          <a:xfrm>
            <a:off x="8903610" y="1530007"/>
            <a:ext cx="2005843" cy="2063905"/>
          </a:xfrm>
          <a:prstGeom prst="wedgeRectCallout">
            <a:avLst>
              <a:gd name="adj1" fmla="val -31559"/>
              <a:gd name="adj2" fmla="val 6250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a:solidFill>
                  <a:schemeClr val="tx1"/>
                </a:solidFill>
              </a:rPr>
              <a:t>'I am cutting stones. I make four dollars in the morning and four dollars in the afternoon. I am a stone cutter.'</a:t>
            </a:r>
          </a:p>
        </p:txBody>
      </p:sp>
      <p:sp>
        <p:nvSpPr>
          <p:cNvPr id="89" name="Freeform 88"/>
          <p:cNvSpPr/>
          <p:nvPr/>
        </p:nvSpPr>
        <p:spPr>
          <a:xfrm>
            <a:off x="5813728" y="4693370"/>
            <a:ext cx="2125703" cy="1344706"/>
          </a:xfrm>
          <a:custGeom>
            <a:avLst/>
            <a:gdLst>
              <a:gd name="connsiteX0" fmla="*/ 134470 w 2125703"/>
              <a:gd name="connsiteY0" fmla="*/ 1143000 h 1344706"/>
              <a:gd name="connsiteX1" fmla="*/ 134470 w 2125703"/>
              <a:gd name="connsiteY1" fmla="*/ 1143000 h 1344706"/>
              <a:gd name="connsiteX2" fmla="*/ 40341 w 2125703"/>
              <a:gd name="connsiteY2" fmla="*/ 1008530 h 1344706"/>
              <a:gd name="connsiteX3" fmla="*/ 13447 w 2125703"/>
              <a:gd name="connsiteY3" fmla="*/ 927847 h 1344706"/>
              <a:gd name="connsiteX4" fmla="*/ 0 w 2125703"/>
              <a:gd name="connsiteY4" fmla="*/ 887506 h 1344706"/>
              <a:gd name="connsiteX5" fmla="*/ 13447 w 2125703"/>
              <a:gd name="connsiteY5" fmla="*/ 739588 h 1344706"/>
              <a:gd name="connsiteX6" fmla="*/ 40341 w 2125703"/>
              <a:gd name="connsiteY6" fmla="*/ 699247 h 1344706"/>
              <a:gd name="connsiteX7" fmla="*/ 121023 w 2125703"/>
              <a:gd name="connsiteY7" fmla="*/ 632012 h 1344706"/>
              <a:gd name="connsiteX8" fmla="*/ 174811 w 2125703"/>
              <a:gd name="connsiteY8" fmla="*/ 551330 h 1344706"/>
              <a:gd name="connsiteX9" fmla="*/ 201706 w 2125703"/>
              <a:gd name="connsiteY9" fmla="*/ 524435 h 1344706"/>
              <a:gd name="connsiteX10" fmla="*/ 255494 w 2125703"/>
              <a:gd name="connsiteY10" fmla="*/ 443753 h 1344706"/>
              <a:gd name="connsiteX11" fmla="*/ 295835 w 2125703"/>
              <a:gd name="connsiteY11" fmla="*/ 403412 h 1344706"/>
              <a:gd name="connsiteX12" fmla="*/ 322729 w 2125703"/>
              <a:gd name="connsiteY12" fmla="*/ 363071 h 1344706"/>
              <a:gd name="connsiteX13" fmla="*/ 389964 w 2125703"/>
              <a:gd name="connsiteY13" fmla="*/ 295835 h 1344706"/>
              <a:gd name="connsiteX14" fmla="*/ 416859 w 2125703"/>
              <a:gd name="connsiteY14" fmla="*/ 268941 h 1344706"/>
              <a:gd name="connsiteX15" fmla="*/ 632011 w 2125703"/>
              <a:gd name="connsiteY15" fmla="*/ 242047 h 1344706"/>
              <a:gd name="connsiteX16" fmla="*/ 726141 w 2125703"/>
              <a:gd name="connsiteY16" fmla="*/ 215153 h 1344706"/>
              <a:gd name="connsiteX17" fmla="*/ 766482 w 2125703"/>
              <a:gd name="connsiteY17" fmla="*/ 201706 h 1344706"/>
              <a:gd name="connsiteX18" fmla="*/ 820270 w 2125703"/>
              <a:gd name="connsiteY18" fmla="*/ 188259 h 1344706"/>
              <a:gd name="connsiteX19" fmla="*/ 874059 w 2125703"/>
              <a:gd name="connsiteY19" fmla="*/ 161365 h 1344706"/>
              <a:gd name="connsiteX20" fmla="*/ 995082 w 2125703"/>
              <a:gd name="connsiteY20" fmla="*/ 80682 h 1344706"/>
              <a:gd name="connsiteX21" fmla="*/ 1035423 w 2125703"/>
              <a:gd name="connsiteY21" fmla="*/ 53788 h 1344706"/>
              <a:gd name="connsiteX22" fmla="*/ 1075764 w 2125703"/>
              <a:gd name="connsiteY22" fmla="*/ 26894 h 1344706"/>
              <a:gd name="connsiteX23" fmla="*/ 1156447 w 2125703"/>
              <a:gd name="connsiteY23" fmla="*/ 0 h 1344706"/>
              <a:gd name="connsiteX24" fmla="*/ 1479176 w 2125703"/>
              <a:gd name="connsiteY24" fmla="*/ 13447 h 1344706"/>
              <a:gd name="connsiteX25" fmla="*/ 1519517 w 2125703"/>
              <a:gd name="connsiteY25" fmla="*/ 40341 h 1344706"/>
              <a:gd name="connsiteX26" fmla="*/ 1532964 w 2125703"/>
              <a:gd name="connsiteY26" fmla="*/ 80682 h 1344706"/>
              <a:gd name="connsiteX27" fmla="*/ 1546411 w 2125703"/>
              <a:gd name="connsiteY27" fmla="*/ 201706 h 1344706"/>
              <a:gd name="connsiteX28" fmla="*/ 1559859 w 2125703"/>
              <a:gd name="connsiteY28" fmla="*/ 242047 h 1344706"/>
              <a:gd name="connsiteX29" fmla="*/ 1600200 w 2125703"/>
              <a:gd name="connsiteY29" fmla="*/ 268941 h 1344706"/>
              <a:gd name="connsiteX30" fmla="*/ 1667435 w 2125703"/>
              <a:gd name="connsiteY30" fmla="*/ 322730 h 1344706"/>
              <a:gd name="connsiteX31" fmla="*/ 1788459 w 2125703"/>
              <a:gd name="connsiteY31" fmla="*/ 389965 h 1344706"/>
              <a:gd name="connsiteX32" fmla="*/ 1922929 w 2125703"/>
              <a:gd name="connsiteY32" fmla="*/ 403412 h 1344706"/>
              <a:gd name="connsiteX33" fmla="*/ 1949823 w 2125703"/>
              <a:gd name="connsiteY33" fmla="*/ 443753 h 1344706"/>
              <a:gd name="connsiteX34" fmla="*/ 1990164 w 2125703"/>
              <a:gd name="connsiteY34" fmla="*/ 564777 h 1344706"/>
              <a:gd name="connsiteX35" fmla="*/ 2017059 w 2125703"/>
              <a:gd name="connsiteY35" fmla="*/ 645459 h 1344706"/>
              <a:gd name="connsiteX36" fmla="*/ 2043953 w 2125703"/>
              <a:gd name="connsiteY36" fmla="*/ 685800 h 1344706"/>
              <a:gd name="connsiteX37" fmla="*/ 2097741 w 2125703"/>
              <a:gd name="connsiteY37" fmla="*/ 793377 h 1344706"/>
              <a:gd name="connsiteX38" fmla="*/ 2124635 w 2125703"/>
              <a:gd name="connsiteY38" fmla="*/ 914400 h 1344706"/>
              <a:gd name="connsiteX39" fmla="*/ 2111188 w 2125703"/>
              <a:gd name="connsiteY39" fmla="*/ 1048871 h 1344706"/>
              <a:gd name="connsiteX40" fmla="*/ 2030506 w 2125703"/>
              <a:gd name="connsiteY40" fmla="*/ 1102659 h 1344706"/>
              <a:gd name="connsiteX41" fmla="*/ 1990164 w 2125703"/>
              <a:gd name="connsiteY41" fmla="*/ 1143000 h 1344706"/>
              <a:gd name="connsiteX42" fmla="*/ 1949823 w 2125703"/>
              <a:gd name="connsiteY42" fmla="*/ 1156447 h 1344706"/>
              <a:gd name="connsiteX43" fmla="*/ 1869141 w 2125703"/>
              <a:gd name="connsiteY43" fmla="*/ 1223682 h 1344706"/>
              <a:gd name="connsiteX44" fmla="*/ 1801906 w 2125703"/>
              <a:gd name="connsiteY44" fmla="*/ 1277471 h 1344706"/>
              <a:gd name="connsiteX45" fmla="*/ 1667435 w 2125703"/>
              <a:gd name="connsiteY45" fmla="*/ 1317812 h 1344706"/>
              <a:gd name="connsiteX46" fmla="*/ 1506070 w 2125703"/>
              <a:gd name="connsiteY46" fmla="*/ 1344706 h 1344706"/>
              <a:gd name="connsiteX47" fmla="*/ 699247 w 2125703"/>
              <a:gd name="connsiteY47" fmla="*/ 1331259 h 1344706"/>
              <a:gd name="connsiteX48" fmla="*/ 564776 w 2125703"/>
              <a:gd name="connsiteY48" fmla="*/ 1304365 h 1344706"/>
              <a:gd name="connsiteX49" fmla="*/ 484094 w 2125703"/>
              <a:gd name="connsiteY49" fmla="*/ 1277471 h 1344706"/>
              <a:gd name="connsiteX50" fmla="*/ 376517 w 2125703"/>
              <a:gd name="connsiteY50" fmla="*/ 1250577 h 1344706"/>
              <a:gd name="connsiteX51" fmla="*/ 336176 w 2125703"/>
              <a:gd name="connsiteY51" fmla="*/ 1237130 h 1344706"/>
              <a:gd name="connsiteX52" fmla="*/ 228600 w 2125703"/>
              <a:gd name="connsiteY52" fmla="*/ 1210235 h 1344706"/>
              <a:gd name="connsiteX53" fmla="*/ 134470 w 2125703"/>
              <a:gd name="connsiteY53" fmla="*/ 114300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25703" h="1344706">
                <a:moveTo>
                  <a:pt x="134470" y="1143000"/>
                </a:moveTo>
                <a:lnTo>
                  <a:pt x="134470" y="1143000"/>
                </a:lnTo>
                <a:cubicBezTo>
                  <a:pt x="103094" y="1098177"/>
                  <a:pt x="57643" y="1060436"/>
                  <a:pt x="40341" y="1008530"/>
                </a:cubicBezTo>
                <a:lnTo>
                  <a:pt x="13447" y="927847"/>
                </a:lnTo>
                <a:lnTo>
                  <a:pt x="0" y="887506"/>
                </a:lnTo>
                <a:cubicBezTo>
                  <a:pt x="4482" y="838200"/>
                  <a:pt x="3073" y="787998"/>
                  <a:pt x="13447" y="739588"/>
                </a:cubicBezTo>
                <a:cubicBezTo>
                  <a:pt x="16833" y="723785"/>
                  <a:pt x="29995" y="711662"/>
                  <a:pt x="40341" y="699247"/>
                </a:cubicBezTo>
                <a:cubicBezTo>
                  <a:pt x="72696" y="660420"/>
                  <a:pt x="81357" y="658456"/>
                  <a:pt x="121023" y="632012"/>
                </a:cubicBezTo>
                <a:cubicBezTo>
                  <a:pt x="138952" y="605118"/>
                  <a:pt x="151955" y="574186"/>
                  <a:pt x="174811" y="551330"/>
                </a:cubicBezTo>
                <a:cubicBezTo>
                  <a:pt x="183776" y="542365"/>
                  <a:pt x="194099" y="534578"/>
                  <a:pt x="201706" y="524435"/>
                </a:cubicBezTo>
                <a:cubicBezTo>
                  <a:pt x="221100" y="498577"/>
                  <a:pt x="232638" y="466609"/>
                  <a:pt x="255494" y="443753"/>
                </a:cubicBezTo>
                <a:cubicBezTo>
                  <a:pt x="268941" y="430306"/>
                  <a:pt x="283661" y="418021"/>
                  <a:pt x="295835" y="403412"/>
                </a:cubicBezTo>
                <a:cubicBezTo>
                  <a:pt x="306181" y="390997"/>
                  <a:pt x="312087" y="375234"/>
                  <a:pt x="322729" y="363071"/>
                </a:cubicBezTo>
                <a:cubicBezTo>
                  <a:pt x="343600" y="339218"/>
                  <a:pt x="367552" y="318247"/>
                  <a:pt x="389964" y="295835"/>
                </a:cubicBezTo>
                <a:cubicBezTo>
                  <a:pt x="398929" y="286870"/>
                  <a:pt x="404831" y="272950"/>
                  <a:pt x="416859" y="268941"/>
                </a:cubicBezTo>
                <a:cubicBezTo>
                  <a:pt x="512643" y="237013"/>
                  <a:pt x="443067" y="256581"/>
                  <a:pt x="632011" y="242047"/>
                </a:cubicBezTo>
                <a:cubicBezTo>
                  <a:pt x="728744" y="209804"/>
                  <a:pt x="607938" y="248925"/>
                  <a:pt x="726141" y="215153"/>
                </a:cubicBezTo>
                <a:cubicBezTo>
                  <a:pt x="739770" y="211259"/>
                  <a:pt x="752853" y="205600"/>
                  <a:pt x="766482" y="201706"/>
                </a:cubicBezTo>
                <a:cubicBezTo>
                  <a:pt x="784252" y="196629"/>
                  <a:pt x="802966" y="194748"/>
                  <a:pt x="820270" y="188259"/>
                </a:cubicBezTo>
                <a:cubicBezTo>
                  <a:pt x="839040" y="181220"/>
                  <a:pt x="856870" y="171678"/>
                  <a:pt x="874059" y="161365"/>
                </a:cubicBezTo>
                <a:cubicBezTo>
                  <a:pt x="874101" y="161340"/>
                  <a:pt x="974891" y="94143"/>
                  <a:pt x="995082" y="80682"/>
                </a:cubicBezTo>
                <a:lnTo>
                  <a:pt x="1035423" y="53788"/>
                </a:lnTo>
                <a:cubicBezTo>
                  <a:pt x="1048870" y="44823"/>
                  <a:pt x="1060432" y="32005"/>
                  <a:pt x="1075764" y="26894"/>
                </a:cubicBezTo>
                <a:lnTo>
                  <a:pt x="1156447" y="0"/>
                </a:lnTo>
                <a:cubicBezTo>
                  <a:pt x="1264023" y="4482"/>
                  <a:pt x="1372165" y="1557"/>
                  <a:pt x="1479176" y="13447"/>
                </a:cubicBezTo>
                <a:cubicBezTo>
                  <a:pt x="1495238" y="15232"/>
                  <a:pt x="1509421" y="27721"/>
                  <a:pt x="1519517" y="40341"/>
                </a:cubicBezTo>
                <a:cubicBezTo>
                  <a:pt x="1528372" y="51409"/>
                  <a:pt x="1528482" y="67235"/>
                  <a:pt x="1532964" y="80682"/>
                </a:cubicBezTo>
                <a:cubicBezTo>
                  <a:pt x="1537446" y="121023"/>
                  <a:pt x="1539738" y="161669"/>
                  <a:pt x="1546411" y="201706"/>
                </a:cubicBezTo>
                <a:cubicBezTo>
                  <a:pt x="1548741" y="215688"/>
                  <a:pt x="1551004" y="230979"/>
                  <a:pt x="1559859" y="242047"/>
                </a:cubicBezTo>
                <a:cubicBezTo>
                  <a:pt x="1569955" y="254667"/>
                  <a:pt x="1586753" y="259976"/>
                  <a:pt x="1600200" y="268941"/>
                </a:cubicBezTo>
                <a:cubicBezTo>
                  <a:pt x="1649891" y="343478"/>
                  <a:pt x="1598664" y="284523"/>
                  <a:pt x="1667435" y="322730"/>
                </a:cubicBezTo>
                <a:cubicBezTo>
                  <a:pt x="1713147" y="348126"/>
                  <a:pt x="1737961" y="382196"/>
                  <a:pt x="1788459" y="389965"/>
                </a:cubicBezTo>
                <a:cubicBezTo>
                  <a:pt x="1832982" y="396815"/>
                  <a:pt x="1878106" y="398930"/>
                  <a:pt x="1922929" y="403412"/>
                </a:cubicBezTo>
                <a:cubicBezTo>
                  <a:pt x="1931894" y="416859"/>
                  <a:pt x="1943259" y="428985"/>
                  <a:pt x="1949823" y="443753"/>
                </a:cubicBezTo>
                <a:cubicBezTo>
                  <a:pt x="1949827" y="443761"/>
                  <a:pt x="1983439" y="544602"/>
                  <a:pt x="1990164" y="564777"/>
                </a:cubicBezTo>
                <a:cubicBezTo>
                  <a:pt x="1990166" y="564782"/>
                  <a:pt x="2017056" y="645455"/>
                  <a:pt x="2017059" y="645459"/>
                </a:cubicBezTo>
                <a:cubicBezTo>
                  <a:pt x="2026024" y="658906"/>
                  <a:pt x="2037389" y="671032"/>
                  <a:pt x="2043953" y="685800"/>
                </a:cubicBezTo>
                <a:cubicBezTo>
                  <a:pt x="2093399" y="797053"/>
                  <a:pt x="2042509" y="738143"/>
                  <a:pt x="2097741" y="793377"/>
                </a:cubicBezTo>
                <a:cubicBezTo>
                  <a:pt x="2111608" y="834977"/>
                  <a:pt x="2124635" y="867068"/>
                  <a:pt x="2124635" y="914400"/>
                </a:cubicBezTo>
                <a:cubicBezTo>
                  <a:pt x="2124635" y="959447"/>
                  <a:pt x="2131334" y="1008579"/>
                  <a:pt x="2111188" y="1048871"/>
                </a:cubicBezTo>
                <a:cubicBezTo>
                  <a:pt x="2096733" y="1077781"/>
                  <a:pt x="2053362" y="1079804"/>
                  <a:pt x="2030506" y="1102659"/>
                </a:cubicBezTo>
                <a:cubicBezTo>
                  <a:pt x="2017059" y="1116106"/>
                  <a:pt x="2005987" y="1132451"/>
                  <a:pt x="1990164" y="1143000"/>
                </a:cubicBezTo>
                <a:cubicBezTo>
                  <a:pt x="1978370" y="1150862"/>
                  <a:pt x="1963270" y="1151965"/>
                  <a:pt x="1949823" y="1156447"/>
                </a:cubicBezTo>
                <a:cubicBezTo>
                  <a:pt x="1853987" y="1252283"/>
                  <a:pt x="1962755" y="1148790"/>
                  <a:pt x="1869141" y="1223682"/>
                </a:cubicBezTo>
                <a:cubicBezTo>
                  <a:pt x="1834213" y="1251625"/>
                  <a:pt x="1848470" y="1256776"/>
                  <a:pt x="1801906" y="1277471"/>
                </a:cubicBezTo>
                <a:cubicBezTo>
                  <a:pt x="1776495" y="1288765"/>
                  <a:pt x="1701263" y="1311469"/>
                  <a:pt x="1667435" y="1317812"/>
                </a:cubicBezTo>
                <a:cubicBezTo>
                  <a:pt x="1613839" y="1327861"/>
                  <a:pt x="1506070" y="1344706"/>
                  <a:pt x="1506070" y="1344706"/>
                </a:cubicBezTo>
                <a:lnTo>
                  <a:pt x="699247" y="1331259"/>
                </a:lnTo>
                <a:cubicBezTo>
                  <a:pt x="672292" y="1330442"/>
                  <a:pt x="596240" y="1313804"/>
                  <a:pt x="564776" y="1304365"/>
                </a:cubicBezTo>
                <a:cubicBezTo>
                  <a:pt x="537623" y="1296219"/>
                  <a:pt x="511596" y="1284347"/>
                  <a:pt x="484094" y="1277471"/>
                </a:cubicBezTo>
                <a:cubicBezTo>
                  <a:pt x="448235" y="1268506"/>
                  <a:pt x="411583" y="1262266"/>
                  <a:pt x="376517" y="1250577"/>
                </a:cubicBezTo>
                <a:cubicBezTo>
                  <a:pt x="363070" y="1246095"/>
                  <a:pt x="349927" y="1240568"/>
                  <a:pt x="336176" y="1237130"/>
                </a:cubicBezTo>
                <a:cubicBezTo>
                  <a:pt x="314503" y="1231712"/>
                  <a:pt x="253748" y="1224206"/>
                  <a:pt x="228600" y="1210235"/>
                </a:cubicBezTo>
                <a:cubicBezTo>
                  <a:pt x="164131" y="1174419"/>
                  <a:pt x="150158" y="1154206"/>
                  <a:pt x="134470" y="114300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535855" y="3204799"/>
            <a:ext cx="1364889" cy="2977141"/>
            <a:chOff x="7535855" y="3204799"/>
            <a:chExt cx="1364889" cy="2977141"/>
          </a:xfrm>
        </p:grpSpPr>
        <p:grpSp>
          <p:nvGrpSpPr>
            <p:cNvPr id="81" name="Group 80"/>
            <p:cNvGrpSpPr/>
            <p:nvPr/>
          </p:nvGrpSpPr>
          <p:grpSpPr>
            <a:xfrm>
              <a:off x="8068061" y="3204799"/>
              <a:ext cx="776695" cy="2977141"/>
              <a:chOff x="3719927" y="990600"/>
              <a:chExt cx="986008" cy="3779455"/>
            </a:xfrm>
            <a:solidFill>
              <a:srgbClr val="92D050"/>
            </a:solidFill>
          </p:grpSpPr>
          <p:sp>
            <p:nvSpPr>
              <p:cNvPr id="82" name="Rounded Rectangle 81"/>
              <p:cNvSpPr/>
              <p:nvPr/>
            </p:nvSpPr>
            <p:spPr>
              <a:xfrm>
                <a:off x="3969136" y="1851513"/>
                <a:ext cx="473009" cy="180480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5745961">
                <a:off x="4320028" y="2856130"/>
                <a:ext cx="561785" cy="21002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20356230">
                <a:off x="4318730" y="1891268"/>
                <a:ext cx="263635" cy="970284"/>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069183">
                <a:off x="3817347" y="3302077"/>
                <a:ext cx="310163" cy="146797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10017092">
                <a:off x="4245417" y="3449161"/>
                <a:ext cx="339233" cy="128464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828296" y="990600"/>
                <a:ext cx="754690" cy="754759"/>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7107398">
                <a:off x="3174592" y="2376991"/>
                <a:ext cx="1349509" cy="258840"/>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7535855" y="4430413"/>
              <a:ext cx="523075" cy="356607"/>
              <a:chOff x="4572000" y="3227195"/>
              <a:chExt cx="2128968" cy="1451427"/>
            </a:xfrm>
          </p:grpSpPr>
          <p:sp>
            <p:nvSpPr>
              <p:cNvPr id="91" name="Rounded Rectangle 90"/>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Pentagon 95"/>
            <p:cNvSpPr/>
            <p:nvPr/>
          </p:nvSpPr>
          <p:spPr>
            <a:xfrm rot="9986994">
              <a:off x="8288235" y="4885393"/>
              <a:ext cx="612509" cy="9722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216352" y="2070340"/>
            <a:ext cx="2271110" cy="1940429"/>
            <a:chOff x="5216352" y="2070340"/>
            <a:chExt cx="2271110" cy="1940429"/>
          </a:xfrm>
        </p:grpSpPr>
        <p:grpSp>
          <p:nvGrpSpPr>
            <p:cNvPr id="8" name="Group 7"/>
            <p:cNvGrpSpPr/>
            <p:nvPr/>
          </p:nvGrpSpPr>
          <p:grpSpPr>
            <a:xfrm>
              <a:off x="5216352" y="2070340"/>
              <a:ext cx="2271110" cy="1940429"/>
              <a:chOff x="5216352" y="2070340"/>
              <a:chExt cx="2271110" cy="1940429"/>
            </a:xfrm>
          </p:grpSpPr>
          <p:sp>
            <p:nvSpPr>
              <p:cNvPr id="97" name="Cloud Callout 96"/>
              <p:cNvSpPr/>
              <p:nvPr/>
            </p:nvSpPr>
            <p:spPr>
              <a:xfrm>
                <a:off x="5216352" y="2070340"/>
                <a:ext cx="2271110" cy="1940429"/>
              </a:xfrm>
              <a:prstGeom prst="cloudCallout">
                <a:avLst>
                  <a:gd name="adj1" fmla="val 32455"/>
                  <a:gd name="adj2" fmla="val 604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5987413" y="2471655"/>
                <a:ext cx="1070902" cy="750389"/>
                <a:chOff x="2667000" y="762000"/>
                <a:chExt cx="2209800" cy="1548423"/>
              </a:xfrm>
            </p:grpSpPr>
            <p:sp>
              <p:nvSpPr>
                <p:cNvPr id="99" name="Wave 98"/>
                <p:cNvSpPr/>
                <p:nvPr/>
              </p:nvSpPr>
              <p:spPr>
                <a:xfrm>
                  <a:off x="2667000" y="762000"/>
                  <a:ext cx="2209800" cy="1524000"/>
                </a:xfrm>
                <a:prstGeom prst="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429000" y="1087582"/>
                  <a:ext cx="872836" cy="87283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581401" y="1143000"/>
                  <a:ext cx="969818" cy="1167423"/>
                </a:xfrm>
                <a:prstGeom prst="rect">
                  <a:avLst/>
                </a:prstGeom>
                <a:noFill/>
              </p:spPr>
              <p:txBody>
                <a:bodyPr wrap="square" rtlCol="0">
                  <a:spAutoFit/>
                </a:bodyPr>
                <a:lstStyle/>
                <a:p>
                  <a:endParaRPr lang="en-US" sz="4400" dirty="0"/>
                </a:p>
              </p:txBody>
            </p:sp>
          </p:grpSp>
        </p:grpSp>
        <p:grpSp>
          <p:nvGrpSpPr>
            <p:cNvPr id="102" name="Group 101"/>
            <p:cNvGrpSpPr/>
            <p:nvPr/>
          </p:nvGrpSpPr>
          <p:grpSpPr>
            <a:xfrm rot="1201063">
              <a:off x="5737312" y="2694019"/>
              <a:ext cx="1070902" cy="750389"/>
              <a:chOff x="2667000" y="762000"/>
              <a:chExt cx="2209800" cy="1548423"/>
            </a:xfrm>
          </p:grpSpPr>
          <p:sp>
            <p:nvSpPr>
              <p:cNvPr id="103" name="Wave 102"/>
              <p:cNvSpPr/>
              <p:nvPr/>
            </p:nvSpPr>
            <p:spPr>
              <a:xfrm>
                <a:off x="2667000" y="762000"/>
                <a:ext cx="2209800" cy="1524000"/>
              </a:xfrm>
              <a:prstGeom prst="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429000" y="1087582"/>
                <a:ext cx="872836" cy="87283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3581401" y="1143000"/>
                <a:ext cx="969818" cy="1167423"/>
              </a:xfrm>
              <a:prstGeom prst="rect">
                <a:avLst/>
              </a:prstGeom>
              <a:noFill/>
            </p:spPr>
            <p:txBody>
              <a:bodyPr wrap="square" rtlCol="0">
                <a:spAutoFit/>
              </a:bodyPr>
              <a:lstStyle/>
              <a:p>
                <a:endParaRPr lang="en-US" sz="4400" dirty="0"/>
              </a:p>
            </p:txBody>
          </p:sp>
        </p:grpSp>
      </p:grpSp>
      <p:pic>
        <p:nvPicPr>
          <p:cNvPr id="106" name="Picture 2" descr="Image result for sterling w s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231" y="160337"/>
            <a:ext cx="847879" cy="110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1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250"/>
                                        <p:tgtEl>
                                          <p:spTgt spid="10"/>
                                        </p:tgtEl>
                                      </p:cBhvr>
                                    </p:animEffect>
                                    <p:anim calcmode="lin" valueType="num">
                                      <p:cBhvr>
                                        <p:cTn id="16" dur="2250" fill="hold"/>
                                        <p:tgtEl>
                                          <p:spTgt spid="10"/>
                                        </p:tgtEl>
                                        <p:attrNameLst>
                                          <p:attrName>ppt_x</p:attrName>
                                        </p:attrNameLst>
                                      </p:cBhvr>
                                      <p:tavLst>
                                        <p:tav tm="0">
                                          <p:val>
                                            <p:strVal val="#ppt_x"/>
                                          </p:val>
                                        </p:tav>
                                        <p:tav tm="100000">
                                          <p:val>
                                            <p:strVal val="#ppt_x"/>
                                          </p:val>
                                        </p:tav>
                                      </p:tavLst>
                                    </p:anim>
                                    <p:anim calcmode="lin" valueType="num">
                                      <p:cBhvr>
                                        <p:cTn id="17" dur="2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9"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TotalTime>
  <Words>3523</Words>
  <Application>Microsoft Office PowerPoint</Application>
  <PresentationFormat>Widescreen</PresentationFormat>
  <Paragraphs>170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Palatino</vt:lpstr>
      <vt:lpstr>Arial</vt:lpstr>
      <vt:lpstr>Abadi</vt:lpstr>
      <vt:lpstr>Calibri Light</vt:lpstr>
      <vt:lpstr>Calibri</vt:lpstr>
      <vt:lpstr>Open Sans</vt:lpstr>
      <vt:lpstr>Bodoni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107</cp:revision>
  <dcterms:created xsi:type="dcterms:W3CDTF">2016-05-16T13:36:31Z</dcterms:created>
  <dcterms:modified xsi:type="dcterms:W3CDTF">2020-09-08T16:39:52Z</dcterms:modified>
</cp:coreProperties>
</file>