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82" r:id="rId2"/>
    <p:sldId id="288" r:id="rId3"/>
    <p:sldId id="287" r:id="rId4"/>
    <p:sldId id="290" r:id="rId5"/>
    <p:sldId id="292" r:id="rId6"/>
    <p:sldId id="291" r:id="rId7"/>
    <p:sldId id="294" r:id="rId8"/>
    <p:sldId id="293" r:id="rId9"/>
    <p:sldId id="295" r:id="rId10"/>
    <p:sldId id="296" r:id="rId11"/>
    <p:sldId id="297" r:id="rId12"/>
    <p:sldId id="298" r:id="rId13"/>
    <p:sldId id="299" r:id="rId14"/>
    <p:sldId id="284" r:id="rId15"/>
    <p:sldId id="286" r:id="rId16"/>
    <p:sldId id="289" r:id="rId17"/>
  </p:sldIdLst>
  <p:sldSz cx="12192000" cy="6858000"/>
  <p:notesSz cx="6858000" cy="9144000"/>
  <p:embeddedFontLst>
    <p:embeddedFont>
      <p:font typeface="Abadi" panose="020B0604020104020204" pitchFamily="34" charset="0"/>
      <p:regular r:id="rId19"/>
    </p:embeddedFont>
    <p:embeddedFont>
      <p:font typeface="Britannic Bold" panose="020B0903060703020204" pitchFamily="34"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omic Sans MS" panose="030F0702030302020204" pitchFamily="66"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Palatino" pitchFamily="2"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hdphoto" Target="../media/hdphoto1.wdp"/><Relationship Id="rId7"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emf"/><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FD9A51-9EB2-40D8-A387-23BD7C7D3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119</a:t>
            </a:r>
          </a:p>
        </p:txBody>
      </p:sp>
      <p:sp>
        <p:nvSpPr>
          <p:cNvPr id="6" name="TextBox 5"/>
          <p:cNvSpPr txBox="1"/>
          <p:nvPr/>
        </p:nvSpPr>
        <p:spPr>
          <a:xfrm>
            <a:off x="0" y="686555"/>
            <a:ext cx="12192000" cy="1754326"/>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Freedom From the Yoke of Bondage</a:t>
            </a:r>
          </a:p>
          <a:p>
            <a:pPr algn="ctr"/>
            <a:r>
              <a:rPr lang="en-US" sz="5400" dirty="0">
                <a:solidFill>
                  <a:schemeClr val="bg1"/>
                </a:solidFill>
                <a:latin typeface="Britannic Bold" panose="020B0903060703020204" pitchFamily="34" charset="0"/>
              </a:rPr>
              <a:t>Galatians 5-6</a:t>
            </a:r>
          </a:p>
        </p:txBody>
      </p:sp>
      <p:sp>
        <p:nvSpPr>
          <p:cNvPr id="2" name="Rectangle 1"/>
          <p:cNvSpPr/>
          <p:nvPr/>
        </p:nvSpPr>
        <p:spPr>
          <a:xfrm>
            <a:off x="4834658" y="3459675"/>
            <a:ext cx="4490412" cy="2031325"/>
          </a:xfrm>
          <a:prstGeom prst="rect">
            <a:avLst/>
          </a:prstGeom>
        </p:spPr>
        <p:txBody>
          <a:bodyPr wrap="square">
            <a:spAutoFit/>
          </a:bodyPr>
          <a:lstStyle/>
          <a:p>
            <a:r>
              <a:rPr lang="en-US" i="1" dirty="0">
                <a:solidFill>
                  <a:schemeClr val="bg1"/>
                </a:solidFill>
              </a:rPr>
              <a:t>O that ye would awake; awake from a deep sleep . . . and shake off the awful chains by which ye are bound, which are the chains which bind the children of men, that they are carried away captive down to the eternal gulf of misery and woe. </a:t>
            </a:r>
          </a:p>
          <a:p>
            <a:r>
              <a:rPr lang="en-US" i="1" dirty="0">
                <a:solidFill>
                  <a:schemeClr val="bg1"/>
                </a:solidFill>
              </a:rPr>
              <a:t>2 Ne. 1:13</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p:nvPr/>
        </p:nvGrpSpPr>
        <p:grpSpPr>
          <a:xfrm>
            <a:off x="1177705" y="2790731"/>
            <a:ext cx="3050721" cy="2895600"/>
            <a:chOff x="6781800" y="228600"/>
            <a:chExt cx="3050721" cy="2895600"/>
          </a:xfrm>
        </p:grpSpPr>
        <p:pic>
          <p:nvPicPr>
            <p:cNvPr id="87"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04800"/>
              <a:ext cx="28956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Group 87"/>
            <p:cNvGrpSpPr/>
            <p:nvPr/>
          </p:nvGrpSpPr>
          <p:grpSpPr>
            <a:xfrm>
              <a:off x="6781800" y="228600"/>
              <a:ext cx="3050721" cy="2895600"/>
              <a:chOff x="609600" y="533400"/>
              <a:chExt cx="4495800" cy="4267200"/>
            </a:xfrm>
          </p:grpSpPr>
          <p:grpSp>
            <p:nvGrpSpPr>
              <p:cNvPr id="89" name="Group 86"/>
              <p:cNvGrpSpPr/>
              <p:nvPr/>
            </p:nvGrpSpPr>
            <p:grpSpPr>
              <a:xfrm rot="2107423">
                <a:off x="2048364" y="1066800"/>
                <a:ext cx="554570" cy="1296744"/>
                <a:chOff x="7696200" y="914400"/>
                <a:chExt cx="685800" cy="2438400"/>
              </a:xfrm>
            </p:grpSpPr>
            <p:sp>
              <p:nvSpPr>
                <p:cNvPr id="121" name="Moon 12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7"/>
              <p:cNvGrpSpPr/>
              <p:nvPr/>
            </p:nvGrpSpPr>
            <p:grpSpPr>
              <a:xfrm rot="19262140" flipH="1">
                <a:off x="3035243" y="1133011"/>
                <a:ext cx="554570" cy="1180981"/>
                <a:chOff x="7696200" y="914400"/>
                <a:chExt cx="685800" cy="2438400"/>
              </a:xfrm>
            </p:grpSpPr>
            <p:sp>
              <p:nvSpPr>
                <p:cNvPr id="117" name="Moon 116"/>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rapezoid 90"/>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409163" y="1737160"/>
                <a:ext cx="775770" cy="10661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173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98"/>
              <p:cNvSpPr/>
              <p:nvPr/>
            </p:nvSpPr>
            <p:spPr>
              <a:xfrm>
                <a:off x="2444553" y="2170271"/>
                <a:ext cx="681709" cy="5469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Delay 99"/>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664386" y="2271981"/>
                <a:ext cx="219521" cy="1431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7526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5052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7"/>
              <p:cNvGrpSpPr/>
              <p:nvPr/>
            </p:nvGrpSpPr>
            <p:grpSpPr>
              <a:xfrm>
                <a:off x="3150326" y="3226526"/>
                <a:ext cx="366238" cy="640613"/>
                <a:chOff x="2438400" y="402137"/>
                <a:chExt cx="2514600" cy="4398463"/>
              </a:xfrm>
            </p:grpSpPr>
            <p:sp>
              <p:nvSpPr>
                <p:cNvPr id="113" name="Snip Same Side Corner Rectangle 112"/>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Wave 110"/>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ame 111"/>
              <p:cNvSpPr/>
              <p:nvPr/>
            </p:nvSpPr>
            <p:spPr>
              <a:xfrm>
                <a:off x="609600" y="533400"/>
                <a:ext cx="4495800" cy="4267200"/>
              </a:xfrm>
              <a:prstGeom prst="frame">
                <a:avLst>
                  <a:gd name="adj1" fmla="val 7194"/>
                </a:avLst>
              </a:prstGeom>
              <a:solidFill>
                <a:schemeClr val="tx1">
                  <a:lumMod val="65000"/>
                  <a:lumOff val="3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25" name="Group 124"/>
          <p:cNvGrpSpPr/>
          <p:nvPr/>
        </p:nvGrpSpPr>
        <p:grpSpPr>
          <a:xfrm>
            <a:off x="8899557" y="4891889"/>
            <a:ext cx="2509361" cy="1463024"/>
            <a:chOff x="4431649" y="2177590"/>
            <a:chExt cx="5544535" cy="3232610"/>
          </a:xfrm>
        </p:grpSpPr>
        <p:grpSp>
          <p:nvGrpSpPr>
            <p:cNvPr id="126" name="Group 21"/>
            <p:cNvGrpSpPr/>
            <p:nvPr/>
          </p:nvGrpSpPr>
          <p:grpSpPr>
            <a:xfrm rot="813906">
              <a:off x="4431649" y="3525670"/>
              <a:ext cx="1664368" cy="1600200"/>
              <a:chOff x="4572000" y="3505200"/>
              <a:chExt cx="1664368" cy="1600200"/>
            </a:xfrm>
          </p:grpSpPr>
          <p:sp>
            <p:nvSpPr>
              <p:cNvPr id="138" name="Flowchart: Stored Data 137"/>
              <p:cNvSpPr/>
              <p:nvPr/>
            </p:nvSpPr>
            <p:spPr>
              <a:xfrm rot="10800000">
                <a:off x="5410200" y="3505200"/>
                <a:ext cx="826168" cy="1600200"/>
              </a:xfrm>
              <a:prstGeom prst="flowChartOnlineStorag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4876800" y="3505200"/>
                <a:ext cx="1295400" cy="1600200"/>
              </a:xfrm>
              <a:prstGeom prst="ellipse">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Stored Data 139"/>
              <p:cNvSpPr/>
              <p:nvPr/>
            </p:nvSpPr>
            <p:spPr>
              <a:xfrm>
                <a:off x="4572000" y="3505200"/>
                <a:ext cx="1371600" cy="1600200"/>
              </a:xfrm>
              <a:prstGeom prst="flowChartOnlineStorag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Donut 126"/>
            <p:cNvSpPr/>
            <p:nvPr/>
          </p:nvSpPr>
          <p:spPr>
            <a:xfrm rot="19249562">
              <a:off x="5778021" y="2642882"/>
              <a:ext cx="1295400" cy="1143000"/>
            </a:xfrm>
            <a:prstGeom prst="donut">
              <a:avLst>
                <a:gd name="adj" fmla="val 13406"/>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Donut 127"/>
            <p:cNvSpPr/>
            <p:nvPr/>
          </p:nvSpPr>
          <p:spPr>
            <a:xfrm rot="19249562">
              <a:off x="6311421" y="2261883"/>
              <a:ext cx="1295400" cy="1143000"/>
            </a:xfrm>
            <a:prstGeom prst="donut">
              <a:avLst>
                <a:gd name="adj" fmla="val 13406"/>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Donut 128"/>
            <p:cNvSpPr/>
            <p:nvPr/>
          </p:nvSpPr>
          <p:spPr>
            <a:xfrm rot="241144">
              <a:off x="7201262" y="2177590"/>
              <a:ext cx="1295400" cy="1143000"/>
            </a:xfrm>
            <a:prstGeom prst="donut">
              <a:avLst>
                <a:gd name="adj" fmla="val 13406"/>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29"/>
            <p:cNvSpPr/>
            <p:nvPr/>
          </p:nvSpPr>
          <p:spPr>
            <a:xfrm rot="2752242">
              <a:off x="7635115" y="2653524"/>
              <a:ext cx="1295400" cy="1143000"/>
            </a:xfrm>
            <a:prstGeom prst="donut">
              <a:avLst>
                <a:gd name="adj" fmla="val 13406"/>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Rounded Rectangle 130"/>
            <p:cNvSpPr/>
            <p:nvPr/>
          </p:nvSpPr>
          <p:spPr>
            <a:xfrm rot="2895272">
              <a:off x="8361649" y="3423295"/>
              <a:ext cx="666261" cy="609600"/>
            </a:xfrm>
            <a:prstGeom prst="roundRect">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22"/>
            <p:cNvGrpSpPr/>
            <p:nvPr/>
          </p:nvGrpSpPr>
          <p:grpSpPr>
            <a:xfrm rot="10800000">
              <a:off x="8311816" y="3810000"/>
              <a:ext cx="1664368" cy="1600200"/>
              <a:chOff x="4572000" y="3505200"/>
              <a:chExt cx="1664368" cy="1600200"/>
            </a:xfrm>
          </p:grpSpPr>
          <p:sp>
            <p:nvSpPr>
              <p:cNvPr id="135" name="Flowchart: Stored Data 134"/>
              <p:cNvSpPr/>
              <p:nvPr/>
            </p:nvSpPr>
            <p:spPr>
              <a:xfrm rot="10800000">
                <a:off x="5410200" y="3505200"/>
                <a:ext cx="826168" cy="1600200"/>
              </a:xfrm>
              <a:prstGeom prst="flowChartOnlineStorag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876800" y="3505200"/>
                <a:ext cx="1295400" cy="1600200"/>
              </a:xfrm>
              <a:prstGeom prst="ellipse">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Stored Data 136"/>
              <p:cNvSpPr/>
              <p:nvPr/>
            </p:nvSpPr>
            <p:spPr>
              <a:xfrm>
                <a:off x="4572000" y="3505200"/>
                <a:ext cx="1371600" cy="1600200"/>
              </a:xfrm>
              <a:prstGeom prst="flowChartOnlineStorag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Rounded Rectangle 132"/>
            <p:cNvSpPr/>
            <p:nvPr/>
          </p:nvSpPr>
          <p:spPr>
            <a:xfrm rot="2895272">
              <a:off x="5678689" y="3347094"/>
              <a:ext cx="666261" cy="609600"/>
            </a:xfrm>
            <a:prstGeom prst="roundRect">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ock"/>
            <p:cNvSpPr>
              <a:spLocks noEditPoints="1" noChangeArrowheads="1"/>
            </p:cNvSpPr>
            <p:nvPr/>
          </p:nvSpPr>
          <p:spPr bwMode="auto">
            <a:xfrm rot="20624036">
              <a:off x="5588803" y="3424389"/>
              <a:ext cx="1263316" cy="1455821"/>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5:24-25</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4282666" y="2803995"/>
            <a:ext cx="3793402" cy="1323439"/>
          </a:xfrm>
          <a:prstGeom prst="rect">
            <a:avLst/>
          </a:prstGeom>
        </p:spPr>
        <p:txBody>
          <a:bodyPr wrap="square">
            <a:spAutoFit/>
          </a:bodyPr>
          <a:lstStyle/>
          <a:p>
            <a:pPr algn="ctr"/>
            <a:r>
              <a:rPr lang="en-US" sz="4000" dirty="0">
                <a:solidFill>
                  <a:schemeClr val="bg1"/>
                </a:solidFill>
                <a:effectLst>
                  <a:glow rad="139700">
                    <a:schemeClr val="accent5">
                      <a:satMod val="175000"/>
                      <a:alpha val="40000"/>
                    </a:schemeClr>
                  </a:glow>
                </a:effectLst>
              </a:rPr>
              <a:t>They cease to be a part of our lives</a:t>
            </a:r>
          </a:p>
        </p:txBody>
      </p:sp>
      <p:sp>
        <p:nvSpPr>
          <p:cNvPr id="371" name="TextBox 37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When We Walk in the Spirit</a:t>
            </a:r>
            <a:endParaRPr lang="en-US" sz="4400" dirty="0">
              <a:solidFill>
                <a:schemeClr val="bg1"/>
              </a:solidFill>
              <a:latin typeface="Britannic Bold" panose="020B0903060703020204" pitchFamily="34" charset="0"/>
            </a:endParaRPr>
          </a:p>
        </p:txBody>
      </p:sp>
      <p:grpSp>
        <p:nvGrpSpPr>
          <p:cNvPr id="373" name="Group 372"/>
          <p:cNvGrpSpPr/>
          <p:nvPr/>
        </p:nvGrpSpPr>
        <p:grpSpPr>
          <a:xfrm>
            <a:off x="8411733" y="1077831"/>
            <a:ext cx="1285592" cy="1466662"/>
            <a:chOff x="7043596" y="4943192"/>
            <a:chExt cx="1285592" cy="1466662"/>
          </a:xfrm>
        </p:grpSpPr>
        <p:sp>
          <p:nvSpPr>
            <p:cNvPr id="374" name="Rounded Rectangle 373"/>
            <p:cNvSpPr/>
            <p:nvPr/>
          </p:nvSpPr>
          <p:spPr>
            <a:xfrm>
              <a:off x="7043596" y="4943192"/>
              <a:ext cx="1285592"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377"/>
            <p:cNvGrpSpPr/>
            <p:nvPr/>
          </p:nvGrpSpPr>
          <p:grpSpPr>
            <a:xfrm>
              <a:off x="7333307" y="5662805"/>
              <a:ext cx="816847" cy="574164"/>
              <a:chOff x="457200" y="2699749"/>
              <a:chExt cx="3639265" cy="2558051"/>
            </a:xfrm>
          </p:grpSpPr>
          <p:grpSp>
            <p:nvGrpSpPr>
              <p:cNvPr id="402" name="Group 401"/>
              <p:cNvGrpSpPr/>
              <p:nvPr/>
            </p:nvGrpSpPr>
            <p:grpSpPr>
              <a:xfrm>
                <a:off x="2018466" y="2699749"/>
                <a:ext cx="2077999" cy="342839"/>
                <a:chOff x="2018466" y="2699749"/>
                <a:chExt cx="2077999" cy="342839"/>
              </a:xfrm>
            </p:grpSpPr>
            <p:grpSp>
              <p:nvGrpSpPr>
                <p:cNvPr id="407" name="Group 132"/>
                <p:cNvGrpSpPr/>
                <p:nvPr/>
              </p:nvGrpSpPr>
              <p:grpSpPr>
                <a:xfrm rot="18087768">
                  <a:off x="2695159" y="2023056"/>
                  <a:ext cx="323014" cy="1676400"/>
                  <a:chOff x="5029200" y="1295400"/>
                  <a:chExt cx="990600" cy="2438400"/>
                </a:xfrm>
              </p:grpSpPr>
              <p:sp>
                <p:nvSpPr>
                  <p:cNvPr id="412" name="Rounded Rectangle 411"/>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ed Rectangle 413"/>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133"/>
                <p:cNvGrpSpPr/>
                <p:nvPr/>
              </p:nvGrpSpPr>
              <p:grpSpPr>
                <a:xfrm rot="2745629">
                  <a:off x="3001537" y="1947661"/>
                  <a:ext cx="284855" cy="1905000"/>
                  <a:chOff x="5029200" y="1295400"/>
                  <a:chExt cx="990600" cy="2438400"/>
                </a:xfrm>
              </p:grpSpPr>
              <p:sp>
                <p:nvSpPr>
                  <p:cNvPr id="409" name="Rounded Rectangle 408"/>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3" name="Group 402"/>
              <p:cNvGrpSpPr/>
              <p:nvPr/>
            </p:nvGrpSpPr>
            <p:grpSpPr>
              <a:xfrm>
                <a:off x="457200" y="3657600"/>
                <a:ext cx="1898820" cy="1600200"/>
                <a:chOff x="914400" y="4419600"/>
                <a:chExt cx="1898820" cy="1600200"/>
              </a:xfrm>
            </p:grpSpPr>
            <p:sp>
              <p:nvSpPr>
                <p:cNvPr id="404" name="Circular Arrow 403"/>
                <p:cNvSpPr/>
                <p:nvPr/>
              </p:nvSpPr>
              <p:spPr>
                <a:xfrm rot="5831179">
                  <a:off x="1141800" y="4235758"/>
                  <a:ext cx="1451157" cy="1891683"/>
                </a:xfrm>
                <a:prstGeom prst="circular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5" name="Rounded Rectangle 404"/>
                <p:cNvSpPr/>
                <p:nvPr/>
              </p:nvSpPr>
              <p:spPr>
                <a:xfrm>
                  <a:off x="914400" y="4419600"/>
                  <a:ext cx="1295400" cy="1600200"/>
                </a:xfrm>
                <a:prstGeom prst="roundRect">
                  <a:avLst>
                    <a:gd name="adj" fmla="val 97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1026459" y="4477871"/>
                  <a:ext cx="1066800" cy="228600"/>
                </a:xfrm>
                <a:prstGeom prst="ellips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9" name="Group 378"/>
            <p:cNvGrpSpPr/>
            <p:nvPr/>
          </p:nvGrpSpPr>
          <p:grpSpPr>
            <a:xfrm rot="1638786">
              <a:off x="8024212" y="5734466"/>
              <a:ext cx="116658" cy="589182"/>
              <a:chOff x="609600" y="346364"/>
              <a:chExt cx="685800" cy="3463636"/>
            </a:xfrm>
          </p:grpSpPr>
          <p:sp>
            <p:nvSpPr>
              <p:cNvPr id="397" name="Rounded Rectangle 396"/>
              <p:cNvSpPr/>
              <p:nvPr/>
            </p:nvSpPr>
            <p:spPr>
              <a:xfrm>
                <a:off x="838200" y="2057400"/>
                <a:ext cx="228600" cy="15240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Isosceles Triangle 397"/>
              <p:cNvSpPr/>
              <p:nvPr/>
            </p:nvSpPr>
            <p:spPr>
              <a:xfrm>
                <a:off x="914399" y="346364"/>
                <a:ext cx="103909" cy="114300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ed Rectangle 398"/>
              <p:cNvSpPr/>
              <p:nvPr/>
            </p:nvSpPr>
            <p:spPr>
              <a:xfrm>
                <a:off x="609600" y="1371600"/>
                <a:ext cx="685800" cy="1524000"/>
              </a:xfrm>
              <a:prstGeom prst="roundRect">
                <a:avLst>
                  <a:gd name="adj" fmla="val 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ed Rectangle 399"/>
              <p:cNvSpPr/>
              <p:nvPr/>
            </p:nvSpPr>
            <p:spPr>
              <a:xfrm>
                <a:off x="609600" y="1371600"/>
                <a:ext cx="685800" cy="609600"/>
              </a:xfrm>
              <a:prstGeom prst="roundRect">
                <a:avLst>
                  <a:gd name="adj" fmla="val 45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ed Rectangle 400"/>
              <p:cNvSpPr/>
              <p:nvPr/>
            </p:nvSpPr>
            <p:spPr>
              <a:xfrm rot="5400000">
                <a:off x="800100" y="3390900"/>
                <a:ext cx="304800" cy="5334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380"/>
            <p:cNvGrpSpPr/>
            <p:nvPr/>
          </p:nvGrpSpPr>
          <p:grpSpPr>
            <a:xfrm>
              <a:off x="7624678" y="5037891"/>
              <a:ext cx="453116" cy="357892"/>
              <a:chOff x="9199981" y="5735008"/>
              <a:chExt cx="453116" cy="357892"/>
            </a:xfrm>
          </p:grpSpPr>
          <p:pic>
            <p:nvPicPr>
              <p:cNvPr id="383" name="Picture 2" descr="https://upload.wikimedia.org/wikipedia/commons/thumb/4/44/Cannabis_leaf_2.svg/444px-Cannabis_leaf_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5097">
                <a:off x="9238775" y="5735008"/>
                <a:ext cx="302775" cy="327324"/>
              </a:xfrm>
              <a:prstGeom prst="rect">
                <a:avLst/>
              </a:prstGeom>
              <a:noFill/>
              <a:extLst>
                <a:ext uri="{909E8E84-426E-40DD-AFC4-6F175D3DCCD1}">
                  <a14:hiddenFill xmlns:a14="http://schemas.microsoft.com/office/drawing/2010/main">
                    <a:solidFill>
                      <a:srgbClr val="FFFFFF"/>
                    </a:solidFill>
                  </a14:hiddenFill>
                </a:ext>
              </a:extLst>
            </p:spPr>
          </p:pic>
          <p:sp>
            <p:nvSpPr>
              <p:cNvPr id="384" name="Oval 383"/>
              <p:cNvSpPr/>
              <p:nvPr/>
            </p:nvSpPr>
            <p:spPr>
              <a:xfrm>
                <a:off x="9460326" y="5992840"/>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9495298" y="5975916"/>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9508516" y="6016521"/>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9471203" y="6016237"/>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9518670" y="6001996"/>
                <a:ext cx="48913" cy="46120"/>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9532622" y="6034412"/>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9437401" y="6037599"/>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9497639" y="6046106"/>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9567594" y="6037599"/>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9567584" y="6001982"/>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9604907" y="6042855"/>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ed Rectangle 394"/>
              <p:cNvSpPr/>
              <p:nvPr/>
            </p:nvSpPr>
            <p:spPr>
              <a:xfrm rot="20240275">
                <a:off x="9199981" y="5951846"/>
                <a:ext cx="157420" cy="81988"/>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ed Rectangle 395"/>
              <p:cNvSpPr/>
              <p:nvPr/>
            </p:nvSpPr>
            <p:spPr>
              <a:xfrm rot="2068382">
                <a:off x="9282648" y="5998639"/>
                <a:ext cx="157420" cy="81988"/>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2" name="Freeform 381"/>
            <p:cNvSpPr/>
            <p:nvPr/>
          </p:nvSpPr>
          <p:spPr>
            <a:xfrm>
              <a:off x="7282811" y="5051834"/>
              <a:ext cx="236037" cy="660903"/>
            </a:xfrm>
            <a:custGeom>
              <a:avLst/>
              <a:gdLst>
                <a:gd name="connsiteX0" fmla="*/ 264547 w 762000"/>
                <a:gd name="connsiteY0" fmla="*/ 0 h 2133600"/>
                <a:gd name="connsiteX1" fmla="*/ 497453 w 762000"/>
                <a:gd name="connsiteY1" fmla="*/ 0 h 2133600"/>
                <a:gd name="connsiteX2" fmla="*/ 609600 w 762000"/>
                <a:gd name="connsiteY2" fmla="*/ 112147 h 2133600"/>
                <a:gd name="connsiteX3" fmla="*/ 609600 w 762000"/>
                <a:gd name="connsiteY3" fmla="*/ 845168 h 2133600"/>
                <a:gd name="connsiteX4" fmla="*/ 647843 w 762000"/>
                <a:gd name="connsiteY4" fmla="*/ 852889 h 2133600"/>
                <a:gd name="connsiteX5" fmla="*/ 762000 w 762000"/>
                <a:gd name="connsiteY5" fmla="*/ 1025111 h 2133600"/>
                <a:gd name="connsiteX6" fmla="*/ 762000 w 762000"/>
                <a:gd name="connsiteY6" fmla="*/ 1946689 h 2133600"/>
                <a:gd name="connsiteX7" fmla="*/ 575089 w 762000"/>
                <a:gd name="connsiteY7" fmla="*/ 2133600 h 2133600"/>
                <a:gd name="connsiteX8" fmla="*/ 186911 w 762000"/>
                <a:gd name="connsiteY8" fmla="*/ 2133600 h 2133600"/>
                <a:gd name="connsiteX9" fmla="*/ 0 w 762000"/>
                <a:gd name="connsiteY9" fmla="*/ 1946689 h 2133600"/>
                <a:gd name="connsiteX10" fmla="*/ 0 w 762000"/>
                <a:gd name="connsiteY10" fmla="*/ 1025111 h 2133600"/>
                <a:gd name="connsiteX11" fmla="*/ 114157 w 762000"/>
                <a:gd name="connsiteY11" fmla="*/ 852889 h 2133600"/>
                <a:gd name="connsiteX12" fmla="*/ 152400 w 762000"/>
                <a:gd name="connsiteY12" fmla="*/ 845168 h 2133600"/>
                <a:gd name="connsiteX13" fmla="*/ 152400 w 762000"/>
                <a:gd name="connsiteY13" fmla="*/ 112147 h 2133600"/>
                <a:gd name="connsiteX14" fmla="*/ 264547 w 762000"/>
                <a:gd name="connsiteY14"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000" h="2133600">
                  <a:moveTo>
                    <a:pt x="264547" y="0"/>
                  </a:moveTo>
                  <a:lnTo>
                    <a:pt x="497453" y="0"/>
                  </a:lnTo>
                  <a:cubicBezTo>
                    <a:pt x="559390" y="0"/>
                    <a:pt x="609600" y="50210"/>
                    <a:pt x="609600" y="112147"/>
                  </a:cubicBezTo>
                  <a:lnTo>
                    <a:pt x="609600" y="845168"/>
                  </a:lnTo>
                  <a:lnTo>
                    <a:pt x="647843" y="852889"/>
                  </a:lnTo>
                  <a:cubicBezTo>
                    <a:pt x="714929" y="881263"/>
                    <a:pt x="762000" y="947690"/>
                    <a:pt x="762000" y="1025111"/>
                  </a:cubicBezTo>
                  <a:lnTo>
                    <a:pt x="762000" y="1946689"/>
                  </a:lnTo>
                  <a:cubicBezTo>
                    <a:pt x="762000" y="2049917"/>
                    <a:pt x="678317" y="2133600"/>
                    <a:pt x="575089" y="2133600"/>
                  </a:cubicBezTo>
                  <a:lnTo>
                    <a:pt x="186911" y="2133600"/>
                  </a:lnTo>
                  <a:cubicBezTo>
                    <a:pt x="83683" y="2133600"/>
                    <a:pt x="0" y="2049917"/>
                    <a:pt x="0" y="1946689"/>
                  </a:cubicBezTo>
                  <a:lnTo>
                    <a:pt x="0" y="1025111"/>
                  </a:lnTo>
                  <a:cubicBezTo>
                    <a:pt x="0" y="947690"/>
                    <a:pt x="47072" y="881263"/>
                    <a:pt x="114157" y="852889"/>
                  </a:cubicBezTo>
                  <a:lnTo>
                    <a:pt x="152400" y="845168"/>
                  </a:lnTo>
                  <a:lnTo>
                    <a:pt x="152400" y="112147"/>
                  </a:lnTo>
                  <a:cubicBezTo>
                    <a:pt x="152400" y="50210"/>
                    <a:pt x="202610" y="0"/>
                    <a:pt x="264547" y="0"/>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p:cNvGrpSpPr/>
          <p:nvPr/>
        </p:nvGrpSpPr>
        <p:grpSpPr>
          <a:xfrm>
            <a:off x="2249375" y="1020733"/>
            <a:ext cx="1478731" cy="1509023"/>
            <a:chOff x="10118756" y="4985442"/>
            <a:chExt cx="1478731" cy="1509023"/>
          </a:xfrm>
        </p:grpSpPr>
        <p:sp>
          <p:nvSpPr>
            <p:cNvPr id="416" name="Rounded Rectangle 415"/>
            <p:cNvSpPr/>
            <p:nvPr/>
          </p:nvSpPr>
          <p:spPr>
            <a:xfrm>
              <a:off x="10118756" y="4985442"/>
              <a:ext cx="1433465"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7" name="Group 416"/>
            <p:cNvGrpSpPr/>
            <p:nvPr/>
          </p:nvGrpSpPr>
          <p:grpSpPr>
            <a:xfrm>
              <a:off x="10221683" y="5288734"/>
              <a:ext cx="621947" cy="677501"/>
              <a:chOff x="3532202" y="3505200"/>
              <a:chExt cx="2667000" cy="2905225"/>
            </a:xfrm>
          </p:grpSpPr>
          <p:grpSp>
            <p:nvGrpSpPr>
              <p:cNvPr id="436" name="Group 435"/>
              <p:cNvGrpSpPr/>
              <p:nvPr/>
            </p:nvGrpSpPr>
            <p:grpSpPr>
              <a:xfrm>
                <a:off x="3532202" y="3743425"/>
                <a:ext cx="2667000" cy="2667000"/>
                <a:chOff x="2726659" y="4091768"/>
                <a:chExt cx="2667000" cy="2667000"/>
              </a:xfrm>
            </p:grpSpPr>
            <p:sp>
              <p:nvSpPr>
                <p:cNvPr id="438" name="Oval 437"/>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9" name="Group 438"/>
                <p:cNvGrpSpPr/>
                <p:nvPr/>
              </p:nvGrpSpPr>
              <p:grpSpPr>
                <a:xfrm>
                  <a:off x="3092812" y="4636216"/>
                  <a:ext cx="762000" cy="762000"/>
                  <a:chOff x="1226056" y="2773679"/>
                  <a:chExt cx="762000" cy="762000"/>
                </a:xfrm>
              </p:grpSpPr>
              <p:sp>
                <p:nvSpPr>
                  <p:cNvPr id="448" name="Oval 447"/>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1716114" y="3245929"/>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p:cNvGrpSpPr/>
                <p:nvPr/>
              </p:nvGrpSpPr>
              <p:grpSpPr>
                <a:xfrm flipH="1">
                  <a:off x="4133970" y="4637947"/>
                  <a:ext cx="762000" cy="762000"/>
                  <a:chOff x="1226056" y="2773679"/>
                  <a:chExt cx="762000" cy="762000"/>
                </a:xfrm>
              </p:grpSpPr>
              <p:sp>
                <p:nvSpPr>
                  <p:cNvPr id="444" name="Oval 443"/>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1291370" y="2947850"/>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rot="4212067">
                    <a:off x="1285249" y="3139129"/>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1313343" y="3267702"/>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1" name="Moon 440"/>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2" name="Moon 441"/>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3" name="Moon 349"/>
                <p:cNvSpPr/>
                <p:nvPr/>
              </p:nvSpPr>
              <p:spPr>
                <a:xfrm rot="16200000">
                  <a:off x="3852574" y="5450741"/>
                  <a:ext cx="405949" cy="1147256"/>
                </a:xfrm>
                <a:custGeom>
                  <a:avLst/>
                  <a:gdLst>
                    <a:gd name="connsiteX0" fmla="*/ 405949 w 405949"/>
                    <a:gd name="connsiteY0" fmla="*/ 1147255 h 1147255"/>
                    <a:gd name="connsiteX1" fmla="*/ 0 w 405949"/>
                    <a:gd name="connsiteY1" fmla="*/ 573627 h 1147255"/>
                    <a:gd name="connsiteX2" fmla="*/ 405949 w 405949"/>
                    <a:gd name="connsiteY2" fmla="*/ -1 h 1147255"/>
                    <a:gd name="connsiteX3" fmla="*/ 405949 w 405949"/>
                    <a:gd name="connsiteY3" fmla="*/ 1147254 h 1147255"/>
                    <a:gd name="connsiteX4" fmla="*/ 405949 w 405949"/>
                    <a:gd name="connsiteY4" fmla="*/ 1147255 h 1147255"/>
                    <a:gd name="connsiteX0" fmla="*/ 405949 w 405949"/>
                    <a:gd name="connsiteY0" fmla="*/ 1147256 h 1147256"/>
                    <a:gd name="connsiteX1" fmla="*/ 0 w 405949"/>
                    <a:gd name="connsiteY1" fmla="*/ 573628 h 1147256"/>
                    <a:gd name="connsiteX2" fmla="*/ 405949 w 405949"/>
                    <a:gd name="connsiteY2" fmla="*/ 0 h 1147256"/>
                    <a:gd name="connsiteX3" fmla="*/ 405949 w 405949"/>
                    <a:gd name="connsiteY3" fmla="*/ 1147255 h 1147256"/>
                    <a:gd name="connsiteX4" fmla="*/ 405949 w 405949"/>
                    <a:gd name="connsiteY4" fmla="*/ 1147256 h 1147256"/>
                    <a:gd name="connsiteX0" fmla="*/ 405949 w 405949"/>
                    <a:gd name="connsiteY0" fmla="*/ 1147256 h 1147256"/>
                    <a:gd name="connsiteX1" fmla="*/ 0 w 405949"/>
                    <a:gd name="connsiteY1" fmla="*/ 573628 h 1147256"/>
                    <a:gd name="connsiteX2" fmla="*/ 405949 w 405949"/>
                    <a:gd name="connsiteY2" fmla="*/ 0 h 1147256"/>
                    <a:gd name="connsiteX3" fmla="*/ 405949 w 405949"/>
                    <a:gd name="connsiteY3" fmla="*/ 1147255 h 1147256"/>
                    <a:gd name="connsiteX4" fmla="*/ 405949 w 405949"/>
                    <a:gd name="connsiteY4" fmla="*/ 1147256 h 114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49" h="1147256">
                      <a:moveTo>
                        <a:pt x="405949" y="1147256"/>
                      </a:moveTo>
                      <a:cubicBezTo>
                        <a:pt x="301493" y="940428"/>
                        <a:pt x="0" y="890434"/>
                        <a:pt x="0" y="573628"/>
                      </a:cubicBezTo>
                      <a:cubicBezTo>
                        <a:pt x="0" y="256822"/>
                        <a:pt x="279722" y="206832"/>
                        <a:pt x="405949" y="0"/>
                      </a:cubicBezTo>
                      <a:cubicBezTo>
                        <a:pt x="338291" y="376443"/>
                        <a:pt x="338291" y="770812"/>
                        <a:pt x="405949" y="1147255"/>
                      </a:cubicBezTo>
                      <a:lnTo>
                        <a:pt x="405949" y="1147256"/>
                      </a:lnTo>
                      <a:close/>
                    </a:path>
                  </a:pathLst>
                </a:cu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37" name="Flowchart: Collate 328"/>
              <p:cNvSpPr/>
              <p:nvPr/>
            </p:nvSpPr>
            <p:spPr>
              <a:xfrm rot="4195744">
                <a:off x="3947925" y="3262128"/>
                <a:ext cx="783774" cy="1269918"/>
              </a:xfrm>
              <a:custGeom>
                <a:avLst/>
                <a:gdLst>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1111 h 11111"/>
                  <a:gd name="connsiteX1" fmla="*/ 10000 w 10000"/>
                  <a:gd name="connsiteY1" fmla="*/ 1111 h 11111"/>
                  <a:gd name="connsiteX2" fmla="*/ 5000 w 10000"/>
                  <a:gd name="connsiteY2" fmla="*/ 6111 h 11111"/>
                  <a:gd name="connsiteX3" fmla="*/ 10000 w 10000"/>
                  <a:gd name="connsiteY3" fmla="*/ 11111 h 11111"/>
                  <a:gd name="connsiteX4" fmla="*/ 0 w 10000"/>
                  <a:gd name="connsiteY4" fmla="*/ 11111 h 11111"/>
                  <a:gd name="connsiteX5" fmla="*/ 5000 w 10000"/>
                  <a:gd name="connsiteY5" fmla="*/ 6111 h 11111"/>
                  <a:gd name="connsiteX6" fmla="*/ 0 w 10000"/>
                  <a:gd name="connsiteY6" fmla="*/ 1111 h 11111"/>
                  <a:gd name="connsiteX0" fmla="*/ 0 w 10000"/>
                  <a:gd name="connsiteY0" fmla="*/ 1111 h 12483"/>
                  <a:gd name="connsiteX1" fmla="*/ 10000 w 10000"/>
                  <a:gd name="connsiteY1" fmla="*/ 1111 h 12483"/>
                  <a:gd name="connsiteX2" fmla="*/ 5000 w 10000"/>
                  <a:gd name="connsiteY2" fmla="*/ 6111 h 12483"/>
                  <a:gd name="connsiteX3" fmla="*/ 10000 w 10000"/>
                  <a:gd name="connsiteY3" fmla="*/ 11111 h 12483"/>
                  <a:gd name="connsiteX4" fmla="*/ 0 w 10000"/>
                  <a:gd name="connsiteY4" fmla="*/ 11111 h 12483"/>
                  <a:gd name="connsiteX5" fmla="*/ 5000 w 10000"/>
                  <a:gd name="connsiteY5" fmla="*/ 6111 h 12483"/>
                  <a:gd name="connsiteX6" fmla="*/ 0 w 10000"/>
                  <a:gd name="connsiteY6" fmla="*/ 1111 h 1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2483">
                    <a:moveTo>
                      <a:pt x="0" y="1111"/>
                    </a:moveTo>
                    <a:cubicBezTo>
                      <a:pt x="6049" y="-1389"/>
                      <a:pt x="6667" y="1111"/>
                      <a:pt x="10000" y="1111"/>
                    </a:cubicBezTo>
                    <a:cubicBezTo>
                      <a:pt x="8333" y="2778"/>
                      <a:pt x="7037" y="5179"/>
                      <a:pt x="5000" y="6111"/>
                    </a:cubicBezTo>
                    <a:cubicBezTo>
                      <a:pt x="7469" y="6602"/>
                      <a:pt x="8333" y="9444"/>
                      <a:pt x="10000" y="11111"/>
                    </a:cubicBezTo>
                    <a:cubicBezTo>
                      <a:pt x="6667" y="11111"/>
                      <a:pt x="5864" y="14199"/>
                      <a:pt x="0" y="11111"/>
                    </a:cubicBezTo>
                    <a:cubicBezTo>
                      <a:pt x="865" y="8562"/>
                      <a:pt x="3333" y="7778"/>
                      <a:pt x="5000" y="6111"/>
                    </a:cubicBezTo>
                    <a:cubicBezTo>
                      <a:pt x="3333" y="4444"/>
                      <a:pt x="1482" y="3440"/>
                      <a:pt x="0" y="1111"/>
                    </a:cubicBezTo>
                    <a:close/>
                  </a:path>
                </a:pathLst>
              </a:custGeom>
              <a:solidFill>
                <a:srgbClr val="EF95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8" name="Group 417"/>
            <p:cNvGrpSpPr/>
            <p:nvPr/>
          </p:nvGrpSpPr>
          <p:grpSpPr>
            <a:xfrm>
              <a:off x="10816086" y="5134103"/>
              <a:ext cx="621947" cy="718706"/>
              <a:chOff x="6525773" y="3776082"/>
              <a:chExt cx="2667000" cy="3081918"/>
            </a:xfrm>
          </p:grpSpPr>
          <p:grpSp>
            <p:nvGrpSpPr>
              <p:cNvPr id="420" name="Group 419"/>
              <p:cNvGrpSpPr/>
              <p:nvPr/>
            </p:nvGrpSpPr>
            <p:grpSpPr>
              <a:xfrm flipH="1">
                <a:off x="6525773" y="3776082"/>
                <a:ext cx="2667000" cy="2667000"/>
                <a:chOff x="2726659" y="4091768"/>
                <a:chExt cx="2667000" cy="2667000"/>
              </a:xfrm>
            </p:grpSpPr>
            <p:sp>
              <p:nvSpPr>
                <p:cNvPr id="422" name="Oval 421"/>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3" name="Group 422"/>
                <p:cNvGrpSpPr/>
                <p:nvPr/>
              </p:nvGrpSpPr>
              <p:grpSpPr>
                <a:xfrm>
                  <a:off x="3092812" y="4636216"/>
                  <a:ext cx="762000" cy="762000"/>
                  <a:chOff x="1226056" y="2773679"/>
                  <a:chExt cx="762000" cy="762000"/>
                </a:xfrm>
              </p:grpSpPr>
              <p:sp>
                <p:nvSpPr>
                  <p:cNvPr id="432" name="Oval 43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1716114" y="3245929"/>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423"/>
                <p:cNvGrpSpPr/>
                <p:nvPr/>
              </p:nvGrpSpPr>
              <p:grpSpPr>
                <a:xfrm flipH="1">
                  <a:off x="4133970" y="4637947"/>
                  <a:ext cx="762000" cy="762000"/>
                  <a:chOff x="1226056" y="2773679"/>
                  <a:chExt cx="762000" cy="762000"/>
                </a:xfrm>
              </p:grpSpPr>
              <p:sp>
                <p:nvSpPr>
                  <p:cNvPr id="428" name="Oval 427"/>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1291370" y="2947850"/>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rot="4212067">
                    <a:off x="1285249" y="3139129"/>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1313343" y="3267702"/>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5" name="Moon 424"/>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6" name="Moon 425"/>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7" name="Moon 426"/>
                <p:cNvSpPr/>
                <p:nvPr/>
              </p:nvSpPr>
              <p:spPr>
                <a:xfrm rot="17313030">
                  <a:off x="3453661" y="5653713"/>
                  <a:ext cx="405949" cy="567139"/>
                </a:xfrm>
                <a:prstGeom prst="moon">
                  <a:avLst>
                    <a:gd name="adj" fmla="val 87500"/>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21" name="Flowchart: Collate 328"/>
              <p:cNvSpPr/>
              <p:nvPr/>
            </p:nvSpPr>
            <p:spPr>
              <a:xfrm rot="5400000">
                <a:off x="7409582" y="5831154"/>
                <a:ext cx="783774" cy="1269918"/>
              </a:xfrm>
              <a:custGeom>
                <a:avLst/>
                <a:gdLst>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1111 h 11111"/>
                  <a:gd name="connsiteX1" fmla="*/ 10000 w 10000"/>
                  <a:gd name="connsiteY1" fmla="*/ 1111 h 11111"/>
                  <a:gd name="connsiteX2" fmla="*/ 5000 w 10000"/>
                  <a:gd name="connsiteY2" fmla="*/ 6111 h 11111"/>
                  <a:gd name="connsiteX3" fmla="*/ 10000 w 10000"/>
                  <a:gd name="connsiteY3" fmla="*/ 11111 h 11111"/>
                  <a:gd name="connsiteX4" fmla="*/ 0 w 10000"/>
                  <a:gd name="connsiteY4" fmla="*/ 11111 h 11111"/>
                  <a:gd name="connsiteX5" fmla="*/ 5000 w 10000"/>
                  <a:gd name="connsiteY5" fmla="*/ 6111 h 11111"/>
                  <a:gd name="connsiteX6" fmla="*/ 0 w 10000"/>
                  <a:gd name="connsiteY6" fmla="*/ 1111 h 11111"/>
                  <a:gd name="connsiteX0" fmla="*/ 0 w 10000"/>
                  <a:gd name="connsiteY0" fmla="*/ 1111 h 12483"/>
                  <a:gd name="connsiteX1" fmla="*/ 10000 w 10000"/>
                  <a:gd name="connsiteY1" fmla="*/ 1111 h 12483"/>
                  <a:gd name="connsiteX2" fmla="*/ 5000 w 10000"/>
                  <a:gd name="connsiteY2" fmla="*/ 6111 h 12483"/>
                  <a:gd name="connsiteX3" fmla="*/ 10000 w 10000"/>
                  <a:gd name="connsiteY3" fmla="*/ 11111 h 12483"/>
                  <a:gd name="connsiteX4" fmla="*/ 0 w 10000"/>
                  <a:gd name="connsiteY4" fmla="*/ 11111 h 12483"/>
                  <a:gd name="connsiteX5" fmla="*/ 5000 w 10000"/>
                  <a:gd name="connsiteY5" fmla="*/ 6111 h 12483"/>
                  <a:gd name="connsiteX6" fmla="*/ 0 w 10000"/>
                  <a:gd name="connsiteY6" fmla="*/ 1111 h 1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2483">
                    <a:moveTo>
                      <a:pt x="0" y="1111"/>
                    </a:moveTo>
                    <a:cubicBezTo>
                      <a:pt x="6049" y="-1389"/>
                      <a:pt x="6667" y="1111"/>
                      <a:pt x="10000" y="1111"/>
                    </a:cubicBezTo>
                    <a:cubicBezTo>
                      <a:pt x="8333" y="2778"/>
                      <a:pt x="7037" y="5179"/>
                      <a:pt x="5000" y="6111"/>
                    </a:cubicBezTo>
                    <a:cubicBezTo>
                      <a:pt x="7469" y="6602"/>
                      <a:pt x="8333" y="9444"/>
                      <a:pt x="10000" y="11111"/>
                    </a:cubicBezTo>
                    <a:cubicBezTo>
                      <a:pt x="6667" y="11111"/>
                      <a:pt x="5864" y="14199"/>
                      <a:pt x="0" y="11111"/>
                    </a:cubicBezTo>
                    <a:cubicBezTo>
                      <a:pt x="865" y="8562"/>
                      <a:pt x="3333" y="7778"/>
                      <a:pt x="5000" y="6111"/>
                    </a:cubicBezTo>
                    <a:cubicBezTo>
                      <a:pt x="3333" y="4444"/>
                      <a:pt x="1482" y="3440"/>
                      <a:pt x="0" y="111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9" name="Rectangle 418"/>
            <p:cNvSpPr/>
            <p:nvPr/>
          </p:nvSpPr>
          <p:spPr>
            <a:xfrm>
              <a:off x="10181912" y="6032800"/>
              <a:ext cx="1415575" cy="461665"/>
            </a:xfrm>
            <a:prstGeom prst="rect">
              <a:avLst/>
            </a:prstGeom>
          </p:spPr>
          <p:txBody>
            <a:bodyPr wrap="square">
              <a:spAutoFit/>
            </a:bodyPr>
            <a:lstStyle/>
            <a:p>
              <a:pPr algn="ctr"/>
              <a:r>
                <a:rPr lang="en-US" sz="1200" dirty="0">
                  <a:solidFill>
                    <a:schemeClr val="bg1"/>
                  </a:solidFill>
                </a:rPr>
                <a:t>Unchaste and immoral behavior</a:t>
              </a:r>
            </a:p>
          </p:txBody>
        </p:sp>
      </p:grpSp>
      <p:grpSp>
        <p:nvGrpSpPr>
          <p:cNvPr id="452" name="Group 451"/>
          <p:cNvGrpSpPr/>
          <p:nvPr/>
        </p:nvGrpSpPr>
        <p:grpSpPr>
          <a:xfrm>
            <a:off x="6399967" y="987503"/>
            <a:ext cx="1433465" cy="1516056"/>
            <a:chOff x="1023248" y="3529812"/>
            <a:chExt cx="1433465" cy="1516056"/>
          </a:xfrm>
        </p:grpSpPr>
        <p:sp>
          <p:nvSpPr>
            <p:cNvPr id="453" name="Rounded Rectangle 452"/>
            <p:cNvSpPr/>
            <p:nvPr/>
          </p:nvSpPr>
          <p:spPr>
            <a:xfrm>
              <a:off x="1023248" y="3579206"/>
              <a:ext cx="1433465"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4" name="Group 453"/>
            <p:cNvGrpSpPr/>
            <p:nvPr/>
          </p:nvGrpSpPr>
          <p:grpSpPr>
            <a:xfrm>
              <a:off x="1078766" y="3529812"/>
              <a:ext cx="1300751" cy="1443086"/>
              <a:chOff x="-14651" y="449806"/>
              <a:chExt cx="5282210" cy="5860217"/>
            </a:xfrm>
          </p:grpSpPr>
          <p:pic>
            <p:nvPicPr>
              <p:cNvPr id="455" name="Picture 2" descr="Image result for mist backgroun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086" t="28075" r="27235" b="15241"/>
              <a:stretch/>
            </p:blipFill>
            <p:spPr bwMode="auto">
              <a:xfrm>
                <a:off x="-14651" y="449806"/>
                <a:ext cx="5282210" cy="52449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456" name="Group 455"/>
              <p:cNvGrpSpPr/>
              <p:nvPr/>
            </p:nvGrpSpPr>
            <p:grpSpPr>
              <a:xfrm>
                <a:off x="382987" y="976853"/>
                <a:ext cx="4447712" cy="5333170"/>
                <a:chOff x="185056" y="664029"/>
                <a:chExt cx="6520543" cy="7818664"/>
              </a:xfrm>
            </p:grpSpPr>
            <p:sp>
              <p:nvSpPr>
                <p:cNvPr id="457" name="Oval 456"/>
                <p:cNvSpPr/>
                <p:nvPr/>
              </p:nvSpPr>
              <p:spPr>
                <a:xfrm>
                  <a:off x="185056" y="664029"/>
                  <a:ext cx="6520543" cy="65205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1251175" y="7315200"/>
                  <a:ext cx="4410075" cy="77560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lowchart: Stored Data 458"/>
                <p:cNvSpPr/>
                <p:nvPr/>
              </p:nvSpPr>
              <p:spPr>
                <a:xfrm rot="16200000">
                  <a:off x="3053441" y="4695824"/>
                  <a:ext cx="783773" cy="419372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lowchart: Stored Data 459"/>
                <p:cNvSpPr/>
                <p:nvPr/>
              </p:nvSpPr>
              <p:spPr>
                <a:xfrm rot="16200000">
                  <a:off x="3192912" y="5436731"/>
                  <a:ext cx="544287" cy="3822249"/>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lowchart: Stored Data 460"/>
                <p:cNvSpPr/>
                <p:nvPr/>
              </p:nvSpPr>
              <p:spPr>
                <a:xfrm rot="16200000">
                  <a:off x="3064327" y="5885769"/>
                  <a:ext cx="783773" cy="4410076"/>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2" name="Group 461"/>
                <p:cNvGrpSpPr/>
                <p:nvPr/>
              </p:nvGrpSpPr>
              <p:grpSpPr>
                <a:xfrm>
                  <a:off x="1883227" y="7209060"/>
                  <a:ext cx="3124199" cy="315688"/>
                  <a:chOff x="1415144" y="3203119"/>
                  <a:chExt cx="3124199" cy="315688"/>
                </a:xfrm>
              </p:grpSpPr>
              <p:sp>
                <p:nvSpPr>
                  <p:cNvPr id="463" name="Oval 462"/>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68" name="Group 467"/>
          <p:cNvGrpSpPr/>
          <p:nvPr/>
        </p:nvGrpSpPr>
        <p:grpSpPr>
          <a:xfrm>
            <a:off x="4337250" y="934027"/>
            <a:ext cx="1285592" cy="1550441"/>
            <a:chOff x="8572123" y="4894118"/>
            <a:chExt cx="1285592" cy="1550441"/>
          </a:xfrm>
        </p:grpSpPr>
        <p:sp>
          <p:nvSpPr>
            <p:cNvPr id="469" name="Rounded Rectangle 468"/>
            <p:cNvSpPr/>
            <p:nvPr/>
          </p:nvSpPr>
          <p:spPr>
            <a:xfrm>
              <a:off x="8572123" y="4977897"/>
              <a:ext cx="1285592"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469"/>
            <p:cNvGrpSpPr/>
            <p:nvPr/>
          </p:nvGrpSpPr>
          <p:grpSpPr>
            <a:xfrm rot="18103267">
              <a:off x="8541326" y="5605569"/>
              <a:ext cx="1459567" cy="213266"/>
              <a:chOff x="1956293" y="4846593"/>
              <a:chExt cx="6959107" cy="1485154"/>
            </a:xfrm>
          </p:grpSpPr>
          <p:sp>
            <p:nvSpPr>
              <p:cNvPr id="490" name="Moon 489"/>
              <p:cNvSpPr/>
              <p:nvPr/>
            </p:nvSpPr>
            <p:spPr>
              <a:xfrm>
                <a:off x="4794560" y="5694861"/>
                <a:ext cx="126390" cy="41059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Donut 490"/>
              <p:cNvSpPr/>
              <p:nvPr/>
            </p:nvSpPr>
            <p:spPr>
              <a:xfrm>
                <a:off x="4638223" y="5638800"/>
                <a:ext cx="637799" cy="692947"/>
              </a:xfrm>
              <a:prstGeom prst="donut">
                <a:avLst>
                  <a:gd name="adj" fmla="val 106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2" name="Rounded Rectangle 491"/>
              <p:cNvSpPr/>
              <p:nvPr/>
            </p:nvSpPr>
            <p:spPr>
              <a:xfrm>
                <a:off x="4361296" y="5281258"/>
                <a:ext cx="4554104" cy="48034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Trapezoid 492"/>
              <p:cNvSpPr/>
              <p:nvPr/>
            </p:nvSpPr>
            <p:spPr>
              <a:xfrm rot="5400000">
                <a:off x="2603925" y="4198961"/>
                <a:ext cx="1371667" cy="2666932"/>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Trapezoid 493"/>
              <p:cNvSpPr/>
              <p:nvPr/>
            </p:nvSpPr>
            <p:spPr>
              <a:xfrm rot="2824362">
                <a:off x="3654042" y="5323029"/>
                <a:ext cx="874575" cy="738986"/>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3208047" y="5225634"/>
                <a:ext cx="1818087" cy="53597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rot="21438454">
                <a:off x="3292902" y="5449033"/>
                <a:ext cx="1286422" cy="42114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ed Rectangle 496"/>
              <p:cNvSpPr/>
              <p:nvPr/>
            </p:nvSpPr>
            <p:spPr>
              <a:xfrm>
                <a:off x="5291736" y="5665929"/>
                <a:ext cx="2958290" cy="18816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ed Rectangle 497"/>
              <p:cNvSpPr/>
              <p:nvPr/>
            </p:nvSpPr>
            <p:spPr>
              <a:xfrm>
                <a:off x="8250026" y="5095789"/>
                <a:ext cx="477626" cy="2014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ed Rectangle 498"/>
              <p:cNvSpPr/>
              <p:nvPr/>
            </p:nvSpPr>
            <p:spPr>
              <a:xfrm>
                <a:off x="8305800" y="5103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ed Rectangle 499"/>
              <p:cNvSpPr/>
              <p:nvPr/>
            </p:nvSpPr>
            <p:spPr>
              <a:xfrm>
                <a:off x="8597161" y="5095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ed Rectangle 500"/>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ed Rectangle 502"/>
              <p:cNvSpPr/>
              <p:nvPr/>
            </p:nvSpPr>
            <p:spPr>
              <a:xfrm>
                <a:off x="5140659" y="5295369"/>
                <a:ext cx="734322"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470"/>
            <p:cNvGrpSpPr/>
            <p:nvPr/>
          </p:nvGrpSpPr>
          <p:grpSpPr>
            <a:xfrm rot="19259151">
              <a:off x="9112811" y="4894118"/>
              <a:ext cx="331031" cy="1433946"/>
              <a:chOff x="6137330" y="-535982"/>
              <a:chExt cx="622565" cy="2696803"/>
            </a:xfrm>
          </p:grpSpPr>
          <p:sp>
            <p:nvSpPr>
              <p:cNvPr id="472" name="Moon 471"/>
              <p:cNvSpPr/>
              <p:nvPr/>
            </p:nvSpPr>
            <p:spPr>
              <a:xfrm flipH="1">
                <a:off x="6276523" y="-452274"/>
                <a:ext cx="483372" cy="852314"/>
              </a:xfrm>
              <a:prstGeom prst="moon">
                <a:avLst>
                  <a:gd name="adj" fmla="val 3805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Pentagon 472"/>
              <p:cNvSpPr/>
              <p:nvPr/>
            </p:nvSpPr>
            <p:spPr>
              <a:xfrm rot="5400000">
                <a:off x="5398163" y="1220241"/>
                <a:ext cx="1736444" cy="144715"/>
              </a:xfrm>
              <a:prstGeom prst="homePlat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6145659" y="-485360"/>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6149516" y="-392134"/>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6150013" y="-280708"/>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6137330" y="-161773"/>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6141306" y="-54286"/>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ed Rectangle 478"/>
              <p:cNvSpPr/>
              <p:nvPr/>
            </p:nvSpPr>
            <p:spPr>
              <a:xfrm>
                <a:off x="6140311" y="351610"/>
                <a:ext cx="273055" cy="101577"/>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0" name="Group 479"/>
              <p:cNvGrpSpPr/>
              <p:nvPr/>
            </p:nvGrpSpPr>
            <p:grpSpPr>
              <a:xfrm>
                <a:off x="6398199" y="165983"/>
                <a:ext cx="196745" cy="571591"/>
                <a:chOff x="3584851" y="-54286"/>
                <a:chExt cx="257300" cy="613497"/>
              </a:xfrm>
            </p:grpSpPr>
            <p:sp>
              <p:nvSpPr>
                <p:cNvPr id="483" name="Moon 482"/>
                <p:cNvSpPr/>
                <p:nvPr/>
              </p:nvSpPr>
              <p:spPr>
                <a:xfrm>
                  <a:off x="3584851" y="141611"/>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Moon 483"/>
                <p:cNvSpPr/>
                <p:nvPr/>
              </p:nvSpPr>
              <p:spPr>
                <a:xfrm>
                  <a:off x="3704496" y="145643"/>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Moon 484"/>
                <p:cNvSpPr/>
                <p:nvPr/>
              </p:nvSpPr>
              <p:spPr>
                <a:xfrm flipH="1">
                  <a:off x="3753327" y="136056"/>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Moon 485"/>
                <p:cNvSpPr/>
                <p:nvPr/>
              </p:nvSpPr>
              <p:spPr>
                <a:xfrm flipH="1">
                  <a:off x="3618103" y="139572"/>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Moon 486"/>
                <p:cNvSpPr/>
                <p:nvPr/>
              </p:nvSpPr>
              <p:spPr>
                <a:xfrm flipH="1">
                  <a:off x="3722506" y="140835"/>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Moon 487"/>
                <p:cNvSpPr/>
                <p:nvPr/>
              </p:nvSpPr>
              <p:spPr>
                <a:xfrm>
                  <a:off x="3627108" y="122615"/>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a:off x="3604866" y="-54286"/>
                  <a:ext cx="237285" cy="266447"/>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1" name="Rounded Rectangle 480"/>
              <p:cNvSpPr/>
              <p:nvPr/>
            </p:nvSpPr>
            <p:spPr>
              <a:xfrm>
                <a:off x="6145162" y="-472435"/>
                <a:ext cx="273055" cy="88173"/>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ed Rectangle 481"/>
              <p:cNvSpPr/>
              <p:nvPr/>
            </p:nvSpPr>
            <p:spPr>
              <a:xfrm>
                <a:off x="6208595" y="-535982"/>
                <a:ext cx="141034" cy="119512"/>
              </a:xfrm>
              <a:prstGeom prst="roundRect">
                <a:avLst>
                  <a:gd name="adj" fmla="val 3752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p:cNvGrpSpPr/>
          <p:nvPr/>
        </p:nvGrpSpPr>
        <p:grpSpPr>
          <a:xfrm>
            <a:off x="1327043" y="4000500"/>
            <a:ext cx="9531457" cy="1682217"/>
            <a:chOff x="2343043" y="4572000"/>
            <a:chExt cx="9531457" cy="1682217"/>
          </a:xfrm>
        </p:grpSpPr>
        <p:sp>
          <p:nvSpPr>
            <p:cNvPr id="2" name="Rectangle 1"/>
            <p:cNvSpPr/>
            <p:nvPr/>
          </p:nvSpPr>
          <p:spPr>
            <a:xfrm>
              <a:off x="3759200" y="4694535"/>
              <a:ext cx="8115300" cy="1477328"/>
            </a:xfrm>
            <a:prstGeom prst="rect">
              <a:avLst/>
            </a:prstGeom>
          </p:spPr>
          <p:txBody>
            <a:bodyPr wrap="square">
              <a:spAutoFit/>
            </a:bodyPr>
            <a:lstStyle/>
            <a:p>
              <a:r>
                <a:rPr lang="en-US" dirty="0">
                  <a:solidFill>
                    <a:schemeClr val="bg1"/>
                  </a:solidFill>
                </a:rPr>
                <a:t>"You recognize the promptings of the Spirit by the fruits of the Spirit-that which </a:t>
              </a:r>
              <a:r>
                <a:rPr lang="en-US" dirty="0" err="1">
                  <a:solidFill>
                    <a:schemeClr val="bg1"/>
                  </a:solidFill>
                </a:rPr>
                <a:t>enlighteneth</a:t>
              </a:r>
              <a:r>
                <a:rPr lang="en-US" dirty="0">
                  <a:solidFill>
                    <a:schemeClr val="bg1"/>
                  </a:solidFill>
                </a:rPr>
                <a:t>, that which </a:t>
              </a:r>
              <a:r>
                <a:rPr lang="en-US" dirty="0" err="1">
                  <a:solidFill>
                    <a:schemeClr val="bg1"/>
                  </a:solidFill>
                </a:rPr>
                <a:t>buildeth</a:t>
              </a:r>
              <a:r>
                <a:rPr lang="en-US" dirty="0">
                  <a:solidFill>
                    <a:schemeClr val="bg1"/>
                  </a:solidFill>
                </a:rPr>
                <a:t> up, that which is positive and affirmative and uplifting and leads us to better thoughts and better words and better deeds is of the Spirit of God. That which tears us down, which leads us into forbidden paths-that is of the adversary. I think it is just that plain, just that simple." (</a:t>
              </a:r>
              <a:r>
                <a:rPr lang="en-US" i="1" dirty="0">
                  <a:solidFill>
                    <a:schemeClr val="bg1"/>
                  </a:solidFill>
                </a:rPr>
                <a:t>4)</a:t>
              </a:r>
              <a:endParaRPr lang="en-US" dirty="0">
                <a:solidFill>
                  <a:schemeClr val="bg1"/>
                </a:solidFill>
              </a:endParaRPr>
            </a:p>
          </p:txBody>
        </p:sp>
        <p:pic>
          <p:nvPicPr>
            <p:cNvPr id="504" name="Picture 50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3043" y="4572000"/>
              <a:ext cx="1349105" cy="1682217"/>
            </a:xfrm>
            <a:prstGeom prst="rect">
              <a:avLst/>
            </a:prstGeom>
          </p:spPr>
        </p:pic>
      </p:grpSp>
      <p:sp>
        <p:nvSpPr>
          <p:cNvPr id="7" name="Rectangle 6"/>
          <p:cNvSpPr/>
          <p:nvPr/>
        </p:nvSpPr>
        <p:spPr>
          <a:xfrm>
            <a:off x="2844800" y="6026835"/>
            <a:ext cx="7886700" cy="461665"/>
          </a:xfrm>
          <a:prstGeom prst="rect">
            <a:avLst/>
          </a:prstGeom>
        </p:spPr>
        <p:txBody>
          <a:bodyPr wrap="square">
            <a:spAutoFit/>
          </a:bodyPr>
          <a:lstStyle/>
          <a:p>
            <a:r>
              <a:rPr lang="en-US" sz="2400" dirty="0">
                <a:solidFill>
                  <a:srgbClr val="FFFF00"/>
                </a:solidFill>
                <a:effectLst>
                  <a:glow rad="228600">
                    <a:schemeClr val="accent5">
                      <a:satMod val="175000"/>
                      <a:alpha val="40000"/>
                    </a:schemeClr>
                  </a:glow>
                </a:effectLst>
                <a:latin typeface="Abadi" panose="020B0604020104020204" pitchFamily="34" charset="0"/>
              </a:rPr>
              <a:t>"'If we live in the Spirit, let us also walk in the Spirit' </a:t>
            </a:r>
            <a:endParaRPr lang="en-US" sz="2400" dirty="0">
              <a:solidFill>
                <a:srgbClr val="FFFF00"/>
              </a:solidFill>
              <a:effectLst>
                <a:glow rad="228600">
                  <a:schemeClr val="accent5">
                    <a:satMod val="175000"/>
                    <a:alpha val="40000"/>
                  </a:schemeClr>
                </a:glow>
              </a:effectLst>
            </a:endParaRPr>
          </a:p>
        </p:txBody>
      </p:sp>
    </p:spTree>
    <p:extLst>
      <p:ext uri="{BB962C8B-B14F-4D97-AF65-F5344CB8AC3E}">
        <p14:creationId xmlns:p14="http://schemas.microsoft.com/office/powerpoint/2010/main" val="126498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6" presetClass="exit" presetSubtype="21" fill="hold" nodeType="withEffect">
                                  <p:stCondLst>
                                    <p:cond delay="0"/>
                                  </p:stCondLst>
                                  <p:childTnLst>
                                    <p:animEffect transition="out" filter="barn(inVertical)">
                                      <p:cBhvr>
                                        <p:cTn id="11" dur="500"/>
                                        <p:tgtEl>
                                          <p:spTgt spid="468"/>
                                        </p:tgtEl>
                                      </p:cBhvr>
                                    </p:animEffect>
                                    <p:set>
                                      <p:cBhvr>
                                        <p:cTn id="12" dur="1" fill="hold">
                                          <p:stCondLst>
                                            <p:cond delay="499"/>
                                          </p:stCondLst>
                                        </p:cTn>
                                        <p:tgtEl>
                                          <p:spTgt spid="468"/>
                                        </p:tgtEl>
                                        <p:attrNameLst>
                                          <p:attrName>style.visibility</p:attrName>
                                        </p:attrNameLst>
                                      </p:cBhvr>
                                      <p:to>
                                        <p:strVal val="hidden"/>
                                      </p:to>
                                    </p:set>
                                  </p:childTnLst>
                                </p:cTn>
                              </p:par>
                              <p:par>
                                <p:cTn id="13" presetID="16" presetClass="exit" presetSubtype="21" fill="hold" nodeType="withEffect">
                                  <p:stCondLst>
                                    <p:cond delay="0"/>
                                  </p:stCondLst>
                                  <p:childTnLst>
                                    <p:animEffect transition="out" filter="barn(inVertical)">
                                      <p:cBhvr>
                                        <p:cTn id="14" dur="500"/>
                                        <p:tgtEl>
                                          <p:spTgt spid="415"/>
                                        </p:tgtEl>
                                      </p:cBhvr>
                                    </p:animEffect>
                                    <p:set>
                                      <p:cBhvr>
                                        <p:cTn id="15" dur="1" fill="hold">
                                          <p:stCondLst>
                                            <p:cond delay="499"/>
                                          </p:stCondLst>
                                        </p:cTn>
                                        <p:tgtEl>
                                          <p:spTgt spid="415"/>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452"/>
                                        </p:tgtEl>
                                      </p:cBhvr>
                                    </p:animEffect>
                                    <p:set>
                                      <p:cBhvr>
                                        <p:cTn id="18" dur="1" fill="hold">
                                          <p:stCondLst>
                                            <p:cond delay="499"/>
                                          </p:stCondLst>
                                        </p:cTn>
                                        <p:tgtEl>
                                          <p:spTgt spid="452"/>
                                        </p:tgtEl>
                                        <p:attrNameLst>
                                          <p:attrName>style.visibility</p:attrName>
                                        </p:attrNameLst>
                                      </p:cBhvr>
                                      <p:to>
                                        <p:strVal val="hidden"/>
                                      </p:to>
                                    </p:set>
                                  </p:childTnLst>
                                </p:cTn>
                              </p:par>
                              <p:par>
                                <p:cTn id="19" presetID="16" presetClass="exit" presetSubtype="21" fill="hold" nodeType="withEffect">
                                  <p:stCondLst>
                                    <p:cond delay="0"/>
                                  </p:stCondLst>
                                  <p:childTnLst>
                                    <p:animEffect transition="out" filter="barn(inVertical)">
                                      <p:cBhvr>
                                        <p:cTn id="20" dur="500"/>
                                        <p:tgtEl>
                                          <p:spTgt spid="373"/>
                                        </p:tgtEl>
                                      </p:cBhvr>
                                    </p:animEffect>
                                    <p:set>
                                      <p:cBhvr>
                                        <p:cTn id="21" dur="1" fill="hold">
                                          <p:stCondLst>
                                            <p:cond delay="499"/>
                                          </p:stCondLst>
                                        </p:cTn>
                                        <p:tgtEl>
                                          <p:spTgt spid="37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6:2-5</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 name="TextBox 37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Bearing One’s Burden</a:t>
            </a:r>
            <a:endParaRPr lang="en-US" sz="4400" dirty="0">
              <a:solidFill>
                <a:schemeClr val="bg1"/>
              </a:solidFill>
              <a:latin typeface="Britannic Bold" panose="020B0903060703020204" pitchFamily="34" charset="0"/>
            </a:endParaRPr>
          </a:p>
        </p:txBody>
      </p:sp>
      <p:sp>
        <p:nvSpPr>
          <p:cNvPr id="6" name="Rectangle 5"/>
          <p:cNvSpPr/>
          <p:nvPr/>
        </p:nvSpPr>
        <p:spPr>
          <a:xfrm>
            <a:off x="2362200" y="1049635"/>
            <a:ext cx="8394700" cy="923330"/>
          </a:xfrm>
          <a:prstGeom prst="rect">
            <a:avLst/>
          </a:prstGeom>
        </p:spPr>
        <p:txBody>
          <a:bodyPr wrap="square">
            <a:spAutoFit/>
          </a:bodyPr>
          <a:lstStyle/>
          <a:p>
            <a:r>
              <a:rPr lang="en-US" dirty="0">
                <a:solidFill>
                  <a:schemeClr val="bg1"/>
                </a:solidFill>
                <a:latin typeface="Open Sans"/>
              </a:rPr>
              <a:t>How should members of the Church respond to someone who has sinned? </a:t>
            </a:r>
          </a:p>
          <a:p>
            <a:endParaRPr lang="en-US" dirty="0">
              <a:solidFill>
                <a:schemeClr val="bg1"/>
              </a:solidFill>
              <a:latin typeface="Open Sans"/>
            </a:endParaRPr>
          </a:p>
          <a:p>
            <a:r>
              <a:rPr lang="en-US" dirty="0">
                <a:solidFill>
                  <a:schemeClr val="bg1"/>
                </a:solidFill>
                <a:latin typeface="Open Sans"/>
              </a:rPr>
              <a:t>“Restore” the person, or help him or her return to the gospel path.</a:t>
            </a:r>
            <a:endParaRPr lang="en-US" dirty="0">
              <a:solidFill>
                <a:schemeClr val="bg1"/>
              </a:solidFill>
            </a:endParaRPr>
          </a:p>
        </p:txBody>
      </p:sp>
      <p:sp>
        <p:nvSpPr>
          <p:cNvPr id="7" name="Rectangle 6"/>
          <p:cNvSpPr/>
          <p:nvPr/>
        </p:nvSpPr>
        <p:spPr>
          <a:xfrm>
            <a:off x="4483100" y="3707686"/>
            <a:ext cx="6096000" cy="2862322"/>
          </a:xfrm>
          <a:prstGeom prst="rect">
            <a:avLst/>
          </a:prstGeom>
        </p:spPr>
        <p:txBody>
          <a:bodyPr>
            <a:spAutoFit/>
          </a:bodyPr>
          <a:lstStyle/>
          <a:p>
            <a:r>
              <a:rPr lang="en-US" dirty="0">
                <a:solidFill>
                  <a:schemeClr val="bg1"/>
                </a:solidFill>
              </a:rPr>
              <a:t> 'The law of Christ, which it is our duty to fulfil, is the bearing of the cross. My brother's burden which I must bear is not only his outward lot [and circumstance], ... but quite literally his sin. </a:t>
            </a:r>
          </a:p>
          <a:p>
            <a:endParaRPr lang="en-US" dirty="0">
              <a:solidFill>
                <a:schemeClr val="bg1"/>
              </a:solidFill>
            </a:endParaRPr>
          </a:p>
          <a:p>
            <a:r>
              <a:rPr lang="en-US" dirty="0">
                <a:solidFill>
                  <a:schemeClr val="bg1"/>
                </a:solidFill>
              </a:rPr>
              <a:t>And the only way to bear that sin is by forgiving it in the power of the cross of Christ in which [we] now share. </a:t>
            </a:r>
          </a:p>
          <a:p>
            <a:endParaRPr lang="en-US" dirty="0">
              <a:solidFill>
                <a:schemeClr val="bg1"/>
              </a:solidFill>
            </a:endParaRPr>
          </a:p>
          <a:p>
            <a:r>
              <a:rPr lang="en-US" dirty="0">
                <a:solidFill>
                  <a:schemeClr val="bg1"/>
                </a:solidFill>
              </a:rPr>
              <a:t>Thus the call to follow Christ always means a call to share [in] the work of forgiving men their sins. Forgiveness is the </a:t>
            </a:r>
            <a:r>
              <a:rPr lang="en-US" dirty="0" err="1">
                <a:solidFill>
                  <a:schemeClr val="bg1"/>
                </a:solidFill>
              </a:rPr>
              <a:t>Christlike</a:t>
            </a:r>
            <a:r>
              <a:rPr lang="en-US" dirty="0">
                <a:solidFill>
                  <a:schemeClr val="bg1"/>
                </a:solidFill>
              </a:rPr>
              <a:t> suffering which it is the Christian's duty to bear.‘ (5)</a:t>
            </a:r>
            <a:endParaRPr lang="en-US" b="0" i="0" dirty="0">
              <a:solidFill>
                <a:schemeClr val="bg1"/>
              </a:solidFill>
              <a:effectLst/>
              <a:latin typeface="Abadi" panose="020B0604020104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728" y="4805218"/>
            <a:ext cx="1379090" cy="1722582"/>
          </a:xfrm>
          <a:prstGeom prst="rect">
            <a:avLst/>
          </a:prstGeom>
        </p:spPr>
      </p:pic>
      <p:pic>
        <p:nvPicPr>
          <p:cNvPr id="11" name="Picture 10"/>
          <p:cNvPicPr>
            <a:picLocks noChangeAspect="1"/>
          </p:cNvPicPr>
          <p:nvPr/>
        </p:nvPicPr>
        <p:blipFill>
          <a:blip r:embed="rId4"/>
          <a:stretch>
            <a:fillRect/>
          </a:stretch>
        </p:blipFill>
        <p:spPr>
          <a:xfrm>
            <a:off x="1892300" y="2226866"/>
            <a:ext cx="2120900" cy="4147927"/>
          </a:xfrm>
          <a:prstGeom prst="rect">
            <a:avLst/>
          </a:prstGeom>
        </p:spPr>
      </p:pic>
    </p:spTree>
    <p:extLst>
      <p:ext uri="{BB962C8B-B14F-4D97-AF65-F5344CB8AC3E}">
        <p14:creationId xmlns:p14="http://schemas.microsoft.com/office/powerpoint/2010/main" val="124680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6:7-9</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 name="TextBox 37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Sowing and Reaping</a:t>
            </a:r>
            <a:endParaRPr lang="en-US" sz="4400" dirty="0">
              <a:solidFill>
                <a:schemeClr val="bg1"/>
              </a:solidFill>
              <a:latin typeface="Britannic Bold" panose="020B0903060703020204" pitchFamily="34" charset="0"/>
            </a:endParaRPr>
          </a:p>
        </p:txBody>
      </p:sp>
      <p:sp>
        <p:nvSpPr>
          <p:cNvPr id="6" name="Rectangle 5"/>
          <p:cNvSpPr/>
          <p:nvPr/>
        </p:nvSpPr>
        <p:spPr>
          <a:xfrm>
            <a:off x="2362200" y="1049635"/>
            <a:ext cx="8394700" cy="830997"/>
          </a:xfrm>
          <a:prstGeom prst="rect">
            <a:avLst/>
          </a:prstGeom>
        </p:spPr>
        <p:txBody>
          <a:bodyPr wrap="square">
            <a:spAutoFit/>
          </a:bodyPr>
          <a:lstStyle/>
          <a:p>
            <a:pPr algn="ctr"/>
            <a:r>
              <a:rPr lang="en-US" sz="2400" dirty="0">
                <a:solidFill>
                  <a:srgbClr val="FFFF00"/>
                </a:solidFill>
              </a:rPr>
              <a:t>What you sow, or plant, is what you reap, or harvest. </a:t>
            </a:r>
          </a:p>
          <a:p>
            <a:pPr algn="ctr"/>
            <a:r>
              <a:rPr lang="en-US" sz="2400" dirty="0">
                <a:solidFill>
                  <a:srgbClr val="FFFF00"/>
                </a:solidFill>
              </a:rPr>
              <a:t>This is called the law of the harvest.</a:t>
            </a:r>
          </a:p>
        </p:txBody>
      </p:sp>
      <p:grpSp>
        <p:nvGrpSpPr>
          <p:cNvPr id="2" name="Group 1"/>
          <p:cNvGrpSpPr/>
          <p:nvPr/>
        </p:nvGrpSpPr>
        <p:grpSpPr>
          <a:xfrm>
            <a:off x="1501274" y="3466311"/>
            <a:ext cx="1404958" cy="820535"/>
            <a:chOff x="1818774" y="4571211"/>
            <a:chExt cx="1404958" cy="820535"/>
          </a:xfrm>
        </p:grpSpPr>
        <p:sp>
          <p:nvSpPr>
            <p:cNvPr id="67" name="Oval 66"/>
            <p:cNvSpPr/>
            <p:nvPr/>
          </p:nvSpPr>
          <p:spPr>
            <a:xfrm rot="19482700">
              <a:off x="1920374" y="4774411"/>
              <a:ext cx="515957" cy="299835"/>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596225">
              <a:off x="2225175" y="4863310"/>
              <a:ext cx="515957" cy="299835"/>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818774" y="5053811"/>
              <a:ext cx="515957" cy="299835"/>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0253384">
              <a:off x="2390274" y="5091911"/>
              <a:ext cx="515957" cy="299835"/>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0576488">
              <a:off x="2707775" y="4876011"/>
              <a:ext cx="515957" cy="299835"/>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1032328">
              <a:off x="2377574" y="4571211"/>
              <a:ext cx="515957" cy="299835"/>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9245600" y="1803401"/>
            <a:ext cx="1892300" cy="3936999"/>
            <a:chOff x="6807200" y="2743201"/>
            <a:chExt cx="1892300" cy="3936999"/>
          </a:xfrm>
        </p:grpSpPr>
        <p:grpSp>
          <p:nvGrpSpPr>
            <p:cNvPr id="10" name="Group 107"/>
            <p:cNvGrpSpPr/>
            <p:nvPr/>
          </p:nvGrpSpPr>
          <p:grpSpPr>
            <a:xfrm>
              <a:off x="7103977" y="2743201"/>
              <a:ext cx="1595523" cy="3416300"/>
              <a:chOff x="7610042" y="1124339"/>
              <a:chExt cx="2183077" cy="4674359"/>
            </a:xfrm>
          </p:grpSpPr>
          <p:grpSp>
            <p:nvGrpSpPr>
              <p:cNvPr id="12" name="Group 11"/>
              <p:cNvGrpSpPr/>
              <p:nvPr/>
            </p:nvGrpSpPr>
            <p:grpSpPr>
              <a:xfrm rot="19650881">
                <a:off x="7610042" y="1912498"/>
                <a:ext cx="560711" cy="1828800"/>
                <a:chOff x="6765584" y="990600"/>
                <a:chExt cx="1083016" cy="3532339"/>
              </a:xfrm>
            </p:grpSpPr>
            <p:sp>
              <p:nvSpPr>
                <p:cNvPr id="62" name="Moon 6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Moon 12"/>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rot="19650881">
                <a:off x="7610043" y="2598297"/>
                <a:ext cx="560711" cy="1828800"/>
                <a:chOff x="6765584" y="990600"/>
                <a:chExt cx="1083016" cy="3532339"/>
              </a:xfrm>
            </p:grpSpPr>
            <p:sp>
              <p:nvSpPr>
                <p:cNvPr id="57" name="Moon 5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rot="19650881">
                <a:off x="7610042" y="3360298"/>
                <a:ext cx="560711" cy="1828800"/>
                <a:chOff x="6765584" y="990600"/>
                <a:chExt cx="1083016" cy="3532339"/>
              </a:xfrm>
            </p:grpSpPr>
            <p:sp>
              <p:nvSpPr>
                <p:cNvPr id="52" name="Moon 5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rot="928600">
                <a:off x="8349452" y="1870455"/>
                <a:ext cx="560711" cy="1828800"/>
                <a:chOff x="6765584" y="990600"/>
                <a:chExt cx="1083016" cy="3532339"/>
              </a:xfrm>
            </p:grpSpPr>
            <p:sp>
              <p:nvSpPr>
                <p:cNvPr id="47" name="Moon 4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rot="2972959">
                <a:off x="8598363" y="2330596"/>
                <a:ext cx="560711" cy="1828800"/>
                <a:chOff x="6765584" y="990600"/>
                <a:chExt cx="1083016" cy="3532339"/>
              </a:xfrm>
            </p:grpSpPr>
            <p:sp>
              <p:nvSpPr>
                <p:cNvPr id="42" name="Moon 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rot="21057775">
                <a:off x="7936516" y="1124339"/>
                <a:ext cx="560711" cy="2493875"/>
                <a:chOff x="6765584" y="990600"/>
                <a:chExt cx="1083016" cy="3532339"/>
              </a:xfrm>
            </p:grpSpPr>
            <p:sp>
              <p:nvSpPr>
                <p:cNvPr id="37" name="Moon 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rot="1547556">
                <a:off x="8354077" y="3318090"/>
                <a:ext cx="560711" cy="1828800"/>
                <a:chOff x="6765584" y="990600"/>
                <a:chExt cx="1083016" cy="3532339"/>
              </a:xfrm>
            </p:grpSpPr>
            <p:sp>
              <p:nvSpPr>
                <p:cNvPr id="32" name="Moon 3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rot="19650881">
                <a:off x="7610042" y="3969898"/>
                <a:ext cx="560711" cy="1828800"/>
                <a:chOff x="6765584" y="990600"/>
                <a:chExt cx="1083016" cy="3532339"/>
              </a:xfrm>
            </p:grpSpPr>
            <p:sp>
              <p:nvSpPr>
                <p:cNvPr id="27" name="Moon 2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rot="1949119" flipH="1">
                <a:off x="8372043" y="3969897"/>
                <a:ext cx="560711" cy="1828800"/>
                <a:chOff x="6765584" y="990600"/>
                <a:chExt cx="1083016" cy="3532339"/>
              </a:xfrm>
            </p:grpSpPr>
            <p:sp>
              <p:nvSpPr>
                <p:cNvPr id="22" name="Moon 2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p:cNvGrpSpPr/>
            <p:nvPr/>
          </p:nvGrpSpPr>
          <p:grpSpPr>
            <a:xfrm>
              <a:off x="6807200" y="5537200"/>
              <a:ext cx="1524000" cy="1143000"/>
              <a:chOff x="2514600" y="5257800"/>
              <a:chExt cx="1524000" cy="1143000"/>
            </a:xfrm>
          </p:grpSpPr>
          <p:sp>
            <p:nvSpPr>
              <p:cNvPr id="74" name="Trapezoid 73"/>
              <p:cNvSpPr/>
              <p:nvPr/>
            </p:nvSpPr>
            <p:spPr>
              <a:xfrm rot="10800000">
                <a:off x="2590800" y="5334000"/>
                <a:ext cx="1371600" cy="1066800"/>
              </a:xfrm>
              <a:prstGeom prst="trapezoid">
                <a:avLst/>
              </a:prstGeom>
              <a:gradFill>
                <a:gsLst>
                  <a:gs pos="0">
                    <a:schemeClr val="accent6">
                      <a:lumMod val="40000"/>
                      <a:lumOff val="60000"/>
                    </a:schemeClr>
                  </a:gs>
                  <a:gs pos="31000">
                    <a:schemeClr val="accent6">
                      <a:lumMod val="75000"/>
                    </a:schemeClr>
                  </a:gs>
                  <a:gs pos="83000">
                    <a:schemeClr val="accent6">
                      <a:lumMod val="50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0800000">
                <a:off x="2514600" y="5257800"/>
                <a:ext cx="1524000" cy="3048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4417883" y="4232467"/>
            <a:ext cx="3670300" cy="2298700"/>
            <a:chOff x="384206" y="4158361"/>
            <a:chExt cx="3289208" cy="2390250"/>
          </a:xfrm>
        </p:grpSpPr>
        <p:grpSp>
          <p:nvGrpSpPr>
            <p:cNvPr id="78" name="Group 77"/>
            <p:cNvGrpSpPr/>
            <p:nvPr/>
          </p:nvGrpSpPr>
          <p:grpSpPr>
            <a:xfrm>
              <a:off x="384206" y="4158361"/>
              <a:ext cx="3289208" cy="2390250"/>
              <a:chOff x="609599" y="833642"/>
              <a:chExt cx="7941747" cy="5771225"/>
            </a:xfrm>
          </p:grpSpPr>
          <p:grpSp>
            <p:nvGrpSpPr>
              <p:cNvPr id="80" name="Group 14"/>
              <p:cNvGrpSpPr/>
              <p:nvPr/>
            </p:nvGrpSpPr>
            <p:grpSpPr>
              <a:xfrm rot="10800000">
                <a:off x="7696200" y="5257800"/>
                <a:ext cx="621450" cy="1347067"/>
                <a:chOff x="7010400" y="381000"/>
                <a:chExt cx="762000" cy="2033666"/>
              </a:xfrm>
            </p:grpSpPr>
            <p:sp>
              <p:nvSpPr>
                <p:cNvPr id="94" name="Rounded Rectangle 9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11"/>
              <p:cNvGrpSpPr/>
              <p:nvPr/>
            </p:nvGrpSpPr>
            <p:grpSpPr>
              <a:xfrm rot="10800000">
                <a:off x="939238" y="4923502"/>
                <a:ext cx="621450" cy="1347067"/>
                <a:chOff x="7010400" y="381000"/>
                <a:chExt cx="762000" cy="2033666"/>
              </a:xfrm>
            </p:grpSpPr>
            <p:sp>
              <p:nvSpPr>
                <p:cNvPr id="92" name="Rounded Rectangle 9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899460" y="833642"/>
                <a:ext cx="621450" cy="986197"/>
                <a:chOff x="7031201" y="834275"/>
                <a:chExt cx="762000" cy="1488861"/>
              </a:xfrm>
            </p:grpSpPr>
            <p:sp>
              <p:nvSpPr>
                <p:cNvPr id="90" name="Rounded Rectangle 8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7646520" y="1148254"/>
                <a:ext cx="621450" cy="1017899"/>
                <a:chOff x="7087348" y="824753"/>
                <a:chExt cx="762000" cy="1536722"/>
              </a:xfrm>
            </p:grpSpPr>
            <p:sp>
              <p:nvSpPr>
                <p:cNvPr id="88" name="Rounded Rectangle 8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Rectangle 78"/>
            <p:cNvSpPr/>
            <p:nvPr/>
          </p:nvSpPr>
          <p:spPr>
            <a:xfrm>
              <a:off x="805006" y="4847434"/>
              <a:ext cx="2437759" cy="763576"/>
            </a:xfrm>
            <a:prstGeom prst="rect">
              <a:avLst/>
            </a:prstGeom>
          </p:spPr>
          <p:txBody>
            <a:bodyPr wrap="square">
              <a:spAutoFit/>
            </a:bodyPr>
            <a:lstStyle/>
            <a:p>
              <a:pPr algn="ctr"/>
              <a:r>
                <a:rPr lang="en-US" sz="1600" dirty="0"/>
                <a:t> </a:t>
              </a:r>
              <a:r>
                <a:rPr lang="en-US" sz="1600" b="1" dirty="0"/>
                <a:t>If we are diligent in well doing, we will reap the blessings of our actions</a:t>
              </a:r>
              <a:endParaRPr lang="en-US" sz="1600" dirty="0"/>
            </a:p>
          </p:txBody>
        </p:sp>
      </p:grpSp>
      <p:sp>
        <p:nvSpPr>
          <p:cNvPr id="9" name="Rectangle 8"/>
          <p:cNvSpPr/>
          <p:nvPr/>
        </p:nvSpPr>
        <p:spPr>
          <a:xfrm>
            <a:off x="3187700" y="2018437"/>
            <a:ext cx="6096000" cy="1754326"/>
          </a:xfrm>
          <a:prstGeom prst="rect">
            <a:avLst/>
          </a:prstGeom>
        </p:spPr>
        <p:txBody>
          <a:bodyPr>
            <a:spAutoFit/>
          </a:bodyPr>
          <a:lstStyle/>
          <a:p>
            <a:r>
              <a:rPr lang="en-US" dirty="0">
                <a:solidFill>
                  <a:schemeClr val="bg1"/>
                </a:solidFill>
                <a:latin typeface="Open Sans"/>
              </a:rPr>
              <a:t>Paul taught that God cannot be mocked, for the law of the harvest applies to spiritual things as well as physical.</a:t>
            </a:r>
          </a:p>
          <a:p>
            <a:endParaRPr lang="en-US" dirty="0">
              <a:solidFill>
                <a:schemeClr val="bg1"/>
              </a:solidFill>
              <a:latin typeface="Open Sans"/>
            </a:endParaRPr>
          </a:p>
          <a:p>
            <a:r>
              <a:rPr lang="en-US" dirty="0">
                <a:solidFill>
                  <a:schemeClr val="bg1"/>
                </a:solidFill>
                <a:latin typeface="Open Sans"/>
              </a:rPr>
              <a:t>He admonished that we “not be weary in well doing” for we will reap the blessings of our righteous actions, as well as the spiritually destructive results of sinful choices. (1) </a:t>
            </a:r>
            <a:endParaRPr lang="en-US" dirty="0">
              <a:solidFill>
                <a:schemeClr val="bg1"/>
              </a:solidFill>
            </a:endParaRPr>
          </a:p>
        </p:txBody>
      </p:sp>
    </p:spTree>
    <p:extLst>
      <p:ext uri="{BB962C8B-B14F-4D97-AF65-F5344CB8AC3E}">
        <p14:creationId xmlns:p14="http://schemas.microsoft.com/office/powerpoint/2010/main" val="84905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barn(outVertical)">
                                      <p:cBhvr>
                                        <p:cTn id="1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6:7-9</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520700" y="808335"/>
            <a:ext cx="7556500" cy="4893647"/>
          </a:xfrm>
          <a:prstGeom prst="rect">
            <a:avLst/>
          </a:prstGeom>
        </p:spPr>
        <p:txBody>
          <a:bodyPr wrap="square">
            <a:spAutoFit/>
          </a:bodyPr>
          <a:lstStyle/>
          <a:p>
            <a:r>
              <a:rPr lang="en-US" sz="2400" dirty="0">
                <a:solidFill>
                  <a:schemeClr val="bg1"/>
                </a:solidFill>
              </a:rPr>
              <a:t> “If we indulge in drugs or pornography or other evils that the Apostle [Paul] called sowing to the flesh, eternal law dictates that we harvest corruption rather than life eternal.</a:t>
            </a:r>
          </a:p>
          <a:p>
            <a:endParaRPr lang="en-US" sz="2400" dirty="0">
              <a:solidFill>
                <a:schemeClr val="bg1"/>
              </a:solidFill>
            </a:endParaRPr>
          </a:p>
          <a:p>
            <a:r>
              <a:rPr lang="en-US" sz="2400" dirty="0">
                <a:solidFill>
                  <a:schemeClr val="bg1"/>
                </a:solidFill>
              </a:rPr>
              <a:t>That is the justice of God, and mercy cannot rob justice.</a:t>
            </a:r>
          </a:p>
          <a:p>
            <a:endParaRPr lang="en-US" sz="2400" dirty="0">
              <a:solidFill>
                <a:schemeClr val="bg1"/>
              </a:solidFill>
            </a:endParaRPr>
          </a:p>
          <a:p>
            <a:r>
              <a:rPr lang="en-US" sz="2400" dirty="0">
                <a:solidFill>
                  <a:schemeClr val="bg1"/>
                </a:solidFill>
              </a:rPr>
              <a:t>If an eternal law is broken, the punishment affixed to that law must be suffered. </a:t>
            </a:r>
          </a:p>
          <a:p>
            <a:endParaRPr lang="en-US" sz="2400" dirty="0">
              <a:solidFill>
                <a:schemeClr val="bg1"/>
              </a:solidFill>
            </a:endParaRPr>
          </a:p>
          <a:p>
            <a:r>
              <a:rPr lang="en-US" sz="2400" dirty="0">
                <a:solidFill>
                  <a:schemeClr val="bg1"/>
                </a:solidFill>
              </a:rPr>
              <a:t>Some of this can be satisfied by the Savior’s Atonement, but the merciful cleansing of a soiled sinner comes only after repentance, which for some sins is a prolonged and painful process.” </a:t>
            </a:r>
          </a:p>
        </p:txBody>
      </p:sp>
      <p:sp>
        <p:nvSpPr>
          <p:cNvPr id="7" name="Rectangle 6"/>
          <p:cNvSpPr/>
          <p:nvPr/>
        </p:nvSpPr>
        <p:spPr>
          <a:xfrm>
            <a:off x="11588575" y="6381234"/>
            <a:ext cx="495649" cy="369332"/>
          </a:xfrm>
          <a:prstGeom prst="rect">
            <a:avLst/>
          </a:prstGeom>
        </p:spPr>
        <p:txBody>
          <a:bodyPr wrap="none">
            <a:spAutoFit/>
          </a:bodyPr>
          <a:lstStyle/>
          <a:p>
            <a:r>
              <a:rPr lang="en-US" dirty="0">
                <a:solidFill>
                  <a:schemeClr val="bg1"/>
                </a:solidFill>
              </a:rPr>
              <a:t> (6)</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012" y="1665287"/>
            <a:ext cx="2363788" cy="2946002"/>
          </a:xfrm>
          <a:prstGeom prst="rect">
            <a:avLst/>
          </a:prstGeom>
        </p:spPr>
      </p:pic>
    </p:spTree>
    <p:extLst>
      <p:ext uri="{BB962C8B-B14F-4D97-AF65-F5344CB8AC3E}">
        <p14:creationId xmlns:p14="http://schemas.microsoft.com/office/powerpoint/2010/main" val="116996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55564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#66 </a:t>
            </a:r>
            <a:r>
              <a:rPr lang="en-US" i="1" dirty="0">
                <a:solidFill>
                  <a:schemeClr val="bg1"/>
                </a:solidFill>
              </a:rPr>
              <a:t>How Firm A Foundation</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Feeling the Holy Ghost</a:t>
            </a:r>
            <a:r>
              <a:rPr lang="en-US" dirty="0">
                <a:solidFill>
                  <a:schemeClr val="bg1"/>
                </a:solidFill>
              </a:rPr>
              <a:t> (3:18)</a:t>
            </a:r>
          </a:p>
          <a:p>
            <a:r>
              <a:rPr lang="en-US" b="1" dirty="0">
                <a:solidFill>
                  <a:schemeClr val="bg1"/>
                </a:solidFill>
              </a:rPr>
              <a:t>The Law of the Harvest</a:t>
            </a:r>
            <a:r>
              <a:rPr lang="en-US" dirty="0">
                <a:solidFill>
                  <a:schemeClr val="bg1"/>
                </a:solidFill>
              </a:rPr>
              <a:t> (3:14)</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44</a:t>
            </a:r>
          </a:p>
          <a:p>
            <a:pPr marL="342900" indent="-342900">
              <a:buFontTx/>
              <a:buAutoNum type="arabicPeriod"/>
            </a:pPr>
            <a:r>
              <a:rPr lang="en-US" dirty="0">
                <a:solidFill>
                  <a:schemeClr val="bg1"/>
                </a:solidFill>
              </a:rPr>
              <a:t>Elder Marvin J. Ashton </a:t>
            </a:r>
            <a:r>
              <a:rPr lang="en-US" i="1" dirty="0">
                <a:solidFill>
                  <a:schemeClr val="bg1"/>
                </a:solidFill>
              </a:rPr>
              <a:t>A Still Voice of Perfect Mildness </a:t>
            </a:r>
            <a:r>
              <a:rPr lang="en-US" dirty="0">
                <a:solidFill>
                  <a:schemeClr val="bg1"/>
                </a:solidFill>
              </a:rPr>
              <a:t>February 20, 1990 BYU Speeches</a:t>
            </a:r>
          </a:p>
          <a:p>
            <a:pPr marL="342900" indent="-342900">
              <a:buFontTx/>
              <a:buAutoNum type="arabicPeriod"/>
            </a:pPr>
            <a:r>
              <a:rPr lang="en-US" dirty="0">
                <a:solidFill>
                  <a:schemeClr val="bg1"/>
                </a:solidFill>
              </a:rPr>
              <a:t>(Stephen E. Robinson, </a:t>
            </a:r>
            <a:r>
              <a:rPr lang="en-US" i="1" dirty="0">
                <a:solidFill>
                  <a:schemeClr val="bg1"/>
                </a:solidFill>
              </a:rPr>
              <a:t>Believing Christ: The Parable of the Bicycle and Other Good News</a:t>
            </a:r>
            <a:r>
              <a:rPr lang="en-US" dirty="0">
                <a:solidFill>
                  <a:schemeClr val="bg1"/>
                </a:solidFill>
              </a:rPr>
              <a:t> [Salt Lake City: Deseret Book Co., 1992], 40.)</a:t>
            </a:r>
          </a:p>
          <a:p>
            <a:pPr marL="342900" indent="-342900">
              <a:buFontTx/>
              <a:buAutoNum type="arabicPeriod"/>
            </a:pPr>
            <a:r>
              <a:rPr lang="en-US" dirty="0">
                <a:solidFill>
                  <a:schemeClr val="bg1"/>
                </a:solidFill>
                <a:latin typeface="Open Sans"/>
              </a:rPr>
              <a:t>President Gordon B. Hinckley (in Conference Report, Apr. 1965, 78). </a:t>
            </a:r>
            <a:r>
              <a:rPr lang="en-US" i="1" dirty="0">
                <a:solidFill>
                  <a:schemeClr val="bg1"/>
                </a:solidFill>
              </a:rPr>
              <a:t>Teachings of Gordon B. Hinckley</a:t>
            </a:r>
            <a:r>
              <a:rPr lang="en-US" dirty="0">
                <a:solidFill>
                  <a:schemeClr val="bg1"/>
                </a:solidFill>
              </a:rPr>
              <a:t> [Salt Lake City: Deseret Book Co., 1997], 261</a:t>
            </a:r>
          </a:p>
          <a:p>
            <a:pPr marL="342900" indent="-342900">
              <a:buFontTx/>
              <a:buAutoNum type="arabicPeriod"/>
            </a:pPr>
            <a:r>
              <a:rPr lang="en-US" dirty="0">
                <a:solidFill>
                  <a:schemeClr val="bg1"/>
                </a:solidFill>
              </a:rPr>
              <a:t>Elder Jeffrey R. Holland (Dietrich Bonhoeffer, The Cost of Discipleship, 2d ed., New York: Macmillan, 1959, p. 100.)" ("I Stand All Amazed," </a:t>
            </a:r>
            <a:r>
              <a:rPr lang="en-US" i="1" dirty="0">
                <a:solidFill>
                  <a:schemeClr val="bg1"/>
                </a:solidFill>
              </a:rPr>
              <a:t>Ensign</a:t>
            </a:r>
            <a:r>
              <a:rPr lang="en-US" dirty="0">
                <a:solidFill>
                  <a:schemeClr val="bg1"/>
                </a:solidFill>
              </a:rPr>
              <a:t>, Aug. 1986, 72)</a:t>
            </a:r>
          </a:p>
          <a:p>
            <a:pPr marL="342900" indent="-342900">
              <a:buFontTx/>
              <a:buAutoNum type="arabicPeriod"/>
            </a:pPr>
            <a:r>
              <a:rPr lang="en-US" dirty="0">
                <a:solidFill>
                  <a:schemeClr val="bg1"/>
                </a:solidFill>
              </a:rPr>
              <a:t>Elder Dallin H. Oaks (“Be Not Deceived,”</a:t>
            </a:r>
            <a:r>
              <a:rPr lang="en-US" i="1" dirty="0">
                <a:solidFill>
                  <a:schemeClr val="bg1"/>
                </a:solidFill>
              </a:rPr>
              <a:t> Ensign</a:t>
            </a:r>
            <a:r>
              <a:rPr lang="en-US" dirty="0">
                <a:solidFill>
                  <a:schemeClr val="bg1"/>
                </a:solidFill>
              </a:rPr>
              <a:t> or</a:t>
            </a:r>
            <a:r>
              <a:rPr lang="en-US" i="1" dirty="0">
                <a:solidFill>
                  <a:schemeClr val="bg1"/>
                </a:solidFill>
              </a:rPr>
              <a:t> Liahona,</a:t>
            </a:r>
            <a:r>
              <a:rPr lang="en-US" dirty="0">
                <a:solidFill>
                  <a:schemeClr val="bg1"/>
                </a:solidFill>
              </a:rPr>
              <a:t> Nov. 2004, 45).</a:t>
            </a:r>
          </a:p>
          <a:p>
            <a:pPr marL="342900" indent="-342900">
              <a:buFontTx/>
              <a:buAutoNum type="arabicPeriod"/>
            </a:pPr>
            <a:endParaRPr lang="en-US" dirty="0">
              <a:solidFill>
                <a:schemeClr val="bg1"/>
              </a:solidFill>
              <a:latin typeface="Abadi" panose="020B0604020104020204" pitchFamily="34" charset="0"/>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i="1" dirty="0">
              <a:solidFill>
                <a:schemeClr val="bg1"/>
              </a:solidFill>
            </a:endParaRPr>
          </a:p>
        </p:txBody>
      </p:sp>
      <p:grpSp>
        <p:nvGrpSpPr>
          <p:cNvPr id="2" name="Group 7"/>
          <p:cNvGrpSpPr/>
          <p:nvPr/>
        </p:nvGrpSpPr>
        <p:grpSpPr>
          <a:xfrm>
            <a:off x="3912755" y="1027546"/>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11022603-D070-495B-BD92-F63AF2707B86}"/>
              </a:ext>
            </a:extLst>
          </p:cNvPr>
          <p:cNvSpPr>
            <a:spLocks noGrp="1"/>
          </p:cNvSpPr>
          <p:nvPr/>
        </p:nvSpPr>
        <p:spPr>
          <a:xfrm>
            <a:off x="94086" y="641425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4609454"/>
              </p:ext>
            </p:extLst>
          </p:nvPr>
        </p:nvGraphicFramePr>
        <p:xfrm>
          <a:off x="0" y="0"/>
          <a:ext cx="6319318" cy="253746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Letter from Paul during his second and third mission</a:t>
                      </a:r>
                    </a:p>
                    <a:p>
                      <a:pPr algn="ctr" fontAlgn="base"/>
                      <a:r>
                        <a:rPr lang="en-US" sz="1200" b="0" i="0" kern="1200" dirty="0">
                          <a:solidFill>
                            <a:schemeClr val="tx1"/>
                          </a:solidFill>
                          <a:effectLst/>
                          <a:latin typeface="+mn-lt"/>
                          <a:ea typeface="+mn-ea"/>
                          <a:cs typeface="+mn-cs"/>
                        </a:rPr>
                        <a:t>Written most</a:t>
                      </a:r>
                      <a:r>
                        <a:rPr lang="en-US" sz="1200" b="0" i="0" kern="1200" baseline="0" dirty="0">
                          <a:solidFill>
                            <a:schemeClr val="tx1"/>
                          </a:solidFill>
                          <a:effectLst/>
                          <a:latin typeface="+mn-lt"/>
                          <a:ea typeface="+mn-ea"/>
                          <a:cs typeface="+mn-cs"/>
                        </a:rPr>
                        <a:t> likely from</a:t>
                      </a:r>
                      <a:r>
                        <a:rPr lang="en-US" sz="1200" b="0" i="0" kern="1200" dirty="0">
                          <a:solidFill>
                            <a:schemeClr val="tx1"/>
                          </a:solidFill>
                          <a:effectLst/>
                          <a:latin typeface="+mn-lt"/>
                          <a:ea typeface="+mn-ea"/>
                          <a:cs typeface="+mn-cs"/>
                        </a:rPr>
                        <a:t> Macedonia about</a:t>
                      </a:r>
                      <a:r>
                        <a:rPr lang="en-US" sz="1200" b="0" i="0" kern="1200" baseline="0" dirty="0">
                          <a:solidFill>
                            <a:schemeClr val="tx1"/>
                          </a:solidFill>
                          <a:effectLst/>
                          <a:latin typeface="+mn-lt"/>
                          <a:ea typeface="+mn-ea"/>
                          <a:cs typeface="+mn-cs"/>
                        </a:rPr>
                        <a:t> AD 48-AD 57 </a:t>
                      </a:r>
                      <a:endParaRPr lang="en-US" sz="1200" b="0" i="0" kern="1200" dirty="0">
                        <a:solidFill>
                          <a:schemeClr val="tx1"/>
                        </a:solidFill>
                        <a:effectLst/>
                        <a:latin typeface="+mn-lt"/>
                        <a:ea typeface="+mn-ea"/>
                        <a:cs typeface="+mn-cs"/>
                      </a:endParaRP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u="none" strike="noStrike" dirty="0">
                          <a:solidFill>
                            <a:srgbClr val="2F393A"/>
                          </a:solidFill>
                          <a:effectLst/>
                        </a:rPr>
                        <a:t>Christian</a:t>
                      </a:r>
                      <a:r>
                        <a:rPr lang="en-US" dirty="0">
                          <a:solidFill>
                            <a:srgbClr val="434444"/>
                          </a:solidFill>
                          <a:effectLst/>
                        </a:rPr>
                        <a:t> Liberty</a:t>
                      </a:r>
                    </a:p>
                  </a:txBody>
                  <a:tcPr marL="95250" marR="95250" marT="66675" marB="66675" anchor="ctr"/>
                </a:tc>
                <a:tc>
                  <a:txBody>
                    <a:bodyPr/>
                    <a:lstStyle/>
                    <a:p>
                      <a:pPr algn="l" fontAlgn="base"/>
                      <a:r>
                        <a:rPr lang="en-US">
                          <a:solidFill>
                            <a:srgbClr val="434444"/>
                          </a:solidFill>
                          <a:effectLst/>
                        </a:rPr>
                        <a:t>5:1–12</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Liberty and Charity</a:t>
                      </a:r>
                    </a:p>
                  </a:txBody>
                  <a:tcPr marL="95250" marR="95250" marT="66675" marB="66675" anchor="ctr"/>
                </a:tc>
                <a:tc>
                  <a:txBody>
                    <a:bodyPr/>
                    <a:lstStyle/>
                    <a:p>
                      <a:pPr algn="l" fontAlgn="base"/>
                      <a:r>
                        <a:rPr lang="en-US">
                          <a:solidFill>
                            <a:srgbClr val="434444"/>
                          </a:solidFill>
                          <a:effectLst/>
                        </a:rPr>
                        <a:t>5:13–15</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a:solidFill>
                            <a:srgbClr val="434444"/>
                          </a:solidFill>
                          <a:effectLst/>
                        </a:rPr>
                        <a:t>Walk in the Spirit</a:t>
                      </a:r>
                    </a:p>
                  </a:txBody>
                  <a:tcPr marL="95250" marR="95250" marT="66675" marB="66675" anchor="ctr"/>
                </a:tc>
                <a:tc>
                  <a:txBody>
                    <a:bodyPr/>
                    <a:lstStyle/>
                    <a:p>
                      <a:pPr algn="l" fontAlgn="base"/>
                      <a:r>
                        <a:rPr lang="en-US">
                          <a:solidFill>
                            <a:srgbClr val="434444"/>
                          </a:solidFill>
                          <a:effectLst/>
                        </a:rPr>
                        <a:t>5:16–26</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dirty="0">
                          <a:solidFill>
                            <a:srgbClr val="434444"/>
                          </a:solidFill>
                          <a:effectLst/>
                        </a:rPr>
                        <a:t>Bear One Another’s Burdens</a:t>
                      </a:r>
                    </a:p>
                  </a:txBody>
                  <a:tcPr marL="95250" marR="95250" marT="66675" marB="66675" anchor="ctr"/>
                </a:tc>
                <a:tc>
                  <a:txBody>
                    <a:bodyPr/>
                    <a:lstStyle/>
                    <a:p>
                      <a:pPr algn="l" fontAlgn="base"/>
                      <a:r>
                        <a:rPr lang="en-US">
                          <a:solidFill>
                            <a:srgbClr val="434444"/>
                          </a:solidFill>
                          <a:effectLst/>
                        </a:rPr>
                        <a:t>6:1–6</a:t>
                      </a:r>
                    </a:p>
                  </a:txBody>
                  <a:tcPr marL="95250" marR="95250" marT="66675" marB="66675" anchor="ctr"/>
                </a:tc>
                <a:extLst>
                  <a:ext uri="{0D108BD9-81ED-4DB2-BD59-A6C34878D82A}">
                    <a16:rowId xmlns:a16="http://schemas.microsoft.com/office/drawing/2014/main" val="10004"/>
                  </a:ext>
                </a:extLst>
              </a:tr>
              <a:tr h="228378">
                <a:tc>
                  <a:txBody>
                    <a:bodyPr/>
                    <a:lstStyle/>
                    <a:p>
                      <a:pPr algn="l" fontAlgn="base"/>
                      <a:r>
                        <a:rPr lang="en-US">
                          <a:solidFill>
                            <a:srgbClr val="434444"/>
                          </a:solidFill>
                          <a:effectLst/>
                        </a:rPr>
                        <a:t>“As Ye Sow, So Shall Ye Reap”</a:t>
                      </a:r>
                    </a:p>
                  </a:txBody>
                  <a:tcPr marL="95250" marR="95250" marT="66675" marB="66675" anchor="ctr"/>
                </a:tc>
                <a:tc>
                  <a:txBody>
                    <a:bodyPr/>
                    <a:lstStyle/>
                    <a:p>
                      <a:pPr algn="l" fontAlgn="base"/>
                      <a:r>
                        <a:rPr lang="en-US" dirty="0">
                          <a:solidFill>
                            <a:srgbClr val="434444"/>
                          </a:solidFill>
                          <a:effectLst/>
                        </a:rPr>
                        <a:t>6:7–18</a:t>
                      </a:r>
                    </a:p>
                  </a:txBody>
                  <a:tcPr marL="95250" marR="95250" marT="66675" marB="66675" anchor="ctr"/>
                </a:tc>
                <a:extLst>
                  <a:ext uri="{0D108BD9-81ED-4DB2-BD59-A6C34878D82A}">
                    <a16:rowId xmlns:a16="http://schemas.microsoft.com/office/drawing/2014/main" val="10005"/>
                  </a:ext>
                </a:extLst>
              </a:tr>
            </a:tbl>
          </a:graphicData>
        </a:graphic>
      </p:graphicFrame>
      <p:sp>
        <p:nvSpPr>
          <p:cNvPr id="3" name="TextBox 2"/>
          <p:cNvSpPr txBox="1"/>
          <p:nvPr/>
        </p:nvSpPr>
        <p:spPr>
          <a:xfrm>
            <a:off x="0" y="2540610"/>
            <a:ext cx="5540721" cy="246221"/>
          </a:xfrm>
          <a:prstGeom prst="rect">
            <a:avLst/>
          </a:prstGeom>
          <a:noFill/>
        </p:spPr>
        <p:txBody>
          <a:bodyPr wrap="square" rtlCol="0">
            <a:spAutoFit/>
          </a:bodyPr>
          <a:lstStyle/>
          <a:p>
            <a:r>
              <a:rPr lang="en-US" sz="1000" dirty="0"/>
              <a:t>Life and Teachings of Jesus and His Apostles Chapter 38</a:t>
            </a:r>
          </a:p>
        </p:txBody>
      </p:sp>
      <p:sp>
        <p:nvSpPr>
          <p:cNvPr id="4" name="Rectangle 3"/>
          <p:cNvSpPr/>
          <p:nvPr/>
        </p:nvSpPr>
        <p:spPr>
          <a:xfrm>
            <a:off x="0" y="5316416"/>
            <a:ext cx="6324600" cy="830997"/>
          </a:xfrm>
          <a:prstGeom prst="rect">
            <a:avLst/>
          </a:prstGeom>
          <a:ln>
            <a:solidFill>
              <a:schemeClr val="tx1"/>
            </a:solidFill>
          </a:ln>
        </p:spPr>
        <p:txBody>
          <a:bodyPr wrap="square">
            <a:spAutoFit/>
          </a:bodyPr>
          <a:lstStyle/>
          <a:p>
            <a:r>
              <a:rPr lang="en-US" sz="1200" b="1" dirty="0"/>
              <a:t>Our Yoke Galatians 5:2-15:</a:t>
            </a:r>
          </a:p>
          <a:p>
            <a:r>
              <a:rPr lang="en-US" sz="1200" dirty="0"/>
              <a:t>“In our day, our yoke, our law of Moses, is anything that prevents or impedes our total commitment to Christ and His gospel.” (Gaye </a:t>
            </a:r>
            <a:r>
              <a:rPr lang="en-US" sz="1200" dirty="0" err="1"/>
              <a:t>Strathearn</a:t>
            </a:r>
            <a:r>
              <a:rPr lang="en-US" sz="1200" dirty="0"/>
              <a:t>, “Law and Liberty in Galatians 5–6” in </a:t>
            </a:r>
            <a:r>
              <a:rPr lang="en-US" sz="1200" i="1" dirty="0"/>
              <a:t>Go Ye into All the World: Messages of the New Testament Apostles</a:t>
            </a:r>
            <a:r>
              <a:rPr lang="en-US" sz="1200" dirty="0"/>
              <a:t> [2002], 70–71; rsc.byu.edu).</a:t>
            </a:r>
          </a:p>
        </p:txBody>
      </p:sp>
      <p:sp>
        <p:nvSpPr>
          <p:cNvPr id="5" name="Rectangle 4"/>
          <p:cNvSpPr/>
          <p:nvPr/>
        </p:nvSpPr>
        <p:spPr>
          <a:xfrm>
            <a:off x="0" y="2820432"/>
            <a:ext cx="6311900" cy="2492990"/>
          </a:xfrm>
          <a:prstGeom prst="rect">
            <a:avLst/>
          </a:prstGeom>
          <a:ln>
            <a:solidFill>
              <a:schemeClr val="tx1"/>
            </a:solidFill>
          </a:ln>
        </p:spPr>
        <p:txBody>
          <a:bodyPr wrap="square">
            <a:spAutoFit/>
          </a:bodyPr>
          <a:lstStyle/>
          <a:p>
            <a:r>
              <a:rPr lang="en-US" sz="1200" dirty="0"/>
              <a:t>"</a:t>
            </a:r>
            <a:r>
              <a:rPr lang="en-US" sz="1200" b="1" dirty="0"/>
              <a:t>President Gordon B. Hinckley has counseled against surrendering to sin</a:t>
            </a:r>
            <a:r>
              <a:rPr lang="en-US" sz="1200" dirty="0"/>
              <a:t>:</a:t>
            </a:r>
          </a:p>
          <a:p>
            <a:r>
              <a:rPr lang="en-US" sz="1200" dirty="0"/>
              <a:t> 'Today there are persons numbered in the millions, who, in a search for freedom from moral restraint and peace from submerged conscience, have opened a floodgate of practices that enslave and debauch. These practices, if left unchecked, will not only destroy these individuals but also the nations of which they are a part. . . . Nations and civilizations have flowered, then died, poisoned by their own moral sickness. As one commentator has remarked, Rome perished before the Goths poured over its walls. But it was not that the walls were low. It was that Rome itself was low.' (</a:t>
            </a:r>
            <a:r>
              <a:rPr lang="en-US" sz="1200" i="1" dirty="0"/>
              <a:t>Teachings of Gordon B. Hinckley</a:t>
            </a:r>
            <a:r>
              <a:rPr lang="en-US" sz="1200" dirty="0"/>
              <a:t>, pp 380-382.)</a:t>
            </a:r>
          </a:p>
          <a:p>
            <a:r>
              <a:rPr lang="en-US" sz="1200" dirty="0"/>
              <a:t>"If we yield to sin, we are, in effect condemning not just ourselves but our communities and our countries. We may think we are merely 'exercising our agency' when we choose not to follow the Lord's commandments, but in reality we are worshiping the devil and giving him veto power over our souls." (The Spirit of Freedom, </a:t>
            </a:r>
            <a:r>
              <a:rPr lang="en-US" sz="1200" i="1" dirty="0"/>
              <a:t>LDS Church News, 1998</a:t>
            </a:r>
            <a:r>
              <a:rPr lang="en-US" sz="1200" dirty="0"/>
              <a:t>, 07/04/98)</a:t>
            </a:r>
          </a:p>
          <a:p>
            <a:endParaRPr lang="en-US" sz="1200" dirty="0"/>
          </a:p>
        </p:txBody>
      </p:sp>
      <p:sp>
        <p:nvSpPr>
          <p:cNvPr id="6" name="Rectangle 5"/>
          <p:cNvSpPr/>
          <p:nvPr/>
        </p:nvSpPr>
        <p:spPr>
          <a:xfrm>
            <a:off x="6313714" y="0"/>
            <a:ext cx="5878286" cy="2123658"/>
          </a:xfrm>
          <a:prstGeom prst="rect">
            <a:avLst/>
          </a:prstGeom>
          <a:ln>
            <a:solidFill>
              <a:schemeClr val="tx1"/>
            </a:solidFill>
          </a:ln>
        </p:spPr>
        <p:txBody>
          <a:bodyPr wrap="square">
            <a:spAutoFit/>
          </a:bodyPr>
          <a:lstStyle/>
          <a:p>
            <a:r>
              <a:rPr lang="en-US" sz="1200" b="1" dirty="0"/>
              <a:t>Freedom Galatians 5:13:</a:t>
            </a:r>
          </a:p>
          <a:p>
            <a:r>
              <a:rPr lang="en-US" sz="1200" dirty="0"/>
              <a:t>"Occasionally, I hear of some young people who rejoice when they leave home for the first time and who feel inclined to experiment with worldly influences once they are beyond the sight of parents or other authority figures. They regard their 'freedom' as license to stretch the commandments, test the waters of sin, and engage in questionable practices. Usually, those who use 'liberty for an occasion to the flesh' do so thinking, I will only do it once or twice, and I can repent later. Such misled people, however, fail to recognize the binding nature of drugs, other stimulants, and undesirable habits. They forget that fire from any source burns or destroys and leaves ugly and sometimes irreparable scars.“ Carlos E. </a:t>
            </a:r>
            <a:r>
              <a:rPr lang="en-US" sz="1200" dirty="0" err="1"/>
              <a:t>Asay</a:t>
            </a:r>
            <a:r>
              <a:rPr lang="en-US" sz="1200" dirty="0"/>
              <a:t> (</a:t>
            </a:r>
            <a:r>
              <a:rPr lang="en-US" sz="1200" i="1" dirty="0"/>
              <a:t>In the Lord's Service: A Guide to Spiritual Development</a:t>
            </a:r>
            <a:r>
              <a:rPr lang="en-US" sz="1200" dirty="0"/>
              <a:t> [Salt Lake City: Deseret Book Co., 1990], 51.)</a:t>
            </a:r>
          </a:p>
        </p:txBody>
      </p:sp>
      <p:sp>
        <p:nvSpPr>
          <p:cNvPr id="7" name="Rectangle 6"/>
          <p:cNvSpPr/>
          <p:nvPr/>
        </p:nvSpPr>
        <p:spPr>
          <a:xfrm>
            <a:off x="6313714" y="2120900"/>
            <a:ext cx="5878286" cy="2677656"/>
          </a:xfrm>
          <a:prstGeom prst="rect">
            <a:avLst/>
          </a:prstGeom>
          <a:ln>
            <a:solidFill>
              <a:schemeClr val="tx1"/>
            </a:solidFill>
          </a:ln>
        </p:spPr>
        <p:txBody>
          <a:bodyPr wrap="square">
            <a:spAutoFit/>
          </a:bodyPr>
          <a:lstStyle/>
          <a:p>
            <a:r>
              <a:rPr lang="en-US" sz="1200" b="1" dirty="0"/>
              <a:t>Sin is Sin Galatians 5:13:</a:t>
            </a:r>
          </a:p>
          <a:p>
            <a:r>
              <a:rPr lang="en-US" sz="1200" dirty="0"/>
              <a:t>"You must be honest with yourself and remain true to the covenants you have made with God. Do not fall into the trap of thinking you can sin a little and it will not matter. Remember, 'the Lord cannot look upon sin with the least degree of allowance.' (D&amp;C 1:31.) Some young men and women in the Church talk openly about sexual transgression. They seem to forget that the Lord forbids all sexual relations before marriage, including petting, sex perversion of any kind, or preoccupation with sex in thought, speech, or action. Some youth foolishly rationalize that it is 'no big deal' to sin now because they can always repent later when they want to go to the temple or on a mission. Anyone who does that is breaking promises made to God both in the premortal life and in the waters of baptism. The idea of sinning a little is self-deception. Sin is sin! Sin weakens you spiritually, and it always places the sinner at eternal risk. Choosing to sin, even with the intent to repent, is simply turning away from God and violating covenants." ("Keeping Covenants," </a:t>
            </a:r>
            <a:r>
              <a:rPr lang="en-US" sz="1200" i="1" dirty="0"/>
              <a:t>Ensign</a:t>
            </a:r>
            <a:r>
              <a:rPr lang="en-US" sz="1200" dirty="0"/>
              <a:t>, May 1993, 7) Elder M. Russell Ballard</a:t>
            </a:r>
          </a:p>
        </p:txBody>
      </p:sp>
      <p:sp>
        <p:nvSpPr>
          <p:cNvPr id="8" name="Rectangle 7"/>
          <p:cNvSpPr/>
          <p:nvPr/>
        </p:nvSpPr>
        <p:spPr>
          <a:xfrm>
            <a:off x="6313714" y="4813300"/>
            <a:ext cx="5878286" cy="1569660"/>
          </a:xfrm>
          <a:prstGeom prst="rect">
            <a:avLst/>
          </a:prstGeom>
          <a:ln>
            <a:solidFill>
              <a:schemeClr val="tx1"/>
            </a:solidFill>
          </a:ln>
        </p:spPr>
        <p:txBody>
          <a:bodyPr wrap="square">
            <a:spAutoFit/>
          </a:bodyPr>
          <a:lstStyle/>
          <a:p>
            <a:r>
              <a:rPr lang="en-US" sz="1200" b="1" dirty="0"/>
              <a:t>Sin of Today Galatians 5:19:</a:t>
            </a:r>
          </a:p>
          <a:p>
            <a:r>
              <a:rPr lang="en-US" sz="1200" dirty="0"/>
              <a:t>"Today the dealers of pornography, sex, alcohol, tobacco, narcotics, and other forms of vice hate the souls of youth but love their money and resources. Such despisers of youth would make slaves of the young by drowning them in the addictive works of the flesh. So they raise their voices high and seek to entice young people to get lost down strange roads with dead ends. Their contempt for you is evidenced in the trail of broken hearts, broken promises, and broken health (physical and spiritual) they leave behind." (</a:t>
            </a:r>
            <a:r>
              <a:rPr lang="en-US" sz="1200" i="1" dirty="0"/>
              <a:t>The Road to Somewhere: A Guide for Young Men and Women </a:t>
            </a:r>
            <a:r>
              <a:rPr lang="en-US" sz="1200" dirty="0"/>
              <a:t>[Salt Lake City: </a:t>
            </a:r>
            <a:r>
              <a:rPr lang="en-US" sz="1200" dirty="0" err="1"/>
              <a:t>Bookcraft</a:t>
            </a:r>
            <a:r>
              <a:rPr lang="en-US" sz="1200" dirty="0"/>
              <a:t>, 1994], 127.)</a:t>
            </a:r>
          </a:p>
        </p:txBody>
      </p:sp>
    </p:spTree>
    <p:extLst>
      <p:ext uri="{BB962C8B-B14F-4D97-AF65-F5344CB8AC3E}">
        <p14:creationId xmlns:p14="http://schemas.microsoft.com/office/powerpoint/2010/main" val="1507604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23400" y="5657671"/>
            <a:ext cx="2679700" cy="1200329"/>
          </a:xfrm>
          <a:prstGeom prst="rect">
            <a:avLst/>
          </a:prstGeom>
        </p:spPr>
        <p:txBody>
          <a:bodyPr wrap="square">
            <a:spAutoFit/>
          </a:bodyPr>
          <a:lstStyle/>
          <a:p>
            <a:pPr algn="r" fontAlgn="base"/>
            <a:r>
              <a:rPr lang="en-US" dirty="0"/>
              <a:t> </a:t>
            </a:r>
            <a:r>
              <a:rPr lang="en-US" b="1" dirty="0"/>
              <a:t>Elder Dennis E. Simmons</a:t>
            </a:r>
            <a:r>
              <a:rPr lang="en-US" dirty="0"/>
              <a:t> </a:t>
            </a:r>
          </a:p>
          <a:p>
            <a:pPr algn="r" fontAlgn="base"/>
            <a:r>
              <a:rPr lang="en-US" dirty="0"/>
              <a:t>(“His Peace,”</a:t>
            </a:r>
            <a:r>
              <a:rPr lang="en-US" i="1" dirty="0"/>
              <a:t> Ensign,</a:t>
            </a:r>
            <a:r>
              <a:rPr lang="en-US" dirty="0"/>
              <a:t> May 1997, 32).</a:t>
            </a:r>
          </a:p>
          <a:p>
            <a:pPr algn="r" fontAlgn="base"/>
            <a:endParaRPr lang="en-US" b="0" i="0" dirty="0">
              <a:solidFill>
                <a:srgbClr val="333333"/>
              </a:solidFill>
              <a:effectLst/>
              <a:latin typeface="Open Sans"/>
            </a:endParaRPr>
          </a:p>
        </p:txBody>
      </p:sp>
      <p:graphicFrame>
        <p:nvGraphicFramePr>
          <p:cNvPr id="6" name="Table 5"/>
          <p:cNvGraphicFramePr>
            <a:graphicFrameLocks noGrp="1"/>
          </p:cNvGraphicFramePr>
          <p:nvPr>
            <p:extLst>
              <p:ext uri="{D42A27DB-BD31-4B8C-83A1-F6EECF244321}">
                <p14:modId xmlns:p14="http://schemas.microsoft.com/office/powerpoint/2010/main" val="1824854910"/>
              </p:ext>
            </p:extLst>
          </p:nvPr>
        </p:nvGraphicFramePr>
        <p:xfrm>
          <a:off x="88900" y="173566"/>
          <a:ext cx="9207500" cy="6304280"/>
        </p:xfrm>
        <a:graphic>
          <a:graphicData uri="http://schemas.openxmlformats.org/drawingml/2006/table">
            <a:tbl>
              <a:tblPr firstRow="1" bandRow="1">
                <a:tableStyleId>{5940675A-B579-460E-94D1-54222C63F5DA}</a:tableStyleId>
              </a:tblPr>
              <a:tblGrid>
                <a:gridCol w="5613400">
                  <a:extLst>
                    <a:ext uri="{9D8B030D-6E8A-4147-A177-3AD203B41FA5}">
                      <a16:colId xmlns:a16="http://schemas.microsoft.com/office/drawing/2014/main" val="20000"/>
                    </a:ext>
                  </a:extLst>
                </a:gridCol>
                <a:gridCol w="3594100">
                  <a:extLst>
                    <a:ext uri="{9D8B030D-6E8A-4147-A177-3AD203B41FA5}">
                      <a16:colId xmlns:a16="http://schemas.microsoft.com/office/drawing/2014/main" val="20001"/>
                    </a:ext>
                  </a:extLst>
                </a:gridCol>
              </a:tblGrid>
              <a:tr h="370840">
                <a:tc>
                  <a:txBody>
                    <a:bodyPr/>
                    <a:lstStyle/>
                    <a:p>
                      <a:r>
                        <a:rPr lang="en-US" sz="1400" dirty="0"/>
                        <a:t>Enlightens the Mind</a:t>
                      </a:r>
                    </a:p>
                  </a:txBody>
                  <a:tcPr/>
                </a:tc>
                <a:tc>
                  <a:txBody>
                    <a:bodyPr/>
                    <a:lstStyle/>
                    <a:p>
                      <a:r>
                        <a:rPr lang="en-US" sz="1400" dirty="0"/>
                        <a:t>D&amp;C 6:15</a:t>
                      </a:r>
                    </a:p>
                  </a:txBody>
                  <a:tcPr/>
                </a:tc>
                <a:extLst>
                  <a:ext uri="{0D108BD9-81ED-4DB2-BD59-A6C34878D82A}">
                    <a16:rowId xmlns:a16="http://schemas.microsoft.com/office/drawing/2014/main" val="10000"/>
                  </a:ext>
                </a:extLst>
              </a:tr>
              <a:tr h="370840">
                <a:tc>
                  <a:txBody>
                    <a:bodyPr/>
                    <a:lstStyle/>
                    <a:p>
                      <a:r>
                        <a:rPr lang="en-US" sz="1400" dirty="0" err="1"/>
                        <a:t>Leadeth</a:t>
                      </a:r>
                      <a:r>
                        <a:rPr lang="en-US" sz="1400" dirty="0"/>
                        <a:t> to do good--…to do justly, to walk humbly, to judge righteously</a:t>
                      </a:r>
                    </a:p>
                  </a:txBody>
                  <a:tcPr/>
                </a:tc>
                <a:tc>
                  <a:txBody>
                    <a:bodyPr/>
                    <a:lstStyle/>
                    <a:p>
                      <a:r>
                        <a:rPr lang="en-US" sz="1400" dirty="0"/>
                        <a:t>D&amp;C 11:12</a:t>
                      </a:r>
                    </a:p>
                  </a:txBody>
                  <a:tcPr/>
                </a:tc>
                <a:extLst>
                  <a:ext uri="{0D108BD9-81ED-4DB2-BD59-A6C34878D82A}">
                    <a16:rowId xmlns:a16="http://schemas.microsoft.com/office/drawing/2014/main" val="10001"/>
                  </a:ext>
                </a:extLst>
              </a:tr>
              <a:tr h="370840">
                <a:tc>
                  <a:txBody>
                    <a:bodyPr/>
                    <a:lstStyle/>
                    <a:p>
                      <a:r>
                        <a:rPr lang="en-US" sz="1400" dirty="0"/>
                        <a:t>Fills the soul with joy</a:t>
                      </a:r>
                    </a:p>
                  </a:txBody>
                  <a:tcPr/>
                </a:tc>
                <a:tc>
                  <a:txBody>
                    <a:bodyPr/>
                    <a:lstStyle/>
                    <a:p>
                      <a:r>
                        <a:rPr lang="en-US" sz="1400" dirty="0"/>
                        <a:t>D&amp;C 11:13: Mosiah 4:20</a:t>
                      </a:r>
                    </a:p>
                  </a:txBody>
                  <a:tcPr/>
                </a:tc>
                <a:extLst>
                  <a:ext uri="{0D108BD9-81ED-4DB2-BD59-A6C34878D82A}">
                    <a16:rowId xmlns:a16="http://schemas.microsoft.com/office/drawing/2014/main" val="10002"/>
                  </a:ext>
                </a:extLst>
              </a:tr>
              <a:tr h="370840">
                <a:tc>
                  <a:txBody>
                    <a:bodyPr/>
                    <a:lstStyle/>
                    <a:p>
                      <a:r>
                        <a:rPr lang="en-US" sz="1400" dirty="0"/>
                        <a:t>Reveals the ‘truth of all things’ </a:t>
                      </a:r>
                    </a:p>
                  </a:txBody>
                  <a:tcPr/>
                </a:tc>
                <a:tc>
                  <a:txBody>
                    <a:bodyPr/>
                    <a:lstStyle/>
                    <a:p>
                      <a:r>
                        <a:rPr lang="en-US" sz="1400" dirty="0"/>
                        <a:t>Moroni 10:5</a:t>
                      </a:r>
                    </a:p>
                  </a:txBody>
                  <a:tcPr/>
                </a:tc>
                <a:extLst>
                  <a:ext uri="{0D108BD9-81ED-4DB2-BD59-A6C34878D82A}">
                    <a16:rowId xmlns:a16="http://schemas.microsoft.com/office/drawing/2014/main" val="10003"/>
                  </a:ext>
                </a:extLst>
              </a:tr>
              <a:tr h="370840">
                <a:tc>
                  <a:txBody>
                    <a:bodyPr/>
                    <a:lstStyle/>
                    <a:p>
                      <a:r>
                        <a:rPr lang="en-US" sz="1400" dirty="0"/>
                        <a:t>Bears record of Father and Son</a:t>
                      </a:r>
                    </a:p>
                  </a:txBody>
                  <a:tcPr/>
                </a:tc>
                <a:tc>
                  <a:txBody>
                    <a:bodyPr/>
                    <a:lstStyle/>
                    <a:p>
                      <a:r>
                        <a:rPr lang="en-US" sz="1400" dirty="0"/>
                        <a:t>D&amp;C 20:27</a:t>
                      </a:r>
                    </a:p>
                  </a:txBody>
                  <a:tcPr/>
                </a:tc>
                <a:extLst>
                  <a:ext uri="{0D108BD9-81ED-4DB2-BD59-A6C34878D82A}">
                    <a16:rowId xmlns:a16="http://schemas.microsoft.com/office/drawing/2014/main" val="10004"/>
                  </a:ext>
                </a:extLst>
              </a:tr>
              <a:tr h="370840">
                <a:tc>
                  <a:txBody>
                    <a:bodyPr/>
                    <a:lstStyle/>
                    <a:p>
                      <a:r>
                        <a:rPr lang="en-US" sz="1400" dirty="0"/>
                        <a:t>Knows all things </a:t>
                      </a:r>
                    </a:p>
                  </a:txBody>
                  <a:tcPr/>
                </a:tc>
                <a:tc>
                  <a:txBody>
                    <a:bodyPr/>
                    <a:lstStyle/>
                    <a:p>
                      <a:r>
                        <a:rPr lang="en-US" sz="1400" dirty="0"/>
                        <a:t>D&amp;C 42:17</a:t>
                      </a:r>
                    </a:p>
                  </a:txBody>
                  <a:tcPr/>
                </a:tc>
                <a:extLst>
                  <a:ext uri="{0D108BD9-81ED-4DB2-BD59-A6C34878D82A}">
                    <a16:rowId xmlns:a16="http://schemas.microsoft.com/office/drawing/2014/main" val="10005"/>
                  </a:ext>
                </a:extLst>
              </a:tr>
              <a:tr h="370840">
                <a:tc>
                  <a:txBody>
                    <a:bodyPr/>
                    <a:lstStyle/>
                    <a:p>
                      <a:r>
                        <a:rPr lang="en-US" sz="1400" dirty="0"/>
                        <a:t>Convinces</a:t>
                      </a:r>
                    </a:p>
                  </a:txBody>
                  <a:tcPr/>
                </a:tc>
                <a:tc>
                  <a:txBody>
                    <a:bodyPr/>
                    <a:lstStyle/>
                    <a:p>
                      <a:r>
                        <a:rPr lang="en-US" sz="1400" dirty="0"/>
                        <a:t>D&amp;C 100:8</a:t>
                      </a:r>
                    </a:p>
                  </a:txBody>
                  <a:tcPr/>
                </a:tc>
                <a:extLst>
                  <a:ext uri="{0D108BD9-81ED-4DB2-BD59-A6C34878D82A}">
                    <a16:rowId xmlns:a16="http://schemas.microsoft.com/office/drawing/2014/main" val="10006"/>
                  </a:ext>
                </a:extLst>
              </a:tr>
              <a:tr h="370840">
                <a:tc>
                  <a:txBody>
                    <a:bodyPr/>
                    <a:lstStyle/>
                    <a:p>
                      <a:r>
                        <a:rPr lang="en-US" sz="1400" dirty="0"/>
                        <a:t>Gives Knowledge</a:t>
                      </a:r>
                    </a:p>
                  </a:txBody>
                  <a:tcPr/>
                </a:tc>
                <a:tc>
                  <a:txBody>
                    <a:bodyPr/>
                    <a:lstStyle/>
                    <a:p>
                      <a:r>
                        <a:rPr lang="en-US" sz="1400" dirty="0"/>
                        <a:t>D&amp;C 121:26</a:t>
                      </a:r>
                    </a:p>
                  </a:txBody>
                  <a:tcPr/>
                </a:tc>
                <a:extLst>
                  <a:ext uri="{0D108BD9-81ED-4DB2-BD59-A6C34878D82A}">
                    <a16:rowId xmlns:a16="http://schemas.microsoft.com/office/drawing/2014/main" val="10007"/>
                  </a:ext>
                </a:extLst>
              </a:tr>
              <a:tr h="370840">
                <a:tc>
                  <a:txBody>
                    <a:bodyPr/>
                    <a:lstStyle/>
                    <a:p>
                      <a:r>
                        <a:rPr lang="en-US" sz="1400" dirty="0"/>
                        <a:t>Speaks in a ‘still small voice’</a:t>
                      </a:r>
                    </a:p>
                  </a:txBody>
                  <a:tcPr/>
                </a:tc>
                <a:tc>
                  <a:txBody>
                    <a:bodyPr/>
                    <a:lstStyle/>
                    <a:p>
                      <a:r>
                        <a:rPr lang="en-US" sz="1400" dirty="0"/>
                        <a:t>1 Nephi 17:45</a:t>
                      </a:r>
                    </a:p>
                  </a:txBody>
                  <a:tcPr/>
                </a:tc>
                <a:extLst>
                  <a:ext uri="{0D108BD9-81ED-4DB2-BD59-A6C34878D82A}">
                    <a16:rowId xmlns:a16="http://schemas.microsoft.com/office/drawing/2014/main" val="10008"/>
                  </a:ext>
                </a:extLst>
              </a:tr>
              <a:tr h="370840">
                <a:tc>
                  <a:txBody>
                    <a:bodyPr/>
                    <a:lstStyle/>
                    <a:p>
                      <a:r>
                        <a:rPr lang="en-US" sz="1400" dirty="0"/>
                        <a:t>Teaches a man to pray</a:t>
                      </a:r>
                    </a:p>
                  </a:txBody>
                  <a:tcPr/>
                </a:tc>
                <a:tc>
                  <a:txBody>
                    <a:bodyPr/>
                    <a:lstStyle/>
                    <a:p>
                      <a:r>
                        <a:rPr lang="en-US" sz="1400" dirty="0"/>
                        <a:t>2 Nephi 32:8</a:t>
                      </a:r>
                    </a:p>
                  </a:txBody>
                  <a:tcPr/>
                </a:tc>
                <a:extLst>
                  <a:ext uri="{0D108BD9-81ED-4DB2-BD59-A6C34878D82A}">
                    <a16:rowId xmlns:a16="http://schemas.microsoft.com/office/drawing/2014/main" val="10009"/>
                  </a:ext>
                </a:extLst>
              </a:tr>
              <a:tr h="370840">
                <a:tc>
                  <a:txBody>
                    <a:bodyPr/>
                    <a:lstStyle/>
                    <a:p>
                      <a:r>
                        <a:rPr lang="en-US" sz="1400" dirty="0"/>
                        <a:t>Brings about mighty change</a:t>
                      </a:r>
                    </a:p>
                  </a:txBody>
                  <a:tcPr/>
                </a:tc>
                <a:tc>
                  <a:txBody>
                    <a:bodyPr/>
                    <a:lstStyle/>
                    <a:p>
                      <a:r>
                        <a:rPr lang="en-US" sz="1400" dirty="0"/>
                        <a:t>Mosiah 5:2</a:t>
                      </a:r>
                    </a:p>
                  </a:txBody>
                  <a:tcPr/>
                </a:tc>
                <a:extLst>
                  <a:ext uri="{0D108BD9-81ED-4DB2-BD59-A6C34878D82A}">
                    <a16:rowId xmlns:a16="http://schemas.microsoft.com/office/drawing/2014/main" val="10010"/>
                  </a:ext>
                </a:extLst>
              </a:tr>
              <a:tr h="370840">
                <a:tc>
                  <a:txBody>
                    <a:bodyPr/>
                    <a:lstStyle/>
                    <a:p>
                      <a:r>
                        <a:rPr lang="en-US" sz="1400" dirty="0"/>
                        <a:t>Gives assurances</a:t>
                      </a:r>
                    </a:p>
                  </a:txBody>
                  <a:tcPr/>
                </a:tc>
                <a:tc>
                  <a:txBody>
                    <a:bodyPr/>
                    <a:lstStyle/>
                    <a:p>
                      <a:r>
                        <a:rPr lang="en-US" sz="1400" dirty="0"/>
                        <a:t>Alma 58:11</a:t>
                      </a:r>
                    </a:p>
                  </a:txBody>
                  <a:tcPr/>
                </a:tc>
                <a:extLst>
                  <a:ext uri="{0D108BD9-81ED-4DB2-BD59-A6C34878D82A}">
                    <a16:rowId xmlns:a16="http://schemas.microsoft.com/office/drawing/2014/main" val="10011"/>
                  </a:ext>
                </a:extLst>
              </a:tr>
              <a:tr h="370840">
                <a:tc>
                  <a:txBody>
                    <a:bodyPr/>
                    <a:lstStyle/>
                    <a:p>
                      <a:r>
                        <a:rPr lang="en-US" sz="1400" dirty="0"/>
                        <a:t>Fills with ‘hope and perfect love’</a:t>
                      </a:r>
                    </a:p>
                  </a:txBody>
                  <a:tcPr/>
                </a:tc>
                <a:tc>
                  <a:txBody>
                    <a:bodyPr/>
                    <a:lstStyle/>
                    <a:p>
                      <a:r>
                        <a:rPr lang="en-US" sz="1400" dirty="0"/>
                        <a:t>Moroni 8:26</a:t>
                      </a:r>
                    </a:p>
                  </a:txBody>
                  <a:tcPr/>
                </a:tc>
                <a:extLst>
                  <a:ext uri="{0D108BD9-81ED-4DB2-BD59-A6C34878D82A}">
                    <a16:rowId xmlns:a16="http://schemas.microsoft.com/office/drawing/2014/main" val="10012"/>
                  </a:ext>
                </a:extLst>
              </a:tr>
              <a:tr h="370840">
                <a:tc>
                  <a:txBody>
                    <a:bodyPr/>
                    <a:lstStyle/>
                    <a:p>
                      <a:r>
                        <a:rPr lang="en-US" sz="1400" dirty="0"/>
                        <a:t>Gives liberty</a:t>
                      </a:r>
                    </a:p>
                  </a:txBody>
                  <a:tcPr/>
                </a:tc>
                <a:tc>
                  <a:txBody>
                    <a:bodyPr/>
                    <a:lstStyle/>
                    <a:p>
                      <a:r>
                        <a:rPr lang="en-US" sz="1400" dirty="0"/>
                        <a:t>2 Corinthians 3:17</a:t>
                      </a:r>
                    </a:p>
                  </a:txBody>
                  <a:tcPr/>
                </a:tc>
                <a:extLst>
                  <a:ext uri="{0D108BD9-81ED-4DB2-BD59-A6C34878D82A}">
                    <a16:rowId xmlns:a16="http://schemas.microsoft.com/office/drawing/2014/main" val="10013"/>
                  </a:ext>
                </a:extLst>
              </a:tr>
              <a:tr h="370840">
                <a:tc>
                  <a:txBody>
                    <a:bodyPr/>
                    <a:lstStyle/>
                    <a:p>
                      <a:r>
                        <a:rPr lang="en-US" sz="1400" dirty="0"/>
                        <a:t>Comforts</a:t>
                      </a:r>
                    </a:p>
                  </a:txBody>
                  <a:tcPr/>
                </a:tc>
                <a:tc>
                  <a:txBody>
                    <a:bodyPr/>
                    <a:lstStyle/>
                    <a:p>
                      <a:r>
                        <a:rPr lang="en-US" sz="1400" dirty="0"/>
                        <a:t>John 14:16</a:t>
                      </a:r>
                    </a:p>
                  </a:txBody>
                  <a:tcPr/>
                </a:tc>
                <a:extLst>
                  <a:ext uri="{0D108BD9-81ED-4DB2-BD59-A6C34878D82A}">
                    <a16:rowId xmlns:a16="http://schemas.microsoft.com/office/drawing/2014/main" val="10014"/>
                  </a:ext>
                </a:extLst>
              </a:tr>
              <a:tr h="370840">
                <a:tc>
                  <a:txBody>
                    <a:bodyPr/>
                    <a:lstStyle/>
                    <a:p>
                      <a:r>
                        <a:rPr lang="en-US" sz="1400" dirty="0"/>
                        <a:t>Speaks peace</a:t>
                      </a:r>
                    </a:p>
                  </a:txBody>
                  <a:tcPr/>
                </a:tc>
                <a:tc>
                  <a:txBody>
                    <a:bodyPr/>
                    <a:lstStyle/>
                    <a:p>
                      <a:r>
                        <a:rPr lang="en-US" sz="1400" dirty="0"/>
                        <a:t>Alma</a:t>
                      </a:r>
                      <a:r>
                        <a:rPr lang="en-US" sz="1400" baseline="0" dirty="0"/>
                        <a:t> 58:11</a:t>
                      </a:r>
                      <a:endParaRPr lang="en-US" sz="1400" dirty="0"/>
                    </a:p>
                  </a:txBody>
                  <a:tcPr/>
                </a:tc>
                <a:extLst>
                  <a:ext uri="{0D108BD9-81ED-4DB2-BD59-A6C34878D82A}">
                    <a16:rowId xmlns:a16="http://schemas.microsoft.com/office/drawing/2014/main" val="10015"/>
                  </a:ext>
                </a:extLst>
              </a:tr>
              <a:tr h="370840">
                <a:tc>
                  <a:txBody>
                    <a:bodyPr/>
                    <a:lstStyle/>
                    <a:p>
                      <a:r>
                        <a:rPr lang="en-US" sz="1400" dirty="0"/>
                        <a:t>Is available to all</a:t>
                      </a:r>
                    </a:p>
                  </a:txBody>
                  <a:tcPr/>
                </a:tc>
                <a:tc>
                  <a:txBody>
                    <a:bodyPr/>
                    <a:lstStyle/>
                    <a:p>
                      <a:r>
                        <a:rPr lang="en-US" sz="1400" dirty="0"/>
                        <a:t>D&amp;C 6:14 </a:t>
                      </a:r>
                    </a:p>
                  </a:txBody>
                  <a:tcPr/>
                </a:tc>
                <a:extLst>
                  <a:ext uri="{0D108BD9-81ED-4DB2-BD59-A6C34878D82A}">
                    <a16:rowId xmlns:a16="http://schemas.microsoft.com/office/drawing/2014/main" val="10016"/>
                  </a:ext>
                </a:extLst>
              </a:tr>
            </a:tbl>
          </a:graphicData>
        </a:graphic>
      </p:graphicFrame>
      <p:sp>
        <p:nvSpPr>
          <p:cNvPr id="7" name="Rectangle 6"/>
          <p:cNvSpPr/>
          <p:nvPr/>
        </p:nvSpPr>
        <p:spPr>
          <a:xfrm>
            <a:off x="9423400" y="196334"/>
            <a:ext cx="2425700" cy="2062103"/>
          </a:xfrm>
          <a:prstGeom prst="rect">
            <a:avLst/>
          </a:prstGeom>
        </p:spPr>
        <p:txBody>
          <a:bodyPr wrap="square">
            <a:spAutoFit/>
          </a:bodyPr>
          <a:lstStyle/>
          <a:p>
            <a:pPr algn="ctr"/>
            <a:r>
              <a:rPr lang="en-US" sz="3200" dirty="0">
                <a:solidFill>
                  <a:srgbClr val="333333"/>
                </a:solidFill>
                <a:latin typeface="Open Sans"/>
              </a:rPr>
              <a:t>Examples of the </a:t>
            </a:r>
          </a:p>
          <a:p>
            <a:pPr algn="ctr"/>
            <a:r>
              <a:rPr lang="en-US" sz="3200" dirty="0">
                <a:solidFill>
                  <a:srgbClr val="333333"/>
                </a:solidFill>
                <a:latin typeface="Open Sans"/>
              </a:rPr>
              <a:t>“fruit of the Spirit”</a:t>
            </a:r>
            <a:endParaRPr lang="en-US" sz="3200" dirty="0"/>
          </a:p>
        </p:txBody>
      </p:sp>
    </p:spTree>
    <p:extLst>
      <p:ext uri="{BB962C8B-B14F-4D97-AF65-F5344CB8AC3E}">
        <p14:creationId xmlns:p14="http://schemas.microsoft.com/office/powerpoint/2010/main" val="333660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Tug of War</a:t>
            </a:r>
            <a:endParaRPr lang="en-US" sz="4400" dirty="0">
              <a:solidFill>
                <a:schemeClr val="bg1"/>
              </a:solidFill>
              <a:latin typeface="Britannic Bold" panose="020B0903060703020204" pitchFamily="34" charset="0"/>
            </a:endParaRPr>
          </a:p>
        </p:txBody>
      </p:sp>
      <p:sp>
        <p:nvSpPr>
          <p:cNvPr id="2" name="Rectangle 1"/>
          <p:cNvSpPr/>
          <p:nvPr/>
        </p:nvSpPr>
        <p:spPr>
          <a:xfrm>
            <a:off x="2390222" y="3160910"/>
            <a:ext cx="7704392" cy="1384995"/>
          </a:xfrm>
          <a:prstGeom prst="rect">
            <a:avLst/>
          </a:prstGeom>
        </p:spPr>
        <p:txBody>
          <a:bodyPr wrap="square">
            <a:spAutoFit/>
          </a:bodyPr>
          <a:lstStyle/>
          <a:p>
            <a:pPr algn="ctr" fontAlgn="base"/>
            <a:r>
              <a:rPr lang="en-US" sz="2800" dirty="0">
                <a:solidFill>
                  <a:schemeClr val="bg1"/>
                </a:solidFill>
                <a:effectLst>
                  <a:glow rad="228600">
                    <a:schemeClr val="accent3">
                      <a:satMod val="175000"/>
                      <a:alpha val="40000"/>
                    </a:schemeClr>
                  </a:glow>
                </a:effectLst>
              </a:rPr>
              <a:t>How do you win at tug of war?</a:t>
            </a:r>
          </a:p>
          <a:p>
            <a:pPr algn="ctr" fontAlgn="base"/>
            <a:endParaRPr lang="en-US" sz="2800" dirty="0">
              <a:solidFill>
                <a:schemeClr val="bg1"/>
              </a:solidFill>
              <a:effectLst>
                <a:glow rad="228600">
                  <a:schemeClr val="accent3">
                    <a:satMod val="175000"/>
                    <a:alpha val="40000"/>
                  </a:schemeClr>
                </a:glow>
              </a:effectLst>
            </a:endParaRPr>
          </a:p>
          <a:p>
            <a:pPr algn="ctr" fontAlgn="base"/>
            <a:r>
              <a:rPr lang="en-US" sz="2800" dirty="0">
                <a:solidFill>
                  <a:schemeClr val="bg1"/>
                </a:solidFill>
                <a:effectLst>
                  <a:glow rad="228600">
                    <a:schemeClr val="accent3">
                      <a:satMod val="175000"/>
                      <a:alpha val="40000"/>
                    </a:schemeClr>
                  </a:glow>
                </a:effectLst>
              </a:rPr>
              <a:t>In what ways are our lives similar to a tug-of-war?</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2" name="Group 61"/>
          <p:cNvGrpSpPr/>
          <p:nvPr/>
        </p:nvGrpSpPr>
        <p:grpSpPr>
          <a:xfrm>
            <a:off x="1096117" y="1215861"/>
            <a:ext cx="9971309" cy="1840627"/>
            <a:chOff x="326573" y="3189516"/>
            <a:chExt cx="9971309" cy="1840627"/>
          </a:xfrm>
          <a:solidFill>
            <a:schemeClr val="bg1"/>
          </a:solidFill>
        </p:grpSpPr>
        <p:grpSp>
          <p:nvGrpSpPr>
            <p:cNvPr id="63" name="Group 62"/>
            <p:cNvGrpSpPr/>
            <p:nvPr/>
          </p:nvGrpSpPr>
          <p:grpSpPr>
            <a:xfrm>
              <a:off x="326573" y="3222173"/>
              <a:ext cx="9058064" cy="1751547"/>
              <a:chOff x="3200401" y="2645230"/>
              <a:chExt cx="12794518" cy="2487386"/>
            </a:xfrm>
            <a:grpFill/>
          </p:grpSpPr>
          <p:cxnSp>
            <p:nvCxnSpPr>
              <p:cNvPr id="154" name="Straight Connector 153"/>
              <p:cNvCxnSpPr>
                <a:endCxn id="83" idx="2"/>
              </p:cNvCxnSpPr>
              <p:nvPr/>
            </p:nvCxnSpPr>
            <p:spPr>
              <a:xfrm flipV="1">
                <a:off x="4223657" y="3845333"/>
                <a:ext cx="11771262" cy="1909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5" name="Group 154"/>
              <p:cNvGrpSpPr/>
              <p:nvPr/>
            </p:nvGrpSpPr>
            <p:grpSpPr>
              <a:xfrm>
                <a:off x="7429500" y="2645230"/>
                <a:ext cx="1562099" cy="2411187"/>
                <a:chOff x="7571015" y="2764972"/>
                <a:chExt cx="1562099" cy="2411187"/>
              </a:xfrm>
              <a:grpFill/>
            </p:grpSpPr>
            <p:sp>
              <p:nvSpPr>
                <p:cNvPr id="178" name="Oval 177"/>
                <p:cNvSpPr/>
                <p:nvPr/>
              </p:nvSpPr>
              <p:spPr>
                <a:xfrm>
                  <a:off x="7903028" y="2764972"/>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4"/>
                <p:cNvSpPr/>
                <p:nvPr/>
              </p:nvSpPr>
              <p:spPr>
                <a:xfrm rot="10979795">
                  <a:off x="7882276" y="34000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21002958">
                  <a:off x="7587343" y="3483428"/>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16200000">
                  <a:off x="7358744" y="3755571"/>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rot="4117690">
                  <a:off x="8186059" y="36467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8523514" y="3864426"/>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rot="15869317">
                  <a:off x="7815943" y="43542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rot="18383697">
                  <a:off x="7663542" y="477883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rot="2247724">
                  <a:off x="8120743" y="434340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rot="5400000">
                  <a:off x="8327571" y="4724399"/>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3200401" y="2656115"/>
                <a:ext cx="1469571" cy="2389414"/>
                <a:chOff x="3200401" y="2656115"/>
                <a:chExt cx="1469571" cy="2389414"/>
              </a:xfrm>
              <a:grpFill/>
            </p:grpSpPr>
            <p:sp>
              <p:nvSpPr>
                <p:cNvPr id="168" name="Oval 167"/>
                <p:cNvSpPr/>
                <p:nvPr/>
              </p:nvSpPr>
              <p:spPr>
                <a:xfrm>
                  <a:off x="3200401" y="2656115"/>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4"/>
                <p:cNvSpPr/>
                <p:nvPr/>
              </p:nvSpPr>
              <p:spPr>
                <a:xfrm rot="10183916">
                  <a:off x="3517105" y="32476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rot="14577816">
                  <a:off x="3273665" y="3548661"/>
                  <a:ext cx="609600" cy="20178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11402241">
                  <a:off x="3810003" y="3722915"/>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4482340">
                  <a:off x="3733802" y="3439885"/>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964913">
                  <a:off x="4060372" y="3657599"/>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15869317">
                  <a:off x="3367335" y="4131906"/>
                  <a:ext cx="750283" cy="18619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rot="18168203">
                  <a:off x="3298372" y="464820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rot="2247724">
                  <a:off x="3771654" y="4142205"/>
                  <a:ext cx="657112" cy="19908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rot="4173797">
                  <a:off x="4049484" y="451757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5241472" y="2688772"/>
                <a:ext cx="1605642" cy="2443844"/>
                <a:chOff x="5372101" y="2612572"/>
                <a:chExt cx="1605642" cy="2443844"/>
              </a:xfrm>
              <a:grpFill/>
            </p:grpSpPr>
            <p:sp>
              <p:nvSpPr>
                <p:cNvPr id="158" name="Oval 157"/>
                <p:cNvSpPr/>
                <p:nvPr/>
              </p:nvSpPr>
              <p:spPr>
                <a:xfrm>
                  <a:off x="5747657" y="2612572"/>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4"/>
                <p:cNvSpPr/>
                <p:nvPr/>
              </p:nvSpPr>
              <p:spPr>
                <a:xfrm rot="11461102">
                  <a:off x="5683362" y="3258563"/>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rot="21002958">
                  <a:off x="5388429" y="33419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rot="16200000">
                  <a:off x="5159830" y="3614056"/>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rot="2988865">
                  <a:off x="5998031" y="34398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rot="631723">
                  <a:off x="6368143" y="3657598"/>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rot="15869317">
                  <a:off x="5551715" y="42018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rot="17596718">
                  <a:off x="5464629" y="4659087"/>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rot="2247724">
                  <a:off x="5889171" y="4136572"/>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rot="4827256">
                  <a:off x="6095999" y="44849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p:cNvGrpSpPr/>
            <p:nvPr/>
          </p:nvGrpSpPr>
          <p:grpSpPr>
            <a:xfrm flipH="1">
              <a:off x="5921828" y="3189516"/>
              <a:ext cx="4376054" cy="1840627"/>
              <a:chOff x="3112656" y="2659853"/>
              <a:chExt cx="5878943" cy="2472763"/>
            </a:xfrm>
            <a:grpFill/>
          </p:grpSpPr>
          <p:grpSp>
            <p:nvGrpSpPr>
              <p:cNvPr id="65" name="Group 64"/>
              <p:cNvGrpSpPr/>
              <p:nvPr/>
            </p:nvGrpSpPr>
            <p:grpSpPr>
              <a:xfrm>
                <a:off x="7429500" y="2659853"/>
                <a:ext cx="1562099" cy="2396564"/>
                <a:chOff x="7571015" y="2779595"/>
                <a:chExt cx="1562099" cy="2396564"/>
              </a:xfrm>
              <a:grpFill/>
            </p:grpSpPr>
            <p:sp>
              <p:nvSpPr>
                <p:cNvPr id="144" name="Oval 143"/>
                <p:cNvSpPr/>
                <p:nvPr/>
              </p:nvSpPr>
              <p:spPr>
                <a:xfrm>
                  <a:off x="8180887" y="2779595"/>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4"/>
                <p:cNvSpPr/>
                <p:nvPr/>
              </p:nvSpPr>
              <p:spPr>
                <a:xfrm rot="10979795">
                  <a:off x="7882276" y="34000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21002958">
                  <a:off x="7587343" y="3483428"/>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rot="16200000">
                  <a:off x="7358744" y="3755571"/>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4117690">
                  <a:off x="8186059" y="36467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8523514" y="3864426"/>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15869317">
                  <a:off x="7815943" y="43542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18383697">
                  <a:off x="7663542" y="477883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rot="2247724">
                  <a:off x="8120743" y="434340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rot="5400000">
                  <a:off x="8327571" y="4724399"/>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3112656" y="2685363"/>
                <a:ext cx="1557316" cy="2316295"/>
                <a:chOff x="3112656" y="2685363"/>
                <a:chExt cx="1557316" cy="2316295"/>
              </a:xfrm>
              <a:grpFill/>
            </p:grpSpPr>
            <p:sp>
              <p:nvSpPr>
                <p:cNvPr id="78" name="Oval 77"/>
                <p:cNvSpPr/>
                <p:nvPr/>
              </p:nvSpPr>
              <p:spPr>
                <a:xfrm>
                  <a:off x="3112656" y="2685363"/>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4"/>
                <p:cNvSpPr/>
                <p:nvPr/>
              </p:nvSpPr>
              <p:spPr>
                <a:xfrm rot="10183916">
                  <a:off x="3517105" y="32476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4577816">
                  <a:off x="3273665" y="3548661"/>
                  <a:ext cx="609600" cy="20178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11402241">
                  <a:off x="3810003" y="3722915"/>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4482340">
                  <a:off x="3733802" y="3439885"/>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964913">
                  <a:off x="4060372" y="3657599"/>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15869317">
                  <a:off x="3367335" y="4131906"/>
                  <a:ext cx="750283" cy="18619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15233980">
                  <a:off x="3532361" y="4604329"/>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2247724">
                  <a:off x="3771654" y="4142205"/>
                  <a:ext cx="657112" cy="19908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rot="3272670">
                  <a:off x="4107982" y="445907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5257800" y="2732645"/>
                <a:ext cx="1589314" cy="2399971"/>
                <a:chOff x="5388429" y="2656445"/>
                <a:chExt cx="1589314" cy="2399971"/>
              </a:xfrm>
              <a:grpFill/>
            </p:grpSpPr>
            <p:sp>
              <p:nvSpPr>
                <p:cNvPr id="68" name="Oval 67"/>
                <p:cNvSpPr/>
                <p:nvPr/>
              </p:nvSpPr>
              <p:spPr>
                <a:xfrm>
                  <a:off x="5996267" y="2656445"/>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4"/>
                <p:cNvSpPr/>
                <p:nvPr/>
              </p:nvSpPr>
              <p:spPr>
                <a:xfrm rot="11461102">
                  <a:off x="5683362" y="3258563"/>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21002958">
                  <a:off x="5388429" y="33419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14611056">
                  <a:off x="5203701" y="3599431"/>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2988865">
                  <a:off x="5998031" y="34398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631723">
                  <a:off x="6368143" y="3657598"/>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15869317">
                  <a:off x="5551715" y="42018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7596718">
                  <a:off x="5464629" y="4659087"/>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2247724">
                  <a:off x="5889171" y="4136572"/>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4827256">
                  <a:off x="6095999" y="44849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 name="Rectangle 3"/>
          <p:cNvSpPr/>
          <p:nvPr/>
        </p:nvSpPr>
        <p:spPr>
          <a:xfrm>
            <a:off x="5171338" y="6425293"/>
            <a:ext cx="3403496" cy="369332"/>
          </a:xfrm>
          <a:prstGeom prst="rect">
            <a:avLst/>
          </a:prstGeom>
        </p:spPr>
        <p:txBody>
          <a:bodyPr wrap="none">
            <a:spAutoFit/>
          </a:bodyPr>
          <a:lstStyle/>
          <a:p>
            <a:r>
              <a:rPr lang="en-US" dirty="0">
                <a:solidFill>
                  <a:schemeClr val="bg1"/>
                </a:solidFill>
                <a:effectLst>
                  <a:glow rad="139700">
                    <a:schemeClr val="accent2">
                      <a:satMod val="175000"/>
                      <a:alpha val="40000"/>
                    </a:schemeClr>
                  </a:glow>
                </a:effectLst>
                <a:latin typeface="Open Sans"/>
              </a:rPr>
              <a:t>Our struggle against temptation</a:t>
            </a:r>
            <a:endParaRPr lang="en-US" dirty="0">
              <a:solidFill>
                <a:schemeClr val="bg1"/>
              </a:solidFill>
              <a:effectLst>
                <a:glow rad="139700">
                  <a:schemeClr val="accent2">
                    <a:satMod val="175000"/>
                    <a:alpha val="40000"/>
                  </a:schemeClr>
                </a:glow>
              </a:effectLst>
            </a:endParaRPr>
          </a:p>
        </p:txBody>
      </p:sp>
      <p:grpSp>
        <p:nvGrpSpPr>
          <p:cNvPr id="95" name="Group 94"/>
          <p:cNvGrpSpPr/>
          <p:nvPr/>
        </p:nvGrpSpPr>
        <p:grpSpPr>
          <a:xfrm>
            <a:off x="1148929" y="4986091"/>
            <a:ext cx="9058064" cy="1751547"/>
            <a:chOff x="3200401" y="2645230"/>
            <a:chExt cx="12794518" cy="2487386"/>
          </a:xfrm>
          <a:solidFill>
            <a:schemeClr val="bg1"/>
          </a:solidFill>
        </p:grpSpPr>
        <p:cxnSp>
          <p:nvCxnSpPr>
            <p:cNvPr id="193" name="Straight Connector 192"/>
            <p:cNvCxnSpPr>
              <a:endCxn id="115" idx="2"/>
            </p:cNvCxnSpPr>
            <p:nvPr/>
          </p:nvCxnSpPr>
          <p:spPr>
            <a:xfrm flipV="1">
              <a:off x="4223657" y="3845333"/>
              <a:ext cx="11771262" cy="1909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4" name="Group 193"/>
            <p:cNvGrpSpPr/>
            <p:nvPr/>
          </p:nvGrpSpPr>
          <p:grpSpPr>
            <a:xfrm>
              <a:off x="7429500" y="2645230"/>
              <a:ext cx="1562099" cy="2411187"/>
              <a:chOff x="7571015" y="2764972"/>
              <a:chExt cx="1562099" cy="2411187"/>
            </a:xfrm>
            <a:grpFill/>
          </p:grpSpPr>
          <p:sp>
            <p:nvSpPr>
              <p:cNvPr id="217" name="Oval 216"/>
              <p:cNvSpPr/>
              <p:nvPr/>
            </p:nvSpPr>
            <p:spPr>
              <a:xfrm>
                <a:off x="7903028" y="2764972"/>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4"/>
              <p:cNvSpPr/>
              <p:nvPr/>
            </p:nvSpPr>
            <p:spPr>
              <a:xfrm rot="10979795">
                <a:off x="7882276" y="34000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rot="21002958">
                <a:off x="7587343" y="3483428"/>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rot="16200000">
                <a:off x="7358744" y="3755571"/>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rot="4117690">
                <a:off x="8186059" y="36467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8523514" y="3864426"/>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rot="15869317">
                <a:off x="7815943" y="43542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rot="18383697">
                <a:off x="7663542" y="477883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rot="2247724">
                <a:off x="8120743" y="434340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rot="5400000">
                <a:off x="8327571" y="4724399"/>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3200401" y="2656115"/>
              <a:ext cx="1469571" cy="2389414"/>
              <a:chOff x="3200401" y="2656115"/>
              <a:chExt cx="1469571" cy="2389414"/>
            </a:xfrm>
            <a:grpFill/>
          </p:grpSpPr>
          <p:sp>
            <p:nvSpPr>
              <p:cNvPr id="207" name="Oval 206"/>
              <p:cNvSpPr/>
              <p:nvPr/>
            </p:nvSpPr>
            <p:spPr>
              <a:xfrm>
                <a:off x="3200401" y="2656115"/>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4"/>
              <p:cNvSpPr/>
              <p:nvPr/>
            </p:nvSpPr>
            <p:spPr>
              <a:xfrm rot="10183916">
                <a:off x="3517105" y="32476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rot="14577816">
                <a:off x="3273665" y="3548661"/>
                <a:ext cx="609600" cy="20178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rot="11402241">
                <a:off x="3810003" y="3722915"/>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p:cNvSpPr/>
              <p:nvPr/>
            </p:nvSpPr>
            <p:spPr>
              <a:xfrm rot="4482340">
                <a:off x="3733802" y="3439885"/>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rot="964913">
                <a:off x="4060372" y="3657599"/>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rot="15869317">
                <a:off x="3367335" y="4131906"/>
                <a:ext cx="750283" cy="18619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rot="18168203">
                <a:off x="3298372" y="464820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14"/>
              <p:cNvSpPr/>
              <p:nvPr/>
            </p:nvSpPr>
            <p:spPr>
              <a:xfrm rot="2247724">
                <a:off x="3771654" y="4142205"/>
                <a:ext cx="657112" cy="19908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rot="4173797">
                <a:off x="4049484" y="451757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5241472" y="2688772"/>
              <a:ext cx="1605642" cy="2443844"/>
              <a:chOff x="5372101" y="2612572"/>
              <a:chExt cx="1605642" cy="2443844"/>
            </a:xfrm>
            <a:grpFill/>
          </p:grpSpPr>
          <p:sp>
            <p:nvSpPr>
              <p:cNvPr id="197" name="Oval 196"/>
              <p:cNvSpPr/>
              <p:nvPr/>
            </p:nvSpPr>
            <p:spPr>
              <a:xfrm>
                <a:off x="5747657" y="2612572"/>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4"/>
              <p:cNvSpPr/>
              <p:nvPr/>
            </p:nvSpPr>
            <p:spPr>
              <a:xfrm rot="11461102">
                <a:off x="5683362" y="3258563"/>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rot="21002958">
                <a:off x="5388429" y="33419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rot="16200000">
                <a:off x="5159830" y="3614056"/>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rot="2988865">
                <a:off x="5998031" y="34398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rot="631723">
                <a:off x="6368143" y="3657598"/>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rot="15869317">
                <a:off x="5551715" y="42018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rot="17596718">
                <a:off x="5464629" y="4659087"/>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rot="2247724">
                <a:off x="5889171" y="4136572"/>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rot="4827256">
                <a:off x="6095999" y="44849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a:off x="7043596" y="4997512"/>
            <a:ext cx="1285592" cy="1466662"/>
            <a:chOff x="7043596" y="4943192"/>
            <a:chExt cx="1285592" cy="1466662"/>
          </a:xfrm>
        </p:grpSpPr>
        <p:sp>
          <p:nvSpPr>
            <p:cNvPr id="7" name="Rounded Rectangle 6"/>
            <p:cNvSpPr/>
            <p:nvPr/>
          </p:nvSpPr>
          <p:spPr>
            <a:xfrm>
              <a:off x="7043596" y="4943192"/>
              <a:ext cx="1285592"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p:cNvGrpSpPr/>
            <p:nvPr/>
          </p:nvGrpSpPr>
          <p:grpSpPr>
            <a:xfrm>
              <a:off x="7333307" y="5662805"/>
              <a:ext cx="816847" cy="574164"/>
              <a:chOff x="457200" y="2699749"/>
              <a:chExt cx="3639265" cy="2558051"/>
            </a:xfrm>
          </p:grpSpPr>
          <p:grpSp>
            <p:nvGrpSpPr>
              <p:cNvPr id="228" name="Group 227"/>
              <p:cNvGrpSpPr/>
              <p:nvPr/>
            </p:nvGrpSpPr>
            <p:grpSpPr>
              <a:xfrm>
                <a:off x="2018466" y="2699749"/>
                <a:ext cx="2077999" cy="342839"/>
                <a:chOff x="2018466" y="2699749"/>
                <a:chExt cx="2077999" cy="342839"/>
              </a:xfrm>
            </p:grpSpPr>
            <p:grpSp>
              <p:nvGrpSpPr>
                <p:cNvPr id="234" name="Group 132"/>
                <p:cNvGrpSpPr/>
                <p:nvPr/>
              </p:nvGrpSpPr>
              <p:grpSpPr>
                <a:xfrm rot="18087768">
                  <a:off x="2695159" y="2023056"/>
                  <a:ext cx="323014" cy="1676400"/>
                  <a:chOff x="5029200" y="1295400"/>
                  <a:chExt cx="990600" cy="2438400"/>
                </a:xfrm>
              </p:grpSpPr>
              <p:sp>
                <p:nvSpPr>
                  <p:cNvPr id="239" name="Rounded Rectangle 238"/>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133"/>
                <p:cNvGrpSpPr/>
                <p:nvPr/>
              </p:nvGrpSpPr>
              <p:grpSpPr>
                <a:xfrm rot="2745629">
                  <a:off x="3001537" y="1947661"/>
                  <a:ext cx="284855" cy="1905000"/>
                  <a:chOff x="5029200" y="1295400"/>
                  <a:chExt cx="990600" cy="2438400"/>
                </a:xfrm>
              </p:grpSpPr>
              <p:sp>
                <p:nvSpPr>
                  <p:cNvPr id="236" name="Rounded Rectangle 235"/>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228"/>
              <p:cNvGrpSpPr/>
              <p:nvPr/>
            </p:nvGrpSpPr>
            <p:grpSpPr>
              <a:xfrm>
                <a:off x="457200" y="3657600"/>
                <a:ext cx="1898820" cy="1600200"/>
                <a:chOff x="914400" y="4419600"/>
                <a:chExt cx="1898820" cy="1600200"/>
              </a:xfrm>
            </p:grpSpPr>
            <p:sp>
              <p:nvSpPr>
                <p:cNvPr id="230" name="Circular Arrow 229"/>
                <p:cNvSpPr/>
                <p:nvPr/>
              </p:nvSpPr>
              <p:spPr>
                <a:xfrm rot="5831179">
                  <a:off x="1141800" y="4235758"/>
                  <a:ext cx="1451157" cy="1891683"/>
                </a:xfrm>
                <a:prstGeom prst="circular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Rounded Rectangle 230"/>
                <p:cNvSpPr/>
                <p:nvPr/>
              </p:nvSpPr>
              <p:spPr>
                <a:xfrm>
                  <a:off x="914400" y="4419600"/>
                  <a:ext cx="1295400" cy="1600200"/>
                </a:xfrm>
                <a:prstGeom prst="roundRect">
                  <a:avLst>
                    <a:gd name="adj" fmla="val 97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1026459" y="4477871"/>
                  <a:ext cx="1066800" cy="228600"/>
                </a:xfrm>
                <a:prstGeom prst="ellips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0" name="Group 269"/>
            <p:cNvGrpSpPr/>
            <p:nvPr/>
          </p:nvGrpSpPr>
          <p:grpSpPr>
            <a:xfrm rot="1638786">
              <a:off x="8024212" y="5734466"/>
              <a:ext cx="116658" cy="589182"/>
              <a:chOff x="609600" y="346364"/>
              <a:chExt cx="685800" cy="3463636"/>
            </a:xfrm>
          </p:grpSpPr>
          <p:sp>
            <p:nvSpPr>
              <p:cNvPr id="284" name="Rounded Rectangle 283"/>
              <p:cNvSpPr/>
              <p:nvPr/>
            </p:nvSpPr>
            <p:spPr>
              <a:xfrm>
                <a:off x="838200" y="2057400"/>
                <a:ext cx="228600" cy="15240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Isosceles Triangle 284"/>
              <p:cNvSpPr/>
              <p:nvPr/>
            </p:nvSpPr>
            <p:spPr>
              <a:xfrm>
                <a:off x="914399" y="346364"/>
                <a:ext cx="103909" cy="114300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85"/>
              <p:cNvSpPr/>
              <p:nvPr/>
            </p:nvSpPr>
            <p:spPr>
              <a:xfrm>
                <a:off x="609600" y="1371600"/>
                <a:ext cx="685800" cy="1524000"/>
              </a:xfrm>
              <a:prstGeom prst="roundRect">
                <a:avLst>
                  <a:gd name="adj" fmla="val 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286"/>
              <p:cNvSpPr/>
              <p:nvPr/>
            </p:nvSpPr>
            <p:spPr>
              <a:xfrm>
                <a:off x="609600" y="1371600"/>
                <a:ext cx="685800" cy="609600"/>
              </a:xfrm>
              <a:prstGeom prst="roundRect">
                <a:avLst>
                  <a:gd name="adj" fmla="val 45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ed Rectangle 287"/>
              <p:cNvSpPr/>
              <p:nvPr/>
            </p:nvSpPr>
            <p:spPr>
              <a:xfrm rot="5400000">
                <a:off x="800100" y="3390900"/>
                <a:ext cx="304800" cy="5334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624678" y="5037891"/>
              <a:ext cx="453116" cy="357892"/>
              <a:chOff x="9199981" y="5735008"/>
              <a:chExt cx="453116" cy="357892"/>
            </a:xfrm>
          </p:grpSpPr>
          <p:pic>
            <p:nvPicPr>
              <p:cNvPr id="268" name="Picture 2" descr="https://upload.wikimedia.org/wikipedia/commons/thumb/4/44/Cannabis_leaf_2.svg/444px-Cannabis_leaf_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5097">
                <a:off x="9238775" y="5735008"/>
                <a:ext cx="302775" cy="327324"/>
              </a:xfrm>
              <a:prstGeom prst="rect">
                <a:avLst/>
              </a:prstGeom>
              <a:noFill/>
              <a:extLst>
                <a:ext uri="{909E8E84-426E-40DD-AFC4-6F175D3DCCD1}">
                  <a14:hiddenFill xmlns:a14="http://schemas.microsoft.com/office/drawing/2010/main">
                    <a:solidFill>
                      <a:srgbClr val="FFFFFF"/>
                    </a:solidFill>
                  </a14:hiddenFill>
                </a:ext>
              </a:extLst>
            </p:spPr>
          </p:pic>
          <p:sp>
            <p:nvSpPr>
              <p:cNvPr id="271" name="Oval 270"/>
              <p:cNvSpPr/>
              <p:nvPr/>
            </p:nvSpPr>
            <p:spPr>
              <a:xfrm>
                <a:off x="9460326" y="5992840"/>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9495298" y="5975916"/>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9508516" y="6016521"/>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9471203" y="6016237"/>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9518670" y="6001996"/>
                <a:ext cx="48913" cy="46120"/>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9532622" y="6034412"/>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9437401" y="6037599"/>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9497639" y="6046106"/>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9567594" y="6037599"/>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9567584" y="6001982"/>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9604907" y="6042855"/>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ed Rectangle 281"/>
              <p:cNvSpPr/>
              <p:nvPr/>
            </p:nvSpPr>
            <p:spPr>
              <a:xfrm rot="20240275">
                <a:off x="9199981" y="5951846"/>
                <a:ext cx="157420" cy="81988"/>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ed Rectangle 282"/>
              <p:cNvSpPr/>
              <p:nvPr/>
            </p:nvSpPr>
            <p:spPr>
              <a:xfrm rot="2068382">
                <a:off x="9282648" y="5998639"/>
                <a:ext cx="157420" cy="81988"/>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9" name="Freeform 288"/>
            <p:cNvSpPr/>
            <p:nvPr/>
          </p:nvSpPr>
          <p:spPr>
            <a:xfrm>
              <a:off x="7282811" y="5051834"/>
              <a:ext cx="236037" cy="660903"/>
            </a:xfrm>
            <a:custGeom>
              <a:avLst/>
              <a:gdLst>
                <a:gd name="connsiteX0" fmla="*/ 264547 w 762000"/>
                <a:gd name="connsiteY0" fmla="*/ 0 h 2133600"/>
                <a:gd name="connsiteX1" fmla="*/ 497453 w 762000"/>
                <a:gd name="connsiteY1" fmla="*/ 0 h 2133600"/>
                <a:gd name="connsiteX2" fmla="*/ 609600 w 762000"/>
                <a:gd name="connsiteY2" fmla="*/ 112147 h 2133600"/>
                <a:gd name="connsiteX3" fmla="*/ 609600 w 762000"/>
                <a:gd name="connsiteY3" fmla="*/ 845168 h 2133600"/>
                <a:gd name="connsiteX4" fmla="*/ 647843 w 762000"/>
                <a:gd name="connsiteY4" fmla="*/ 852889 h 2133600"/>
                <a:gd name="connsiteX5" fmla="*/ 762000 w 762000"/>
                <a:gd name="connsiteY5" fmla="*/ 1025111 h 2133600"/>
                <a:gd name="connsiteX6" fmla="*/ 762000 w 762000"/>
                <a:gd name="connsiteY6" fmla="*/ 1946689 h 2133600"/>
                <a:gd name="connsiteX7" fmla="*/ 575089 w 762000"/>
                <a:gd name="connsiteY7" fmla="*/ 2133600 h 2133600"/>
                <a:gd name="connsiteX8" fmla="*/ 186911 w 762000"/>
                <a:gd name="connsiteY8" fmla="*/ 2133600 h 2133600"/>
                <a:gd name="connsiteX9" fmla="*/ 0 w 762000"/>
                <a:gd name="connsiteY9" fmla="*/ 1946689 h 2133600"/>
                <a:gd name="connsiteX10" fmla="*/ 0 w 762000"/>
                <a:gd name="connsiteY10" fmla="*/ 1025111 h 2133600"/>
                <a:gd name="connsiteX11" fmla="*/ 114157 w 762000"/>
                <a:gd name="connsiteY11" fmla="*/ 852889 h 2133600"/>
                <a:gd name="connsiteX12" fmla="*/ 152400 w 762000"/>
                <a:gd name="connsiteY12" fmla="*/ 845168 h 2133600"/>
                <a:gd name="connsiteX13" fmla="*/ 152400 w 762000"/>
                <a:gd name="connsiteY13" fmla="*/ 112147 h 2133600"/>
                <a:gd name="connsiteX14" fmla="*/ 264547 w 762000"/>
                <a:gd name="connsiteY14"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000" h="2133600">
                  <a:moveTo>
                    <a:pt x="264547" y="0"/>
                  </a:moveTo>
                  <a:lnTo>
                    <a:pt x="497453" y="0"/>
                  </a:lnTo>
                  <a:cubicBezTo>
                    <a:pt x="559390" y="0"/>
                    <a:pt x="609600" y="50210"/>
                    <a:pt x="609600" y="112147"/>
                  </a:cubicBezTo>
                  <a:lnTo>
                    <a:pt x="609600" y="845168"/>
                  </a:lnTo>
                  <a:lnTo>
                    <a:pt x="647843" y="852889"/>
                  </a:lnTo>
                  <a:cubicBezTo>
                    <a:pt x="714929" y="881263"/>
                    <a:pt x="762000" y="947690"/>
                    <a:pt x="762000" y="1025111"/>
                  </a:cubicBezTo>
                  <a:lnTo>
                    <a:pt x="762000" y="1946689"/>
                  </a:lnTo>
                  <a:cubicBezTo>
                    <a:pt x="762000" y="2049917"/>
                    <a:pt x="678317" y="2133600"/>
                    <a:pt x="575089" y="2133600"/>
                  </a:cubicBezTo>
                  <a:lnTo>
                    <a:pt x="186911" y="2133600"/>
                  </a:lnTo>
                  <a:cubicBezTo>
                    <a:pt x="83683" y="2133600"/>
                    <a:pt x="0" y="2049917"/>
                    <a:pt x="0" y="1946689"/>
                  </a:cubicBezTo>
                  <a:lnTo>
                    <a:pt x="0" y="1025111"/>
                  </a:lnTo>
                  <a:cubicBezTo>
                    <a:pt x="0" y="947690"/>
                    <a:pt x="47072" y="881263"/>
                    <a:pt x="114157" y="852889"/>
                  </a:cubicBezTo>
                  <a:lnTo>
                    <a:pt x="152400" y="845168"/>
                  </a:lnTo>
                  <a:lnTo>
                    <a:pt x="152400" y="112147"/>
                  </a:lnTo>
                  <a:cubicBezTo>
                    <a:pt x="152400" y="50210"/>
                    <a:pt x="202610" y="0"/>
                    <a:pt x="264547" y="0"/>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8572123" y="4977897"/>
            <a:ext cx="1285592" cy="1466662"/>
            <a:chOff x="8572123" y="4977897"/>
            <a:chExt cx="1285592" cy="1466662"/>
          </a:xfrm>
        </p:grpSpPr>
        <p:sp>
          <p:nvSpPr>
            <p:cNvPr id="247" name="Rounded Rectangle 246"/>
            <p:cNvSpPr/>
            <p:nvPr/>
          </p:nvSpPr>
          <p:spPr>
            <a:xfrm>
              <a:off x="8572123" y="4977897"/>
              <a:ext cx="1285592"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289"/>
            <p:cNvGrpSpPr/>
            <p:nvPr/>
          </p:nvGrpSpPr>
          <p:grpSpPr>
            <a:xfrm>
              <a:off x="8673220" y="5157458"/>
              <a:ext cx="1095470" cy="1103315"/>
              <a:chOff x="1371600" y="1219200"/>
              <a:chExt cx="4800600" cy="3780503"/>
            </a:xfrm>
          </p:grpSpPr>
          <p:sp>
            <p:nvSpPr>
              <p:cNvPr id="291" name="Rounded Rectangle 290"/>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8887268" y="5362844"/>
              <a:ext cx="671979" cy="369332"/>
            </a:xfrm>
            <a:prstGeom prst="rect">
              <a:avLst/>
            </a:prstGeom>
          </p:spPr>
          <p:txBody>
            <a:bodyPr wrap="none">
              <a:spAutoFit/>
            </a:bodyPr>
            <a:lstStyle/>
            <a:p>
              <a:r>
                <a:rPr lang="en-US" dirty="0">
                  <a:solidFill>
                    <a:schemeClr val="bg1"/>
                  </a:solidFill>
                  <a:latin typeface="Open Sans"/>
                </a:rPr>
                <a:t>Porn</a:t>
              </a:r>
              <a:endParaRPr lang="en-US" dirty="0">
                <a:solidFill>
                  <a:schemeClr val="bg1"/>
                </a:solidFill>
              </a:endParaRPr>
            </a:p>
          </p:txBody>
        </p:sp>
      </p:grpSp>
      <p:grpSp>
        <p:nvGrpSpPr>
          <p:cNvPr id="14" name="Group 13"/>
          <p:cNvGrpSpPr/>
          <p:nvPr/>
        </p:nvGrpSpPr>
        <p:grpSpPr>
          <a:xfrm>
            <a:off x="10118756" y="4985442"/>
            <a:ext cx="1478731" cy="1509023"/>
            <a:chOff x="10118756" y="4985442"/>
            <a:chExt cx="1478731" cy="1509023"/>
          </a:xfrm>
        </p:grpSpPr>
        <p:sp>
          <p:nvSpPr>
            <p:cNvPr id="295" name="Rounded Rectangle 294"/>
            <p:cNvSpPr/>
            <p:nvPr/>
          </p:nvSpPr>
          <p:spPr>
            <a:xfrm>
              <a:off x="10118756" y="4985442"/>
              <a:ext cx="1433465"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295"/>
            <p:cNvGrpSpPr/>
            <p:nvPr/>
          </p:nvGrpSpPr>
          <p:grpSpPr>
            <a:xfrm>
              <a:off x="10221683" y="5288734"/>
              <a:ext cx="621947" cy="677501"/>
              <a:chOff x="3532202" y="3505200"/>
              <a:chExt cx="2667000" cy="2905225"/>
            </a:xfrm>
          </p:grpSpPr>
          <p:grpSp>
            <p:nvGrpSpPr>
              <p:cNvPr id="297" name="Group 296"/>
              <p:cNvGrpSpPr/>
              <p:nvPr/>
            </p:nvGrpSpPr>
            <p:grpSpPr>
              <a:xfrm>
                <a:off x="3532202" y="3743425"/>
                <a:ext cx="2667000" cy="2667000"/>
                <a:chOff x="2726659" y="4091768"/>
                <a:chExt cx="2667000" cy="2667000"/>
              </a:xfrm>
            </p:grpSpPr>
            <p:sp>
              <p:nvSpPr>
                <p:cNvPr id="299" name="Oval 298"/>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299"/>
                <p:cNvGrpSpPr/>
                <p:nvPr/>
              </p:nvGrpSpPr>
              <p:grpSpPr>
                <a:xfrm>
                  <a:off x="3092812" y="4636216"/>
                  <a:ext cx="762000" cy="762000"/>
                  <a:chOff x="1226056" y="2773679"/>
                  <a:chExt cx="762000" cy="762000"/>
                </a:xfrm>
              </p:grpSpPr>
              <p:sp>
                <p:nvSpPr>
                  <p:cNvPr id="309" name="Oval 308"/>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1716114" y="3245929"/>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flipH="1">
                  <a:off x="4133970" y="4637947"/>
                  <a:ext cx="762000" cy="762000"/>
                  <a:chOff x="1226056" y="2773679"/>
                  <a:chExt cx="762000" cy="762000"/>
                </a:xfrm>
              </p:grpSpPr>
              <p:sp>
                <p:nvSpPr>
                  <p:cNvPr id="305" name="Oval 304"/>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1291370" y="2947850"/>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4212067">
                    <a:off x="1285249" y="3139129"/>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1313343" y="3267702"/>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2" name="Moon 301"/>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3" name="Moon 302"/>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4" name="Moon 349"/>
                <p:cNvSpPr/>
                <p:nvPr/>
              </p:nvSpPr>
              <p:spPr>
                <a:xfrm rot="16200000">
                  <a:off x="3852574" y="5450741"/>
                  <a:ext cx="405949" cy="1147256"/>
                </a:xfrm>
                <a:custGeom>
                  <a:avLst/>
                  <a:gdLst>
                    <a:gd name="connsiteX0" fmla="*/ 405949 w 405949"/>
                    <a:gd name="connsiteY0" fmla="*/ 1147255 h 1147255"/>
                    <a:gd name="connsiteX1" fmla="*/ 0 w 405949"/>
                    <a:gd name="connsiteY1" fmla="*/ 573627 h 1147255"/>
                    <a:gd name="connsiteX2" fmla="*/ 405949 w 405949"/>
                    <a:gd name="connsiteY2" fmla="*/ -1 h 1147255"/>
                    <a:gd name="connsiteX3" fmla="*/ 405949 w 405949"/>
                    <a:gd name="connsiteY3" fmla="*/ 1147254 h 1147255"/>
                    <a:gd name="connsiteX4" fmla="*/ 405949 w 405949"/>
                    <a:gd name="connsiteY4" fmla="*/ 1147255 h 1147255"/>
                    <a:gd name="connsiteX0" fmla="*/ 405949 w 405949"/>
                    <a:gd name="connsiteY0" fmla="*/ 1147256 h 1147256"/>
                    <a:gd name="connsiteX1" fmla="*/ 0 w 405949"/>
                    <a:gd name="connsiteY1" fmla="*/ 573628 h 1147256"/>
                    <a:gd name="connsiteX2" fmla="*/ 405949 w 405949"/>
                    <a:gd name="connsiteY2" fmla="*/ 0 h 1147256"/>
                    <a:gd name="connsiteX3" fmla="*/ 405949 w 405949"/>
                    <a:gd name="connsiteY3" fmla="*/ 1147255 h 1147256"/>
                    <a:gd name="connsiteX4" fmla="*/ 405949 w 405949"/>
                    <a:gd name="connsiteY4" fmla="*/ 1147256 h 1147256"/>
                    <a:gd name="connsiteX0" fmla="*/ 405949 w 405949"/>
                    <a:gd name="connsiteY0" fmla="*/ 1147256 h 1147256"/>
                    <a:gd name="connsiteX1" fmla="*/ 0 w 405949"/>
                    <a:gd name="connsiteY1" fmla="*/ 573628 h 1147256"/>
                    <a:gd name="connsiteX2" fmla="*/ 405949 w 405949"/>
                    <a:gd name="connsiteY2" fmla="*/ 0 h 1147256"/>
                    <a:gd name="connsiteX3" fmla="*/ 405949 w 405949"/>
                    <a:gd name="connsiteY3" fmla="*/ 1147255 h 1147256"/>
                    <a:gd name="connsiteX4" fmla="*/ 405949 w 405949"/>
                    <a:gd name="connsiteY4" fmla="*/ 1147256 h 114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49" h="1147256">
                      <a:moveTo>
                        <a:pt x="405949" y="1147256"/>
                      </a:moveTo>
                      <a:cubicBezTo>
                        <a:pt x="301493" y="940428"/>
                        <a:pt x="0" y="890434"/>
                        <a:pt x="0" y="573628"/>
                      </a:cubicBezTo>
                      <a:cubicBezTo>
                        <a:pt x="0" y="256822"/>
                        <a:pt x="279722" y="206832"/>
                        <a:pt x="405949" y="0"/>
                      </a:cubicBezTo>
                      <a:cubicBezTo>
                        <a:pt x="338291" y="376443"/>
                        <a:pt x="338291" y="770812"/>
                        <a:pt x="405949" y="1147255"/>
                      </a:cubicBezTo>
                      <a:lnTo>
                        <a:pt x="405949" y="1147256"/>
                      </a:lnTo>
                      <a:close/>
                    </a:path>
                  </a:pathLst>
                </a:cu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98" name="Flowchart: Collate 328"/>
              <p:cNvSpPr/>
              <p:nvPr/>
            </p:nvSpPr>
            <p:spPr>
              <a:xfrm rot="4195744">
                <a:off x="3947925" y="3262128"/>
                <a:ext cx="783774" cy="1269918"/>
              </a:xfrm>
              <a:custGeom>
                <a:avLst/>
                <a:gdLst>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1111 h 11111"/>
                  <a:gd name="connsiteX1" fmla="*/ 10000 w 10000"/>
                  <a:gd name="connsiteY1" fmla="*/ 1111 h 11111"/>
                  <a:gd name="connsiteX2" fmla="*/ 5000 w 10000"/>
                  <a:gd name="connsiteY2" fmla="*/ 6111 h 11111"/>
                  <a:gd name="connsiteX3" fmla="*/ 10000 w 10000"/>
                  <a:gd name="connsiteY3" fmla="*/ 11111 h 11111"/>
                  <a:gd name="connsiteX4" fmla="*/ 0 w 10000"/>
                  <a:gd name="connsiteY4" fmla="*/ 11111 h 11111"/>
                  <a:gd name="connsiteX5" fmla="*/ 5000 w 10000"/>
                  <a:gd name="connsiteY5" fmla="*/ 6111 h 11111"/>
                  <a:gd name="connsiteX6" fmla="*/ 0 w 10000"/>
                  <a:gd name="connsiteY6" fmla="*/ 1111 h 11111"/>
                  <a:gd name="connsiteX0" fmla="*/ 0 w 10000"/>
                  <a:gd name="connsiteY0" fmla="*/ 1111 h 12483"/>
                  <a:gd name="connsiteX1" fmla="*/ 10000 w 10000"/>
                  <a:gd name="connsiteY1" fmla="*/ 1111 h 12483"/>
                  <a:gd name="connsiteX2" fmla="*/ 5000 w 10000"/>
                  <a:gd name="connsiteY2" fmla="*/ 6111 h 12483"/>
                  <a:gd name="connsiteX3" fmla="*/ 10000 w 10000"/>
                  <a:gd name="connsiteY3" fmla="*/ 11111 h 12483"/>
                  <a:gd name="connsiteX4" fmla="*/ 0 w 10000"/>
                  <a:gd name="connsiteY4" fmla="*/ 11111 h 12483"/>
                  <a:gd name="connsiteX5" fmla="*/ 5000 w 10000"/>
                  <a:gd name="connsiteY5" fmla="*/ 6111 h 12483"/>
                  <a:gd name="connsiteX6" fmla="*/ 0 w 10000"/>
                  <a:gd name="connsiteY6" fmla="*/ 1111 h 1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2483">
                    <a:moveTo>
                      <a:pt x="0" y="1111"/>
                    </a:moveTo>
                    <a:cubicBezTo>
                      <a:pt x="6049" y="-1389"/>
                      <a:pt x="6667" y="1111"/>
                      <a:pt x="10000" y="1111"/>
                    </a:cubicBezTo>
                    <a:cubicBezTo>
                      <a:pt x="8333" y="2778"/>
                      <a:pt x="7037" y="5179"/>
                      <a:pt x="5000" y="6111"/>
                    </a:cubicBezTo>
                    <a:cubicBezTo>
                      <a:pt x="7469" y="6602"/>
                      <a:pt x="8333" y="9444"/>
                      <a:pt x="10000" y="11111"/>
                    </a:cubicBezTo>
                    <a:cubicBezTo>
                      <a:pt x="6667" y="11111"/>
                      <a:pt x="5864" y="14199"/>
                      <a:pt x="0" y="11111"/>
                    </a:cubicBezTo>
                    <a:cubicBezTo>
                      <a:pt x="865" y="8562"/>
                      <a:pt x="3333" y="7778"/>
                      <a:pt x="5000" y="6111"/>
                    </a:cubicBezTo>
                    <a:cubicBezTo>
                      <a:pt x="3333" y="4444"/>
                      <a:pt x="1482" y="3440"/>
                      <a:pt x="0" y="1111"/>
                    </a:cubicBezTo>
                    <a:close/>
                  </a:path>
                </a:pathLst>
              </a:custGeom>
              <a:solidFill>
                <a:srgbClr val="EF95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3" name="Group 312"/>
            <p:cNvGrpSpPr/>
            <p:nvPr/>
          </p:nvGrpSpPr>
          <p:grpSpPr>
            <a:xfrm>
              <a:off x="10816086" y="5134103"/>
              <a:ext cx="621947" cy="718706"/>
              <a:chOff x="6525773" y="3776082"/>
              <a:chExt cx="2667000" cy="3081918"/>
            </a:xfrm>
          </p:grpSpPr>
          <p:grpSp>
            <p:nvGrpSpPr>
              <p:cNvPr id="314" name="Group 313"/>
              <p:cNvGrpSpPr/>
              <p:nvPr/>
            </p:nvGrpSpPr>
            <p:grpSpPr>
              <a:xfrm flipH="1">
                <a:off x="6525773" y="3776082"/>
                <a:ext cx="2667000" cy="2667000"/>
                <a:chOff x="2726659" y="4091768"/>
                <a:chExt cx="2667000" cy="2667000"/>
              </a:xfrm>
            </p:grpSpPr>
            <p:sp>
              <p:nvSpPr>
                <p:cNvPr id="316" name="Oval 315"/>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316"/>
                <p:cNvGrpSpPr/>
                <p:nvPr/>
              </p:nvGrpSpPr>
              <p:grpSpPr>
                <a:xfrm>
                  <a:off x="3092812" y="4636216"/>
                  <a:ext cx="762000" cy="762000"/>
                  <a:chOff x="1226056" y="2773679"/>
                  <a:chExt cx="762000" cy="762000"/>
                </a:xfrm>
              </p:grpSpPr>
              <p:sp>
                <p:nvSpPr>
                  <p:cNvPr id="326" name="Oval 32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1716114" y="3245929"/>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p:cNvGrpSpPr/>
                <p:nvPr/>
              </p:nvGrpSpPr>
              <p:grpSpPr>
                <a:xfrm flipH="1">
                  <a:off x="4133970" y="4637947"/>
                  <a:ext cx="762000" cy="762000"/>
                  <a:chOff x="1226056" y="2773679"/>
                  <a:chExt cx="762000" cy="762000"/>
                </a:xfrm>
              </p:grpSpPr>
              <p:sp>
                <p:nvSpPr>
                  <p:cNvPr id="322" name="Oval 32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1291370" y="2947850"/>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4212067">
                    <a:off x="1285249" y="3139129"/>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1313343" y="3267702"/>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Moon 318"/>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0" name="Moon 319"/>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1" name="Moon 320"/>
                <p:cNvSpPr/>
                <p:nvPr/>
              </p:nvSpPr>
              <p:spPr>
                <a:xfrm rot="17313030">
                  <a:off x="3453661" y="5653713"/>
                  <a:ext cx="405949" cy="567139"/>
                </a:xfrm>
                <a:prstGeom prst="moon">
                  <a:avLst>
                    <a:gd name="adj" fmla="val 87500"/>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15" name="Flowchart: Collate 328"/>
              <p:cNvSpPr/>
              <p:nvPr/>
            </p:nvSpPr>
            <p:spPr>
              <a:xfrm rot="5400000">
                <a:off x="7409582" y="5831154"/>
                <a:ext cx="783774" cy="1269918"/>
              </a:xfrm>
              <a:custGeom>
                <a:avLst/>
                <a:gdLst>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1111 h 11111"/>
                  <a:gd name="connsiteX1" fmla="*/ 10000 w 10000"/>
                  <a:gd name="connsiteY1" fmla="*/ 1111 h 11111"/>
                  <a:gd name="connsiteX2" fmla="*/ 5000 w 10000"/>
                  <a:gd name="connsiteY2" fmla="*/ 6111 h 11111"/>
                  <a:gd name="connsiteX3" fmla="*/ 10000 w 10000"/>
                  <a:gd name="connsiteY3" fmla="*/ 11111 h 11111"/>
                  <a:gd name="connsiteX4" fmla="*/ 0 w 10000"/>
                  <a:gd name="connsiteY4" fmla="*/ 11111 h 11111"/>
                  <a:gd name="connsiteX5" fmla="*/ 5000 w 10000"/>
                  <a:gd name="connsiteY5" fmla="*/ 6111 h 11111"/>
                  <a:gd name="connsiteX6" fmla="*/ 0 w 10000"/>
                  <a:gd name="connsiteY6" fmla="*/ 1111 h 11111"/>
                  <a:gd name="connsiteX0" fmla="*/ 0 w 10000"/>
                  <a:gd name="connsiteY0" fmla="*/ 1111 h 12483"/>
                  <a:gd name="connsiteX1" fmla="*/ 10000 w 10000"/>
                  <a:gd name="connsiteY1" fmla="*/ 1111 h 12483"/>
                  <a:gd name="connsiteX2" fmla="*/ 5000 w 10000"/>
                  <a:gd name="connsiteY2" fmla="*/ 6111 h 12483"/>
                  <a:gd name="connsiteX3" fmla="*/ 10000 w 10000"/>
                  <a:gd name="connsiteY3" fmla="*/ 11111 h 12483"/>
                  <a:gd name="connsiteX4" fmla="*/ 0 w 10000"/>
                  <a:gd name="connsiteY4" fmla="*/ 11111 h 12483"/>
                  <a:gd name="connsiteX5" fmla="*/ 5000 w 10000"/>
                  <a:gd name="connsiteY5" fmla="*/ 6111 h 12483"/>
                  <a:gd name="connsiteX6" fmla="*/ 0 w 10000"/>
                  <a:gd name="connsiteY6" fmla="*/ 1111 h 1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2483">
                    <a:moveTo>
                      <a:pt x="0" y="1111"/>
                    </a:moveTo>
                    <a:cubicBezTo>
                      <a:pt x="6049" y="-1389"/>
                      <a:pt x="6667" y="1111"/>
                      <a:pt x="10000" y="1111"/>
                    </a:cubicBezTo>
                    <a:cubicBezTo>
                      <a:pt x="8333" y="2778"/>
                      <a:pt x="7037" y="5179"/>
                      <a:pt x="5000" y="6111"/>
                    </a:cubicBezTo>
                    <a:cubicBezTo>
                      <a:pt x="7469" y="6602"/>
                      <a:pt x="8333" y="9444"/>
                      <a:pt x="10000" y="11111"/>
                    </a:cubicBezTo>
                    <a:cubicBezTo>
                      <a:pt x="6667" y="11111"/>
                      <a:pt x="5864" y="14199"/>
                      <a:pt x="0" y="11111"/>
                    </a:cubicBezTo>
                    <a:cubicBezTo>
                      <a:pt x="865" y="8562"/>
                      <a:pt x="3333" y="7778"/>
                      <a:pt x="5000" y="6111"/>
                    </a:cubicBezTo>
                    <a:cubicBezTo>
                      <a:pt x="3333" y="4444"/>
                      <a:pt x="1482" y="3440"/>
                      <a:pt x="0" y="111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Rectangle 11"/>
            <p:cNvSpPr/>
            <p:nvPr/>
          </p:nvSpPr>
          <p:spPr>
            <a:xfrm>
              <a:off x="10181912" y="6032800"/>
              <a:ext cx="1415575" cy="461665"/>
            </a:xfrm>
            <a:prstGeom prst="rect">
              <a:avLst/>
            </a:prstGeom>
          </p:spPr>
          <p:txBody>
            <a:bodyPr wrap="square">
              <a:spAutoFit/>
            </a:bodyPr>
            <a:lstStyle/>
            <a:p>
              <a:pPr algn="ctr"/>
              <a:r>
                <a:rPr lang="en-US" sz="1200" dirty="0">
                  <a:solidFill>
                    <a:schemeClr val="bg1"/>
                  </a:solidFill>
                  <a:latin typeface="Open Sans"/>
                </a:rPr>
                <a:t>Unchaste and immoral behavior</a:t>
              </a:r>
              <a:endParaRPr lang="en-US" sz="1200" dirty="0">
                <a:solidFill>
                  <a:schemeClr val="bg1"/>
                </a:solidFill>
              </a:endParaRPr>
            </a:p>
          </p:txBody>
        </p:sp>
      </p:grpSp>
    </p:spTree>
    <p:extLst>
      <p:ext uri="{BB962C8B-B14F-4D97-AF65-F5344CB8AC3E}">
        <p14:creationId xmlns:p14="http://schemas.microsoft.com/office/powerpoint/2010/main" val="410494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ppt_x"/>
                                          </p:val>
                                        </p:tav>
                                        <p:tav tm="100000">
                                          <p:val>
                                            <p:strVal val="#ppt_x"/>
                                          </p:val>
                                        </p:tav>
                                      </p:tavLst>
                                    </p:anim>
                                    <p:anim calcmode="lin" valueType="num">
                                      <p:cBhvr additive="base">
                                        <p:cTn id="16" dur="500" fill="hold"/>
                                        <p:tgtEl>
                                          <p:spTgt spid="9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5:1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Burdens of the Law of Moses</a:t>
            </a:r>
            <a:endParaRPr lang="en-US" sz="4400" dirty="0">
              <a:solidFill>
                <a:schemeClr val="bg1"/>
              </a:solidFill>
              <a:latin typeface="Britannic Bold" panose="020B0903060703020204" pitchFamily="34" charset="0"/>
            </a:endParaRPr>
          </a:p>
        </p:txBody>
      </p:sp>
      <p:sp>
        <p:nvSpPr>
          <p:cNvPr id="2" name="Rectangle 1"/>
          <p:cNvSpPr/>
          <p:nvPr/>
        </p:nvSpPr>
        <p:spPr>
          <a:xfrm>
            <a:off x="688171" y="1920587"/>
            <a:ext cx="3325029" cy="1938992"/>
          </a:xfrm>
          <a:prstGeom prst="rect">
            <a:avLst/>
          </a:prstGeom>
        </p:spPr>
        <p:txBody>
          <a:bodyPr wrap="square">
            <a:spAutoFit/>
          </a:bodyPr>
          <a:lstStyle/>
          <a:p>
            <a:pPr fontAlgn="base"/>
            <a:r>
              <a:rPr lang="en-US" sz="2000" dirty="0">
                <a:solidFill>
                  <a:schemeClr val="bg1"/>
                </a:solidFill>
              </a:rPr>
              <a:t>Some Jewish Christians had misled the Saints in Galatia by teaching them that they needed to live the law of Moses and be circumcised in order to be saved.</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8" name="Group 187"/>
          <p:cNvGrpSpPr/>
          <p:nvPr/>
        </p:nvGrpSpPr>
        <p:grpSpPr>
          <a:xfrm>
            <a:off x="4372425" y="1700052"/>
            <a:ext cx="3304913" cy="1272496"/>
            <a:chOff x="4299998" y="559315"/>
            <a:chExt cx="4539202" cy="1747736"/>
          </a:xfrm>
        </p:grpSpPr>
        <p:grpSp>
          <p:nvGrpSpPr>
            <p:cNvPr id="189" name="Group 188"/>
            <p:cNvGrpSpPr/>
            <p:nvPr/>
          </p:nvGrpSpPr>
          <p:grpSpPr>
            <a:xfrm>
              <a:off x="4299998" y="559315"/>
              <a:ext cx="4539202" cy="1747736"/>
              <a:chOff x="4299998" y="559315"/>
              <a:chExt cx="4028303" cy="1747736"/>
            </a:xfrm>
          </p:grpSpPr>
          <p:grpSp>
            <p:nvGrpSpPr>
              <p:cNvPr id="191" name="Group 190"/>
              <p:cNvGrpSpPr/>
              <p:nvPr/>
            </p:nvGrpSpPr>
            <p:grpSpPr>
              <a:xfrm>
                <a:off x="6769664" y="951050"/>
                <a:ext cx="1071387" cy="1356001"/>
                <a:chOff x="1460766" y="2387454"/>
                <a:chExt cx="1354118" cy="1356001"/>
              </a:xfrm>
            </p:grpSpPr>
            <p:grpSp>
              <p:nvGrpSpPr>
                <p:cNvPr id="236" name="Group 235"/>
                <p:cNvGrpSpPr/>
                <p:nvPr/>
              </p:nvGrpSpPr>
              <p:grpSpPr>
                <a:xfrm>
                  <a:off x="1460766" y="2387454"/>
                  <a:ext cx="760427" cy="1352158"/>
                  <a:chOff x="1460766" y="2387454"/>
                  <a:chExt cx="760427" cy="1352158"/>
                </a:xfrm>
              </p:grpSpPr>
              <p:sp>
                <p:nvSpPr>
                  <p:cNvPr id="246" name="Oval 245"/>
                  <p:cNvSpPr/>
                  <p:nvPr/>
                </p:nvSpPr>
                <p:spPr>
                  <a:xfrm rot="5238995">
                    <a:off x="1358606" y="2489614"/>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5238995">
                    <a:off x="1372471" y="2682065"/>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4892357">
                    <a:off x="1393612" y="282854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4892357">
                    <a:off x="1439455" y="2987428"/>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4448387">
                    <a:off x="1480246" y="316156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4448387">
                    <a:off x="1511429" y="33157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615388">
                    <a:off x="1663829" y="34681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782955">
                    <a:off x="1823734" y="354647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flipH="1">
                  <a:off x="2054457" y="2391297"/>
                  <a:ext cx="760427" cy="1352158"/>
                  <a:chOff x="1460766" y="2387454"/>
                  <a:chExt cx="760427" cy="1352158"/>
                </a:xfrm>
              </p:grpSpPr>
              <p:sp>
                <p:nvSpPr>
                  <p:cNvPr id="238" name="Oval 237"/>
                  <p:cNvSpPr/>
                  <p:nvPr/>
                </p:nvSpPr>
                <p:spPr>
                  <a:xfrm rot="5238995">
                    <a:off x="1358606" y="2489614"/>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5238995">
                    <a:off x="1372471" y="2682065"/>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4892357">
                    <a:off x="1393612" y="282854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4892357">
                    <a:off x="1439455" y="2987428"/>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4448387">
                    <a:off x="1480246" y="316156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4448387">
                    <a:off x="1511429" y="33157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615388">
                    <a:off x="1663829" y="34681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782955">
                    <a:off x="1823734" y="354647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 name="Group 191"/>
              <p:cNvGrpSpPr/>
              <p:nvPr/>
            </p:nvGrpSpPr>
            <p:grpSpPr>
              <a:xfrm>
                <a:off x="4598011" y="915103"/>
                <a:ext cx="1071387" cy="1356001"/>
                <a:chOff x="1460766" y="2387454"/>
                <a:chExt cx="1354118" cy="1356001"/>
              </a:xfrm>
            </p:grpSpPr>
            <p:grpSp>
              <p:nvGrpSpPr>
                <p:cNvPr id="218" name="Group 217"/>
                <p:cNvGrpSpPr/>
                <p:nvPr/>
              </p:nvGrpSpPr>
              <p:grpSpPr>
                <a:xfrm>
                  <a:off x="1460766" y="2387454"/>
                  <a:ext cx="760427" cy="1352158"/>
                  <a:chOff x="1460766" y="2387454"/>
                  <a:chExt cx="760427" cy="1352158"/>
                </a:xfrm>
              </p:grpSpPr>
              <p:sp>
                <p:nvSpPr>
                  <p:cNvPr id="228" name="Oval 227"/>
                  <p:cNvSpPr/>
                  <p:nvPr/>
                </p:nvSpPr>
                <p:spPr>
                  <a:xfrm rot="5238995">
                    <a:off x="1358606" y="2489614"/>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5238995">
                    <a:off x="1372471" y="2682065"/>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4892357">
                    <a:off x="1393612" y="282854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4892357">
                    <a:off x="1439455" y="2987428"/>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4448387">
                    <a:off x="1480246" y="316156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4448387">
                    <a:off x="1511429" y="33157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615388">
                    <a:off x="1663829" y="34681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782955">
                    <a:off x="1823734" y="354647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flipH="1">
                  <a:off x="2054457" y="2391297"/>
                  <a:ext cx="760427" cy="1352158"/>
                  <a:chOff x="1460766" y="2387454"/>
                  <a:chExt cx="760427" cy="1352158"/>
                </a:xfrm>
              </p:grpSpPr>
              <p:sp>
                <p:nvSpPr>
                  <p:cNvPr id="220" name="Oval 219"/>
                  <p:cNvSpPr/>
                  <p:nvPr/>
                </p:nvSpPr>
                <p:spPr>
                  <a:xfrm rot="5238995">
                    <a:off x="1358606" y="2489614"/>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5238995">
                    <a:off x="1372471" y="2682065"/>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4892357">
                    <a:off x="1393612" y="282854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4892357">
                    <a:off x="1439455" y="2987428"/>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4448387">
                    <a:off x="1480246" y="316156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4448387">
                    <a:off x="1511429" y="33157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615388">
                    <a:off x="1663829" y="34681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782955">
                    <a:off x="1823734" y="354647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3" name="Freeform 192"/>
              <p:cNvSpPr/>
              <p:nvPr/>
            </p:nvSpPr>
            <p:spPr>
              <a:xfrm>
                <a:off x="4299998" y="623794"/>
                <a:ext cx="4028303" cy="563490"/>
              </a:xfrm>
              <a:custGeom>
                <a:avLst/>
                <a:gdLst>
                  <a:gd name="connsiteX0" fmla="*/ 395416 w 4028303"/>
                  <a:gd name="connsiteY0" fmla="*/ 36268 h 563490"/>
                  <a:gd name="connsiteX1" fmla="*/ 395416 w 4028303"/>
                  <a:gd name="connsiteY1" fmla="*/ 36268 h 563490"/>
                  <a:gd name="connsiteX2" fmla="*/ 329513 w 4028303"/>
                  <a:gd name="connsiteY2" fmla="*/ 60982 h 563490"/>
                  <a:gd name="connsiteX3" fmla="*/ 304800 w 4028303"/>
                  <a:gd name="connsiteY3" fmla="*/ 69220 h 563490"/>
                  <a:gd name="connsiteX4" fmla="*/ 230659 w 4028303"/>
                  <a:gd name="connsiteY4" fmla="*/ 118647 h 563490"/>
                  <a:gd name="connsiteX5" fmla="*/ 205946 w 4028303"/>
                  <a:gd name="connsiteY5" fmla="*/ 135123 h 563490"/>
                  <a:gd name="connsiteX6" fmla="*/ 181232 w 4028303"/>
                  <a:gd name="connsiteY6" fmla="*/ 143360 h 563490"/>
                  <a:gd name="connsiteX7" fmla="*/ 131805 w 4028303"/>
                  <a:gd name="connsiteY7" fmla="*/ 184550 h 563490"/>
                  <a:gd name="connsiteX8" fmla="*/ 82378 w 4028303"/>
                  <a:gd name="connsiteY8" fmla="*/ 201025 h 563490"/>
                  <a:gd name="connsiteX9" fmla="*/ 57665 w 4028303"/>
                  <a:gd name="connsiteY9" fmla="*/ 225739 h 563490"/>
                  <a:gd name="connsiteX10" fmla="*/ 32951 w 4028303"/>
                  <a:gd name="connsiteY10" fmla="*/ 242214 h 563490"/>
                  <a:gd name="connsiteX11" fmla="*/ 0 w 4028303"/>
                  <a:gd name="connsiteY11" fmla="*/ 291641 h 563490"/>
                  <a:gd name="connsiteX12" fmla="*/ 16476 w 4028303"/>
                  <a:gd name="connsiteY12" fmla="*/ 406971 h 563490"/>
                  <a:gd name="connsiteX13" fmla="*/ 24713 w 4028303"/>
                  <a:gd name="connsiteY13" fmla="*/ 439923 h 563490"/>
                  <a:gd name="connsiteX14" fmla="*/ 57665 w 4028303"/>
                  <a:gd name="connsiteY14" fmla="*/ 489350 h 563490"/>
                  <a:gd name="connsiteX15" fmla="*/ 123568 w 4028303"/>
                  <a:gd name="connsiteY15" fmla="*/ 472874 h 563490"/>
                  <a:gd name="connsiteX16" fmla="*/ 172995 w 4028303"/>
                  <a:gd name="connsiteY16" fmla="*/ 456398 h 563490"/>
                  <a:gd name="connsiteX17" fmla="*/ 214184 w 4028303"/>
                  <a:gd name="connsiteY17" fmla="*/ 439923 h 563490"/>
                  <a:gd name="connsiteX18" fmla="*/ 271849 w 4028303"/>
                  <a:gd name="connsiteY18" fmla="*/ 431685 h 563490"/>
                  <a:gd name="connsiteX19" fmla="*/ 296562 w 4028303"/>
                  <a:gd name="connsiteY19" fmla="*/ 423447 h 563490"/>
                  <a:gd name="connsiteX20" fmla="*/ 329513 w 4028303"/>
                  <a:gd name="connsiteY20" fmla="*/ 415209 h 563490"/>
                  <a:gd name="connsiteX21" fmla="*/ 354227 w 4028303"/>
                  <a:gd name="connsiteY21" fmla="*/ 398733 h 563490"/>
                  <a:gd name="connsiteX22" fmla="*/ 395416 w 4028303"/>
                  <a:gd name="connsiteY22" fmla="*/ 390496 h 563490"/>
                  <a:gd name="connsiteX23" fmla="*/ 543697 w 4028303"/>
                  <a:gd name="connsiteY23" fmla="*/ 374020 h 563490"/>
                  <a:gd name="connsiteX24" fmla="*/ 675503 w 4028303"/>
                  <a:gd name="connsiteY24" fmla="*/ 349306 h 563490"/>
                  <a:gd name="connsiteX25" fmla="*/ 873211 w 4028303"/>
                  <a:gd name="connsiteY25" fmla="*/ 357544 h 563490"/>
                  <a:gd name="connsiteX26" fmla="*/ 897924 w 4028303"/>
                  <a:gd name="connsiteY26" fmla="*/ 365782 h 563490"/>
                  <a:gd name="connsiteX27" fmla="*/ 947351 w 4028303"/>
                  <a:gd name="connsiteY27" fmla="*/ 374020 h 563490"/>
                  <a:gd name="connsiteX28" fmla="*/ 980303 w 4028303"/>
                  <a:gd name="connsiteY28" fmla="*/ 390496 h 563490"/>
                  <a:gd name="connsiteX29" fmla="*/ 1103870 w 4028303"/>
                  <a:gd name="connsiteY29" fmla="*/ 406971 h 563490"/>
                  <a:gd name="connsiteX30" fmla="*/ 1136822 w 4028303"/>
                  <a:gd name="connsiteY30" fmla="*/ 415209 h 563490"/>
                  <a:gd name="connsiteX31" fmla="*/ 1210962 w 4028303"/>
                  <a:gd name="connsiteY31" fmla="*/ 423447 h 563490"/>
                  <a:gd name="connsiteX32" fmla="*/ 1260389 w 4028303"/>
                  <a:gd name="connsiteY32" fmla="*/ 439923 h 563490"/>
                  <a:gd name="connsiteX33" fmla="*/ 1309816 w 4028303"/>
                  <a:gd name="connsiteY33" fmla="*/ 448160 h 563490"/>
                  <a:gd name="connsiteX34" fmla="*/ 1400432 w 4028303"/>
                  <a:gd name="connsiteY34" fmla="*/ 464636 h 563490"/>
                  <a:gd name="connsiteX35" fmla="*/ 1458097 w 4028303"/>
                  <a:gd name="connsiteY35" fmla="*/ 481112 h 563490"/>
                  <a:gd name="connsiteX36" fmla="*/ 1532238 w 4028303"/>
                  <a:gd name="connsiteY36" fmla="*/ 497587 h 563490"/>
                  <a:gd name="connsiteX37" fmla="*/ 1581665 w 4028303"/>
                  <a:gd name="connsiteY37" fmla="*/ 514063 h 563490"/>
                  <a:gd name="connsiteX38" fmla="*/ 1606378 w 4028303"/>
                  <a:gd name="connsiteY38" fmla="*/ 522301 h 563490"/>
                  <a:gd name="connsiteX39" fmla="*/ 1631092 w 4028303"/>
                  <a:gd name="connsiteY39" fmla="*/ 538777 h 563490"/>
                  <a:gd name="connsiteX40" fmla="*/ 1680519 w 4028303"/>
                  <a:gd name="connsiteY40" fmla="*/ 547014 h 563490"/>
                  <a:gd name="connsiteX41" fmla="*/ 1721708 w 4028303"/>
                  <a:gd name="connsiteY41" fmla="*/ 555252 h 563490"/>
                  <a:gd name="connsiteX42" fmla="*/ 2075935 w 4028303"/>
                  <a:gd name="connsiteY42" fmla="*/ 547014 h 563490"/>
                  <a:gd name="connsiteX43" fmla="*/ 2133600 w 4028303"/>
                  <a:gd name="connsiteY43" fmla="*/ 530539 h 563490"/>
                  <a:gd name="connsiteX44" fmla="*/ 2215978 w 4028303"/>
                  <a:gd name="connsiteY44" fmla="*/ 522301 h 563490"/>
                  <a:gd name="connsiteX45" fmla="*/ 2339546 w 4028303"/>
                  <a:gd name="connsiteY45" fmla="*/ 497587 h 563490"/>
                  <a:gd name="connsiteX46" fmla="*/ 2463113 w 4028303"/>
                  <a:gd name="connsiteY46" fmla="*/ 472874 h 563490"/>
                  <a:gd name="connsiteX47" fmla="*/ 2487827 w 4028303"/>
                  <a:gd name="connsiteY47" fmla="*/ 464636 h 563490"/>
                  <a:gd name="connsiteX48" fmla="*/ 3155092 w 4028303"/>
                  <a:gd name="connsiteY48" fmla="*/ 464636 h 563490"/>
                  <a:gd name="connsiteX49" fmla="*/ 3245708 w 4028303"/>
                  <a:gd name="connsiteY49" fmla="*/ 481112 h 563490"/>
                  <a:gd name="connsiteX50" fmla="*/ 3336324 w 4028303"/>
                  <a:gd name="connsiteY50" fmla="*/ 497587 h 563490"/>
                  <a:gd name="connsiteX51" fmla="*/ 3418703 w 4028303"/>
                  <a:gd name="connsiteY51" fmla="*/ 514063 h 563490"/>
                  <a:gd name="connsiteX52" fmla="*/ 3476368 w 4028303"/>
                  <a:gd name="connsiteY52" fmla="*/ 530539 h 563490"/>
                  <a:gd name="connsiteX53" fmla="*/ 3550508 w 4028303"/>
                  <a:gd name="connsiteY53" fmla="*/ 538777 h 563490"/>
                  <a:gd name="connsiteX54" fmla="*/ 3682313 w 4028303"/>
                  <a:gd name="connsiteY54" fmla="*/ 555252 h 563490"/>
                  <a:gd name="connsiteX55" fmla="*/ 3789405 w 4028303"/>
                  <a:gd name="connsiteY55" fmla="*/ 563490 h 563490"/>
                  <a:gd name="connsiteX56" fmla="*/ 3954162 w 4028303"/>
                  <a:gd name="connsiteY56" fmla="*/ 555252 h 563490"/>
                  <a:gd name="connsiteX57" fmla="*/ 4011827 w 4028303"/>
                  <a:gd name="connsiteY57" fmla="*/ 489350 h 563490"/>
                  <a:gd name="connsiteX58" fmla="*/ 4028303 w 4028303"/>
                  <a:gd name="connsiteY58" fmla="*/ 464636 h 563490"/>
                  <a:gd name="connsiteX59" fmla="*/ 4020065 w 4028303"/>
                  <a:gd name="connsiteY59" fmla="*/ 308117 h 563490"/>
                  <a:gd name="connsiteX60" fmla="*/ 3987113 w 4028303"/>
                  <a:gd name="connsiteY60" fmla="*/ 217501 h 563490"/>
                  <a:gd name="connsiteX61" fmla="*/ 3962400 w 4028303"/>
                  <a:gd name="connsiteY61" fmla="*/ 192787 h 563490"/>
                  <a:gd name="connsiteX62" fmla="*/ 3945924 w 4028303"/>
                  <a:gd name="connsiteY62" fmla="*/ 168074 h 563490"/>
                  <a:gd name="connsiteX63" fmla="*/ 3847070 w 4028303"/>
                  <a:gd name="connsiteY63" fmla="*/ 118647 h 563490"/>
                  <a:gd name="connsiteX64" fmla="*/ 3665838 w 4028303"/>
                  <a:gd name="connsiteY64" fmla="*/ 110409 h 563490"/>
                  <a:gd name="connsiteX65" fmla="*/ 3583459 w 4028303"/>
                  <a:gd name="connsiteY65" fmla="*/ 93933 h 563490"/>
                  <a:gd name="connsiteX66" fmla="*/ 3492843 w 4028303"/>
                  <a:gd name="connsiteY66" fmla="*/ 77458 h 563490"/>
                  <a:gd name="connsiteX67" fmla="*/ 3064476 w 4028303"/>
                  <a:gd name="connsiteY67" fmla="*/ 85696 h 563490"/>
                  <a:gd name="connsiteX68" fmla="*/ 3039762 w 4028303"/>
                  <a:gd name="connsiteY68" fmla="*/ 93933 h 563490"/>
                  <a:gd name="connsiteX69" fmla="*/ 2924432 w 4028303"/>
                  <a:gd name="connsiteY69" fmla="*/ 102171 h 563490"/>
                  <a:gd name="connsiteX70" fmla="*/ 2883243 w 4028303"/>
                  <a:gd name="connsiteY70" fmla="*/ 110409 h 563490"/>
                  <a:gd name="connsiteX71" fmla="*/ 2364259 w 4028303"/>
                  <a:gd name="connsiteY71" fmla="*/ 110409 h 563490"/>
                  <a:gd name="connsiteX72" fmla="*/ 1795849 w 4028303"/>
                  <a:gd name="connsiteY72" fmla="*/ 102171 h 563490"/>
                  <a:gd name="connsiteX73" fmla="*/ 1713470 w 4028303"/>
                  <a:gd name="connsiteY73" fmla="*/ 85696 h 563490"/>
                  <a:gd name="connsiteX74" fmla="*/ 1441622 w 4028303"/>
                  <a:gd name="connsiteY74" fmla="*/ 69220 h 563490"/>
                  <a:gd name="connsiteX75" fmla="*/ 1416908 w 4028303"/>
                  <a:gd name="connsiteY75" fmla="*/ 60982 h 563490"/>
                  <a:gd name="connsiteX76" fmla="*/ 1293340 w 4028303"/>
                  <a:gd name="connsiteY76" fmla="*/ 36268 h 563490"/>
                  <a:gd name="connsiteX77" fmla="*/ 799070 w 4028303"/>
                  <a:gd name="connsiteY77" fmla="*/ 19793 h 563490"/>
                  <a:gd name="connsiteX78" fmla="*/ 650789 w 4028303"/>
                  <a:gd name="connsiteY78" fmla="*/ 11555 h 563490"/>
                  <a:gd name="connsiteX79" fmla="*/ 395416 w 4028303"/>
                  <a:gd name="connsiteY79" fmla="*/ 11555 h 563490"/>
                  <a:gd name="connsiteX80" fmla="*/ 395416 w 4028303"/>
                  <a:gd name="connsiteY80" fmla="*/ 36268 h 56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028303" h="563490">
                    <a:moveTo>
                      <a:pt x="395416" y="36268"/>
                    </a:moveTo>
                    <a:lnTo>
                      <a:pt x="395416" y="36268"/>
                    </a:lnTo>
                    <a:lnTo>
                      <a:pt x="329513" y="60982"/>
                    </a:lnTo>
                    <a:cubicBezTo>
                      <a:pt x="321353" y="63950"/>
                      <a:pt x="312391" y="65003"/>
                      <a:pt x="304800" y="69220"/>
                    </a:cubicBezTo>
                    <a:cubicBezTo>
                      <a:pt x="304799" y="69220"/>
                      <a:pt x="243016" y="110409"/>
                      <a:pt x="230659" y="118647"/>
                    </a:cubicBezTo>
                    <a:cubicBezTo>
                      <a:pt x="222421" y="124139"/>
                      <a:pt x="215339" y="131993"/>
                      <a:pt x="205946" y="135123"/>
                    </a:cubicBezTo>
                    <a:lnTo>
                      <a:pt x="181232" y="143360"/>
                    </a:lnTo>
                    <a:cubicBezTo>
                      <a:pt x="165712" y="158881"/>
                      <a:pt x="152450" y="175375"/>
                      <a:pt x="131805" y="184550"/>
                    </a:cubicBezTo>
                    <a:cubicBezTo>
                      <a:pt x="115935" y="191603"/>
                      <a:pt x="82378" y="201025"/>
                      <a:pt x="82378" y="201025"/>
                    </a:cubicBezTo>
                    <a:cubicBezTo>
                      <a:pt x="74140" y="209263"/>
                      <a:pt x="66615" y="218281"/>
                      <a:pt x="57665" y="225739"/>
                    </a:cubicBezTo>
                    <a:cubicBezTo>
                      <a:pt x="50059" y="232077"/>
                      <a:pt x="39471" y="234763"/>
                      <a:pt x="32951" y="242214"/>
                    </a:cubicBezTo>
                    <a:cubicBezTo>
                      <a:pt x="19912" y="257116"/>
                      <a:pt x="0" y="291641"/>
                      <a:pt x="0" y="291641"/>
                    </a:cubicBezTo>
                    <a:cubicBezTo>
                      <a:pt x="13178" y="436602"/>
                      <a:pt x="-2543" y="340402"/>
                      <a:pt x="16476" y="406971"/>
                    </a:cubicBezTo>
                    <a:cubicBezTo>
                      <a:pt x="19586" y="417857"/>
                      <a:pt x="19650" y="429796"/>
                      <a:pt x="24713" y="439923"/>
                    </a:cubicBezTo>
                    <a:cubicBezTo>
                      <a:pt x="33568" y="457634"/>
                      <a:pt x="57665" y="489350"/>
                      <a:pt x="57665" y="489350"/>
                    </a:cubicBezTo>
                    <a:cubicBezTo>
                      <a:pt x="132646" y="464355"/>
                      <a:pt x="14226" y="502695"/>
                      <a:pt x="123568" y="472874"/>
                    </a:cubicBezTo>
                    <a:cubicBezTo>
                      <a:pt x="140323" y="468304"/>
                      <a:pt x="156870" y="462848"/>
                      <a:pt x="172995" y="456398"/>
                    </a:cubicBezTo>
                    <a:cubicBezTo>
                      <a:pt x="186725" y="450906"/>
                      <a:pt x="199838" y="443509"/>
                      <a:pt x="214184" y="439923"/>
                    </a:cubicBezTo>
                    <a:cubicBezTo>
                      <a:pt x="233021" y="435214"/>
                      <a:pt x="252627" y="434431"/>
                      <a:pt x="271849" y="431685"/>
                    </a:cubicBezTo>
                    <a:cubicBezTo>
                      <a:pt x="280087" y="428939"/>
                      <a:pt x="288213" y="425833"/>
                      <a:pt x="296562" y="423447"/>
                    </a:cubicBezTo>
                    <a:cubicBezTo>
                      <a:pt x="307448" y="420337"/>
                      <a:pt x="319107" y="419669"/>
                      <a:pt x="329513" y="415209"/>
                    </a:cubicBezTo>
                    <a:cubicBezTo>
                      <a:pt x="338613" y="411309"/>
                      <a:pt x="344957" y="402209"/>
                      <a:pt x="354227" y="398733"/>
                    </a:cubicBezTo>
                    <a:cubicBezTo>
                      <a:pt x="367337" y="393817"/>
                      <a:pt x="381640" y="393001"/>
                      <a:pt x="395416" y="390496"/>
                    </a:cubicBezTo>
                    <a:cubicBezTo>
                      <a:pt x="482812" y="374606"/>
                      <a:pt x="417600" y="388031"/>
                      <a:pt x="543697" y="374020"/>
                    </a:cubicBezTo>
                    <a:cubicBezTo>
                      <a:pt x="572590" y="370810"/>
                      <a:pt x="657483" y="352910"/>
                      <a:pt x="675503" y="349306"/>
                    </a:cubicBezTo>
                    <a:cubicBezTo>
                      <a:pt x="741406" y="352052"/>
                      <a:pt x="807431" y="352671"/>
                      <a:pt x="873211" y="357544"/>
                    </a:cubicBezTo>
                    <a:cubicBezTo>
                      <a:pt x="881871" y="358185"/>
                      <a:pt x="889447" y="363898"/>
                      <a:pt x="897924" y="365782"/>
                    </a:cubicBezTo>
                    <a:cubicBezTo>
                      <a:pt x="914229" y="369405"/>
                      <a:pt x="930875" y="371274"/>
                      <a:pt x="947351" y="374020"/>
                    </a:cubicBezTo>
                    <a:cubicBezTo>
                      <a:pt x="958335" y="379512"/>
                      <a:pt x="968653" y="386613"/>
                      <a:pt x="980303" y="390496"/>
                    </a:cubicBezTo>
                    <a:cubicBezTo>
                      <a:pt x="1009548" y="400244"/>
                      <a:pt x="1084436" y="405028"/>
                      <a:pt x="1103870" y="406971"/>
                    </a:cubicBezTo>
                    <a:cubicBezTo>
                      <a:pt x="1114854" y="409717"/>
                      <a:pt x="1125632" y="413487"/>
                      <a:pt x="1136822" y="415209"/>
                    </a:cubicBezTo>
                    <a:cubicBezTo>
                      <a:pt x="1161398" y="418990"/>
                      <a:pt x="1186579" y="418570"/>
                      <a:pt x="1210962" y="423447"/>
                    </a:cubicBezTo>
                    <a:cubicBezTo>
                      <a:pt x="1227992" y="426853"/>
                      <a:pt x="1243258" y="437068"/>
                      <a:pt x="1260389" y="439923"/>
                    </a:cubicBezTo>
                    <a:lnTo>
                      <a:pt x="1309816" y="448160"/>
                    </a:lnTo>
                    <a:cubicBezTo>
                      <a:pt x="1371975" y="468880"/>
                      <a:pt x="1283995" y="441348"/>
                      <a:pt x="1400432" y="464636"/>
                    </a:cubicBezTo>
                    <a:cubicBezTo>
                      <a:pt x="1420035" y="468557"/>
                      <a:pt x="1438703" y="476263"/>
                      <a:pt x="1458097" y="481112"/>
                    </a:cubicBezTo>
                    <a:cubicBezTo>
                      <a:pt x="1505103" y="492864"/>
                      <a:pt x="1489976" y="484909"/>
                      <a:pt x="1532238" y="497587"/>
                    </a:cubicBezTo>
                    <a:cubicBezTo>
                      <a:pt x="1548873" y="502577"/>
                      <a:pt x="1565189" y="508571"/>
                      <a:pt x="1581665" y="514063"/>
                    </a:cubicBezTo>
                    <a:cubicBezTo>
                      <a:pt x="1589903" y="516809"/>
                      <a:pt x="1599153" y="517484"/>
                      <a:pt x="1606378" y="522301"/>
                    </a:cubicBezTo>
                    <a:cubicBezTo>
                      <a:pt x="1614616" y="527793"/>
                      <a:pt x="1621699" y="535646"/>
                      <a:pt x="1631092" y="538777"/>
                    </a:cubicBezTo>
                    <a:cubicBezTo>
                      <a:pt x="1646938" y="544059"/>
                      <a:pt x="1664086" y="544026"/>
                      <a:pt x="1680519" y="547014"/>
                    </a:cubicBezTo>
                    <a:cubicBezTo>
                      <a:pt x="1694295" y="549519"/>
                      <a:pt x="1707978" y="552506"/>
                      <a:pt x="1721708" y="555252"/>
                    </a:cubicBezTo>
                    <a:cubicBezTo>
                      <a:pt x="1839784" y="552506"/>
                      <a:pt x="1958039" y="554088"/>
                      <a:pt x="2075935" y="547014"/>
                    </a:cubicBezTo>
                    <a:cubicBezTo>
                      <a:pt x="2095890" y="545817"/>
                      <a:pt x="2113913" y="534013"/>
                      <a:pt x="2133600" y="530539"/>
                    </a:cubicBezTo>
                    <a:cubicBezTo>
                      <a:pt x="2160776" y="525743"/>
                      <a:pt x="2188519" y="525047"/>
                      <a:pt x="2215978" y="522301"/>
                    </a:cubicBezTo>
                    <a:cubicBezTo>
                      <a:pt x="2288995" y="497962"/>
                      <a:pt x="2248144" y="507743"/>
                      <a:pt x="2339546" y="497587"/>
                    </a:cubicBezTo>
                    <a:cubicBezTo>
                      <a:pt x="2412563" y="473249"/>
                      <a:pt x="2371712" y="483030"/>
                      <a:pt x="2463113" y="472874"/>
                    </a:cubicBezTo>
                    <a:cubicBezTo>
                      <a:pt x="2471351" y="470128"/>
                      <a:pt x="2479173" y="465357"/>
                      <a:pt x="2487827" y="464636"/>
                    </a:cubicBezTo>
                    <a:cubicBezTo>
                      <a:pt x="2704848" y="446551"/>
                      <a:pt x="2947233" y="461172"/>
                      <a:pt x="3155092" y="464636"/>
                    </a:cubicBezTo>
                    <a:cubicBezTo>
                      <a:pt x="3256835" y="484985"/>
                      <a:pt x="3129772" y="460032"/>
                      <a:pt x="3245708" y="481112"/>
                    </a:cubicBezTo>
                    <a:cubicBezTo>
                      <a:pt x="3372265" y="504123"/>
                      <a:pt x="3190787" y="473333"/>
                      <a:pt x="3336324" y="497587"/>
                    </a:cubicBezTo>
                    <a:cubicBezTo>
                      <a:pt x="3397239" y="517892"/>
                      <a:pt x="3312683" y="491344"/>
                      <a:pt x="3418703" y="514063"/>
                    </a:cubicBezTo>
                    <a:cubicBezTo>
                      <a:pt x="3438250" y="518252"/>
                      <a:pt x="3456720" y="526855"/>
                      <a:pt x="3476368" y="530539"/>
                    </a:cubicBezTo>
                    <a:cubicBezTo>
                      <a:pt x="3500808" y="535122"/>
                      <a:pt x="3525835" y="535693"/>
                      <a:pt x="3550508" y="538777"/>
                    </a:cubicBezTo>
                    <a:cubicBezTo>
                      <a:pt x="3632624" y="549041"/>
                      <a:pt x="3589086" y="546777"/>
                      <a:pt x="3682313" y="555252"/>
                    </a:cubicBezTo>
                    <a:cubicBezTo>
                      <a:pt x="3717969" y="558494"/>
                      <a:pt x="3753708" y="560744"/>
                      <a:pt x="3789405" y="563490"/>
                    </a:cubicBezTo>
                    <a:cubicBezTo>
                      <a:pt x="3844324" y="560744"/>
                      <a:pt x="3899636" y="562364"/>
                      <a:pt x="3954162" y="555252"/>
                    </a:cubicBezTo>
                    <a:cubicBezTo>
                      <a:pt x="3979226" y="551983"/>
                      <a:pt x="4005636" y="498637"/>
                      <a:pt x="4011827" y="489350"/>
                    </a:cubicBezTo>
                    <a:lnTo>
                      <a:pt x="4028303" y="464636"/>
                    </a:lnTo>
                    <a:cubicBezTo>
                      <a:pt x="4025557" y="412463"/>
                      <a:pt x="4025835" y="360043"/>
                      <a:pt x="4020065" y="308117"/>
                    </a:cubicBezTo>
                    <a:cubicBezTo>
                      <a:pt x="4015842" y="270113"/>
                      <a:pt x="4009742" y="244656"/>
                      <a:pt x="3987113" y="217501"/>
                    </a:cubicBezTo>
                    <a:cubicBezTo>
                      <a:pt x="3979655" y="208551"/>
                      <a:pt x="3969858" y="201737"/>
                      <a:pt x="3962400" y="192787"/>
                    </a:cubicBezTo>
                    <a:cubicBezTo>
                      <a:pt x="3956062" y="185181"/>
                      <a:pt x="3953375" y="174593"/>
                      <a:pt x="3945924" y="168074"/>
                    </a:cubicBezTo>
                    <a:cubicBezTo>
                      <a:pt x="3925080" y="149835"/>
                      <a:pt x="3877540" y="120032"/>
                      <a:pt x="3847070" y="118647"/>
                    </a:cubicBezTo>
                    <a:lnTo>
                      <a:pt x="3665838" y="110409"/>
                    </a:lnTo>
                    <a:cubicBezTo>
                      <a:pt x="3638378" y="104917"/>
                      <a:pt x="3611081" y="98537"/>
                      <a:pt x="3583459" y="93933"/>
                    </a:cubicBezTo>
                    <a:cubicBezTo>
                      <a:pt x="3490308" y="78408"/>
                      <a:pt x="3545868" y="95133"/>
                      <a:pt x="3492843" y="77458"/>
                    </a:cubicBezTo>
                    <a:lnTo>
                      <a:pt x="3064476" y="85696"/>
                    </a:lnTo>
                    <a:cubicBezTo>
                      <a:pt x="3055798" y="86012"/>
                      <a:pt x="3048386" y="92918"/>
                      <a:pt x="3039762" y="93933"/>
                    </a:cubicBezTo>
                    <a:cubicBezTo>
                      <a:pt x="3001485" y="98436"/>
                      <a:pt x="2962875" y="99425"/>
                      <a:pt x="2924432" y="102171"/>
                    </a:cubicBezTo>
                    <a:cubicBezTo>
                      <a:pt x="2910702" y="104917"/>
                      <a:pt x="2897159" y="108863"/>
                      <a:pt x="2883243" y="110409"/>
                    </a:cubicBezTo>
                    <a:cubicBezTo>
                      <a:pt x="2701533" y="130599"/>
                      <a:pt x="2572979" y="113917"/>
                      <a:pt x="2364259" y="110409"/>
                    </a:cubicBezTo>
                    <a:lnTo>
                      <a:pt x="1795849" y="102171"/>
                    </a:lnTo>
                    <a:cubicBezTo>
                      <a:pt x="1760497" y="90387"/>
                      <a:pt x="1762330" y="89360"/>
                      <a:pt x="1713470" y="85696"/>
                    </a:cubicBezTo>
                    <a:cubicBezTo>
                      <a:pt x="1622942" y="78907"/>
                      <a:pt x="1441622" y="69220"/>
                      <a:pt x="1441622" y="69220"/>
                    </a:cubicBezTo>
                    <a:cubicBezTo>
                      <a:pt x="1433384" y="66474"/>
                      <a:pt x="1425332" y="63088"/>
                      <a:pt x="1416908" y="60982"/>
                    </a:cubicBezTo>
                    <a:cubicBezTo>
                      <a:pt x="1374971" y="50497"/>
                      <a:pt x="1335735" y="42324"/>
                      <a:pt x="1293340" y="36268"/>
                    </a:cubicBezTo>
                    <a:cubicBezTo>
                      <a:pt x="1115724" y="10895"/>
                      <a:pt x="1056045" y="24735"/>
                      <a:pt x="799070" y="19793"/>
                    </a:cubicBezTo>
                    <a:lnTo>
                      <a:pt x="650789" y="11555"/>
                    </a:lnTo>
                    <a:cubicBezTo>
                      <a:pt x="505348" y="781"/>
                      <a:pt x="628720" y="-7887"/>
                      <a:pt x="395416" y="11555"/>
                    </a:cubicBezTo>
                    <a:cubicBezTo>
                      <a:pt x="389297" y="12065"/>
                      <a:pt x="384432" y="17047"/>
                      <a:pt x="395416" y="36268"/>
                    </a:cubicBezTo>
                    <a:close/>
                  </a:path>
                </a:pathLst>
              </a:cu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4528847" y="745019"/>
                <a:ext cx="3682314" cy="374708"/>
              </a:xfrm>
              <a:custGeom>
                <a:avLst/>
                <a:gdLst>
                  <a:gd name="connsiteX0" fmla="*/ 0 w 3682314"/>
                  <a:gd name="connsiteY0" fmla="*/ 94622 h 374708"/>
                  <a:gd name="connsiteX1" fmla="*/ 123568 w 3682314"/>
                  <a:gd name="connsiteY1" fmla="*/ 86384 h 374708"/>
                  <a:gd name="connsiteX2" fmla="*/ 247135 w 3682314"/>
                  <a:gd name="connsiteY2" fmla="*/ 61671 h 374708"/>
                  <a:gd name="connsiteX3" fmla="*/ 329514 w 3682314"/>
                  <a:gd name="connsiteY3" fmla="*/ 53433 h 374708"/>
                  <a:gd name="connsiteX4" fmla="*/ 593125 w 3682314"/>
                  <a:gd name="connsiteY4" fmla="*/ 28719 h 374708"/>
                  <a:gd name="connsiteX5" fmla="*/ 626076 w 3682314"/>
                  <a:gd name="connsiteY5" fmla="*/ 20481 h 374708"/>
                  <a:gd name="connsiteX6" fmla="*/ 1342768 w 3682314"/>
                  <a:gd name="connsiteY6" fmla="*/ 20481 h 374708"/>
                  <a:gd name="connsiteX7" fmla="*/ 1458098 w 3682314"/>
                  <a:gd name="connsiteY7" fmla="*/ 53433 h 374708"/>
                  <a:gd name="connsiteX8" fmla="*/ 1532238 w 3682314"/>
                  <a:gd name="connsiteY8" fmla="*/ 78146 h 374708"/>
                  <a:gd name="connsiteX9" fmla="*/ 1631092 w 3682314"/>
                  <a:gd name="connsiteY9" fmla="*/ 86384 h 374708"/>
                  <a:gd name="connsiteX10" fmla="*/ 1902941 w 3682314"/>
                  <a:gd name="connsiteY10" fmla="*/ 111098 h 374708"/>
                  <a:gd name="connsiteX11" fmla="*/ 2446638 w 3682314"/>
                  <a:gd name="connsiteY11" fmla="*/ 102860 h 374708"/>
                  <a:gd name="connsiteX12" fmla="*/ 2496065 w 3682314"/>
                  <a:gd name="connsiteY12" fmla="*/ 86384 h 374708"/>
                  <a:gd name="connsiteX13" fmla="*/ 2520779 w 3682314"/>
                  <a:gd name="connsiteY13" fmla="*/ 78146 h 374708"/>
                  <a:gd name="connsiteX14" fmla="*/ 2545492 w 3682314"/>
                  <a:gd name="connsiteY14" fmla="*/ 61671 h 374708"/>
                  <a:gd name="connsiteX15" fmla="*/ 2586681 w 3682314"/>
                  <a:gd name="connsiteY15" fmla="*/ 53433 h 374708"/>
                  <a:gd name="connsiteX16" fmla="*/ 2669060 w 3682314"/>
                  <a:gd name="connsiteY16" fmla="*/ 36957 h 374708"/>
                  <a:gd name="connsiteX17" fmla="*/ 2907957 w 3682314"/>
                  <a:gd name="connsiteY17" fmla="*/ 45195 h 374708"/>
                  <a:gd name="connsiteX18" fmla="*/ 2982098 w 3682314"/>
                  <a:gd name="connsiteY18" fmla="*/ 69908 h 374708"/>
                  <a:gd name="connsiteX19" fmla="*/ 3089189 w 3682314"/>
                  <a:gd name="connsiteY19" fmla="*/ 86384 h 374708"/>
                  <a:gd name="connsiteX20" fmla="*/ 3179806 w 3682314"/>
                  <a:gd name="connsiteY20" fmla="*/ 119335 h 374708"/>
                  <a:gd name="connsiteX21" fmla="*/ 3220995 w 3682314"/>
                  <a:gd name="connsiteY21" fmla="*/ 127573 h 374708"/>
                  <a:gd name="connsiteX22" fmla="*/ 3369276 w 3682314"/>
                  <a:gd name="connsiteY22" fmla="*/ 160525 h 374708"/>
                  <a:gd name="connsiteX23" fmla="*/ 3451654 w 3682314"/>
                  <a:gd name="connsiteY23" fmla="*/ 201714 h 374708"/>
                  <a:gd name="connsiteX24" fmla="*/ 3443416 w 3682314"/>
                  <a:gd name="connsiteY24" fmla="*/ 251141 h 374708"/>
                  <a:gd name="connsiteX25" fmla="*/ 3435179 w 3682314"/>
                  <a:gd name="connsiteY25" fmla="*/ 284092 h 374708"/>
                  <a:gd name="connsiteX26" fmla="*/ 3451654 w 3682314"/>
                  <a:gd name="connsiteY26" fmla="*/ 374708 h 374708"/>
                  <a:gd name="connsiteX27" fmla="*/ 3459892 w 3682314"/>
                  <a:gd name="connsiteY27" fmla="*/ 226427 h 374708"/>
                  <a:gd name="connsiteX28" fmla="*/ 3492843 w 3682314"/>
                  <a:gd name="connsiteY28" fmla="*/ 177000 h 374708"/>
                  <a:gd name="connsiteX29" fmla="*/ 3599935 w 3682314"/>
                  <a:gd name="connsiteY29" fmla="*/ 168762 h 374708"/>
                  <a:gd name="connsiteX30" fmla="*/ 3682314 w 3682314"/>
                  <a:gd name="connsiteY30" fmla="*/ 152287 h 37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82314" h="374708">
                    <a:moveTo>
                      <a:pt x="0" y="94622"/>
                    </a:moveTo>
                    <a:cubicBezTo>
                      <a:pt x="41189" y="91876"/>
                      <a:pt x="82473" y="90298"/>
                      <a:pt x="123568" y="86384"/>
                    </a:cubicBezTo>
                    <a:cubicBezTo>
                      <a:pt x="174409" y="81542"/>
                      <a:pt x="192395" y="70314"/>
                      <a:pt x="247135" y="61671"/>
                    </a:cubicBezTo>
                    <a:cubicBezTo>
                      <a:pt x="274394" y="57367"/>
                      <a:pt x="302024" y="55859"/>
                      <a:pt x="329514" y="53433"/>
                    </a:cubicBezTo>
                    <a:cubicBezTo>
                      <a:pt x="578586" y="31456"/>
                      <a:pt x="451792" y="46386"/>
                      <a:pt x="593125" y="28719"/>
                    </a:cubicBezTo>
                    <a:cubicBezTo>
                      <a:pt x="604109" y="25973"/>
                      <a:pt x="614974" y="22701"/>
                      <a:pt x="626076" y="20481"/>
                    </a:cubicBezTo>
                    <a:cubicBezTo>
                      <a:pt x="852700" y="-24842"/>
                      <a:pt x="1221000" y="18978"/>
                      <a:pt x="1342768" y="20481"/>
                    </a:cubicBezTo>
                    <a:cubicBezTo>
                      <a:pt x="1425517" y="41169"/>
                      <a:pt x="1387191" y="29797"/>
                      <a:pt x="1458098" y="53433"/>
                    </a:cubicBezTo>
                    <a:lnTo>
                      <a:pt x="1532238" y="78146"/>
                    </a:lnTo>
                    <a:lnTo>
                      <a:pt x="1631092" y="86384"/>
                    </a:lnTo>
                    <a:cubicBezTo>
                      <a:pt x="1751594" y="116510"/>
                      <a:pt x="1710941" y="111098"/>
                      <a:pt x="1902941" y="111098"/>
                    </a:cubicBezTo>
                    <a:cubicBezTo>
                      <a:pt x="2084194" y="111098"/>
                      <a:pt x="2265406" y="105606"/>
                      <a:pt x="2446638" y="102860"/>
                    </a:cubicBezTo>
                    <a:lnTo>
                      <a:pt x="2496065" y="86384"/>
                    </a:lnTo>
                    <a:cubicBezTo>
                      <a:pt x="2504303" y="83638"/>
                      <a:pt x="2513554" y="82963"/>
                      <a:pt x="2520779" y="78146"/>
                    </a:cubicBezTo>
                    <a:cubicBezTo>
                      <a:pt x="2529017" y="72654"/>
                      <a:pt x="2536222" y="65147"/>
                      <a:pt x="2545492" y="61671"/>
                    </a:cubicBezTo>
                    <a:cubicBezTo>
                      <a:pt x="2558602" y="56755"/>
                      <a:pt x="2573013" y="56470"/>
                      <a:pt x="2586681" y="53433"/>
                    </a:cubicBezTo>
                    <a:cubicBezTo>
                      <a:pt x="2660413" y="37048"/>
                      <a:pt x="2572210" y="53099"/>
                      <a:pt x="2669060" y="36957"/>
                    </a:cubicBezTo>
                    <a:cubicBezTo>
                      <a:pt x="2748692" y="39703"/>
                      <a:pt x="2828715" y="36854"/>
                      <a:pt x="2907957" y="45195"/>
                    </a:cubicBezTo>
                    <a:cubicBezTo>
                      <a:pt x="2933864" y="47922"/>
                      <a:pt x="2956309" y="66224"/>
                      <a:pt x="2982098" y="69908"/>
                    </a:cubicBezTo>
                    <a:cubicBezTo>
                      <a:pt x="3056297" y="80508"/>
                      <a:pt x="3020610" y="74954"/>
                      <a:pt x="3089189" y="86384"/>
                    </a:cubicBezTo>
                    <a:cubicBezTo>
                      <a:pt x="3110486" y="94903"/>
                      <a:pt x="3158649" y="115104"/>
                      <a:pt x="3179806" y="119335"/>
                    </a:cubicBezTo>
                    <a:cubicBezTo>
                      <a:pt x="3193536" y="122081"/>
                      <a:pt x="3207532" y="123726"/>
                      <a:pt x="3220995" y="127573"/>
                    </a:cubicBezTo>
                    <a:cubicBezTo>
                      <a:pt x="3345378" y="163112"/>
                      <a:pt x="3243802" y="146583"/>
                      <a:pt x="3369276" y="160525"/>
                    </a:cubicBezTo>
                    <a:cubicBezTo>
                      <a:pt x="3444784" y="179401"/>
                      <a:pt x="3422619" y="158159"/>
                      <a:pt x="3451654" y="201714"/>
                    </a:cubicBezTo>
                    <a:cubicBezTo>
                      <a:pt x="3448908" y="218190"/>
                      <a:pt x="3446692" y="234762"/>
                      <a:pt x="3443416" y="251141"/>
                    </a:cubicBezTo>
                    <a:cubicBezTo>
                      <a:pt x="3441196" y="262243"/>
                      <a:pt x="3434426" y="272795"/>
                      <a:pt x="3435179" y="284092"/>
                    </a:cubicBezTo>
                    <a:cubicBezTo>
                      <a:pt x="3437221" y="314724"/>
                      <a:pt x="3446162" y="344503"/>
                      <a:pt x="3451654" y="374708"/>
                    </a:cubicBezTo>
                    <a:cubicBezTo>
                      <a:pt x="3454400" y="325281"/>
                      <a:pt x="3455410" y="275727"/>
                      <a:pt x="3459892" y="226427"/>
                    </a:cubicBezTo>
                    <a:cubicBezTo>
                      <a:pt x="3461914" y="204191"/>
                      <a:pt x="3466246" y="181987"/>
                      <a:pt x="3492843" y="177000"/>
                    </a:cubicBezTo>
                    <a:cubicBezTo>
                      <a:pt x="3528033" y="170402"/>
                      <a:pt x="3564238" y="171508"/>
                      <a:pt x="3599935" y="168762"/>
                    </a:cubicBezTo>
                    <a:cubicBezTo>
                      <a:pt x="3640643" y="141625"/>
                      <a:pt x="3614748" y="152287"/>
                      <a:pt x="3682314" y="1522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5115697" y="803497"/>
                <a:ext cx="815546" cy="94427"/>
              </a:xfrm>
              <a:custGeom>
                <a:avLst/>
                <a:gdLst>
                  <a:gd name="connsiteX0" fmla="*/ 0 w 815546"/>
                  <a:gd name="connsiteY0" fmla="*/ 61476 h 94427"/>
                  <a:gd name="connsiteX1" fmla="*/ 205946 w 815546"/>
                  <a:gd name="connsiteY1" fmla="*/ 53238 h 94427"/>
                  <a:gd name="connsiteX2" fmla="*/ 304800 w 815546"/>
                  <a:gd name="connsiteY2" fmla="*/ 36762 h 94427"/>
                  <a:gd name="connsiteX3" fmla="*/ 378941 w 815546"/>
                  <a:gd name="connsiteY3" fmla="*/ 28525 h 94427"/>
                  <a:gd name="connsiteX4" fmla="*/ 642552 w 815546"/>
                  <a:gd name="connsiteY4" fmla="*/ 12049 h 94427"/>
                  <a:gd name="connsiteX5" fmla="*/ 691979 w 815546"/>
                  <a:gd name="connsiteY5" fmla="*/ 36762 h 94427"/>
                  <a:gd name="connsiteX6" fmla="*/ 716692 w 815546"/>
                  <a:gd name="connsiteY6" fmla="*/ 45000 h 94427"/>
                  <a:gd name="connsiteX7" fmla="*/ 741406 w 815546"/>
                  <a:gd name="connsiteY7" fmla="*/ 61476 h 94427"/>
                  <a:gd name="connsiteX8" fmla="*/ 766119 w 815546"/>
                  <a:gd name="connsiteY8" fmla="*/ 69714 h 94427"/>
                  <a:gd name="connsiteX9" fmla="*/ 799071 w 815546"/>
                  <a:gd name="connsiteY9" fmla="*/ 77952 h 94427"/>
                  <a:gd name="connsiteX10" fmla="*/ 815546 w 815546"/>
                  <a:gd name="connsiteY10" fmla="*/ 94427 h 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5546" h="94427">
                    <a:moveTo>
                      <a:pt x="0" y="61476"/>
                    </a:moveTo>
                    <a:cubicBezTo>
                      <a:pt x="68649" y="58730"/>
                      <a:pt x="137368" y="57394"/>
                      <a:pt x="205946" y="53238"/>
                    </a:cubicBezTo>
                    <a:cubicBezTo>
                      <a:pt x="339587" y="45138"/>
                      <a:pt x="221476" y="49581"/>
                      <a:pt x="304800" y="36762"/>
                    </a:cubicBezTo>
                    <a:cubicBezTo>
                      <a:pt x="329377" y="32981"/>
                      <a:pt x="354227" y="31271"/>
                      <a:pt x="378941" y="28525"/>
                    </a:cubicBezTo>
                    <a:cubicBezTo>
                      <a:pt x="513053" y="-16180"/>
                      <a:pt x="427055" y="2679"/>
                      <a:pt x="642552" y="12049"/>
                    </a:cubicBezTo>
                    <a:cubicBezTo>
                      <a:pt x="704668" y="32755"/>
                      <a:pt x="628102" y="4824"/>
                      <a:pt x="691979" y="36762"/>
                    </a:cubicBezTo>
                    <a:cubicBezTo>
                      <a:pt x="699746" y="40645"/>
                      <a:pt x="708925" y="41117"/>
                      <a:pt x="716692" y="45000"/>
                    </a:cubicBezTo>
                    <a:cubicBezTo>
                      <a:pt x="725548" y="49428"/>
                      <a:pt x="732550" y="57048"/>
                      <a:pt x="741406" y="61476"/>
                    </a:cubicBezTo>
                    <a:cubicBezTo>
                      <a:pt x="749173" y="65359"/>
                      <a:pt x="757770" y="67328"/>
                      <a:pt x="766119" y="69714"/>
                    </a:cubicBezTo>
                    <a:cubicBezTo>
                      <a:pt x="777005" y="72824"/>
                      <a:pt x="788944" y="72889"/>
                      <a:pt x="799071" y="77952"/>
                    </a:cubicBezTo>
                    <a:cubicBezTo>
                      <a:pt x="806017" y="81425"/>
                      <a:pt x="810054" y="88935"/>
                      <a:pt x="815546" y="94427"/>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4455291" y="966792"/>
                <a:ext cx="304800" cy="49512"/>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rot="616525">
                <a:off x="4960121" y="914034"/>
                <a:ext cx="304800" cy="49512"/>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rot="1388368">
                <a:off x="5352724" y="993285"/>
                <a:ext cx="665112" cy="114717"/>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rot="466378">
                <a:off x="6386573" y="997404"/>
                <a:ext cx="665112" cy="114717"/>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rot="1274606">
                <a:off x="7622740" y="1061528"/>
                <a:ext cx="304800" cy="49512"/>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rot="1274606">
                <a:off x="7766901" y="1123311"/>
                <a:ext cx="304800" cy="49512"/>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a:off x="4687987" y="559315"/>
                <a:ext cx="144207" cy="150910"/>
                <a:chOff x="4799950" y="526552"/>
                <a:chExt cx="203764" cy="213236"/>
              </a:xfrm>
              <a:solidFill>
                <a:srgbClr val="E0C788"/>
              </a:solidFill>
            </p:grpSpPr>
            <p:sp>
              <p:nvSpPr>
                <p:cNvPr id="215" name="Freeform 214"/>
                <p:cNvSpPr/>
                <p:nvPr/>
              </p:nvSpPr>
              <p:spPr>
                <a:xfrm>
                  <a:off x="4799950" y="526552"/>
                  <a:ext cx="203764" cy="213236"/>
                </a:xfrm>
                <a:custGeom>
                  <a:avLst/>
                  <a:gdLst>
                    <a:gd name="connsiteX0" fmla="*/ 436606 w 576649"/>
                    <a:gd name="connsiteY0" fmla="*/ 22342 h 236526"/>
                    <a:gd name="connsiteX1" fmla="*/ 436606 w 576649"/>
                    <a:gd name="connsiteY1" fmla="*/ 22342 h 236526"/>
                    <a:gd name="connsiteX2" fmla="*/ 362465 w 576649"/>
                    <a:gd name="connsiteY2" fmla="*/ 5867 h 236526"/>
                    <a:gd name="connsiteX3" fmla="*/ 98855 w 576649"/>
                    <a:gd name="connsiteY3" fmla="*/ 22342 h 236526"/>
                    <a:gd name="connsiteX4" fmla="*/ 74141 w 576649"/>
                    <a:gd name="connsiteY4" fmla="*/ 38818 h 236526"/>
                    <a:gd name="connsiteX5" fmla="*/ 49427 w 576649"/>
                    <a:gd name="connsiteY5" fmla="*/ 47056 h 236526"/>
                    <a:gd name="connsiteX6" fmla="*/ 0 w 576649"/>
                    <a:gd name="connsiteY6" fmla="*/ 80007 h 236526"/>
                    <a:gd name="connsiteX7" fmla="*/ 16476 w 576649"/>
                    <a:gd name="connsiteY7" fmla="*/ 187099 h 236526"/>
                    <a:gd name="connsiteX8" fmla="*/ 41190 w 576649"/>
                    <a:gd name="connsiteY8" fmla="*/ 203575 h 236526"/>
                    <a:gd name="connsiteX9" fmla="*/ 65903 w 576649"/>
                    <a:gd name="connsiteY9" fmla="*/ 211813 h 236526"/>
                    <a:gd name="connsiteX10" fmla="*/ 90617 w 576649"/>
                    <a:gd name="connsiteY10" fmla="*/ 228288 h 236526"/>
                    <a:gd name="connsiteX11" fmla="*/ 156519 w 576649"/>
                    <a:gd name="connsiteY11" fmla="*/ 236526 h 236526"/>
                    <a:gd name="connsiteX12" fmla="*/ 395417 w 576649"/>
                    <a:gd name="connsiteY12" fmla="*/ 228288 h 236526"/>
                    <a:gd name="connsiteX13" fmla="*/ 444844 w 576649"/>
                    <a:gd name="connsiteY13" fmla="*/ 211813 h 236526"/>
                    <a:gd name="connsiteX14" fmla="*/ 502509 w 576649"/>
                    <a:gd name="connsiteY14" fmla="*/ 195337 h 236526"/>
                    <a:gd name="connsiteX15" fmla="*/ 527222 w 576649"/>
                    <a:gd name="connsiteY15" fmla="*/ 170624 h 236526"/>
                    <a:gd name="connsiteX16" fmla="*/ 551936 w 576649"/>
                    <a:gd name="connsiteY16" fmla="*/ 154148 h 236526"/>
                    <a:gd name="connsiteX17" fmla="*/ 576649 w 576649"/>
                    <a:gd name="connsiteY17" fmla="*/ 104721 h 236526"/>
                    <a:gd name="connsiteX18" fmla="*/ 560173 w 576649"/>
                    <a:gd name="connsiteY18" fmla="*/ 55294 h 236526"/>
                    <a:gd name="connsiteX19" fmla="*/ 535460 w 576649"/>
                    <a:gd name="connsiteY19" fmla="*/ 47056 h 236526"/>
                    <a:gd name="connsiteX20" fmla="*/ 510746 w 576649"/>
                    <a:gd name="connsiteY20" fmla="*/ 30580 h 236526"/>
                    <a:gd name="connsiteX21" fmla="*/ 436606 w 576649"/>
                    <a:gd name="connsiteY21" fmla="*/ 22342 h 23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649" h="236526">
                      <a:moveTo>
                        <a:pt x="436606" y="22342"/>
                      </a:moveTo>
                      <a:lnTo>
                        <a:pt x="436606" y="22342"/>
                      </a:lnTo>
                      <a:cubicBezTo>
                        <a:pt x="411892" y="16850"/>
                        <a:pt x="387773" y="6533"/>
                        <a:pt x="362465" y="5867"/>
                      </a:cubicBezTo>
                      <a:cubicBezTo>
                        <a:pt x="156745" y="454"/>
                        <a:pt x="194598" y="-9570"/>
                        <a:pt x="98855" y="22342"/>
                      </a:cubicBezTo>
                      <a:cubicBezTo>
                        <a:pt x="90617" y="27834"/>
                        <a:pt x="82997" y="34390"/>
                        <a:pt x="74141" y="38818"/>
                      </a:cubicBezTo>
                      <a:cubicBezTo>
                        <a:pt x="66374" y="42701"/>
                        <a:pt x="57018" y="42839"/>
                        <a:pt x="49427" y="47056"/>
                      </a:cubicBezTo>
                      <a:cubicBezTo>
                        <a:pt x="32118" y="56672"/>
                        <a:pt x="0" y="80007"/>
                        <a:pt x="0" y="80007"/>
                      </a:cubicBezTo>
                      <a:cubicBezTo>
                        <a:pt x="5492" y="115704"/>
                        <a:pt x="5055" y="152835"/>
                        <a:pt x="16476" y="187099"/>
                      </a:cubicBezTo>
                      <a:cubicBezTo>
                        <a:pt x="19607" y="196492"/>
                        <a:pt x="32334" y="199147"/>
                        <a:pt x="41190" y="203575"/>
                      </a:cubicBezTo>
                      <a:cubicBezTo>
                        <a:pt x="48957" y="207458"/>
                        <a:pt x="58136" y="207930"/>
                        <a:pt x="65903" y="211813"/>
                      </a:cubicBezTo>
                      <a:cubicBezTo>
                        <a:pt x="74758" y="216241"/>
                        <a:pt x="81065" y="225683"/>
                        <a:pt x="90617" y="228288"/>
                      </a:cubicBezTo>
                      <a:cubicBezTo>
                        <a:pt x="111975" y="234113"/>
                        <a:pt x="134552" y="233780"/>
                        <a:pt x="156519" y="236526"/>
                      </a:cubicBezTo>
                      <a:cubicBezTo>
                        <a:pt x="236152" y="233780"/>
                        <a:pt x="316028" y="235093"/>
                        <a:pt x="395417" y="228288"/>
                      </a:cubicBezTo>
                      <a:cubicBezTo>
                        <a:pt x="412720" y="226805"/>
                        <a:pt x="428368" y="217305"/>
                        <a:pt x="444844" y="211813"/>
                      </a:cubicBezTo>
                      <a:cubicBezTo>
                        <a:pt x="480306" y="199993"/>
                        <a:pt x="461123" y="205684"/>
                        <a:pt x="502509" y="195337"/>
                      </a:cubicBezTo>
                      <a:cubicBezTo>
                        <a:pt x="510747" y="187099"/>
                        <a:pt x="518272" y="178082"/>
                        <a:pt x="527222" y="170624"/>
                      </a:cubicBezTo>
                      <a:cubicBezTo>
                        <a:pt x="534828" y="164286"/>
                        <a:pt x="544935" y="161149"/>
                        <a:pt x="551936" y="154148"/>
                      </a:cubicBezTo>
                      <a:cubicBezTo>
                        <a:pt x="567903" y="138180"/>
                        <a:pt x="569949" y="124819"/>
                        <a:pt x="576649" y="104721"/>
                      </a:cubicBezTo>
                      <a:cubicBezTo>
                        <a:pt x="571157" y="88245"/>
                        <a:pt x="570267" y="69426"/>
                        <a:pt x="560173" y="55294"/>
                      </a:cubicBezTo>
                      <a:cubicBezTo>
                        <a:pt x="555126" y="48228"/>
                        <a:pt x="543227" y="50939"/>
                        <a:pt x="535460" y="47056"/>
                      </a:cubicBezTo>
                      <a:cubicBezTo>
                        <a:pt x="526604" y="42628"/>
                        <a:pt x="519602" y="35008"/>
                        <a:pt x="510746" y="30580"/>
                      </a:cubicBezTo>
                      <a:cubicBezTo>
                        <a:pt x="485587" y="18000"/>
                        <a:pt x="448963" y="23715"/>
                        <a:pt x="436606" y="22342"/>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4799951" y="540808"/>
                  <a:ext cx="192180" cy="134868"/>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rot="19886973">
                  <a:off x="4806811" y="605865"/>
                  <a:ext cx="134928" cy="103000"/>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5484672" y="564546"/>
                <a:ext cx="144207" cy="150910"/>
                <a:chOff x="4799950" y="526552"/>
                <a:chExt cx="203764" cy="213236"/>
              </a:xfrm>
              <a:solidFill>
                <a:srgbClr val="E0C788"/>
              </a:solidFill>
            </p:grpSpPr>
            <p:sp>
              <p:nvSpPr>
                <p:cNvPr id="212" name="Freeform 211"/>
                <p:cNvSpPr/>
                <p:nvPr/>
              </p:nvSpPr>
              <p:spPr>
                <a:xfrm>
                  <a:off x="4799950" y="526552"/>
                  <a:ext cx="203764" cy="213236"/>
                </a:xfrm>
                <a:custGeom>
                  <a:avLst/>
                  <a:gdLst>
                    <a:gd name="connsiteX0" fmla="*/ 436606 w 576649"/>
                    <a:gd name="connsiteY0" fmla="*/ 22342 h 236526"/>
                    <a:gd name="connsiteX1" fmla="*/ 436606 w 576649"/>
                    <a:gd name="connsiteY1" fmla="*/ 22342 h 236526"/>
                    <a:gd name="connsiteX2" fmla="*/ 362465 w 576649"/>
                    <a:gd name="connsiteY2" fmla="*/ 5867 h 236526"/>
                    <a:gd name="connsiteX3" fmla="*/ 98855 w 576649"/>
                    <a:gd name="connsiteY3" fmla="*/ 22342 h 236526"/>
                    <a:gd name="connsiteX4" fmla="*/ 74141 w 576649"/>
                    <a:gd name="connsiteY4" fmla="*/ 38818 h 236526"/>
                    <a:gd name="connsiteX5" fmla="*/ 49427 w 576649"/>
                    <a:gd name="connsiteY5" fmla="*/ 47056 h 236526"/>
                    <a:gd name="connsiteX6" fmla="*/ 0 w 576649"/>
                    <a:gd name="connsiteY6" fmla="*/ 80007 h 236526"/>
                    <a:gd name="connsiteX7" fmla="*/ 16476 w 576649"/>
                    <a:gd name="connsiteY7" fmla="*/ 187099 h 236526"/>
                    <a:gd name="connsiteX8" fmla="*/ 41190 w 576649"/>
                    <a:gd name="connsiteY8" fmla="*/ 203575 h 236526"/>
                    <a:gd name="connsiteX9" fmla="*/ 65903 w 576649"/>
                    <a:gd name="connsiteY9" fmla="*/ 211813 h 236526"/>
                    <a:gd name="connsiteX10" fmla="*/ 90617 w 576649"/>
                    <a:gd name="connsiteY10" fmla="*/ 228288 h 236526"/>
                    <a:gd name="connsiteX11" fmla="*/ 156519 w 576649"/>
                    <a:gd name="connsiteY11" fmla="*/ 236526 h 236526"/>
                    <a:gd name="connsiteX12" fmla="*/ 395417 w 576649"/>
                    <a:gd name="connsiteY12" fmla="*/ 228288 h 236526"/>
                    <a:gd name="connsiteX13" fmla="*/ 444844 w 576649"/>
                    <a:gd name="connsiteY13" fmla="*/ 211813 h 236526"/>
                    <a:gd name="connsiteX14" fmla="*/ 502509 w 576649"/>
                    <a:gd name="connsiteY14" fmla="*/ 195337 h 236526"/>
                    <a:gd name="connsiteX15" fmla="*/ 527222 w 576649"/>
                    <a:gd name="connsiteY15" fmla="*/ 170624 h 236526"/>
                    <a:gd name="connsiteX16" fmla="*/ 551936 w 576649"/>
                    <a:gd name="connsiteY16" fmla="*/ 154148 h 236526"/>
                    <a:gd name="connsiteX17" fmla="*/ 576649 w 576649"/>
                    <a:gd name="connsiteY17" fmla="*/ 104721 h 236526"/>
                    <a:gd name="connsiteX18" fmla="*/ 560173 w 576649"/>
                    <a:gd name="connsiteY18" fmla="*/ 55294 h 236526"/>
                    <a:gd name="connsiteX19" fmla="*/ 535460 w 576649"/>
                    <a:gd name="connsiteY19" fmla="*/ 47056 h 236526"/>
                    <a:gd name="connsiteX20" fmla="*/ 510746 w 576649"/>
                    <a:gd name="connsiteY20" fmla="*/ 30580 h 236526"/>
                    <a:gd name="connsiteX21" fmla="*/ 436606 w 576649"/>
                    <a:gd name="connsiteY21" fmla="*/ 22342 h 23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649" h="236526">
                      <a:moveTo>
                        <a:pt x="436606" y="22342"/>
                      </a:moveTo>
                      <a:lnTo>
                        <a:pt x="436606" y="22342"/>
                      </a:lnTo>
                      <a:cubicBezTo>
                        <a:pt x="411892" y="16850"/>
                        <a:pt x="387773" y="6533"/>
                        <a:pt x="362465" y="5867"/>
                      </a:cubicBezTo>
                      <a:cubicBezTo>
                        <a:pt x="156745" y="454"/>
                        <a:pt x="194598" y="-9570"/>
                        <a:pt x="98855" y="22342"/>
                      </a:cubicBezTo>
                      <a:cubicBezTo>
                        <a:pt x="90617" y="27834"/>
                        <a:pt x="82997" y="34390"/>
                        <a:pt x="74141" y="38818"/>
                      </a:cubicBezTo>
                      <a:cubicBezTo>
                        <a:pt x="66374" y="42701"/>
                        <a:pt x="57018" y="42839"/>
                        <a:pt x="49427" y="47056"/>
                      </a:cubicBezTo>
                      <a:cubicBezTo>
                        <a:pt x="32118" y="56672"/>
                        <a:pt x="0" y="80007"/>
                        <a:pt x="0" y="80007"/>
                      </a:cubicBezTo>
                      <a:cubicBezTo>
                        <a:pt x="5492" y="115704"/>
                        <a:pt x="5055" y="152835"/>
                        <a:pt x="16476" y="187099"/>
                      </a:cubicBezTo>
                      <a:cubicBezTo>
                        <a:pt x="19607" y="196492"/>
                        <a:pt x="32334" y="199147"/>
                        <a:pt x="41190" y="203575"/>
                      </a:cubicBezTo>
                      <a:cubicBezTo>
                        <a:pt x="48957" y="207458"/>
                        <a:pt x="58136" y="207930"/>
                        <a:pt x="65903" y="211813"/>
                      </a:cubicBezTo>
                      <a:cubicBezTo>
                        <a:pt x="74758" y="216241"/>
                        <a:pt x="81065" y="225683"/>
                        <a:pt x="90617" y="228288"/>
                      </a:cubicBezTo>
                      <a:cubicBezTo>
                        <a:pt x="111975" y="234113"/>
                        <a:pt x="134552" y="233780"/>
                        <a:pt x="156519" y="236526"/>
                      </a:cubicBezTo>
                      <a:cubicBezTo>
                        <a:pt x="236152" y="233780"/>
                        <a:pt x="316028" y="235093"/>
                        <a:pt x="395417" y="228288"/>
                      </a:cubicBezTo>
                      <a:cubicBezTo>
                        <a:pt x="412720" y="226805"/>
                        <a:pt x="428368" y="217305"/>
                        <a:pt x="444844" y="211813"/>
                      </a:cubicBezTo>
                      <a:cubicBezTo>
                        <a:pt x="480306" y="199993"/>
                        <a:pt x="461123" y="205684"/>
                        <a:pt x="502509" y="195337"/>
                      </a:cubicBezTo>
                      <a:cubicBezTo>
                        <a:pt x="510747" y="187099"/>
                        <a:pt x="518272" y="178082"/>
                        <a:pt x="527222" y="170624"/>
                      </a:cubicBezTo>
                      <a:cubicBezTo>
                        <a:pt x="534828" y="164286"/>
                        <a:pt x="544935" y="161149"/>
                        <a:pt x="551936" y="154148"/>
                      </a:cubicBezTo>
                      <a:cubicBezTo>
                        <a:pt x="567903" y="138180"/>
                        <a:pt x="569949" y="124819"/>
                        <a:pt x="576649" y="104721"/>
                      </a:cubicBezTo>
                      <a:cubicBezTo>
                        <a:pt x="571157" y="88245"/>
                        <a:pt x="570267" y="69426"/>
                        <a:pt x="560173" y="55294"/>
                      </a:cubicBezTo>
                      <a:cubicBezTo>
                        <a:pt x="555126" y="48228"/>
                        <a:pt x="543227" y="50939"/>
                        <a:pt x="535460" y="47056"/>
                      </a:cubicBezTo>
                      <a:cubicBezTo>
                        <a:pt x="526604" y="42628"/>
                        <a:pt x="519602" y="35008"/>
                        <a:pt x="510746" y="30580"/>
                      </a:cubicBezTo>
                      <a:cubicBezTo>
                        <a:pt x="485587" y="18000"/>
                        <a:pt x="448963" y="23715"/>
                        <a:pt x="436606" y="22342"/>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4799951" y="540808"/>
                  <a:ext cx="192180" cy="134868"/>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rot="19886973">
                  <a:off x="4806811" y="605865"/>
                  <a:ext cx="134928" cy="103000"/>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6834569" y="637946"/>
                <a:ext cx="144207" cy="150910"/>
                <a:chOff x="4799950" y="526552"/>
                <a:chExt cx="203764" cy="213236"/>
              </a:xfrm>
              <a:solidFill>
                <a:srgbClr val="E0C788"/>
              </a:solidFill>
            </p:grpSpPr>
            <p:sp>
              <p:nvSpPr>
                <p:cNvPr id="209" name="Freeform 208"/>
                <p:cNvSpPr/>
                <p:nvPr/>
              </p:nvSpPr>
              <p:spPr>
                <a:xfrm>
                  <a:off x="4799950" y="526552"/>
                  <a:ext cx="203764" cy="213236"/>
                </a:xfrm>
                <a:custGeom>
                  <a:avLst/>
                  <a:gdLst>
                    <a:gd name="connsiteX0" fmla="*/ 436606 w 576649"/>
                    <a:gd name="connsiteY0" fmla="*/ 22342 h 236526"/>
                    <a:gd name="connsiteX1" fmla="*/ 436606 w 576649"/>
                    <a:gd name="connsiteY1" fmla="*/ 22342 h 236526"/>
                    <a:gd name="connsiteX2" fmla="*/ 362465 w 576649"/>
                    <a:gd name="connsiteY2" fmla="*/ 5867 h 236526"/>
                    <a:gd name="connsiteX3" fmla="*/ 98855 w 576649"/>
                    <a:gd name="connsiteY3" fmla="*/ 22342 h 236526"/>
                    <a:gd name="connsiteX4" fmla="*/ 74141 w 576649"/>
                    <a:gd name="connsiteY4" fmla="*/ 38818 h 236526"/>
                    <a:gd name="connsiteX5" fmla="*/ 49427 w 576649"/>
                    <a:gd name="connsiteY5" fmla="*/ 47056 h 236526"/>
                    <a:gd name="connsiteX6" fmla="*/ 0 w 576649"/>
                    <a:gd name="connsiteY6" fmla="*/ 80007 h 236526"/>
                    <a:gd name="connsiteX7" fmla="*/ 16476 w 576649"/>
                    <a:gd name="connsiteY7" fmla="*/ 187099 h 236526"/>
                    <a:gd name="connsiteX8" fmla="*/ 41190 w 576649"/>
                    <a:gd name="connsiteY8" fmla="*/ 203575 h 236526"/>
                    <a:gd name="connsiteX9" fmla="*/ 65903 w 576649"/>
                    <a:gd name="connsiteY9" fmla="*/ 211813 h 236526"/>
                    <a:gd name="connsiteX10" fmla="*/ 90617 w 576649"/>
                    <a:gd name="connsiteY10" fmla="*/ 228288 h 236526"/>
                    <a:gd name="connsiteX11" fmla="*/ 156519 w 576649"/>
                    <a:gd name="connsiteY11" fmla="*/ 236526 h 236526"/>
                    <a:gd name="connsiteX12" fmla="*/ 395417 w 576649"/>
                    <a:gd name="connsiteY12" fmla="*/ 228288 h 236526"/>
                    <a:gd name="connsiteX13" fmla="*/ 444844 w 576649"/>
                    <a:gd name="connsiteY13" fmla="*/ 211813 h 236526"/>
                    <a:gd name="connsiteX14" fmla="*/ 502509 w 576649"/>
                    <a:gd name="connsiteY14" fmla="*/ 195337 h 236526"/>
                    <a:gd name="connsiteX15" fmla="*/ 527222 w 576649"/>
                    <a:gd name="connsiteY15" fmla="*/ 170624 h 236526"/>
                    <a:gd name="connsiteX16" fmla="*/ 551936 w 576649"/>
                    <a:gd name="connsiteY16" fmla="*/ 154148 h 236526"/>
                    <a:gd name="connsiteX17" fmla="*/ 576649 w 576649"/>
                    <a:gd name="connsiteY17" fmla="*/ 104721 h 236526"/>
                    <a:gd name="connsiteX18" fmla="*/ 560173 w 576649"/>
                    <a:gd name="connsiteY18" fmla="*/ 55294 h 236526"/>
                    <a:gd name="connsiteX19" fmla="*/ 535460 w 576649"/>
                    <a:gd name="connsiteY19" fmla="*/ 47056 h 236526"/>
                    <a:gd name="connsiteX20" fmla="*/ 510746 w 576649"/>
                    <a:gd name="connsiteY20" fmla="*/ 30580 h 236526"/>
                    <a:gd name="connsiteX21" fmla="*/ 436606 w 576649"/>
                    <a:gd name="connsiteY21" fmla="*/ 22342 h 23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649" h="236526">
                      <a:moveTo>
                        <a:pt x="436606" y="22342"/>
                      </a:moveTo>
                      <a:lnTo>
                        <a:pt x="436606" y="22342"/>
                      </a:lnTo>
                      <a:cubicBezTo>
                        <a:pt x="411892" y="16850"/>
                        <a:pt x="387773" y="6533"/>
                        <a:pt x="362465" y="5867"/>
                      </a:cubicBezTo>
                      <a:cubicBezTo>
                        <a:pt x="156745" y="454"/>
                        <a:pt x="194598" y="-9570"/>
                        <a:pt x="98855" y="22342"/>
                      </a:cubicBezTo>
                      <a:cubicBezTo>
                        <a:pt x="90617" y="27834"/>
                        <a:pt x="82997" y="34390"/>
                        <a:pt x="74141" y="38818"/>
                      </a:cubicBezTo>
                      <a:cubicBezTo>
                        <a:pt x="66374" y="42701"/>
                        <a:pt x="57018" y="42839"/>
                        <a:pt x="49427" y="47056"/>
                      </a:cubicBezTo>
                      <a:cubicBezTo>
                        <a:pt x="32118" y="56672"/>
                        <a:pt x="0" y="80007"/>
                        <a:pt x="0" y="80007"/>
                      </a:cubicBezTo>
                      <a:cubicBezTo>
                        <a:pt x="5492" y="115704"/>
                        <a:pt x="5055" y="152835"/>
                        <a:pt x="16476" y="187099"/>
                      </a:cubicBezTo>
                      <a:cubicBezTo>
                        <a:pt x="19607" y="196492"/>
                        <a:pt x="32334" y="199147"/>
                        <a:pt x="41190" y="203575"/>
                      </a:cubicBezTo>
                      <a:cubicBezTo>
                        <a:pt x="48957" y="207458"/>
                        <a:pt x="58136" y="207930"/>
                        <a:pt x="65903" y="211813"/>
                      </a:cubicBezTo>
                      <a:cubicBezTo>
                        <a:pt x="74758" y="216241"/>
                        <a:pt x="81065" y="225683"/>
                        <a:pt x="90617" y="228288"/>
                      </a:cubicBezTo>
                      <a:cubicBezTo>
                        <a:pt x="111975" y="234113"/>
                        <a:pt x="134552" y="233780"/>
                        <a:pt x="156519" y="236526"/>
                      </a:cubicBezTo>
                      <a:cubicBezTo>
                        <a:pt x="236152" y="233780"/>
                        <a:pt x="316028" y="235093"/>
                        <a:pt x="395417" y="228288"/>
                      </a:cubicBezTo>
                      <a:cubicBezTo>
                        <a:pt x="412720" y="226805"/>
                        <a:pt x="428368" y="217305"/>
                        <a:pt x="444844" y="211813"/>
                      </a:cubicBezTo>
                      <a:cubicBezTo>
                        <a:pt x="480306" y="199993"/>
                        <a:pt x="461123" y="205684"/>
                        <a:pt x="502509" y="195337"/>
                      </a:cubicBezTo>
                      <a:cubicBezTo>
                        <a:pt x="510747" y="187099"/>
                        <a:pt x="518272" y="178082"/>
                        <a:pt x="527222" y="170624"/>
                      </a:cubicBezTo>
                      <a:cubicBezTo>
                        <a:pt x="534828" y="164286"/>
                        <a:pt x="544935" y="161149"/>
                        <a:pt x="551936" y="154148"/>
                      </a:cubicBezTo>
                      <a:cubicBezTo>
                        <a:pt x="567903" y="138180"/>
                        <a:pt x="569949" y="124819"/>
                        <a:pt x="576649" y="104721"/>
                      </a:cubicBezTo>
                      <a:cubicBezTo>
                        <a:pt x="571157" y="88245"/>
                        <a:pt x="570267" y="69426"/>
                        <a:pt x="560173" y="55294"/>
                      </a:cubicBezTo>
                      <a:cubicBezTo>
                        <a:pt x="555126" y="48228"/>
                        <a:pt x="543227" y="50939"/>
                        <a:pt x="535460" y="47056"/>
                      </a:cubicBezTo>
                      <a:cubicBezTo>
                        <a:pt x="526604" y="42628"/>
                        <a:pt x="519602" y="35008"/>
                        <a:pt x="510746" y="30580"/>
                      </a:cubicBezTo>
                      <a:cubicBezTo>
                        <a:pt x="485587" y="18000"/>
                        <a:pt x="448963" y="23715"/>
                        <a:pt x="436606" y="22342"/>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4799951" y="540808"/>
                  <a:ext cx="192180" cy="134868"/>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rot="19886973">
                  <a:off x="4806811" y="605865"/>
                  <a:ext cx="134928" cy="103000"/>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7631254" y="643177"/>
                <a:ext cx="144207" cy="150910"/>
                <a:chOff x="4799950" y="526552"/>
                <a:chExt cx="203764" cy="213236"/>
              </a:xfrm>
              <a:solidFill>
                <a:srgbClr val="E0C788"/>
              </a:solidFill>
            </p:grpSpPr>
            <p:sp>
              <p:nvSpPr>
                <p:cNvPr id="206" name="Freeform 205"/>
                <p:cNvSpPr/>
                <p:nvPr/>
              </p:nvSpPr>
              <p:spPr>
                <a:xfrm>
                  <a:off x="4799950" y="526552"/>
                  <a:ext cx="203764" cy="213236"/>
                </a:xfrm>
                <a:custGeom>
                  <a:avLst/>
                  <a:gdLst>
                    <a:gd name="connsiteX0" fmla="*/ 436606 w 576649"/>
                    <a:gd name="connsiteY0" fmla="*/ 22342 h 236526"/>
                    <a:gd name="connsiteX1" fmla="*/ 436606 w 576649"/>
                    <a:gd name="connsiteY1" fmla="*/ 22342 h 236526"/>
                    <a:gd name="connsiteX2" fmla="*/ 362465 w 576649"/>
                    <a:gd name="connsiteY2" fmla="*/ 5867 h 236526"/>
                    <a:gd name="connsiteX3" fmla="*/ 98855 w 576649"/>
                    <a:gd name="connsiteY3" fmla="*/ 22342 h 236526"/>
                    <a:gd name="connsiteX4" fmla="*/ 74141 w 576649"/>
                    <a:gd name="connsiteY4" fmla="*/ 38818 h 236526"/>
                    <a:gd name="connsiteX5" fmla="*/ 49427 w 576649"/>
                    <a:gd name="connsiteY5" fmla="*/ 47056 h 236526"/>
                    <a:gd name="connsiteX6" fmla="*/ 0 w 576649"/>
                    <a:gd name="connsiteY6" fmla="*/ 80007 h 236526"/>
                    <a:gd name="connsiteX7" fmla="*/ 16476 w 576649"/>
                    <a:gd name="connsiteY7" fmla="*/ 187099 h 236526"/>
                    <a:gd name="connsiteX8" fmla="*/ 41190 w 576649"/>
                    <a:gd name="connsiteY8" fmla="*/ 203575 h 236526"/>
                    <a:gd name="connsiteX9" fmla="*/ 65903 w 576649"/>
                    <a:gd name="connsiteY9" fmla="*/ 211813 h 236526"/>
                    <a:gd name="connsiteX10" fmla="*/ 90617 w 576649"/>
                    <a:gd name="connsiteY10" fmla="*/ 228288 h 236526"/>
                    <a:gd name="connsiteX11" fmla="*/ 156519 w 576649"/>
                    <a:gd name="connsiteY11" fmla="*/ 236526 h 236526"/>
                    <a:gd name="connsiteX12" fmla="*/ 395417 w 576649"/>
                    <a:gd name="connsiteY12" fmla="*/ 228288 h 236526"/>
                    <a:gd name="connsiteX13" fmla="*/ 444844 w 576649"/>
                    <a:gd name="connsiteY13" fmla="*/ 211813 h 236526"/>
                    <a:gd name="connsiteX14" fmla="*/ 502509 w 576649"/>
                    <a:gd name="connsiteY14" fmla="*/ 195337 h 236526"/>
                    <a:gd name="connsiteX15" fmla="*/ 527222 w 576649"/>
                    <a:gd name="connsiteY15" fmla="*/ 170624 h 236526"/>
                    <a:gd name="connsiteX16" fmla="*/ 551936 w 576649"/>
                    <a:gd name="connsiteY16" fmla="*/ 154148 h 236526"/>
                    <a:gd name="connsiteX17" fmla="*/ 576649 w 576649"/>
                    <a:gd name="connsiteY17" fmla="*/ 104721 h 236526"/>
                    <a:gd name="connsiteX18" fmla="*/ 560173 w 576649"/>
                    <a:gd name="connsiteY18" fmla="*/ 55294 h 236526"/>
                    <a:gd name="connsiteX19" fmla="*/ 535460 w 576649"/>
                    <a:gd name="connsiteY19" fmla="*/ 47056 h 236526"/>
                    <a:gd name="connsiteX20" fmla="*/ 510746 w 576649"/>
                    <a:gd name="connsiteY20" fmla="*/ 30580 h 236526"/>
                    <a:gd name="connsiteX21" fmla="*/ 436606 w 576649"/>
                    <a:gd name="connsiteY21" fmla="*/ 22342 h 23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649" h="236526">
                      <a:moveTo>
                        <a:pt x="436606" y="22342"/>
                      </a:moveTo>
                      <a:lnTo>
                        <a:pt x="436606" y="22342"/>
                      </a:lnTo>
                      <a:cubicBezTo>
                        <a:pt x="411892" y="16850"/>
                        <a:pt x="387773" y="6533"/>
                        <a:pt x="362465" y="5867"/>
                      </a:cubicBezTo>
                      <a:cubicBezTo>
                        <a:pt x="156745" y="454"/>
                        <a:pt x="194598" y="-9570"/>
                        <a:pt x="98855" y="22342"/>
                      </a:cubicBezTo>
                      <a:cubicBezTo>
                        <a:pt x="90617" y="27834"/>
                        <a:pt x="82997" y="34390"/>
                        <a:pt x="74141" y="38818"/>
                      </a:cubicBezTo>
                      <a:cubicBezTo>
                        <a:pt x="66374" y="42701"/>
                        <a:pt x="57018" y="42839"/>
                        <a:pt x="49427" y="47056"/>
                      </a:cubicBezTo>
                      <a:cubicBezTo>
                        <a:pt x="32118" y="56672"/>
                        <a:pt x="0" y="80007"/>
                        <a:pt x="0" y="80007"/>
                      </a:cubicBezTo>
                      <a:cubicBezTo>
                        <a:pt x="5492" y="115704"/>
                        <a:pt x="5055" y="152835"/>
                        <a:pt x="16476" y="187099"/>
                      </a:cubicBezTo>
                      <a:cubicBezTo>
                        <a:pt x="19607" y="196492"/>
                        <a:pt x="32334" y="199147"/>
                        <a:pt x="41190" y="203575"/>
                      </a:cubicBezTo>
                      <a:cubicBezTo>
                        <a:pt x="48957" y="207458"/>
                        <a:pt x="58136" y="207930"/>
                        <a:pt x="65903" y="211813"/>
                      </a:cubicBezTo>
                      <a:cubicBezTo>
                        <a:pt x="74758" y="216241"/>
                        <a:pt x="81065" y="225683"/>
                        <a:pt x="90617" y="228288"/>
                      </a:cubicBezTo>
                      <a:cubicBezTo>
                        <a:pt x="111975" y="234113"/>
                        <a:pt x="134552" y="233780"/>
                        <a:pt x="156519" y="236526"/>
                      </a:cubicBezTo>
                      <a:cubicBezTo>
                        <a:pt x="236152" y="233780"/>
                        <a:pt x="316028" y="235093"/>
                        <a:pt x="395417" y="228288"/>
                      </a:cubicBezTo>
                      <a:cubicBezTo>
                        <a:pt x="412720" y="226805"/>
                        <a:pt x="428368" y="217305"/>
                        <a:pt x="444844" y="211813"/>
                      </a:cubicBezTo>
                      <a:cubicBezTo>
                        <a:pt x="480306" y="199993"/>
                        <a:pt x="461123" y="205684"/>
                        <a:pt x="502509" y="195337"/>
                      </a:cubicBezTo>
                      <a:cubicBezTo>
                        <a:pt x="510747" y="187099"/>
                        <a:pt x="518272" y="178082"/>
                        <a:pt x="527222" y="170624"/>
                      </a:cubicBezTo>
                      <a:cubicBezTo>
                        <a:pt x="534828" y="164286"/>
                        <a:pt x="544935" y="161149"/>
                        <a:pt x="551936" y="154148"/>
                      </a:cubicBezTo>
                      <a:cubicBezTo>
                        <a:pt x="567903" y="138180"/>
                        <a:pt x="569949" y="124819"/>
                        <a:pt x="576649" y="104721"/>
                      </a:cubicBezTo>
                      <a:cubicBezTo>
                        <a:pt x="571157" y="88245"/>
                        <a:pt x="570267" y="69426"/>
                        <a:pt x="560173" y="55294"/>
                      </a:cubicBezTo>
                      <a:cubicBezTo>
                        <a:pt x="555126" y="48228"/>
                        <a:pt x="543227" y="50939"/>
                        <a:pt x="535460" y="47056"/>
                      </a:cubicBezTo>
                      <a:cubicBezTo>
                        <a:pt x="526604" y="42628"/>
                        <a:pt x="519602" y="35008"/>
                        <a:pt x="510746" y="30580"/>
                      </a:cubicBezTo>
                      <a:cubicBezTo>
                        <a:pt x="485587" y="18000"/>
                        <a:pt x="448963" y="23715"/>
                        <a:pt x="436606" y="22342"/>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4799951" y="540808"/>
                  <a:ext cx="192180" cy="134868"/>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rot="19886973">
                  <a:off x="4806811" y="605865"/>
                  <a:ext cx="134928" cy="103000"/>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0" name="Donut 189"/>
            <p:cNvSpPr/>
            <p:nvPr/>
          </p:nvSpPr>
          <p:spPr>
            <a:xfrm>
              <a:off x="5971405" y="1176425"/>
              <a:ext cx="923448" cy="923448"/>
            </a:xfrm>
            <a:prstGeom prst="donut">
              <a:avLst>
                <a:gd name="adj" fmla="val 920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Rectangle 3"/>
          <p:cNvSpPr/>
          <p:nvPr/>
        </p:nvSpPr>
        <p:spPr>
          <a:xfrm>
            <a:off x="2794503" y="993679"/>
            <a:ext cx="6666368" cy="646331"/>
          </a:xfrm>
          <a:prstGeom prst="rect">
            <a:avLst/>
          </a:prstGeom>
        </p:spPr>
        <p:txBody>
          <a:bodyPr wrap="square">
            <a:spAutoFit/>
          </a:bodyPr>
          <a:lstStyle/>
          <a:p>
            <a:r>
              <a:rPr lang="en-US" i="1" dirty="0">
                <a:solidFill>
                  <a:srgbClr val="FFFF00"/>
                </a:solidFill>
                <a:latin typeface="Abadi" panose="020B0604020104020204" pitchFamily="34" charset="0"/>
              </a:rPr>
              <a:t> 'Stand fast therefore in the liberty wherewith Christ hath made us free, and be not entangled again with the yoke of bondage.' </a:t>
            </a:r>
            <a:endParaRPr lang="en-US" i="1" dirty="0">
              <a:solidFill>
                <a:srgbClr val="FFFF00"/>
              </a:solidFill>
            </a:endParaRPr>
          </a:p>
        </p:txBody>
      </p:sp>
      <p:sp>
        <p:nvSpPr>
          <p:cNvPr id="7" name="Rectangle 6"/>
          <p:cNvSpPr/>
          <p:nvPr/>
        </p:nvSpPr>
        <p:spPr>
          <a:xfrm>
            <a:off x="5537703" y="3845523"/>
            <a:ext cx="6096000" cy="2862322"/>
          </a:xfrm>
          <a:prstGeom prst="rect">
            <a:avLst/>
          </a:prstGeom>
        </p:spPr>
        <p:txBody>
          <a:bodyPr>
            <a:spAutoFit/>
          </a:bodyPr>
          <a:lstStyle/>
          <a:p>
            <a:r>
              <a:rPr lang="en-US" dirty="0">
                <a:solidFill>
                  <a:schemeClr val="bg1"/>
                </a:solidFill>
              </a:rPr>
              <a:t>Too often we are inclined to be impressed with the loud, noisy, and dramatic. </a:t>
            </a:r>
          </a:p>
          <a:p>
            <a:endParaRPr lang="en-US" dirty="0">
              <a:solidFill>
                <a:schemeClr val="bg1"/>
              </a:solidFill>
            </a:endParaRPr>
          </a:p>
          <a:p>
            <a:r>
              <a:rPr lang="en-US" dirty="0">
                <a:solidFill>
                  <a:schemeClr val="bg1"/>
                </a:solidFill>
              </a:rPr>
              <a:t>Students and members in general are sometimes led away from the paths of success because they are swayed by the sensational and artificial light. </a:t>
            </a:r>
          </a:p>
          <a:p>
            <a:endParaRPr lang="en-US" dirty="0">
              <a:solidFill>
                <a:schemeClr val="bg1"/>
              </a:solidFill>
            </a:endParaRPr>
          </a:p>
          <a:p>
            <a:r>
              <a:rPr lang="en-US" dirty="0">
                <a:solidFill>
                  <a:schemeClr val="bg1"/>
                </a:solidFill>
              </a:rPr>
              <a:t>Very often in today’s busy world we ignore the quiet promptings of our leaders and those who guide with soft words. (2)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9593" y="2114376"/>
            <a:ext cx="1219200" cy="1597152"/>
          </a:xfrm>
          <a:prstGeom prst="rect">
            <a:avLst/>
          </a:prstGeom>
        </p:spPr>
      </p:pic>
      <p:grpSp>
        <p:nvGrpSpPr>
          <p:cNvPr id="9" name="Group 8"/>
          <p:cNvGrpSpPr/>
          <p:nvPr/>
        </p:nvGrpSpPr>
        <p:grpSpPr>
          <a:xfrm>
            <a:off x="2879001" y="4295870"/>
            <a:ext cx="2334065" cy="2334065"/>
            <a:chOff x="2879001" y="4295870"/>
            <a:chExt cx="2334065" cy="2334065"/>
          </a:xfrm>
        </p:grpSpPr>
        <p:pic>
          <p:nvPicPr>
            <p:cNvPr id="3074" name="Picture 2" descr="Image result for lights animated 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001" y="4295870"/>
              <a:ext cx="2334065" cy="2334065"/>
            </a:xfrm>
            <a:prstGeom prst="rect">
              <a:avLst/>
            </a:prstGeom>
            <a:noFill/>
            <a:extLst>
              <a:ext uri="{909E8E84-426E-40DD-AFC4-6F175D3DCCD1}">
                <a14:hiddenFill xmlns:a14="http://schemas.microsoft.com/office/drawing/2010/main">
                  <a:solidFill>
                    <a:srgbClr val="FFFFFF"/>
                  </a:solidFill>
                </a14:hiddenFill>
              </a:ext>
            </a:extLst>
          </p:spPr>
        </p:pic>
        <p:sp>
          <p:nvSpPr>
            <p:cNvPr id="254" name="Rectangle 253"/>
            <p:cNvSpPr/>
            <p:nvPr/>
          </p:nvSpPr>
          <p:spPr>
            <a:xfrm>
              <a:off x="3248794" y="4834292"/>
              <a:ext cx="1549544" cy="1200329"/>
            </a:xfrm>
            <a:prstGeom prst="rect">
              <a:avLst/>
            </a:prstGeom>
          </p:spPr>
          <p:txBody>
            <a:bodyPr wrap="square">
              <a:spAutoFit/>
            </a:bodyPr>
            <a:lstStyle/>
            <a:p>
              <a:pPr algn="ctr" fontAlgn="base"/>
              <a:r>
                <a:rPr lang="en-US" sz="2400" dirty="0">
                  <a:solidFill>
                    <a:schemeClr val="bg1"/>
                  </a:solidFill>
                </a:rPr>
                <a:t>To be easily swayed</a:t>
              </a:r>
            </a:p>
          </p:txBody>
        </p:sp>
      </p:grpSp>
    </p:spTree>
    <p:extLst>
      <p:ext uri="{BB962C8B-B14F-4D97-AF65-F5344CB8AC3E}">
        <p14:creationId xmlns:p14="http://schemas.microsoft.com/office/powerpoint/2010/main" val="404243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5:2-15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Free From Bondage?</a:t>
            </a:r>
            <a:endParaRPr lang="en-US" sz="4400" dirty="0">
              <a:solidFill>
                <a:schemeClr val="bg1"/>
              </a:solidFill>
              <a:latin typeface="Britannic Bold" panose="020B090306070302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14677" y="1066108"/>
            <a:ext cx="3733423" cy="1754326"/>
          </a:xfrm>
          <a:prstGeom prst="rect">
            <a:avLst/>
          </a:prstGeom>
        </p:spPr>
        <p:txBody>
          <a:bodyPr wrap="square">
            <a:spAutoFit/>
          </a:bodyPr>
          <a:lstStyle/>
          <a:p>
            <a:r>
              <a:rPr lang="en-US" dirty="0">
                <a:solidFill>
                  <a:schemeClr val="bg1"/>
                </a:solidFill>
                <a:latin typeface="Open Sans"/>
              </a:rPr>
              <a:t>Paul chastened the Galatian Saints for being so easily swayed away from the liberty of the gospel of Jesus Christ and returning instead to the bondage of the law of Moses. </a:t>
            </a:r>
            <a:endParaRPr lang="en-US" dirty="0">
              <a:solidFill>
                <a:schemeClr val="bg1"/>
              </a:solidFill>
            </a:endParaRPr>
          </a:p>
        </p:txBody>
      </p:sp>
      <p:sp>
        <p:nvSpPr>
          <p:cNvPr id="9" name="Rectangle 8"/>
          <p:cNvSpPr/>
          <p:nvPr/>
        </p:nvSpPr>
        <p:spPr>
          <a:xfrm>
            <a:off x="7749766" y="2994495"/>
            <a:ext cx="3793402" cy="1477328"/>
          </a:xfrm>
          <a:prstGeom prst="rect">
            <a:avLst/>
          </a:prstGeom>
        </p:spPr>
        <p:txBody>
          <a:bodyPr wrap="square">
            <a:spAutoFit/>
          </a:bodyPr>
          <a:lstStyle/>
          <a:p>
            <a:r>
              <a:rPr lang="en-US" dirty="0">
                <a:solidFill>
                  <a:schemeClr val="bg1"/>
                </a:solidFill>
                <a:latin typeface="Open Sans"/>
              </a:rPr>
              <a:t>He then clarified that even though followers of Christ had been freed from the bondage of the law of Moses, that did not mean they had the freedom to indulge freely in sin.</a:t>
            </a:r>
            <a:endParaRPr lang="en-US" dirty="0">
              <a:solidFill>
                <a:schemeClr val="bg1"/>
              </a:solidFill>
            </a:endParaRPr>
          </a:p>
        </p:txBody>
      </p:sp>
      <p:grpSp>
        <p:nvGrpSpPr>
          <p:cNvPr id="12" name="Group 11"/>
          <p:cNvGrpSpPr/>
          <p:nvPr/>
        </p:nvGrpSpPr>
        <p:grpSpPr>
          <a:xfrm>
            <a:off x="836691" y="4114500"/>
            <a:ext cx="7374802" cy="2435963"/>
            <a:chOff x="836691" y="4114500"/>
            <a:chExt cx="7374802" cy="2435963"/>
          </a:xfrm>
        </p:grpSpPr>
        <p:sp>
          <p:nvSpPr>
            <p:cNvPr id="10" name="Rectangle 9"/>
            <p:cNvSpPr/>
            <p:nvPr/>
          </p:nvSpPr>
          <p:spPr>
            <a:xfrm>
              <a:off x="2115493" y="4242139"/>
              <a:ext cx="6096000" cy="2308324"/>
            </a:xfrm>
            <a:prstGeom prst="rect">
              <a:avLst/>
            </a:prstGeom>
          </p:spPr>
          <p:txBody>
            <a:bodyPr>
              <a:spAutoFit/>
            </a:bodyPr>
            <a:lstStyle/>
            <a:p>
              <a:r>
                <a:rPr lang="en-US" i="1" dirty="0">
                  <a:solidFill>
                    <a:srgbClr val="FFFF00"/>
                  </a:solidFill>
                  <a:latin typeface="Palatino"/>
                </a:rPr>
                <a:t>But when the righteous </a:t>
              </a:r>
              <a:r>
                <a:rPr lang="en-US" i="1" dirty="0" err="1">
                  <a:solidFill>
                    <a:srgbClr val="FFFF00"/>
                  </a:solidFill>
                  <a:latin typeface="Palatino"/>
                </a:rPr>
                <a:t>turneth</a:t>
              </a:r>
              <a:r>
                <a:rPr lang="en-US" i="1" dirty="0">
                  <a:solidFill>
                    <a:srgbClr val="FFFF00"/>
                  </a:solidFill>
                  <a:latin typeface="Palatino"/>
                </a:rPr>
                <a:t> away from his righteousness, and </a:t>
              </a:r>
              <a:r>
                <a:rPr lang="en-US" i="1" dirty="0" err="1">
                  <a:solidFill>
                    <a:srgbClr val="FFFF00"/>
                  </a:solidFill>
                  <a:latin typeface="Palatino"/>
                </a:rPr>
                <a:t>committeth</a:t>
              </a:r>
              <a:r>
                <a:rPr lang="en-US" i="1" dirty="0">
                  <a:solidFill>
                    <a:srgbClr val="FFFF00"/>
                  </a:solidFill>
                  <a:latin typeface="Palatino"/>
                </a:rPr>
                <a:t> iniquity, and doeth according to all the abominations that the wicked man doeth, shall he live? All his righteousness that he hath done shall not be mentioned: in his trespass that he hath trespassed, and in his sin that he hath sinned, in them shall he die.</a:t>
              </a:r>
            </a:p>
            <a:p>
              <a:r>
                <a:rPr lang="en-US" i="1" dirty="0">
                  <a:solidFill>
                    <a:srgbClr val="FFFF00"/>
                  </a:solidFill>
                  <a:latin typeface="Palatino"/>
                </a:rPr>
                <a:t>Ezekiel 18:24</a:t>
              </a:r>
              <a:endParaRPr lang="en-US" i="1" dirty="0">
                <a:solidFill>
                  <a:srgbClr val="FFFF00"/>
                </a:solidFill>
              </a:endParaRPr>
            </a:p>
          </p:txBody>
        </p:sp>
        <p:grpSp>
          <p:nvGrpSpPr>
            <p:cNvPr id="86" name="Group 85"/>
            <p:cNvGrpSpPr/>
            <p:nvPr/>
          </p:nvGrpSpPr>
          <p:grpSpPr>
            <a:xfrm>
              <a:off x="836691" y="4114500"/>
              <a:ext cx="1010215" cy="2120923"/>
              <a:chOff x="990600" y="837146"/>
              <a:chExt cx="1670060" cy="3506253"/>
            </a:xfrm>
          </p:grpSpPr>
          <p:sp>
            <p:nvSpPr>
              <p:cNvPr id="87" name="Cloud 86"/>
              <p:cNvSpPr/>
              <p:nvPr/>
            </p:nvSpPr>
            <p:spPr>
              <a:xfrm rot="1652747">
                <a:off x="1327221" y="1337134"/>
                <a:ext cx="1062547" cy="121163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671902">
                <a:off x="2303506" y="2638851"/>
                <a:ext cx="357154"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647766">
                <a:off x="990600" y="2578106"/>
                <a:ext cx="337159"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9352409">
                <a:off x="1920476" y="3754200"/>
                <a:ext cx="311632"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647766">
                <a:off x="1562214" y="3742546"/>
                <a:ext cx="310141"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169292">
                <a:off x="1884384" y="1990222"/>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790291">
                <a:off x="1157966" y="1955787"/>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1353756" y="1972080"/>
                <a:ext cx="992877" cy="207364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693270" y="1725922"/>
                <a:ext cx="268108" cy="49320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1452739" y="2847970"/>
                <a:ext cx="795354" cy="201916"/>
                <a:chOff x="5757466" y="264089"/>
                <a:chExt cx="1615640" cy="353036"/>
              </a:xfrm>
              <a:solidFill>
                <a:schemeClr val="tx2">
                  <a:lumMod val="40000"/>
                  <a:lumOff val="60000"/>
                </a:schemeClr>
              </a:solidFill>
            </p:grpSpPr>
            <p:sp>
              <p:nvSpPr>
                <p:cNvPr id="106" name="Rounded Rectangle 105"/>
                <p:cNvSpPr/>
                <p:nvPr/>
              </p:nvSpPr>
              <p:spPr>
                <a:xfrm>
                  <a:off x="5757466" y="264089"/>
                  <a:ext cx="1615640" cy="35303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rot="2670115">
                  <a:off x="5867287" y="296724"/>
                  <a:ext cx="309012" cy="302447"/>
                  <a:chOff x="5757466" y="974350"/>
                  <a:chExt cx="1743980" cy="1706926"/>
                </a:xfrm>
                <a:grpFill/>
              </p:grpSpPr>
              <p:sp>
                <p:nvSpPr>
                  <p:cNvPr id="123" name="Donut 122"/>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onut 125"/>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8" name="Group 107"/>
                <p:cNvGrpSpPr/>
                <p:nvPr/>
              </p:nvGrpSpPr>
              <p:grpSpPr>
                <a:xfrm rot="2670115">
                  <a:off x="6254818" y="301079"/>
                  <a:ext cx="309012" cy="302447"/>
                  <a:chOff x="5757466" y="974350"/>
                  <a:chExt cx="1743980" cy="1706926"/>
                </a:xfrm>
                <a:grpFill/>
              </p:grpSpPr>
              <p:sp>
                <p:nvSpPr>
                  <p:cNvPr id="119" name="Donut 118"/>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Donut 119"/>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120"/>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Donut 121"/>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9" name="Group 108"/>
                <p:cNvGrpSpPr/>
                <p:nvPr/>
              </p:nvGrpSpPr>
              <p:grpSpPr>
                <a:xfrm rot="2670115">
                  <a:off x="6629286" y="301078"/>
                  <a:ext cx="309012" cy="302447"/>
                  <a:chOff x="5757466" y="974350"/>
                  <a:chExt cx="1743980" cy="1706926"/>
                </a:xfrm>
                <a:grpFill/>
              </p:grpSpPr>
              <p:sp>
                <p:nvSpPr>
                  <p:cNvPr id="115" name="Donut 114"/>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onut 116"/>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Donut 117"/>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0" name="Group 109"/>
                <p:cNvGrpSpPr/>
                <p:nvPr/>
              </p:nvGrpSpPr>
              <p:grpSpPr>
                <a:xfrm rot="2670115">
                  <a:off x="7012464" y="292369"/>
                  <a:ext cx="309012" cy="302447"/>
                  <a:chOff x="5757466" y="974350"/>
                  <a:chExt cx="1743980" cy="1706926"/>
                </a:xfrm>
                <a:grpFill/>
              </p:grpSpPr>
              <p:sp>
                <p:nvSpPr>
                  <p:cNvPr id="111" name="Donut 110"/>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111"/>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onut 112"/>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Donut 113"/>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97" name="Trapezoid 96"/>
              <p:cNvSpPr/>
              <p:nvPr/>
            </p:nvSpPr>
            <p:spPr>
              <a:xfrm rot="360163">
                <a:off x="1367413" y="1992038"/>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21155958">
                <a:off x="1946035" y="2010215"/>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98"/>
              <p:cNvSpPr/>
              <p:nvPr/>
            </p:nvSpPr>
            <p:spPr>
              <a:xfrm rot="1652747">
                <a:off x="1288458" y="929756"/>
                <a:ext cx="1062547" cy="1211630"/>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486278" y="1055496"/>
                <a:ext cx="704188" cy="10754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rot="5145672">
                <a:off x="1621272" y="729955"/>
                <a:ext cx="462489" cy="676872"/>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505855" y="1054971"/>
                <a:ext cx="170917" cy="17156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051920" y="1107335"/>
                <a:ext cx="227032" cy="16018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975216">
                <a:off x="2190466" y="1520860"/>
                <a:ext cx="207439" cy="459662"/>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318728" y="1759606"/>
                <a:ext cx="220241" cy="324958"/>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a:off x="3786017" y="1086230"/>
            <a:ext cx="945108" cy="1928574"/>
            <a:chOff x="2119863" y="1327746"/>
            <a:chExt cx="2716093" cy="5542423"/>
          </a:xfrm>
        </p:grpSpPr>
        <p:sp>
          <p:nvSpPr>
            <p:cNvPr id="128" name="Oval 127"/>
            <p:cNvSpPr/>
            <p:nvPr/>
          </p:nvSpPr>
          <p:spPr>
            <a:xfrm rot="20242328">
              <a:off x="3575494" y="6144027"/>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2423817">
              <a:off x="2926472" y="6123747"/>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rot="15280827">
              <a:off x="3073618" y="2002247"/>
              <a:ext cx="977627" cy="153508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0242328">
              <a:off x="4392202" y="4427713"/>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833367">
              <a:off x="2119863" y="4422736"/>
              <a:ext cx="443754" cy="726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2635623" y="3415553"/>
              <a:ext cx="1761565" cy="2944906"/>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1610174">
              <a:off x="2490591" y="2878913"/>
              <a:ext cx="764782" cy="2026975"/>
            </a:xfrm>
            <a:prstGeom prst="trapezoi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9966282">
              <a:off x="3818203" y="2904342"/>
              <a:ext cx="764782" cy="2077848"/>
            </a:xfrm>
            <a:prstGeom prst="trapezoi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2771884" y="2984201"/>
              <a:ext cx="1489042" cy="1997233"/>
            </a:xfrm>
            <a:prstGeom prst="trapezoid">
              <a:avLst>
                <a:gd name="adj" fmla="val 34924"/>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a:off x="3261352" y="2859741"/>
              <a:ext cx="530719" cy="483545"/>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gular Pentagon 137"/>
            <p:cNvSpPr/>
            <p:nvPr/>
          </p:nvSpPr>
          <p:spPr>
            <a:xfrm rot="10800000">
              <a:off x="2908146" y="1819754"/>
              <a:ext cx="1237130" cy="1431672"/>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2736005" y="4818354"/>
              <a:ext cx="1524921" cy="22327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gonal Stripe 139"/>
            <p:cNvSpPr/>
            <p:nvPr/>
          </p:nvSpPr>
          <p:spPr>
            <a:xfrm rot="20497650">
              <a:off x="3141744" y="4890146"/>
              <a:ext cx="643705" cy="1163517"/>
            </a:xfrm>
            <a:prstGeom prst="diagStrip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iagonal Stripe 140"/>
            <p:cNvSpPr/>
            <p:nvPr/>
          </p:nvSpPr>
          <p:spPr>
            <a:xfrm rot="19473589">
              <a:off x="3417797" y="4923658"/>
              <a:ext cx="643705" cy="1163517"/>
            </a:xfrm>
            <a:prstGeom prst="diagStrip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Rounded Rectangle 141"/>
            <p:cNvSpPr/>
            <p:nvPr/>
          </p:nvSpPr>
          <p:spPr>
            <a:xfrm>
              <a:off x="3256674" y="4746086"/>
              <a:ext cx="444039" cy="34773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hord 142"/>
            <p:cNvSpPr/>
            <p:nvPr/>
          </p:nvSpPr>
          <p:spPr>
            <a:xfrm rot="5023930">
              <a:off x="2876225" y="1379736"/>
              <a:ext cx="1300970" cy="1196990"/>
            </a:xfrm>
            <a:prstGeom prst="chord">
              <a:avLst>
                <a:gd name="adj1" fmla="val 6245426"/>
                <a:gd name="adj2" fmla="val 16200000"/>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loud 143"/>
            <p:cNvSpPr/>
            <p:nvPr/>
          </p:nvSpPr>
          <p:spPr>
            <a:xfrm rot="17202411">
              <a:off x="2555290" y="2115154"/>
              <a:ext cx="977627" cy="37120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p:cNvSpPr/>
            <p:nvPr/>
          </p:nvSpPr>
          <p:spPr>
            <a:xfrm rot="15280827">
              <a:off x="3584463" y="2115383"/>
              <a:ext cx="977627" cy="37120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gonal Stripe 145"/>
            <p:cNvSpPr/>
            <p:nvPr/>
          </p:nvSpPr>
          <p:spPr>
            <a:xfrm rot="20595122">
              <a:off x="2802506" y="1950519"/>
              <a:ext cx="434556" cy="980402"/>
            </a:xfrm>
            <a:prstGeom prst="diagStripe">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Diagonal Stripe 146"/>
            <p:cNvSpPr/>
            <p:nvPr/>
          </p:nvSpPr>
          <p:spPr>
            <a:xfrm rot="20085037">
              <a:off x="2909581" y="1927089"/>
              <a:ext cx="434556" cy="980402"/>
            </a:xfrm>
            <a:prstGeom prst="diagStripe">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Chord 147"/>
            <p:cNvSpPr/>
            <p:nvPr/>
          </p:nvSpPr>
          <p:spPr>
            <a:xfrm rot="5023930">
              <a:off x="3107313" y="1310204"/>
              <a:ext cx="718914" cy="1196990"/>
            </a:xfrm>
            <a:prstGeom prst="chord">
              <a:avLst>
                <a:gd name="adj1" fmla="val 6245426"/>
                <a:gd name="adj2" fmla="val 16200000"/>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2878349" y="1801273"/>
              <a:ext cx="1266927" cy="231889"/>
            </a:xfrm>
            <a:prstGeom prst="roundRect">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4744965" y="1299903"/>
            <a:ext cx="697862" cy="1678688"/>
            <a:chOff x="5464515" y="535990"/>
            <a:chExt cx="1528521" cy="3676815"/>
          </a:xfrm>
        </p:grpSpPr>
        <p:grpSp>
          <p:nvGrpSpPr>
            <p:cNvPr id="151" name="Group 150"/>
            <p:cNvGrpSpPr/>
            <p:nvPr/>
          </p:nvGrpSpPr>
          <p:grpSpPr>
            <a:xfrm>
              <a:off x="5879949" y="3554547"/>
              <a:ext cx="618420" cy="658258"/>
              <a:chOff x="5879949" y="3554547"/>
              <a:chExt cx="618420" cy="658258"/>
            </a:xfrm>
          </p:grpSpPr>
          <p:sp>
            <p:nvSpPr>
              <p:cNvPr id="184" name="Oval 183"/>
              <p:cNvSpPr/>
              <p:nvPr/>
            </p:nvSpPr>
            <p:spPr>
              <a:xfrm rot="2247591" flipH="1">
                <a:off x="5888580" y="3567315"/>
                <a:ext cx="277006" cy="645490"/>
              </a:xfrm>
              <a:prstGeom prst="ellipse">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8952234" flipH="1">
                <a:off x="6208361" y="3554547"/>
                <a:ext cx="275681" cy="645490"/>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8952234" flipH="1">
                <a:off x="6247191" y="3696063"/>
                <a:ext cx="251178" cy="3403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851655" flipH="1">
                <a:off x="5879949" y="3682220"/>
                <a:ext cx="266720" cy="3563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Oval 151"/>
            <p:cNvSpPr/>
            <p:nvPr/>
          </p:nvSpPr>
          <p:spPr>
            <a:xfrm rot="1928098" flipH="1">
              <a:off x="5497019" y="2359013"/>
              <a:ext cx="290454" cy="6454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8952234" flipH="1">
              <a:off x="6687001" y="2300520"/>
              <a:ext cx="306035" cy="6454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430708" flipH="1">
              <a:off x="5606080" y="1634810"/>
              <a:ext cx="591588" cy="115137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9809709" flipH="1">
              <a:off x="6251785" y="1597085"/>
              <a:ext cx="591588" cy="115137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flipH="1">
              <a:off x="5786781" y="1782975"/>
              <a:ext cx="882557" cy="210371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ouble Wave 156"/>
            <p:cNvSpPr/>
            <p:nvPr/>
          </p:nvSpPr>
          <p:spPr>
            <a:xfrm rot="5845695" flipH="1">
              <a:off x="4966735" y="1265841"/>
              <a:ext cx="1592592" cy="597031"/>
            </a:xfrm>
            <a:prstGeom prst="doubleWave">
              <a:avLst>
                <a:gd name="adj1" fmla="val 6250"/>
                <a:gd name="adj2" fmla="val -100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ouble Wave 157"/>
            <p:cNvSpPr/>
            <p:nvPr/>
          </p:nvSpPr>
          <p:spPr>
            <a:xfrm rot="15775175">
              <a:off x="5891532" y="1287084"/>
              <a:ext cx="1646513" cy="478262"/>
            </a:xfrm>
            <a:prstGeom prst="doubleWave">
              <a:avLst>
                <a:gd name="adj1" fmla="val 6250"/>
                <a:gd name="adj2" fmla="val -100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flipH="1">
              <a:off x="6067317" y="1361722"/>
              <a:ext cx="321216" cy="6344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flipH="1">
              <a:off x="5828151" y="682741"/>
              <a:ext cx="841186" cy="12063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 Diagonal Corner Rectangle 160"/>
            <p:cNvSpPr/>
            <p:nvPr/>
          </p:nvSpPr>
          <p:spPr>
            <a:xfrm rot="20363465" flipH="1">
              <a:off x="6254656" y="566202"/>
              <a:ext cx="482142" cy="557088"/>
            </a:xfrm>
            <a:prstGeom prst="round2DiagRect">
              <a:avLst>
                <a:gd name="adj1" fmla="val 50000"/>
                <a:gd name="adj2" fmla="val 0"/>
              </a:avLst>
            </a:prstGeom>
            <a:solidFill>
              <a:srgbClr val="E1AE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161"/>
            <p:cNvSpPr/>
            <p:nvPr/>
          </p:nvSpPr>
          <p:spPr>
            <a:xfrm rot="16523337" flipH="1">
              <a:off x="5827143" y="587194"/>
              <a:ext cx="483265" cy="555793"/>
            </a:xfrm>
            <a:prstGeom prst="round2DiagRect">
              <a:avLst>
                <a:gd name="adj1" fmla="val 50000"/>
                <a:gd name="adj2" fmla="val 0"/>
              </a:avLst>
            </a:prstGeom>
            <a:solidFill>
              <a:srgbClr val="E1AE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flipH="1">
              <a:off x="5721809" y="942809"/>
              <a:ext cx="85627" cy="269811"/>
            </a:xfrm>
            <a:prstGeom prst="ellipse">
              <a:avLst/>
            </a:prstGeom>
            <a:solidFill>
              <a:srgbClr val="E1AE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flipH="1">
              <a:off x="6639366" y="877112"/>
              <a:ext cx="152400" cy="269811"/>
            </a:xfrm>
            <a:prstGeom prst="ellipse">
              <a:avLst/>
            </a:prstGeom>
            <a:solidFill>
              <a:srgbClr val="E1AE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419662" flipH="1">
              <a:off x="5536030" y="955496"/>
              <a:ext cx="413572" cy="919839"/>
            </a:xfrm>
            <a:prstGeom prst="trapezoid">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21207335" flipH="1">
              <a:off x="6529314" y="995502"/>
              <a:ext cx="413572" cy="858594"/>
            </a:xfrm>
            <a:prstGeom prst="trapezoid">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a:off x="5648253" y="535990"/>
              <a:ext cx="1226140" cy="477950"/>
              <a:chOff x="5648253" y="535990"/>
              <a:chExt cx="1226140" cy="477950"/>
            </a:xfrm>
          </p:grpSpPr>
          <p:sp>
            <p:nvSpPr>
              <p:cNvPr id="181" name="Rounded Rectangle 180"/>
              <p:cNvSpPr/>
              <p:nvPr/>
            </p:nvSpPr>
            <p:spPr>
              <a:xfrm>
                <a:off x="5648253" y="802874"/>
                <a:ext cx="1226140" cy="211066"/>
              </a:xfrm>
              <a:prstGeom prst="roundRect">
                <a:avLst>
                  <a:gd name="adj" fmla="val 5000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Delay 181"/>
              <p:cNvSpPr/>
              <p:nvPr/>
            </p:nvSpPr>
            <p:spPr>
              <a:xfrm rot="16200000">
                <a:off x="6122865" y="133971"/>
                <a:ext cx="266884" cy="1070921"/>
              </a:xfrm>
              <a:prstGeom prst="flowChartDelay">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5750207" y="746691"/>
                <a:ext cx="1022232" cy="152722"/>
              </a:xfrm>
              <a:prstGeom prst="roundRect">
                <a:avLst>
                  <a:gd name="adj" fmla="val 5000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Trapezoid 167"/>
            <p:cNvSpPr/>
            <p:nvPr/>
          </p:nvSpPr>
          <p:spPr>
            <a:xfrm rot="419662" flipH="1">
              <a:off x="5723823" y="2821083"/>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flipH="1">
              <a:off x="5936899" y="2825186"/>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20989869" flipH="1">
              <a:off x="6398910" y="2827454"/>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flipH="1">
              <a:off x="6173418" y="2833367"/>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5878037" y="2651737"/>
              <a:ext cx="653143" cy="196470"/>
            </a:xfrm>
            <a:prstGeom prst="round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a:off x="5904899" y="2666750"/>
              <a:ext cx="646052" cy="168534"/>
              <a:chOff x="3537039" y="4219263"/>
              <a:chExt cx="1470636" cy="702273"/>
            </a:xfrm>
          </p:grpSpPr>
          <p:grpSp>
            <p:nvGrpSpPr>
              <p:cNvPr id="174" name="Group 173"/>
              <p:cNvGrpSpPr/>
              <p:nvPr/>
            </p:nvGrpSpPr>
            <p:grpSpPr>
              <a:xfrm>
                <a:off x="3537039" y="4219263"/>
                <a:ext cx="1470636" cy="702273"/>
                <a:chOff x="3537039" y="4219263"/>
                <a:chExt cx="1470636" cy="702273"/>
              </a:xfrm>
            </p:grpSpPr>
            <p:sp>
              <p:nvSpPr>
                <p:cNvPr id="176" name="Flowchart: Or 175"/>
                <p:cNvSpPr/>
                <p:nvPr/>
              </p:nvSpPr>
              <p:spPr>
                <a:xfrm>
                  <a:off x="3537039" y="4262126"/>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Collate 176"/>
                <p:cNvSpPr/>
                <p:nvPr/>
              </p:nvSpPr>
              <p:spPr>
                <a:xfrm>
                  <a:off x="3839840" y="4219263"/>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Flowchart: Or 177"/>
                <p:cNvSpPr/>
                <p:nvPr/>
              </p:nvSpPr>
              <p:spPr>
                <a:xfrm>
                  <a:off x="4109544" y="4276592"/>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Collate 178"/>
                <p:cNvSpPr/>
                <p:nvPr/>
              </p:nvSpPr>
              <p:spPr>
                <a:xfrm>
                  <a:off x="4412345" y="4230487"/>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Flowchart: Or 179"/>
                <p:cNvSpPr/>
                <p:nvPr/>
              </p:nvSpPr>
              <p:spPr>
                <a:xfrm>
                  <a:off x="4683254" y="4262126"/>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Flowchart: Collate 174"/>
              <p:cNvSpPr/>
              <p:nvPr/>
            </p:nvSpPr>
            <p:spPr>
              <a:xfrm rot="16367424">
                <a:off x="4115283" y="4230487"/>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55" name="Group 254"/>
          <p:cNvGrpSpPr/>
          <p:nvPr/>
        </p:nvGrpSpPr>
        <p:grpSpPr>
          <a:xfrm>
            <a:off x="6360996" y="1233725"/>
            <a:ext cx="934268" cy="1799935"/>
            <a:chOff x="6398736" y="781053"/>
            <a:chExt cx="2046319" cy="3942381"/>
          </a:xfrm>
        </p:grpSpPr>
        <p:sp>
          <p:nvSpPr>
            <p:cNvPr id="256" name="Cloud 255"/>
            <p:cNvSpPr/>
            <p:nvPr/>
          </p:nvSpPr>
          <p:spPr>
            <a:xfrm rot="16200000" flipH="1">
              <a:off x="6358674" y="1364884"/>
              <a:ext cx="1099110" cy="569738"/>
            </a:xfrm>
            <a:prstGeom prst="clou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Cloud 256"/>
            <p:cNvSpPr/>
            <p:nvPr/>
          </p:nvSpPr>
          <p:spPr>
            <a:xfrm flipH="1">
              <a:off x="7551290" y="1086138"/>
              <a:ext cx="674070" cy="1163517"/>
            </a:xfrm>
            <a:prstGeom prst="clou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4"/>
            <p:cNvSpPr/>
            <p:nvPr/>
          </p:nvSpPr>
          <p:spPr>
            <a:xfrm flipH="1">
              <a:off x="6398736" y="3052990"/>
              <a:ext cx="448049" cy="551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5"/>
            <p:cNvSpPr/>
            <p:nvPr/>
          </p:nvSpPr>
          <p:spPr>
            <a:xfrm flipH="1">
              <a:off x="7935009" y="3018714"/>
              <a:ext cx="510046" cy="611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6"/>
            <p:cNvSpPr/>
            <p:nvPr/>
          </p:nvSpPr>
          <p:spPr>
            <a:xfrm rot="18724763" flipH="1">
              <a:off x="7491383" y="4184769"/>
              <a:ext cx="420981" cy="656350"/>
            </a:xfrm>
            <a:prstGeom prst="ellipse">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7"/>
            <p:cNvSpPr/>
            <p:nvPr/>
          </p:nvSpPr>
          <p:spPr>
            <a:xfrm rot="3076064" flipH="1">
              <a:off x="6949462" y="4158484"/>
              <a:ext cx="420982" cy="656350"/>
            </a:xfrm>
            <a:prstGeom prst="ellipse">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8"/>
            <p:cNvSpPr/>
            <p:nvPr/>
          </p:nvSpPr>
          <p:spPr>
            <a:xfrm rot="20366507" flipH="1">
              <a:off x="7523553" y="2186024"/>
              <a:ext cx="844938" cy="125780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10"/>
            <p:cNvSpPr/>
            <p:nvPr/>
          </p:nvSpPr>
          <p:spPr>
            <a:xfrm rot="1129774" flipH="1">
              <a:off x="6511645" y="2140977"/>
              <a:ext cx="793651" cy="1261150"/>
            </a:xfrm>
            <a:prstGeom prst="trapezoid">
              <a:avLst>
                <a:gd name="adj" fmla="val 32632"/>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12"/>
            <p:cNvSpPr/>
            <p:nvPr/>
          </p:nvSpPr>
          <p:spPr>
            <a:xfrm flipH="1">
              <a:off x="6809296" y="2199306"/>
              <a:ext cx="1211358" cy="2287353"/>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16"/>
            <p:cNvSpPr/>
            <p:nvPr/>
          </p:nvSpPr>
          <p:spPr>
            <a:xfrm flipH="1">
              <a:off x="6809296" y="1014654"/>
              <a:ext cx="1249610" cy="13189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265"/>
            <p:cNvGrpSpPr/>
            <p:nvPr/>
          </p:nvGrpSpPr>
          <p:grpSpPr>
            <a:xfrm>
              <a:off x="6881189" y="3922566"/>
              <a:ext cx="1088224" cy="560707"/>
              <a:chOff x="6553200" y="2979128"/>
              <a:chExt cx="1817276" cy="674913"/>
            </a:xfrm>
          </p:grpSpPr>
          <p:grpSp>
            <p:nvGrpSpPr>
              <p:cNvPr id="320" name="Group 319"/>
              <p:cNvGrpSpPr/>
              <p:nvPr/>
            </p:nvGrpSpPr>
            <p:grpSpPr>
              <a:xfrm>
                <a:off x="7036526" y="2983482"/>
                <a:ext cx="362945" cy="666204"/>
                <a:chOff x="6553200" y="2979128"/>
                <a:chExt cx="362945" cy="666204"/>
              </a:xfrm>
            </p:grpSpPr>
            <p:sp>
              <p:nvSpPr>
                <p:cNvPr id="333" name="Cross 332"/>
                <p:cNvSpPr/>
                <p:nvPr/>
              </p:nvSpPr>
              <p:spPr>
                <a:xfrm>
                  <a:off x="6553200" y="2979128"/>
                  <a:ext cx="361172" cy="666204"/>
                </a:xfrm>
                <a:prstGeom prst="plus">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333"/>
                <p:cNvSpPr/>
                <p:nvPr/>
              </p:nvSpPr>
              <p:spPr>
                <a:xfrm>
                  <a:off x="6559435" y="3127047"/>
                  <a:ext cx="356710" cy="356710"/>
                </a:xfrm>
                <a:prstGeom prst="diamond">
                  <a:avLst/>
                </a:prstGeom>
                <a:solidFill>
                  <a:srgbClr val="826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p:cNvGrpSpPr/>
              <p:nvPr/>
            </p:nvGrpSpPr>
            <p:grpSpPr>
              <a:xfrm>
                <a:off x="6553200" y="2979128"/>
                <a:ext cx="362945" cy="666204"/>
                <a:chOff x="6553200" y="2979128"/>
                <a:chExt cx="362945" cy="666204"/>
              </a:xfrm>
            </p:grpSpPr>
            <p:sp>
              <p:nvSpPr>
                <p:cNvPr id="331" name="Cross 330"/>
                <p:cNvSpPr/>
                <p:nvPr/>
              </p:nvSpPr>
              <p:spPr>
                <a:xfrm>
                  <a:off x="6553200" y="2979128"/>
                  <a:ext cx="361172" cy="666204"/>
                </a:xfrm>
                <a:prstGeom prst="plus">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6559435" y="3127047"/>
                  <a:ext cx="356710" cy="356710"/>
                </a:xfrm>
                <a:prstGeom prst="diamond">
                  <a:avLst/>
                </a:prstGeom>
                <a:solidFill>
                  <a:srgbClr val="826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Diamond 321"/>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3" name="Group 322"/>
              <p:cNvGrpSpPr/>
              <p:nvPr/>
            </p:nvGrpSpPr>
            <p:grpSpPr>
              <a:xfrm>
                <a:off x="7528560" y="2987837"/>
                <a:ext cx="362945" cy="666204"/>
                <a:chOff x="6553200" y="2979128"/>
                <a:chExt cx="362945" cy="666204"/>
              </a:xfrm>
            </p:grpSpPr>
            <p:sp>
              <p:nvSpPr>
                <p:cNvPr id="329" name="Cross 328"/>
                <p:cNvSpPr/>
                <p:nvPr/>
              </p:nvSpPr>
              <p:spPr>
                <a:xfrm>
                  <a:off x="6553200" y="2979128"/>
                  <a:ext cx="361172" cy="666204"/>
                </a:xfrm>
                <a:prstGeom prst="plus">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329"/>
                <p:cNvSpPr/>
                <p:nvPr/>
              </p:nvSpPr>
              <p:spPr>
                <a:xfrm>
                  <a:off x="6559435" y="3127047"/>
                  <a:ext cx="356710" cy="356710"/>
                </a:xfrm>
                <a:prstGeom prst="diamond">
                  <a:avLst/>
                </a:prstGeom>
                <a:solidFill>
                  <a:srgbClr val="826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4" name="Diamond 323"/>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324"/>
              <p:cNvGrpSpPr/>
              <p:nvPr/>
            </p:nvGrpSpPr>
            <p:grpSpPr>
              <a:xfrm>
                <a:off x="8007531" y="2979128"/>
                <a:ext cx="362945" cy="666204"/>
                <a:chOff x="6553200" y="2979128"/>
                <a:chExt cx="362945" cy="666204"/>
              </a:xfrm>
            </p:grpSpPr>
            <p:sp>
              <p:nvSpPr>
                <p:cNvPr id="327" name="Cross 326"/>
                <p:cNvSpPr/>
                <p:nvPr/>
              </p:nvSpPr>
              <p:spPr>
                <a:xfrm>
                  <a:off x="6553200" y="2979128"/>
                  <a:ext cx="361172" cy="666204"/>
                </a:xfrm>
                <a:prstGeom prst="plus">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6559435" y="3127047"/>
                  <a:ext cx="356710" cy="356710"/>
                </a:xfrm>
                <a:prstGeom prst="diamond">
                  <a:avLst/>
                </a:prstGeom>
                <a:solidFill>
                  <a:srgbClr val="826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6" name="Diamond 325"/>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7" name="Trapezoid 12"/>
            <p:cNvSpPr/>
            <p:nvPr/>
          </p:nvSpPr>
          <p:spPr>
            <a:xfrm rot="716205" flipH="1">
              <a:off x="6769561" y="2197719"/>
              <a:ext cx="704905" cy="1613045"/>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12"/>
            <p:cNvSpPr/>
            <p:nvPr/>
          </p:nvSpPr>
          <p:spPr>
            <a:xfrm rot="20949381" flipH="1">
              <a:off x="7453174" y="2217653"/>
              <a:ext cx="704905" cy="1613045"/>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Cloud 268"/>
            <p:cNvSpPr/>
            <p:nvPr/>
          </p:nvSpPr>
          <p:spPr>
            <a:xfrm rot="20552374" flipH="1">
              <a:off x="6974874" y="1801361"/>
              <a:ext cx="960176" cy="706934"/>
            </a:xfrm>
            <a:prstGeom prst="clou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16"/>
            <p:cNvSpPr/>
            <p:nvPr/>
          </p:nvSpPr>
          <p:spPr>
            <a:xfrm flipH="1">
              <a:off x="7287463" y="1928077"/>
              <a:ext cx="318778" cy="1584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270"/>
            <p:cNvGrpSpPr/>
            <p:nvPr/>
          </p:nvGrpSpPr>
          <p:grpSpPr>
            <a:xfrm rot="4697091">
              <a:off x="7275455" y="2953608"/>
              <a:ext cx="1088224" cy="317690"/>
              <a:chOff x="6553200" y="2979128"/>
              <a:chExt cx="1817276" cy="674913"/>
            </a:xfrm>
            <a:solidFill>
              <a:schemeClr val="accent1">
                <a:lumMod val="75000"/>
              </a:schemeClr>
            </a:solidFill>
          </p:grpSpPr>
          <p:grpSp>
            <p:nvGrpSpPr>
              <p:cNvPr id="305" name="Group 304"/>
              <p:cNvGrpSpPr/>
              <p:nvPr/>
            </p:nvGrpSpPr>
            <p:grpSpPr>
              <a:xfrm>
                <a:off x="7036526" y="2983482"/>
                <a:ext cx="362945" cy="666204"/>
                <a:chOff x="6553200" y="2979128"/>
                <a:chExt cx="362945" cy="666204"/>
              </a:xfrm>
              <a:grpFill/>
            </p:grpSpPr>
            <p:sp>
              <p:nvSpPr>
                <p:cNvPr id="318" name="Cross 317"/>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305"/>
              <p:cNvGrpSpPr/>
              <p:nvPr/>
            </p:nvGrpSpPr>
            <p:grpSpPr>
              <a:xfrm>
                <a:off x="6553200" y="2979128"/>
                <a:ext cx="362945" cy="666204"/>
                <a:chOff x="6553200" y="2979128"/>
                <a:chExt cx="362945" cy="666204"/>
              </a:xfrm>
              <a:grpFill/>
            </p:grpSpPr>
            <p:sp>
              <p:nvSpPr>
                <p:cNvPr id="316" name="Cross 315"/>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Diamond 306"/>
              <p:cNvSpPr/>
              <p:nvPr/>
            </p:nvSpPr>
            <p:spPr>
              <a:xfrm>
                <a:off x="6781800" y="3133875"/>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 name="Group 307"/>
              <p:cNvGrpSpPr/>
              <p:nvPr/>
            </p:nvGrpSpPr>
            <p:grpSpPr>
              <a:xfrm>
                <a:off x="7528560" y="2987837"/>
                <a:ext cx="362945" cy="666204"/>
                <a:chOff x="6553200" y="2979128"/>
                <a:chExt cx="362945" cy="666204"/>
              </a:xfrm>
              <a:grpFill/>
            </p:grpSpPr>
            <p:sp>
              <p:nvSpPr>
                <p:cNvPr id="314" name="Cross 313"/>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Diamond 314"/>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9" name="Diamond 308"/>
              <p:cNvSpPr/>
              <p:nvPr/>
            </p:nvSpPr>
            <p:spPr>
              <a:xfrm>
                <a:off x="7273834" y="3138230"/>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309"/>
              <p:cNvGrpSpPr/>
              <p:nvPr/>
            </p:nvGrpSpPr>
            <p:grpSpPr>
              <a:xfrm>
                <a:off x="8007531" y="2979128"/>
                <a:ext cx="362945" cy="666204"/>
                <a:chOff x="6553200" y="2979128"/>
                <a:chExt cx="362945" cy="666204"/>
              </a:xfrm>
              <a:grpFill/>
            </p:grpSpPr>
            <p:sp>
              <p:nvSpPr>
                <p:cNvPr id="312" name="Cross 311"/>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Diamond 310"/>
              <p:cNvSpPr/>
              <p:nvPr/>
            </p:nvSpPr>
            <p:spPr>
              <a:xfrm>
                <a:off x="7752805" y="3129521"/>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p:cNvGrpSpPr/>
            <p:nvPr/>
          </p:nvGrpSpPr>
          <p:grpSpPr>
            <a:xfrm rot="6291281">
              <a:off x="6510847" y="2973021"/>
              <a:ext cx="1088224" cy="317690"/>
              <a:chOff x="6553200" y="2979128"/>
              <a:chExt cx="1817276" cy="674913"/>
            </a:xfrm>
            <a:solidFill>
              <a:schemeClr val="accent1">
                <a:lumMod val="75000"/>
              </a:schemeClr>
            </a:solidFill>
          </p:grpSpPr>
          <p:grpSp>
            <p:nvGrpSpPr>
              <p:cNvPr id="290" name="Group 289"/>
              <p:cNvGrpSpPr/>
              <p:nvPr/>
            </p:nvGrpSpPr>
            <p:grpSpPr>
              <a:xfrm>
                <a:off x="7036526" y="2983482"/>
                <a:ext cx="362945" cy="666204"/>
                <a:chOff x="6553200" y="2979128"/>
                <a:chExt cx="362945" cy="666204"/>
              </a:xfrm>
              <a:grpFill/>
            </p:grpSpPr>
            <p:sp>
              <p:nvSpPr>
                <p:cNvPr id="303" name="Cross 302"/>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290"/>
              <p:cNvGrpSpPr/>
              <p:nvPr/>
            </p:nvGrpSpPr>
            <p:grpSpPr>
              <a:xfrm>
                <a:off x="6553200" y="2979128"/>
                <a:ext cx="362945" cy="666204"/>
                <a:chOff x="6553200" y="2979128"/>
                <a:chExt cx="362945" cy="666204"/>
              </a:xfrm>
              <a:grpFill/>
            </p:grpSpPr>
            <p:sp>
              <p:nvSpPr>
                <p:cNvPr id="301" name="Cross 300"/>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2" name="Diamond 291"/>
              <p:cNvSpPr/>
              <p:nvPr/>
            </p:nvSpPr>
            <p:spPr>
              <a:xfrm>
                <a:off x="6781800" y="3133875"/>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3" name="Group 292"/>
              <p:cNvGrpSpPr/>
              <p:nvPr/>
            </p:nvGrpSpPr>
            <p:grpSpPr>
              <a:xfrm>
                <a:off x="7528560" y="2987837"/>
                <a:ext cx="362945" cy="666204"/>
                <a:chOff x="6553200" y="2979128"/>
                <a:chExt cx="362945" cy="666204"/>
              </a:xfrm>
              <a:grpFill/>
            </p:grpSpPr>
            <p:sp>
              <p:nvSpPr>
                <p:cNvPr id="299" name="Cross 298"/>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4" name="Diamond 293"/>
              <p:cNvSpPr/>
              <p:nvPr/>
            </p:nvSpPr>
            <p:spPr>
              <a:xfrm>
                <a:off x="7273834" y="3138230"/>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5" name="Group 294"/>
              <p:cNvGrpSpPr/>
              <p:nvPr/>
            </p:nvGrpSpPr>
            <p:grpSpPr>
              <a:xfrm>
                <a:off x="8007531" y="2979128"/>
                <a:ext cx="362945" cy="666204"/>
                <a:chOff x="6553200" y="2979128"/>
                <a:chExt cx="362945" cy="666204"/>
              </a:xfrm>
              <a:grpFill/>
            </p:grpSpPr>
            <p:sp>
              <p:nvSpPr>
                <p:cNvPr id="297" name="Cross 296"/>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6" name="Diamond 295"/>
              <p:cNvSpPr/>
              <p:nvPr/>
            </p:nvSpPr>
            <p:spPr>
              <a:xfrm>
                <a:off x="7752805" y="3129521"/>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Flowchart: Stored Data 272"/>
            <p:cNvSpPr/>
            <p:nvPr/>
          </p:nvSpPr>
          <p:spPr>
            <a:xfrm rot="5400000">
              <a:off x="7158353" y="481922"/>
              <a:ext cx="533400" cy="1131661"/>
            </a:xfrm>
            <a:prstGeom prst="flowChartOnlineStorag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273"/>
            <p:cNvGrpSpPr/>
            <p:nvPr/>
          </p:nvGrpSpPr>
          <p:grpSpPr>
            <a:xfrm>
              <a:off x="6889989" y="852423"/>
              <a:ext cx="1088224" cy="317690"/>
              <a:chOff x="6553200" y="2979128"/>
              <a:chExt cx="1817276" cy="674913"/>
            </a:xfrm>
            <a:solidFill>
              <a:schemeClr val="accent1">
                <a:lumMod val="75000"/>
              </a:schemeClr>
            </a:solidFill>
          </p:grpSpPr>
          <p:grpSp>
            <p:nvGrpSpPr>
              <p:cNvPr id="275" name="Group 274"/>
              <p:cNvGrpSpPr/>
              <p:nvPr/>
            </p:nvGrpSpPr>
            <p:grpSpPr>
              <a:xfrm>
                <a:off x="7036526" y="2983482"/>
                <a:ext cx="362945" cy="666204"/>
                <a:chOff x="6553200" y="2979128"/>
                <a:chExt cx="362945" cy="666204"/>
              </a:xfrm>
              <a:grpFill/>
            </p:grpSpPr>
            <p:sp>
              <p:nvSpPr>
                <p:cNvPr id="288" name="Cross 287"/>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288"/>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75"/>
              <p:cNvGrpSpPr/>
              <p:nvPr/>
            </p:nvGrpSpPr>
            <p:grpSpPr>
              <a:xfrm>
                <a:off x="6553200" y="2979128"/>
                <a:ext cx="362945" cy="666204"/>
                <a:chOff x="6553200" y="2979128"/>
                <a:chExt cx="362945" cy="666204"/>
              </a:xfrm>
              <a:grpFill/>
            </p:grpSpPr>
            <p:sp>
              <p:nvSpPr>
                <p:cNvPr id="286" name="Cross 285"/>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Diamond 276"/>
              <p:cNvSpPr/>
              <p:nvPr/>
            </p:nvSpPr>
            <p:spPr>
              <a:xfrm>
                <a:off x="6781800" y="3133875"/>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roup 277"/>
              <p:cNvGrpSpPr/>
              <p:nvPr/>
            </p:nvGrpSpPr>
            <p:grpSpPr>
              <a:xfrm>
                <a:off x="7528560" y="2987837"/>
                <a:ext cx="362945" cy="666204"/>
                <a:chOff x="6553200" y="2979128"/>
                <a:chExt cx="362945" cy="666204"/>
              </a:xfrm>
              <a:grpFill/>
            </p:grpSpPr>
            <p:sp>
              <p:nvSpPr>
                <p:cNvPr id="284" name="Cross 283"/>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9" name="Diamond 278"/>
              <p:cNvSpPr/>
              <p:nvPr/>
            </p:nvSpPr>
            <p:spPr>
              <a:xfrm>
                <a:off x="7273834" y="3138230"/>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0" name="Group 279"/>
              <p:cNvGrpSpPr/>
              <p:nvPr/>
            </p:nvGrpSpPr>
            <p:grpSpPr>
              <a:xfrm>
                <a:off x="8007531" y="2979128"/>
                <a:ext cx="362945" cy="666204"/>
                <a:chOff x="6553200" y="2979128"/>
                <a:chExt cx="362945" cy="666204"/>
              </a:xfrm>
              <a:grpFill/>
            </p:grpSpPr>
            <p:sp>
              <p:nvSpPr>
                <p:cNvPr id="282" name="Cross 281"/>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282"/>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Diamond 280"/>
              <p:cNvSpPr/>
              <p:nvPr/>
            </p:nvSpPr>
            <p:spPr>
              <a:xfrm>
                <a:off x="7752805" y="3129521"/>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 name="Group 159"/>
          <p:cNvGrpSpPr/>
          <p:nvPr/>
        </p:nvGrpSpPr>
        <p:grpSpPr>
          <a:xfrm>
            <a:off x="5541376" y="1439502"/>
            <a:ext cx="741729" cy="1475714"/>
            <a:chOff x="685800" y="609600"/>
            <a:chExt cx="2404519" cy="4949716"/>
          </a:xfrm>
        </p:grpSpPr>
        <p:sp>
          <p:nvSpPr>
            <p:cNvPr id="336" name="Cloud 335"/>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Cloud 345"/>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Chevron 346"/>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8" name="Chevron 347"/>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Rounded Rectangle 348"/>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360"/>
          <p:cNvGrpSpPr/>
          <p:nvPr/>
        </p:nvGrpSpPr>
        <p:grpSpPr>
          <a:xfrm>
            <a:off x="6381184" y="2253420"/>
            <a:ext cx="2652722" cy="318901"/>
            <a:chOff x="421859" y="3733800"/>
            <a:chExt cx="8801585" cy="1058095"/>
          </a:xfrm>
        </p:grpSpPr>
        <p:grpSp>
          <p:nvGrpSpPr>
            <p:cNvPr id="362" name="Group 361"/>
            <p:cNvGrpSpPr/>
            <p:nvPr/>
          </p:nvGrpSpPr>
          <p:grpSpPr>
            <a:xfrm>
              <a:off x="421859" y="3733800"/>
              <a:ext cx="7840531" cy="1058095"/>
              <a:chOff x="-953486" y="3704687"/>
              <a:chExt cx="11715190" cy="1503531"/>
            </a:xfrm>
          </p:grpSpPr>
          <p:sp>
            <p:nvSpPr>
              <p:cNvPr id="364" name="Donut 363"/>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5" name="Donut 364"/>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6" name="Rounded Rectangle 365"/>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onut 366"/>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 name="Donut 367"/>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9" name="Rounded Rectangle 368"/>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3" name="Rounded Rectangle 362"/>
            <p:cNvSpPr/>
            <p:nvPr/>
          </p:nvSpPr>
          <p:spPr>
            <a:xfrm>
              <a:off x="8018755" y="4169458"/>
              <a:ext cx="1204689" cy="2145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49"/>
          <p:cNvGrpSpPr/>
          <p:nvPr/>
        </p:nvGrpSpPr>
        <p:grpSpPr>
          <a:xfrm>
            <a:off x="3829616" y="2245876"/>
            <a:ext cx="2652722" cy="318901"/>
            <a:chOff x="421859" y="3733800"/>
            <a:chExt cx="8801585" cy="1058095"/>
          </a:xfrm>
        </p:grpSpPr>
        <p:grpSp>
          <p:nvGrpSpPr>
            <p:cNvPr id="351" name="Group 350"/>
            <p:cNvGrpSpPr/>
            <p:nvPr/>
          </p:nvGrpSpPr>
          <p:grpSpPr>
            <a:xfrm>
              <a:off x="421859" y="3733800"/>
              <a:ext cx="7840531" cy="1058095"/>
              <a:chOff x="-953486" y="3704687"/>
              <a:chExt cx="11715190" cy="1503531"/>
            </a:xfrm>
          </p:grpSpPr>
          <p:sp>
            <p:nvSpPr>
              <p:cNvPr id="354" name="Donut 353"/>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Donut 354"/>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6" name="Rounded Rectangle 355"/>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onut 356"/>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Donut 357"/>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9" name="Rounded Rectangle 358"/>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3" name="Rounded Rectangle 352"/>
            <p:cNvSpPr/>
            <p:nvPr/>
          </p:nvSpPr>
          <p:spPr>
            <a:xfrm>
              <a:off x="8018755" y="4169458"/>
              <a:ext cx="1204689" cy="2145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8311832" y="1080434"/>
            <a:ext cx="1285534" cy="1766631"/>
            <a:chOff x="1105274" y="4267254"/>
            <a:chExt cx="1285534" cy="1766631"/>
          </a:xfrm>
        </p:grpSpPr>
        <p:grpSp>
          <p:nvGrpSpPr>
            <p:cNvPr id="79" name="Group 78"/>
            <p:cNvGrpSpPr/>
            <p:nvPr/>
          </p:nvGrpSpPr>
          <p:grpSpPr>
            <a:xfrm>
              <a:off x="1105274" y="4332137"/>
              <a:ext cx="961119" cy="1701748"/>
              <a:chOff x="1105274" y="4332137"/>
              <a:chExt cx="961119" cy="1701748"/>
            </a:xfrm>
          </p:grpSpPr>
          <p:sp>
            <p:nvSpPr>
              <p:cNvPr id="80" name="Flowchart: Delay 79"/>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Delay 80"/>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rot="967837">
              <a:off x="1429689" y="4267254"/>
              <a:ext cx="961119" cy="1701748"/>
              <a:chOff x="1105274" y="4332137"/>
              <a:chExt cx="961119" cy="1701748"/>
            </a:xfrm>
          </p:grpSpPr>
          <p:sp>
            <p:nvSpPr>
              <p:cNvPr id="83" name="Flowchart: Delay 82"/>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Delay 83"/>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2" name="Group 371"/>
          <p:cNvGrpSpPr/>
          <p:nvPr/>
        </p:nvGrpSpPr>
        <p:grpSpPr>
          <a:xfrm>
            <a:off x="8258240" y="2285836"/>
            <a:ext cx="1377522" cy="308399"/>
            <a:chOff x="2158296" y="3729446"/>
            <a:chExt cx="6829226" cy="1454013"/>
          </a:xfrm>
        </p:grpSpPr>
        <p:sp>
          <p:nvSpPr>
            <p:cNvPr id="375" name="Donut 374"/>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6" name="Rounded Rectangle 375"/>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Donut 376"/>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 name="Rounded Rectangle 379"/>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995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5:4</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237306" y="1102322"/>
            <a:ext cx="6385711" cy="4524315"/>
          </a:xfrm>
          <a:prstGeom prst="rect">
            <a:avLst/>
          </a:prstGeom>
        </p:spPr>
        <p:txBody>
          <a:bodyPr wrap="square">
            <a:spAutoFit/>
          </a:bodyPr>
          <a:lstStyle/>
          <a:p>
            <a:r>
              <a:rPr lang="en-US" dirty="0">
                <a:solidFill>
                  <a:schemeClr val="bg1"/>
                </a:solidFill>
              </a:rPr>
              <a:t>"As Paul points out, </a:t>
            </a:r>
            <a:r>
              <a:rPr lang="en-US" i="1" dirty="0">
                <a:solidFill>
                  <a:schemeClr val="bg1"/>
                </a:solidFill>
              </a:rPr>
              <a:t>trying</a:t>
            </a:r>
            <a:r>
              <a:rPr lang="en-US" dirty="0">
                <a:solidFill>
                  <a:schemeClr val="bg1"/>
                </a:solidFill>
              </a:rPr>
              <a:t> to keep the commandments is a long way from </a:t>
            </a:r>
            <a:r>
              <a:rPr lang="en-US" i="1" dirty="0">
                <a:solidFill>
                  <a:schemeClr val="bg1"/>
                </a:solidFill>
              </a:rPr>
              <a:t>actually</a:t>
            </a:r>
            <a:r>
              <a:rPr lang="en-US" dirty="0">
                <a:solidFill>
                  <a:schemeClr val="bg1"/>
                </a:solidFill>
              </a:rPr>
              <a:t> keeping them. </a:t>
            </a:r>
          </a:p>
          <a:p>
            <a:endParaRPr lang="en-US" dirty="0">
              <a:solidFill>
                <a:schemeClr val="bg1"/>
              </a:solidFill>
            </a:endParaRPr>
          </a:p>
          <a:p>
            <a:r>
              <a:rPr lang="en-US" dirty="0">
                <a:solidFill>
                  <a:schemeClr val="bg1"/>
                </a:solidFill>
              </a:rPr>
              <a:t>According to him, anyone stupid enough to trust his own ability to keep all the rules makes the atonement of Christ ineffectual in his own life. </a:t>
            </a:r>
          </a:p>
          <a:p>
            <a:endParaRPr lang="en-US" dirty="0">
              <a:solidFill>
                <a:schemeClr val="bg1"/>
              </a:solidFill>
            </a:endParaRPr>
          </a:p>
          <a:p>
            <a:r>
              <a:rPr lang="en-US" dirty="0">
                <a:solidFill>
                  <a:schemeClr val="bg1"/>
                </a:solidFill>
              </a:rPr>
              <a:t>Moreover, anyone who wants to trust entirely in his own righteousness needs to be reminded that righteousness through law requires perfect performance...</a:t>
            </a:r>
          </a:p>
          <a:p>
            <a:endParaRPr lang="en-US" dirty="0">
              <a:solidFill>
                <a:schemeClr val="bg1"/>
              </a:solidFill>
            </a:endParaRPr>
          </a:p>
          <a:p>
            <a:r>
              <a:rPr lang="en-US" dirty="0">
                <a:solidFill>
                  <a:schemeClr val="bg1"/>
                </a:solidFill>
              </a:rPr>
              <a:t>Paul points out that any claim to righteousness based on one's own efforts to keep the commandments requires a perfect record.</a:t>
            </a:r>
          </a:p>
          <a:p>
            <a:endParaRPr lang="en-US" dirty="0">
              <a:solidFill>
                <a:schemeClr val="bg1"/>
              </a:solidFill>
            </a:endParaRPr>
          </a:p>
          <a:p>
            <a:r>
              <a:rPr lang="en-US" dirty="0">
                <a:solidFill>
                  <a:schemeClr val="bg1"/>
                </a:solidFill>
              </a:rPr>
              <a:t> One slip and you are no longer perfect, you have become a sinner-and in this sense we are all sinners." </a:t>
            </a:r>
          </a:p>
        </p:txBody>
      </p:sp>
      <p:sp>
        <p:nvSpPr>
          <p:cNvPr id="2" name="Rectangle 1"/>
          <p:cNvSpPr/>
          <p:nvPr/>
        </p:nvSpPr>
        <p:spPr>
          <a:xfrm>
            <a:off x="11749250" y="6488668"/>
            <a:ext cx="442750" cy="369332"/>
          </a:xfrm>
          <a:prstGeom prst="rect">
            <a:avLst/>
          </a:prstGeom>
        </p:spPr>
        <p:txBody>
          <a:bodyPr wrap="none">
            <a:spAutoFit/>
          </a:bodyPr>
          <a:lstStyle/>
          <a:p>
            <a:r>
              <a:rPr lang="en-US" dirty="0">
                <a:solidFill>
                  <a:schemeClr val="bg1"/>
                </a:solidFill>
              </a:rPr>
              <a:t>(3)</a:t>
            </a:r>
          </a:p>
        </p:txBody>
      </p:sp>
      <p:grpSp>
        <p:nvGrpSpPr>
          <p:cNvPr id="352" name="Group 351"/>
          <p:cNvGrpSpPr/>
          <p:nvPr/>
        </p:nvGrpSpPr>
        <p:grpSpPr>
          <a:xfrm>
            <a:off x="8691326" y="4549366"/>
            <a:ext cx="2300335" cy="1684011"/>
            <a:chOff x="1143000" y="2590800"/>
            <a:chExt cx="3200400" cy="2342924"/>
          </a:xfrm>
        </p:grpSpPr>
        <p:sp>
          <p:nvSpPr>
            <p:cNvPr id="371" name="Rounded Rectangle 2"/>
            <p:cNvSpPr/>
            <p:nvPr/>
          </p:nvSpPr>
          <p:spPr>
            <a:xfrm>
              <a:off x="2552700" y="2619780"/>
              <a:ext cx="1790700" cy="2313944"/>
            </a:xfrm>
            <a:prstGeom prst="roundRect">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3"/>
            <p:cNvSpPr/>
            <p:nvPr/>
          </p:nvSpPr>
          <p:spPr>
            <a:xfrm>
              <a:off x="2667000" y="2590800"/>
              <a:ext cx="1524000" cy="2313944"/>
            </a:xfrm>
            <a:prstGeom prst="roundRect">
              <a:avLst>
                <a:gd name="adj" fmla="val 619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4"/>
            <p:cNvSpPr/>
            <p:nvPr/>
          </p:nvSpPr>
          <p:spPr>
            <a:xfrm>
              <a:off x="1143000" y="2590800"/>
              <a:ext cx="1524000" cy="2313944"/>
            </a:xfrm>
            <a:prstGeom prst="roundRect">
              <a:avLst>
                <a:gd name="adj" fmla="val 4286"/>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p:cNvSpPr/>
            <p:nvPr/>
          </p:nvSpPr>
          <p:spPr>
            <a:xfrm>
              <a:off x="2870200" y="2627118"/>
              <a:ext cx="1301750" cy="2109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extBox 378"/>
            <p:cNvSpPr txBox="1"/>
            <p:nvPr/>
          </p:nvSpPr>
          <p:spPr>
            <a:xfrm>
              <a:off x="2955967" y="2802020"/>
              <a:ext cx="1063831" cy="553689"/>
            </a:xfrm>
            <a:prstGeom prst="rect">
              <a:avLst/>
            </a:prstGeom>
            <a:noFill/>
          </p:spPr>
          <p:txBody>
            <a:bodyPr wrap="square" rtlCol="0">
              <a:spAutoFit/>
            </a:bodyPr>
            <a:lstStyle/>
            <a:p>
              <a:pPr algn="ctr"/>
              <a:endParaRPr lang="en-US" sz="2800" dirty="0">
                <a:latin typeface="Comic Sans MS" pitchFamily="66" charset="0"/>
              </a:endParaRPr>
            </a:p>
          </p:txBody>
        </p:sp>
        <p:grpSp>
          <p:nvGrpSpPr>
            <p:cNvPr id="381" name="Group 380"/>
            <p:cNvGrpSpPr/>
            <p:nvPr/>
          </p:nvGrpSpPr>
          <p:grpSpPr>
            <a:xfrm>
              <a:off x="2546829" y="2970007"/>
              <a:ext cx="217714" cy="1537165"/>
              <a:chOff x="2489200" y="2992799"/>
              <a:chExt cx="381000" cy="1350209"/>
            </a:xfrm>
          </p:grpSpPr>
          <p:sp>
            <p:nvSpPr>
              <p:cNvPr id="446" name="Frame 12"/>
              <p:cNvSpPr/>
              <p:nvPr/>
            </p:nvSpPr>
            <p:spPr>
              <a:xfrm>
                <a:off x="2489200" y="2992799"/>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7" name="Frame 446"/>
              <p:cNvSpPr/>
              <p:nvPr/>
            </p:nvSpPr>
            <p:spPr>
              <a:xfrm>
                <a:off x="2489200" y="3527257"/>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8" name="Frame 447"/>
              <p:cNvSpPr/>
              <p:nvPr/>
            </p:nvSpPr>
            <p:spPr>
              <a:xfrm>
                <a:off x="2489200" y="4033585"/>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2" name="Group 381"/>
            <p:cNvGrpSpPr/>
            <p:nvPr/>
          </p:nvGrpSpPr>
          <p:grpSpPr>
            <a:xfrm>
              <a:off x="1251857" y="2717800"/>
              <a:ext cx="1288143" cy="2042886"/>
              <a:chOff x="1251857" y="2717800"/>
              <a:chExt cx="1288143" cy="2042886"/>
            </a:xfrm>
          </p:grpSpPr>
          <p:sp>
            <p:nvSpPr>
              <p:cNvPr id="415" name="Rounded Rectangle 3"/>
              <p:cNvSpPr/>
              <p:nvPr/>
            </p:nvSpPr>
            <p:spPr>
              <a:xfrm>
                <a:off x="1251857" y="2717800"/>
                <a:ext cx="1288143" cy="2042886"/>
              </a:xfrm>
              <a:prstGeom prst="roundRect">
                <a:avLst>
                  <a:gd name="adj"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6" name="Group 415"/>
              <p:cNvGrpSpPr/>
              <p:nvPr/>
            </p:nvGrpSpPr>
            <p:grpSpPr>
              <a:xfrm>
                <a:off x="1295400" y="2786743"/>
                <a:ext cx="1172029" cy="667657"/>
                <a:chOff x="5450115" y="914400"/>
                <a:chExt cx="2100942" cy="1436914"/>
              </a:xfrm>
            </p:grpSpPr>
            <p:cxnSp>
              <p:nvCxnSpPr>
                <p:cNvPr id="432" name="Straight Connector 431"/>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7" name="Group 416"/>
              <p:cNvGrpSpPr/>
              <p:nvPr/>
            </p:nvGrpSpPr>
            <p:grpSpPr>
              <a:xfrm>
                <a:off x="1324429" y="3933372"/>
                <a:ext cx="1172029" cy="667657"/>
                <a:chOff x="5450115" y="914400"/>
                <a:chExt cx="2100942" cy="1436914"/>
              </a:xfrm>
            </p:grpSpPr>
            <p:cxnSp>
              <p:nvCxnSpPr>
                <p:cNvPr id="418" name="Straight Connector 417"/>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3" name="Group 382"/>
            <p:cNvGrpSpPr/>
            <p:nvPr/>
          </p:nvGrpSpPr>
          <p:grpSpPr>
            <a:xfrm>
              <a:off x="2819400" y="2667000"/>
              <a:ext cx="1288143" cy="2042886"/>
              <a:chOff x="1251857" y="2717800"/>
              <a:chExt cx="1288143" cy="2042886"/>
            </a:xfrm>
          </p:grpSpPr>
          <p:sp>
            <p:nvSpPr>
              <p:cNvPr id="384" name="Rounded Rectangle 3"/>
              <p:cNvSpPr/>
              <p:nvPr/>
            </p:nvSpPr>
            <p:spPr>
              <a:xfrm>
                <a:off x="1251857" y="2717800"/>
                <a:ext cx="1288143" cy="2042886"/>
              </a:xfrm>
              <a:prstGeom prst="roundRect">
                <a:avLst>
                  <a:gd name="adj"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49"/>
              <p:cNvGrpSpPr/>
              <p:nvPr/>
            </p:nvGrpSpPr>
            <p:grpSpPr>
              <a:xfrm>
                <a:off x="1295400" y="2786743"/>
                <a:ext cx="1172029" cy="667657"/>
                <a:chOff x="5450115" y="914400"/>
                <a:chExt cx="2100942" cy="1436914"/>
              </a:xfrm>
            </p:grpSpPr>
            <p:cxnSp>
              <p:nvCxnSpPr>
                <p:cNvPr id="401" name="Straight Connector 400"/>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6" name="Group 50"/>
              <p:cNvGrpSpPr/>
              <p:nvPr/>
            </p:nvGrpSpPr>
            <p:grpSpPr>
              <a:xfrm>
                <a:off x="1324429" y="3933372"/>
                <a:ext cx="1172029" cy="667657"/>
                <a:chOff x="5450115" y="914400"/>
                <a:chExt cx="2100942" cy="1436914"/>
              </a:xfrm>
            </p:grpSpPr>
            <p:cxnSp>
              <p:nvCxnSpPr>
                <p:cNvPr id="387" name="Straight Connector 386"/>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 name="5-Point Star 3"/>
          <p:cNvSpPr/>
          <p:nvPr/>
        </p:nvSpPr>
        <p:spPr>
          <a:xfrm>
            <a:off x="8981038" y="5088047"/>
            <a:ext cx="497940" cy="497941"/>
          </a:xfrm>
          <a:prstGeom prst="star5">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5-Point Star 448"/>
          <p:cNvSpPr/>
          <p:nvPr/>
        </p:nvSpPr>
        <p:spPr>
          <a:xfrm>
            <a:off x="10093106" y="5050325"/>
            <a:ext cx="497940" cy="497941"/>
          </a:xfrm>
          <a:prstGeom prst="star5">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06" y="198139"/>
            <a:ext cx="952500" cy="1047750"/>
          </a:xfrm>
          <a:prstGeom prst="rect">
            <a:avLst/>
          </a:prstGeom>
        </p:spPr>
      </p:pic>
      <p:sp>
        <p:nvSpPr>
          <p:cNvPr id="12" name="Rectangle 11"/>
          <p:cNvSpPr/>
          <p:nvPr/>
        </p:nvSpPr>
        <p:spPr>
          <a:xfrm>
            <a:off x="7645400" y="114300"/>
            <a:ext cx="2324100" cy="421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p:cNvGrpSpPr/>
          <p:nvPr/>
        </p:nvGrpSpPr>
        <p:grpSpPr>
          <a:xfrm>
            <a:off x="8033550" y="411862"/>
            <a:ext cx="1578163" cy="3776132"/>
            <a:chOff x="8893629" y="1000337"/>
            <a:chExt cx="1578163" cy="3776132"/>
          </a:xfrm>
        </p:grpSpPr>
        <p:grpSp>
          <p:nvGrpSpPr>
            <p:cNvPr id="240" name="Group 239"/>
            <p:cNvGrpSpPr/>
            <p:nvPr/>
          </p:nvGrpSpPr>
          <p:grpSpPr>
            <a:xfrm>
              <a:off x="9236385" y="1000337"/>
              <a:ext cx="854305" cy="3776132"/>
              <a:chOff x="3774774" y="976912"/>
              <a:chExt cx="854305" cy="3776132"/>
            </a:xfrm>
          </p:grpSpPr>
          <p:sp>
            <p:nvSpPr>
              <p:cNvPr id="249" name="Rounded Rectangle 248"/>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rot="19769779">
                <a:off x="4351451" y="1843091"/>
                <a:ext cx="263635" cy="102580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rot="1069183">
                <a:off x="3789270" y="3285066"/>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rot="7027031">
                <a:off x="3409889" y="2210669"/>
                <a:ext cx="1067555" cy="28499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Rounded Rectangle 240"/>
            <p:cNvSpPr/>
            <p:nvPr/>
          </p:nvSpPr>
          <p:spPr>
            <a:xfrm rot="13137123">
              <a:off x="8980357" y="2811036"/>
              <a:ext cx="1067555" cy="28499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p:cNvGrpSpPr/>
            <p:nvPr/>
          </p:nvGrpSpPr>
          <p:grpSpPr>
            <a:xfrm>
              <a:off x="8893629" y="1654195"/>
              <a:ext cx="1578163" cy="1502663"/>
              <a:chOff x="849086" y="3047566"/>
              <a:chExt cx="2721428" cy="2591234"/>
            </a:xfrm>
          </p:grpSpPr>
          <p:sp>
            <p:nvSpPr>
              <p:cNvPr id="245" name="Cube 244"/>
              <p:cNvSpPr/>
              <p:nvPr/>
            </p:nvSpPr>
            <p:spPr>
              <a:xfrm>
                <a:off x="849086" y="3788229"/>
                <a:ext cx="2721428" cy="1850571"/>
              </a:xfrm>
              <a:prstGeom prst="cub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6" name="Picture 245"/>
              <p:cNvPicPr>
                <a:picLocks noChangeAspect="1"/>
              </p:cNvPicPr>
              <p:nvPr/>
            </p:nvPicPr>
            <p:blipFill rotWithShape="1">
              <a:blip r:embed="rId4" cstate="print">
                <a:extLst>
                  <a:ext uri="{28A0092B-C50C-407E-A947-70E740481C1C}">
                    <a14:useLocalDpi xmlns:a14="http://schemas.microsoft.com/office/drawing/2010/main" val="0"/>
                  </a:ext>
                </a:extLst>
              </a:blip>
              <a:srcRect t="4439" r="3738" b="36463"/>
              <a:stretch/>
            </p:blipFill>
            <p:spPr>
              <a:xfrm rot="596145">
                <a:off x="2038168" y="3211090"/>
                <a:ext cx="1132550" cy="875439"/>
              </a:xfrm>
              <a:prstGeom prst="rect">
                <a:avLst/>
              </a:prstGeom>
            </p:spPr>
          </p:pic>
          <p:pic>
            <p:nvPicPr>
              <p:cNvPr id="247" name="Picture 246"/>
              <p:cNvPicPr>
                <a:picLocks noChangeAspect="1"/>
              </p:cNvPicPr>
              <p:nvPr/>
            </p:nvPicPr>
            <p:blipFill rotWithShape="1">
              <a:blip r:embed="rId5" cstate="print">
                <a:extLst>
                  <a:ext uri="{28A0092B-C50C-407E-A947-70E740481C1C}">
                    <a14:useLocalDpi xmlns:a14="http://schemas.microsoft.com/office/drawing/2010/main" val="0"/>
                  </a:ext>
                </a:extLst>
              </a:blip>
              <a:srcRect l="12178" r="10937" b="4515"/>
              <a:stretch/>
            </p:blipFill>
            <p:spPr>
              <a:xfrm rot="20297980">
                <a:off x="1304752" y="3047566"/>
                <a:ext cx="817962" cy="1121664"/>
              </a:xfrm>
              <a:prstGeom prst="rect">
                <a:avLst/>
              </a:prstGeom>
            </p:spPr>
          </p:pic>
          <p:sp>
            <p:nvSpPr>
              <p:cNvPr id="248" name="Diagonal Stripe 247"/>
              <p:cNvSpPr/>
              <p:nvPr/>
            </p:nvSpPr>
            <p:spPr>
              <a:xfrm rot="3037767">
                <a:off x="1270370" y="3390316"/>
                <a:ext cx="1438614" cy="1754695"/>
              </a:xfrm>
              <a:prstGeom prst="diagStripe">
                <a:avLst>
                  <a:gd name="adj" fmla="val 758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3" name="Rounded Rectangle 242"/>
            <p:cNvSpPr/>
            <p:nvPr/>
          </p:nvSpPr>
          <p:spPr>
            <a:xfrm rot="5185666">
              <a:off x="9809869" y="2921617"/>
              <a:ext cx="263635" cy="35895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rot="5185666">
              <a:off x="9124069" y="2943388"/>
              <a:ext cx="263635" cy="35895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213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47" presetClass="exit" presetSubtype="0" fill="hold" grpId="1" nodeType="withEffect">
                                  <p:stCondLst>
                                    <p:cond delay="0"/>
                                  </p:stCondLst>
                                  <p:childTnLst>
                                    <p:animEffect transition="out" filter="fade">
                                      <p:cBhvr>
                                        <p:cTn id="26" dur="1000"/>
                                        <p:tgtEl>
                                          <p:spTgt spid="4"/>
                                        </p:tgtEl>
                                      </p:cBhvr>
                                    </p:animEffect>
                                    <p:anim calcmode="lin" valueType="num">
                                      <p:cBhvr>
                                        <p:cTn id="27" dur="1000"/>
                                        <p:tgtEl>
                                          <p:spTgt spid="4"/>
                                        </p:tgtEl>
                                        <p:attrNameLst>
                                          <p:attrName>ppt_x</p:attrName>
                                        </p:attrNameLst>
                                      </p:cBhvr>
                                      <p:tavLst>
                                        <p:tav tm="0">
                                          <p:val>
                                            <p:strVal val="ppt_x"/>
                                          </p:val>
                                        </p:tav>
                                        <p:tav tm="100000">
                                          <p:val>
                                            <p:strVal val="ppt_x"/>
                                          </p:val>
                                        </p:tav>
                                      </p:tavLst>
                                    </p:anim>
                                    <p:anim calcmode="lin" valueType="num">
                                      <p:cBhvr>
                                        <p:cTn id="28" dur="1000"/>
                                        <p:tgtEl>
                                          <p:spTgt spid="4"/>
                                        </p:tgtEl>
                                        <p:attrNameLst>
                                          <p:attrName>ppt_y</p:attrName>
                                        </p:attrNameLst>
                                      </p:cBhvr>
                                      <p:tavLst>
                                        <p:tav tm="0">
                                          <p:val>
                                            <p:strVal val="ppt_y"/>
                                          </p:val>
                                        </p:tav>
                                        <p:tav tm="100000">
                                          <p:val>
                                            <p:strVal val="ppt_y-.1"/>
                                          </p:val>
                                        </p:tav>
                                      </p:tavLst>
                                    </p:anim>
                                    <p:set>
                                      <p:cBhvr>
                                        <p:cTn id="29" dur="1" fill="hold">
                                          <p:stCondLst>
                                            <p:cond delay="999"/>
                                          </p:stCondLst>
                                        </p:cTn>
                                        <p:tgtEl>
                                          <p:spTgt spid="4"/>
                                        </p:tgtEl>
                                        <p:attrNameLst>
                                          <p:attrName>style.visibility</p:attrName>
                                        </p:attrNameLst>
                                      </p:cBhvr>
                                      <p:to>
                                        <p:strVal val="hidden"/>
                                      </p:to>
                                    </p:set>
                                  </p:childTnLst>
                                </p:cTn>
                              </p:par>
                              <p:par>
                                <p:cTn id="30" presetID="47" presetClass="exit" presetSubtype="0" fill="hold" grpId="1" nodeType="withEffect">
                                  <p:stCondLst>
                                    <p:cond delay="0"/>
                                  </p:stCondLst>
                                  <p:childTnLst>
                                    <p:animEffect transition="out" filter="fade">
                                      <p:cBhvr>
                                        <p:cTn id="31" dur="1000"/>
                                        <p:tgtEl>
                                          <p:spTgt spid="449"/>
                                        </p:tgtEl>
                                      </p:cBhvr>
                                    </p:animEffect>
                                    <p:anim calcmode="lin" valueType="num">
                                      <p:cBhvr>
                                        <p:cTn id="32" dur="1000"/>
                                        <p:tgtEl>
                                          <p:spTgt spid="449"/>
                                        </p:tgtEl>
                                        <p:attrNameLst>
                                          <p:attrName>ppt_x</p:attrName>
                                        </p:attrNameLst>
                                      </p:cBhvr>
                                      <p:tavLst>
                                        <p:tav tm="0">
                                          <p:val>
                                            <p:strVal val="ppt_x"/>
                                          </p:val>
                                        </p:tav>
                                        <p:tav tm="100000">
                                          <p:val>
                                            <p:strVal val="ppt_x"/>
                                          </p:val>
                                        </p:tav>
                                      </p:tavLst>
                                    </p:anim>
                                    <p:anim calcmode="lin" valueType="num">
                                      <p:cBhvr>
                                        <p:cTn id="33" dur="1000"/>
                                        <p:tgtEl>
                                          <p:spTgt spid="449"/>
                                        </p:tgtEl>
                                        <p:attrNameLst>
                                          <p:attrName>ppt_y</p:attrName>
                                        </p:attrNameLst>
                                      </p:cBhvr>
                                      <p:tavLst>
                                        <p:tav tm="0">
                                          <p:val>
                                            <p:strVal val="ppt_y"/>
                                          </p:val>
                                        </p:tav>
                                        <p:tav tm="100000">
                                          <p:val>
                                            <p:strVal val="ppt_y-.1"/>
                                          </p:val>
                                        </p:tav>
                                      </p:tavLst>
                                    </p:anim>
                                    <p:set>
                                      <p:cBhvr>
                                        <p:cTn id="34" dur="1" fill="hold">
                                          <p:stCondLst>
                                            <p:cond delay="999"/>
                                          </p:stCondLst>
                                        </p:cTn>
                                        <p:tgtEl>
                                          <p:spTgt spid="4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49" grpId="0" animBg="1"/>
      <p:bldP spid="44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5:16-17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To Be Free</a:t>
            </a:r>
            <a:endParaRPr lang="en-US" sz="4400" dirty="0">
              <a:solidFill>
                <a:schemeClr val="bg1"/>
              </a:solidFill>
              <a:latin typeface="Britannic Bold" panose="020B090306070302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594510" y="1183804"/>
            <a:ext cx="3760207" cy="1200329"/>
          </a:xfrm>
          <a:prstGeom prst="rect">
            <a:avLst/>
          </a:prstGeom>
        </p:spPr>
        <p:txBody>
          <a:bodyPr wrap="square">
            <a:spAutoFit/>
          </a:bodyPr>
          <a:lstStyle/>
          <a:p>
            <a:r>
              <a:rPr lang="en-US" dirty="0">
                <a:solidFill>
                  <a:schemeClr val="bg1"/>
                </a:solidFill>
                <a:latin typeface="Open Sans"/>
              </a:rPr>
              <a:t>Paul taught that the liberty of Christ meant that disciples were free to be led by the Spirit and were not constrained by the law. (1)</a:t>
            </a:r>
            <a:endParaRPr lang="en-US" dirty="0">
              <a:solidFill>
                <a:schemeClr val="bg1"/>
              </a:solidFill>
            </a:endParaRPr>
          </a:p>
        </p:txBody>
      </p:sp>
      <p:sp>
        <p:nvSpPr>
          <p:cNvPr id="2" name="Rectangle 1"/>
          <p:cNvSpPr/>
          <p:nvPr/>
        </p:nvSpPr>
        <p:spPr>
          <a:xfrm>
            <a:off x="4487500" y="4534546"/>
            <a:ext cx="7495393" cy="1754326"/>
          </a:xfrm>
          <a:prstGeom prst="rect">
            <a:avLst/>
          </a:prstGeom>
        </p:spPr>
        <p:txBody>
          <a:bodyPr wrap="square">
            <a:spAutoFit/>
          </a:bodyPr>
          <a:lstStyle/>
          <a:p>
            <a:r>
              <a:rPr lang="en-US" dirty="0">
                <a:solidFill>
                  <a:schemeClr val="bg1"/>
                </a:solidFill>
                <a:latin typeface="Open Sans"/>
              </a:rPr>
              <a:t>“True freedom lies in obedience to the counsels of God. …</a:t>
            </a:r>
          </a:p>
          <a:p>
            <a:endParaRPr lang="en-US" dirty="0">
              <a:solidFill>
                <a:schemeClr val="bg1"/>
              </a:solidFill>
              <a:latin typeface="Open Sans"/>
            </a:endParaRPr>
          </a:p>
          <a:p>
            <a:r>
              <a:rPr lang="en-US" dirty="0">
                <a:solidFill>
                  <a:schemeClr val="bg1"/>
                </a:solidFill>
                <a:latin typeface="Open Sans"/>
              </a:rPr>
              <a:t>The gospel is not a philosophy of repression, as so many regard it. </a:t>
            </a:r>
          </a:p>
          <a:p>
            <a:endParaRPr lang="en-US" dirty="0">
              <a:solidFill>
                <a:schemeClr val="bg1"/>
              </a:solidFill>
              <a:latin typeface="Open Sans"/>
            </a:endParaRPr>
          </a:p>
          <a:p>
            <a:r>
              <a:rPr lang="en-US" dirty="0">
                <a:solidFill>
                  <a:schemeClr val="bg1"/>
                </a:solidFill>
                <a:latin typeface="Open Sans"/>
              </a:rPr>
              <a:t>It is a plan of freedom that gives discipline to appetite and direction to behavior. Its fruits are sweet and its rewards are liberal.” (4)</a:t>
            </a:r>
            <a:endParaRPr lang="en-US" dirty="0">
              <a:solidFill>
                <a:schemeClr val="bg1"/>
              </a:solidFill>
            </a:endParaRPr>
          </a:p>
        </p:txBody>
      </p:sp>
      <p:sp>
        <p:nvSpPr>
          <p:cNvPr id="4" name="Block Arc 3"/>
          <p:cNvSpPr/>
          <p:nvPr/>
        </p:nvSpPr>
        <p:spPr>
          <a:xfrm>
            <a:off x="5959052" y="2100403"/>
            <a:ext cx="1332091" cy="1722703"/>
          </a:xfrm>
          <a:prstGeom prst="blockArc">
            <a:avLst>
              <a:gd name="adj1" fmla="val 10800000"/>
              <a:gd name="adj2" fmla="val 54563"/>
              <a:gd name="adj3" fmla="val 1336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Group 26"/>
          <p:cNvGrpSpPr/>
          <p:nvPr/>
        </p:nvGrpSpPr>
        <p:grpSpPr>
          <a:xfrm>
            <a:off x="5723683" y="2771456"/>
            <a:ext cx="1817853" cy="1297036"/>
            <a:chOff x="5723683" y="2771456"/>
            <a:chExt cx="1817853" cy="1297036"/>
          </a:xfrm>
        </p:grpSpPr>
        <p:sp>
          <p:nvSpPr>
            <p:cNvPr id="19" name="Rounded Rectangle 18"/>
            <p:cNvSpPr/>
            <p:nvPr/>
          </p:nvSpPr>
          <p:spPr>
            <a:xfrm>
              <a:off x="5723683" y="2771456"/>
              <a:ext cx="1817853" cy="1297036"/>
            </a:xfrm>
            <a:prstGeom prst="roundRect">
              <a:avLst>
                <a:gd name="adj" fmla="val 1203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489885" y="3046888"/>
              <a:ext cx="325511" cy="701100"/>
            </a:xfrm>
            <a:custGeom>
              <a:avLst/>
              <a:gdLst>
                <a:gd name="connsiteX0" fmla="*/ 294238 w 588476"/>
                <a:gd name="connsiteY0" fmla="*/ 0 h 1267485"/>
                <a:gd name="connsiteX1" fmla="*/ 588476 w 588476"/>
                <a:gd name="connsiteY1" fmla="*/ 294238 h 1267485"/>
                <a:gd name="connsiteX2" fmla="*/ 458749 w 588476"/>
                <a:gd name="connsiteY2" fmla="*/ 538225 h 1267485"/>
                <a:gd name="connsiteX3" fmla="*/ 410085 w 588476"/>
                <a:gd name="connsiteY3" fmla="*/ 564639 h 1267485"/>
                <a:gd name="connsiteX4" fmla="*/ 497940 w 588476"/>
                <a:gd name="connsiteY4" fmla="*/ 1267485 h 1267485"/>
                <a:gd name="connsiteX5" fmla="*/ 90534 w 588476"/>
                <a:gd name="connsiteY5" fmla="*/ 1267485 h 1267485"/>
                <a:gd name="connsiteX6" fmla="*/ 178390 w 588476"/>
                <a:gd name="connsiteY6" fmla="*/ 564639 h 1267485"/>
                <a:gd name="connsiteX7" fmla="*/ 129727 w 588476"/>
                <a:gd name="connsiteY7" fmla="*/ 538225 h 1267485"/>
                <a:gd name="connsiteX8" fmla="*/ 0 w 588476"/>
                <a:gd name="connsiteY8" fmla="*/ 294238 h 1267485"/>
                <a:gd name="connsiteX9" fmla="*/ 294238 w 588476"/>
                <a:gd name="connsiteY9" fmla="*/ 0 h 126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476" h="1267485">
                  <a:moveTo>
                    <a:pt x="294238" y="0"/>
                  </a:moveTo>
                  <a:cubicBezTo>
                    <a:pt x="456741" y="0"/>
                    <a:pt x="588476" y="131735"/>
                    <a:pt x="588476" y="294238"/>
                  </a:cubicBezTo>
                  <a:cubicBezTo>
                    <a:pt x="588476" y="395802"/>
                    <a:pt x="537017" y="485348"/>
                    <a:pt x="458749" y="538225"/>
                  </a:cubicBezTo>
                  <a:lnTo>
                    <a:pt x="410085" y="564639"/>
                  </a:lnTo>
                  <a:lnTo>
                    <a:pt x="497940" y="1267485"/>
                  </a:lnTo>
                  <a:lnTo>
                    <a:pt x="90534" y="1267485"/>
                  </a:lnTo>
                  <a:lnTo>
                    <a:pt x="178390" y="564639"/>
                  </a:lnTo>
                  <a:lnTo>
                    <a:pt x="129727" y="538225"/>
                  </a:lnTo>
                  <a:cubicBezTo>
                    <a:pt x="51459" y="485348"/>
                    <a:pt x="0" y="395802"/>
                    <a:pt x="0" y="294238"/>
                  </a:cubicBezTo>
                  <a:cubicBezTo>
                    <a:pt x="0" y="131735"/>
                    <a:pt x="131735" y="0"/>
                    <a:pt x="294238"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985156" y="2837132"/>
            <a:ext cx="2065324" cy="927289"/>
            <a:chOff x="8003263" y="2945774"/>
            <a:chExt cx="2065324" cy="927289"/>
          </a:xfrm>
        </p:grpSpPr>
        <p:grpSp>
          <p:nvGrpSpPr>
            <p:cNvPr id="12" name="Group 15"/>
            <p:cNvGrpSpPr/>
            <p:nvPr/>
          </p:nvGrpSpPr>
          <p:grpSpPr>
            <a:xfrm rot="5400000">
              <a:off x="8572280" y="2376757"/>
              <a:ext cx="927289" cy="2065324"/>
              <a:chOff x="2438400" y="2514600"/>
              <a:chExt cx="1676400" cy="3733799"/>
            </a:xfrm>
          </p:grpSpPr>
          <p:sp>
            <p:nvSpPr>
              <p:cNvPr id="13" name="Left Arrow Callout 12"/>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Callout 13"/>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nut 14"/>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8066637" y="3177766"/>
              <a:ext cx="1602463" cy="369332"/>
            </a:xfrm>
            <a:prstGeom prst="rect">
              <a:avLst/>
            </a:prstGeom>
            <a:noFill/>
          </p:spPr>
          <p:txBody>
            <a:bodyPr wrap="square" rtlCol="0">
              <a:spAutoFit/>
            </a:bodyPr>
            <a:lstStyle/>
            <a:p>
              <a:r>
                <a:rPr lang="en-US" dirty="0"/>
                <a:t>Obedience</a:t>
              </a:r>
            </a:p>
          </p:txBody>
        </p:sp>
      </p:gr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782" y="4784662"/>
            <a:ext cx="964666" cy="1202855"/>
          </a:xfrm>
          <a:prstGeom prst="rect">
            <a:avLst/>
          </a:prstGeom>
        </p:spPr>
      </p:pic>
    </p:spTree>
    <p:extLst>
      <p:ext uri="{BB962C8B-B14F-4D97-AF65-F5344CB8AC3E}">
        <p14:creationId xmlns:p14="http://schemas.microsoft.com/office/powerpoint/2010/main" val="1547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42" presetClass="path" presetSubtype="0" accel="50000" decel="50000" fill="hold" nodeType="withEffect">
                                  <p:stCondLst>
                                    <p:cond delay="0"/>
                                  </p:stCondLst>
                                  <p:childTnLst>
                                    <p:animMotion origin="layout" path="M -3.33333E-6 0 L -0.11914 -0.00995 " pathEditMode="relative" rAng="0" ptsTypes="AA">
                                      <p:cBhvr>
                                        <p:cTn id="24" dur="2000" fill="hold"/>
                                        <p:tgtEl>
                                          <p:spTgt spid="25"/>
                                        </p:tgtEl>
                                        <p:attrNameLst>
                                          <p:attrName>ppt_x</p:attrName>
                                          <p:attrName>ppt_y</p:attrName>
                                        </p:attrNameLst>
                                      </p:cBhvr>
                                      <p:rCtr x="-5964" y="-509"/>
                                    </p:animMotion>
                                  </p:childTnLst>
                                </p:cTn>
                              </p:par>
                              <p:par>
                                <p:cTn id="25" presetID="42" presetClass="path" presetSubtype="0" accel="50000" decel="50000" fill="hold" grpId="1" nodeType="withEffect">
                                  <p:stCondLst>
                                    <p:cond delay="2000"/>
                                  </p:stCondLst>
                                  <p:childTnLst>
                                    <p:animMotion origin="layout" path="M 6.25E-7 -2.96296E-6 L -0.00052 -0.08009 " pathEditMode="relative" rAng="0" ptsTypes="AA">
                                      <p:cBhvr>
                                        <p:cTn id="26" dur="2000" fill="hold"/>
                                        <p:tgtEl>
                                          <p:spTgt spid="4"/>
                                        </p:tgtEl>
                                        <p:attrNameLst>
                                          <p:attrName>ppt_x</p:attrName>
                                          <p:attrName>ppt_y</p:attrName>
                                        </p:attrNameLst>
                                      </p:cBhvr>
                                      <p:rCtr x="-26" y="-4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5:19-21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4 Categories of Sin</a:t>
            </a:r>
            <a:endParaRPr lang="en-US" sz="4400" dirty="0">
              <a:solidFill>
                <a:schemeClr val="bg1"/>
              </a:solidFill>
              <a:latin typeface="Britannic Bold" panose="020B090306070302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691001" y="1287713"/>
            <a:ext cx="5536125" cy="5324535"/>
          </a:xfrm>
          <a:prstGeom prst="rect">
            <a:avLst/>
          </a:prstGeom>
        </p:spPr>
        <p:txBody>
          <a:bodyPr wrap="square">
            <a:spAutoFit/>
          </a:bodyPr>
          <a:lstStyle/>
          <a:p>
            <a:r>
              <a:rPr lang="en-US" sz="2000" dirty="0">
                <a:solidFill>
                  <a:schemeClr val="bg1"/>
                </a:solidFill>
              </a:rPr>
              <a:t>(1) Sexual sins. “Fornication” refers to any immoral sexual relationship; “lasciviousness” refers to unbridled or excessive lust. </a:t>
            </a:r>
          </a:p>
          <a:p>
            <a:endParaRPr lang="en-US" sz="2000" dirty="0">
              <a:solidFill>
                <a:schemeClr val="bg1"/>
              </a:solidFill>
            </a:endParaRPr>
          </a:p>
          <a:p>
            <a:r>
              <a:rPr lang="en-US" sz="2000" dirty="0">
                <a:solidFill>
                  <a:schemeClr val="bg1"/>
                </a:solidFill>
              </a:rPr>
              <a:t>(2) Sins from the religious realm, such as idolatry and witchcraft. </a:t>
            </a:r>
          </a:p>
          <a:p>
            <a:endParaRPr lang="en-US" sz="2000" dirty="0">
              <a:solidFill>
                <a:schemeClr val="bg1"/>
              </a:solidFill>
            </a:endParaRPr>
          </a:p>
          <a:p>
            <a:r>
              <a:rPr lang="en-US" sz="2000" dirty="0">
                <a:solidFill>
                  <a:schemeClr val="bg1"/>
                </a:solidFill>
              </a:rPr>
              <a:t>(3) Sins against other persons. “Variance” can be interpreted as discord and is an outgrowth of “hatred”; “emulations” are actions carried out in order to equal or be superior to another, often out of jealousy. </a:t>
            </a:r>
          </a:p>
          <a:p>
            <a:endParaRPr lang="en-US" sz="2000" dirty="0">
              <a:solidFill>
                <a:schemeClr val="bg1"/>
              </a:solidFill>
            </a:endParaRPr>
          </a:p>
          <a:p>
            <a:r>
              <a:rPr lang="en-US" sz="2000" dirty="0">
                <a:solidFill>
                  <a:schemeClr val="bg1"/>
                </a:solidFill>
              </a:rPr>
              <a:t>(4) Sins associated with alcohol: “drunkenness” and “</a:t>
            </a:r>
            <a:r>
              <a:rPr lang="en-US" sz="2000" dirty="0" err="1">
                <a:solidFill>
                  <a:schemeClr val="bg1"/>
                </a:solidFill>
              </a:rPr>
              <a:t>revellings</a:t>
            </a:r>
            <a:r>
              <a:rPr lang="en-US" sz="2000" dirty="0">
                <a:solidFill>
                  <a:schemeClr val="bg1"/>
                </a:solidFill>
              </a:rPr>
              <a:t>.” Paul warned that those who habitually participate in these sins “shall not inherit the kingdom of God” (1)</a:t>
            </a:r>
          </a:p>
        </p:txBody>
      </p:sp>
      <p:grpSp>
        <p:nvGrpSpPr>
          <p:cNvPr id="22" name="Group 21"/>
          <p:cNvGrpSpPr/>
          <p:nvPr/>
        </p:nvGrpSpPr>
        <p:grpSpPr>
          <a:xfrm>
            <a:off x="9859533" y="3948031"/>
            <a:ext cx="1285592" cy="1466662"/>
            <a:chOff x="7043596" y="4943192"/>
            <a:chExt cx="1285592" cy="1466662"/>
          </a:xfrm>
        </p:grpSpPr>
        <p:sp>
          <p:nvSpPr>
            <p:cNvPr id="28" name="Rounded Rectangle 27"/>
            <p:cNvSpPr/>
            <p:nvPr/>
          </p:nvSpPr>
          <p:spPr>
            <a:xfrm>
              <a:off x="7043596" y="4943192"/>
              <a:ext cx="1285592"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7333307" y="5662805"/>
              <a:ext cx="816847" cy="574164"/>
              <a:chOff x="457200" y="2699749"/>
              <a:chExt cx="3639265" cy="2558051"/>
            </a:xfrm>
          </p:grpSpPr>
          <p:grpSp>
            <p:nvGrpSpPr>
              <p:cNvPr id="52" name="Group 51"/>
              <p:cNvGrpSpPr/>
              <p:nvPr/>
            </p:nvGrpSpPr>
            <p:grpSpPr>
              <a:xfrm>
                <a:off x="2018466" y="2699749"/>
                <a:ext cx="2077999" cy="342839"/>
                <a:chOff x="2018466" y="2699749"/>
                <a:chExt cx="2077999" cy="342839"/>
              </a:xfrm>
            </p:grpSpPr>
            <p:grpSp>
              <p:nvGrpSpPr>
                <p:cNvPr id="57" name="Group 132"/>
                <p:cNvGrpSpPr/>
                <p:nvPr/>
              </p:nvGrpSpPr>
              <p:grpSpPr>
                <a:xfrm rot="18087768">
                  <a:off x="2695159" y="2023056"/>
                  <a:ext cx="323014" cy="1676400"/>
                  <a:chOff x="5029200" y="1295400"/>
                  <a:chExt cx="990600" cy="2438400"/>
                </a:xfrm>
              </p:grpSpPr>
              <p:sp>
                <p:nvSpPr>
                  <p:cNvPr id="62" name="Rounded Rectangle 61"/>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33"/>
                <p:cNvGrpSpPr/>
                <p:nvPr/>
              </p:nvGrpSpPr>
              <p:grpSpPr>
                <a:xfrm rot="2745629">
                  <a:off x="3001537" y="1947661"/>
                  <a:ext cx="284855" cy="1905000"/>
                  <a:chOff x="5029200" y="1295400"/>
                  <a:chExt cx="990600" cy="2438400"/>
                </a:xfrm>
              </p:grpSpPr>
              <p:sp>
                <p:nvSpPr>
                  <p:cNvPr id="59" name="Rounded Rectangle 58"/>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a:off x="457200" y="3657600"/>
                <a:ext cx="1898820" cy="1600200"/>
                <a:chOff x="914400" y="4419600"/>
                <a:chExt cx="1898820" cy="1600200"/>
              </a:xfrm>
            </p:grpSpPr>
            <p:sp>
              <p:nvSpPr>
                <p:cNvPr id="54" name="Circular Arrow 53"/>
                <p:cNvSpPr/>
                <p:nvPr/>
              </p:nvSpPr>
              <p:spPr>
                <a:xfrm rot="5831179">
                  <a:off x="1141800" y="4235758"/>
                  <a:ext cx="1451157" cy="1891683"/>
                </a:xfrm>
                <a:prstGeom prst="circular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ounded Rectangle 54"/>
                <p:cNvSpPr/>
                <p:nvPr/>
              </p:nvSpPr>
              <p:spPr>
                <a:xfrm>
                  <a:off x="914400" y="4419600"/>
                  <a:ext cx="1295400" cy="1600200"/>
                </a:xfrm>
                <a:prstGeom prst="roundRect">
                  <a:avLst>
                    <a:gd name="adj" fmla="val 97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026459" y="4477871"/>
                  <a:ext cx="1066800" cy="228600"/>
                </a:xfrm>
                <a:prstGeom prst="ellips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p:cNvGrpSpPr/>
            <p:nvPr/>
          </p:nvGrpSpPr>
          <p:grpSpPr>
            <a:xfrm rot="1638786">
              <a:off x="8024212" y="5734466"/>
              <a:ext cx="116658" cy="589182"/>
              <a:chOff x="609600" y="346364"/>
              <a:chExt cx="685800" cy="3463636"/>
            </a:xfrm>
          </p:grpSpPr>
          <p:sp>
            <p:nvSpPr>
              <p:cNvPr id="47" name="Rounded Rectangle 46"/>
              <p:cNvSpPr/>
              <p:nvPr/>
            </p:nvSpPr>
            <p:spPr>
              <a:xfrm>
                <a:off x="838200" y="2057400"/>
                <a:ext cx="228600" cy="15240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914399" y="346364"/>
                <a:ext cx="103909" cy="114300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609600" y="1371600"/>
                <a:ext cx="685800" cy="1524000"/>
              </a:xfrm>
              <a:prstGeom prst="roundRect">
                <a:avLst>
                  <a:gd name="adj" fmla="val 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09600" y="1371600"/>
                <a:ext cx="685800" cy="609600"/>
              </a:xfrm>
              <a:prstGeom prst="roundRect">
                <a:avLst>
                  <a:gd name="adj" fmla="val 45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5400000">
                <a:off x="800100" y="3390900"/>
                <a:ext cx="304800" cy="5334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7624678" y="5037891"/>
              <a:ext cx="453116" cy="357892"/>
              <a:chOff x="9199981" y="5735008"/>
              <a:chExt cx="453116" cy="357892"/>
            </a:xfrm>
          </p:grpSpPr>
          <p:pic>
            <p:nvPicPr>
              <p:cNvPr id="33" name="Picture 2" descr="https://upload.wikimedia.org/wikipedia/commons/thumb/4/44/Cannabis_leaf_2.svg/444px-Cannabis_leaf_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5097">
                <a:off x="9238775" y="5735008"/>
                <a:ext cx="302775" cy="327324"/>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p:cNvSpPr/>
              <p:nvPr/>
            </p:nvSpPr>
            <p:spPr>
              <a:xfrm>
                <a:off x="9460326" y="5992840"/>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495298" y="5975916"/>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508516" y="6016521"/>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9471203" y="6016237"/>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518670" y="6001996"/>
                <a:ext cx="48913" cy="46120"/>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532622" y="6034412"/>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437401" y="6037599"/>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497639" y="6046106"/>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567594" y="6037599"/>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567584" y="6001982"/>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604907" y="6042855"/>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20240275">
                <a:off x="9199981" y="5951846"/>
                <a:ext cx="157420" cy="81988"/>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2068382">
                <a:off x="9282648" y="5998639"/>
                <a:ext cx="157420" cy="81988"/>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reeform 31"/>
            <p:cNvSpPr/>
            <p:nvPr/>
          </p:nvSpPr>
          <p:spPr>
            <a:xfrm>
              <a:off x="7282811" y="5051834"/>
              <a:ext cx="236037" cy="660903"/>
            </a:xfrm>
            <a:custGeom>
              <a:avLst/>
              <a:gdLst>
                <a:gd name="connsiteX0" fmla="*/ 264547 w 762000"/>
                <a:gd name="connsiteY0" fmla="*/ 0 h 2133600"/>
                <a:gd name="connsiteX1" fmla="*/ 497453 w 762000"/>
                <a:gd name="connsiteY1" fmla="*/ 0 h 2133600"/>
                <a:gd name="connsiteX2" fmla="*/ 609600 w 762000"/>
                <a:gd name="connsiteY2" fmla="*/ 112147 h 2133600"/>
                <a:gd name="connsiteX3" fmla="*/ 609600 w 762000"/>
                <a:gd name="connsiteY3" fmla="*/ 845168 h 2133600"/>
                <a:gd name="connsiteX4" fmla="*/ 647843 w 762000"/>
                <a:gd name="connsiteY4" fmla="*/ 852889 h 2133600"/>
                <a:gd name="connsiteX5" fmla="*/ 762000 w 762000"/>
                <a:gd name="connsiteY5" fmla="*/ 1025111 h 2133600"/>
                <a:gd name="connsiteX6" fmla="*/ 762000 w 762000"/>
                <a:gd name="connsiteY6" fmla="*/ 1946689 h 2133600"/>
                <a:gd name="connsiteX7" fmla="*/ 575089 w 762000"/>
                <a:gd name="connsiteY7" fmla="*/ 2133600 h 2133600"/>
                <a:gd name="connsiteX8" fmla="*/ 186911 w 762000"/>
                <a:gd name="connsiteY8" fmla="*/ 2133600 h 2133600"/>
                <a:gd name="connsiteX9" fmla="*/ 0 w 762000"/>
                <a:gd name="connsiteY9" fmla="*/ 1946689 h 2133600"/>
                <a:gd name="connsiteX10" fmla="*/ 0 w 762000"/>
                <a:gd name="connsiteY10" fmla="*/ 1025111 h 2133600"/>
                <a:gd name="connsiteX11" fmla="*/ 114157 w 762000"/>
                <a:gd name="connsiteY11" fmla="*/ 852889 h 2133600"/>
                <a:gd name="connsiteX12" fmla="*/ 152400 w 762000"/>
                <a:gd name="connsiteY12" fmla="*/ 845168 h 2133600"/>
                <a:gd name="connsiteX13" fmla="*/ 152400 w 762000"/>
                <a:gd name="connsiteY13" fmla="*/ 112147 h 2133600"/>
                <a:gd name="connsiteX14" fmla="*/ 264547 w 762000"/>
                <a:gd name="connsiteY14"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000" h="2133600">
                  <a:moveTo>
                    <a:pt x="264547" y="0"/>
                  </a:moveTo>
                  <a:lnTo>
                    <a:pt x="497453" y="0"/>
                  </a:lnTo>
                  <a:cubicBezTo>
                    <a:pt x="559390" y="0"/>
                    <a:pt x="609600" y="50210"/>
                    <a:pt x="609600" y="112147"/>
                  </a:cubicBezTo>
                  <a:lnTo>
                    <a:pt x="609600" y="845168"/>
                  </a:lnTo>
                  <a:lnTo>
                    <a:pt x="647843" y="852889"/>
                  </a:lnTo>
                  <a:cubicBezTo>
                    <a:pt x="714929" y="881263"/>
                    <a:pt x="762000" y="947690"/>
                    <a:pt x="762000" y="1025111"/>
                  </a:cubicBezTo>
                  <a:lnTo>
                    <a:pt x="762000" y="1946689"/>
                  </a:lnTo>
                  <a:cubicBezTo>
                    <a:pt x="762000" y="2049917"/>
                    <a:pt x="678317" y="2133600"/>
                    <a:pt x="575089" y="2133600"/>
                  </a:cubicBezTo>
                  <a:lnTo>
                    <a:pt x="186911" y="2133600"/>
                  </a:lnTo>
                  <a:cubicBezTo>
                    <a:pt x="83683" y="2133600"/>
                    <a:pt x="0" y="2049917"/>
                    <a:pt x="0" y="1946689"/>
                  </a:cubicBezTo>
                  <a:lnTo>
                    <a:pt x="0" y="1025111"/>
                  </a:lnTo>
                  <a:cubicBezTo>
                    <a:pt x="0" y="947690"/>
                    <a:pt x="47072" y="881263"/>
                    <a:pt x="114157" y="852889"/>
                  </a:cubicBezTo>
                  <a:lnTo>
                    <a:pt x="152400" y="845168"/>
                  </a:lnTo>
                  <a:lnTo>
                    <a:pt x="152400" y="112147"/>
                  </a:lnTo>
                  <a:cubicBezTo>
                    <a:pt x="152400" y="50210"/>
                    <a:pt x="202610" y="0"/>
                    <a:pt x="264547" y="0"/>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839675" y="995333"/>
            <a:ext cx="1478731" cy="1509023"/>
            <a:chOff x="10118756" y="4985442"/>
            <a:chExt cx="1478731" cy="1509023"/>
          </a:xfrm>
        </p:grpSpPr>
        <p:sp>
          <p:nvSpPr>
            <p:cNvPr id="74" name="Rounded Rectangle 73"/>
            <p:cNvSpPr/>
            <p:nvPr/>
          </p:nvSpPr>
          <p:spPr>
            <a:xfrm>
              <a:off x="10118756" y="4985442"/>
              <a:ext cx="1433465"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10221683" y="5288734"/>
              <a:ext cx="621947" cy="677501"/>
              <a:chOff x="3532202" y="3505200"/>
              <a:chExt cx="2667000" cy="2905225"/>
            </a:xfrm>
          </p:grpSpPr>
          <p:grpSp>
            <p:nvGrpSpPr>
              <p:cNvPr id="95" name="Group 94"/>
              <p:cNvGrpSpPr/>
              <p:nvPr/>
            </p:nvGrpSpPr>
            <p:grpSpPr>
              <a:xfrm>
                <a:off x="3532202" y="3743425"/>
                <a:ext cx="2667000" cy="2667000"/>
                <a:chOff x="2726659" y="4091768"/>
                <a:chExt cx="2667000" cy="2667000"/>
              </a:xfrm>
            </p:grpSpPr>
            <p:sp>
              <p:nvSpPr>
                <p:cNvPr id="97" name="Oval 96"/>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3092812" y="4636216"/>
                  <a:ext cx="762000" cy="762000"/>
                  <a:chOff x="1226056" y="2773679"/>
                  <a:chExt cx="762000" cy="762000"/>
                </a:xfrm>
              </p:grpSpPr>
              <p:sp>
                <p:nvSpPr>
                  <p:cNvPr id="107" name="Oval 106"/>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716114" y="3245929"/>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flipH="1">
                  <a:off x="4133970" y="4637947"/>
                  <a:ext cx="762000" cy="762000"/>
                  <a:chOff x="1226056" y="2773679"/>
                  <a:chExt cx="762000" cy="762000"/>
                </a:xfrm>
              </p:grpSpPr>
              <p:sp>
                <p:nvSpPr>
                  <p:cNvPr id="103" name="Oval 102"/>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291370" y="2947850"/>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4212067">
                    <a:off x="1285249" y="3139129"/>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313343" y="3267702"/>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Moon 99"/>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Moon 100"/>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Moon 349"/>
                <p:cNvSpPr/>
                <p:nvPr/>
              </p:nvSpPr>
              <p:spPr>
                <a:xfrm rot="16200000">
                  <a:off x="3852574" y="5450741"/>
                  <a:ext cx="405949" cy="1147256"/>
                </a:xfrm>
                <a:custGeom>
                  <a:avLst/>
                  <a:gdLst>
                    <a:gd name="connsiteX0" fmla="*/ 405949 w 405949"/>
                    <a:gd name="connsiteY0" fmla="*/ 1147255 h 1147255"/>
                    <a:gd name="connsiteX1" fmla="*/ 0 w 405949"/>
                    <a:gd name="connsiteY1" fmla="*/ 573627 h 1147255"/>
                    <a:gd name="connsiteX2" fmla="*/ 405949 w 405949"/>
                    <a:gd name="connsiteY2" fmla="*/ -1 h 1147255"/>
                    <a:gd name="connsiteX3" fmla="*/ 405949 w 405949"/>
                    <a:gd name="connsiteY3" fmla="*/ 1147254 h 1147255"/>
                    <a:gd name="connsiteX4" fmla="*/ 405949 w 405949"/>
                    <a:gd name="connsiteY4" fmla="*/ 1147255 h 1147255"/>
                    <a:gd name="connsiteX0" fmla="*/ 405949 w 405949"/>
                    <a:gd name="connsiteY0" fmla="*/ 1147256 h 1147256"/>
                    <a:gd name="connsiteX1" fmla="*/ 0 w 405949"/>
                    <a:gd name="connsiteY1" fmla="*/ 573628 h 1147256"/>
                    <a:gd name="connsiteX2" fmla="*/ 405949 w 405949"/>
                    <a:gd name="connsiteY2" fmla="*/ 0 h 1147256"/>
                    <a:gd name="connsiteX3" fmla="*/ 405949 w 405949"/>
                    <a:gd name="connsiteY3" fmla="*/ 1147255 h 1147256"/>
                    <a:gd name="connsiteX4" fmla="*/ 405949 w 405949"/>
                    <a:gd name="connsiteY4" fmla="*/ 1147256 h 1147256"/>
                    <a:gd name="connsiteX0" fmla="*/ 405949 w 405949"/>
                    <a:gd name="connsiteY0" fmla="*/ 1147256 h 1147256"/>
                    <a:gd name="connsiteX1" fmla="*/ 0 w 405949"/>
                    <a:gd name="connsiteY1" fmla="*/ 573628 h 1147256"/>
                    <a:gd name="connsiteX2" fmla="*/ 405949 w 405949"/>
                    <a:gd name="connsiteY2" fmla="*/ 0 h 1147256"/>
                    <a:gd name="connsiteX3" fmla="*/ 405949 w 405949"/>
                    <a:gd name="connsiteY3" fmla="*/ 1147255 h 1147256"/>
                    <a:gd name="connsiteX4" fmla="*/ 405949 w 405949"/>
                    <a:gd name="connsiteY4" fmla="*/ 1147256 h 114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49" h="1147256">
                      <a:moveTo>
                        <a:pt x="405949" y="1147256"/>
                      </a:moveTo>
                      <a:cubicBezTo>
                        <a:pt x="301493" y="940428"/>
                        <a:pt x="0" y="890434"/>
                        <a:pt x="0" y="573628"/>
                      </a:cubicBezTo>
                      <a:cubicBezTo>
                        <a:pt x="0" y="256822"/>
                        <a:pt x="279722" y="206832"/>
                        <a:pt x="405949" y="0"/>
                      </a:cubicBezTo>
                      <a:cubicBezTo>
                        <a:pt x="338291" y="376443"/>
                        <a:pt x="338291" y="770812"/>
                        <a:pt x="405949" y="1147255"/>
                      </a:cubicBezTo>
                      <a:lnTo>
                        <a:pt x="405949" y="1147256"/>
                      </a:lnTo>
                      <a:close/>
                    </a:path>
                  </a:pathLst>
                </a:cu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6" name="Flowchart: Collate 328"/>
              <p:cNvSpPr/>
              <p:nvPr/>
            </p:nvSpPr>
            <p:spPr>
              <a:xfrm rot="4195744">
                <a:off x="3947925" y="3262128"/>
                <a:ext cx="783774" cy="1269918"/>
              </a:xfrm>
              <a:custGeom>
                <a:avLst/>
                <a:gdLst>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1111 h 11111"/>
                  <a:gd name="connsiteX1" fmla="*/ 10000 w 10000"/>
                  <a:gd name="connsiteY1" fmla="*/ 1111 h 11111"/>
                  <a:gd name="connsiteX2" fmla="*/ 5000 w 10000"/>
                  <a:gd name="connsiteY2" fmla="*/ 6111 h 11111"/>
                  <a:gd name="connsiteX3" fmla="*/ 10000 w 10000"/>
                  <a:gd name="connsiteY3" fmla="*/ 11111 h 11111"/>
                  <a:gd name="connsiteX4" fmla="*/ 0 w 10000"/>
                  <a:gd name="connsiteY4" fmla="*/ 11111 h 11111"/>
                  <a:gd name="connsiteX5" fmla="*/ 5000 w 10000"/>
                  <a:gd name="connsiteY5" fmla="*/ 6111 h 11111"/>
                  <a:gd name="connsiteX6" fmla="*/ 0 w 10000"/>
                  <a:gd name="connsiteY6" fmla="*/ 1111 h 11111"/>
                  <a:gd name="connsiteX0" fmla="*/ 0 w 10000"/>
                  <a:gd name="connsiteY0" fmla="*/ 1111 h 12483"/>
                  <a:gd name="connsiteX1" fmla="*/ 10000 w 10000"/>
                  <a:gd name="connsiteY1" fmla="*/ 1111 h 12483"/>
                  <a:gd name="connsiteX2" fmla="*/ 5000 w 10000"/>
                  <a:gd name="connsiteY2" fmla="*/ 6111 h 12483"/>
                  <a:gd name="connsiteX3" fmla="*/ 10000 w 10000"/>
                  <a:gd name="connsiteY3" fmla="*/ 11111 h 12483"/>
                  <a:gd name="connsiteX4" fmla="*/ 0 w 10000"/>
                  <a:gd name="connsiteY4" fmla="*/ 11111 h 12483"/>
                  <a:gd name="connsiteX5" fmla="*/ 5000 w 10000"/>
                  <a:gd name="connsiteY5" fmla="*/ 6111 h 12483"/>
                  <a:gd name="connsiteX6" fmla="*/ 0 w 10000"/>
                  <a:gd name="connsiteY6" fmla="*/ 1111 h 1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2483">
                    <a:moveTo>
                      <a:pt x="0" y="1111"/>
                    </a:moveTo>
                    <a:cubicBezTo>
                      <a:pt x="6049" y="-1389"/>
                      <a:pt x="6667" y="1111"/>
                      <a:pt x="10000" y="1111"/>
                    </a:cubicBezTo>
                    <a:cubicBezTo>
                      <a:pt x="8333" y="2778"/>
                      <a:pt x="7037" y="5179"/>
                      <a:pt x="5000" y="6111"/>
                    </a:cubicBezTo>
                    <a:cubicBezTo>
                      <a:pt x="7469" y="6602"/>
                      <a:pt x="8333" y="9444"/>
                      <a:pt x="10000" y="11111"/>
                    </a:cubicBezTo>
                    <a:cubicBezTo>
                      <a:pt x="6667" y="11111"/>
                      <a:pt x="5864" y="14199"/>
                      <a:pt x="0" y="11111"/>
                    </a:cubicBezTo>
                    <a:cubicBezTo>
                      <a:pt x="865" y="8562"/>
                      <a:pt x="3333" y="7778"/>
                      <a:pt x="5000" y="6111"/>
                    </a:cubicBezTo>
                    <a:cubicBezTo>
                      <a:pt x="3333" y="4444"/>
                      <a:pt x="1482" y="3440"/>
                      <a:pt x="0" y="1111"/>
                    </a:cubicBezTo>
                    <a:close/>
                  </a:path>
                </a:pathLst>
              </a:custGeom>
              <a:solidFill>
                <a:srgbClr val="EF95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6" name="Group 75"/>
            <p:cNvGrpSpPr/>
            <p:nvPr/>
          </p:nvGrpSpPr>
          <p:grpSpPr>
            <a:xfrm>
              <a:off x="10816086" y="5134103"/>
              <a:ext cx="621947" cy="718706"/>
              <a:chOff x="6525773" y="3776082"/>
              <a:chExt cx="2667000" cy="3081918"/>
            </a:xfrm>
          </p:grpSpPr>
          <p:grpSp>
            <p:nvGrpSpPr>
              <p:cNvPr id="78" name="Group 77"/>
              <p:cNvGrpSpPr/>
              <p:nvPr/>
            </p:nvGrpSpPr>
            <p:grpSpPr>
              <a:xfrm flipH="1">
                <a:off x="6525773" y="3776082"/>
                <a:ext cx="2667000" cy="2667000"/>
                <a:chOff x="2726659" y="4091768"/>
                <a:chExt cx="2667000" cy="2667000"/>
              </a:xfrm>
            </p:grpSpPr>
            <p:sp>
              <p:nvSpPr>
                <p:cNvPr id="80" name="Oval 79"/>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3092812" y="4636216"/>
                  <a:ext cx="762000" cy="762000"/>
                  <a:chOff x="1226056" y="2773679"/>
                  <a:chExt cx="762000" cy="762000"/>
                </a:xfrm>
              </p:grpSpPr>
              <p:sp>
                <p:nvSpPr>
                  <p:cNvPr id="91" name="Oval 90"/>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716114" y="3245929"/>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flipH="1">
                  <a:off x="4133970" y="4637947"/>
                  <a:ext cx="762000" cy="762000"/>
                  <a:chOff x="1226056" y="2773679"/>
                  <a:chExt cx="762000" cy="762000"/>
                </a:xfrm>
              </p:grpSpPr>
              <p:sp>
                <p:nvSpPr>
                  <p:cNvPr id="87" name="Oval 86"/>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291370" y="2947850"/>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4212067">
                    <a:off x="1285249" y="3139129"/>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313343" y="3267702"/>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Moon 82"/>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Moon 83"/>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Moon 85"/>
                <p:cNvSpPr/>
                <p:nvPr/>
              </p:nvSpPr>
              <p:spPr>
                <a:xfrm rot="17313030">
                  <a:off x="3453661" y="5653713"/>
                  <a:ext cx="405949" cy="567139"/>
                </a:xfrm>
                <a:prstGeom prst="moon">
                  <a:avLst>
                    <a:gd name="adj" fmla="val 87500"/>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9" name="Flowchart: Collate 328"/>
              <p:cNvSpPr/>
              <p:nvPr/>
            </p:nvSpPr>
            <p:spPr>
              <a:xfrm rot="5400000">
                <a:off x="7409582" y="5831154"/>
                <a:ext cx="783774" cy="1269918"/>
              </a:xfrm>
              <a:custGeom>
                <a:avLst/>
                <a:gdLst>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1111 h 11111"/>
                  <a:gd name="connsiteX1" fmla="*/ 10000 w 10000"/>
                  <a:gd name="connsiteY1" fmla="*/ 1111 h 11111"/>
                  <a:gd name="connsiteX2" fmla="*/ 5000 w 10000"/>
                  <a:gd name="connsiteY2" fmla="*/ 6111 h 11111"/>
                  <a:gd name="connsiteX3" fmla="*/ 10000 w 10000"/>
                  <a:gd name="connsiteY3" fmla="*/ 11111 h 11111"/>
                  <a:gd name="connsiteX4" fmla="*/ 0 w 10000"/>
                  <a:gd name="connsiteY4" fmla="*/ 11111 h 11111"/>
                  <a:gd name="connsiteX5" fmla="*/ 5000 w 10000"/>
                  <a:gd name="connsiteY5" fmla="*/ 6111 h 11111"/>
                  <a:gd name="connsiteX6" fmla="*/ 0 w 10000"/>
                  <a:gd name="connsiteY6" fmla="*/ 1111 h 11111"/>
                  <a:gd name="connsiteX0" fmla="*/ 0 w 10000"/>
                  <a:gd name="connsiteY0" fmla="*/ 1111 h 12483"/>
                  <a:gd name="connsiteX1" fmla="*/ 10000 w 10000"/>
                  <a:gd name="connsiteY1" fmla="*/ 1111 h 12483"/>
                  <a:gd name="connsiteX2" fmla="*/ 5000 w 10000"/>
                  <a:gd name="connsiteY2" fmla="*/ 6111 h 12483"/>
                  <a:gd name="connsiteX3" fmla="*/ 10000 w 10000"/>
                  <a:gd name="connsiteY3" fmla="*/ 11111 h 12483"/>
                  <a:gd name="connsiteX4" fmla="*/ 0 w 10000"/>
                  <a:gd name="connsiteY4" fmla="*/ 11111 h 12483"/>
                  <a:gd name="connsiteX5" fmla="*/ 5000 w 10000"/>
                  <a:gd name="connsiteY5" fmla="*/ 6111 h 12483"/>
                  <a:gd name="connsiteX6" fmla="*/ 0 w 10000"/>
                  <a:gd name="connsiteY6" fmla="*/ 1111 h 1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2483">
                    <a:moveTo>
                      <a:pt x="0" y="1111"/>
                    </a:moveTo>
                    <a:cubicBezTo>
                      <a:pt x="6049" y="-1389"/>
                      <a:pt x="6667" y="1111"/>
                      <a:pt x="10000" y="1111"/>
                    </a:cubicBezTo>
                    <a:cubicBezTo>
                      <a:pt x="8333" y="2778"/>
                      <a:pt x="7037" y="5179"/>
                      <a:pt x="5000" y="6111"/>
                    </a:cubicBezTo>
                    <a:cubicBezTo>
                      <a:pt x="7469" y="6602"/>
                      <a:pt x="8333" y="9444"/>
                      <a:pt x="10000" y="11111"/>
                    </a:cubicBezTo>
                    <a:cubicBezTo>
                      <a:pt x="6667" y="11111"/>
                      <a:pt x="5864" y="14199"/>
                      <a:pt x="0" y="11111"/>
                    </a:cubicBezTo>
                    <a:cubicBezTo>
                      <a:pt x="865" y="8562"/>
                      <a:pt x="3333" y="7778"/>
                      <a:pt x="5000" y="6111"/>
                    </a:cubicBezTo>
                    <a:cubicBezTo>
                      <a:pt x="3333" y="4444"/>
                      <a:pt x="1482" y="3440"/>
                      <a:pt x="0" y="111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7" name="Rectangle 76"/>
            <p:cNvSpPr/>
            <p:nvPr/>
          </p:nvSpPr>
          <p:spPr>
            <a:xfrm>
              <a:off x="10181912" y="6032800"/>
              <a:ext cx="1415575" cy="461665"/>
            </a:xfrm>
            <a:prstGeom prst="rect">
              <a:avLst/>
            </a:prstGeom>
          </p:spPr>
          <p:txBody>
            <a:bodyPr wrap="square">
              <a:spAutoFit/>
            </a:bodyPr>
            <a:lstStyle/>
            <a:p>
              <a:pPr algn="ctr"/>
              <a:r>
                <a:rPr lang="en-US" sz="1200" dirty="0">
                  <a:solidFill>
                    <a:schemeClr val="bg1"/>
                  </a:solidFill>
                </a:rPr>
                <a:t>Unchaste and immoral behavior</a:t>
              </a:r>
            </a:p>
          </p:txBody>
        </p:sp>
      </p:grpSp>
      <p:grpSp>
        <p:nvGrpSpPr>
          <p:cNvPr id="9" name="Group 8"/>
          <p:cNvGrpSpPr/>
          <p:nvPr/>
        </p:nvGrpSpPr>
        <p:grpSpPr>
          <a:xfrm>
            <a:off x="9917867" y="1025603"/>
            <a:ext cx="1433465" cy="1516056"/>
            <a:chOff x="1023248" y="3529812"/>
            <a:chExt cx="1433465" cy="1516056"/>
          </a:xfrm>
        </p:grpSpPr>
        <p:sp>
          <p:nvSpPr>
            <p:cNvPr id="129" name="Rounded Rectangle 128"/>
            <p:cNvSpPr/>
            <p:nvPr/>
          </p:nvSpPr>
          <p:spPr>
            <a:xfrm>
              <a:off x="1023248" y="3579206"/>
              <a:ext cx="1433465"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1078766" y="3529812"/>
              <a:ext cx="1300751" cy="1443086"/>
              <a:chOff x="-14651" y="449806"/>
              <a:chExt cx="5282210" cy="5860217"/>
            </a:xfrm>
          </p:grpSpPr>
          <p:pic>
            <p:nvPicPr>
              <p:cNvPr id="131" name="Picture 2" descr="Image result for mist backgroun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086" t="28075" r="27235" b="15241"/>
              <a:stretch/>
            </p:blipFill>
            <p:spPr bwMode="auto">
              <a:xfrm>
                <a:off x="-14651" y="449806"/>
                <a:ext cx="5282210" cy="52449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2" name="Group 131"/>
              <p:cNvGrpSpPr/>
              <p:nvPr/>
            </p:nvGrpSpPr>
            <p:grpSpPr>
              <a:xfrm>
                <a:off x="382987" y="976853"/>
                <a:ext cx="4447712" cy="5333170"/>
                <a:chOff x="185056" y="664029"/>
                <a:chExt cx="6520543" cy="7818664"/>
              </a:xfrm>
            </p:grpSpPr>
            <p:sp>
              <p:nvSpPr>
                <p:cNvPr id="133" name="Oval 132"/>
                <p:cNvSpPr/>
                <p:nvPr/>
              </p:nvSpPr>
              <p:spPr>
                <a:xfrm>
                  <a:off x="185056" y="664029"/>
                  <a:ext cx="6520543" cy="65205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251175" y="7315200"/>
                  <a:ext cx="4410075" cy="77560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Stored Data 134"/>
                <p:cNvSpPr/>
                <p:nvPr/>
              </p:nvSpPr>
              <p:spPr>
                <a:xfrm rot="16200000">
                  <a:off x="3053441" y="4695824"/>
                  <a:ext cx="783773" cy="419372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Stored Data 135"/>
                <p:cNvSpPr/>
                <p:nvPr/>
              </p:nvSpPr>
              <p:spPr>
                <a:xfrm rot="16200000">
                  <a:off x="3192912" y="5436731"/>
                  <a:ext cx="544287" cy="3822249"/>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Stored Data 136"/>
                <p:cNvSpPr/>
                <p:nvPr/>
              </p:nvSpPr>
              <p:spPr>
                <a:xfrm rot="16200000">
                  <a:off x="3064327" y="5885769"/>
                  <a:ext cx="783773" cy="4410076"/>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p:cNvGrpSpPr/>
                <p:nvPr/>
              </p:nvGrpSpPr>
              <p:grpSpPr>
                <a:xfrm>
                  <a:off x="1883227" y="7209060"/>
                  <a:ext cx="3124199" cy="315688"/>
                  <a:chOff x="1415144" y="3203119"/>
                  <a:chExt cx="3124199" cy="315688"/>
                </a:xfrm>
              </p:grpSpPr>
              <p:sp>
                <p:nvSpPr>
                  <p:cNvPr id="139" name="Oval 138"/>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0" name="Group 9"/>
          <p:cNvGrpSpPr/>
          <p:nvPr/>
        </p:nvGrpSpPr>
        <p:grpSpPr>
          <a:xfrm>
            <a:off x="1111450" y="3855027"/>
            <a:ext cx="1285592" cy="1550441"/>
            <a:chOff x="8572123" y="4894118"/>
            <a:chExt cx="1285592" cy="1550441"/>
          </a:xfrm>
        </p:grpSpPr>
        <p:sp>
          <p:nvSpPr>
            <p:cNvPr id="66" name="Rounded Rectangle 65"/>
            <p:cNvSpPr/>
            <p:nvPr/>
          </p:nvSpPr>
          <p:spPr>
            <a:xfrm>
              <a:off x="8572123" y="4977897"/>
              <a:ext cx="1285592"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rot="18103267">
              <a:off x="8541326" y="5605569"/>
              <a:ext cx="1459567" cy="213266"/>
              <a:chOff x="1956293" y="4846593"/>
              <a:chExt cx="6959107" cy="1485154"/>
            </a:xfrm>
          </p:grpSpPr>
          <p:sp>
            <p:nvSpPr>
              <p:cNvPr id="150" name="Moon 149"/>
              <p:cNvSpPr/>
              <p:nvPr/>
            </p:nvSpPr>
            <p:spPr>
              <a:xfrm>
                <a:off x="4794560" y="5694861"/>
                <a:ext cx="126390" cy="41059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onut 150"/>
              <p:cNvSpPr/>
              <p:nvPr/>
            </p:nvSpPr>
            <p:spPr>
              <a:xfrm>
                <a:off x="4638223" y="5638800"/>
                <a:ext cx="637799" cy="692947"/>
              </a:xfrm>
              <a:prstGeom prst="donut">
                <a:avLst>
                  <a:gd name="adj" fmla="val 106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Rounded Rectangle 151"/>
              <p:cNvSpPr/>
              <p:nvPr/>
            </p:nvSpPr>
            <p:spPr>
              <a:xfrm>
                <a:off x="4361296" y="5281258"/>
                <a:ext cx="4554104" cy="48034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5400000">
                <a:off x="2603925" y="4198961"/>
                <a:ext cx="1371667" cy="2666932"/>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2824362">
                <a:off x="3654042" y="5323029"/>
                <a:ext cx="874575" cy="738986"/>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208047" y="5225634"/>
                <a:ext cx="1818087" cy="53597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21438454">
                <a:off x="3292902" y="5449033"/>
                <a:ext cx="1286422" cy="42114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5291736" y="5665929"/>
                <a:ext cx="2958290" cy="18816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8250026" y="5095789"/>
                <a:ext cx="477626" cy="2014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8305800" y="5103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8597161" y="5095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5140659" y="5295369"/>
                <a:ext cx="734322"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rot="19259151">
              <a:off x="9112811" y="4894118"/>
              <a:ext cx="331031" cy="1433946"/>
              <a:chOff x="6137330" y="-535982"/>
              <a:chExt cx="622565" cy="2696803"/>
            </a:xfrm>
          </p:grpSpPr>
          <p:sp>
            <p:nvSpPr>
              <p:cNvPr id="165" name="Moon 164"/>
              <p:cNvSpPr/>
              <p:nvPr/>
            </p:nvSpPr>
            <p:spPr>
              <a:xfrm flipH="1">
                <a:off x="6276523" y="-452274"/>
                <a:ext cx="483372" cy="852314"/>
              </a:xfrm>
              <a:prstGeom prst="moon">
                <a:avLst>
                  <a:gd name="adj" fmla="val 3805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Pentagon 165"/>
              <p:cNvSpPr/>
              <p:nvPr/>
            </p:nvSpPr>
            <p:spPr>
              <a:xfrm rot="5400000">
                <a:off x="5398163" y="1220241"/>
                <a:ext cx="1736444" cy="144715"/>
              </a:xfrm>
              <a:prstGeom prst="homePlat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145659" y="-485360"/>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149516" y="-392134"/>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150013" y="-280708"/>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137330" y="-161773"/>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6141306" y="-54286"/>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6140311" y="351610"/>
                <a:ext cx="273055" cy="101577"/>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a:off x="6398199" y="165983"/>
                <a:ext cx="196745" cy="571591"/>
                <a:chOff x="3584851" y="-54286"/>
                <a:chExt cx="257300" cy="613497"/>
              </a:xfrm>
            </p:grpSpPr>
            <p:sp>
              <p:nvSpPr>
                <p:cNvPr id="176" name="Moon 175"/>
                <p:cNvSpPr/>
                <p:nvPr/>
              </p:nvSpPr>
              <p:spPr>
                <a:xfrm>
                  <a:off x="3584851" y="141611"/>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a:off x="3704496" y="145643"/>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flipH="1">
                  <a:off x="3753327" y="136056"/>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flipH="1">
                  <a:off x="3618103" y="139572"/>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flipH="1">
                  <a:off x="3722506" y="140835"/>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a:off x="3627108" y="122615"/>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604866" y="-54286"/>
                  <a:ext cx="237285" cy="266447"/>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ounded Rectangle 173"/>
              <p:cNvSpPr/>
              <p:nvPr/>
            </p:nvSpPr>
            <p:spPr>
              <a:xfrm>
                <a:off x="6145162" y="-472435"/>
                <a:ext cx="273055" cy="88173"/>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a:off x="6208595" y="-535982"/>
                <a:ext cx="141034" cy="119512"/>
              </a:xfrm>
              <a:prstGeom prst="roundRect">
                <a:avLst>
                  <a:gd name="adj" fmla="val 3752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895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5:16-25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Competing Forces</a:t>
            </a:r>
            <a:endParaRPr lang="en-US" sz="4400" dirty="0">
              <a:solidFill>
                <a:schemeClr val="bg1"/>
              </a:solidFill>
              <a:latin typeface="Britannic Bold" panose="020B090306070302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95" name="Straight Connector 394"/>
          <p:cNvCxnSpPr/>
          <p:nvPr/>
        </p:nvCxnSpPr>
        <p:spPr>
          <a:xfrm flipV="1">
            <a:off x="540327" y="2026227"/>
            <a:ext cx="11097491" cy="51956"/>
          </a:xfrm>
          <a:prstGeom prst="line">
            <a:avLst/>
          </a:prstGeom>
          <a:solidFill>
            <a:schemeClr val="bg1"/>
          </a:solidFill>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490971" y="1279691"/>
            <a:ext cx="4099963" cy="1751547"/>
            <a:chOff x="1096117" y="1248518"/>
            <a:chExt cx="4099963" cy="1751547"/>
          </a:xfrm>
        </p:grpSpPr>
        <p:grpSp>
          <p:nvGrpSpPr>
            <p:cNvPr id="396" name="Group 395"/>
            <p:cNvGrpSpPr/>
            <p:nvPr/>
          </p:nvGrpSpPr>
          <p:grpSpPr>
            <a:xfrm>
              <a:off x="4090169" y="1248518"/>
              <a:ext cx="1105911" cy="1697890"/>
              <a:chOff x="7571015" y="2764972"/>
              <a:chExt cx="1562099" cy="2411187"/>
            </a:xfrm>
            <a:solidFill>
              <a:schemeClr val="accent1">
                <a:lumMod val="60000"/>
                <a:lumOff val="40000"/>
              </a:schemeClr>
            </a:solidFill>
          </p:grpSpPr>
          <p:sp>
            <p:nvSpPr>
              <p:cNvPr id="419" name="Oval 418"/>
              <p:cNvSpPr/>
              <p:nvPr/>
            </p:nvSpPr>
            <p:spPr>
              <a:xfrm>
                <a:off x="7903028" y="2764972"/>
                <a:ext cx="576942" cy="576942"/>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Trapezoid 4"/>
              <p:cNvSpPr/>
              <p:nvPr/>
            </p:nvSpPr>
            <p:spPr>
              <a:xfrm rot="10979795">
                <a:off x="7882276" y="34000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ed Rectangle 420"/>
              <p:cNvSpPr/>
              <p:nvPr/>
            </p:nvSpPr>
            <p:spPr>
              <a:xfrm rot="21002958">
                <a:off x="7587343" y="3483428"/>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ed Rectangle 421"/>
              <p:cNvSpPr/>
              <p:nvPr/>
            </p:nvSpPr>
            <p:spPr>
              <a:xfrm rot="16200000">
                <a:off x="7358744" y="3755571"/>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ed Rectangle 422"/>
              <p:cNvSpPr/>
              <p:nvPr/>
            </p:nvSpPr>
            <p:spPr>
              <a:xfrm rot="4117690">
                <a:off x="8186059" y="3646713"/>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ounded Rectangle 423"/>
              <p:cNvSpPr/>
              <p:nvPr/>
            </p:nvSpPr>
            <p:spPr>
              <a:xfrm>
                <a:off x="8523514" y="3864426"/>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ed Rectangle 424"/>
              <p:cNvSpPr/>
              <p:nvPr/>
            </p:nvSpPr>
            <p:spPr>
              <a:xfrm rot="15869317">
                <a:off x="7815943" y="4354284"/>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ed Rectangle 425"/>
              <p:cNvSpPr/>
              <p:nvPr/>
            </p:nvSpPr>
            <p:spPr>
              <a:xfrm rot="18383697">
                <a:off x="7663542" y="4778830"/>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ed Rectangle 426"/>
              <p:cNvSpPr/>
              <p:nvPr/>
            </p:nvSpPr>
            <p:spPr>
              <a:xfrm rot="2247724">
                <a:off x="8120743" y="4343400"/>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ed Rectangle 427"/>
              <p:cNvSpPr/>
              <p:nvPr/>
            </p:nvSpPr>
            <p:spPr>
              <a:xfrm rot="5400000">
                <a:off x="8327571" y="4724399"/>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396"/>
            <p:cNvGrpSpPr/>
            <p:nvPr/>
          </p:nvGrpSpPr>
          <p:grpSpPr>
            <a:xfrm>
              <a:off x="1096117" y="1256183"/>
              <a:ext cx="1040404" cy="1682558"/>
              <a:chOff x="3200401" y="2656115"/>
              <a:chExt cx="1469571" cy="2389414"/>
            </a:xfrm>
            <a:solidFill>
              <a:schemeClr val="accent1">
                <a:lumMod val="60000"/>
                <a:lumOff val="40000"/>
              </a:schemeClr>
            </a:solidFill>
          </p:grpSpPr>
          <p:sp>
            <p:nvSpPr>
              <p:cNvPr id="409" name="Oval 408"/>
              <p:cNvSpPr/>
              <p:nvPr/>
            </p:nvSpPr>
            <p:spPr>
              <a:xfrm>
                <a:off x="3200401" y="2656115"/>
                <a:ext cx="576942" cy="576942"/>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Trapezoid 4"/>
              <p:cNvSpPr/>
              <p:nvPr/>
            </p:nvSpPr>
            <p:spPr>
              <a:xfrm rot="10183916">
                <a:off x="3517105" y="32476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rot="14577816">
                <a:off x="3273665" y="3548661"/>
                <a:ext cx="609600" cy="201788"/>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ed Rectangle 411"/>
              <p:cNvSpPr/>
              <p:nvPr/>
            </p:nvSpPr>
            <p:spPr>
              <a:xfrm rot="11402241">
                <a:off x="3810003" y="3722915"/>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ed Rectangle 412"/>
              <p:cNvSpPr/>
              <p:nvPr/>
            </p:nvSpPr>
            <p:spPr>
              <a:xfrm rot="4482340">
                <a:off x="3733802" y="3439885"/>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ed Rectangle 413"/>
              <p:cNvSpPr/>
              <p:nvPr/>
            </p:nvSpPr>
            <p:spPr>
              <a:xfrm rot="964913">
                <a:off x="4060372" y="3657599"/>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14"/>
              <p:cNvSpPr/>
              <p:nvPr/>
            </p:nvSpPr>
            <p:spPr>
              <a:xfrm rot="15869317">
                <a:off x="3367335" y="4131906"/>
                <a:ext cx="750283" cy="18619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ed Rectangle 415"/>
              <p:cNvSpPr/>
              <p:nvPr/>
            </p:nvSpPr>
            <p:spPr>
              <a:xfrm rot="18168203">
                <a:off x="3298372" y="4648200"/>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ed Rectangle 416"/>
              <p:cNvSpPr/>
              <p:nvPr/>
            </p:nvSpPr>
            <p:spPr>
              <a:xfrm rot="2247724">
                <a:off x="3771654" y="4142205"/>
                <a:ext cx="657112" cy="199080"/>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ed Rectangle 417"/>
              <p:cNvSpPr/>
              <p:nvPr/>
            </p:nvSpPr>
            <p:spPr>
              <a:xfrm rot="4173797">
                <a:off x="4049484" y="4517570"/>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397"/>
            <p:cNvGrpSpPr/>
            <p:nvPr/>
          </p:nvGrpSpPr>
          <p:grpSpPr>
            <a:xfrm>
              <a:off x="2541123" y="1279179"/>
              <a:ext cx="1136737" cy="1720886"/>
              <a:chOff x="5372101" y="2612572"/>
              <a:chExt cx="1605642" cy="2443844"/>
            </a:xfrm>
            <a:solidFill>
              <a:schemeClr val="accent1">
                <a:lumMod val="60000"/>
                <a:lumOff val="40000"/>
              </a:schemeClr>
            </a:solidFill>
          </p:grpSpPr>
          <p:sp>
            <p:nvSpPr>
              <p:cNvPr id="399" name="Oval 398"/>
              <p:cNvSpPr/>
              <p:nvPr/>
            </p:nvSpPr>
            <p:spPr>
              <a:xfrm>
                <a:off x="5747657" y="2612572"/>
                <a:ext cx="576942" cy="576942"/>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rapezoid 4"/>
              <p:cNvSpPr/>
              <p:nvPr/>
            </p:nvSpPr>
            <p:spPr>
              <a:xfrm rot="11461102">
                <a:off x="5683362" y="3258563"/>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ed Rectangle 400"/>
              <p:cNvSpPr/>
              <p:nvPr/>
            </p:nvSpPr>
            <p:spPr>
              <a:xfrm rot="21002958">
                <a:off x="5388429" y="3341913"/>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rot="16200000">
                <a:off x="5159830" y="3614056"/>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rot="2988865">
                <a:off x="5998031" y="3439884"/>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rot="631723">
                <a:off x="6368143" y="3657598"/>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04"/>
              <p:cNvSpPr/>
              <p:nvPr/>
            </p:nvSpPr>
            <p:spPr>
              <a:xfrm rot="15869317">
                <a:off x="5551715" y="4201884"/>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05"/>
              <p:cNvSpPr/>
              <p:nvPr/>
            </p:nvSpPr>
            <p:spPr>
              <a:xfrm rot="17596718">
                <a:off x="5464629" y="4659087"/>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ed Rectangle 406"/>
              <p:cNvSpPr/>
              <p:nvPr/>
            </p:nvSpPr>
            <p:spPr>
              <a:xfrm rot="2247724">
                <a:off x="5889171" y="4136572"/>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ed Rectangle 407"/>
              <p:cNvSpPr/>
              <p:nvPr/>
            </p:nvSpPr>
            <p:spPr>
              <a:xfrm rot="4827256">
                <a:off x="6095999" y="4484913"/>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1" name="Group 240"/>
          <p:cNvGrpSpPr/>
          <p:nvPr/>
        </p:nvGrpSpPr>
        <p:grpSpPr>
          <a:xfrm flipH="1">
            <a:off x="6691372" y="1215861"/>
            <a:ext cx="4376054" cy="1840627"/>
            <a:chOff x="3112656" y="2659853"/>
            <a:chExt cx="5878943" cy="2472763"/>
          </a:xfrm>
          <a:solidFill>
            <a:schemeClr val="accent6">
              <a:lumMod val="60000"/>
              <a:lumOff val="40000"/>
            </a:schemeClr>
          </a:solidFill>
        </p:grpSpPr>
        <p:grpSp>
          <p:nvGrpSpPr>
            <p:cNvPr id="242" name="Group 241"/>
            <p:cNvGrpSpPr/>
            <p:nvPr/>
          </p:nvGrpSpPr>
          <p:grpSpPr>
            <a:xfrm>
              <a:off x="7429500" y="2659853"/>
              <a:ext cx="1562099" cy="2396564"/>
              <a:chOff x="7571015" y="2779595"/>
              <a:chExt cx="1562099" cy="2396564"/>
            </a:xfrm>
            <a:grpFill/>
          </p:grpSpPr>
          <p:sp>
            <p:nvSpPr>
              <p:cNvPr id="385" name="Oval 384"/>
              <p:cNvSpPr/>
              <p:nvPr/>
            </p:nvSpPr>
            <p:spPr>
              <a:xfrm>
                <a:off x="8180887" y="2779595"/>
                <a:ext cx="576942" cy="576942"/>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Trapezoid 4"/>
              <p:cNvSpPr/>
              <p:nvPr/>
            </p:nvSpPr>
            <p:spPr>
              <a:xfrm rot="10979795">
                <a:off x="7882276" y="34000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ed Rectangle 386"/>
              <p:cNvSpPr/>
              <p:nvPr/>
            </p:nvSpPr>
            <p:spPr>
              <a:xfrm rot="21002958">
                <a:off x="7587343" y="3483428"/>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ed Rectangle 387"/>
              <p:cNvSpPr/>
              <p:nvPr/>
            </p:nvSpPr>
            <p:spPr>
              <a:xfrm rot="16200000">
                <a:off x="7358744" y="3755571"/>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p:cNvSpPr/>
              <p:nvPr/>
            </p:nvSpPr>
            <p:spPr>
              <a:xfrm rot="4117690">
                <a:off x="8186059" y="3646713"/>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ed Rectangle 389"/>
              <p:cNvSpPr/>
              <p:nvPr/>
            </p:nvSpPr>
            <p:spPr>
              <a:xfrm>
                <a:off x="8523514" y="3864426"/>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ed Rectangle 390"/>
              <p:cNvSpPr/>
              <p:nvPr/>
            </p:nvSpPr>
            <p:spPr>
              <a:xfrm rot="15869317">
                <a:off x="7815943" y="4354284"/>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ed Rectangle 391"/>
              <p:cNvSpPr/>
              <p:nvPr/>
            </p:nvSpPr>
            <p:spPr>
              <a:xfrm rot="18383697">
                <a:off x="7663542" y="4778830"/>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ed Rectangle 392"/>
              <p:cNvSpPr/>
              <p:nvPr/>
            </p:nvSpPr>
            <p:spPr>
              <a:xfrm rot="2247724">
                <a:off x="8120743" y="4343400"/>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ed Rectangle 393"/>
              <p:cNvSpPr/>
              <p:nvPr/>
            </p:nvSpPr>
            <p:spPr>
              <a:xfrm rot="5400000">
                <a:off x="8327571" y="4724399"/>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3112656" y="2685363"/>
              <a:ext cx="1557316" cy="2316295"/>
              <a:chOff x="3112656" y="2685363"/>
              <a:chExt cx="1557316" cy="2316295"/>
            </a:xfrm>
            <a:grpFill/>
          </p:grpSpPr>
          <p:sp>
            <p:nvSpPr>
              <p:cNvPr id="352" name="Oval 351"/>
              <p:cNvSpPr/>
              <p:nvPr/>
            </p:nvSpPr>
            <p:spPr>
              <a:xfrm>
                <a:off x="3112656" y="2685363"/>
                <a:ext cx="576942" cy="576942"/>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4"/>
              <p:cNvSpPr/>
              <p:nvPr/>
            </p:nvSpPr>
            <p:spPr>
              <a:xfrm rot="10183916">
                <a:off x="3517105" y="32476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372"/>
              <p:cNvSpPr/>
              <p:nvPr/>
            </p:nvSpPr>
            <p:spPr>
              <a:xfrm rot="14577816">
                <a:off x="3273665" y="3548661"/>
                <a:ext cx="609600" cy="201788"/>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373"/>
              <p:cNvSpPr/>
              <p:nvPr/>
            </p:nvSpPr>
            <p:spPr>
              <a:xfrm rot="11402241">
                <a:off x="3810003" y="3722915"/>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p:cNvSpPr/>
              <p:nvPr/>
            </p:nvSpPr>
            <p:spPr>
              <a:xfrm rot="4482340">
                <a:off x="3733802" y="3439885"/>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378"/>
              <p:cNvSpPr/>
              <p:nvPr/>
            </p:nvSpPr>
            <p:spPr>
              <a:xfrm rot="964913">
                <a:off x="4060372" y="3657599"/>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ed Rectangle 380"/>
              <p:cNvSpPr/>
              <p:nvPr/>
            </p:nvSpPr>
            <p:spPr>
              <a:xfrm rot="15869317">
                <a:off x="3367335" y="4131906"/>
                <a:ext cx="750283" cy="18619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ounded Rectangle 381"/>
              <p:cNvSpPr/>
              <p:nvPr/>
            </p:nvSpPr>
            <p:spPr>
              <a:xfrm rot="15233980">
                <a:off x="3532361" y="4604329"/>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ounded Rectangle 382"/>
              <p:cNvSpPr/>
              <p:nvPr/>
            </p:nvSpPr>
            <p:spPr>
              <a:xfrm rot="2247724">
                <a:off x="3771654" y="4142205"/>
                <a:ext cx="657112" cy="199080"/>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ed Rectangle 383"/>
              <p:cNvSpPr/>
              <p:nvPr/>
            </p:nvSpPr>
            <p:spPr>
              <a:xfrm rot="3272670">
                <a:off x="4107982" y="4459070"/>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p:cNvGrpSpPr/>
            <p:nvPr/>
          </p:nvGrpSpPr>
          <p:grpSpPr>
            <a:xfrm>
              <a:off x="5257800" y="2732645"/>
              <a:ext cx="1589314" cy="2399971"/>
              <a:chOff x="5388429" y="2656445"/>
              <a:chExt cx="1589314" cy="2399971"/>
            </a:xfrm>
            <a:grpFill/>
          </p:grpSpPr>
          <p:sp>
            <p:nvSpPr>
              <p:cNvPr id="245" name="Oval 244"/>
              <p:cNvSpPr/>
              <p:nvPr/>
            </p:nvSpPr>
            <p:spPr>
              <a:xfrm>
                <a:off x="5996267" y="2656445"/>
                <a:ext cx="576942" cy="576942"/>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4"/>
              <p:cNvSpPr/>
              <p:nvPr/>
            </p:nvSpPr>
            <p:spPr>
              <a:xfrm rot="11461102">
                <a:off x="5683362" y="3258563"/>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246"/>
              <p:cNvSpPr/>
              <p:nvPr/>
            </p:nvSpPr>
            <p:spPr>
              <a:xfrm rot="21002958">
                <a:off x="5388429" y="3341913"/>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rot="14611056">
                <a:off x="5203701" y="3599431"/>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ounded Rectangle 248"/>
              <p:cNvSpPr/>
              <p:nvPr/>
            </p:nvSpPr>
            <p:spPr>
              <a:xfrm rot="2988865">
                <a:off x="5998031" y="3439884"/>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rot="631723">
                <a:off x="6368143" y="3657598"/>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rot="15869317">
                <a:off x="5551715" y="4201884"/>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rot="17596718">
                <a:off x="5464629" y="4659087"/>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rot="2247724">
                <a:off x="5889171" y="4136572"/>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rot="4827256">
                <a:off x="6095999" y="4484913"/>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p:cNvSpPr/>
          <p:nvPr/>
        </p:nvSpPr>
        <p:spPr>
          <a:xfrm>
            <a:off x="1918947" y="3493715"/>
            <a:ext cx="1911742" cy="369332"/>
          </a:xfrm>
          <a:prstGeom prst="rect">
            <a:avLst/>
          </a:prstGeom>
          <a:solidFill>
            <a:schemeClr val="accent1">
              <a:lumMod val="60000"/>
              <a:lumOff val="40000"/>
            </a:schemeClr>
          </a:solidFill>
        </p:spPr>
        <p:txBody>
          <a:bodyPr wrap="none">
            <a:spAutoFit/>
          </a:bodyPr>
          <a:lstStyle/>
          <a:p>
            <a:r>
              <a:rPr lang="en-US" i="1" dirty="0">
                <a:solidFill>
                  <a:srgbClr val="333333"/>
                </a:solidFill>
                <a:latin typeface="Open Sans"/>
              </a:rPr>
              <a:t>Walk in the Spirit</a:t>
            </a:r>
            <a:endParaRPr lang="en-US" dirty="0"/>
          </a:p>
        </p:txBody>
      </p:sp>
      <p:sp>
        <p:nvSpPr>
          <p:cNvPr id="429" name="Rectangle 428"/>
          <p:cNvSpPr/>
          <p:nvPr/>
        </p:nvSpPr>
        <p:spPr>
          <a:xfrm>
            <a:off x="7682439" y="3490251"/>
            <a:ext cx="2532296" cy="369332"/>
          </a:xfrm>
          <a:prstGeom prst="rect">
            <a:avLst/>
          </a:prstGeom>
          <a:solidFill>
            <a:schemeClr val="accent6">
              <a:lumMod val="60000"/>
              <a:lumOff val="40000"/>
            </a:schemeClr>
          </a:solidFill>
        </p:spPr>
        <p:txBody>
          <a:bodyPr wrap="none">
            <a:spAutoFit/>
          </a:bodyPr>
          <a:lstStyle/>
          <a:p>
            <a:r>
              <a:rPr lang="en-US" i="1" dirty="0"/>
              <a:t>Fulfill the lust of the flesh</a:t>
            </a:r>
            <a:endParaRPr lang="en-US" dirty="0"/>
          </a:p>
        </p:txBody>
      </p:sp>
      <p:sp>
        <p:nvSpPr>
          <p:cNvPr id="7" name="Rectangle 6"/>
          <p:cNvSpPr/>
          <p:nvPr/>
        </p:nvSpPr>
        <p:spPr>
          <a:xfrm>
            <a:off x="1512789" y="4065216"/>
            <a:ext cx="2737093" cy="646331"/>
          </a:xfrm>
          <a:prstGeom prst="rect">
            <a:avLst/>
          </a:prstGeom>
          <a:solidFill>
            <a:schemeClr val="accent1">
              <a:lumMod val="60000"/>
              <a:lumOff val="40000"/>
            </a:schemeClr>
          </a:solidFill>
        </p:spPr>
        <p:txBody>
          <a:bodyPr wrap="square">
            <a:spAutoFit/>
          </a:bodyPr>
          <a:lstStyle/>
          <a:p>
            <a:pPr algn="ctr"/>
            <a:r>
              <a:rPr lang="en-US" dirty="0">
                <a:solidFill>
                  <a:srgbClr val="333333"/>
                </a:solidFill>
                <a:latin typeface="Open Sans"/>
              </a:rPr>
              <a:t>To live worthy of and follow the </a:t>
            </a:r>
            <a:r>
              <a:rPr lang="en-US" dirty="0">
                <a:solidFill>
                  <a:srgbClr val="2F393A"/>
                </a:solidFill>
                <a:latin typeface="Open Sans"/>
              </a:rPr>
              <a:t>Holy Ghost</a:t>
            </a:r>
            <a:endParaRPr lang="en-US" dirty="0"/>
          </a:p>
        </p:txBody>
      </p:sp>
      <p:sp>
        <p:nvSpPr>
          <p:cNvPr id="430" name="Rectangle 429"/>
          <p:cNvSpPr/>
          <p:nvPr/>
        </p:nvSpPr>
        <p:spPr>
          <a:xfrm>
            <a:off x="8125784" y="4390796"/>
            <a:ext cx="1909625" cy="369332"/>
          </a:xfrm>
          <a:prstGeom prst="rect">
            <a:avLst/>
          </a:prstGeom>
          <a:solidFill>
            <a:schemeClr val="accent6">
              <a:lumMod val="60000"/>
              <a:lumOff val="40000"/>
            </a:schemeClr>
          </a:solidFill>
        </p:spPr>
        <p:txBody>
          <a:bodyPr wrap="none">
            <a:spAutoFit/>
          </a:bodyPr>
          <a:lstStyle/>
          <a:p>
            <a:r>
              <a:rPr lang="en-US" dirty="0"/>
              <a:t>Temptations to sin</a:t>
            </a:r>
          </a:p>
        </p:txBody>
      </p:sp>
      <p:grpSp>
        <p:nvGrpSpPr>
          <p:cNvPr id="431" name="Group 430"/>
          <p:cNvGrpSpPr/>
          <p:nvPr/>
        </p:nvGrpSpPr>
        <p:grpSpPr>
          <a:xfrm>
            <a:off x="4520302" y="3962168"/>
            <a:ext cx="3289208" cy="2390250"/>
            <a:chOff x="384206" y="4158361"/>
            <a:chExt cx="3289208" cy="2390250"/>
          </a:xfrm>
        </p:grpSpPr>
        <p:grpSp>
          <p:nvGrpSpPr>
            <p:cNvPr id="432" name="Group 431"/>
            <p:cNvGrpSpPr/>
            <p:nvPr/>
          </p:nvGrpSpPr>
          <p:grpSpPr>
            <a:xfrm>
              <a:off x="384206" y="4158361"/>
              <a:ext cx="3289208" cy="2390250"/>
              <a:chOff x="609599" y="833642"/>
              <a:chExt cx="7941747" cy="5771225"/>
            </a:xfrm>
          </p:grpSpPr>
          <p:grpSp>
            <p:nvGrpSpPr>
              <p:cNvPr id="434" name="Group 14"/>
              <p:cNvGrpSpPr/>
              <p:nvPr/>
            </p:nvGrpSpPr>
            <p:grpSpPr>
              <a:xfrm rot="10800000">
                <a:off x="7696200" y="5257800"/>
                <a:ext cx="621450" cy="1347067"/>
                <a:chOff x="7010400" y="381000"/>
                <a:chExt cx="762000" cy="2033666"/>
              </a:xfrm>
            </p:grpSpPr>
            <p:sp>
              <p:nvSpPr>
                <p:cNvPr id="447" name="Rounded Rectangle 44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11"/>
              <p:cNvGrpSpPr/>
              <p:nvPr/>
            </p:nvGrpSpPr>
            <p:grpSpPr>
              <a:xfrm rot="10800000">
                <a:off x="939238" y="4923502"/>
                <a:ext cx="621450" cy="1347067"/>
                <a:chOff x="7010400" y="381000"/>
                <a:chExt cx="762000" cy="2033666"/>
              </a:xfrm>
            </p:grpSpPr>
            <p:sp>
              <p:nvSpPr>
                <p:cNvPr id="445" name="Rounded Rectangle 44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9" name="Group 438"/>
              <p:cNvGrpSpPr/>
              <p:nvPr/>
            </p:nvGrpSpPr>
            <p:grpSpPr>
              <a:xfrm>
                <a:off x="899460" y="833642"/>
                <a:ext cx="621450" cy="986197"/>
                <a:chOff x="7031201" y="834275"/>
                <a:chExt cx="762000" cy="1488861"/>
              </a:xfrm>
            </p:grpSpPr>
            <p:sp>
              <p:nvSpPr>
                <p:cNvPr id="443" name="Rounded Rectangle 44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p:cNvGrpSpPr/>
              <p:nvPr/>
            </p:nvGrpSpPr>
            <p:grpSpPr>
              <a:xfrm>
                <a:off x="7646520" y="1148254"/>
                <a:ext cx="621450" cy="1017899"/>
                <a:chOff x="7087348" y="824753"/>
                <a:chExt cx="762000" cy="1536722"/>
              </a:xfrm>
            </p:grpSpPr>
            <p:sp>
              <p:nvSpPr>
                <p:cNvPr id="441" name="Rounded Rectangle 44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3" name="Rectangle 432"/>
            <p:cNvSpPr/>
            <p:nvPr/>
          </p:nvSpPr>
          <p:spPr>
            <a:xfrm>
              <a:off x="747225" y="4834063"/>
              <a:ext cx="2437759" cy="830997"/>
            </a:xfrm>
            <a:prstGeom prst="rect">
              <a:avLst/>
            </a:prstGeom>
          </p:spPr>
          <p:txBody>
            <a:bodyPr wrap="square">
              <a:spAutoFit/>
            </a:bodyPr>
            <a:lstStyle/>
            <a:p>
              <a:pPr algn="ctr"/>
              <a:r>
                <a:rPr lang="en-US" sz="1600" b="1" dirty="0"/>
                <a:t>As we walk in the Spirit, we will overcome the temptations of the flesh</a:t>
              </a:r>
              <a:endParaRPr lang="en-US" sz="1600" dirty="0"/>
            </a:p>
          </p:txBody>
        </p:sp>
      </p:grpSp>
    </p:spTree>
    <p:extLst>
      <p:ext uri="{BB962C8B-B14F-4D97-AF65-F5344CB8AC3E}">
        <p14:creationId xmlns:p14="http://schemas.microsoft.com/office/powerpoint/2010/main" val="220092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4.58333E-6 -3.7037E-7 L -0.11132 -0.00046 " pathEditMode="relative" rAng="0" ptsTypes="AA">
                                      <p:cBhvr>
                                        <p:cTn id="20" dur="2000" fill="hold"/>
                                        <p:tgtEl>
                                          <p:spTgt spid="12"/>
                                        </p:tgtEl>
                                        <p:attrNameLst>
                                          <p:attrName>ppt_x</p:attrName>
                                          <p:attrName>ppt_y</p:attrName>
                                        </p:attrNameLst>
                                      </p:cBhvr>
                                      <p:rCtr x="-5573" y="-23"/>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0"/>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4.79167E-6 -2.59259E-6 L 0.0789 0.00533 " pathEditMode="relative" rAng="0" ptsTypes="AA">
                                      <p:cBhvr>
                                        <p:cTn id="26" dur="2000" fill="hold"/>
                                        <p:tgtEl>
                                          <p:spTgt spid="241"/>
                                        </p:tgtEl>
                                        <p:attrNameLst>
                                          <p:attrName>ppt_x</p:attrName>
                                          <p:attrName>ppt_y</p:attrName>
                                        </p:attrNameLst>
                                      </p:cBhvr>
                                      <p:rCtr x="3945" y="255"/>
                                    </p:animMotion>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431"/>
                                        </p:tgtEl>
                                        <p:attrNameLst>
                                          <p:attrName>style.visibility</p:attrName>
                                        </p:attrNameLst>
                                      </p:cBhvr>
                                      <p:to>
                                        <p:strVal val="visible"/>
                                      </p:to>
                                    </p:set>
                                    <p:animEffect transition="in" filter="barn(outVertical)">
                                      <p:cBhvr>
                                        <p:cTn id="31" dur="500"/>
                                        <p:tgtEl>
                                          <p:spTgt spid="431"/>
                                        </p:tgtEl>
                                      </p:cBhvr>
                                    </p:animEffect>
                                  </p:childTnLst>
                                </p:cTn>
                              </p:par>
                              <p:par>
                                <p:cTn id="32" presetID="42" presetClass="path" presetSubtype="0" accel="50000" decel="50000" fill="hold" nodeType="withEffect">
                                  <p:stCondLst>
                                    <p:cond delay="0"/>
                                  </p:stCondLst>
                                  <p:childTnLst>
                                    <p:animMotion origin="layout" path="M -4.58333E-6 -3.7037E-7 L -0.08242 0.52384 " pathEditMode="relative" rAng="0" ptsTypes="AA">
                                      <p:cBhvr>
                                        <p:cTn id="33" dur="2000" fill="hold"/>
                                        <p:tgtEl>
                                          <p:spTgt spid="12"/>
                                        </p:tgtEl>
                                        <p:attrNameLst>
                                          <p:attrName>ppt_x</p:attrName>
                                          <p:attrName>ppt_y</p:attrName>
                                        </p:attrNameLst>
                                      </p:cBhvr>
                                      <p:rCtr x="-4128" y="26181"/>
                                    </p:animMotion>
                                  </p:childTnLst>
                                </p:cTn>
                              </p:par>
                              <p:par>
                                <p:cTn id="34" presetID="1" presetClass="exit" presetSubtype="0" fill="hold" nodeType="withEffect">
                                  <p:stCondLst>
                                    <p:cond delay="0"/>
                                  </p:stCondLst>
                                  <p:childTnLst>
                                    <p:set>
                                      <p:cBhvr>
                                        <p:cTn id="35" dur="1" fill="hold">
                                          <p:stCondLst>
                                            <p:cond delay="0"/>
                                          </p:stCondLst>
                                        </p:cTn>
                                        <p:tgtEl>
                                          <p:spTgt spid="2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29" grpId="0" animBg="1"/>
      <p:bldP spid="7" grpId="0" animBg="1"/>
      <p:bldP spid="4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5:2-15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Fruit of the Spirit</a:t>
            </a:r>
            <a:endParaRPr lang="en-US" sz="4400" dirty="0">
              <a:solidFill>
                <a:schemeClr val="bg1"/>
              </a:solidFill>
              <a:latin typeface="Britannic Bold" panose="020B090306070302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2" name="Picture 241"/>
          <p:cNvPicPr>
            <a:picLocks noChangeAspect="1"/>
          </p:cNvPicPr>
          <p:nvPr/>
        </p:nvPicPr>
        <p:blipFill>
          <a:blip r:embed="rId4" cstate="print"/>
          <a:stretch>
            <a:fillRect/>
          </a:stretch>
        </p:blipFill>
        <p:spPr>
          <a:xfrm>
            <a:off x="3526976" y="904214"/>
            <a:ext cx="4285192" cy="5716933"/>
          </a:xfrm>
          <a:prstGeom prst="rect">
            <a:avLst/>
          </a:prstGeom>
        </p:spPr>
      </p:pic>
      <p:grpSp>
        <p:nvGrpSpPr>
          <p:cNvPr id="4" name="Group 3"/>
          <p:cNvGrpSpPr/>
          <p:nvPr/>
        </p:nvGrpSpPr>
        <p:grpSpPr>
          <a:xfrm>
            <a:off x="3335481" y="2957505"/>
            <a:ext cx="935182" cy="1122658"/>
            <a:chOff x="3335481" y="2957505"/>
            <a:chExt cx="935182" cy="1122658"/>
          </a:xfrm>
        </p:grpSpPr>
        <p:grpSp>
          <p:nvGrpSpPr>
            <p:cNvPr id="243" name="Group 242"/>
            <p:cNvGrpSpPr/>
            <p:nvPr/>
          </p:nvGrpSpPr>
          <p:grpSpPr>
            <a:xfrm>
              <a:off x="3335481" y="2957505"/>
              <a:ext cx="935182" cy="1122658"/>
              <a:chOff x="5486400" y="381000"/>
              <a:chExt cx="571276" cy="685800"/>
            </a:xfrm>
          </p:grpSpPr>
          <p:sp>
            <p:nvSpPr>
              <p:cNvPr id="244" name="Rounded Rectangle 243"/>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 Diagonal Corner Rectangle 245"/>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 Diagonal Corner Rectangle 246"/>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449782" y="3595255"/>
              <a:ext cx="779318" cy="369332"/>
            </a:xfrm>
            <a:prstGeom prst="rect">
              <a:avLst/>
            </a:prstGeom>
            <a:noFill/>
          </p:spPr>
          <p:txBody>
            <a:bodyPr wrap="square" rtlCol="0">
              <a:spAutoFit/>
            </a:bodyPr>
            <a:lstStyle/>
            <a:p>
              <a:r>
                <a:rPr lang="en-US" dirty="0">
                  <a:solidFill>
                    <a:schemeClr val="bg1"/>
                  </a:solidFill>
                </a:rPr>
                <a:t>Love</a:t>
              </a:r>
            </a:p>
          </p:txBody>
        </p:sp>
      </p:grpSp>
      <p:grpSp>
        <p:nvGrpSpPr>
          <p:cNvPr id="250" name="Group 249"/>
          <p:cNvGrpSpPr/>
          <p:nvPr/>
        </p:nvGrpSpPr>
        <p:grpSpPr>
          <a:xfrm>
            <a:off x="6491513" y="3317722"/>
            <a:ext cx="1395185" cy="1956993"/>
            <a:chOff x="3299787" y="2957505"/>
            <a:chExt cx="970876" cy="1122658"/>
          </a:xfrm>
        </p:grpSpPr>
        <p:grpSp>
          <p:nvGrpSpPr>
            <p:cNvPr id="251" name="Group 250"/>
            <p:cNvGrpSpPr/>
            <p:nvPr/>
          </p:nvGrpSpPr>
          <p:grpSpPr>
            <a:xfrm>
              <a:off x="3335481" y="2957505"/>
              <a:ext cx="935182" cy="1122658"/>
              <a:chOff x="5486400" y="381000"/>
              <a:chExt cx="571276" cy="685800"/>
            </a:xfrm>
          </p:grpSpPr>
          <p:sp>
            <p:nvSpPr>
              <p:cNvPr id="253" name="Rounded Rectangle 252"/>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 Diagonal Corner Rectangle 351"/>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 Diagonal Corner Rectangle 370"/>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TextBox 251"/>
            <p:cNvSpPr txBox="1"/>
            <p:nvPr/>
          </p:nvSpPr>
          <p:spPr>
            <a:xfrm>
              <a:off x="3299787" y="3594548"/>
              <a:ext cx="953200" cy="300153"/>
            </a:xfrm>
            <a:prstGeom prst="rect">
              <a:avLst/>
            </a:prstGeom>
            <a:noFill/>
          </p:spPr>
          <p:txBody>
            <a:bodyPr wrap="square" rtlCol="0">
              <a:spAutoFit/>
            </a:bodyPr>
            <a:lstStyle/>
            <a:p>
              <a:pPr algn="ctr"/>
              <a:r>
                <a:rPr lang="en-US" sz="1400" dirty="0">
                  <a:solidFill>
                    <a:schemeClr val="bg1"/>
                  </a:solidFill>
                </a:rPr>
                <a:t>Long Suffering and temperance</a:t>
              </a:r>
            </a:p>
          </p:txBody>
        </p:sp>
      </p:grpSp>
      <p:grpSp>
        <p:nvGrpSpPr>
          <p:cNvPr id="373" name="Group 372"/>
          <p:cNvGrpSpPr/>
          <p:nvPr/>
        </p:nvGrpSpPr>
        <p:grpSpPr>
          <a:xfrm>
            <a:off x="3848100" y="1104902"/>
            <a:ext cx="1115291" cy="1691104"/>
            <a:chOff x="3335481" y="2957505"/>
            <a:chExt cx="935182" cy="1459415"/>
          </a:xfrm>
        </p:grpSpPr>
        <p:grpSp>
          <p:nvGrpSpPr>
            <p:cNvPr id="374" name="Group 373"/>
            <p:cNvGrpSpPr/>
            <p:nvPr/>
          </p:nvGrpSpPr>
          <p:grpSpPr>
            <a:xfrm>
              <a:off x="3335481" y="2957505"/>
              <a:ext cx="935182" cy="1122658"/>
              <a:chOff x="5486400" y="381000"/>
              <a:chExt cx="571276" cy="685800"/>
            </a:xfrm>
          </p:grpSpPr>
          <p:sp>
            <p:nvSpPr>
              <p:cNvPr id="379" name="Rounded Rectangle 37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ound Diagonal Corner Rectangle 381"/>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ound Diagonal Corner Rectangle 382"/>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8" name="TextBox 377"/>
            <p:cNvSpPr txBox="1"/>
            <p:nvPr/>
          </p:nvSpPr>
          <p:spPr>
            <a:xfrm>
              <a:off x="3355110" y="3493590"/>
              <a:ext cx="779318" cy="923330"/>
            </a:xfrm>
            <a:prstGeom prst="rect">
              <a:avLst/>
            </a:prstGeom>
            <a:noFill/>
          </p:spPr>
          <p:txBody>
            <a:bodyPr wrap="square" rtlCol="0">
              <a:spAutoFit/>
            </a:bodyPr>
            <a:lstStyle/>
            <a:p>
              <a:pPr algn="ctr"/>
              <a:r>
                <a:rPr lang="en-US" dirty="0">
                  <a:solidFill>
                    <a:schemeClr val="bg1"/>
                  </a:solidFill>
                </a:rPr>
                <a:t>Joy and Peace</a:t>
              </a:r>
            </a:p>
          </p:txBody>
        </p:sp>
      </p:grpSp>
      <p:grpSp>
        <p:nvGrpSpPr>
          <p:cNvPr id="384" name="Group 383"/>
          <p:cNvGrpSpPr/>
          <p:nvPr/>
        </p:nvGrpSpPr>
        <p:grpSpPr>
          <a:xfrm rot="20574541">
            <a:off x="5077690" y="1509706"/>
            <a:ext cx="935182" cy="1122658"/>
            <a:chOff x="3335481" y="2957505"/>
            <a:chExt cx="935182" cy="1122658"/>
          </a:xfrm>
        </p:grpSpPr>
        <p:grpSp>
          <p:nvGrpSpPr>
            <p:cNvPr id="385" name="Group 384"/>
            <p:cNvGrpSpPr/>
            <p:nvPr/>
          </p:nvGrpSpPr>
          <p:grpSpPr>
            <a:xfrm>
              <a:off x="3335481" y="2957505"/>
              <a:ext cx="935182" cy="1122658"/>
              <a:chOff x="5486400" y="381000"/>
              <a:chExt cx="571276" cy="685800"/>
            </a:xfrm>
          </p:grpSpPr>
          <p:sp>
            <p:nvSpPr>
              <p:cNvPr id="387" name="Rounded Rectangle 386"/>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 Diagonal Corner Rectangle 388"/>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 Diagonal Corner Rectangle 389"/>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6" name="TextBox 385"/>
            <p:cNvSpPr txBox="1"/>
            <p:nvPr/>
          </p:nvSpPr>
          <p:spPr>
            <a:xfrm>
              <a:off x="3416162" y="3563176"/>
              <a:ext cx="779318" cy="369332"/>
            </a:xfrm>
            <a:prstGeom prst="rect">
              <a:avLst/>
            </a:prstGeom>
            <a:noFill/>
          </p:spPr>
          <p:txBody>
            <a:bodyPr wrap="square" rtlCol="0">
              <a:spAutoFit/>
            </a:bodyPr>
            <a:lstStyle/>
            <a:p>
              <a:r>
                <a:rPr lang="en-US" dirty="0">
                  <a:solidFill>
                    <a:schemeClr val="bg1"/>
                  </a:solidFill>
                </a:rPr>
                <a:t>Faith</a:t>
              </a:r>
            </a:p>
          </p:txBody>
        </p:sp>
      </p:grpSp>
      <p:grpSp>
        <p:nvGrpSpPr>
          <p:cNvPr id="391" name="Group 390"/>
          <p:cNvGrpSpPr/>
          <p:nvPr/>
        </p:nvGrpSpPr>
        <p:grpSpPr>
          <a:xfrm>
            <a:off x="6334989" y="1333056"/>
            <a:ext cx="1475511" cy="1535458"/>
            <a:chOff x="3335480" y="2957505"/>
            <a:chExt cx="1395845" cy="1347795"/>
          </a:xfrm>
        </p:grpSpPr>
        <p:grpSp>
          <p:nvGrpSpPr>
            <p:cNvPr id="392" name="Group 391"/>
            <p:cNvGrpSpPr/>
            <p:nvPr/>
          </p:nvGrpSpPr>
          <p:grpSpPr>
            <a:xfrm>
              <a:off x="3335480" y="2957505"/>
              <a:ext cx="1395845" cy="1347795"/>
              <a:chOff x="5486400" y="381000"/>
              <a:chExt cx="852682" cy="823330"/>
            </a:xfrm>
          </p:grpSpPr>
          <p:sp>
            <p:nvSpPr>
              <p:cNvPr id="394" name="Rounded Rectangle 393"/>
              <p:cNvSpPr/>
              <p:nvPr/>
            </p:nvSpPr>
            <p:spPr>
              <a:xfrm>
                <a:off x="579117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5486400" y="609600"/>
                <a:ext cx="852682" cy="5947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 Diagonal Corner Rectangle 395"/>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 Diagonal Corner Rectangle 396"/>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3" name="TextBox 392"/>
            <p:cNvSpPr txBox="1"/>
            <p:nvPr/>
          </p:nvSpPr>
          <p:spPr>
            <a:xfrm>
              <a:off x="3449782" y="3494925"/>
              <a:ext cx="1271154" cy="729433"/>
            </a:xfrm>
            <a:prstGeom prst="rect">
              <a:avLst/>
            </a:prstGeom>
            <a:noFill/>
          </p:spPr>
          <p:txBody>
            <a:bodyPr wrap="square" rtlCol="0">
              <a:spAutoFit/>
            </a:bodyPr>
            <a:lstStyle/>
            <a:p>
              <a:pPr algn="ctr"/>
              <a:r>
                <a:rPr lang="en-US" sz="1600" dirty="0">
                  <a:solidFill>
                    <a:schemeClr val="bg1"/>
                  </a:solidFill>
                </a:rPr>
                <a:t>Gentleness Goodness Meekness</a:t>
              </a:r>
            </a:p>
          </p:txBody>
        </p:sp>
      </p:grpSp>
      <p:grpSp>
        <p:nvGrpSpPr>
          <p:cNvPr id="12" name="Group 11"/>
          <p:cNvGrpSpPr/>
          <p:nvPr/>
        </p:nvGrpSpPr>
        <p:grpSpPr>
          <a:xfrm>
            <a:off x="647700" y="444500"/>
            <a:ext cx="2126384" cy="2798617"/>
            <a:chOff x="457200" y="207819"/>
            <a:chExt cx="1745384" cy="2400298"/>
          </a:xfrm>
        </p:grpSpPr>
        <p:pic>
          <p:nvPicPr>
            <p:cNvPr id="8198" name="Picture 6" descr="Image result for jesus painting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258" y="207819"/>
              <a:ext cx="1683326" cy="22444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2389908"/>
              <a:ext cx="1724891" cy="218209"/>
            </a:xfrm>
            <a:prstGeom prst="rect">
              <a:avLst/>
            </a:prstGeom>
            <a:noFill/>
          </p:spPr>
          <p:txBody>
            <a:bodyPr wrap="square" rtlCol="0">
              <a:spAutoFit/>
            </a:bodyPr>
            <a:lstStyle/>
            <a:p>
              <a:endParaRPr lang="en-US" sz="800" dirty="0">
                <a:solidFill>
                  <a:schemeClr val="bg1"/>
                </a:solidFill>
              </a:endParaRPr>
            </a:p>
          </p:txBody>
        </p:sp>
      </p:grpSp>
      <p:grpSp>
        <p:nvGrpSpPr>
          <p:cNvPr id="13" name="Group 12"/>
          <p:cNvGrpSpPr/>
          <p:nvPr/>
        </p:nvGrpSpPr>
        <p:grpSpPr>
          <a:xfrm>
            <a:off x="9169400" y="736600"/>
            <a:ext cx="2514600" cy="2768600"/>
            <a:chOff x="9474200" y="457200"/>
            <a:chExt cx="2209800" cy="2443017"/>
          </a:xfrm>
        </p:grpSpPr>
        <p:pic>
          <p:nvPicPr>
            <p:cNvPr id="8200" name="Picture 8" descr="Related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8240" b="26852"/>
            <a:stretch/>
          </p:blipFill>
          <p:spPr bwMode="auto">
            <a:xfrm>
              <a:off x="9504222" y="457200"/>
              <a:ext cx="2179778" cy="2273300"/>
            </a:xfrm>
            <a:prstGeom prst="rect">
              <a:avLst/>
            </a:prstGeom>
            <a:noFill/>
            <a:extLst>
              <a:ext uri="{909E8E84-426E-40DD-AFC4-6F175D3DCCD1}">
                <a14:hiddenFill xmlns:a14="http://schemas.microsoft.com/office/drawing/2010/main">
                  <a:solidFill>
                    <a:srgbClr val="FFFFFF"/>
                  </a:solidFill>
                </a14:hiddenFill>
              </a:ext>
            </a:extLst>
          </p:spPr>
        </p:pic>
        <p:sp>
          <p:nvSpPr>
            <p:cNvPr id="398" name="TextBox 397"/>
            <p:cNvSpPr txBox="1"/>
            <p:nvPr/>
          </p:nvSpPr>
          <p:spPr>
            <a:xfrm>
              <a:off x="9474200" y="2682008"/>
              <a:ext cx="1724891" cy="218209"/>
            </a:xfrm>
            <a:prstGeom prst="rect">
              <a:avLst/>
            </a:prstGeom>
            <a:noFill/>
          </p:spPr>
          <p:txBody>
            <a:bodyPr wrap="square" rtlCol="0">
              <a:spAutoFit/>
            </a:bodyPr>
            <a:lstStyle/>
            <a:p>
              <a:endParaRPr lang="en-US" sz="800" dirty="0">
                <a:solidFill>
                  <a:schemeClr val="bg1"/>
                </a:solidFill>
              </a:endParaRPr>
            </a:p>
          </p:txBody>
        </p:sp>
      </p:grpSp>
      <p:pic>
        <p:nvPicPr>
          <p:cNvPr id="8202" name="Picture 10" descr="Image result for jeremy winborg painting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7575" y="3822700"/>
            <a:ext cx="1595120" cy="199390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Image result for jeremy winborg paintings"/>
          <p:cNvPicPr>
            <a:picLocks noChangeAspect="1" noChangeArrowheads="1"/>
          </p:cNvPicPr>
          <p:nvPr/>
        </p:nvPicPr>
        <p:blipFill rotWithShape="1">
          <a:blip r:embed="rId8">
            <a:extLst>
              <a:ext uri="{28A0092B-C50C-407E-A947-70E740481C1C}">
                <a14:useLocalDpi xmlns:a14="http://schemas.microsoft.com/office/drawing/2010/main" val="0"/>
              </a:ext>
            </a:extLst>
          </a:blip>
          <a:srcRect l="18991" t="2676" r="29915" b="11337"/>
          <a:stretch/>
        </p:blipFill>
        <p:spPr bwMode="auto">
          <a:xfrm>
            <a:off x="8534400" y="3873500"/>
            <a:ext cx="2832100" cy="2501900"/>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Image result for jeremy winborg painting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528" t="1852" r="16250" b="2487"/>
          <a:stretch/>
        </p:blipFill>
        <p:spPr bwMode="auto">
          <a:xfrm>
            <a:off x="292099" y="3594100"/>
            <a:ext cx="2941511" cy="2413000"/>
          </a:xfrm>
          <a:prstGeom prst="rect">
            <a:avLst/>
          </a:prstGeom>
          <a:noFill/>
          <a:extLst>
            <a:ext uri="{909E8E84-426E-40DD-AFC4-6F175D3DCCD1}">
              <a14:hiddenFill xmlns:a14="http://schemas.microsoft.com/office/drawing/2010/main">
                <a:solidFill>
                  <a:srgbClr val="FFFFFF"/>
                </a:solidFill>
              </a14:hiddenFill>
            </a:ext>
          </a:extLst>
        </p:spPr>
      </p:pic>
      <p:sp>
        <p:nvSpPr>
          <p:cNvPr id="399" name="TextBox 398"/>
          <p:cNvSpPr txBox="1"/>
          <p:nvPr/>
        </p:nvSpPr>
        <p:spPr>
          <a:xfrm>
            <a:off x="9436100" y="6550223"/>
            <a:ext cx="2755900" cy="307777"/>
          </a:xfrm>
          <a:prstGeom prst="rect">
            <a:avLst/>
          </a:prstGeom>
          <a:solidFill>
            <a:schemeClr val="tx1"/>
          </a:solidFill>
        </p:spPr>
        <p:txBody>
          <a:bodyPr wrap="square" rtlCol="0">
            <a:spAutoFit/>
          </a:bodyPr>
          <a:lstStyle/>
          <a:p>
            <a:pPr algn="ctr"/>
            <a:r>
              <a:rPr lang="en-US" sz="1400" dirty="0">
                <a:solidFill>
                  <a:schemeClr val="bg1"/>
                </a:solidFill>
              </a:rPr>
              <a:t>Jeremy </a:t>
            </a:r>
            <a:r>
              <a:rPr lang="en-US" sz="1400" dirty="0" err="1">
                <a:solidFill>
                  <a:schemeClr val="bg1"/>
                </a:solidFill>
              </a:rPr>
              <a:t>Winborg</a:t>
            </a:r>
            <a:r>
              <a:rPr lang="en-US" sz="1400" dirty="0">
                <a:solidFill>
                  <a:schemeClr val="bg1"/>
                </a:solidFill>
              </a:rPr>
              <a:t> artist</a:t>
            </a:r>
          </a:p>
        </p:txBody>
      </p:sp>
    </p:spTree>
    <p:extLst>
      <p:ext uri="{BB962C8B-B14F-4D97-AF65-F5344CB8AC3E}">
        <p14:creationId xmlns:p14="http://schemas.microsoft.com/office/powerpoint/2010/main" val="37082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202"/>
                                        </p:tgtEl>
                                        <p:attrNameLst>
                                          <p:attrName>style.visibility</p:attrName>
                                        </p:attrNameLst>
                                      </p:cBhvr>
                                      <p:to>
                                        <p:strVal val="visible"/>
                                      </p:to>
                                    </p:set>
                                    <p:animEffect transition="in" filter="fade">
                                      <p:cBhvr>
                                        <p:cTn id="10" dur="500"/>
                                        <p:tgtEl>
                                          <p:spTgt spid="82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3"/>
                                        </p:tgtEl>
                                        <p:attrNameLst>
                                          <p:attrName>style.visibility</p:attrName>
                                        </p:attrNameLst>
                                      </p:cBhvr>
                                      <p:to>
                                        <p:strVal val="visible"/>
                                      </p:to>
                                    </p:set>
                                    <p:animEffect transition="in" filter="fade">
                                      <p:cBhvr>
                                        <p:cTn id="15" dur="500"/>
                                        <p:tgtEl>
                                          <p:spTgt spid="373"/>
                                        </p:tgtEl>
                                      </p:cBhvr>
                                    </p:animEffect>
                                  </p:childTnLst>
                                </p:cTn>
                              </p:par>
                              <p:par>
                                <p:cTn id="16" presetID="10" presetClass="entr" presetSubtype="0" fill="hold" nodeType="withEffect">
                                  <p:stCondLst>
                                    <p:cond delay="0"/>
                                  </p:stCondLst>
                                  <p:childTnLst>
                                    <p:set>
                                      <p:cBhvr>
                                        <p:cTn id="17" dur="1" fill="hold">
                                          <p:stCondLst>
                                            <p:cond delay="0"/>
                                          </p:stCondLst>
                                        </p:cTn>
                                        <p:tgtEl>
                                          <p:spTgt spid="8206"/>
                                        </p:tgtEl>
                                        <p:attrNameLst>
                                          <p:attrName>style.visibility</p:attrName>
                                        </p:attrNameLst>
                                      </p:cBhvr>
                                      <p:to>
                                        <p:strVal val="visible"/>
                                      </p:to>
                                    </p:set>
                                    <p:animEffect transition="in" filter="fade">
                                      <p:cBhvr>
                                        <p:cTn id="18" dur="500"/>
                                        <p:tgtEl>
                                          <p:spTgt spid="820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4"/>
                                        </p:tgtEl>
                                        <p:attrNameLst>
                                          <p:attrName>style.visibility</p:attrName>
                                        </p:attrNameLst>
                                      </p:cBhvr>
                                      <p:to>
                                        <p:strVal val="visible"/>
                                      </p:to>
                                    </p:set>
                                    <p:animEffect transition="in" filter="fade">
                                      <p:cBhvr>
                                        <p:cTn id="23" dur="500"/>
                                        <p:tgtEl>
                                          <p:spTgt spid="384"/>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1"/>
                                        </p:tgtEl>
                                        <p:attrNameLst>
                                          <p:attrName>style.visibility</p:attrName>
                                        </p:attrNameLst>
                                      </p:cBhvr>
                                      <p:to>
                                        <p:strVal val="visible"/>
                                      </p:to>
                                    </p:set>
                                    <p:animEffect transition="in" filter="fade">
                                      <p:cBhvr>
                                        <p:cTn id="31" dur="500"/>
                                        <p:tgtEl>
                                          <p:spTgt spid="39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0"/>
                                        </p:tgtEl>
                                        <p:attrNameLst>
                                          <p:attrName>style.visibility</p:attrName>
                                        </p:attrNameLst>
                                      </p:cBhvr>
                                      <p:to>
                                        <p:strVal val="visible"/>
                                      </p:to>
                                    </p:set>
                                    <p:animEffect transition="in" filter="fade">
                                      <p:cBhvr>
                                        <p:cTn id="39" dur="500"/>
                                        <p:tgtEl>
                                          <p:spTgt spid="250"/>
                                        </p:tgtEl>
                                      </p:cBhvr>
                                    </p:animEffect>
                                  </p:childTnLst>
                                </p:cTn>
                              </p:par>
                              <p:par>
                                <p:cTn id="40" presetID="10" presetClass="entr" presetSubtype="0" fill="hold" nodeType="withEffect">
                                  <p:stCondLst>
                                    <p:cond delay="0"/>
                                  </p:stCondLst>
                                  <p:childTnLst>
                                    <p:set>
                                      <p:cBhvr>
                                        <p:cTn id="41" dur="1" fill="hold">
                                          <p:stCondLst>
                                            <p:cond delay="0"/>
                                          </p:stCondLst>
                                        </p:cTn>
                                        <p:tgtEl>
                                          <p:spTgt spid="8204"/>
                                        </p:tgtEl>
                                        <p:attrNameLst>
                                          <p:attrName>style.visibility</p:attrName>
                                        </p:attrNameLst>
                                      </p:cBhvr>
                                      <p:to>
                                        <p:strVal val="visible"/>
                                      </p:to>
                                    </p:set>
                                    <p:animEffect transition="in" filter="fade">
                                      <p:cBhvr>
                                        <p:cTn id="42"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2489</Words>
  <Application>Microsoft Office PowerPoint</Application>
  <PresentationFormat>Widescreen</PresentationFormat>
  <Paragraphs>187</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Palatino</vt:lpstr>
      <vt:lpstr>Arial</vt:lpstr>
      <vt:lpstr>Calibri Light</vt:lpstr>
      <vt:lpstr>Calibri</vt:lpstr>
      <vt:lpstr>Comic Sans MS</vt:lpstr>
      <vt:lpstr>Open Sans</vt:lpstr>
      <vt:lpstr>Britannic Bold</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117</cp:revision>
  <dcterms:created xsi:type="dcterms:W3CDTF">2016-05-16T13:36:31Z</dcterms:created>
  <dcterms:modified xsi:type="dcterms:W3CDTF">2020-09-09T14:57:24Z</dcterms:modified>
</cp:coreProperties>
</file>