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64" r:id="rId12"/>
    <p:sldId id="268" r:id="rId13"/>
    <p:sldId id="269"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Palatino" pitchFamily="2" charset="0"/>
      <p:regular r:id="rId21"/>
    </p:embeddedFont>
    <p:embeddedFont>
      <p:font typeface="Rockwell Extra Bold" panose="02060903040505020403" pitchFamily="18"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8FC1-FE1C-4C68-82E0-061D6A46C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30AB1D-7069-44E0-A53D-EFFCC8DB4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C6A8A3-D008-4032-92C1-FAB8C4912CE2}"/>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5" name="Footer Placeholder 4">
            <a:extLst>
              <a:ext uri="{FF2B5EF4-FFF2-40B4-BE49-F238E27FC236}">
                <a16:creationId xmlns:a16="http://schemas.microsoft.com/office/drawing/2014/main" id="{7C141FF5-8938-4DA5-8B49-4EA67EFDC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6772F-0F45-4428-AEB7-532834DC8C3B}"/>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293226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3D02-A220-4C96-AC58-842ACB0EA3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76E86B-D0B0-4D86-BC51-924E2F96F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11D37-8A1B-4A6D-A1D1-E157CCE6BB11}"/>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5" name="Footer Placeholder 4">
            <a:extLst>
              <a:ext uri="{FF2B5EF4-FFF2-40B4-BE49-F238E27FC236}">
                <a16:creationId xmlns:a16="http://schemas.microsoft.com/office/drawing/2014/main" id="{522151F9-A9F2-4677-A7E4-87F1A7109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F590C-2B2E-4E0C-9A87-C90AB8501FB7}"/>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178400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91FEC-5E92-4EC0-820B-820F4D6906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F1458E-9EAF-4983-9B36-7A457433E2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3B652-2A20-4E90-A890-88F0CDB25356}"/>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5" name="Footer Placeholder 4">
            <a:extLst>
              <a:ext uri="{FF2B5EF4-FFF2-40B4-BE49-F238E27FC236}">
                <a16:creationId xmlns:a16="http://schemas.microsoft.com/office/drawing/2014/main" id="{8B8D112C-1C56-4668-9EE0-A480D3015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4CCDE-BB3B-4933-A42A-C04F28BE43A8}"/>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102305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9C55-8B94-4E8B-90A9-0350E4B90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6A022-C7C8-47EE-9AF0-4FBCB6AAA1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1275E-BC01-49B6-8CD1-F12885D8D734}"/>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5" name="Footer Placeholder 4">
            <a:extLst>
              <a:ext uri="{FF2B5EF4-FFF2-40B4-BE49-F238E27FC236}">
                <a16:creationId xmlns:a16="http://schemas.microsoft.com/office/drawing/2014/main" id="{C46AB839-F4FC-4664-85F7-EA5D25CB8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91BED-7CB1-441E-9AC2-BF5990AD5088}"/>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354638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D390-9ABB-4ED5-954E-27756BD925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04DE85-2EF1-45C8-8E6C-8D21073E8E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DA8F8-7D1D-480D-A24F-063EBB54C062}"/>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5" name="Footer Placeholder 4">
            <a:extLst>
              <a:ext uri="{FF2B5EF4-FFF2-40B4-BE49-F238E27FC236}">
                <a16:creationId xmlns:a16="http://schemas.microsoft.com/office/drawing/2014/main" id="{135DA016-9E4D-4C17-85FB-239F060DF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A3606-CEE4-49D1-B5FC-C890245A2AC7}"/>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311217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EF46-0D0C-4D4E-98FC-099FD7B9A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2EECD-4190-4226-A8D4-830AEF39B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922E2-45CC-4795-92E9-8A1179C76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873120-F21C-47CA-A044-5A06FF0FF189}"/>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6" name="Footer Placeholder 5">
            <a:extLst>
              <a:ext uri="{FF2B5EF4-FFF2-40B4-BE49-F238E27FC236}">
                <a16:creationId xmlns:a16="http://schemas.microsoft.com/office/drawing/2014/main" id="{3E1EA8A8-1BFC-4374-8ED7-FB34BFA1F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F020B-3D0A-4F62-8DEB-98F2E8380885}"/>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215753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B7DE-4855-41FE-B0A0-AEA2D92C47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0039F0-F007-4917-8B81-4F5BCCDFE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394708-4D8B-44F9-9D76-C8511632E7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64261-32DF-4220-85A0-84D14061D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F9301-0E53-441C-B870-622FC6480C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6F380-F8B7-4B2F-BEAE-5B67ED81C95C}"/>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8" name="Footer Placeholder 7">
            <a:extLst>
              <a:ext uri="{FF2B5EF4-FFF2-40B4-BE49-F238E27FC236}">
                <a16:creationId xmlns:a16="http://schemas.microsoft.com/office/drawing/2014/main" id="{8C35D6F6-A6EC-4E35-9F9E-A1844C7FA6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BF39D8-3D95-45AE-8201-960CB18B6F49}"/>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95147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5E47-55EF-43A7-BA21-E908AC190B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E5217-023A-457E-9555-9898F840CD19}"/>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4" name="Footer Placeholder 3">
            <a:extLst>
              <a:ext uri="{FF2B5EF4-FFF2-40B4-BE49-F238E27FC236}">
                <a16:creationId xmlns:a16="http://schemas.microsoft.com/office/drawing/2014/main" id="{8834765B-DBC7-4A52-B955-53853849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67B406-F0AC-42F7-AA9C-AD66C5B22E14}"/>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230050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27C677-7161-4429-A824-D9A87A73B486}"/>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3" name="Footer Placeholder 2">
            <a:extLst>
              <a:ext uri="{FF2B5EF4-FFF2-40B4-BE49-F238E27FC236}">
                <a16:creationId xmlns:a16="http://schemas.microsoft.com/office/drawing/2014/main" id="{069213BA-8AC9-4D21-9E64-1FFB64AF36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70D07D-888D-40DC-A923-2F668C0778CD}"/>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21787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0B2D-7767-4768-A28C-5FE40372F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125934-3261-4FDF-9BEE-FAF8F6BB8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537427-EF28-4AA3-B6E7-7D4DE5AA9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FA472-1B7D-4F35-8816-62D4A8BC86E5}"/>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6" name="Footer Placeholder 5">
            <a:extLst>
              <a:ext uri="{FF2B5EF4-FFF2-40B4-BE49-F238E27FC236}">
                <a16:creationId xmlns:a16="http://schemas.microsoft.com/office/drawing/2014/main" id="{B90AA186-E230-4CBE-B1AD-CC618AD02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D1D46-7683-4252-87C5-496C6E4DF1CB}"/>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234760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26DB-F6D6-4E2F-A360-8645084D64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B79FB7-D3D1-459F-AB58-1EE118B57F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6BEE7B-A596-48D0-A103-291ABEE4D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A11ADC-4DEF-4745-9E3D-D09E07C8D3AB}"/>
              </a:ext>
            </a:extLst>
          </p:cNvPr>
          <p:cNvSpPr>
            <a:spLocks noGrp="1"/>
          </p:cNvSpPr>
          <p:nvPr>
            <p:ph type="dt" sz="half" idx="10"/>
          </p:nvPr>
        </p:nvSpPr>
        <p:spPr/>
        <p:txBody>
          <a:bodyPr/>
          <a:lstStyle/>
          <a:p>
            <a:fld id="{C4179A1B-54CD-4A68-A5FE-F366C277D63D}" type="datetimeFigureOut">
              <a:rPr lang="en-US" smtClean="0"/>
              <a:t>9/11/2020</a:t>
            </a:fld>
            <a:endParaRPr lang="en-US"/>
          </a:p>
        </p:txBody>
      </p:sp>
      <p:sp>
        <p:nvSpPr>
          <p:cNvPr id="6" name="Footer Placeholder 5">
            <a:extLst>
              <a:ext uri="{FF2B5EF4-FFF2-40B4-BE49-F238E27FC236}">
                <a16:creationId xmlns:a16="http://schemas.microsoft.com/office/drawing/2014/main" id="{9FA63CAC-D1DE-4AD3-BE21-3FAA3BF6B8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A43E9-BC65-44DE-B069-0034D3DE495C}"/>
              </a:ext>
            </a:extLst>
          </p:cNvPr>
          <p:cNvSpPr>
            <a:spLocks noGrp="1"/>
          </p:cNvSpPr>
          <p:nvPr>
            <p:ph type="sldNum" sz="quarter" idx="12"/>
          </p:nvPr>
        </p:nvSpPr>
        <p:spPr/>
        <p:txBody>
          <a:bodyPr/>
          <a:lstStyle/>
          <a:p>
            <a:fld id="{94661543-687A-4A8E-8CB7-A3C50A2120D0}" type="slidenum">
              <a:rPr lang="en-US" smtClean="0"/>
              <a:t>‹#›</a:t>
            </a:fld>
            <a:endParaRPr lang="en-US"/>
          </a:p>
        </p:txBody>
      </p:sp>
    </p:spTree>
    <p:extLst>
      <p:ext uri="{BB962C8B-B14F-4D97-AF65-F5344CB8AC3E}">
        <p14:creationId xmlns:p14="http://schemas.microsoft.com/office/powerpoint/2010/main" val="158648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354FA0-48F2-4DCD-9CB1-E7C4FC913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ABCD31-BF2D-494D-9232-4846A6203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5162A-FC6D-4E55-BDDF-3BAE8752A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79A1B-54CD-4A68-A5FE-F366C277D63D}" type="datetimeFigureOut">
              <a:rPr lang="en-US" smtClean="0"/>
              <a:t>9/11/2020</a:t>
            </a:fld>
            <a:endParaRPr lang="en-US"/>
          </a:p>
        </p:txBody>
      </p:sp>
      <p:sp>
        <p:nvSpPr>
          <p:cNvPr id="5" name="Footer Placeholder 4">
            <a:extLst>
              <a:ext uri="{FF2B5EF4-FFF2-40B4-BE49-F238E27FC236}">
                <a16:creationId xmlns:a16="http://schemas.microsoft.com/office/drawing/2014/main" id="{61EBC831-25A5-4EA4-B85A-82DB2D95C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546F20-DD3B-40FF-B037-3E7B9773E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61543-687A-4A8E-8CB7-A3C50A2120D0}" type="slidenum">
              <a:rPr lang="en-US" smtClean="0"/>
              <a:t>‹#›</a:t>
            </a:fld>
            <a:endParaRPr lang="en-US"/>
          </a:p>
        </p:txBody>
      </p:sp>
    </p:spTree>
    <p:extLst>
      <p:ext uri="{BB962C8B-B14F-4D97-AF65-F5344CB8AC3E}">
        <p14:creationId xmlns:p14="http://schemas.microsoft.com/office/powerpoint/2010/main" val="151589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A0DCD-AE29-4528-8D01-F3B18BFC6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654112"/>
            <a:ext cx="10797766" cy="1569660"/>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Faith</a:t>
            </a:r>
          </a:p>
          <a:p>
            <a:pPr algn="ctr"/>
            <a:r>
              <a:rPr lang="en-US" sz="4800" dirty="0">
                <a:solidFill>
                  <a:schemeClr val="bg1"/>
                </a:solidFill>
                <a:latin typeface="Rockwell Extra Bold" panose="02060903040505020403" pitchFamily="18" charset="0"/>
                <a:ea typeface="Wednesday" pitchFamily="2" charset="0"/>
              </a:rPr>
              <a:t>Hebrews 11</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138</a:t>
            </a:r>
          </a:p>
        </p:txBody>
      </p:sp>
      <p:grpSp>
        <p:nvGrpSpPr>
          <p:cNvPr id="4" name="Group 3"/>
          <p:cNvGrpSpPr/>
          <p:nvPr/>
        </p:nvGrpSpPr>
        <p:grpSpPr>
          <a:xfrm>
            <a:off x="848008" y="2239401"/>
            <a:ext cx="3050721" cy="2895600"/>
            <a:chOff x="848008" y="2239401"/>
            <a:chExt cx="3050721" cy="2895600"/>
          </a:xfrm>
        </p:grpSpPr>
        <p:pic>
          <p:nvPicPr>
            <p:cNvPr id="44" name="Picture 2" descr="Image result for clouds"/>
            <p:cNvPicPr>
              <a:picLocks noChangeAspect="1" noChangeArrowheads="1"/>
            </p:cNvPicPr>
            <p:nvPr/>
          </p:nvPicPr>
          <p:blipFill rotWithShape="1">
            <a:blip r:embed="rId3">
              <a:extLst>
                <a:ext uri="{28A0092B-C50C-407E-A947-70E740481C1C}">
                  <a14:useLocalDpi xmlns:a14="http://schemas.microsoft.com/office/drawing/2010/main" val="0"/>
                </a:ext>
              </a:extLst>
            </a:blip>
            <a:srcRect l="-165" t="9109" r="2739" b="28845"/>
            <a:stretch/>
          </p:blipFill>
          <p:spPr bwMode="auto">
            <a:xfrm>
              <a:off x="977775" y="2372006"/>
              <a:ext cx="2786310" cy="2661719"/>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848008" y="2239401"/>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Rectangle 1"/>
          <p:cNvSpPr/>
          <p:nvPr/>
        </p:nvSpPr>
        <p:spPr>
          <a:xfrm>
            <a:off x="5091953" y="3436064"/>
            <a:ext cx="6096000" cy="1200329"/>
          </a:xfrm>
          <a:prstGeom prst="rect">
            <a:avLst/>
          </a:prstGeom>
        </p:spPr>
        <p:txBody>
          <a:bodyPr>
            <a:spAutoFit/>
          </a:bodyPr>
          <a:lstStyle/>
          <a:p>
            <a:r>
              <a:rPr lang="en-US" i="1" dirty="0">
                <a:solidFill>
                  <a:schemeClr val="bg1"/>
                </a:solidFill>
                <a:latin typeface="Palatino"/>
              </a:rPr>
              <a:t>But without faith it is impossible to please him: for he that cometh to God must believe that he is, and that he is a rewarder of them that diligently seek him.</a:t>
            </a:r>
          </a:p>
          <a:p>
            <a:r>
              <a:rPr lang="en-US" i="1" dirty="0">
                <a:solidFill>
                  <a:schemeClr val="bg1"/>
                </a:solidFill>
                <a:latin typeface="Palatino"/>
              </a:rPr>
              <a:t>Hebrews 11:6</a:t>
            </a:r>
            <a:endParaRPr lang="en-US" i="1" dirty="0">
              <a:solidFill>
                <a:schemeClr val="bg1"/>
              </a:solidFill>
            </a:endParaRP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47EFC56A-B891-4AC7-8CD0-376E89ADB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65C30F4-F2A1-4C45-AC6A-A20921B90346}"/>
              </a:ext>
            </a:extLst>
          </p:cNvPr>
          <p:cNvSpPr/>
          <p:nvPr/>
        </p:nvSpPr>
        <p:spPr>
          <a:xfrm>
            <a:off x="7933765" y="6414774"/>
            <a:ext cx="4258235" cy="369332"/>
          </a:xfrm>
          <a:prstGeom prst="rect">
            <a:avLst/>
          </a:prstGeom>
        </p:spPr>
        <p:txBody>
          <a:bodyPr wrap="square">
            <a:spAutoFit/>
          </a:bodyPr>
          <a:lstStyle/>
          <a:p>
            <a:pPr algn="r"/>
            <a:r>
              <a:rPr lang="en-US" dirty="0">
                <a:solidFill>
                  <a:schemeClr val="bg1"/>
                </a:solidFill>
                <a:latin typeface="Calibri" panose="020F0502020204030204" pitchFamily="34" charset="0"/>
              </a:rPr>
              <a:t>(4)</a:t>
            </a:r>
            <a:endParaRPr lang="en-US" dirty="0"/>
          </a:p>
        </p:txBody>
      </p:sp>
      <p:sp>
        <p:nvSpPr>
          <p:cNvPr id="5" name="Rectangle 4">
            <a:extLst>
              <a:ext uri="{FF2B5EF4-FFF2-40B4-BE49-F238E27FC236}">
                <a16:creationId xmlns:a16="http://schemas.microsoft.com/office/drawing/2014/main" id="{C8240010-EC59-4A98-937A-23B461EB2722}"/>
              </a:ext>
            </a:extLst>
          </p:cNvPr>
          <p:cNvSpPr/>
          <p:nvPr/>
        </p:nvSpPr>
        <p:spPr>
          <a:xfrm>
            <a:off x="115077" y="6488668"/>
            <a:ext cx="1476879" cy="369332"/>
          </a:xfrm>
          <a:prstGeom prst="rect">
            <a:avLst/>
          </a:prstGeom>
        </p:spPr>
        <p:txBody>
          <a:bodyPr wrap="none">
            <a:spAutoFit/>
          </a:bodyPr>
          <a:lstStyle/>
          <a:p>
            <a:r>
              <a:rPr lang="en-US" dirty="0">
                <a:solidFill>
                  <a:schemeClr val="bg1"/>
                </a:solidFill>
                <a:latin typeface="Calibri" panose="020F0502020204030204" pitchFamily="34" charset="0"/>
              </a:rPr>
              <a:t>Hebrews 11:6</a:t>
            </a:r>
            <a:endParaRPr lang="en-US" dirty="0"/>
          </a:p>
        </p:txBody>
      </p:sp>
      <p:grpSp>
        <p:nvGrpSpPr>
          <p:cNvPr id="6" name="Group 5">
            <a:extLst>
              <a:ext uri="{FF2B5EF4-FFF2-40B4-BE49-F238E27FC236}">
                <a16:creationId xmlns:a16="http://schemas.microsoft.com/office/drawing/2014/main" id="{99213E68-CD4D-4B98-A837-D4E1B05EAA33}"/>
              </a:ext>
            </a:extLst>
          </p:cNvPr>
          <p:cNvGrpSpPr/>
          <p:nvPr/>
        </p:nvGrpSpPr>
        <p:grpSpPr>
          <a:xfrm>
            <a:off x="3548036" y="108837"/>
            <a:ext cx="5152162" cy="3744049"/>
            <a:chOff x="384206" y="4158361"/>
            <a:chExt cx="3289208" cy="2390250"/>
          </a:xfrm>
        </p:grpSpPr>
        <p:grpSp>
          <p:nvGrpSpPr>
            <p:cNvPr id="7" name="Group 6">
              <a:extLst>
                <a:ext uri="{FF2B5EF4-FFF2-40B4-BE49-F238E27FC236}">
                  <a16:creationId xmlns:a16="http://schemas.microsoft.com/office/drawing/2014/main" id="{5D40271A-E79A-410C-ACB8-CEFA518C8880}"/>
                </a:ext>
              </a:extLst>
            </p:cNvPr>
            <p:cNvGrpSpPr/>
            <p:nvPr/>
          </p:nvGrpSpPr>
          <p:grpSpPr>
            <a:xfrm>
              <a:off x="384206" y="4158361"/>
              <a:ext cx="3289208" cy="2390250"/>
              <a:chOff x="609599" y="833642"/>
              <a:chExt cx="7941747" cy="5771225"/>
            </a:xfrm>
          </p:grpSpPr>
          <p:grpSp>
            <p:nvGrpSpPr>
              <p:cNvPr id="9" name="Group 14">
                <a:extLst>
                  <a:ext uri="{FF2B5EF4-FFF2-40B4-BE49-F238E27FC236}">
                    <a16:creationId xmlns:a16="http://schemas.microsoft.com/office/drawing/2014/main" id="{CD99A03D-3F04-463E-BBDA-96F2CAEB95CA}"/>
                  </a:ext>
                </a:extLst>
              </p:cNvPr>
              <p:cNvGrpSpPr/>
              <p:nvPr/>
            </p:nvGrpSpPr>
            <p:grpSpPr>
              <a:xfrm rot="10800000">
                <a:off x="7696200" y="5257800"/>
                <a:ext cx="621450" cy="1347067"/>
                <a:chOff x="7010400" y="381000"/>
                <a:chExt cx="762000" cy="2033666"/>
              </a:xfrm>
            </p:grpSpPr>
            <p:sp>
              <p:nvSpPr>
                <p:cNvPr id="22" name="Rounded Rectangle 29">
                  <a:extLst>
                    <a:ext uri="{FF2B5EF4-FFF2-40B4-BE49-F238E27FC236}">
                      <a16:creationId xmlns:a16="http://schemas.microsoft.com/office/drawing/2014/main" id="{6FD4C062-B89F-4FC2-99B2-F21342B6FB87}"/>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0DAE439-B92D-45A1-A475-7B3855B7A288}"/>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
                <a:extLst>
                  <a:ext uri="{FF2B5EF4-FFF2-40B4-BE49-F238E27FC236}">
                    <a16:creationId xmlns:a16="http://schemas.microsoft.com/office/drawing/2014/main" id="{56520593-D5F7-4929-9D2B-5474D522250E}"/>
                  </a:ext>
                </a:extLst>
              </p:cNvPr>
              <p:cNvGrpSpPr/>
              <p:nvPr/>
            </p:nvGrpSpPr>
            <p:grpSpPr>
              <a:xfrm rot="10800000">
                <a:off x="939238" y="4923502"/>
                <a:ext cx="621450" cy="1347067"/>
                <a:chOff x="7010400" y="381000"/>
                <a:chExt cx="762000" cy="2033666"/>
              </a:xfrm>
            </p:grpSpPr>
            <p:sp>
              <p:nvSpPr>
                <p:cNvPr id="20" name="Rounded Rectangle 27">
                  <a:extLst>
                    <a:ext uri="{FF2B5EF4-FFF2-40B4-BE49-F238E27FC236}">
                      <a16:creationId xmlns:a16="http://schemas.microsoft.com/office/drawing/2014/main" id="{0F9AF5FF-0D35-40DA-AF5E-C24194B18805}"/>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9B7B471-83BA-46B9-AAA3-D14063B9F98C}"/>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Wave 2">
                <a:extLst>
                  <a:ext uri="{FF2B5EF4-FFF2-40B4-BE49-F238E27FC236}">
                    <a16:creationId xmlns:a16="http://schemas.microsoft.com/office/drawing/2014/main" id="{FC35CA01-24CD-4BEA-A4CA-99421D142A63}"/>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3">
                <a:extLst>
                  <a:ext uri="{FF2B5EF4-FFF2-40B4-BE49-F238E27FC236}">
                    <a16:creationId xmlns:a16="http://schemas.microsoft.com/office/drawing/2014/main" id="{B89EDF3E-1F30-4DC2-B7A8-B7E69B5A0F98}"/>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
                <a:extLst>
                  <a:ext uri="{FF2B5EF4-FFF2-40B4-BE49-F238E27FC236}">
                    <a16:creationId xmlns:a16="http://schemas.microsoft.com/office/drawing/2014/main" id="{D3060A83-9C16-4A70-9A0F-E0A866FA3058}"/>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6DE72E2-F0B2-4BF6-8FAC-71CEE290360B}"/>
                  </a:ext>
                </a:extLst>
              </p:cNvPr>
              <p:cNvGrpSpPr/>
              <p:nvPr/>
            </p:nvGrpSpPr>
            <p:grpSpPr>
              <a:xfrm>
                <a:off x="899460" y="833642"/>
                <a:ext cx="621450" cy="986197"/>
                <a:chOff x="7031201" y="834275"/>
                <a:chExt cx="762000" cy="1488861"/>
              </a:xfrm>
            </p:grpSpPr>
            <p:sp>
              <p:nvSpPr>
                <p:cNvPr id="18" name="Rounded Rectangle 25">
                  <a:extLst>
                    <a:ext uri="{FF2B5EF4-FFF2-40B4-BE49-F238E27FC236}">
                      <a16:creationId xmlns:a16="http://schemas.microsoft.com/office/drawing/2014/main" id="{89AA15F4-9954-4F71-A509-87C85D0BA80D}"/>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a:extLst>
                    <a:ext uri="{FF2B5EF4-FFF2-40B4-BE49-F238E27FC236}">
                      <a16:creationId xmlns:a16="http://schemas.microsoft.com/office/drawing/2014/main" id="{4051CA4F-D2BB-445B-A2DE-1BC6D6DD5706}"/>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9BBEB02-B36F-4DED-88D5-1F4B03BB8DE8}"/>
                  </a:ext>
                </a:extLst>
              </p:cNvPr>
              <p:cNvGrpSpPr/>
              <p:nvPr/>
            </p:nvGrpSpPr>
            <p:grpSpPr>
              <a:xfrm>
                <a:off x="7646520" y="1148254"/>
                <a:ext cx="621450" cy="1017899"/>
                <a:chOff x="7087348" y="824753"/>
                <a:chExt cx="762000" cy="1536722"/>
              </a:xfrm>
            </p:grpSpPr>
            <p:sp>
              <p:nvSpPr>
                <p:cNvPr id="16" name="Rounded Rectangle 23">
                  <a:extLst>
                    <a:ext uri="{FF2B5EF4-FFF2-40B4-BE49-F238E27FC236}">
                      <a16:creationId xmlns:a16="http://schemas.microsoft.com/office/drawing/2014/main" id="{9F8F1299-7C47-4664-BAB6-E18AE70ECF6D}"/>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3C1EF65-AB1C-49A5-B909-4AF6154BF2D0}"/>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a:extLst>
                <a:ext uri="{FF2B5EF4-FFF2-40B4-BE49-F238E27FC236}">
                  <a16:creationId xmlns:a16="http://schemas.microsoft.com/office/drawing/2014/main" id="{347FDEE6-12FB-459A-B711-C946F498BF31}"/>
                </a:ext>
              </a:extLst>
            </p:cNvPr>
            <p:cNvSpPr/>
            <p:nvPr/>
          </p:nvSpPr>
          <p:spPr>
            <a:xfrm>
              <a:off x="907151" y="4796000"/>
              <a:ext cx="2223393" cy="1119985"/>
            </a:xfrm>
            <a:prstGeom prst="rect">
              <a:avLst/>
            </a:prstGeom>
          </p:spPr>
          <p:txBody>
            <a:bodyPr wrap="square">
              <a:spAutoFit/>
            </a:bodyPr>
            <a:lstStyle/>
            <a:p>
              <a:pPr algn="ctr"/>
              <a:r>
                <a:rPr lang="en-US" b="1" dirty="0"/>
                <a:t>As we exercise faith in Jesus Christ, we can endure suffering, accomplish miracles, receive divine promises, strengthen our testimony of Him, and move toward perfection.</a:t>
              </a:r>
              <a:r>
                <a:rPr lang="en-US" sz="1600" dirty="0"/>
                <a:t> </a:t>
              </a:r>
            </a:p>
          </p:txBody>
        </p:sp>
      </p:grpSp>
      <p:grpSp>
        <p:nvGrpSpPr>
          <p:cNvPr id="24" name="Group 23">
            <a:extLst>
              <a:ext uri="{FF2B5EF4-FFF2-40B4-BE49-F238E27FC236}">
                <a16:creationId xmlns:a16="http://schemas.microsoft.com/office/drawing/2014/main" id="{F0FC0B45-AD07-4B9B-8597-275FCE49B6B1}"/>
              </a:ext>
            </a:extLst>
          </p:cNvPr>
          <p:cNvGrpSpPr/>
          <p:nvPr/>
        </p:nvGrpSpPr>
        <p:grpSpPr>
          <a:xfrm>
            <a:off x="1845609" y="3287285"/>
            <a:ext cx="898085" cy="3057172"/>
            <a:chOff x="3640164" y="803996"/>
            <a:chExt cx="1181362" cy="4021477"/>
          </a:xfrm>
          <a:solidFill>
            <a:schemeClr val="tx2">
              <a:lumMod val="60000"/>
              <a:lumOff val="40000"/>
            </a:schemeClr>
          </a:solidFill>
        </p:grpSpPr>
        <p:sp>
          <p:nvSpPr>
            <p:cNvPr id="25" name="Rounded Rectangle 22">
              <a:extLst>
                <a:ext uri="{FF2B5EF4-FFF2-40B4-BE49-F238E27FC236}">
                  <a16:creationId xmlns:a16="http://schemas.microsoft.com/office/drawing/2014/main" id="{96225826-5E9E-4391-A9D2-B36EE65E4E1D}"/>
                </a:ext>
              </a:extLst>
            </p:cNvPr>
            <p:cNvSpPr/>
            <p:nvPr/>
          </p:nvSpPr>
          <p:spPr>
            <a:xfrm>
              <a:off x="3969136" y="1851513"/>
              <a:ext cx="473009" cy="180480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4">
              <a:extLst>
                <a:ext uri="{FF2B5EF4-FFF2-40B4-BE49-F238E27FC236}">
                  <a16:creationId xmlns:a16="http://schemas.microsoft.com/office/drawing/2014/main" id="{EECB2D1D-C761-4D46-BCD5-0B783BB84ACC}"/>
                </a:ext>
              </a:extLst>
            </p:cNvPr>
            <p:cNvSpPr/>
            <p:nvPr/>
          </p:nvSpPr>
          <p:spPr>
            <a:xfrm rot="12390457">
              <a:off x="4557891" y="803996"/>
              <a:ext cx="263635" cy="1488011"/>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34">
              <a:extLst>
                <a:ext uri="{FF2B5EF4-FFF2-40B4-BE49-F238E27FC236}">
                  <a16:creationId xmlns:a16="http://schemas.microsoft.com/office/drawing/2014/main" id="{124D7563-1650-44B9-BBE3-975540C8D02E}"/>
                </a:ext>
              </a:extLst>
            </p:cNvPr>
            <p:cNvSpPr/>
            <p:nvPr/>
          </p:nvSpPr>
          <p:spPr>
            <a:xfrm rot="1069183">
              <a:off x="3771165" y="3357495"/>
              <a:ext cx="310163" cy="146797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5">
              <a:extLst>
                <a:ext uri="{FF2B5EF4-FFF2-40B4-BE49-F238E27FC236}">
                  <a16:creationId xmlns:a16="http://schemas.microsoft.com/office/drawing/2014/main" id="{2C37F3A4-6514-4BD7-8D04-9D23F90C5199}"/>
                </a:ext>
              </a:extLst>
            </p:cNvPr>
            <p:cNvSpPr/>
            <p:nvPr/>
          </p:nvSpPr>
          <p:spPr>
            <a:xfrm rot="9815699">
              <a:off x="4330957" y="3324623"/>
              <a:ext cx="308310" cy="1490891"/>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C25DCBE-FADB-4C7D-94DE-9C99DD28D702}"/>
                </a:ext>
              </a:extLst>
            </p:cNvPr>
            <p:cNvSpPr/>
            <p:nvPr/>
          </p:nvSpPr>
          <p:spPr>
            <a:xfrm>
              <a:off x="3774774" y="976912"/>
              <a:ext cx="808212" cy="808286"/>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7">
              <a:extLst>
                <a:ext uri="{FF2B5EF4-FFF2-40B4-BE49-F238E27FC236}">
                  <a16:creationId xmlns:a16="http://schemas.microsoft.com/office/drawing/2014/main" id="{0F85DF4F-CC01-4402-A75D-7D8ADFC62CA4}"/>
                </a:ext>
              </a:extLst>
            </p:cNvPr>
            <p:cNvSpPr/>
            <p:nvPr/>
          </p:nvSpPr>
          <p:spPr>
            <a:xfrm rot="14771172">
              <a:off x="3024286" y="1428098"/>
              <a:ext cx="1490836" cy="259079"/>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AF737A5B-C0BD-4AD9-8EB3-2F0E168774B4}"/>
              </a:ext>
            </a:extLst>
          </p:cNvPr>
          <p:cNvGrpSpPr/>
          <p:nvPr/>
        </p:nvGrpSpPr>
        <p:grpSpPr>
          <a:xfrm>
            <a:off x="9526646" y="3739304"/>
            <a:ext cx="900758" cy="2804246"/>
            <a:chOff x="9526646" y="3739304"/>
            <a:chExt cx="900758" cy="2804246"/>
          </a:xfrm>
        </p:grpSpPr>
        <p:grpSp>
          <p:nvGrpSpPr>
            <p:cNvPr id="32" name="Group 31">
              <a:extLst>
                <a:ext uri="{FF2B5EF4-FFF2-40B4-BE49-F238E27FC236}">
                  <a16:creationId xmlns:a16="http://schemas.microsoft.com/office/drawing/2014/main" id="{4F4E6CBB-F4DE-4D02-8EF0-4EBEA6F3181D}"/>
                </a:ext>
              </a:extLst>
            </p:cNvPr>
            <p:cNvGrpSpPr/>
            <p:nvPr/>
          </p:nvGrpSpPr>
          <p:grpSpPr>
            <a:xfrm>
              <a:off x="9550291" y="3739304"/>
              <a:ext cx="877113" cy="2804246"/>
              <a:chOff x="7205858" y="1348492"/>
              <a:chExt cx="1204256" cy="3850167"/>
            </a:xfrm>
            <a:solidFill>
              <a:srgbClr val="FF66FF"/>
            </a:solidFill>
          </p:grpSpPr>
          <p:grpSp>
            <p:nvGrpSpPr>
              <p:cNvPr id="35" name="Group 34">
                <a:extLst>
                  <a:ext uri="{FF2B5EF4-FFF2-40B4-BE49-F238E27FC236}">
                    <a16:creationId xmlns:a16="http://schemas.microsoft.com/office/drawing/2014/main" id="{D17FA7C4-E294-457D-9E59-9074BBE3F485}"/>
                  </a:ext>
                </a:extLst>
              </p:cNvPr>
              <p:cNvGrpSpPr/>
              <p:nvPr/>
            </p:nvGrpSpPr>
            <p:grpSpPr>
              <a:xfrm>
                <a:off x="7320629" y="1348492"/>
                <a:ext cx="981707" cy="3850167"/>
                <a:chOff x="3726879" y="975306"/>
                <a:chExt cx="981707" cy="3850167"/>
              </a:xfrm>
              <a:grpFill/>
            </p:grpSpPr>
            <p:sp>
              <p:nvSpPr>
                <p:cNvPr id="37" name="Rounded Rectangle 54">
                  <a:extLst>
                    <a:ext uri="{FF2B5EF4-FFF2-40B4-BE49-F238E27FC236}">
                      <a16:creationId xmlns:a16="http://schemas.microsoft.com/office/drawing/2014/main" id="{D6323440-77FB-4978-A428-2027DD3CAB4C}"/>
                    </a:ext>
                  </a:extLst>
                </p:cNvPr>
                <p:cNvSpPr/>
                <p:nvPr/>
              </p:nvSpPr>
              <p:spPr>
                <a:xfrm>
                  <a:off x="3969136" y="1851513"/>
                  <a:ext cx="473009" cy="1804808"/>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5">
                  <a:extLst>
                    <a:ext uri="{FF2B5EF4-FFF2-40B4-BE49-F238E27FC236}">
                      <a16:creationId xmlns:a16="http://schemas.microsoft.com/office/drawing/2014/main" id="{10D0DA73-6A49-4E8A-9500-DDC80521A61C}"/>
                    </a:ext>
                  </a:extLst>
                </p:cNvPr>
                <p:cNvSpPr/>
                <p:nvPr/>
              </p:nvSpPr>
              <p:spPr>
                <a:xfrm rot="20509519">
                  <a:off x="4444951" y="1903057"/>
                  <a:ext cx="263635" cy="1488011"/>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6">
                  <a:extLst>
                    <a:ext uri="{FF2B5EF4-FFF2-40B4-BE49-F238E27FC236}">
                      <a16:creationId xmlns:a16="http://schemas.microsoft.com/office/drawing/2014/main" id="{6CD5E8E3-5529-4C47-8708-2DBF687785E4}"/>
                    </a:ext>
                  </a:extLst>
                </p:cNvPr>
                <p:cNvSpPr/>
                <p:nvPr/>
              </p:nvSpPr>
              <p:spPr>
                <a:xfrm rot="1069183">
                  <a:off x="3771165" y="3357495"/>
                  <a:ext cx="310163" cy="1467978"/>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7">
                  <a:extLst>
                    <a:ext uri="{FF2B5EF4-FFF2-40B4-BE49-F238E27FC236}">
                      <a16:creationId xmlns:a16="http://schemas.microsoft.com/office/drawing/2014/main" id="{95540AE0-1EAF-4B4E-86E1-5238F5436EF5}"/>
                    </a:ext>
                  </a:extLst>
                </p:cNvPr>
                <p:cNvSpPr/>
                <p:nvPr/>
              </p:nvSpPr>
              <p:spPr>
                <a:xfrm rot="9815699">
                  <a:off x="4320769" y="3360887"/>
                  <a:ext cx="308310" cy="1370698"/>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BDAA9D0-2A4D-451A-9C0D-DB36B40AA8B0}"/>
                    </a:ext>
                  </a:extLst>
                </p:cNvPr>
                <p:cNvSpPr/>
                <p:nvPr/>
              </p:nvSpPr>
              <p:spPr>
                <a:xfrm>
                  <a:off x="3736361" y="975306"/>
                  <a:ext cx="808212" cy="808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9">
                  <a:extLst>
                    <a:ext uri="{FF2B5EF4-FFF2-40B4-BE49-F238E27FC236}">
                      <a16:creationId xmlns:a16="http://schemas.microsoft.com/office/drawing/2014/main" id="{00C80017-4A81-4483-8B5F-B5698DB61AA3}"/>
                    </a:ext>
                  </a:extLst>
                </p:cNvPr>
                <p:cNvSpPr/>
                <p:nvPr/>
              </p:nvSpPr>
              <p:spPr>
                <a:xfrm rot="6693918">
                  <a:off x="3111001" y="2514597"/>
                  <a:ext cx="1490835" cy="259079"/>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Isosceles Triangle 35">
                <a:extLst>
                  <a:ext uri="{FF2B5EF4-FFF2-40B4-BE49-F238E27FC236}">
                    <a16:creationId xmlns:a16="http://schemas.microsoft.com/office/drawing/2014/main" id="{55F7A803-1F6E-467C-86AF-0C4C93146073}"/>
                  </a:ext>
                </a:extLst>
              </p:cNvPr>
              <p:cNvSpPr/>
              <p:nvPr/>
            </p:nvSpPr>
            <p:spPr>
              <a:xfrm>
                <a:off x="7205858" y="2529430"/>
                <a:ext cx="1204256" cy="1827809"/>
              </a:xfrm>
              <a:prstGeom prst="triangle">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Moon 32">
              <a:extLst>
                <a:ext uri="{FF2B5EF4-FFF2-40B4-BE49-F238E27FC236}">
                  <a16:creationId xmlns:a16="http://schemas.microsoft.com/office/drawing/2014/main" id="{672ED2CD-F55D-4897-98AC-8287FDCB5A68}"/>
                </a:ext>
              </a:extLst>
            </p:cNvPr>
            <p:cNvSpPr/>
            <p:nvPr/>
          </p:nvSpPr>
          <p:spPr>
            <a:xfrm rot="14295580">
              <a:off x="9525686" y="3979186"/>
              <a:ext cx="377954" cy="376033"/>
            </a:xfrm>
            <a:prstGeom prst="moon">
              <a:avLst>
                <a:gd name="adj" fmla="val 8750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3C21D36E-280A-4F37-A176-1F24B591BC73}"/>
                </a:ext>
              </a:extLst>
            </p:cNvPr>
            <p:cNvSpPr/>
            <p:nvPr/>
          </p:nvSpPr>
          <p:spPr>
            <a:xfrm rot="17507754">
              <a:off x="10005709" y="3968796"/>
              <a:ext cx="377954" cy="376033"/>
            </a:xfrm>
            <a:prstGeom prst="moon">
              <a:avLst>
                <a:gd name="adj" fmla="val 8750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DA1456F3-9764-4679-AB28-C5A49A34FF87}"/>
              </a:ext>
            </a:extLst>
          </p:cNvPr>
          <p:cNvGrpSpPr/>
          <p:nvPr/>
        </p:nvGrpSpPr>
        <p:grpSpPr>
          <a:xfrm>
            <a:off x="909467" y="2849961"/>
            <a:ext cx="2817109" cy="931605"/>
            <a:chOff x="2380356" y="369397"/>
            <a:chExt cx="3140828" cy="1764204"/>
          </a:xfrm>
        </p:grpSpPr>
        <p:sp>
          <p:nvSpPr>
            <p:cNvPr id="44" name="Rectangle: Rounded Corners 43">
              <a:extLst>
                <a:ext uri="{FF2B5EF4-FFF2-40B4-BE49-F238E27FC236}">
                  <a16:creationId xmlns:a16="http://schemas.microsoft.com/office/drawing/2014/main" id="{4A2DA3EE-5858-4113-A5DE-AFD60CD44B10}"/>
                </a:ext>
              </a:extLst>
            </p:cNvPr>
            <p:cNvSpPr/>
            <p:nvPr/>
          </p:nvSpPr>
          <p:spPr>
            <a:xfrm>
              <a:off x="2380356" y="1088610"/>
              <a:ext cx="3140828" cy="206789"/>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ylinder 44">
              <a:extLst>
                <a:ext uri="{FF2B5EF4-FFF2-40B4-BE49-F238E27FC236}">
                  <a16:creationId xmlns:a16="http://schemas.microsoft.com/office/drawing/2014/main" id="{3C3696CF-0119-4FC9-8B4C-D6ECD08822D5}"/>
                </a:ext>
              </a:extLst>
            </p:cNvPr>
            <p:cNvSpPr/>
            <p:nvPr/>
          </p:nvSpPr>
          <p:spPr>
            <a:xfrm rot="5400000">
              <a:off x="1931946" y="1000232"/>
              <a:ext cx="1752600" cy="514137"/>
            </a:xfrm>
            <a:prstGeom prst="ca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ylinder 45">
              <a:extLst>
                <a:ext uri="{FF2B5EF4-FFF2-40B4-BE49-F238E27FC236}">
                  <a16:creationId xmlns:a16="http://schemas.microsoft.com/office/drawing/2014/main" id="{150BDB1B-53C8-4A79-900D-7685058134EA}"/>
                </a:ext>
              </a:extLst>
            </p:cNvPr>
            <p:cNvSpPr/>
            <p:nvPr/>
          </p:nvSpPr>
          <p:spPr>
            <a:xfrm rot="5400000">
              <a:off x="4203817" y="988628"/>
              <a:ext cx="1752600" cy="514137"/>
            </a:xfrm>
            <a:prstGeom prst="ca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97573F05-3FCF-47AC-9A54-8B3496C27997}"/>
              </a:ext>
            </a:extLst>
          </p:cNvPr>
          <p:cNvGrpSpPr/>
          <p:nvPr/>
        </p:nvGrpSpPr>
        <p:grpSpPr>
          <a:xfrm>
            <a:off x="8548589" y="4876218"/>
            <a:ext cx="2817109" cy="931605"/>
            <a:chOff x="2380356" y="369397"/>
            <a:chExt cx="3140828" cy="1764204"/>
          </a:xfrm>
        </p:grpSpPr>
        <p:sp>
          <p:nvSpPr>
            <p:cNvPr id="48" name="Rectangle: Rounded Corners 47">
              <a:extLst>
                <a:ext uri="{FF2B5EF4-FFF2-40B4-BE49-F238E27FC236}">
                  <a16:creationId xmlns:a16="http://schemas.microsoft.com/office/drawing/2014/main" id="{7FF1D9F9-95C0-4D63-BB07-823EB5EE32E2}"/>
                </a:ext>
              </a:extLst>
            </p:cNvPr>
            <p:cNvSpPr/>
            <p:nvPr/>
          </p:nvSpPr>
          <p:spPr>
            <a:xfrm>
              <a:off x="2380356" y="1088610"/>
              <a:ext cx="3140828" cy="206789"/>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ylinder 48">
              <a:extLst>
                <a:ext uri="{FF2B5EF4-FFF2-40B4-BE49-F238E27FC236}">
                  <a16:creationId xmlns:a16="http://schemas.microsoft.com/office/drawing/2014/main" id="{63198711-B1D4-4EDD-8622-940F4CF00E61}"/>
                </a:ext>
              </a:extLst>
            </p:cNvPr>
            <p:cNvSpPr/>
            <p:nvPr/>
          </p:nvSpPr>
          <p:spPr>
            <a:xfrm rot="5400000">
              <a:off x="1931946" y="1000232"/>
              <a:ext cx="1752600" cy="514137"/>
            </a:xfrm>
            <a:prstGeom prst="ca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ylinder 49">
              <a:extLst>
                <a:ext uri="{FF2B5EF4-FFF2-40B4-BE49-F238E27FC236}">
                  <a16:creationId xmlns:a16="http://schemas.microsoft.com/office/drawing/2014/main" id="{E595ECAC-C176-4307-9832-355E6BFB22FD}"/>
                </a:ext>
              </a:extLst>
            </p:cNvPr>
            <p:cNvSpPr/>
            <p:nvPr/>
          </p:nvSpPr>
          <p:spPr>
            <a:xfrm rot="5400000">
              <a:off x="4203817" y="988628"/>
              <a:ext cx="1752600" cy="514137"/>
            </a:xfrm>
            <a:prstGeom prst="ca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077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FD2012EB-DBFE-464F-84A4-A29B04EF93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4FFB3D-90F0-49D1-A14F-691C8BFA2C14}"/>
              </a:ext>
            </a:extLst>
          </p:cNvPr>
          <p:cNvSpPr/>
          <p:nvPr/>
        </p:nvSpPr>
        <p:spPr>
          <a:xfrm>
            <a:off x="7933765" y="6414774"/>
            <a:ext cx="4258235" cy="369332"/>
          </a:xfrm>
          <a:prstGeom prst="rect">
            <a:avLst/>
          </a:prstGeom>
        </p:spPr>
        <p:txBody>
          <a:bodyPr wrap="square">
            <a:spAutoFit/>
          </a:bodyPr>
          <a:lstStyle/>
          <a:p>
            <a:pPr algn="r"/>
            <a:r>
              <a:rPr lang="en-US" dirty="0">
                <a:solidFill>
                  <a:schemeClr val="bg1"/>
                </a:solidFill>
                <a:latin typeface="Calibri" panose="020F0502020204030204" pitchFamily="34" charset="0"/>
              </a:rPr>
              <a:t>(5)</a:t>
            </a:r>
            <a:endParaRPr lang="en-US" dirty="0"/>
          </a:p>
        </p:txBody>
      </p:sp>
      <p:sp>
        <p:nvSpPr>
          <p:cNvPr id="7" name="Rectangle 6">
            <a:extLst>
              <a:ext uri="{FF2B5EF4-FFF2-40B4-BE49-F238E27FC236}">
                <a16:creationId xmlns:a16="http://schemas.microsoft.com/office/drawing/2014/main" id="{BCC3F837-488C-46E9-81E9-87E67C2EFB30}"/>
              </a:ext>
            </a:extLst>
          </p:cNvPr>
          <p:cNvSpPr/>
          <p:nvPr/>
        </p:nvSpPr>
        <p:spPr>
          <a:xfrm>
            <a:off x="1286434" y="1012954"/>
            <a:ext cx="6096000" cy="3970318"/>
          </a:xfrm>
          <a:prstGeom prst="rect">
            <a:avLst/>
          </a:prstGeom>
        </p:spPr>
        <p:txBody>
          <a:bodyPr>
            <a:spAutoFit/>
          </a:bodyPr>
          <a:lstStyle/>
          <a:p>
            <a:r>
              <a:rPr lang="en-US" sz="2800" dirty="0">
                <a:solidFill>
                  <a:schemeClr val="bg1"/>
                </a:solidFill>
                <a:latin typeface="Calibri" panose="020F0502020204030204" pitchFamily="34" charset="0"/>
              </a:rPr>
              <a:t>“Faith precedes the miracle. It has ever been so and shall ever be. It was not raining when Noah was commanded to build an ark. There was no visible ram in the thicket when Abraham prepared to sacrifice his son Isaac. Two heavenly personages were not yet seen when Joseph knelt and prayed. First came the test of faith—and then the miracle.”</a:t>
            </a:r>
            <a:endParaRPr lang="en-US" sz="2800" dirty="0">
              <a:solidFill>
                <a:schemeClr val="bg1"/>
              </a:solidFill>
            </a:endParaRPr>
          </a:p>
        </p:txBody>
      </p:sp>
      <p:pic>
        <p:nvPicPr>
          <p:cNvPr id="9" name="Picture 8">
            <a:extLst>
              <a:ext uri="{FF2B5EF4-FFF2-40B4-BE49-F238E27FC236}">
                <a16:creationId xmlns:a16="http://schemas.microsoft.com/office/drawing/2014/main" id="{AFA7FFA2-E645-49BC-9560-9526A9F01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405" y="1744353"/>
            <a:ext cx="2635294" cy="3271400"/>
          </a:xfrm>
          <a:prstGeom prst="rect">
            <a:avLst/>
          </a:prstGeom>
        </p:spPr>
      </p:pic>
    </p:spTree>
    <p:extLst>
      <p:ext uri="{BB962C8B-B14F-4D97-AF65-F5344CB8AC3E}">
        <p14:creationId xmlns:p14="http://schemas.microsoft.com/office/powerpoint/2010/main" val="342787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47EFC56A-B891-4AC7-8CD0-376E89ADB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52D5BD-AEAB-438B-B8F9-049EEBA7ECD9}"/>
              </a:ext>
            </a:extLst>
          </p:cNvPr>
          <p:cNvSpPr txBox="1"/>
          <p:nvPr/>
        </p:nvSpPr>
        <p:spPr>
          <a:xfrm>
            <a:off x="0" y="0"/>
            <a:ext cx="12192000"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#254 </a:t>
            </a:r>
            <a:r>
              <a:rPr lang="en-US" i="1" dirty="0">
                <a:solidFill>
                  <a:schemeClr val="bg1"/>
                </a:solidFill>
              </a:rPr>
              <a:t>True to the Faith</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i="1" dirty="0">
                <a:solidFill>
                  <a:schemeClr val="bg1"/>
                </a:solidFill>
              </a:rPr>
              <a:t>Pure and Simple Faith (5:22)</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49</a:t>
            </a:r>
          </a:p>
          <a:p>
            <a:pPr marL="342900" indent="-342900">
              <a:buFontTx/>
              <a:buAutoNum type="arabicPeriod"/>
            </a:pPr>
            <a:r>
              <a:rPr lang="en-US" dirty="0">
                <a:solidFill>
                  <a:schemeClr val="bg1"/>
                </a:solidFill>
              </a:rPr>
              <a:t>Elder David A. Bednar (“Seek Learning by Faith,”</a:t>
            </a:r>
            <a:r>
              <a:rPr lang="en-US" i="1" dirty="0">
                <a:solidFill>
                  <a:schemeClr val="bg1"/>
                </a:solidFill>
              </a:rPr>
              <a:t> Ensign,</a:t>
            </a:r>
            <a:r>
              <a:rPr lang="en-US" dirty="0">
                <a:solidFill>
                  <a:schemeClr val="bg1"/>
                </a:solidFill>
              </a:rPr>
              <a:t> Sept. 2007, 62).</a:t>
            </a:r>
          </a:p>
          <a:p>
            <a:pPr marL="342900" indent="-342900">
              <a:buFontTx/>
              <a:buAutoNum type="arabicPeriod"/>
            </a:pPr>
            <a:r>
              <a:rPr lang="en-US" dirty="0">
                <a:solidFill>
                  <a:schemeClr val="bg1"/>
                </a:solidFill>
              </a:rPr>
              <a:t>Elder Joseph B. </a:t>
            </a:r>
            <a:r>
              <a:rPr lang="en-US" dirty="0" err="1">
                <a:solidFill>
                  <a:schemeClr val="bg1"/>
                </a:solidFill>
              </a:rPr>
              <a:t>Wirthlin</a:t>
            </a:r>
            <a:r>
              <a:rPr lang="en-US" dirty="0">
                <a:solidFill>
                  <a:schemeClr val="bg1"/>
                </a:solidFill>
              </a:rPr>
              <a:t> (“Shall He Find Faith on the Earth?”</a:t>
            </a:r>
            <a:r>
              <a:rPr lang="en-US" i="1" dirty="0">
                <a:solidFill>
                  <a:schemeClr val="bg1"/>
                </a:solidFill>
              </a:rPr>
              <a:t> Ensign,</a:t>
            </a:r>
            <a:r>
              <a:rPr lang="en-US" dirty="0">
                <a:solidFill>
                  <a:schemeClr val="bg1"/>
                </a:solidFill>
              </a:rPr>
              <a:t> Nov. 2002, 84).</a:t>
            </a:r>
          </a:p>
          <a:p>
            <a:pPr marL="342900" indent="-342900">
              <a:buFontTx/>
              <a:buAutoNum type="arabicPeriod"/>
            </a:pPr>
            <a:r>
              <a:rPr lang="en-US" i="1" dirty="0">
                <a:solidFill>
                  <a:schemeClr val="bg1"/>
                </a:solidFill>
              </a:rPr>
              <a:t>Teachings of Presidents of the Church: Joseph Smith</a:t>
            </a:r>
            <a:r>
              <a:rPr lang="en-US" dirty="0">
                <a:solidFill>
                  <a:schemeClr val="bg1"/>
                </a:solidFill>
              </a:rPr>
              <a:t> [2007], 48)</a:t>
            </a:r>
          </a:p>
          <a:p>
            <a:pPr marL="342900" indent="-342900">
              <a:buFontTx/>
              <a:buAutoNum type="arabicPeriod"/>
            </a:pPr>
            <a:r>
              <a:rPr lang="en-US" dirty="0">
                <a:solidFill>
                  <a:schemeClr val="bg1"/>
                </a:solidFill>
                <a:latin typeface="Calibri" panose="020F0502020204030204" pitchFamily="34" charset="0"/>
              </a:rPr>
              <a:t>President Thomas S. Monson (“The Call to Serve,”</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Nov. 2000, 48–49).</a:t>
            </a:r>
            <a:endParaRPr lang="en-US" i="1" dirty="0">
              <a:solidFill>
                <a:schemeClr val="bg1"/>
              </a:solidFill>
            </a:endParaRPr>
          </a:p>
        </p:txBody>
      </p:sp>
      <p:grpSp>
        <p:nvGrpSpPr>
          <p:cNvPr id="5" name="Group 7">
            <a:extLst>
              <a:ext uri="{FF2B5EF4-FFF2-40B4-BE49-F238E27FC236}">
                <a16:creationId xmlns:a16="http://schemas.microsoft.com/office/drawing/2014/main" id="{57DAA953-328B-4BB7-9B38-B98BD470BE34}"/>
              </a:ext>
            </a:extLst>
          </p:cNvPr>
          <p:cNvGrpSpPr/>
          <p:nvPr/>
        </p:nvGrpSpPr>
        <p:grpSpPr>
          <a:xfrm>
            <a:off x="2937999" y="1086568"/>
            <a:ext cx="1071418" cy="970800"/>
            <a:chOff x="5305110" y="533400"/>
            <a:chExt cx="1705290" cy="1545145"/>
          </a:xfrm>
        </p:grpSpPr>
        <p:sp>
          <p:nvSpPr>
            <p:cNvPr id="6" name="Right Arrow Callout 8">
              <a:extLst>
                <a:ext uri="{FF2B5EF4-FFF2-40B4-BE49-F238E27FC236}">
                  <a16:creationId xmlns:a16="http://schemas.microsoft.com/office/drawing/2014/main" id="{4072B3A5-8494-400A-8DF9-330F4A6321AE}"/>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9">
              <a:extLst>
                <a:ext uri="{FF2B5EF4-FFF2-40B4-BE49-F238E27FC236}">
                  <a16:creationId xmlns:a16="http://schemas.microsoft.com/office/drawing/2014/main" id="{6BFCE281-099D-4C4A-A7FE-B6314E9DF56D}"/>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960DBC-D6B3-4DE6-ACE0-47E944523BC4}"/>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9F0DF382-F843-4431-AA70-1B599888C038}"/>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006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3374" y="99589"/>
          <a:ext cx="4723780" cy="4389120"/>
        </p:xfrm>
        <a:graphic>
          <a:graphicData uri="http://schemas.openxmlformats.org/drawingml/2006/table">
            <a:tbl>
              <a:tblPr firstRow="1" bandRow="1">
                <a:tableStyleId>{5940675A-B579-460E-94D1-54222C63F5DA}</a:tableStyleId>
              </a:tblPr>
              <a:tblGrid>
                <a:gridCol w="3333794">
                  <a:extLst>
                    <a:ext uri="{9D8B030D-6E8A-4147-A177-3AD203B41FA5}">
                      <a16:colId xmlns:a16="http://schemas.microsoft.com/office/drawing/2014/main" val="3815724195"/>
                    </a:ext>
                  </a:extLst>
                </a:gridCol>
                <a:gridCol w="1389986">
                  <a:extLst>
                    <a:ext uri="{9D8B030D-6E8A-4147-A177-3AD203B41FA5}">
                      <a16:colId xmlns:a16="http://schemas.microsoft.com/office/drawing/2014/main" val="3481700596"/>
                    </a:ext>
                  </a:extLst>
                </a:gridCol>
              </a:tblGrid>
              <a:tr h="365760">
                <a:tc gridSpan="2">
                  <a:txBody>
                    <a:bodyPr/>
                    <a:lstStyle/>
                    <a:p>
                      <a:pPr algn="ctr" fontAlgn="base"/>
                      <a:r>
                        <a:rPr lang="en-US" sz="1200" b="0" i="0" kern="1200" cap="all" dirty="0">
                          <a:solidFill>
                            <a:schemeClr val="tx1"/>
                          </a:solidFill>
                          <a:effectLst/>
                          <a:latin typeface="+mn-lt"/>
                          <a:ea typeface="+mn-ea"/>
                          <a:cs typeface="+mn-cs"/>
                        </a:rPr>
                        <a:t>LETTER TO THE HEBREWS—BELIEVED WRITTEN BY PAUL, (HEBREWS)</a:t>
                      </a:r>
                      <a:endParaRPr lang="en-US" sz="1200" b="0" i="0" dirty="0">
                        <a:solidFill>
                          <a:srgbClr val="434444"/>
                        </a:solidFill>
                        <a:effectLst/>
                        <a:latin typeface="+mn-lt"/>
                      </a:endParaRPr>
                    </a:p>
                  </a:txBody>
                  <a:tcPr marL="95250" marR="95250" marT="66675" marB="66675"/>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365760">
                <a:tc>
                  <a:txBody>
                    <a:bodyPr/>
                    <a:lstStyle/>
                    <a:p>
                      <a:pPr algn="l" fontAlgn="base"/>
                      <a:r>
                        <a:rPr lang="en-US" sz="1200" dirty="0">
                          <a:solidFill>
                            <a:srgbClr val="434444"/>
                          </a:solidFill>
                          <a:effectLst/>
                        </a:rPr>
                        <a:t>By Faith the Worlds Were Made</a:t>
                      </a:r>
                    </a:p>
                  </a:txBody>
                  <a:tcPr marL="95250" marR="95250" marT="66675" marB="66675"/>
                </a:tc>
                <a:tc>
                  <a:txBody>
                    <a:bodyPr/>
                    <a:lstStyle/>
                    <a:p>
                      <a:pPr algn="l" fontAlgn="base"/>
                      <a:r>
                        <a:rPr lang="en-US" sz="1200">
                          <a:solidFill>
                            <a:srgbClr val="434444"/>
                          </a:solidFill>
                          <a:effectLst/>
                        </a:rPr>
                        <a:t>11:1–3</a:t>
                      </a:r>
                    </a:p>
                  </a:txBody>
                  <a:tcPr marL="95250" marR="95250" marT="66675" marB="66675"/>
                </a:tc>
                <a:extLst>
                  <a:ext uri="{0D108BD9-81ED-4DB2-BD59-A6C34878D82A}">
                    <a16:rowId xmlns:a16="http://schemas.microsoft.com/office/drawing/2014/main" val="10001"/>
                  </a:ext>
                </a:extLst>
              </a:tr>
              <a:tr h="365760">
                <a:tc>
                  <a:txBody>
                    <a:bodyPr/>
                    <a:lstStyle/>
                    <a:p>
                      <a:pPr algn="l" fontAlgn="base"/>
                      <a:r>
                        <a:rPr lang="en-US" sz="1200">
                          <a:solidFill>
                            <a:srgbClr val="434444"/>
                          </a:solidFill>
                          <a:effectLst/>
                        </a:rPr>
                        <a:t>Why Abel’s Sacrifice Was Acceptable</a:t>
                      </a:r>
                    </a:p>
                  </a:txBody>
                  <a:tcPr marL="95250" marR="95250" marT="66675" marB="66675"/>
                </a:tc>
                <a:tc>
                  <a:txBody>
                    <a:bodyPr/>
                    <a:lstStyle/>
                    <a:p>
                      <a:pPr algn="l" fontAlgn="base"/>
                      <a:r>
                        <a:rPr lang="en-US" sz="1200">
                          <a:solidFill>
                            <a:srgbClr val="434444"/>
                          </a:solidFill>
                          <a:effectLst/>
                        </a:rPr>
                        <a:t>11:4</a:t>
                      </a:r>
                    </a:p>
                  </a:txBody>
                  <a:tcPr marL="95250" marR="95250" marT="66675" marB="66675"/>
                </a:tc>
                <a:extLst>
                  <a:ext uri="{0D108BD9-81ED-4DB2-BD59-A6C34878D82A}">
                    <a16:rowId xmlns:a16="http://schemas.microsoft.com/office/drawing/2014/main" val="1840552135"/>
                  </a:ext>
                </a:extLst>
              </a:tr>
              <a:tr h="365760">
                <a:tc>
                  <a:txBody>
                    <a:bodyPr/>
                    <a:lstStyle/>
                    <a:p>
                      <a:pPr algn="l" fontAlgn="base"/>
                      <a:r>
                        <a:rPr lang="en-US" sz="1200">
                          <a:solidFill>
                            <a:srgbClr val="434444"/>
                          </a:solidFill>
                          <a:effectLst/>
                        </a:rPr>
                        <a:t>The Doctrine of Translation</a:t>
                      </a:r>
                    </a:p>
                  </a:txBody>
                  <a:tcPr marL="95250" marR="95250" marT="66675" marB="66675"/>
                </a:tc>
                <a:tc>
                  <a:txBody>
                    <a:bodyPr/>
                    <a:lstStyle/>
                    <a:p>
                      <a:pPr algn="l" fontAlgn="base"/>
                      <a:r>
                        <a:rPr lang="en-US" sz="1200">
                          <a:solidFill>
                            <a:srgbClr val="434444"/>
                          </a:solidFill>
                          <a:effectLst/>
                        </a:rPr>
                        <a:t>11:5, 6</a:t>
                      </a:r>
                    </a:p>
                  </a:txBody>
                  <a:tcPr marL="95250" marR="95250" marT="66675" marB="66675"/>
                </a:tc>
                <a:extLst>
                  <a:ext uri="{0D108BD9-81ED-4DB2-BD59-A6C34878D82A}">
                    <a16:rowId xmlns:a16="http://schemas.microsoft.com/office/drawing/2014/main" val="10002"/>
                  </a:ext>
                </a:extLst>
              </a:tr>
              <a:tr h="365760">
                <a:tc>
                  <a:txBody>
                    <a:bodyPr/>
                    <a:lstStyle/>
                    <a:p>
                      <a:pPr algn="l" fontAlgn="base"/>
                      <a:r>
                        <a:rPr lang="en-US" sz="1200">
                          <a:solidFill>
                            <a:srgbClr val="434444"/>
                          </a:solidFill>
                          <a:effectLst/>
                        </a:rPr>
                        <a:t>Faith Saved Noah</a:t>
                      </a:r>
                    </a:p>
                  </a:txBody>
                  <a:tcPr marL="95250" marR="95250" marT="66675" marB="66675"/>
                </a:tc>
                <a:tc>
                  <a:txBody>
                    <a:bodyPr/>
                    <a:lstStyle/>
                    <a:p>
                      <a:pPr algn="l" fontAlgn="base"/>
                      <a:r>
                        <a:rPr lang="en-US" sz="1200">
                          <a:solidFill>
                            <a:srgbClr val="434444"/>
                          </a:solidFill>
                          <a:effectLst/>
                        </a:rPr>
                        <a:t>11:7</a:t>
                      </a:r>
                    </a:p>
                  </a:txBody>
                  <a:tcPr marL="95250" marR="95250" marT="66675" marB="66675"/>
                </a:tc>
                <a:extLst>
                  <a:ext uri="{0D108BD9-81ED-4DB2-BD59-A6C34878D82A}">
                    <a16:rowId xmlns:a16="http://schemas.microsoft.com/office/drawing/2014/main" val="10003"/>
                  </a:ext>
                </a:extLst>
              </a:tr>
              <a:tr h="365760">
                <a:tc>
                  <a:txBody>
                    <a:bodyPr/>
                    <a:lstStyle/>
                    <a:p>
                      <a:pPr algn="l" fontAlgn="base"/>
                      <a:r>
                        <a:rPr lang="en-US" sz="1200">
                          <a:solidFill>
                            <a:srgbClr val="434444"/>
                          </a:solidFill>
                          <a:effectLst/>
                        </a:rPr>
                        <a:t>Abraham Sought a Heavenly City</a:t>
                      </a:r>
                    </a:p>
                  </a:txBody>
                  <a:tcPr marL="95250" marR="95250" marT="66675" marB="66675"/>
                </a:tc>
                <a:tc>
                  <a:txBody>
                    <a:bodyPr/>
                    <a:lstStyle/>
                    <a:p>
                      <a:pPr algn="l" fontAlgn="base"/>
                      <a:r>
                        <a:rPr lang="en-US" sz="1200">
                          <a:solidFill>
                            <a:srgbClr val="434444"/>
                          </a:solidFill>
                          <a:effectLst/>
                        </a:rPr>
                        <a:t>11:8–16</a:t>
                      </a:r>
                    </a:p>
                  </a:txBody>
                  <a:tcPr marL="95250" marR="95250" marT="66675" marB="66675"/>
                </a:tc>
                <a:extLst>
                  <a:ext uri="{0D108BD9-81ED-4DB2-BD59-A6C34878D82A}">
                    <a16:rowId xmlns:a16="http://schemas.microsoft.com/office/drawing/2014/main" val="4219909657"/>
                  </a:ext>
                </a:extLst>
              </a:tr>
              <a:tr h="365760">
                <a:tc>
                  <a:txBody>
                    <a:bodyPr/>
                    <a:lstStyle/>
                    <a:p>
                      <a:pPr algn="l" fontAlgn="base"/>
                      <a:r>
                        <a:rPr lang="en-US" sz="1200">
                          <a:solidFill>
                            <a:srgbClr val="434444"/>
                          </a:solidFill>
                          <a:effectLst/>
                        </a:rPr>
                        <a:t>Why Abraham Was Commanded to Sacrifice Isaac</a:t>
                      </a:r>
                    </a:p>
                  </a:txBody>
                  <a:tcPr marL="95250" marR="95250" marT="66675" marB="66675"/>
                </a:tc>
                <a:tc>
                  <a:txBody>
                    <a:bodyPr/>
                    <a:lstStyle/>
                    <a:p>
                      <a:pPr algn="l" fontAlgn="base"/>
                      <a:r>
                        <a:rPr lang="en-US" sz="1200">
                          <a:solidFill>
                            <a:srgbClr val="434444"/>
                          </a:solidFill>
                          <a:effectLst/>
                        </a:rPr>
                        <a:t>11:17–19</a:t>
                      </a:r>
                    </a:p>
                  </a:txBody>
                  <a:tcPr marL="95250" marR="95250" marT="66675" marB="66675"/>
                </a:tc>
                <a:extLst>
                  <a:ext uri="{0D108BD9-81ED-4DB2-BD59-A6C34878D82A}">
                    <a16:rowId xmlns:a16="http://schemas.microsoft.com/office/drawing/2014/main" val="1129866108"/>
                  </a:ext>
                </a:extLst>
              </a:tr>
              <a:tr h="365760">
                <a:tc>
                  <a:txBody>
                    <a:bodyPr/>
                    <a:lstStyle/>
                    <a:p>
                      <a:pPr algn="l" fontAlgn="base"/>
                      <a:r>
                        <a:rPr lang="en-US" sz="1200" dirty="0">
                          <a:solidFill>
                            <a:srgbClr val="434444"/>
                          </a:solidFill>
                          <a:effectLst/>
                        </a:rPr>
                        <a:t>By Faith the Worlds Were Made</a:t>
                      </a:r>
                    </a:p>
                  </a:txBody>
                  <a:tcPr marL="95250" marR="95250" marT="66675" marB="66675"/>
                </a:tc>
                <a:tc>
                  <a:txBody>
                    <a:bodyPr/>
                    <a:lstStyle/>
                    <a:p>
                      <a:pPr algn="l" fontAlgn="base"/>
                      <a:r>
                        <a:rPr lang="en-US" sz="1200" dirty="0">
                          <a:solidFill>
                            <a:srgbClr val="434444"/>
                          </a:solidFill>
                          <a:effectLst/>
                        </a:rPr>
                        <a:t>11:1–3</a:t>
                      </a:r>
                    </a:p>
                  </a:txBody>
                  <a:tcPr marL="95250" marR="95250" marT="66675" marB="66675"/>
                </a:tc>
                <a:extLst>
                  <a:ext uri="{0D108BD9-81ED-4DB2-BD59-A6C34878D82A}">
                    <a16:rowId xmlns:a16="http://schemas.microsoft.com/office/drawing/2014/main" val="200542960"/>
                  </a:ext>
                </a:extLst>
              </a:tr>
              <a:tr h="365760">
                <a:tc>
                  <a:txBody>
                    <a:bodyPr/>
                    <a:lstStyle/>
                    <a:p>
                      <a:pPr algn="l" fontAlgn="base"/>
                      <a:r>
                        <a:rPr lang="en-US" sz="1200">
                          <a:solidFill>
                            <a:srgbClr val="434444"/>
                          </a:solidFill>
                          <a:effectLst/>
                        </a:rPr>
                        <a:t>Patriarchal Blessings Came by Faith</a:t>
                      </a:r>
                    </a:p>
                  </a:txBody>
                  <a:tcPr marL="95250" marR="95250" marT="66675" marB="66675"/>
                </a:tc>
                <a:tc>
                  <a:txBody>
                    <a:bodyPr/>
                    <a:lstStyle/>
                    <a:p>
                      <a:pPr algn="l" fontAlgn="base"/>
                      <a:r>
                        <a:rPr lang="en-US" sz="1200">
                          <a:solidFill>
                            <a:srgbClr val="434444"/>
                          </a:solidFill>
                          <a:effectLst/>
                        </a:rPr>
                        <a:t>11:20–22</a:t>
                      </a:r>
                    </a:p>
                  </a:txBody>
                  <a:tcPr marL="95250" marR="95250" marT="66675" marB="66675"/>
                </a:tc>
                <a:extLst>
                  <a:ext uri="{0D108BD9-81ED-4DB2-BD59-A6C34878D82A}">
                    <a16:rowId xmlns:a16="http://schemas.microsoft.com/office/drawing/2014/main" val="3982083959"/>
                  </a:ext>
                </a:extLst>
              </a:tr>
              <a:tr h="365760">
                <a:tc>
                  <a:txBody>
                    <a:bodyPr/>
                    <a:lstStyle/>
                    <a:p>
                      <a:pPr algn="l" fontAlgn="base"/>
                      <a:r>
                        <a:rPr lang="en-US" sz="1200">
                          <a:solidFill>
                            <a:srgbClr val="434444"/>
                          </a:solidFill>
                          <a:effectLst/>
                        </a:rPr>
                        <a:t>Faith of Ancients Centered in Christ</a:t>
                      </a:r>
                    </a:p>
                  </a:txBody>
                  <a:tcPr marL="95250" marR="95250" marT="66675" marB="66675"/>
                </a:tc>
                <a:tc>
                  <a:txBody>
                    <a:bodyPr/>
                    <a:lstStyle/>
                    <a:p>
                      <a:pPr algn="l" fontAlgn="base"/>
                      <a:r>
                        <a:rPr lang="en-US" sz="1200">
                          <a:solidFill>
                            <a:srgbClr val="434444"/>
                          </a:solidFill>
                          <a:effectLst/>
                        </a:rPr>
                        <a:t>11:23–31</a:t>
                      </a:r>
                    </a:p>
                  </a:txBody>
                  <a:tcPr marL="95250" marR="95250" marT="66675" marB="66675"/>
                </a:tc>
                <a:extLst>
                  <a:ext uri="{0D108BD9-81ED-4DB2-BD59-A6C34878D82A}">
                    <a16:rowId xmlns:a16="http://schemas.microsoft.com/office/drawing/2014/main" val="3905176743"/>
                  </a:ext>
                </a:extLst>
              </a:tr>
              <a:tr h="365760">
                <a:tc>
                  <a:txBody>
                    <a:bodyPr/>
                    <a:lstStyle/>
                    <a:p>
                      <a:pPr algn="l" fontAlgn="base"/>
                      <a:r>
                        <a:rPr lang="en-US" sz="1200">
                          <a:solidFill>
                            <a:srgbClr val="434444"/>
                          </a:solidFill>
                          <a:effectLst/>
                        </a:rPr>
                        <a:t>Faith and Miracles Are Inseparable</a:t>
                      </a:r>
                    </a:p>
                  </a:txBody>
                  <a:tcPr marL="95250" marR="95250" marT="66675" marB="66675"/>
                </a:tc>
                <a:tc>
                  <a:txBody>
                    <a:bodyPr/>
                    <a:lstStyle/>
                    <a:p>
                      <a:pPr algn="l" fontAlgn="base"/>
                      <a:r>
                        <a:rPr lang="en-US" sz="1200">
                          <a:solidFill>
                            <a:srgbClr val="434444"/>
                          </a:solidFill>
                          <a:effectLst/>
                        </a:rPr>
                        <a:t>11:32–35</a:t>
                      </a:r>
                    </a:p>
                  </a:txBody>
                  <a:tcPr marL="95250" marR="95250" marT="66675" marB="66675"/>
                </a:tc>
                <a:extLst>
                  <a:ext uri="{0D108BD9-81ED-4DB2-BD59-A6C34878D82A}">
                    <a16:rowId xmlns:a16="http://schemas.microsoft.com/office/drawing/2014/main" val="2670419091"/>
                  </a:ext>
                </a:extLst>
              </a:tr>
              <a:tr h="365760">
                <a:tc>
                  <a:txBody>
                    <a:bodyPr/>
                    <a:lstStyle/>
                    <a:p>
                      <a:pPr algn="l" fontAlgn="base"/>
                      <a:r>
                        <a:rPr lang="en-US" sz="1200">
                          <a:solidFill>
                            <a:srgbClr val="434444"/>
                          </a:solidFill>
                          <a:effectLst/>
                        </a:rPr>
                        <a:t>Faith Enables Men to Endure Sufferings</a:t>
                      </a:r>
                    </a:p>
                  </a:txBody>
                  <a:tcPr marL="95250" marR="95250" marT="66675" marB="66675"/>
                </a:tc>
                <a:tc>
                  <a:txBody>
                    <a:bodyPr/>
                    <a:lstStyle/>
                    <a:p>
                      <a:pPr algn="l" fontAlgn="base"/>
                      <a:r>
                        <a:rPr lang="en-US" sz="1200" dirty="0">
                          <a:solidFill>
                            <a:srgbClr val="434444"/>
                          </a:solidFill>
                          <a:effectLst/>
                        </a:rPr>
                        <a:t>11:35–40</a:t>
                      </a:r>
                    </a:p>
                  </a:txBody>
                  <a:tcPr marL="95250" marR="95250" marT="66675" marB="66675"/>
                </a:tc>
                <a:extLst>
                  <a:ext uri="{0D108BD9-81ED-4DB2-BD59-A6C34878D82A}">
                    <a16:rowId xmlns:a16="http://schemas.microsoft.com/office/drawing/2014/main" val="2801855286"/>
                  </a:ext>
                </a:extLst>
              </a:tr>
            </a:tbl>
          </a:graphicData>
        </a:graphic>
      </p:graphicFrame>
      <p:sp>
        <p:nvSpPr>
          <p:cNvPr id="3" name="TextBox 2"/>
          <p:cNvSpPr txBox="1"/>
          <p:nvPr/>
        </p:nvSpPr>
        <p:spPr>
          <a:xfrm>
            <a:off x="179606" y="4571431"/>
            <a:ext cx="3992578" cy="246221"/>
          </a:xfrm>
          <a:prstGeom prst="rect">
            <a:avLst/>
          </a:prstGeom>
          <a:noFill/>
        </p:spPr>
        <p:txBody>
          <a:bodyPr wrap="square" rtlCol="0">
            <a:spAutoFit/>
          </a:bodyPr>
          <a:lstStyle/>
          <a:p>
            <a:r>
              <a:rPr lang="en-US" sz="1000" dirty="0"/>
              <a:t>Life and Teachings of Jesus and His Apostles Chapter 48</a:t>
            </a:r>
          </a:p>
        </p:txBody>
      </p:sp>
      <p:sp>
        <p:nvSpPr>
          <p:cNvPr id="4" name="Rectangle 3"/>
          <p:cNvSpPr/>
          <p:nvPr/>
        </p:nvSpPr>
        <p:spPr>
          <a:xfrm>
            <a:off x="4787154" y="3981179"/>
            <a:ext cx="7221070" cy="1384995"/>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True Peace and Happiness: Hebrews 11:25:</a:t>
            </a:r>
          </a:p>
          <a:p>
            <a:pPr fontAlgn="base"/>
            <a:r>
              <a:rPr lang="en-US" sz="1200" dirty="0">
                <a:latin typeface="Calibri" panose="020F0502020204030204" pitchFamily="34" charset="0"/>
              </a:rPr>
              <a:t>“Those who yield to the enticing of Satan may, as the scripture says, ‘enjoy the pleasures of sin for a season’ (Heb. 11:25), but that kind of pleasure can never lead to lasting happiness or eternal joy. …</a:t>
            </a:r>
          </a:p>
          <a:p>
            <a:pPr fontAlgn="base"/>
            <a:r>
              <a:rPr lang="en-US" sz="1200" dirty="0">
                <a:latin typeface="Calibri" panose="020F0502020204030204" pitchFamily="34" charset="0"/>
              </a:rPr>
              <a:t>“Brothers and sisters, old and young, I plead with each of you to remember that wickedness never was happiness and that sin leads to misery [see Alma 41:10. Young people, do not seek happiness in the glittering but shallow things of the world. We cannot achieve lasting happiness by pursuing the wrong things” Elder Dallin H. Oaks (“Joy and Mercy” </a:t>
            </a:r>
            <a:r>
              <a:rPr lang="en-US" sz="1200" i="1" dirty="0">
                <a:latin typeface="Calibri" panose="020F0502020204030204" pitchFamily="34" charset="0"/>
              </a:rPr>
              <a:t>Ensign,</a:t>
            </a:r>
            <a:r>
              <a:rPr lang="en-US" sz="1200" dirty="0">
                <a:latin typeface="Calibri" panose="020F0502020204030204" pitchFamily="34" charset="0"/>
              </a:rPr>
              <a:t> Nov. 1991, 75).</a:t>
            </a:r>
            <a:endParaRPr lang="en-US" sz="1200" b="0" i="0" dirty="0">
              <a:effectLst/>
              <a:latin typeface="Calibri" panose="020F0502020204030204" pitchFamily="34" charset="0"/>
            </a:endParaRPr>
          </a:p>
        </p:txBody>
      </p:sp>
      <p:sp>
        <p:nvSpPr>
          <p:cNvPr id="5" name="Rectangle 4"/>
          <p:cNvSpPr/>
          <p:nvPr/>
        </p:nvSpPr>
        <p:spPr>
          <a:xfrm>
            <a:off x="4787154" y="1484584"/>
            <a:ext cx="7221070" cy="2492990"/>
          </a:xfrm>
          <a:prstGeom prst="rect">
            <a:avLst/>
          </a:prstGeom>
          <a:ln>
            <a:solidFill>
              <a:schemeClr val="tx1"/>
            </a:solidFill>
          </a:ln>
        </p:spPr>
        <p:txBody>
          <a:bodyPr wrap="square">
            <a:spAutoFit/>
          </a:bodyPr>
          <a:lstStyle/>
          <a:p>
            <a:r>
              <a:rPr lang="en-US" sz="1200" b="1" dirty="0"/>
              <a:t>Abraham’s Test:</a:t>
            </a:r>
          </a:p>
          <a:p>
            <a:r>
              <a:rPr lang="en-US" sz="1200" dirty="0"/>
              <a:t>“Who can conceive of a more severe test of faith than the heaven-sent order to sacrifice the heir of promise, the heir whom God must then raise from the dead that his promises concerning Isaac might be fulfilled. (Gen. 21:12.) Is it any wonder that in all succeeding generations the seed of Abraham have looked back with awe and reverence upon a scene which tested mortal man almost beyond mortal power to obey?</a:t>
            </a:r>
          </a:p>
          <a:p>
            <a:pPr fontAlgn="base"/>
            <a:r>
              <a:rPr lang="en-US" sz="1200" dirty="0"/>
              <a:t>“Why did Deity devise such a test? Certainly it was for Abraham’s blessing and benefit. There can be no question that the harder the test, the higher the reward for passing it. And here Abraham laid his all on the altar, thus proving himself worthy of that exaltation which he has now received. (D. &amp; C. 132:29) And immediately following his conformity to the divine will, he received a heavenly manifestation of the glory and honor reserved for him and his seed. (Gen. 22:15–18.}</a:t>
            </a:r>
          </a:p>
          <a:p>
            <a:pPr fontAlgn="base"/>
            <a:r>
              <a:rPr lang="en-US" sz="1200" dirty="0"/>
              <a:t>“Certainly, also, Abraham’s willingness to sacrifice Isaac was intended to be an example forever of that perfect obedience which the Lord expects of all the heirs of promise” (Elder Bruce R. McConkie </a:t>
            </a:r>
            <a:r>
              <a:rPr lang="en-US" sz="1200" i="1" dirty="0"/>
              <a:t>Doctrinal New Testament Commentary,</a:t>
            </a:r>
            <a:r>
              <a:rPr lang="en-US" sz="1200" dirty="0"/>
              <a:t> 3 vols. [1965–73], 3:206–7).</a:t>
            </a:r>
          </a:p>
        </p:txBody>
      </p:sp>
      <p:sp>
        <p:nvSpPr>
          <p:cNvPr id="6" name="Rectangle 5"/>
          <p:cNvSpPr/>
          <p:nvPr/>
        </p:nvSpPr>
        <p:spPr>
          <a:xfrm>
            <a:off x="4787154" y="99589"/>
            <a:ext cx="7221070" cy="1384995"/>
          </a:xfrm>
          <a:prstGeom prst="rect">
            <a:avLst/>
          </a:prstGeom>
          <a:ln>
            <a:solidFill>
              <a:schemeClr val="tx1"/>
            </a:solidFill>
          </a:ln>
        </p:spPr>
        <p:txBody>
          <a:bodyPr wrap="square">
            <a:spAutoFit/>
          </a:bodyPr>
          <a:lstStyle/>
          <a:p>
            <a:r>
              <a:rPr lang="en-US" sz="1200" b="1" dirty="0">
                <a:latin typeface="Calibri" panose="020F0502020204030204" pitchFamily="34" charset="0"/>
              </a:rPr>
              <a:t>Faith:</a:t>
            </a:r>
          </a:p>
          <a:p>
            <a:r>
              <a:rPr lang="en-US" sz="1200" dirty="0">
                <a:latin typeface="Calibri" panose="020F0502020204030204" pitchFamily="34" charset="0"/>
              </a:rPr>
              <a:t>“Important components of faith are patience, long-suffering, and enduring to the end. The Apostle Paul recounts the faith of … Abraham, and Sara, concluding that ‘these all died in faith, not having received the promises, but having seen them afar off, and were persuaded of them, and embraced them, and confessed that they were strangers and pilgrims on the earth’ (see Hebrews 11:4–13). These faithful Saints knew that this earth life was a journey, not their final destination” Elder Spencer J. </a:t>
            </a:r>
            <a:r>
              <a:rPr lang="en-US" sz="1200" dirty="0" err="1">
                <a:latin typeface="Calibri" panose="020F0502020204030204" pitchFamily="34" charset="0"/>
              </a:rPr>
              <a:t>Condie</a:t>
            </a:r>
            <a:r>
              <a:rPr lang="en-US" sz="1200" dirty="0">
                <a:latin typeface="Calibri" panose="020F0502020204030204" pitchFamily="34" charset="0"/>
              </a:rPr>
              <a:t> (“Claim the Exceeding Great and Precious Promises,”</a:t>
            </a:r>
            <a:r>
              <a:rPr lang="en-US" sz="1200" i="1" dirty="0">
                <a:latin typeface="Calibri" panose="020F0502020204030204" pitchFamily="34" charset="0"/>
              </a:rPr>
              <a:t> Ensign</a:t>
            </a:r>
            <a:r>
              <a:rPr lang="en-US" sz="1200" dirty="0">
                <a:latin typeface="Calibri" panose="020F0502020204030204" pitchFamily="34" charset="0"/>
              </a:rPr>
              <a:t> or </a:t>
            </a:r>
            <a:r>
              <a:rPr lang="en-US" sz="1200" i="1" dirty="0" err="1">
                <a:latin typeface="Calibri" panose="020F0502020204030204" pitchFamily="34" charset="0"/>
              </a:rPr>
              <a:t>Liahona</a:t>
            </a:r>
            <a:r>
              <a:rPr lang="en-US" sz="1200" i="1" dirty="0">
                <a:latin typeface="Calibri" panose="020F0502020204030204" pitchFamily="34" charset="0"/>
              </a:rPr>
              <a:t>,</a:t>
            </a:r>
            <a:r>
              <a:rPr lang="en-US" sz="1200" dirty="0">
                <a:latin typeface="Calibri" panose="020F0502020204030204" pitchFamily="34" charset="0"/>
              </a:rPr>
              <a:t> Nov. 2007, 17).</a:t>
            </a:r>
            <a:endParaRPr lang="en-US" sz="1200" dirty="0"/>
          </a:p>
        </p:txBody>
      </p:sp>
    </p:spTree>
    <p:extLst>
      <p:ext uri="{BB962C8B-B14F-4D97-AF65-F5344CB8AC3E}">
        <p14:creationId xmlns:p14="http://schemas.microsoft.com/office/powerpoint/2010/main" val="150760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62158A38-5280-4663-9277-9659366F8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7A4125-E690-4BD0-8106-76CD846B78A2}"/>
              </a:ext>
            </a:extLst>
          </p:cNvPr>
          <p:cNvSpPr txBox="1"/>
          <p:nvPr/>
        </p:nvSpPr>
        <p:spPr>
          <a:xfrm>
            <a:off x="596684"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What is Faith?</a:t>
            </a:r>
          </a:p>
        </p:txBody>
      </p:sp>
      <p:sp>
        <p:nvSpPr>
          <p:cNvPr id="5" name="Rectangle 4">
            <a:extLst>
              <a:ext uri="{FF2B5EF4-FFF2-40B4-BE49-F238E27FC236}">
                <a16:creationId xmlns:a16="http://schemas.microsoft.com/office/drawing/2014/main" id="{9B1F3A86-98CF-463F-A6B1-80C3A2342FA3}"/>
              </a:ext>
            </a:extLst>
          </p:cNvPr>
          <p:cNvSpPr/>
          <p:nvPr/>
        </p:nvSpPr>
        <p:spPr>
          <a:xfrm>
            <a:off x="596684" y="830997"/>
            <a:ext cx="6096000" cy="954107"/>
          </a:xfrm>
          <a:prstGeom prst="rect">
            <a:avLst/>
          </a:prstGeom>
        </p:spPr>
        <p:txBody>
          <a:bodyPr>
            <a:spAutoFit/>
          </a:bodyPr>
          <a:lstStyle/>
          <a:p>
            <a:r>
              <a:rPr lang="en-US" sz="2800" dirty="0">
                <a:solidFill>
                  <a:schemeClr val="bg1"/>
                </a:solidFill>
                <a:latin typeface="Calibri" panose="020F0502020204030204" pitchFamily="34" charset="0"/>
              </a:rPr>
              <a:t>(1) faith is the </a:t>
            </a:r>
            <a:r>
              <a:rPr lang="en-US" sz="2800" i="1" dirty="0">
                <a:solidFill>
                  <a:schemeClr val="bg1"/>
                </a:solidFill>
                <a:latin typeface="Calibri" panose="020F0502020204030204" pitchFamily="34" charset="0"/>
              </a:rPr>
              <a:t>assurance</a:t>
            </a:r>
            <a:r>
              <a:rPr lang="en-US" sz="2800" dirty="0">
                <a:solidFill>
                  <a:schemeClr val="bg1"/>
                </a:solidFill>
                <a:latin typeface="Calibri" panose="020F0502020204030204" pitchFamily="34" charset="0"/>
              </a:rPr>
              <a:t> of things hoped for that are true</a:t>
            </a:r>
            <a:endParaRPr lang="en-US" sz="2800" dirty="0">
              <a:solidFill>
                <a:schemeClr val="bg1"/>
              </a:solidFill>
            </a:endParaRPr>
          </a:p>
        </p:txBody>
      </p:sp>
      <p:sp>
        <p:nvSpPr>
          <p:cNvPr id="6" name="Rectangle 5">
            <a:extLst>
              <a:ext uri="{FF2B5EF4-FFF2-40B4-BE49-F238E27FC236}">
                <a16:creationId xmlns:a16="http://schemas.microsoft.com/office/drawing/2014/main" id="{ECBA4233-5513-455B-8891-0339457F2BBC}"/>
              </a:ext>
            </a:extLst>
          </p:cNvPr>
          <p:cNvSpPr/>
          <p:nvPr/>
        </p:nvSpPr>
        <p:spPr>
          <a:xfrm>
            <a:off x="4858870" y="2080034"/>
            <a:ext cx="7333130" cy="523220"/>
          </a:xfrm>
          <a:prstGeom prst="rect">
            <a:avLst/>
          </a:prstGeom>
        </p:spPr>
        <p:txBody>
          <a:bodyPr wrap="square">
            <a:spAutoFit/>
          </a:bodyPr>
          <a:lstStyle/>
          <a:p>
            <a:r>
              <a:rPr lang="en-US" sz="2800" dirty="0">
                <a:solidFill>
                  <a:schemeClr val="bg1"/>
                </a:solidFill>
                <a:latin typeface="Calibri" panose="020F0502020204030204" pitchFamily="34" charset="0"/>
              </a:rPr>
              <a:t>(2) faith is the </a:t>
            </a:r>
            <a:r>
              <a:rPr lang="en-US" sz="2800" i="1" dirty="0">
                <a:solidFill>
                  <a:schemeClr val="bg1"/>
                </a:solidFill>
                <a:latin typeface="Calibri" panose="020F0502020204030204" pitchFamily="34" charset="0"/>
              </a:rPr>
              <a:t>evidence</a:t>
            </a:r>
            <a:r>
              <a:rPr lang="en-US" sz="2800" dirty="0">
                <a:solidFill>
                  <a:schemeClr val="bg1"/>
                </a:solidFill>
                <a:latin typeface="Calibri" panose="020F0502020204030204" pitchFamily="34" charset="0"/>
              </a:rPr>
              <a:t> of things not seen,  </a:t>
            </a:r>
            <a:endParaRPr lang="en-US" sz="2800" dirty="0"/>
          </a:p>
        </p:txBody>
      </p:sp>
      <p:sp>
        <p:nvSpPr>
          <p:cNvPr id="7" name="Rectangle 6">
            <a:extLst>
              <a:ext uri="{FF2B5EF4-FFF2-40B4-BE49-F238E27FC236}">
                <a16:creationId xmlns:a16="http://schemas.microsoft.com/office/drawing/2014/main" id="{BC054B3B-1B8C-45B6-ACA3-D0D755581BC6}"/>
              </a:ext>
            </a:extLst>
          </p:cNvPr>
          <p:cNvSpPr/>
          <p:nvPr/>
        </p:nvSpPr>
        <p:spPr>
          <a:xfrm>
            <a:off x="4964891" y="3077853"/>
            <a:ext cx="6974542" cy="954107"/>
          </a:xfrm>
          <a:prstGeom prst="rect">
            <a:avLst/>
          </a:prstGeom>
        </p:spPr>
        <p:txBody>
          <a:bodyPr wrap="square">
            <a:spAutoFit/>
          </a:bodyPr>
          <a:lstStyle/>
          <a:p>
            <a:r>
              <a:rPr lang="en-US" sz="2800" dirty="0">
                <a:solidFill>
                  <a:schemeClr val="bg1"/>
                </a:solidFill>
                <a:latin typeface="Calibri" panose="020F0502020204030204" pitchFamily="34" charset="0"/>
              </a:rPr>
              <a:t>(3) faith is the principle of </a:t>
            </a:r>
            <a:r>
              <a:rPr lang="en-US" sz="2800" i="1" dirty="0">
                <a:solidFill>
                  <a:schemeClr val="bg1"/>
                </a:solidFill>
                <a:latin typeface="Calibri" panose="020F0502020204030204" pitchFamily="34" charset="0"/>
              </a:rPr>
              <a:t>action </a:t>
            </a:r>
            <a:r>
              <a:rPr lang="en-US" sz="2800" dirty="0">
                <a:solidFill>
                  <a:schemeClr val="bg1"/>
                </a:solidFill>
                <a:latin typeface="Calibri" panose="020F0502020204030204" pitchFamily="34" charset="0"/>
              </a:rPr>
              <a:t>in all intelligent beings. </a:t>
            </a:r>
            <a:endParaRPr lang="en-US" sz="2800" dirty="0"/>
          </a:p>
        </p:txBody>
      </p:sp>
      <p:sp>
        <p:nvSpPr>
          <p:cNvPr id="8" name="Rectangle 7">
            <a:extLst>
              <a:ext uri="{FF2B5EF4-FFF2-40B4-BE49-F238E27FC236}">
                <a16:creationId xmlns:a16="http://schemas.microsoft.com/office/drawing/2014/main" id="{0FE99728-8213-49BE-A45A-B27FF099A8E0}"/>
              </a:ext>
            </a:extLst>
          </p:cNvPr>
          <p:cNvSpPr/>
          <p:nvPr/>
        </p:nvSpPr>
        <p:spPr>
          <a:xfrm>
            <a:off x="7933765" y="6414774"/>
            <a:ext cx="4258235" cy="369332"/>
          </a:xfrm>
          <a:prstGeom prst="rect">
            <a:avLst/>
          </a:prstGeom>
        </p:spPr>
        <p:txBody>
          <a:bodyPr wrap="square">
            <a:spAutoFit/>
          </a:bodyPr>
          <a:lstStyle/>
          <a:p>
            <a:pPr algn="r"/>
            <a:r>
              <a:rPr lang="en-US" dirty="0">
                <a:solidFill>
                  <a:schemeClr val="bg1"/>
                </a:solidFill>
                <a:latin typeface="Calibri" panose="020F0502020204030204" pitchFamily="34" charset="0"/>
              </a:rPr>
              <a:t>(2)</a:t>
            </a:r>
            <a:endParaRPr lang="en-US" dirty="0"/>
          </a:p>
        </p:txBody>
      </p:sp>
      <p:pic>
        <p:nvPicPr>
          <p:cNvPr id="9" name="Picture 8">
            <a:extLst>
              <a:ext uri="{FF2B5EF4-FFF2-40B4-BE49-F238E27FC236}">
                <a16:creationId xmlns:a16="http://schemas.microsoft.com/office/drawing/2014/main" id="{AC06957B-E99D-4BA8-B838-E5EA94A18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6749" y="234098"/>
            <a:ext cx="1302684" cy="1638028"/>
          </a:xfrm>
          <a:prstGeom prst="rect">
            <a:avLst/>
          </a:prstGeom>
        </p:spPr>
      </p:pic>
      <p:sp>
        <p:nvSpPr>
          <p:cNvPr id="10" name="Rectangle 9">
            <a:extLst>
              <a:ext uri="{FF2B5EF4-FFF2-40B4-BE49-F238E27FC236}">
                <a16:creationId xmlns:a16="http://schemas.microsoft.com/office/drawing/2014/main" id="{6B4C2134-67BB-4C13-92D4-6E34FF93435C}"/>
              </a:ext>
            </a:extLst>
          </p:cNvPr>
          <p:cNvSpPr/>
          <p:nvPr/>
        </p:nvSpPr>
        <p:spPr>
          <a:xfrm>
            <a:off x="2438816" y="5214445"/>
            <a:ext cx="7709647" cy="1200329"/>
          </a:xfrm>
          <a:prstGeom prst="rect">
            <a:avLst/>
          </a:prstGeom>
        </p:spPr>
        <p:txBody>
          <a:bodyPr wrap="square">
            <a:spAutoFit/>
          </a:bodyPr>
          <a:lstStyle/>
          <a:p>
            <a:r>
              <a:rPr lang="en-US" sz="2400" dirty="0">
                <a:solidFill>
                  <a:schemeClr val="bg1"/>
                </a:solidFill>
                <a:latin typeface="Calibri" panose="020F0502020204030204" pitchFamily="34" charset="0"/>
              </a:rPr>
              <a:t>These three elements of faith—assurance, evidence, and action—work together as we face the future, look to the past, and take action in the present.</a:t>
            </a:r>
            <a:endParaRPr lang="en-US" sz="2400" dirty="0">
              <a:solidFill>
                <a:schemeClr val="bg1"/>
              </a:solidFill>
            </a:endParaRPr>
          </a:p>
        </p:txBody>
      </p:sp>
      <p:pic>
        <p:nvPicPr>
          <p:cNvPr id="11" name="Picture 2" descr="Image result for mirror to the past">
            <a:extLst>
              <a:ext uri="{FF2B5EF4-FFF2-40B4-BE49-F238E27FC236}">
                <a16:creationId xmlns:a16="http://schemas.microsoft.com/office/drawing/2014/main" id="{9B336C43-6267-4FB0-A046-9939575A9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38" y="2205344"/>
            <a:ext cx="4051216" cy="269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D5898ED5-F5BB-4B26-985A-7C0395D8E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FB6F69-DED7-4B04-8826-E83F3E026E97}"/>
              </a:ext>
            </a:extLst>
          </p:cNvPr>
          <p:cNvSpPr/>
          <p:nvPr/>
        </p:nvSpPr>
        <p:spPr>
          <a:xfrm>
            <a:off x="7933765" y="6414774"/>
            <a:ext cx="4258235"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p>
        </p:txBody>
      </p:sp>
      <p:sp>
        <p:nvSpPr>
          <p:cNvPr id="5" name="Rectangle 4">
            <a:extLst>
              <a:ext uri="{FF2B5EF4-FFF2-40B4-BE49-F238E27FC236}">
                <a16:creationId xmlns:a16="http://schemas.microsoft.com/office/drawing/2014/main" id="{5BC86061-6980-46D5-9B89-C7D61BABAA19}"/>
              </a:ext>
            </a:extLst>
          </p:cNvPr>
          <p:cNvSpPr/>
          <p:nvPr/>
        </p:nvSpPr>
        <p:spPr>
          <a:xfrm>
            <a:off x="264459" y="322361"/>
            <a:ext cx="4561354" cy="4893647"/>
          </a:xfrm>
          <a:prstGeom prst="rect">
            <a:avLst/>
          </a:prstGeom>
        </p:spPr>
        <p:txBody>
          <a:bodyPr wrap="square">
            <a:spAutoFit/>
          </a:bodyPr>
          <a:lstStyle/>
          <a:p>
            <a:r>
              <a:rPr lang="en-US" sz="2400" dirty="0">
                <a:solidFill>
                  <a:schemeClr val="bg1"/>
                </a:solidFill>
              </a:rPr>
              <a:t>“Truly understood and properly practiced, faith is one of the grand and glorious powers of eternity. It is a force powerful beyond our comprehension. </a:t>
            </a:r>
          </a:p>
          <a:p>
            <a:endParaRPr lang="en-US" sz="2400" dirty="0">
              <a:solidFill>
                <a:schemeClr val="bg1"/>
              </a:solidFill>
            </a:endParaRPr>
          </a:p>
          <a:p>
            <a:r>
              <a:rPr lang="en-US" sz="2400" dirty="0">
                <a:solidFill>
                  <a:schemeClr val="bg1"/>
                </a:solidFill>
              </a:rPr>
              <a:t>‘Through faith … the worlds were framed by the word of God’.</a:t>
            </a:r>
          </a:p>
          <a:p>
            <a:endParaRPr lang="en-US" sz="2400" dirty="0">
              <a:solidFill>
                <a:schemeClr val="bg1"/>
              </a:solidFill>
            </a:endParaRPr>
          </a:p>
          <a:p>
            <a:r>
              <a:rPr lang="en-US" sz="2400" dirty="0">
                <a:solidFill>
                  <a:schemeClr val="bg1"/>
                </a:solidFill>
              </a:rPr>
              <a:t>Through faith, waters are parted, the sick healed, the wicked silenced, and salvation made possible.</a:t>
            </a:r>
          </a:p>
        </p:txBody>
      </p:sp>
      <p:sp>
        <p:nvSpPr>
          <p:cNvPr id="6" name="Rectangle 5">
            <a:extLst>
              <a:ext uri="{FF2B5EF4-FFF2-40B4-BE49-F238E27FC236}">
                <a16:creationId xmlns:a16="http://schemas.microsoft.com/office/drawing/2014/main" id="{73964B60-2BAB-4536-B2F0-8AA0D2C0210D}"/>
              </a:ext>
            </a:extLst>
          </p:cNvPr>
          <p:cNvSpPr/>
          <p:nvPr/>
        </p:nvSpPr>
        <p:spPr>
          <a:xfrm>
            <a:off x="115077" y="6488668"/>
            <a:ext cx="1476879" cy="369332"/>
          </a:xfrm>
          <a:prstGeom prst="rect">
            <a:avLst/>
          </a:prstGeom>
        </p:spPr>
        <p:txBody>
          <a:bodyPr wrap="none">
            <a:spAutoFit/>
          </a:bodyPr>
          <a:lstStyle/>
          <a:p>
            <a:r>
              <a:rPr lang="en-US" dirty="0">
                <a:solidFill>
                  <a:schemeClr val="bg1"/>
                </a:solidFill>
                <a:latin typeface="Calibri" panose="020F0502020204030204" pitchFamily="34" charset="0"/>
              </a:rPr>
              <a:t>Hebrews 11:3</a:t>
            </a:r>
            <a:endParaRPr lang="en-US" dirty="0"/>
          </a:p>
        </p:txBody>
      </p:sp>
      <p:sp>
        <p:nvSpPr>
          <p:cNvPr id="7" name="Rectangle 6">
            <a:extLst>
              <a:ext uri="{FF2B5EF4-FFF2-40B4-BE49-F238E27FC236}">
                <a16:creationId xmlns:a16="http://schemas.microsoft.com/office/drawing/2014/main" id="{80C2982E-1F7B-49BB-895C-9BB7467EF204}"/>
              </a:ext>
            </a:extLst>
          </p:cNvPr>
          <p:cNvSpPr/>
          <p:nvPr/>
        </p:nvSpPr>
        <p:spPr>
          <a:xfrm>
            <a:off x="5347447" y="4845895"/>
            <a:ext cx="6096000" cy="1200329"/>
          </a:xfrm>
          <a:prstGeom prst="rect">
            <a:avLst/>
          </a:prstGeom>
        </p:spPr>
        <p:txBody>
          <a:bodyPr>
            <a:spAutoFit/>
          </a:bodyPr>
          <a:lstStyle/>
          <a:p>
            <a:r>
              <a:rPr lang="en-US" sz="2400" dirty="0">
                <a:solidFill>
                  <a:schemeClr val="bg1"/>
                </a:solidFill>
              </a:rPr>
              <a:t>“Our faith is the foundation upon which all our spiritual lives rest. It should be the most important resource of our lives.”</a:t>
            </a:r>
          </a:p>
        </p:txBody>
      </p:sp>
      <p:pic>
        <p:nvPicPr>
          <p:cNvPr id="8" name="Picture 7">
            <a:extLst>
              <a:ext uri="{FF2B5EF4-FFF2-40B4-BE49-F238E27FC236}">
                <a16:creationId xmlns:a16="http://schemas.microsoft.com/office/drawing/2014/main" id="{C35E6A45-1BFD-4482-BC61-06A9F372B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837" y="5456402"/>
            <a:ext cx="946896" cy="1194546"/>
          </a:xfrm>
          <a:prstGeom prst="rect">
            <a:avLst/>
          </a:prstGeom>
        </p:spPr>
      </p:pic>
      <p:grpSp>
        <p:nvGrpSpPr>
          <p:cNvPr id="9" name="Group 8">
            <a:extLst>
              <a:ext uri="{FF2B5EF4-FFF2-40B4-BE49-F238E27FC236}">
                <a16:creationId xmlns:a16="http://schemas.microsoft.com/office/drawing/2014/main" id="{A915B499-1BD3-4324-866B-974A6F146290}"/>
              </a:ext>
            </a:extLst>
          </p:cNvPr>
          <p:cNvGrpSpPr/>
          <p:nvPr/>
        </p:nvGrpSpPr>
        <p:grpSpPr>
          <a:xfrm>
            <a:off x="4728041" y="3274358"/>
            <a:ext cx="1689847" cy="1744472"/>
            <a:chOff x="6096000" y="3254188"/>
            <a:chExt cx="1689847" cy="1744472"/>
          </a:xfrm>
        </p:grpSpPr>
        <p:sp>
          <p:nvSpPr>
            <p:cNvPr id="10" name="Cube 9">
              <a:extLst>
                <a:ext uri="{FF2B5EF4-FFF2-40B4-BE49-F238E27FC236}">
                  <a16:creationId xmlns:a16="http://schemas.microsoft.com/office/drawing/2014/main" id="{EF4B17AB-D627-4783-A656-51543BA913BA}"/>
                </a:ext>
              </a:extLst>
            </p:cNvPr>
            <p:cNvSpPr/>
            <p:nvPr/>
          </p:nvSpPr>
          <p:spPr>
            <a:xfrm>
              <a:off x="6096000" y="3254188"/>
              <a:ext cx="1689847" cy="151781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37CF36-C627-4235-9EE7-BD73D9E55A12}"/>
                </a:ext>
              </a:extLst>
            </p:cNvPr>
            <p:cNvSpPr txBox="1"/>
            <p:nvPr/>
          </p:nvSpPr>
          <p:spPr>
            <a:xfrm>
              <a:off x="6360459" y="3429000"/>
              <a:ext cx="927847" cy="1569660"/>
            </a:xfrm>
            <a:prstGeom prst="rect">
              <a:avLst/>
            </a:prstGeom>
            <a:noFill/>
          </p:spPr>
          <p:txBody>
            <a:bodyPr wrap="square" rtlCol="0">
              <a:spAutoFit/>
            </a:bodyPr>
            <a:lstStyle/>
            <a:p>
              <a:r>
                <a:rPr lang="en-US" sz="9600" b="1" dirty="0">
                  <a:ln w="22225">
                    <a:solidFill>
                      <a:schemeClr val="accent2"/>
                    </a:solidFill>
                    <a:prstDash val="solid"/>
                  </a:ln>
                  <a:solidFill>
                    <a:schemeClr val="accent2">
                      <a:lumMod val="40000"/>
                      <a:lumOff val="60000"/>
                    </a:schemeClr>
                  </a:solidFill>
                </a:rPr>
                <a:t>F</a:t>
              </a:r>
            </a:p>
          </p:txBody>
        </p:sp>
      </p:grpSp>
      <p:grpSp>
        <p:nvGrpSpPr>
          <p:cNvPr id="12" name="Group 11">
            <a:extLst>
              <a:ext uri="{FF2B5EF4-FFF2-40B4-BE49-F238E27FC236}">
                <a16:creationId xmlns:a16="http://schemas.microsoft.com/office/drawing/2014/main" id="{98A88381-62E6-452A-9208-EB35C972BA02}"/>
              </a:ext>
            </a:extLst>
          </p:cNvPr>
          <p:cNvGrpSpPr/>
          <p:nvPr/>
        </p:nvGrpSpPr>
        <p:grpSpPr>
          <a:xfrm>
            <a:off x="6115749" y="3237419"/>
            <a:ext cx="1689847" cy="1715599"/>
            <a:chOff x="5305425" y="3236112"/>
            <a:chExt cx="1689847" cy="1715599"/>
          </a:xfrm>
        </p:grpSpPr>
        <p:sp>
          <p:nvSpPr>
            <p:cNvPr id="13" name="Cube 12">
              <a:extLst>
                <a:ext uri="{FF2B5EF4-FFF2-40B4-BE49-F238E27FC236}">
                  <a16:creationId xmlns:a16="http://schemas.microsoft.com/office/drawing/2014/main" id="{B2A3E826-1EAA-4C58-B562-C4937810A8B5}"/>
                </a:ext>
              </a:extLst>
            </p:cNvPr>
            <p:cNvSpPr/>
            <p:nvPr/>
          </p:nvSpPr>
          <p:spPr>
            <a:xfrm>
              <a:off x="5305425" y="3236112"/>
              <a:ext cx="1689847" cy="151781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F97B32-8119-4052-A881-73238AF5BD3D}"/>
                </a:ext>
              </a:extLst>
            </p:cNvPr>
            <p:cNvSpPr txBox="1"/>
            <p:nvPr/>
          </p:nvSpPr>
          <p:spPr>
            <a:xfrm>
              <a:off x="5411881" y="3382051"/>
              <a:ext cx="927847" cy="1569660"/>
            </a:xfrm>
            <a:prstGeom prst="rect">
              <a:avLst/>
            </a:prstGeom>
            <a:noFill/>
          </p:spPr>
          <p:txBody>
            <a:bodyPr wrap="square" rtlCol="0">
              <a:spAutoFit/>
            </a:bodyPr>
            <a:lstStyle/>
            <a:p>
              <a:r>
                <a:rPr lang="en-US" sz="9600" b="1" dirty="0">
                  <a:ln w="22225">
                    <a:solidFill>
                      <a:schemeClr val="accent2"/>
                    </a:solidFill>
                    <a:prstDash val="solid"/>
                  </a:ln>
                  <a:solidFill>
                    <a:schemeClr val="accent2">
                      <a:lumMod val="40000"/>
                      <a:lumOff val="60000"/>
                    </a:schemeClr>
                  </a:solidFill>
                </a:rPr>
                <a:t>A</a:t>
              </a:r>
            </a:p>
          </p:txBody>
        </p:sp>
      </p:grpSp>
      <p:grpSp>
        <p:nvGrpSpPr>
          <p:cNvPr id="15" name="Group 14">
            <a:extLst>
              <a:ext uri="{FF2B5EF4-FFF2-40B4-BE49-F238E27FC236}">
                <a16:creationId xmlns:a16="http://schemas.microsoft.com/office/drawing/2014/main" id="{C6838F0A-CE85-4D05-BB44-478190F1D72F}"/>
              </a:ext>
            </a:extLst>
          </p:cNvPr>
          <p:cNvGrpSpPr/>
          <p:nvPr/>
        </p:nvGrpSpPr>
        <p:grpSpPr>
          <a:xfrm>
            <a:off x="7504999" y="3237419"/>
            <a:ext cx="1689847" cy="1744472"/>
            <a:chOff x="6096000" y="3254188"/>
            <a:chExt cx="1689847" cy="1744472"/>
          </a:xfrm>
        </p:grpSpPr>
        <p:sp>
          <p:nvSpPr>
            <p:cNvPr id="16" name="Cube 15">
              <a:extLst>
                <a:ext uri="{FF2B5EF4-FFF2-40B4-BE49-F238E27FC236}">
                  <a16:creationId xmlns:a16="http://schemas.microsoft.com/office/drawing/2014/main" id="{022D4E1B-EF08-481C-98D3-25F8A51B4FE9}"/>
                </a:ext>
              </a:extLst>
            </p:cNvPr>
            <p:cNvSpPr/>
            <p:nvPr/>
          </p:nvSpPr>
          <p:spPr>
            <a:xfrm>
              <a:off x="6096000" y="3254188"/>
              <a:ext cx="1689847" cy="151781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DE6C37-9DC2-448D-98D5-BBF94DDD9BF6}"/>
                </a:ext>
              </a:extLst>
            </p:cNvPr>
            <p:cNvSpPr txBox="1"/>
            <p:nvPr/>
          </p:nvSpPr>
          <p:spPr>
            <a:xfrm>
              <a:off x="6360459" y="3429000"/>
              <a:ext cx="927847" cy="1569660"/>
            </a:xfrm>
            <a:prstGeom prst="rect">
              <a:avLst/>
            </a:prstGeom>
            <a:noFill/>
          </p:spPr>
          <p:txBody>
            <a:bodyPr wrap="square" rtlCol="0">
              <a:spAutoFit/>
            </a:bodyPr>
            <a:lstStyle/>
            <a:p>
              <a:r>
                <a:rPr lang="en-US" sz="9600" b="1" dirty="0">
                  <a:ln w="22225">
                    <a:solidFill>
                      <a:schemeClr val="accent2"/>
                    </a:solidFill>
                    <a:prstDash val="solid"/>
                  </a:ln>
                  <a:solidFill>
                    <a:schemeClr val="accent2">
                      <a:lumMod val="40000"/>
                      <a:lumOff val="60000"/>
                    </a:schemeClr>
                  </a:solidFill>
                </a:rPr>
                <a:t>I</a:t>
              </a:r>
            </a:p>
          </p:txBody>
        </p:sp>
      </p:grpSp>
      <p:grpSp>
        <p:nvGrpSpPr>
          <p:cNvPr id="18" name="Group 17">
            <a:extLst>
              <a:ext uri="{FF2B5EF4-FFF2-40B4-BE49-F238E27FC236}">
                <a16:creationId xmlns:a16="http://schemas.microsoft.com/office/drawing/2014/main" id="{1DB070A9-ECC8-4636-8207-0EE6D0074FAE}"/>
              </a:ext>
            </a:extLst>
          </p:cNvPr>
          <p:cNvGrpSpPr/>
          <p:nvPr/>
        </p:nvGrpSpPr>
        <p:grpSpPr>
          <a:xfrm>
            <a:off x="8890396" y="3217145"/>
            <a:ext cx="1689847" cy="1744472"/>
            <a:chOff x="6096000" y="3254188"/>
            <a:chExt cx="1689847" cy="1744472"/>
          </a:xfrm>
        </p:grpSpPr>
        <p:sp>
          <p:nvSpPr>
            <p:cNvPr id="19" name="Cube 18">
              <a:extLst>
                <a:ext uri="{FF2B5EF4-FFF2-40B4-BE49-F238E27FC236}">
                  <a16:creationId xmlns:a16="http://schemas.microsoft.com/office/drawing/2014/main" id="{08DCC9DC-049E-49A1-A443-89830EF2CC14}"/>
                </a:ext>
              </a:extLst>
            </p:cNvPr>
            <p:cNvSpPr/>
            <p:nvPr/>
          </p:nvSpPr>
          <p:spPr>
            <a:xfrm>
              <a:off x="6096000" y="3254188"/>
              <a:ext cx="1689847" cy="151781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888735C-BABC-4A67-A6AC-445D2ABDEF37}"/>
                </a:ext>
              </a:extLst>
            </p:cNvPr>
            <p:cNvSpPr txBox="1"/>
            <p:nvPr/>
          </p:nvSpPr>
          <p:spPr>
            <a:xfrm>
              <a:off x="6360459" y="3429000"/>
              <a:ext cx="927847" cy="1569660"/>
            </a:xfrm>
            <a:prstGeom prst="rect">
              <a:avLst/>
            </a:prstGeom>
            <a:noFill/>
          </p:spPr>
          <p:txBody>
            <a:bodyPr wrap="square" rtlCol="0">
              <a:spAutoFit/>
            </a:bodyPr>
            <a:lstStyle/>
            <a:p>
              <a:r>
                <a:rPr lang="en-US" sz="9600" b="1" dirty="0">
                  <a:ln w="22225">
                    <a:solidFill>
                      <a:schemeClr val="accent2"/>
                    </a:solidFill>
                    <a:prstDash val="solid"/>
                  </a:ln>
                  <a:solidFill>
                    <a:schemeClr val="accent2">
                      <a:lumMod val="40000"/>
                      <a:lumOff val="60000"/>
                    </a:schemeClr>
                  </a:solidFill>
                </a:rPr>
                <a:t>T</a:t>
              </a:r>
            </a:p>
          </p:txBody>
        </p:sp>
      </p:grpSp>
      <p:grpSp>
        <p:nvGrpSpPr>
          <p:cNvPr id="21" name="Group 20">
            <a:extLst>
              <a:ext uri="{FF2B5EF4-FFF2-40B4-BE49-F238E27FC236}">
                <a16:creationId xmlns:a16="http://schemas.microsoft.com/office/drawing/2014/main" id="{30FB341E-4E55-4D01-9247-ED9123354C05}"/>
              </a:ext>
            </a:extLst>
          </p:cNvPr>
          <p:cNvGrpSpPr/>
          <p:nvPr/>
        </p:nvGrpSpPr>
        <p:grpSpPr>
          <a:xfrm>
            <a:off x="10292427" y="3161028"/>
            <a:ext cx="1689847" cy="1744472"/>
            <a:chOff x="6096000" y="3254188"/>
            <a:chExt cx="1689847" cy="1744472"/>
          </a:xfrm>
        </p:grpSpPr>
        <p:sp>
          <p:nvSpPr>
            <p:cNvPr id="22" name="Cube 21">
              <a:extLst>
                <a:ext uri="{FF2B5EF4-FFF2-40B4-BE49-F238E27FC236}">
                  <a16:creationId xmlns:a16="http://schemas.microsoft.com/office/drawing/2014/main" id="{2F51669F-C6B1-452A-9DF0-8BC721C4894A}"/>
                </a:ext>
              </a:extLst>
            </p:cNvPr>
            <p:cNvSpPr/>
            <p:nvPr/>
          </p:nvSpPr>
          <p:spPr>
            <a:xfrm>
              <a:off x="6096000" y="3254188"/>
              <a:ext cx="1689847" cy="151781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7AD699B-9DE3-49B6-BAC5-978176B58FBA}"/>
                </a:ext>
              </a:extLst>
            </p:cNvPr>
            <p:cNvSpPr txBox="1"/>
            <p:nvPr/>
          </p:nvSpPr>
          <p:spPr>
            <a:xfrm>
              <a:off x="6360459" y="3429000"/>
              <a:ext cx="927847" cy="1569660"/>
            </a:xfrm>
            <a:prstGeom prst="rect">
              <a:avLst/>
            </a:prstGeom>
            <a:noFill/>
          </p:spPr>
          <p:txBody>
            <a:bodyPr wrap="square" rtlCol="0">
              <a:spAutoFit/>
            </a:bodyPr>
            <a:lstStyle/>
            <a:p>
              <a:r>
                <a:rPr lang="en-US" sz="9600" b="1" dirty="0">
                  <a:ln w="22225">
                    <a:solidFill>
                      <a:schemeClr val="accent2"/>
                    </a:solidFill>
                    <a:prstDash val="solid"/>
                  </a:ln>
                  <a:solidFill>
                    <a:schemeClr val="accent2">
                      <a:lumMod val="40000"/>
                      <a:lumOff val="60000"/>
                    </a:schemeClr>
                  </a:solidFill>
                </a:rPr>
                <a:t>H</a:t>
              </a:r>
            </a:p>
          </p:txBody>
        </p:sp>
      </p:grpSp>
      <p:grpSp>
        <p:nvGrpSpPr>
          <p:cNvPr id="24" name="Group 23">
            <a:extLst>
              <a:ext uri="{FF2B5EF4-FFF2-40B4-BE49-F238E27FC236}">
                <a16:creationId xmlns:a16="http://schemas.microsoft.com/office/drawing/2014/main" id="{07AFD0FC-3AEC-42B7-870A-C6E6BCA00A25}"/>
              </a:ext>
            </a:extLst>
          </p:cNvPr>
          <p:cNvGrpSpPr/>
          <p:nvPr/>
        </p:nvGrpSpPr>
        <p:grpSpPr>
          <a:xfrm>
            <a:off x="7019641" y="681353"/>
            <a:ext cx="762643" cy="2925719"/>
            <a:chOff x="3729193" y="976912"/>
            <a:chExt cx="1003199" cy="3848561"/>
          </a:xfrm>
          <a:solidFill>
            <a:schemeClr val="tx2">
              <a:lumMod val="60000"/>
              <a:lumOff val="40000"/>
            </a:schemeClr>
          </a:solidFill>
        </p:grpSpPr>
        <p:sp>
          <p:nvSpPr>
            <p:cNvPr id="25" name="Rounded Rectangle 22">
              <a:extLst>
                <a:ext uri="{FF2B5EF4-FFF2-40B4-BE49-F238E27FC236}">
                  <a16:creationId xmlns:a16="http://schemas.microsoft.com/office/drawing/2014/main" id="{782176B2-A4F2-4099-9FBD-ACD7E69996B4}"/>
                </a:ext>
              </a:extLst>
            </p:cNvPr>
            <p:cNvSpPr/>
            <p:nvPr/>
          </p:nvSpPr>
          <p:spPr>
            <a:xfrm>
              <a:off x="3969136" y="1851513"/>
              <a:ext cx="473009" cy="180480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4">
              <a:extLst>
                <a:ext uri="{FF2B5EF4-FFF2-40B4-BE49-F238E27FC236}">
                  <a16:creationId xmlns:a16="http://schemas.microsoft.com/office/drawing/2014/main" id="{661D99E1-1CE8-43C5-98F7-78F656584BD5}"/>
                </a:ext>
              </a:extLst>
            </p:cNvPr>
            <p:cNvSpPr/>
            <p:nvPr/>
          </p:nvSpPr>
          <p:spPr>
            <a:xfrm rot="19769779">
              <a:off x="4468757" y="1811105"/>
              <a:ext cx="263635" cy="1488011"/>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34">
              <a:extLst>
                <a:ext uri="{FF2B5EF4-FFF2-40B4-BE49-F238E27FC236}">
                  <a16:creationId xmlns:a16="http://schemas.microsoft.com/office/drawing/2014/main" id="{422F5D49-AAA0-488E-8E40-726643160EFA}"/>
                </a:ext>
              </a:extLst>
            </p:cNvPr>
            <p:cNvSpPr/>
            <p:nvPr/>
          </p:nvSpPr>
          <p:spPr>
            <a:xfrm rot="1069183">
              <a:off x="3771165" y="3357495"/>
              <a:ext cx="310163" cy="146797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5">
              <a:extLst>
                <a:ext uri="{FF2B5EF4-FFF2-40B4-BE49-F238E27FC236}">
                  <a16:creationId xmlns:a16="http://schemas.microsoft.com/office/drawing/2014/main" id="{847B65B3-D903-42F2-AA11-D7F38A8C0188}"/>
                </a:ext>
              </a:extLst>
            </p:cNvPr>
            <p:cNvSpPr/>
            <p:nvPr/>
          </p:nvSpPr>
          <p:spPr>
            <a:xfrm rot="9815699">
              <a:off x="4330957" y="3324623"/>
              <a:ext cx="308310" cy="1490891"/>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AB90FCC-B423-4B92-841C-9D8B734613F3}"/>
                </a:ext>
              </a:extLst>
            </p:cNvPr>
            <p:cNvSpPr/>
            <p:nvPr/>
          </p:nvSpPr>
          <p:spPr>
            <a:xfrm>
              <a:off x="3774774" y="976912"/>
              <a:ext cx="808212" cy="808286"/>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7">
              <a:extLst>
                <a:ext uri="{FF2B5EF4-FFF2-40B4-BE49-F238E27FC236}">
                  <a16:creationId xmlns:a16="http://schemas.microsoft.com/office/drawing/2014/main" id="{F3715215-9F69-488E-A5EA-A6022D7768F1}"/>
                </a:ext>
              </a:extLst>
            </p:cNvPr>
            <p:cNvSpPr/>
            <p:nvPr/>
          </p:nvSpPr>
          <p:spPr>
            <a:xfrm rot="7027031">
              <a:off x="3113315" y="2417911"/>
              <a:ext cx="1490836" cy="259079"/>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AAFDB730-7432-4F01-823C-44BDEF3B4F63}"/>
              </a:ext>
            </a:extLst>
          </p:cNvPr>
          <p:cNvGrpSpPr/>
          <p:nvPr/>
        </p:nvGrpSpPr>
        <p:grpSpPr>
          <a:xfrm>
            <a:off x="8812087" y="714619"/>
            <a:ext cx="890417" cy="2803076"/>
            <a:chOff x="8812087" y="714619"/>
            <a:chExt cx="890417" cy="2803076"/>
          </a:xfrm>
        </p:grpSpPr>
        <p:grpSp>
          <p:nvGrpSpPr>
            <p:cNvPr id="32" name="Group 31">
              <a:extLst>
                <a:ext uri="{FF2B5EF4-FFF2-40B4-BE49-F238E27FC236}">
                  <a16:creationId xmlns:a16="http://schemas.microsoft.com/office/drawing/2014/main" id="{A1DDCE9B-227C-4246-BA36-57F3236F8008}"/>
                </a:ext>
              </a:extLst>
            </p:cNvPr>
            <p:cNvGrpSpPr/>
            <p:nvPr/>
          </p:nvGrpSpPr>
          <p:grpSpPr>
            <a:xfrm>
              <a:off x="8825391" y="714619"/>
              <a:ext cx="877113" cy="2803076"/>
              <a:chOff x="7205858" y="1350098"/>
              <a:chExt cx="1204256" cy="3848561"/>
            </a:xfrm>
            <a:solidFill>
              <a:srgbClr val="FF66FF"/>
            </a:solidFill>
          </p:grpSpPr>
          <p:grpSp>
            <p:nvGrpSpPr>
              <p:cNvPr id="35" name="Group 34">
                <a:extLst>
                  <a:ext uri="{FF2B5EF4-FFF2-40B4-BE49-F238E27FC236}">
                    <a16:creationId xmlns:a16="http://schemas.microsoft.com/office/drawing/2014/main" id="{839831A0-9467-46C7-9DC4-82EB8F49E0C8}"/>
                  </a:ext>
                </a:extLst>
              </p:cNvPr>
              <p:cNvGrpSpPr/>
              <p:nvPr/>
            </p:nvGrpSpPr>
            <p:grpSpPr>
              <a:xfrm>
                <a:off x="7322943" y="1350098"/>
                <a:ext cx="1003199" cy="3848561"/>
                <a:chOff x="3729193" y="976912"/>
                <a:chExt cx="1003199" cy="3848561"/>
              </a:xfrm>
              <a:grpFill/>
            </p:grpSpPr>
            <p:sp>
              <p:nvSpPr>
                <p:cNvPr id="37" name="Rounded Rectangle 54">
                  <a:extLst>
                    <a:ext uri="{FF2B5EF4-FFF2-40B4-BE49-F238E27FC236}">
                      <a16:creationId xmlns:a16="http://schemas.microsoft.com/office/drawing/2014/main" id="{60F06151-9BBE-4439-8530-305B0961F7BA}"/>
                    </a:ext>
                  </a:extLst>
                </p:cNvPr>
                <p:cNvSpPr/>
                <p:nvPr/>
              </p:nvSpPr>
              <p:spPr>
                <a:xfrm>
                  <a:off x="3969136" y="1851513"/>
                  <a:ext cx="473009" cy="1804808"/>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5">
                  <a:extLst>
                    <a:ext uri="{FF2B5EF4-FFF2-40B4-BE49-F238E27FC236}">
                      <a16:creationId xmlns:a16="http://schemas.microsoft.com/office/drawing/2014/main" id="{4C7FE8C8-B094-4CCC-A791-975C89641AA9}"/>
                    </a:ext>
                  </a:extLst>
                </p:cNvPr>
                <p:cNvSpPr/>
                <p:nvPr/>
              </p:nvSpPr>
              <p:spPr>
                <a:xfrm rot="19769779">
                  <a:off x="4468757" y="1811105"/>
                  <a:ext cx="263635" cy="1488011"/>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6">
                  <a:extLst>
                    <a:ext uri="{FF2B5EF4-FFF2-40B4-BE49-F238E27FC236}">
                      <a16:creationId xmlns:a16="http://schemas.microsoft.com/office/drawing/2014/main" id="{B8473A3C-B0F0-4D27-8EC1-2ADE37B15AB5}"/>
                    </a:ext>
                  </a:extLst>
                </p:cNvPr>
                <p:cNvSpPr/>
                <p:nvPr/>
              </p:nvSpPr>
              <p:spPr>
                <a:xfrm rot="1069183">
                  <a:off x="3771165" y="3357495"/>
                  <a:ext cx="310163" cy="1467978"/>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7">
                  <a:extLst>
                    <a:ext uri="{FF2B5EF4-FFF2-40B4-BE49-F238E27FC236}">
                      <a16:creationId xmlns:a16="http://schemas.microsoft.com/office/drawing/2014/main" id="{DADBFD86-24EE-4067-9775-6B19897F0067}"/>
                    </a:ext>
                  </a:extLst>
                </p:cNvPr>
                <p:cNvSpPr/>
                <p:nvPr/>
              </p:nvSpPr>
              <p:spPr>
                <a:xfrm rot="9815699">
                  <a:off x="4320769" y="3360887"/>
                  <a:ext cx="308310" cy="1370698"/>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AB1FA40-6AD4-45AA-A2B3-21B5D5C2D89F}"/>
                    </a:ext>
                  </a:extLst>
                </p:cNvPr>
                <p:cNvSpPr/>
                <p:nvPr/>
              </p:nvSpPr>
              <p:spPr>
                <a:xfrm>
                  <a:off x="3774774" y="976912"/>
                  <a:ext cx="808212" cy="808286"/>
                </a:xfrm>
                <a:prstGeom prst="ellipse">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9">
                  <a:extLst>
                    <a:ext uri="{FF2B5EF4-FFF2-40B4-BE49-F238E27FC236}">
                      <a16:creationId xmlns:a16="http://schemas.microsoft.com/office/drawing/2014/main" id="{2E3263F0-9CF8-4E46-B43A-5210D5C9C14A}"/>
                    </a:ext>
                  </a:extLst>
                </p:cNvPr>
                <p:cNvSpPr/>
                <p:nvPr/>
              </p:nvSpPr>
              <p:spPr>
                <a:xfrm rot="7027031">
                  <a:off x="3113315" y="2417911"/>
                  <a:ext cx="1490836" cy="259079"/>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Isosceles Triangle 35">
                <a:extLst>
                  <a:ext uri="{FF2B5EF4-FFF2-40B4-BE49-F238E27FC236}">
                    <a16:creationId xmlns:a16="http://schemas.microsoft.com/office/drawing/2014/main" id="{43A7B84F-D87F-42F0-9772-79DBDA78198F}"/>
                  </a:ext>
                </a:extLst>
              </p:cNvPr>
              <p:cNvSpPr/>
              <p:nvPr/>
            </p:nvSpPr>
            <p:spPr>
              <a:xfrm>
                <a:off x="7205858" y="2529430"/>
                <a:ext cx="1204256" cy="1827809"/>
              </a:xfrm>
              <a:prstGeom prst="triangle">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Moon 32">
              <a:extLst>
                <a:ext uri="{FF2B5EF4-FFF2-40B4-BE49-F238E27FC236}">
                  <a16:creationId xmlns:a16="http://schemas.microsoft.com/office/drawing/2014/main" id="{C8BABCBC-0E56-4895-9892-4029D02A5E42}"/>
                </a:ext>
              </a:extLst>
            </p:cNvPr>
            <p:cNvSpPr/>
            <p:nvPr/>
          </p:nvSpPr>
          <p:spPr>
            <a:xfrm rot="14295580">
              <a:off x="8811127" y="952053"/>
              <a:ext cx="377954" cy="376033"/>
            </a:xfrm>
            <a:prstGeom prst="moon">
              <a:avLst>
                <a:gd name="adj" fmla="val 8750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B1717028-E266-4026-BB31-72B877EC9C28}"/>
                </a:ext>
              </a:extLst>
            </p:cNvPr>
            <p:cNvSpPr/>
            <p:nvPr/>
          </p:nvSpPr>
          <p:spPr>
            <a:xfrm rot="17507754">
              <a:off x="9291150" y="941663"/>
              <a:ext cx="377954" cy="376033"/>
            </a:xfrm>
            <a:prstGeom prst="moon">
              <a:avLst>
                <a:gd name="adj" fmla="val 8750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898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A0F470E6-9A6E-4DE0-BC97-37CD0C58AD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33143F-ED9D-491C-93EE-16AE86140713}"/>
              </a:ext>
            </a:extLst>
          </p:cNvPr>
          <p:cNvSpPr txBox="1"/>
          <p:nvPr/>
        </p:nvSpPr>
        <p:spPr>
          <a:xfrm>
            <a:off x="596684"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Cain and Abel</a:t>
            </a:r>
          </a:p>
        </p:txBody>
      </p:sp>
      <p:sp>
        <p:nvSpPr>
          <p:cNvPr id="5" name="Rectangle 4">
            <a:extLst>
              <a:ext uri="{FF2B5EF4-FFF2-40B4-BE49-F238E27FC236}">
                <a16:creationId xmlns:a16="http://schemas.microsoft.com/office/drawing/2014/main" id="{30CAA774-4BF5-4789-AAB8-A7C1202A1A1A}"/>
              </a:ext>
            </a:extLst>
          </p:cNvPr>
          <p:cNvSpPr/>
          <p:nvPr/>
        </p:nvSpPr>
        <p:spPr>
          <a:xfrm>
            <a:off x="7933765" y="6414774"/>
            <a:ext cx="4258235" cy="369332"/>
          </a:xfrm>
          <a:prstGeom prst="rect">
            <a:avLst/>
          </a:prstGeom>
        </p:spPr>
        <p:txBody>
          <a:bodyPr wrap="square">
            <a:spAutoFit/>
          </a:bodyPr>
          <a:lstStyle/>
          <a:p>
            <a:pPr algn="r"/>
            <a:r>
              <a:rPr lang="en-US" dirty="0">
                <a:solidFill>
                  <a:schemeClr val="bg1"/>
                </a:solidFill>
                <a:latin typeface="Calibri" panose="020F0502020204030204" pitchFamily="34" charset="0"/>
              </a:rPr>
              <a:t>(4)</a:t>
            </a:r>
            <a:endParaRPr lang="en-US" dirty="0"/>
          </a:p>
        </p:txBody>
      </p:sp>
      <p:sp>
        <p:nvSpPr>
          <p:cNvPr id="6" name="Rectangle 5">
            <a:extLst>
              <a:ext uri="{FF2B5EF4-FFF2-40B4-BE49-F238E27FC236}">
                <a16:creationId xmlns:a16="http://schemas.microsoft.com/office/drawing/2014/main" id="{E9EFC2CF-E991-426D-96B5-7B4486931BB8}"/>
              </a:ext>
            </a:extLst>
          </p:cNvPr>
          <p:cNvSpPr/>
          <p:nvPr/>
        </p:nvSpPr>
        <p:spPr>
          <a:xfrm>
            <a:off x="380654" y="1219100"/>
            <a:ext cx="5804116" cy="1569660"/>
          </a:xfrm>
          <a:prstGeom prst="rect">
            <a:avLst/>
          </a:prstGeom>
        </p:spPr>
        <p:txBody>
          <a:bodyPr wrap="square">
            <a:spAutoFit/>
          </a:bodyPr>
          <a:lstStyle/>
          <a:p>
            <a:r>
              <a:rPr lang="en-US" sz="2400" dirty="0">
                <a:solidFill>
                  <a:schemeClr val="bg1"/>
                </a:solidFill>
              </a:rPr>
              <a:t>“By faith in this atonement or plan of redemption, Abel offered to God a sacrifice that was accepted, which was the firstlings of the flock.”</a:t>
            </a:r>
          </a:p>
        </p:txBody>
      </p:sp>
      <p:grpSp>
        <p:nvGrpSpPr>
          <p:cNvPr id="7" name="Group 6">
            <a:extLst>
              <a:ext uri="{FF2B5EF4-FFF2-40B4-BE49-F238E27FC236}">
                <a16:creationId xmlns:a16="http://schemas.microsoft.com/office/drawing/2014/main" id="{2AC11361-7D6F-45EA-BE56-BB1F5276496A}"/>
              </a:ext>
            </a:extLst>
          </p:cNvPr>
          <p:cNvGrpSpPr/>
          <p:nvPr/>
        </p:nvGrpSpPr>
        <p:grpSpPr>
          <a:xfrm>
            <a:off x="6427972" y="771859"/>
            <a:ext cx="1446148" cy="3344532"/>
            <a:chOff x="1243152" y="762000"/>
            <a:chExt cx="1446148" cy="3344532"/>
          </a:xfrm>
        </p:grpSpPr>
        <p:grpSp>
          <p:nvGrpSpPr>
            <p:cNvPr id="8" name="Group 91">
              <a:extLst>
                <a:ext uri="{FF2B5EF4-FFF2-40B4-BE49-F238E27FC236}">
                  <a16:creationId xmlns:a16="http://schemas.microsoft.com/office/drawing/2014/main" id="{39B159BD-62BD-45C7-9ACC-85BE99449A66}"/>
                </a:ext>
              </a:extLst>
            </p:cNvPr>
            <p:cNvGrpSpPr/>
            <p:nvPr/>
          </p:nvGrpSpPr>
          <p:grpSpPr>
            <a:xfrm>
              <a:off x="1330794" y="762000"/>
              <a:ext cx="1358506" cy="3344532"/>
              <a:chOff x="4073994" y="2362200"/>
              <a:chExt cx="1358506" cy="3344532"/>
            </a:xfrm>
          </p:grpSpPr>
          <p:sp>
            <p:nvSpPr>
              <p:cNvPr id="16" name="Round Diagonal Corner Rectangle 2">
                <a:extLst>
                  <a:ext uri="{FF2B5EF4-FFF2-40B4-BE49-F238E27FC236}">
                    <a16:creationId xmlns:a16="http://schemas.microsoft.com/office/drawing/2014/main" id="{4F440C5D-056D-4393-9161-99074A6D51F7}"/>
                  </a:ext>
                </a:extLst>
              </p:cNvPr>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3">
                <a:extLst>
                  <a:ext uri="{FF2B5EF4-FFF2-40B4-BE49-F238E27FC236}">
                    <a16:creationId xmlns:a16="http://schemas.microsoft.com/office/drawing/2014/main" id="{07BDD060-A60A-496F-9477-F3A6CFFFCE34}"/>
                  </a:ext>
                </a:extLst>
              </p:cNvPr>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B65398-EF0B-4B60-8D02-EA4FA8B31899}"/>
                  </a:ext>
                </a:extLst>
              </p:cNvPr>
              <p:cNvSpPr/>
              <p:nvPr/>
            </p:nvSpPr>
            <p:spPr>
              <a:xfrm rot="19671902">
                <a:off x="5153696" y="4174553"/>
                <a:ext cx="278804"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B351E97-6AB6-4F41-B7AC-371CC0226355}"/>
                  </a:ext>
                </a:extLst>
              </p:cNvPr>
              <p:cNvSpPr/>
              <p:nvPr/>
            </p:nvSpPr>
            <p:spPr>
              <a:xfrm rot="2647766">
                <a:off x="4073994" y="4122726"/>
                <a:ext cx="292225"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5FF9D4B-5CF8-4673-B29E-40C7D6D56BEE}"/>
                  </a:ext>
                </a:extLst>
              </p:cNvPr>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771B1C0-10AC-4D44-B7B4-F7850FF4EEF5}"/>
                  </a:ext>
                </a:extLst>
              </p:cNvPr>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C99FDB13-ADF7-4546-8622-1DE53DC19C71}"/>
                  </a:ext>
                </a:extLst>
              </p:cNvPr>
              <p:cNvSpPr/>
              <p:nvPr/>
            </p:nvSpPr>
            <p:spPr>
              <a:xfrm rot="20169292">
                <a:off x="4810871" y="3369236"/>
                <a:ext cx="535898" cy="121890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9B16BC02-DAF2-47B2-8704-91BE8B53CD34}"/>
                  </a:ext>
                </a:extLst>
              </p:cNvPr>
              <p:cNvSpPr/>
              <p:nvPr/>
            </p:nvSpPr>
            <p:spPr>
              <a:xfrm rot="1790291">
                <a:off x="4144004" y="3330525"/>
                <a:ext cx="535901" cy="12250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E2DB101F-A13E-4B8A-A393-7D8546151D8C}"/>
                  </a:ext>
                </a:extLst>
              </p:cNvPr>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2334C3E-3AA4-4913-9FDE-AAAB378D09B2}"/>
                  </a:ext>
                </a:extLst>
              </p:cNvPr>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4988312-565D-4838-B63C-5C7DEBDB6C93}"/>
                  </a:ext>
                </a:extLst>
              </p:cNvPr>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13">
                <a:extLst>
                  <a:ext uri="{FF2B5EF4-FFF2-40B4-BE49-F238E27FC236}">
                    <a16:creationId xmlns:a16="http://schemas.microsoft.com/office/drawing/2014/main" id="{4FCDDFDC-96F8-4BE2-B476-54E11F4F11FB}"/>
                  </a:ext>
                </a:extLst>
              </p:cNvPr>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14">
                <a:extLst>
                  <a:ext uri="{FF2B5EF4-FFF2-40B4-BE49-F238E27FC236}">
                    <a16:creationId xmlns:a16="http://schemas.microsoft.com/office/drawing/2014/main" id="{CB3D5856-2A23-4D86-B199-0AF207D75CDF}"/>
                  </a:ext>
                </a:extLst>
              </p:cNvPr>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685CB37-56E0-4E5D-95FB-79190C0A2FD5}"/>
                  </a:ext>
                </a:extLst>
              </p:cNvPr>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16">
                <a:extLst>
                  <a:ext uri="{FF2B5EF4-FFF2-40B4-BE49-F238E27FC236}">
                    <a16:creationId xmlns:a16="http://schemas.microsoft.com/office/drawing/2014/main" id="{6562C514-B040-4E6E-A216-EBA9D8EC1F05}"/>
                  </a:ext>
                </a:extLst>
              </p:cNvPr>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A77954A-BDDF-42E5-8A36-A45A71428176}"/>
                  </a:ext>
                </a:extLst>
              </p:cNvPr>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24">
              <a:extLst>
                <a:ext uri="{FF2B5EF4-FFF2-40B4-BE49-F238E27FC236}">
                  <a16:creationId xmlns:a16="http://schemas.microsoft.com/office/drawing/2014/main" id="{7F993DDD-244B-4D94-8923-26C8DD70704C}"/>
                </a:ext>
              </a:extLst>
            </p:cNvPr>
            <p:cNvSpPr/>
            <p:nvPr/>
          </p:nvSpPr>
          <p:spPr>
            <a:xfrm>
              <a:off x="1684622" y="2695414"/>
              <a:ext cx="622930" cy="201993"/>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DC9AD29-D924-4E58-BFA7-F245980C29B1}"/>
                </a:ext>
              </a:extLst>
            </p:cNvPr>
            <p:cNvGrpSpPr/>
            <p:nvPr/>
          </p:nvGrpSpPr>
          <p:grpSpPr>
            <a:xfrm>
              <a:off x="1654607" y="2685377"/>
              <a:ext cx="294606" cy="798551"/>
              <a:chOff x="2843434" y="3384829"/>
              <a:chExt cx="511352" cy="999726"/>
            </a:xfrm>
          </p:grpSpPr>
          <p:sp>
            <p:nvSpPr>
              <p:cNvPr id="13" name="Diagonal Stripe 12">
                <a:extLst>
                  <a:ext uri="{FF2B5EF4-FFF2-40B4-BE49-F238E27FC236}">
                    <a16:creationId xmlns:a16="http://schemas.microsoft.com/office/drawing/2014/main" id="{F7C6EF13-3403-435C-9634-2FA4130CFEED}"/>
                  </a:ext>
                </a:extLst>
              </p:cNvPr>
              <p:cNvSpPr/>
              <p:nvPr/>
            </p:nvSpPr>
            <p:spPr>
              <a:xfrm>
                <a:off x="2843434" y="3448356"/>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iagonal Stripe 13">
                <a:extLst>
                  <a:ext uri="{FF2B5EF4-FFF2-40B4-BE49-F238E27FC236}">
                    <a16:creationId xmlns:a16="http://schemas.microsoft.com/office/drawing/2014/main" id="{EE9AC0C3-15A9-4D00-99B9-0B37D5B013DE}"/>
                  </a:ext>
                </a:extLst>
              </p:cNvPr>
              <p:cNvSpPr/>
              <p:nvPr/>
            </p:nvSpPr>
            <p:spPr>
              <a:xfrm rot="20347188">
                <a:off x="2966289" y="3448357"/>
                <a:ext cx="388497" cy="936198"/>
              </a:xfrm>
              <a:prstGeom prst="diagStrip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29">
                <a:extLst>
                  <a:ext uri="{FF2B5EF4-FFF2-40B4-BE49-F238E27FC236}">
                    <a16:creationId xmlns:a16="http://schemas.microsoft.com/office/drawing/2014/main" id="{4E93579B-77D9-4859-AEAB-7F09C44B97F8}"/>
                  </a:ext>
                </a:extLst>
              </p:cNvPr>
              <p:cNvSpPr/>
              <p:nvPr/>
            </p:nvSpPr>
            <p:spPr>
              <a:xfrm>
                <a:off x="2882158" y="3384829"/>
                <a:ext cx="381000" cy="265446"/>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56">
              <a:extLst>
                <a:ext uri="{FF2B5EF4-FFF2-40B4-BE49-F238E27FC236}">
                  <a16:creationId xmlns:a16="http://schemas.microsoft.com/office/drawing/2014/main" id="{3F7C45AC-D8CC-4F8D-A376-DE6CBECA398C}"/>
                </a:ext>
              </a:extLst>
            </p:cNvPr>
            <p:cNvSpPr/>
            <p:nvPr/>
          </p:nvSpPr>
          <p:spPr>
            <a:xfrm>
              <a:off x="1341204" y="1221008"/>
              <a:ext cx="87949" cy="281522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D44035-69CE-4600-8BEC-274708F8F3B3}"/>
                </a:ext>
              </a:extLst>
            </p:cNvPr>
            <p:cNvSpPr/>
            <p:nvPr/>
          </p:nvSpPr>
          <p:spPr>
            <a:xfrm rot="19926853" flipH="1">
              <a:off x="1243152" y="2797374"/>
              <a:ext cx="150589" cy="2856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CB496D71-2021-4B0E-BAA4-6B78E9738ED0}"/>
              </a:ext>
            </a:extLst>
          </p:cNvPr>
          <p:cNvGrpSpPr/>
          <p:nvPr/>
        </p:nvGrpSpPr>
        <p:grpSpPr>
          <a:xfrm>
            <a:off x="2603474" y="3099650"/>
            <a:ext cx="1625590" cy="3573684"/>
            <a:chOff x="1194179" y="838200"/>
            <a:chExt cx="1625590" cy="3573684"/>
          </a:xfrm>
        </p:grpSpPr>
        <p:grpSp>
          <p:nvGrpSpPr>
            <p:cNvPr id="33" name="Group 32">
              <a:extLst>
                <a:ext uri="{FF2B5EF4-FFF2-40B4-BE49-F238E27FC236}">
                  <a16:creationId xmlns:a16="http://schemas.microsoft.com/office/drawing/2014/main" id="{3C8DA028-3926-406B-B019-A10B03316027}"/>
                </a:ext>
              </a:extLst>
            </p:cNvPr>
            <p:cNvGrpSpPr/>
            <p:nvPr/>
          </p:nvGrpSpPr>
          <p:grpSpPr>
            <a:xfrm>
              <a:off x="1194179" y="838200"/>
              <a:ext cx="1549022" cy="3573684"/>
              <a:chOff x="1194179" y="838200"/>
              <a:chExt cx="1549022" cy="3573684"/>
            </a:xfrm>
          </p:grpSpPr>
          <p:grpSp>
            <p:nvGrpSpPr>
              <p:cNvPr id="159" name="Group 131">
                <a:extLst>
                  <a:ext uri="{FF2B5EF4-FFF2-40B4-BE49-F238E27FC236}">
                    <a16:creationId xmlns:a16="http://schemas.microsoft.com/office/drawing/2014/main" id="{C5AC3FB8-670D-482E-BBB5-D07A501917DF}"/>
                  </a:ext>
                </a:extLst>
              </p:cNvPr>
              <p:cNvGrpSpPr/>
              <p:nvPr/>
            </p:nvGrpSpPr>
            <p:grpSpPr>
              <a:xfrm flipH="1">
                <a:off x="1194179" y="838200"/>
                <a:ext cx="1549022" cy="3573684"/>
                <a:chOff x="3604364" y="381000"/>
                <a:chExt cx="2146891" cy="4953000"/>
              </a:xfrm>
            </p:grpSpPr>
            <p:sp>
              <p:nvSpPr>
                <p:cNvPr id="165" name="Cloud 164">
                  <a:extLst>
                    <a:ext uri="{FF2B5EF4-FFF2-40B4-BE49-F238E27FC236}">
                      <a16:creationId xmlns:a16="http://schemas.microsoft.com/office/drawing/2014/main" id="{653ADD98-6573-4A95-A528-8A6ABAE3A10B}"/>
                    </a:ext>
                  </a:extLst>
                </p:cNvPr>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DE44DE9-E852-4EBA-BFD6-B00E355C4E77}"/>
                    </a:ext>
                  </a:extLst>
                </p:cNvPr>
                <p:cNvSpPr/>
                <p:nvPr/>
              </p:nvSpPr>
              <p:spPr>
                <a:xfrm rot="19671902">
                  <a:off x="5223837" y="2796601"/>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F16C39DA-4284-4290-AE7C-E61354B7C2C0}"/>
                    </a:ext>
                  </a:extLst>
                </p:cNvPr>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0552DC00-4502-4627-9827-4CC714B628EE}"/>
                    </a:ext>
                  </a:extLst>
                </p:cNvPr>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C721257-FE2D-4C7C-9A37-7F7491ADE1C3}"/>
                    </a:ext>
                  </a:extLst>
                </p:cNvPr>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a:extLst>
                    <a:ext uri="{FF2B5EF4-FFF2-40B4-BE49-F238E27FC236}">
                      <a16:creationId xmlns:a16="http://schemas.microsoft.com/office/drawing/2014/main" id="{4422091A-78F8-43A2-A307-3E486C0DD936}"/>
                    </a:ext>
                  </a:extLst>
                </p:cNvPr>
                <p:cNvSpPr/>
                <p:nvPr/>
              </p:nvSpPr>
              <p:spPr>
                <a:xfrm rot="20169292">
                  <a:off x="4800498" y="188361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id="{F97F2003-DC7C-45B4-B2EF-EB777C562B0E}"/>
                    </a:ext>
                  </a:extLst>
                </p:cNvPr>
                <p:cNvSpPr/>
                <p:nvPr/>
              </p:nvSpPr>
              <p:spPr>
                <a:xfrm rot="1790291">
                  <a:off x="3831941" y="1833127"/>
                  <a:ext cx="887382" cy="154100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52497D79-FF67-471B-9984-7102E854087E}"/>
                    </a:ext>
                  </a:extLst>
                </p:cNvPr>
                <p:cNvSpPr/>
                <p:nvPr/>
              </p:nvSpPr>
              <p:spPr>
                <a:xfrm>
                  <a:off x="4107324" y="2205789"/>
                  <a:ext cx="1323835" cy="2815614"/>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8AAA2E0-4348-42DE-81C7-325549E266A8}"/>
                    </a:ext>
                  </a:extLst>
                </p:cNvPr>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6F6778A3-189F-4CF5-A534-C299217AA5BF}"/>
                    </a:ext>
                  </a:extLst>
                </p:cNvPr>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a:extLst>
                    <a:ext uri="{FF2B5EF4-FFF2-40B4-BE49-F238E27FC236}">
                      <a16:creationId xmlns:a16="http://schemas.microsoft.com/office/drawing/2014/main" id="{934F74DD-2CD5-45D2-A1CF-A542564D913F}"/>
                    </a:ext>
                  </a:extLst>
                </p:cNvPr>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a:extLst>
                    <a:ext uri="{FF2B5EF4-FFF2-40B4-BE49-F238E27FC236}">
                      <a16:creationId xmlns:a16="http://schemas.microsoft.com/office/drawing/2014/main" id="{A683451C-1746-49B7-9DA3-75BFB51659B9}"/>
                    </a:ext>
                  </a:extLst>
                </p:cNvPr>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18862A7F-50DF-4CCF-A33C-22DBFCDBE5AD}"/>
                    </a:ext>
                  </a:extLst>
                </p:cNvPr>
                <p:cNvSpPr/>
                <p:nvPr/>
              </p:nvSpPr>
              <p:spPr>
                <a:xfrm>
                  <a:off x="4456158" y="1752602"/>
                  <a:ext cx="442449" cy="2039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ounded Rectangle 57">
                <a:extLst>
                  <a:ext uri="{FF2B5EF4-FFF2-40B4-BE49-F238E27FC236}">
                    <a16:creationId xmlns:a16="http://schemas.microsoft.com/office/drawing/2014/main" id="{20E54B63-4EA5-4078-996B-0456E514EA9A}"/>
                  </a:ext>
                </a:extLst>
              </p:cNvPr>
              <p:cNvSpPr/>
              <p:nvPr/>
            </p:nvSpPr>
            <p:spPr>
              <a:xfrm>
                <a:off x="1560689" y="2971513"/>
                <a:ext cx="714737" cy="1115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DA987F65-0880-4F0A-9579-6386DD4E4BDA}"/>
                  </a:ext>
                </a:extLst>
              </p:cNvPr>
              <p:cNvGrpSpPr/>
              <p:nvPr/>
            </p:nvGrpSpPr>
            <p:grpSpPr>
              <a:xfrm>
                <a:off x="1388667" y="2928750"/>
                <a:ext cx="459596" cy="1050562"/>
                <a:chOff x="2843434" y="3372113"/>
                <a:chExt cx="550806" cy="1050562"/>
              </a:xfrm>
            </p:grpSpPr>
            <p:sp>
              <p:nvSpPr>
                <p:cNvPr id="162" name="Diagonal Stripe 161">
                  <a:extLst>
                    <a:ext uri="{FF2B5EF4-FFF2-40B4-BE49-F238E27FC236}">
                      <a16:creationId xmlns:a16="http://schemas.microsoft.com/office/drawing/2014/main" id="{34B0D281-1EBC-4AA7-BFA1-D02F1EC16457}"/>
                    </a:ext>
                  </a:extLst>
                </p:cNvPr>
                <p:cNvSpPr/>
                <p:nvPr/>
              </p:nvSpPr>
              <p:spPr>
                <a:xfrm>
                  <a:off x="2843434" y="3448356"/>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iagonal Stripe 162">
                  <a:extLst>
                    <a:ext uri="{FF2B5EF4-FFF2-40B4-BE49-F238E27FC236}">
                      <a16:creationId xmlns:a16="http://schemas.microsoft.com/office/drawing/2014/main" id="{CB6055F0-CF84-4498-9219-D4EA85A201EC}"/>
                    </a:ext>
                  </a:extLst>
                </p:cNvPr>
                <p:cNvSpPr/>
                <p:nvPr/>
              </p:nvSpPr>
              <p:spPr>
                <a:xfrm rot="20412609">
                  <a:off x="3005743" y="3486477"/>
                  <a:ext cx="388497" cy="936198"/>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Rounded Rectangle 58">
                  <a:extLst>
                    <a:ext uri="{FF2B5EF4-FFF2-40B4-BE49-F238E27FC236}">
                      <a16:creationId xmlns:a16="http://schemas.microsoft.com/office/drawing/2014/main" id="{94B4CDDC-E0F9-49FD-8CA1-0A1B07FD13A8}"/>
                    </a:ext>
                  </a:extLst>
                </p:cNvPr>
                <p:cNvSpPr/>
                <p:nvPr/>
              </p:nvSpPr>
              <p:spPr>
                <a:xfrm>
                  <a:off x="3001843" y="3372113"/>
                  <a:ext cx="234498" cy="218227"/>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a:extLst>
                <a:ext uri="{FF2B5EF4-FFF2-40B4-BE49-F238E27FC236}">
                  <a16:creationId xmlns:a16="http://schemas.microsoft.com/office/drawing/2014/main" id="{60E499C8-97D7-4710-8F40-D372E4CC6BBE}"/>
                </a:ext>
              </a:extLst>
            </p:cNvPr>
            <p:cNvGrpSpPr/>
            <p:nvPr/>
          </p:nvGrpSpPr>
          <p:grpSpPr>
            <a:xfrm>
              <a:off x="1747820" y="2087221"/>
              <a:ext cx="1042811" cy="1350922"/>
              <a:chOff x="2904853" y="2687256"/>
              <a:chExt cx="1027888" cy="1336104"/>
            </a:xfrm>
          </p:grpSpPr>
          <p:grpSp>
            <p:nvGrpSpPr>
              <p:cNvPr id="36" name="Group 107">
                <a:extLst>
                  <a:ext uri="{FF2B5EF4-FFF2-40B4-BE49-F238E27FC236}">
                    <a16:creationId xmlns:a16="http://schemas.microsoft.com/office/drawing/2014/main" id="{A00CB84A-D60F-4E2B-9842-5539C89F96D6}"/>
                  </a:ext>
                </a:extLst>
              </p:cNvPr>
              <p:cNvGrpSpPr/>
              <p:nvPr/>
            </p:nvGrpSpPr>
            <p:grpSpPr>
              <a:xfrm rot="1872161">
                <a:off x="3298446" y="2707220"/>
                <a:ext cx="305838" cy="1282873"/>
                <a:chOff x="7610042" y="1124339"/>
                <a:chExt cx="2183077" cy="4674359"/>
              </a:xfrm>
              <a:solidFill>
                <a:schemeClr val="accent3">
                  <a:lumMod val="75000"/>
                </a:schemeClr>
              </a:solidFill>
            </p:grpSpPr>
            <p:grpSp>
              <p:nvGrpSpPr>
                <p:cNvPr id="104" name="Group 103">
                  <a:extLst>
                    <a:ext uri="{FF2B5EF4-FFF2-40B4-BE49-F238E27FC236}">
                      <a16:creationId xmlns:a16="http://schemas.microsoft.com/office/drawing/2014/main" id="{037B4C97-BF75-4EBB-97C2-220B5B28CFC2}"/>
                    </a:ext>
                  </a:extLst>
                </p:cNvPr>
                <p:cNvGrpSpPr/>
                <p:nvPr/>
              </p:nvGrpSpPr>
              <p:grpSpPr>
                <a:xfrm rot="19650881">
                  <a:off x="7610042" y="1912498"/>
                  <a:ext cx="560711" cy="1828800"/>
                  <a:chOff x="6765584" y="990600"/>
                  <a:chExt cx="1083016" cy="3532339"/>
                </a:xfrm>
                <a:grpFill/>
              </p:grpSpPr>
              <p:sp>
                <p:nvSpPr>
                  <p:cNvPr id="154" name="Moon 153">
                    <a:extLst>
                      <a:ext uri="{FF2B5EF4-FFF2-40B4-BE49-F238E27FC236}">
                        <a16:creationId xmlns:a16="http://schemas.microsoft.com/office/drawing/2014/main" id="{14CE8277-2E62-4B47-B3ED-9995AD823C23}"/>
                      </a:ext>
                    </a:extLst>
                  </p:cNvPr>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a:extLst>
                      <a:ext uri="{FF2B5EF4-FFF2-40B4-BE49-F238E27FC236}">
                        <a16:creationId xmlns:a16="http://schemas.microsoft.com/office/drawing/2014/main" id="{136FDF0A-1B9D-4446-9A41-BD78373315D0}"/>
                      </a:ext>
                    </a:extLst>
                  </p:cNvPr>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a:extLst>
                      <a:ext uri="{FF2B5EF4-FFF2-40B4-BE49-F238E27FC236}">
                        <a16:creationId xmlns:a16="http://schemas.microsoft.com/office/drawing/2014/main" id="{7638AFAC-51DD-45B6-8862-FFFC9733B423}"/>
                      </a:ext>
                    </a:extLst>
                  </p:cNvPr>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a:extLst>
                      <a:ext uri="{FF2B5EF4-FFF2-40B4-BE49-F238E27FC236}">
                        <a16:creationId xmlns:a16="http://schemas.microsoft.com/office/drawing/2014/main" id="{9CB5919F-54D8-4E53-B87B-7DDD128F2016}"/>
                      </a:ext>
                    </a:extLst>
                  </p:cNvPr>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a:extLst>
                      <a:ext uri="{FF2B5EF4-FFF2-40B4-BE49-F238E27FC236}">
                        <a16:creationId xmlns:a16="http://schemas.microsoft.com/office/drawing/2014/main" id="{689FD629-7684-4DBC-9D4D-06481513DA07}"/>
                      </a:ext>
                    </a:extLst>
                  </p:cNvPr>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Moon 104">
                  <a:extLst>
                    <a:ext uri="{FF2B5EF4-FFF2-40B4-BE49-F238E27FC236}">
                      <a16:creationId xmlns:a16="http://schemas.microsoft.com/office/drawing/2014/main" id="{DC727A22-64F2-4A9D-9B76-FACB518421EE}"/>
                    </a:ext>
                  </a:extLst>
                </p:cNvPr>
                <p:cNvSpPr/>
                <p:nvPr/>
              </p:nvSpPr>
              <p:spPr>
                <a:xfrm flipH="1">
                  <a:off x="8153400" y="2667000"/>
                  <a:ext cx="533400" cy="3124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40778ED1-1A1F-41CF-8A93-ABE88028BAB6}"/>
                    </a:ext>
                  </a:extLst>
                </p:cNvPr>
                <p:cNvGrpSpPr/>
                <p:nvPr/>
              </p:nvGrpSpPr>
              <p:grpSpPr>
                <a:xfrm rot="19650881">
                  <a:off x="7610043" y="2598297"/>
                  <a:ext cx="560711" cy="1828800"/>
                  <a:chOff x="6765584" y="990600"/>
                  <a:chExt cx="1083016" cy="3532339"/>
                </a:xfrm>
                <a:grpFill/>
              </p:grpSpPr>
              <p:sp>
                <p:nvSpPr>
                  <p:cNvPr id="149" name="Moon 148">
                    <a:extLst>
                      <a:ext uri="{FF2B5EF4-FFF2-40B4-BE49-F238E27FC236}">
                        <a16:creationId xmlns:a16="http://schemas.microsoft.com/office/drawing/2014/main" id="{26EE64ED-9859-46AF-86B5-5072DF3A5DD1}"/>
                      </a:ext>
                    </a:extLst>
                  </p:cNvPr>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a:extLst>
                      <a:ext uri="{FF2B5EF4-FFF2-40B4-BE49-F238E27FC236}">
                        <a16:creationId xmlns:a16="http://schemas.microsoft.com/office/drawing/2014/main" id="{9EFE53F8-5340-4FE9-838A-7D156A3177EB}"/>
                      </a:ext>
                    </a:extLst>
                  </p:cNvPr>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a:extLst>
                      <a:ext uri="{FF2B5EF4-FFF2-40B4-BE49-F238E27FC236}">
                        <a16:creationId xmlns:a16="http://schemas.microsoft.com/office/drawing/2014/main" id="{92F51187-3605-45CE-BDD7-84FE0FDA770A}"/>
                      </a:ext>
                    </a:extLst>
                  </p:cNvPr>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a:extLst>
                      <a:ext uri="{FF2B5EF4-FFF2-40B4-BE49-F238E27FC236}">
                        <a16:creationId xmlns:a16="http://schemas.microsoft.com/office/drawing/2014/main" id="{58F74042-FC33-4B7F-A034-1D71593D5DCB}"/>
                      </a:ext>
                    </a:extLst>
                  </p:cNvPr>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a:extLst>
                      <a:ext uri="{FF2B5EF4-FFF2-40B4-BE49-F238E27FC236}">
                        <a16:creationId xmlns:a16="http://schemas.microsoft.com/office/drawing/2014/main" id="{B6C21CEB-66E5-4A6B-A30C-74391DA3949F}"/>
                      </a:ext>
                    </a:extLst>
                  </p:cNvPr>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3F05F8CF-5B0B-4948-830A-9171B9E5E51E}"/>
                    </a:ext>
                  </a:extLst>
                </p:cNvPr>
                <p:cNvGrpSpPr/>
                <p:nvPr/>
              </p:nvGrpSpPr>
              <p:grpSpPr>
                <a:xfrm rot="19650881">
                  <a:off x="7610042" y="3360298"/>
                  <a:ext cx="560711" cy="1828800"/>
                  <a:chOff x="6765584" y="990600"/>
                  <a:chExt cx="1083016" cy="3532339"/>
                </a:xfrm>
                <a:grpFill/>
              </p:grpSpPr>
              <p:sp>
                <p:nvSpPr>
                  <p:cNvPr id="144" name="Moon 143">
                    <a:extLst>
                      <a:ext uri="{FF2B5EF4-FFF2-40B4-BE49-F238E27FC236}">
                        <a16:creationId xmlns:a16="http://schemas.microsoft.com/office/drawing/2014/main" id="{E8CF098B-453F-4063-9690-2C25921BC54A}"/>
                      </a:ext>
                    </a:extLst>
                  </p:cNvPr>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204CC84A-B10C-4922-A225-25BE0EE34A27}"/>
                      </a:ext>
                    </a:extLst>
                  </p:cNvPr>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E643E038-35FC-440C-BE90-C2EEEA399B90}"/>
                      </a:ext>
                    </a:extLst>
                  </p:cNvPr>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a:extLst>
                      <a:ext uri="{FF2B5EF4-FFF2-40B4-BE49-F238E27FC236}">
                        <a16:creationId xmlns:a16="http://schemas.microsoft.com/office/drawing/2014/main" id="{7E11BD1D-9E23-42E3-A5F9-6645C4C3EB9B}"/>
                      </a:ext>
                    </a:extLst>
                  </p:cNvPr>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a:extLst>
                      <a:ext uri="{FF2B5EF4-FFF2-40B4-BE49-F238E27FC236}">
                        <a16:creationId xmlns:a16="http://schemas.microsoft.com/office/drawing/2014/main" id="{BD52391A-5CB3-4268-AA9B-106B33FF4A92}"/>
                      </a:ext>
                    </a:extLst>
                  </p:cNvPr>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1ADE6322-0CB9-4C4E-8B6E-7FE8F29CC024}"/>
                    </a:ext>
                  </a:extLst>
                </p:cNvPr>
                <p:cNvGrpSpPr/>
                <p:nvPr/>
              </p:nvGrpSpPr>
              <p:grpSpPr>
                <a:xfrm rot="928600">
                  <a:off x="8349452" y="1870455"/>
                  <a:ext cx="560711" cy="1828800"/>
                  <a:chOff x="6765584" y="990600"/>
                  <a:chExt cx="1083016" cy="3532339"/>
                </a:xfrm>
                <a:grpFill/>
              </p:grpSpPr>
              <p:sp>
                <p:nvSpPr>
                  <p:cNvPr id="139" name="Moon 138">
                    <a:extLst>
                      <a:ext uri="{FF2B5EF4-FFF2-40B4-BE49-F238E27FC236}">
                        <a16:creationId xmlns:a16="http://schemas.microsoft.com/office/drawing/2014/main" id="{0FFE7400-D3F5-41DC-8DB2-A5FFC5CE37DB}"/>
                      </a:ext>
                    </a:extLst>
                  </p:cNvPr>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a:extLst>
                      <a:ext uri="{FF2B5EF4-FFF2-40B4-BE49-F238E27FC236}">
                        <a16:creationId xmlns:a16="http://schemas.microsoft.com/office/drawing/2014/main" id="{3ADEE68E-697A-4A7D-8D35-D3BEDBEB3ABB}"/>
                      </a:ext>
                    </a:extLst>
                  </p:cNvPr>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a:extLst>
                      <a:ext uri="{FF2B5EF4-FFF2-40B4-BE49-F238E27FC236}">
                        <a16:creationId xmlns:a16="http://schemas.microsoft.com/office/drawing/2014/main" id="{B8C21DD0-263E-491D-B997-0D7F3A53BC26}"/>
                      </a:ext>
                    </a:extLst>
                  </p:cNvPr>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a:extLst>
                      <a:ext uri="{FF2B5EF4-FFF2-40B4-BE49-F238E27FC236}">
                        <a16:creationId xmlns:a16="http://schemas.microsoft.com/office/drawing/2014/main" id="{34DCF426-0AB5-48EE-AF64-3408A9A1451D}"/>
                      </a:ext>
                    </a:extLst>
                  </p:cNvPr>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a:extLst>
                      <a:ext uri="{FF2B5EF4-FFF2-40B4-BE49-F238E27FC236}">
                        <a16:creationId xmlns:a16="http://schemas.microsoft.com/office/drawing/2014/main" id="{F2930C53-8C66-41CD-BC95-77796A385F08}"/>
                      </a:ext>
                    </a:extLst>
                  </p:cNvPr>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F2325C52-EF5B-41BE-B058-B9C273818892}"/>
                    </a:ext>
                  </a:extLst>
                </p:cNvPr>
                <p:cNvGrpSpPr/>
                <p:nvPr/>
              </p:nvGrpSpPr>
              <p:grpSpPr>
                <a:xfrm rot="2972959">
                  <a:off x="8598363" y="2330596"/>
                  <a:ext cx="560711" cy="1828800"/>
                  <a:chOff x="6765584" y="990600"/>
                  <a:chExt cx="1083016" cy="3532339"/>
                </a:xfrm>
                <a:grpFill/>
              </p:grpSpPr>
              <p:sp>
                <p:nvSpPr>
                  <p:cNvPr id="134" name="Moon 133">
                    <a:extLst>
                      <a:ext uri="{FF2B5EF4-FFF2-40B4-BE49-F238E27FC236}">
                        <a16:creationId xmlns:a16="http://schemas.microsoft.com/office/drawing/2014/main" id="{FFAC8B25-D26B-408E-BF7F-91FA5EF65CDD}"/>
                      </a:ext>
                    </a:extLst>
                  </p:cNvPr>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a:extLst>
                      <a:ext uri="{FF2B5EF4-FFF2-40B4-BE49-F238E27FC236}">
                        <a16:creationId xmlns:a16="http://schemas.microsoft.com/office/drawing/2014/main" id="{DDCA0A22-A9E3-49FB-A130-415F1FB31F5E}"/>
                      </a:ext>
                    </a:extLst>
                  </p:cNvPr>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a:extLst>
                      <a:ext uri="{FF2B5EF4-FFF2-40B4-BE49-F238E27FC236}">
                        <a16:creationId xmlns:a16="http://schemas.microsoft.com/office/drawing/2014/main" id="{E3CE0F37-2FCB-4A44-AD7C-58C82FE3FB89}"/>
                      </a:ext>
                    </a:extLst>
                  </p:cNvPr>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a:extLst>
                      <a:ext uri="{FF2B5EF4-FFF2-40B4-BE49-F238E27FC236}">
                        <a16:creationId xmlns:a16="http://schemas.microsoft.com/office/drawing/2014/main" id="{573BFEAE-033E-4965-BB12-090966A89F6C}"/>
                      </a:ext>
                    </a:extLst>
                  </p:cNvPr>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a:extLst>
                      <a:ext uri="{FF2B5EF4-FFF2-40B4-BE49-F238E27FC236}">
                        <a16:creationId xmlns:a16="http://schemas.microsoft.com/office/drawing/2014/main" id="{E9A7E73A-66C6-45B8-9F64-119C8470937F}"/>
                      </a:ext>
                    </a:extLst>
                  </p:cNvPr>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D0DC0F0F-B375-4660-A4E3-BFE780A84EBB}"/>
                    </a:ext>
                  </a:extLst>
                </p:cNvPr>
                <p:cNvGrpSpPr/>
                <p:nvPr/>
              </p:nvGrpSpPr>
              <p:grpSpPr>
                <a:xfrm rot="21057775">
                  <a:off x="7936516" y="1124339"/>
                  <a:ext cx="560711" cy="2493875"/>
                  <a:chOff x="6765584" y="990600"/>
                  <a:chExt cx="1083016" cy="3532339"/>
                </a:xfrm>
                <a:grpFill/>
              </p:grpSpPr>
              <p:sp>
                <p:nvSpPr>
                  <p:cNvPr id="129" name="Moon 128">
                    <a:extLst>
                      <a:ext uri="{FF2B5EF4-FFF2-40B4-BE49-F238E27FC236}">
                        <a16:creationId xmlns:a16="http://schemas.microsoft.com/office/drawing/2014/main" id="{8973D49E-AA8B-4CA2-B1B7-222B97F1F2FB}"/>
                      </a:ext>
                    </a:extLst>
                  </p:cNvPr>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a:extLst>
                      <a:ext uri="{FF2B5EF4-FFF2-40B4-BE49-F238E27FC236}">
                        <a16:creationId xmlns:a16="http://schemas.microsoft.com/office/drawing/2014/main" id="{0004F028-557C-440C-8058-AA39EABDC26B}"/>
                      </a:ext>
                    </a:extLst>
                  </p:cNvPr>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a:extLst>
                      <a:ext uri="{FF2B5EF4-FFF2-40B4-BE49-F238E27FC236}">
                        <a16:creationId xmlns:a16="http://schemas.microsoft.com/office/drawing/2014/main" id="{D7321C92-8AC5-47CB-A832-8013DF025B35}"/>
                      </a:ext>
                    </a:extLst>
                  </p:cNvPr>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a:extLst>
                      <a:ext uri="{FF2B5EF4-FFF2-40B4-BE49-F238E27FC236}">
                        <a16:creationId xmlns:a16="http://schemas.microsoft.com/office/drawing/2014/main" id="{9CA263DA-46AF-4121-A2FE-CF6F8A6C5355}"/>
                      </a:ext>
                    </a:extLst>
                  </p:cNvPr>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a:extLst>
                      <a:ext uri="{FF2B5EF4-FFF2-40B4-BE49-F238E27FC236}">
                        <a16:creationId xmlns:a16="http://schemas.microsoft.com/office/drawing/2014/main" id="{2C7CB2BC-509A-466D-BAD8-9A4272885A8C}"/>
                      </a:ext>
                    </a:extLst>
                  </p:cNvPr>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B2EA37AF-361D-4FFD-B99A-1881BB914007}"/>
                    </a:ext>
                  </a:extLst>
                </p:cNvPr>
                <p:cNvGrpSpPr/>
                <p:nvPr/>
              </p:nvGrpSpPr>
              <p:grpSpPr>
                <a:xfrm rot="1547556">
                  <a:off x="8354077" y="3318090"/>
                  <a:ext cx="560711" cy="1828800"/>
                  <a:chOff x="6765584" y="990600"/>
                  <a:chExt cx="1083016" cy="3532339"/>
                </a:xfrm>
                <a:grpFill/>
              </p:grpSpPr>
              <p:sp>
                <p:nvSpPr>
                  <p:cNvPr id="124" name="Moon 123">
                    <a:extLst>
                      <a:ext uri="{FF2B5EF4-FFF2-40B4-BE49-F238E27FC236}">
                        <a16:creationId xmlns:a16="http://schemas.microsoft.com/office/drawing/2014/main" id="{5B72860C-92BA-4813-8596-9F195F9464D7}"/>
                      </a:ext>
                    </a:extLst>
                  </p:cNvPr>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a:extLst>
                      <a:ext uri="{FF2B5EF4-FFF2-40B4-BE49-F238E27FC236}">
                        <a16:creationId xmlns:a16="http://schemas.microsoft.com/office/drawing/2014/main" id="{AF799269-6F57-44EA-AA53-905F31CCA156}"/>
                      </a:ext>
                    </a:extLst>
                  </p:cNvPr>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a:extLst>
                      <a:ext uri="{FF2B5EF4-FFF2-40B4-BE49-F238E27FC236}">
                        <a16:creationId xmlns:a16="http://schemas.microsoft.com/office/drawing/2014/main" id="{31D77A7C-E0E2-4A46-A054-6801812DB0D8}"/>
                      </a:ext>
                    </a:extLst>
                  </p:cNvPr>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a:extLst>
                      <a:ext uri="{FF2B5EF4-FFF2-40B4-BE49-F238E27FC236}">
                        <a16:creationId xmlns:a16="http://schemas.microsoft.com/office/drawing/2014/main" id="{7A949F22-D8B1-412F-9803-43E78490E3DA}"/>
                      </a:ext>
                    </a:extLst>
                  </p:cNvPr>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a:extLst>
                      <a:ext uri="{FF2B5EF4-FFF2-40B4-BE49-F238E27FC236}">
                        <a16:creationId xmlns:a16="http://schemas.microsoft.com/office/drawing/2014/main" id="{C127A7FF-FDC3-42DC-BD6A-B0F5960DC88A}"/>
                      </a:ext>
                    </a:extLst>
                  </p:cNvPr>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8A0D3373-18DA-47D1-B170-B2A0F4969014}"/>
                    </a:ext>
                  </a:extLst>
                </p:cNvPr>
                <p:cNvGrpSpPr/>
                <p:nvPr/>
              </p:nvGrpSpPr>
              <p:grpSpPr>
                <a:xfrm rot="19650881">
                  <a:off x="7610042" y="3969898"/>
                  <a:ext cx="560711" cy="1828800"/>
                  <a:chOff x="6765584" y="990600"/>
                  <a:chExt cx="1083016" cy="3532339"/>
                </a:xfrm>
                <a:grpFill/>
              </p:grpSpPr>
              <p:sp>
                <p:nvSpPr>
                  <p:cNvPr id="119" name="Moon 118">
                    <a:extLst>
                      <a:ext uri="{FF2B5EF4-FFF2-40B4-BE49-F238E27FC236}">
                        <a16:creationId xmlns:a16="http://schemas.microsoft.com/office/drawing/2014/main" id="{076CCB28-6377-451E-8102-9D615E530C72}"/>
                      </a:ext>
                    </a:extLst>
                  </p:cNvPr>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a:extLst>
                      <a:ext uri="{FF2B5EF4-FFF2-40B4-BE49-F238E27FC236}">
                        <a16:creationId xmlns:a16="http://schemas.microsoft.com/office/drawing/2014/main" id="{76EAB4AA-F392-4DAF-B8C3-98F18BD0C018}"/>
                      </a:ext>
                    </a:extLst>
                  </p:cNvPr>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a:extLst>
                      <a:ext uri="{FF2B5EF4-FFF2-40B4-BE49-F238E27FC236}">
                        <a16:creationId xmlns:a16="http://schemas.microsoft.com/office/drawing/2014/main" id="{50C40AD4-5863-49B2-B4B4-2709710BFABD}"/>
                      </a:ext>
                    </a:extLst>
                  </p:cNvPr>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a:extLst>
                      <a:ext uri="{FF2B5EF4-FFF2-40B4-BE49-F238E27FC236}">
                        <a16:creationId xmlns:a16="http://schemas.microsoft.com/office/drawing/2014/main" id="{A8B3F243-DA49-4FF7-8B8F-02F7A386801A}"/>
                      </a:ext>
                    </a:extLst>
                  </p:cNvPr>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a:extLst>
                      <a:ext uri="{FF2B5EF4-FFF2-40B4-BE49-F238E27FC236}">
                        <a16:creationId xmlns:a16="http://schemas.microsoft.com/office/drawing/2014/main" id="{2D3B3D77-BE74-473A-8803-48E0B90E8676}"/>
                      </a:ext>
                    </a:extLst>
                  </p:cNvPr>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1E4ED482-6504-4CAE-9559-AE216F07FBBE}"/>
                    </a:ext>
                  </a:extLst>
                </p:cNvPr>
                <p:cNvGrpSpPr/>
                <p:nvPr/>
              </p:nvGrpSpPr>
              <p:grpSpPr>
                <a:xfrm rot="1949119" flipH="1">
                  <a:off x="8372043" y="3969897"/>
                  <a:ext cx="560711" cy="1828800"/>
                  <a:chOff x="6765584" y="990600"/>
                  <a:chExt cx="1083016" cy="3532339"/>
                </a:xfrm>
                <a:grpFill/>
              </p:grpSpPr>
              <p:sp>
                <p:nvSpPr>
                  <p:cNvPr id="114" name="Moon 113">
                    <a:extLst>
                      <a:ext uri="{FF2B5EF4-FFF2-40B4-BE49-F238E27FC236}">
                        <a16:creationId xmlns:a16="http://schemas.microsoft.com/office/drawing/2014/main" id="{A487428D-9358-4AF0-8BA2-2FC7072947C3}"/>
                      </a:ext>
                    </a:extLst>
                  </p:cNvPr>
                  <p:cNvSpPr/>
                  <p:nvPr/>
                </p:nvSpPr>
                <p:spPr>
                  <a:xfrm>
                    <a:off x="7010400" y="990600"/>
                    <a:ext cx="304800" cy="23622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a:extLst>
                      <a:ext uri="{FF2B5EF4-FFF2-40B4-BE49-F238E27FC236}">
                        <a16:creationId xmlns:a16="http://schemas.microsoft.com/office/drawing/2014/main" id="{3D4C6C85-8C6F-49B2-B655-4B405332DF8F}"/>
                      </a:ext>
                    </a:extLst>
                  </p:cNvPr>
                  <p:cNvSpPr/>
                  <p:nvPr/>
                </p:nvSpPr>
                <p:spPr>
                  <a:xfrm rot="620681">
                    <a:off x="7162800" y="10668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a:extLst>
                      <a:ext uri="{FF2B5EF4-FFF2-40B4-BE49-F238E27FC236}">
                        <a16:creationId xmlns:a16="http://schemas.microsoft.com/office/drawing/2014/main" id="{75C33D2A-0B9F-47ED-B945-067D8A3957CE}"/>
                      </a:ext>
                    </a:extLst>
                  </p:cNvPr>
                  <p:cNvSpPr/>
                  <p:nvPr/>
                </p:nvSpPr>
                <p:spPr>
                  <a:xfrm rot="21005458">
                    <a:off x="6765584" y="1170138"/>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a:extLst>
                      <a:ext uri="{FF2B5EF4-FFF2-40B4-BE49-F238E27FC236}">
                        <a16:creationId xmlns:a16="http://schemas.microsoft.com/office/drawing/2014/main" id="{4216CA59-3463-43F0-8D97-1548A1E79E60}"/>
                      </a:ext>
                    </a:extLst>
                  </p:cNvPr>
                  <p:cNvSpPr/>
                  <p:nvPr/>
                </p:nvSpPr>
                <p:spPr>
                  <a:xfrm rot="20597297">
                    <a:off x="6841783" y="2008339"/>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a:extLst>
                      <a:ext uri="{FF2B5EF4-FFF2-40B4-BE49-F238E27FC236}">
                        <a16:creationId xmlns:a16="http://schemas.microsoft.com/office/drawing/2014/main" id="{835E0286-D5AF-4A04-87D3-FEE03A6574B2}"/>
                      </a:ext>
                    </a:extLst>
                  </p:cNvPr>
                  <p:cNvSpPr/>
                  <p:nvPr/>
                </p:nvSpPr>
                <p:spPr>
                  <a:xfrm flipH="1">
                    <a:off x="7315200" y="1828800"/>
                    <a:ext cx="533400" cy="2514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107">
                <a:extLst>
                  <a:ext uri="{FF2B5EF4-FFF2-40B4-BE49-F238E27FC236}">
                    <a16:creationId xmlns:a16="http://schemas.microsoft.com/office/drawing/2014/main" id="{27864317-D7E1-4D0A-BB53-2CF7622741DC}"/>
                  </a:ext>
                </a:extLst>
              </p:cNvPr>
              <p:cNvGrpSpPr/>
              <p:nvPr/>
            </p:nvGrpSpPr>
            <p:grpSpPr>
              <a:xfrm rot="1872161">
                <a:off x="3460409" y="2687256"/>
                <a:ext cx="305838" cy="1282873"/>
                <a:chOff x="7610042" y="1124339"/>
                <a:chExt cx="2183077" cy="4674359"/>
              </a:xfrm>
            </p:grpSpPr>
            <p:grpSp>
              <p:nvGrpSpPr>
                <p:cNvPr id="49" name="Group 48">
                  <a:extLst>
                    <a:ext uri="{FF2B5EF4-FFF2-40B4-BE49-F238E27FC236}">
                      <a16:creationId xmlns:a16="http://schemas.microsoft.com/office/drawing/2014/main" id="{80BB3F5A-A793-4E4B-9DC7-4046DF1D5F0D}"/>
                    </a:ext>
                  </a:extLst>
                </p:cNvPr>
                <p:cNvGrpSpPr/>
                <p:nvPr/>
              </p:nvGrpSpPr>
              <p:grpSpPr>
                <a:xfrm rot="19650881">
                  <a:off x="7610042" y="1912498"/>
                  <a:ext cx="560711" cy="1828800"/>
                  <a:chOff x="6765584" y="990600"/>
                  <a:chExt cx="1083016" cy="3532339"/>
                </a:xfrm>
              </p:grpSpPr>
              <p:sp>
                <p:nvSpPr>
                  <p:cNvPr id="99" name="Moon 98">
                    <a:extLst>
                      <a:ext uri="{FF2B5EF4-FFF2-40B4-BE49-F238E27FC236}">
                        <a16:creationId xmlns:a16="http://schemas.microsoft.com/office/drawing/2014/main" id="{7AE259D0-FF28-41BB-A50B-F429C99A47D9}"/>
                      </a:ext>
                    </a:extLst>
                  </p:cNvPr>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a:extLst>
                      <a:ext uri="{FF2B5EF4-FFF2-40B4-BE49-F238E27FC236}">
                        <a16:creationId xmlns:a16="http://schemas.microsoft.com/office/drawing/2014/main" id="{28C8E062-D85A-470B-929B-F09C0B2B919A}"/>
                      </a:ext>
                    </a:extLst>
                  </p:cNvPr>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a:extLst>
                      <a:ext uri="{FF2B5EF4-FFF2-40B4-BE49-F238E27FC236}">
                        <a16:creationId xmlns:a16="http://schemas.microsoft.com/office/drawing/2014/main" id="{DB206619-7443-4DA7-8FFC-ED2BF4D1178B}"/>
                      </a:ext>
                    </a:extLst>
                  </p:cNvPr>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CABB5471-EA61-4EAC-A0F2-31DCCECDE037}"/>
                      </a:ext>
                    </a:extLst>
                  </p:cNvPr>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a:extLst>
                      <a:ext uri="{FF2B5EF4-FFF2-40B4-BE49-F238E27FC236}">
                        <a16:creationId xmlns:a16="http://schemas.microsoft.com/office/drawing/2014/main" id="{492F6608-DB12-4AAD-80A5-1D9AA4C9F362}"/>
                      </a:ext>
                    </a:extLst>
                  </p:cNvPr>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Moon 49">
                  <a:extLst>
                    <a:ext uri="{FF2B5EF4-FFF2-40B4-BE49-F238E27FC236}">
                      <a16:creationId xmlns:a16="http://schemas.microsoft.com/office/drawing/2014/main" id="{A1847243-FEAC-4D6E-838C-078E8A037B15}"/>
                    </a:ext>
                  </a:extLst>
                </p:cNvPr>
                <p:cNvSpPr/>
                <p:nvPr/>
              </p:nvSpPr>
              <p:spPr>
                <a:xfrm flipH="1">
                  <a:off x="8153400" y="2667000"/>
                  <a:ext cx="533400" cy="3124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4A26738-1491-4BAB-9EEA-58F6298FB4D7}"/>
                    </a:ext>
                  </a:extLst>
                </p:cNvPr>
                <p:cNvGrpSpPr/>
                <p:nvPr/>
              </p:nvGrpSpPr>
              <p:grpSpPr>
                <a:xfrm rot="19650881">
                  <a:off x="7610043" y="2598297"/>
                  <a:ext cx="560711" cy="1828800"/>
                  <a:chOff x="6765584" y="990600"/>
                  <a:chExt cx="1083016" cy="3532339"/>
                </a:xfrm>
              </p:grpSpPr>
              <p:sp>
                <p:nvSpPr>
                  <p:cNvPr id="94" name="Moon 93">
                    <a:extLst>
                      <a:ext uri="{FF2B5EF4-FFF2-40B4-BE49-F238E27FC236}">
                        <a16:creationId xmlns:a16="http://schemas.microsoft.com/office/drawing/2014/main" id="{86C92548-4112-46B6-94F0-EDD04885F1B2}"/>
                      </a:ext>
                    </a:extLst>
                  </p:cNvPr>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a:extLst>
                      <a:ext uri="{FF2B5EF4-FFF2-40B4-BE49-F238E27FC236}">
                        <a16:creationId xmlns:a16="http://schemas.microsoft.com/office/drawing/2014/main" id="{5AE11736-BBA2-4969-920B-B0D286F6BF4D}"/>
                      </a:ext>
                    </a:extLst>
                  </p:cNvPr>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a:extLst>
                      <a:ext uri="{FF2B5EF4-FFF2-40B4-BE49-F238E27FC236}">
                        <a16:creationId xmlns:a16="http://schemas.microsoft.com/office/drawing/2014/main" id="{C5F25EF9-B086-4F45-BB86-CCF66FE7B2EA}"/>
                      </a:ext>
                    </a:extLst>
                  </p:cNvPr>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a:extLst>
                      <a:ext uri="{FF2B5EF4-FFF2-40B4-BE49-F238E27FC236}">
                        <a16:creationId xmlns:a16="http://schemas.microsoft.com/office/drawing/2014/main" id="{E29E3B52-C5A0-457E-9362-91907D574834}"/>
                      </a:ext>
                    </a:extLst>
                  </p:cNvPr>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a:extLst>
                      <a:ext uri="{FF2B5EF4-FFF2-40B4-BE49-F238E27FC236}">
                        <a16:creationId xmlns:a16="http://schemas.microsoft.com/office/drawing/2014/main" id="{FEB16520-8A6C-4DC0-8249-D1F239E63F5B}"/>
                      </a:ext>
                    </a:extLst>
                  </p:cNvPr>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FBFC7BD7-64DC-4388-9F92-434F0D0F3C81}"/>
                    </a:ext>
                  </a:extLst>
                </p:cNvPr>
                <p:cNvGrpSpPr/>
                <p:nvPr/>
              </p:nvGrpSpPr>
              <p:grpSpPr>
                <a:xfrm rot="19650881">
                  <a:off x="7610042" y="3360298"/>
                  <a:ext cx="560711" cy="1828800"/>
                  <a:chOff x="6765584" y="990600"/>
                  <a:chExt cx="1083016" cy="3532339"/>
                </a:xfrm>
              </p:grpSpPr>
              <p:sp>
                <p:nvSpPr>
                  <p:cNvPr id="89" name="Moon 88">
                    <a:extLst>
                      <a:ext uri="{FF2B5EF4-FFF2-40B4-BE49-F238E27FC236}">
                        <a16:creationId xmlns:a16="http://schemas.microsoft.com/office/drawing/2014/main" id="{0F78D104-4EDB-41E5-BFE2-665E2A1B772A}"/>
                      </a:ext>
                    </a:extLst>
                  </p:cNvPr>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a:extLst>
                      <a:ext uri="{FF2B5EF4-FFF2-40B4-BE49-F238E27FC236}">
                        <a16:creationId xmlns:a16="http://schemas.microsoft.com/office/drawing/2014/main" id="{BD0087A2-9AA5-4E82-BF05-5C2FFD12157A}"/>
                      </a:ext>
                    </a:extLst>
                  </p:cNvPr>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a:extLst>
                      <a:ext uri="{FF2B5EF4-FFF2-40B4-BE49-F238E27FC236}">
                        <a16:creationId xmlns:a16="http://schemas.microsoft.com/office/drawing/2014/main" id="{88228B3A-1F92-44C6-ACDD-A4468322B92F}"/>
                      </a:ext>
                    </a:extLst>
                  </p:cNvPr>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a:extLst>
                      <a:ext uri="{FF2B5EF4-FFF2-40B4-BE49-F238E27FC236}">
                        <a16:creationId xmlns:a16="http://schemas.microsoft.com/office/drawing/2014/main" id="{6BDD7E2C-C192-41C5-BD80-0F1C71853890}"/>
                      </a:ext>
                    </a:extLst>
                  </p:cNvPr>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a:extLst>
                      <a:ext uri="{FF2B5EF4-FFF2-40B4-BE49-F238E27FC236}">
                        <a16:creationId xmlns:a16="http://schemas.microsoft.com/office/drawing/2014/main" id="{52EB9E2E-F865-40F9-9FF6-824E665BC79C}"/>
                      </a:ext>
                    </a:extLst>
                  </p:cNvPr>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C19B8105-9087-453A-AC64-F1BEAD750477}"/>
                    </a:ext>
                  </a:extLst>
                </p:cNvPr>
                <p:cNvGrpSpPr/>
                <p:nvPr/>
              </p:nvGrpSpPr>
              <p:grpSpPr>
                <a:xfrm rot="928600">
                  <a:off x="8349452" y="1870455"/>
                  <a:ext cx="560711" cy="1828800"/>
                  <a:chOff x="6765584" y="990600"/>
                  <a:chExt cx="1083016" cy="3532339"/>
                </a:xfrm>
              </p:grpSpPr>
              <p:sp>
                <p:nvSpPr>
                  <p:cNvPr id="84" name="Moon 83">
                    <a:extLst>
                      <a:ext uri="{FF2B5EF4-FFF2-40B4-BE49-F238E27FC236}">
                        <a16:creationId xmlns:a16="http://schemas.microsoft.com/office/drawing/2014/main" id="{9A957D54-ADCF-4EA2-A131-C789C1190234}"/>
                      </a:ext>
                    </a:extLst>
                  </p:cNvPr>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FABB7B6F-D682-426D-B803-356A384F12E2}"/>
                      </a:ext>
                    </a:extLst>
                  </p:cNvPr>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a:extLst>
                      <a:ext uri="{FF2B5EF4-FFF2-40B4-BE49-F238E27FC236}">
                        <a16:creationId xmlns:a16="http://schemas.microsoft.com/office/drawing/2014/main" id="{BFC1101F-72A0-4BD2-8296-C67708F421E7}"/>
                      </a:ext>
                    </a:extLst>
                  </p:cNvPr>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a:extLst>
                      <a:ext uri="{FF2B5EF4-FFF2-40B4-BE49-F238E27FC236}">
                        <a16:creationId xmlns:a16="http://schemas.microsoft.com/office/drawing/2014/main" id="{E7719A32-597E-464C-8C33-249896ABA205}"/>
                      </a:ext>
                    </a:extLst>
                  </p:cNvPr>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a:extLst>
                      <a:ext uri="{FF2B5EF4-FFF2-40B4-BE49-F238E27FC236}">
                        <a16:creationId xmlns:a16="http://schemas.microsoft.com/office/drawing/2014/main" id="{1E172D20-D9E6-4529-8438-D1BF9A2FB803}"/>
                      </a:ext>
                    </a:extLst>
                  </p:cNvPr>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55D19857-B77A-4405-A86B-6E0DB1C80850}"/>
                    </a:ext>
                  </a:extLst>
                </p:cNvPr>
                <p:cNvGrpSpPr/>
                <p:nvPr/>
              </p:nvGrpSpPr>
              <p:grpSpPr>
                <a:xfrm rot="2972959">
                  <a:off x="8598363" y="2330596"/>
                  <a:ext cx="560711" cy="1828800"/>
                  <a:chOff x="6765584" y="990600"/>
                  <a:chExt cx="1083016" cy="3532339"/>
                </a:xfrm>
              </p:grpSpPr>
              <p:sp>
                <p:nvSpPr>
                  <p:cNvPr id="79" name="Moon 78">
                    <a:extLst>
                      <a:ext uri="{FF2B5EF4-FFF2-40B4-BE49-F238E27FC236}">
                        <a16:creationId xmlns:a16="http://schemas.microsoft.com/office/drawing/2014/main" id="{2F9EA8E3-1A6D-490C-AC31-6A785AC786F1}"/>
                      </a:ext>
                    </a:extLst>
                  </p:cNvPr>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a:extLst>
                      <a:ext uri="{FF2B5EF4-FFF2-40B4-BE49-F238E27FC236}">
                        <a16:creationId xmlns:a16="http://schemas.microsoft.com/office/drawing/2014/main" id="{B7925774-EDF3-46B7-BFBD-0007F7CF480E}"/>
                      </a:ext>
                    </a:extLst>
                  </p:cNvPr>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a:extLst>
                      <a:ext uri="{FF2B5EF4-FFF2-40B4-BE49-F238E27FC236}">
                        <a16:creationId xmlns:a16="http://schemas.microsoft.com/office/drawing/2014/main" id="{01165146-6F98-4322-B190-DDCC60414C0E}"/>
                      </a:ext>
                    </a:extLst>
                  </p:cNvPr>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a:extLst>
                      <a:ext uri="{FF2B5EF4-FFF2-40B4-BE49-F238E27FC236}">
                        <a16:creationId xmlns:a16="http://schemas.microsoft.com/office/drawing/2014/main" id="{C90D7155-905D-4A7F-81B4-D688AB146B10}"/>
                      </a:ext>
                    </a:extLst>
                  </p:cNvPr>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a:extLst>
                      <a:ext uri="{FF2B5EF4-FFF2-40B4-BE49-F238E27FC236}">
                        <a16:creationId xmlns:a16="http://schemas.microsoft.com/office/drawing/2014/main" id="{26DE5F1E-68B8-49F7-A380-345B142C5A01}"/>
                      </a:ext>
                    </a:extLst>
                  </p:cNvPr>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9B9C77A2-6233-4656-9E53-579C66D51D8B}"/>
                    </a:ext>
                  </a:extLst>
                </p:cNvPr>
                <p:cNvGrpSpPr/>
                <p:nvPr/>
              </p:nvGrpSpPr>
              <p:grpSpPr>
                <a:xfrm rot="21057775">
                  <a:off x="7936516" y="1124339"/>
                  <a:ext cx="560711" cy="2493875"/>
                  <a:chOff x="6765584" y="990600"/>
                  <a:chExt cx="1083016" cy="3532339"/>
                </a:xfrm>
              </p:grpSpPr>
              <p:sp>
                <p:nvSpPr>
                  <p:cNvPr id="74" name="Moon 73">
                    <a:extLst>
                      <a:ext uri="{FF2B5EF4-FFF2-40B4-BE49-F238E27FC236}">
                        <a16:creationId xmlns:a16="http://schemas.microsoft.com/office/drawing/2014/main" id="{1A4CA9EA-A8B7-4710-BD34-2B938C032365}"/>
                      </a:ext>
                    </a:extLst>
                  </p:cNvPr>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a:extLst>
                      <a:ext uri="{FF2B5EF4-FFF2-40B4-BE49-F238E27FC236}">
                        <a16:creationId xmlns:a16="http://schemas.microsoft.com/office/drawing/2014/main" id="{75C38EAE-4C8F-43B6-9482-EFEACB23A6D5}"/>
                      </a:ext>
                    </a:extLst>
                  </p:cNvPr>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a:extLst>
                      <a:ext uri="{FF2B5EF4-FFF2-40B4-BE49-F238E27FC236}">
                        <a16:creationId xmlns:a16="http://schemas.microsoft.com/office/drawing/2014/main" id="{026A161A-8898-420E-A8F7-CBBBC530C78C}"/>
                      </a:ext>
                    </a:extLst>
                  </p:cNvPr>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a:extLst>
                      <a:ext uri="{FF2B5EF4-FFF2-40B4-BE49-F238E27FC236}">
                        <a16:creationId xmlns:a16="http://schemas.microsoft.com/office/drawing/2014/main" id="{6D84B420-CD26-4374-A3FC-55889EBE86C3}"/>
                      </a:ext>
                    </a:extLst>
                  </p:cNvPr>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a:extLst>
                      <a:ext uri="{FF2B5EF4-FFF2-40B4-BE49-F238E27FC236}">
                        <a16:creationId xmlns:a16="http://schemas.microsoft.com/office/drawing/2014/main" id="{1D33E344-193B-41ED-BF57-5E26EA227514}"/>
                      </a:ext>
                    </a:extLst>
                  </p:cNvPr>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D3226504-EB01-4840-83AB-BD10A6CBDF92}"/>
                    </a:ext>
                  </a:extLst>
                </p:cNvPr>
                <p:cNvGrpSpPr/>
                <p:nvPr/>
              </p:nvGrpSpPr>
              <p:grpSpPr>
                <a:xfrm rot="1547556">
                  <a:off x="8354077" y="3318090"/>
                  <a:ext cx="560711" cy="1828800"/>
                  <a:chOff x="6765584" y="990600"/>
                  <a:chExt cx="1083016" cy="3532339"/>
                </a:xfrm>
              </p:grpSpPr>
              <p:sp>
                <p:nvSpPr>
                  <p:cNvPr id="69" name="Moon 68">
                    <a:extLst>
                      <a:ext uri="{FF2B5EF4-FFF2-40B4-BE49-F238E27FC236}">
                        <a16:creationId xmlns:a16="http://schemas.microsoft.com/office/drawing/2014/main" id="{F21A035A-91F2-4C0F-BFDE-C32CC8873FE0}"/>
                      </a:ext>
                    </a:extLst>
                  </p:cNvPr>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a:extLst>
                      <a:ext uri="{FF2B5EF4-FFF2-40B4-BE49-F238E27FC236}">
                        <a16:creationId xmlns:a16="http://schemas.microsoft.com/office/drawing/2014/main" id="{C243D069-7FA6-4F8D-9578-3C52CD3B013D}"/>
                      </a:ext>
                    </a:extLst>
                  </p:cNvPr>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a:extLst>
                      <a:ext uri="{FF2B5EF4-FFF2-40B4-BE49-F238E27FC236}">
                        <a16:creationId xmlns:a16="http://schemas.microsoft.com/office/drawing/2014/main" id="{40847CE1-80F3-437B-B070-8D4F89928264}"/>
                      </a:ext>
                    </a:extLst>
                  </p:cNvPr>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a:extLst>
                      <a:ext uri="{FF2B5EF4-FFF2-40B4-BE49-F238E27FC236}">
                        <a16:creationId xmlns:a16="http://schemas.microsoft.com/office/drawing/2014/main" id="{B50B700D-8082-4EDF-8C92-2B897C18DC76}"/>
                      </a:ext>
                    </a:extLst>
                  </p:cNvPr>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a:extLst>
                      <a:ext uri="{FF2B5EF4-FFF2-40B4-BE49-F238E27FC236}">
                        <a16:creationId xmlns:a16="http://schemas.microsoft.com/office/drawing/2014/main" id="{2AC6FBDD-51B4-4E3B-97CD-D30C133F1F48}"/>
                      </a:ext>
                    </a:extLst>
                  </p:cNvPr>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8DF81159-A937-4B5D-8465-0BAD41650FEF}"/>
                    </a:ext>
                  </a:extLst>
                </p:cNvPr>
                <p:cNvGrpSpPr/>
                <p:nvPr/>
              </p:nvGrpSpPr>
              <p:grpSpPr>
                <a:xfrm rot="19650881">
                  <a:off x="7610042" y="3969898"/>
                  <a:ext cx="560711" cy="1828800"/>
                  <a:chOff x="6765584" y="990600"/>
                  <a:chExt cx="1083016" cy="3532339"/>
                </a:xfrm>
              </p:grpSpPr>
              <p:sp>
                <p:nvSpPr>
                  <p:cNvPr id="64" name="Moon 63">
                    <a:extLst>
                      <a:ext uri="{FF2B5EF4-FFF2-40B4-BE49-F238E27FC236}">
                        <a16:creationId xmlns:a16="http://schemas.microsoft.com/office/drawing/2014/main" id="{684E7639-69A1-4BED-91F4-E2B7FFFB034E}"/>
                      </a:ext>
                    </a:extLst>
                  </p:cNvPr>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F728A431-E087-4AAB-A289-20B4918C5A02}"/>
                      </a:ext>
                    </a:extLst>
                  </p:cNvPr>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711A2196-91CF-45A1-97AD-FA00817C241E}"/>
                      </a:ext>
                    </a:extLst>
                  </p:cNvPr>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a:extLst>
                      <a:ext uri="{FF2B5EF4-FFF2-40B4-BE49-F238E27FC236}">
                        <a16:creationId xmlns:a16="http://schemas.microsoft.com/office/drawing/2014/main" id="{E43CC80E-E633-4419-9D9F-2DC5146B0D95}"/>
                      </a:ext>
                    </a:extLst>
                  </p:cNvPr>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a:extLst>
                      <a:ext uri="{FF2B5EF4-FFF2-40B4-BE49-F238E27FC236}">
                        <a16:creationId xmlns:a16="http://schemas.microsoft.com/office/drawing/2014/main" id="{7E3EB601-0572-4243-8552-4E703015CF9E}"/>
                      </a:ext>
                    </a:extLst>
                  </p:cNvPr>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47423173-4370-49FD-BE4F-E8FE78868903}"/>
                    </a:ext>
                  </a:extLst>
                </p:cNvPr>
                <p:cNvGrpSpPr/>
                <p:nvPr/>
              </p:nvGrpSpPr>
              <p:grpSpPr>
                <a:xfrm rot="1949119" flipH="1">
                  <a:off x="8372043" y="3969897"/>
                  <a:ext cx="560711" cy="1828800"/>
                  <a:chOff x="6765584" y="990600"/>
                  <a:chExt cx="1083016" cy="3532339"/>
                </a:xfrm>
              </p:grpSpPr>
              <p:sp>
                <p:nvSpPr>
                  <p:cNvPr id="59" name="Moon 58">
                    <a:extLst>
                      <a:ext uri="{FF2B5EF4-FFF2-40B4-BE49-F238E27FC236}">
                        <a16:creationId xmlns:a16="http://schemas.microsoft.com/office/drawing/2014/main" id="{77C2B679-9A88-4770-BA7A-992ED4EA6369}"/>
                      </a:ext>
                    </a:extLst>
                  </p:cNvPr>
                  <p:cNvSpPr/>
                  <p:nvPr/>
                </p:nvSpPr>
                <p:spPr>
                  <a:xfrm>
                    <a:off x="7010400" y="990600"/>
                    <a:ext cx="304800" cy="23622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0117575A-B0B7-4D34-AE46-F2A257843446}"/>
                      </a:ext>
                    </a:extLst>
                  </p:cNvPr>
                  <p:cNvSpPr/>
                  <p:nvPr/>
                </p:nvSpPr>
                <p:spPr>
                  <a:xfrm rot="620681">
                    <a:off x="7162800" y="1066800"/>
                    <a:ext cx="533400" cy="24384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9CEE920E-2A2F-4130-924E-556F65AF9E0A}"/>
                      </a:ext>
                    </a:extLst>
                  </p:cNvPr>
                  <p:cNvSpPr/>
                  <p:nvPr/>
                </p:nvSpPr>
                <p:spPr>
                  <a:xfrm rot="21005458">
                    <a:off x="6765584" y="1170138"/>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8E7C54CB-A59F-4228-BDA2-FF9D12F36415}"/>
                      </a:ext>
                    </a:extLst>
                  </p:cNvPr>
                  <p:cNvSpPr/>
                  <p:nvPr/>
                </p:nvSpPr>
                <p:spPr>
                  <a:xfrm rot="20597297">
                    <a:off x="6841783" y="2008339"/>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71A3B2F6-AD46-4461-A05E-5E29C0DDD704}"/>
                      </a:ext>
                    </a:extLst>
                  </p:cNvPr>
                  <p:cNvSpPr/>
                  <p:nvPr/>
                </p:nvSpPr>
                <p:spPr>
                  <a:xfrm flipH="1">
                    <a:off x="7315200" y="1828800"/>
                    <a:ext cx="533400" cy="25146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ounded Rectangle 68">
                <a:extLst>
                  <a:ext uri="{FF2B5EF4-FFF2-40B4-BE49-F238E27FC236}">
                    <a16:creationId xmlns:a16="http://schemas.microsoft.com/office/drawing/2014/main" id="{12A5C8B4-BF1C-46E9-ADCC-DD7D074C2554}"/>
                  </a:ext>
                </a:extLst>
              </p:cNvPr>
              <p:cNvSpPr/>
              <p:nvPr/>
            </p:nvSpPr>
            <p:spPr>
              <a:xfrm>
                <a:off x="2924979" y="3610581"/>
                <a:ext cx="374470"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69">
                <a:extLst>
                  <a:ext uri="{FF2B5EF4-FFF2-40B4-BE49-F238E27FC236}">
                    <a16:creationId xmlns:a16="http://schemas.microsoft.com/office/drawing/2014/main" id="{E6CACEDD-EB51-4A50-A281-CE4C2B5A8FAD}"/>
                  </a:ext>
                </a:extLst>
              </p:cNvPr>
              <p:cNvSpPr/>
              <p:nvPr/>
            </p:nvSpPr>
            <p:spPr>
              <a:xfrm>
                <a:off x="3299449" y="3623253"/>
                <a:ext cx="35815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70">
                <a:extLst>
                  <a:ext uri="{FF2B5EF4-FFF2-40B4-BE49-F238E27FC236}">
                    <a16:creationId xmlns:a16="http://schemas.microsoft.com/office/drawing/2014/main" id="{09CCB84F-3AC2-4239-9C71-536192870DD3}"/>
                  </a:ext>
                </a:extLst>
              </p:cNvPr>
              <p:cNvSpPr/>
              <p:nvPr/>
            </p:nvSpPr>
            <p:spPr>
              <a:xfrm>
                <a:off x="3597185" y="3621923"/>
                <a:ext cx="332671"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71">
                <a:extLst>
                  <a:ext uri="{FF2B5EF4-FFF2-40B4-BE49-F238E27FC236}">
                    <a16:creationId xmlns:a16="http://schemas.microsoft.com/office/drawing/2014/main" id="{BC10BCB9-531E-4DDC-A0A9-EED0A19CBCFF}"/>
                  </a:ext>
                </a:extLst>
              </p:cNvPr>
              <p:cNvSpPr/>
              <p:nvPr/>
            </p:nvSpPr>
            <p:spPr>
              <a:xfrm>
                <a:off x="2904853" y="3418601"/>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72">
                <a:extLst>
                  <a:ext uri="{FF2B5EF4-FFF2-40B4-BE49-F238E27FC236}">
                    <a16:creationId xmlns:a16="http://schemas.microsoft.com/office/drawing/2014/main" id="{EAD5414D-C167-4A6A-9CEE-106B49833C33}"/>
                  </a:ext>
                </a:extLst>
              </p:cNvPr>
              <p:cNvSpPr/>
              <p:nvPr/>
            </p:nvSpPr>
            <p:spPr>
              <a:xfrm>
                <a:off x="3218362" y="3409893"/>
                <a:ext cx="422818"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73">
                <a:extLst>
                  <a:ext uri="{FF2B5EF4-FFF2-40B4-BE49-F238E27FC236}">
                    <a16:creationId xmlns:a16="http://schemas.microsoft.com/office/drawing/2014/main" id="{B39C3B83-F79B-49C7-A9DA-35B6C17D3BDB}"/>
                  </a:ext>
                </a:extLst>
              </p:cNvPr>
              <p:cNvSpPr/>
              <p:nvPr/>
            </p:nvSpPr>
            <p:spPr>
              <a:xfrm>
                <a:off x="3597185" y="3414246"/>
                <a:ext cx="323962" cy="212030"/>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74">
                <a:extLst>
                  <a:ext uri="{FF2B5EF4-FFF2-40B4-BE49-F238E27FC236}">
                    <a16:creationId xmlns:a16="http://schemas.microsoft.com/office/drawing/2014/main" id="{B858658A-4C22-4E42-8B56-93BF23BD3172}"/>
                  </a:ext>
                </a:extLst>
              </p:cNvPr>
              <p:cNvSpPr/>
              <p:nvPr/>
            </p:nvSpPr>
            <p:spPr>
              <a:xfrm>
                <a:off x="3509923" y="3805742"/>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75">
                <a:extLst>
                  <a:ext uri="{FF2B5EF4-FFF2-40B4-BE49-F238E27FC236}">
                    <a16:creationId xmlns:a16="http://schemas.microsoft.com/office/drawing/2014/main" id="{81F5233B-9909-4FB6-A868-67719E4DFB70}"/>
                  </a:ext>
                </a:extLst>
              </p:cNvPr>
              <p:cNvSpPr/>
              <p:nvPr/>
            </p:nvSpPr>
            <p:spPr>
              <a:xfrm>
                <a:off x="3317965" y="3831771"/>
                <a:ext cx="276611" cy="11321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76">
                <a:extLst>
                  <a:ext uri="{FF2B5EF4-FFF2-40B4-BE49-F238E27FC236}">
                    <a16:creationId xmlns:a16="http://schemas.microsoft.com/office/drawing/2014/main" id="{E1FC95DF-3E68-438E-B29E-ED703A3E0311}"/>
                  </a:ext>
                </a:extLst>
              </p:cNvPr>
              <p:cNvSpPr/>
              <p:nvPr/>
            </p:nvSpPr>
            <p:spPr>
              <a:xfrm>
                <a:off x="2965637" y="3810096"/>
                <a:ext cx="422818" cy="13924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77">
                <a:extLst>
                  <a:ext uri="{FF2B5EF4-FFF2-40B4-BE49-F238E27FC236}">
                    <a16:creationId xmlns:a16="http://schemas.microsoft.com/office/drawing/2014/main" id="{73642FC5-9C2F-44AF-94B3-E32CD7FEBFF0}"/>
                  </a:ext>
                </a:extLst>
              </p:cNvPr>
              <p:cNvSpPr/>
              <p:nvPr/>
            </p:nvSpPr>
            <p:spPr>
              <a:xfrm>
                <a:off x="2961281" y="3927566"/>
                <a:ext cx="931449" cy="95794"/>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78">
                <a:extLst>
                  <a:ext uri="{FF2B5EF4-FFF2-40B4-BE49-F238E27FC236}">
                    <a16:creationId xmlns:a16="http://schemas.microsoft.com/office/drawing/2014/main" id="{F438473A-5EA7-4D07-8135-C19DB94FB835}"/>
                  </a:ext>
                </a:extLst>
              </p:cNvPr>
              <p:cNvSpPr/>
              <p:nvPr/>
            </p:nvSpPr>
            <p:spPr>
              <a:xfrm>
                <a:off x="2913384" y="3365863"/>
                <a:ext cx="1014182" cy="82731"/>
              </a:xfrm>
              <a:prstGeom prst="roundRect">
                <a:avLst>
                  <a:gd name="adj" fmla="val 5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4F3B3FF2-57D2-47FE-9D7F-F1F61DE9D621}"/>
                </a:ext>
              </a:extLst>
            </p:cNvPr>
            <p:cNvSpPr/>
            <p:nvPr/>
          </p:nvSpPr>
          <p:spPr>
            <a:xfrm rot="1928098" flipH="1">
              <a:off x="2594620" y="3012056"/>
              <a:ext cx="225149" cy="2960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Rectangle 177">
            <a:extLst>
              <a:ext uri="{FF2B5EF4-FFF2-40B4-BE49-F238E27FC236}">
                <a16:creationId xmlns:a16="http://schemas.microsoft.com/office/drawing/2014/main" id="{0E1CE54C-3B2D-48E1-A116-7B3FA7F76D83}"/>
              </a:ext>
            </a:extLst>
          </p:cNvPr>
          <p:cNvSpPr/>
          <p:nvPr/>
        </p:nvSpPr>
        <p:spPr>
          <a:xfrm>
            <a:off x="4857670" y="4496224"/>
            <a:ext cx="6536780" cy="1569660"/>
          </a:xfrm>
          <a:prstGeom prst="rect">
            <a:avLst/>
          </a:prstGeom>
        </p:spPr>
        <p:txBody>
          <a:bodyPr wrap="square">
            <a:spAutoFit/>
          </a:bodyPr>
          <a:lstStyle/>
          <a:p>
            <a:r>
              <a:rPr lang="en-US" sz="2400" dirty="0">
                <a:solidFill>
                  <a:schemeClr val="bg1"/>
                </a:solidFill>
                <a:latin typeface="Calibri" panose="020F0502020204030204" pitchFamily="34" charset="0"/>
              </a:rPr>
              <a:t>“Cain offered of the fruit of the ground, and was not accepted, because he could not do it in faith; he could have no faith, or could not exercise faith contrary to the plan of heaven. </a:t>
            </a:r>
            <a:endParaRPr lang="en-US" sz="2400" dirty="0">
              <a:solidFill>
                <a:schemeClr val="bg1"/>
              </a:solidFill>
            </a:endParaRPr>
          </a:p>
        </p:txBody>
      </p:sp>
      <p:sp>
        <p:nvSpPr>
          <p:cNvPr id="179" name="Rectangle 178">
            <a:extLst>
              <a:ext uri="{FF2B5EF4-FFF2-40B4-BE49-F238E27FC236}">
                <a16:creationId xmlns:a16="http://schemas.microsoft.com/office/drawing/2014/main" id="{E961ACDE-DB25-48C8-9DE5-99D2F0175577}"/>
              </a:ext>
            </a:extLst>
          </p:cNvPr>
          <p:cNvSpPr/>
          <p:nvPr/>
        </p:nvSpPr>
        <p:spPr>
          <a:xfrm>
            <a:off x="115077" y="6488668"/>
            <a:ext cx="1476879" cy="369332"/>
          </a:xfrm>
          <a:prstGeom prst="rect">
            <a:avLst/>
          </a:prstGeom>
        </p:spPr>
        <p:txBody>
          <a:bodyPr wrap="none">
            <a:spAutoFit/>
          </a:bodyPr>
          <a:lstStyle/>
          <a:p>
            <a:r>
              <a:rPr lang="en-US" dirty="0">
                <a:solidFill>
                  <a:schemeClr val="bg1"/>
                </a:solidFill>
                <a:latin typeface="Calibri" panose="020F0502020204030204" pitchFamily="34" charset="0"/>
              </a:rPr>
              <a:t>Hebrews 11:4</a:t>
            </a:r>
            <a:endParaRPr lang="en-US" dirty="0"/>
          </a:p>
        </p:txBody>
      </p:sp>
    </p:spTree>
    <p:extLst>
      <p:ext uri="{BB962C8B-B14F-4D97-AF65-F5344CB8AC3E}">
        <p14:creationId xmlns:p14="http://schemas.microsoft.com/office/powerpoint/2010/main" val="421217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35B9BB96-C81C-4E61-9ABB-849742F2B4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9AA1682-63D5-4DC5-BB3E-51F59DCB217E}"/>
              </a:ext>
            </a:extLst>
          </p:cNvPr>
          <p:cNvSpPr/>
          <p:nvPr/>
        </p:nvSpPr>
        <p:spPr>
          <a:xfrm>
            <a:off x="7933765" y="6414774"/>
            <a:ext cx="4258235" cy="369332"/>
          </a:xfrm>
          <a:prstGeom prst="rect">
            <a:avLst/>
          </a:prstGeom>
        </p:spPr>
        <p:txBody>
          <a:bodyPr wrap="square">
            <a:spAutoFit/>
          </a:bodyPr>
          <a:lstStyle/>
          <a:p>
            <a:pPr algn="r"/>
            <a:r>
              <a:rPr lang="en-US" dirty="0">
                <a:solidFill>
                  <a:schemeClr val="bg1"/>
                </a:solidFill>
                <a:latin typeface="Calibri" panose="020F0502020204030204" pitchFamily="34" charset="0"/>
              </a:rPr>
              <a:t>(4)</a:t>
            </a:r>
            <a:endParaRPr lang="en-US" dirty="0"/>
          </a:p>
        </p:txBody>
      </p:sp>
      <p:sp>
        <p:nvSpPr>
          <p:cNvPr id="5" name="Rectangle 4">
            <a:extLst>
              <a:ext uri="{FF2B5EF4-FFF2-40B4-BE49-F238E27FC236}">
                <a16:creationId xmlns:a16="http://schemas.microsoft.com/office/drawing/2014/main" id="{97C0BE0C-29B0-49DA-9CAB-0B40F4A40695}"/>
              </a:ext>
            </a:extLst>
          </p:cNvPr>
          <p:cNvSpPr/>
          <p:nvPr/>
        </p:nvSpPr>
        <p:spPr>
          <a:xfrm>
            <a:off x="115077" y="1012954"/>
            <a:ext cx="8494405" cy="4832092"/>
          </a:xfrm>
          <a:prstGeom prst="rect">
            <a:avLst/>
          </a:prstGeom>
        </p:spPr>
        <p:txBody>
          <a:bodyPr wrap="square">
            <a:spAutoFit/>
          </a:bodyPr>
          <a:lstStyle/>
          <a:p>
            <a:r>
              <a:rPr lang="en-US" sz="2800" dirty="0">
                <a:solidFill>
                  <a:schemeClr val="bg1"/>
                </a:solidFill>
              </a:rPr>
              <a:t>“It must be shedding the blood of the Only Begotten to atone for man, for this was the plan of redemption, and without the shedding of blood was no remission. </a:t>
            </a:r>
          </a:p>
          <a:p>
            <a:endParaRPr lang="en-US" sz="2800" dirty="0">
              <a:solidFill>
                <a:schemeClr val="bg1"/>
              </a:solidFill>
            </a:endParaRPr>
          </a:p>
          <a:p>
            <a:r>
              <a:rPr lang="en-US" sz="2800" dirty="0">
                <a:solidFill>
                  <a:schemeClr val="bg1"/>
                </a:solidFill>
              </a:rPr>
              <a:t>And as the sacrifice was instituted for a type by which man was to discern the great Sacrifice which God had prepared, to offer a sacrifice contrary to that, no faith could be exercised, because redemption was not purchased in that way, nor the power of atonement instituted after that order; consequently Cain could have no faith.” </a:t>
            </a:r>
          </a:p>
        </p:txBody>
      </p:sp>
      <p:sp>
        <p:nvSpPr>
          <p:cNvPr id="6" name="Rectangle 5">
            <a:extLst>
              <a:ext uri="{FF2B5EF4-FFF2-40B4-BE49-F238E27FC236}">
                <a16:creationId xmlns:a16="http://schemas.microsoft.com/office/drawing/2014/main" id="{4BBCE847-1361-4755-B414-36B23FA1A022}"/>
              </a:ext>
            </a:extLst>
          </p:cNvPr>
          <p:cNvSpPr/>
          <p:nvPr/>
        </p:nvSpPr>
        <p:spPr>
          <a:xfrm>
            <a:off x="115077" y="6488668"/>
            <a:ext cx="1476879" cy="369332"/>
          </a:xfrm>
          <a:prstGeom prst="rect">
            <a:avLst/>
          </a:prstGeom>
        </p:spPr>
        <p:txBody>
          <a:bodyPr wrap="none">
            <a:spAutoFit/>
          </a:bodyPr>
          <a:lstStyle/>
          <a:p>
            <a:r>
              <a:rPr lang="en-US" dirty="0">
                <a:solidFill>
                  <a:schemeClr val="bg1"/>
                </a:solidFill>
                <a:latin typeface="Calibri" panose="020F0502020204030204" pitchFamily="34" charset="0"/>
              </a:rPr>
              <a:t>Hebrews 11:4</a:t>
            </a:r>
            <a:endParaRPr lang="en-US" dirty="0"/>
          </a:p>
        </p:txBody>
      </p:sp>
      <p:pic>
        <p:nvPicPr>
          <p:cNvPr id="7" name="Picture 6">
            <a:extLst>
              <a:ext uri="{FF2B5EF4-FFF2-40B4-BE49-F238E27FC236}">
                <a16:creationId xmlns:a16="http://schemas.microsoft.com/office/drawing/2014/main" id="{4DEEE8EC-3A92-4941-96F7-6BCF1F89F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0576" y="1350572"/>
            <a:ext cx="2795514" cy="3839992"/>
          </a:xfrm>
          <a:prstGeom prst="rect">
            <a:avLst/>
          </a:prstGeom>
        </p:spPr>
      </p:pic>
    </p:spTree>
    <p:extLst>
      <p:ext uri="{BB962C8B-B14F-4D97-AF65-F5344CB8AC3E}">
        <p14:creationId xmlns:p14="http://schemas.microsoft.com/office/powerpoint/2010/main" val="34801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BCB33715-456B-4987-8A27-DC004D6335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A9FFC0-A33E-41CD-9EBA-73FA5EF33A9F}"/>
              </a:ext>
            </a:extLst>
          </p:cNvPr>
          <p:cNvSpPr txBox="1"/>
          <p:nvPr/>
        </p:nvSpPr>
        <p:spPr>
          <a:xfrm>
            <a:off x="596684"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Exercising Faith</a:t>
            </a:r>
          </a:p>
        </p:txBody>
      </p:sp>
      <p:sp>
        <p:nvSpPr>
          <p:cNvPr id="5" name="Rectangle 4">
            <a:extLst>
              <a:ext uri="{FF2B5EF4-FFF2-40B4-BE49-F238E27FC236}">
                <a16:creationId xmlns:a16="http://schemas.microsoft.com/office/drawing/2014/main" id="{B52DE4DB-89D5-45FD-93EF-B488F81E0963}"/>
              </a:ext>
            </a:extLst>
          </p:cNvPr>
          <p:cNvSpPr/>
          <p:nvPr/>
        </p:nvSpPr>
        <p:spPr>
          <a:xfrm>
            <a:off x="7933765" y="6414774"/>
            <a:ext cx="4258235" cy="369332"/>
          </a:xfrm>
          <a:prstGeom prst="rect">
            <a:avLst/>
          </a:prstGeom>
        </p:spPr>
        <p:txBody>
          <a:bodyPr wrap="square">
            <a:spAutoFit/>
          </a:bodyPr>
          <a:lstStyle/>
          <a:p>
            <a:pPr algn="r"/>
            <a:r>
              <a:rPr lang="en-US" dirty="0">
                <a:solidFill>
                  <a:schemeClr val="bg1"/>
                </a:solidFill>
                <a:latin typeface="Calibri" panose="020F0502020204030204" pitchFamily="34" charset="0"/>
              </a:rPr>
              <a:t>(4)</a:t>
            </a:r>
            <a:endParaRPr lang="en-US" dirty="0"/>
          </a:p>
        </p:txBody>
      </p:sp>
      <p:sp>
        <p:nvSpPr>
          <p:cNvPr id="6" name="Rectangle 5">
            <a:extLst>
              <a:ext uri="{FF2B5EF4-FFF2-40B4-BE49-F238E27FC236}">
                <a16:creationId xmlns:a16="http://schemas.microsoft.com/office/drawing/2014/main" id="{E79AA9A4-9C05-408C-B1BE-203163AABFF2}"/>
              </a:ext>
            </a:extLst>
          </p:cNvPr>
          <p:cNvSpPr/>
          <p:nvPr/>
        </p:nvSpPr>
        <p:spPr>
          <a:xfrm>
            <a:off x="115077" y="6488668"/>
            <a:ext cx="1476879" cy="369332"/>
          </a:xfrm>
          <a:prstGeom prst="rect">
            <a:avLst/>
          </a:prstGeom>
        </p:spPr>
        <p:txBody>
          <a:bodyPr wrap="none">
            <a:spAutoFit/>
          </a:bodyPr>
          <a:lstStyle/>
          <a:p>
            <a:r>
              <a:rPr lang="en-US" dirty="0">
                <a:solidFill>
                  <a:schemeClr val="bg1"/>
                </a:solidFill>
                <a:latin typeface="Calibri" panose="020F0502020204030204" pitchFamily="34" charset="0"/>
              </a:rPr>
              <a:t>Hebrews 11:6</a:t>
            </a:r>
            <a:endParaRPr lang="en-US" dirty="0"/>
          </a:p>
        </p:txBody>
      </p:sp>
      <p:grpSp>
        <p:nvGrpSpPr>
          <p:cNvPr id="7" name="Group 6">
            <a:extLst>
              <a:ext uri="{FF2B5EF4-FFF2-40B4-BE49-F238E27FC236}">
                <a16:creationId xmlns:a16="http://schemas.microsoft.com/office/drawing/2014/main" id="{8F28BB82-62B3-4A43-A3BF-1B5F143E8215}"/>
              </a:ext>
            </a:extLst>
          </p:cNvPr>
          <p:cNvGrpSpPr/>
          <p:nvPr/>
        </p:nvGrpSpPr>
        <p:grpSpPr>
          <a:xfrm>
            <a:off x="4048686" y="969841"/>
            <a:ext cx="4132130" cy="3002797"/>
            <a:chOff x="384206" y="4158361"/>
            <a:chExt cx="3289208" cy="2390250"/>
          </a:xfrm>
        </p:grpSpPr>
        <p:grpSp>
          <p:nvGrpSpPr>
            <p:cNvPr id="8" name="Group 7">
              <a:extLst>
                <a:ext uri="{FF2B5EF4-FFF2-40B4-BE49-F238E27FC236}">
                  <a16:creationId xmlns:a16="http://schemas.microsoft.com/office/drawing/2014/main" id="{B1D84382-11C7-45F4-9144-278D20DCD10D}"/>
                </a:ext>
              </a:extLst>
            </p:cNvPr>
            <p:cNvGrpSpPr/>
            <p:nvPr/>
          </p:nvGrpSpPr>
          <p:grpSpPr>
            <a:xfrm>
              <a:off x="384206" y="4158361"/>
              <a:ext cx="3289208" cy="2390250"/>
              <a:chOff x="609599" y="833642"/>
              <a:chExt cx="7941747" cy="5771225"/>
            </a:xfrm>
          </p:grpSpPr>
          <p:grpSp>
            <p:nvGrpSpPr>
              <p:cNvPr id="10" name="Group 14">
                <a:extLst>
                  <a:ext uri="{FF2B5EF4-FFF2-40B4-BE49-F238E27FC236}">
                    <a16:creationId xmlns:a16="http://schemas.microsoft.com/office/drawing/2014/main" id="{F9D521F5-4C96-42CD-9BC8-EA5ECCB35F59}"/>
                  </a:ext>
                </a:extLst>
              </p:cNvPr>
              <p:cNvGrpSpPr/>
              <p:nvPr/>
            </p:nvGrpSpPr>
            <p:grpSpPr>
              <a:xfrm rot="10800000">
                <a:off x="7696200" y="5257800"/>
                <a:ext cx="621450" cy="1347067"/>
                <a:chOff x="7010400" y="381000"/>
                <a:chExt cx="762000" cy="2033666"/>
              </a:xfrm>
            </p:grpSpPr>
            <p:sp>
              <p:nvSpPr>
                <p:cNvPr id="23" name="Rounded Rectangle 29">
                  <a:extLst>
                    <a:ext uri="{FF2B5EF4-FFF2-40B4-BE49-F238E27FC236}">
                      <a16:creationId xmlns:a16="http://schemas.microsoft.com/office/drawing/2014/main" id="{73DECEBA-4A4D-4B16-96FF-D20A83913109}"/>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3D4ECFE-1F20-41F3-930F-46E31CB7FC8A}"/>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a:extLst>
                  <a:ext uri="{FF2B5EF4-FFF2-40B4-BE49-F238E27FC236}">
                    <a16:creationId xmlns:a16="http://schemas.microsoft.com/office/drawing/2014/main" id="{AA4A10AD-D1F6-42B9-ADFF-4A8F6766A7AD}"/>
                  </a:ext>
                </a:extLst>
              </p:cNvPr>
              <p:cNvGrpSpPr/>
              <p:nvPr/>
            </p:nvGrpSpPr>
            <p:grpSpPr>
              <a:xfrm rot="10800000">
                <a:off x="939238" y="4923502"/>
                <a:ext cx="621450" cy="1347067"/>
                <a:chOff x="7010400" y="381000"/>
                <a:chExt cx="762000" cy="2033666"/>
              </a:xfrm>
            </p:grpSpPr>
            <p:sp>
              <p:nvSpPr>
                <p:cNvPr id="21" name="Rounded Rectangle 27">
                  <a:extLst>
                    <a:ext uri="{FF2B5EF4-FFF2-40B4-BE49-F238E27FC236}">
                      <a16:creationId xmlns:a16="http://schemas.microsoft.com/office/drawing/2014/main" id="{07F88BB7-E4E6-43FC-8962-A04140EB5CD6}"/>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A5A22A6-CD7D-4132-8BE5-EB326F0152F2}"/>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a:extLst>
                  <a:ext uri="{FF2B5EF4-FFF2-40B4-BE49-F238E27FC236}">
                    <a16:creationId xmlns:a16="http://schemas.microsoft.com/office/drawing/2014/main" id="{606BE70B-BC60-4EC0-B772-1D92AD991BF4}"/>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a:extLst>
                  <a:ext uri="{FF2B5EF4-FFF2-40B4-BE49-F238E27FC236}">
                    <a16:creationId xmlns:a16="http://schemas.microsoft.com/office/drawing/2014/main" id="{739C27F1-C7AF-4312-84F1-A000D48BFBF9}"/>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a:extLst>
                  <a:ext uri="{FF2B5EF4-FFF2-40B4-BE49-F238E27FC236}">
                    <a16:creationId xmlns:a16="http://schemas.microsoft.com/office/drawing/2014/main" id="{174B81CF-7FD0-4AD1-98A4-AAD03E688EED}"/>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43AB1C2-2DF2-4C13-A755-B37D2FB2A292}"/>
                  </a:ext>
                </a:extLst>
              </p:cNvPr>
              <p:cNvGrpSpPr/>
              <p:nvPr/>
            </p:nvGrpSpPr>
            <p:grpSpPr>
              <a:xfrm>
                <a:off x="899460" y="833642"/>
                <a:ext cx="621450" cy="986197"/>
                <a:chOff x="7031201" y="834275"/>
                <a:chExt cx="762000" cy="1488861"/>
              </a:xfrm>
            </p:grpSpPr>
            <p:sp>
              <p:nvSpPr>
                <p:cNvPr id="19" name="Rounded Rectangle 25">
                  <a:extLst>
                    <a:ext uri="{FF2B5EF4-FFF2-40B4-BE49-F238E27FC236}">
                      <a16:creationId xmlns:a16="http://schemas.microsoft.com/office/drawing/2014/main" id="{07F08BB7-7716-4A4A-815B-FE87F62DD94B}"/>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a:extLst>
                    <a:ext uri="{FF2B5EF4-FFF2-40B4-BE49-F238E27FC236}">
                      <a16:creationId xmlns:a16="http://schemas.microsoft.com/office/drawing/2014/main" id="{53100B30-1A46-4062-926B-490EF4E4D65D}"/>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31410C0-B024-494E-95D2-76E35CA76D1B}"/>
                  </a:ext>
                </a:extLst>
              </p:cNvPr>
              <p:cNvGrpSpPr/>
              <p:nvPr/>
            </p:nvGrpSpPr>
            <p:grpSpPr>
              <a:xfrm>
                <a:off x="7646520" y="1148254"/>
                <a:ext cx="621450" cy="1017899"/>
                <a:chOff x="7087348" y="824753"/>
                <a:chExt cx="762000" cy="1536722"/>
              </a:xfrm>
            </p:grpSpPr>
            <p:sp>
              <p:nvSpPr>
                <p:cNvPr id="17" name="Rounded Rectangle 23">
                  <a:extLst>
                    <a:ext uri="{FF2B5EF4-FFF2-40B4-BE49-F238E27FC236}">
                      <a16:creationId xmlns:a16="http://schemas.microsoft.com/office/drawing/2014/main" id="{76962074-8A66-448D-9B03-EF4B94549ABD}"/>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D8A70DE-9452-411B-85F5-EC9010186C4A}"/>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a:extLst>
                <a:ext uri="{FF2B5EF4-FFF2-40B4-BE49-F238E27FC236}">
                  <a16:creationId xmlns:a16="http://schemas.microsoft.com/office/drawing/2014/main" id="{90E82B8D-5969-4FD7-AFD9-B7ECA2D048D5}"/>
                </a:ext>
              </a:extLst>
            </p:cNvPr>
            <p:cNvSpPr/>
            <p:nvPr/>
          </p:nvSpPr>
          <p:spPr>
            <a:xfrm>
              <a:off x="784692" y="4855281"/>
              <a:ext cx="2437759" cy="1053468"/>
            </a:xfrm>
            <a:prstGeom prst="rect">
              <a:avLst/>
            </a:prstGeom>
          </p:spPr>
          <p:txBody>
            <a:bodyPr wrap="square">
              <a:spAutoFit/>
            </a:bodyPr>
            <a:lstStyle/>
            <a:p>
              <a:pPr algn="ctr"/>
              <a:r>
                <a:rPr lang="en-US" sz="1600" dirty="0">
                  <a:solidFill>
                    <a:srgbClr val="333333"/>
                  </a:solidFill>
                  <a:latin typeface="Calibri" panose="020F0502020204030204" pitchFamily="34" charset="0"/>
                </a:rPr>
                <a:t> </a:t>
              </a:r>
              <a:r>
                <a:rPr lang="en-US" sz="1600" b="1" dirty="0"/>
                <a:t>To please God we must exercise our faith by coming unto Him, believing in Him, and believing that He rewards those who diligently seek Him.</a:t>
              </a:r>
              <a:r>
                <a:rPr lang="en-US" sz="1600" dirty="0"/>
                <a:t> </a:t>
              </a:r>
            </a:p>
          </p:txBody>
        </p:sp>
      </p:grpSp>
      <p:grpSp>
        <p:nvGrpSpPr>
          <p:cNvPr id="25" name="Group 24">
            <a:extLst>
              <a:ext uri="{FF2B5EF4-FFF2-40B4-BE49-F238E27FC236}">
                <a16:creationId xmlns:a16="http://schemas.microsoft.com/office/drawing/2014/main" id="{90FB6343-10C2-4768-BECD-7214891DFEBE}"/>
              </a:ext>
            </a:extLst>
          </p:cNvPr>
          <p:cNvGrpSpPr/>
          <p:nvPr/>
        </p:nvGrpSpPr>
        <p:grpSpPr>
          <a:xfrm>
            <a:off x="1106376" y="3314679"/>
            <a:ext cx="2817109" cy="2925719"/>
            <a:chOff x="2440380" y="2788760"/>
            <a:chExt cx="2817109" cy="2925719"/>
          </a:xfrm>
        </p:grpSpPr>
        <p:grpSp>
          <p:nvGrpSpPr>
            <p:cNvPr id="26" name="Group 25">
              <a:extLst>
                <a:ext uri="{FF2B5EF4-FFF2-40B4-BE49-F238E27FC236}">
                  <a16:creationId xmlns:a16="http://schemas.microsoft.com/office/drawing/2014/main" id="{237B665E-B28D-43BD-9A5A-35C81FC063FC}"/>
                </a:ext>
              </a:extLst>
            </p:cNvPr>
            <p:cNvGrpSpPr/>
            <p:nvPr/>
          </p:nvGrpSpPr>
          <p:grpSpPr>
            <a:xfrm>
              <a:off x="3502669" y="2788760"/>
              <a:ext cx="762643" cy="2925719"/>
              <a:chOff x="3729193" y="976912"/>
              <a:chExt cx="1003199" cy="3848561"/>
            </a:xfrm>
            <a:solidFill>
              <a:schemeClr val="tx2">
                <a:lumMod val="60000"/>
                <a:lumOff val="40000"/>
              </a:schemeClr>
            </a:solidFill>
          </p:grpSpPr>
          <p:sp>
            <p:nvSpPr>
              <p:cNvPr id="31" name="Rounded Rectangle 22">
                <a:extLst>
                  <a:ext uri="{FF2B5EF4-FFF2-40B4-BE49-F238E27FC236}">
                    <a16:creationId xmlns:a16="http://schemas.microsoft.com/office/drawing/2014/main" id="{42DE6978-8774-4F86-9938-E3B8019C619A}"/>
                  </a:ext>
                </a:extLst>
              </p:cNvPr>
              <p:cNvSpPr/>
              <p:nvPr/>
            </p:nvSpPr>
            <p:spPr>
              <a:xfrm>
                <a:off x="3969136" y="1851513"/>
                <a:ext cx="473009" cy="180480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4">
                <a:extLst>
                  <a:ext uri="{FF2B5EF4-FFF2-40B4-BE49-F238E27FC236}">
                    <a16:creationId xmlns:a16="http://schemas.microsoft.com/office/drawing/2014/main" id="{6D42CDB4-C404-456A-A5C2-DABE7BA00223}"/>
                  </a:ext>
                </a:extLst>
              </p:cNvPr>
              <p:cNvSpPr/>
              <p:nvPr/>
            </p:nvSpPr>
            <p:spPr>
              <a:xfrm rot="19769779">
                <a:off x="4468757" y="1811105"/>
                <a:ext cx="263635" cy="1488011"/>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4">
                <a:extLst>
                  <a:ext uri="{FF2B5EF4-FFF2-40B4-BE49-F238E27FC236}">
                    <a16:creationId xmlns:a16="http://schemas.microsoft.com/office/drawing/2014/main" id="{9E2276AA-7646-423A-B95D-A3973B4B5065}"/>
                  </a:ext>
                </a:extLst>
              </p:cNvPr>
              <p:cNvSpPr/>
              <p:nvPr/>
            </p:nvSpPr>
            <p:spPr>
              <a:xfrm rot="1069183">
                <a:off x="3771165" y="3357495"/>
                <a:ext cx="310163" cy="146797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5">
                <a:extLst>
                  <a:ext uri="{FF2B5EF4-FFF2-40B4-BE49-F238E27FC236}">
                    <a16:creationId xmlns:a16="http://schemas.microsoft.com/office/drawing/2014/main" id="{4A161633-B334-4B33-B569-3A4B2A3865CB}"/>
                  </a:ext>
                </a:extLst>
              </p:cNvPr>
              <p:cNvSpPr/>
              <p:nvPr/>
            </p:nvSpPr>
            <p:spPr>
              <a:xfrm rot="9815699">
                <a:off x="4330957" y="3324623"/>
                <a:ext cx="308310" cy="1490891"/>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636E9E9-D96F-4A7A-AE67-2DBC88B33BBE}"/>
                  </a:ext>
                </a:extLst>
              </p:cNvPr>
              <p:cNvSpPr/>
              <p:nvPr/>
            </p:nvSpPr>
            <p:spPr>
              <a:xfrm>
                <a:off x="3774774" y="976912"/>
                <a:ext cx="808212" cy="808286"/>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7">
                <a:extLst>
                  <a:ext uri="{FF2B5EF4-FFF2-40B4-BE49-F238E27FC236}">
                    <a16:creationId xmlns:a16="http://schemas.microsoft.com/office/drawing/2014/main" id="{F9EFB88A-301C-44A1-881F-F945D5BE4CA0}"/>
                  </a:ext>
                </a:extLst>
              </p:cNvPr>
              <p:cNvSpPr/>
              <p:nvPr/>
            </p:nvSpPr>
            <p:spPr>
              <a:xfrm rot="7027031">
                <a:off x="3113315" y="2417911"/>
                <a:ext cx="1490836" cy="259079"/>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C5890FC1-7832-42B7-9962-D60FC969C5F4}"/>
                </a:ext>
              </a:extLst>
            </p:cNvPr>
            <p:cNvGrpSpPr/>
            <p:nvPr/>
          </p:nvGrpSpPr>
          <p:grpSpPr>
            <a:xfrm>
              <a:off x="2440380" y="3925587"/>
              <a:ext cx="2817109" cy="931605"/>
              <a:chOff x="2380356" y="369397"/>
              <a:chExt cx="3140828" cy="1764204"/>
            </a:xfrm>
          </p:grpSpPr>
          <p:sp>
            <p:nvSpPr>
              <p:cNvPr id="28" name="Rectangle: Rounded Corners 27">
                <a:extLst>
                  <a:ext uri="{FF2B5EF4-FFF2-40B4-BE49-F238E27FC236}">
                    <a16:creationId xmlns:a16="http://schemas.microsoft.com/office/drawing/2014/main" id="{F751D4B3-0088-4763-AA80-2923476C9203}"/>
                  </a:ext>
                </a:extLst>
              </p:cNvPr>
              <p:cNvSpPr/>
              <p:nvPr/>
            </p:nvSpPr>
            <p:spPr>
              <a:xfrm>
                <a:off x="2380356" y="1088610"/>
                <a:ext cx="3140828" cy="206789"/>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ylinder 28">
                <a:extLst>
                  <a:ext uri="{FF2B5EF4-FFF2-40B4-BE49-F238E27FC236}">
                    <a16:creationId xmlns:a16="http://schemas.microsoft.com/office/drawing/2014/main" id="{ADA11A48-B353-47E5-9277-84EF91C16F1F}"/>
                  </a:ext>
                </a:extLst>
              </p:cNvPr>
              <p:cNvSpPr/>
              <p:nvPr/>
            </p:nvSpPr>
            <p:spPr>
              <a:xfrm rot="5400000">
                <a:off x="1931946" y="1000232"/>
                <a:ext cx="1752600" cy="514137"/>
              </a:xfrm>
              <a:prstGeom prst="ca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ylinder 29">
                <a:extLst>
                  <a:ext uri="{FF2B5EF4-FFF2-40B4-BE49-F238E27FC236}">
                    <a16:creationId xmlns:a16="http://schemas.microsoft.com/office/drawing/2014/main" id="{90E32760-C2FA-43D6-8609-395A026EFCEF}"/>
                  </a:ext>
                </a:extLst>
              </p:cNvPr>
              <p:cNvSpPr/>
              <p:nvPr/>
            </p:nvSpPr>
            <p:spPr>
              <a:xfrm rot="5400000">
                <a:off x="4203817" y="988628"/>
                <a:ext cx="1752600" cy="514137"/>
              </a:xfrm>
              <a:prstGeom prst="ca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a:extLst>
              <a:ext uri="{FF2B5EF4-FFF2-40B4-BE49-F238E27FC236}">
                <a16:creationId xmlns:a16="http://schemas.microsoft.com/office/drawing/2014/main" id="{21F9A1BF-3843-4D2D-8496-CDD325BFCBE8}"/>
              </a:ext>
            </a:extLst>
          </p:cNvPr>
          <p:cNvGrpSpPr/>
          <p:nvPr/>
        </p:nvGrpSpPr>
        <p:grpSpPr>
          <a:xfrm>
            <a:off x="8521477" y="3200850"/>
            <a:ext cx="2817109" cy="3342700"/>
            <a:chOff x="8521477" y="3200850"/>
            <a:chExt cx="2817109" cy="3342700"/>
          </a:xfrm>
        </p:grpSpPr>
        <p:grpSp>
          <p:nvGrpSpPr>
            <p:cNvPr id="38" name="Group 37">
              <a:extLst>
                <a:ext uri="{FF2B5EF4-FFF2-40B4-BE49-F238E27FC236}">
                  <a16:creationId xmlns:a16="http://schemas.microsoft.com/office/drawing/2014/main" id="{D661FD9F-8570-42D2-8DD4-92BF13FF0C41}"/>
                </a:ext>
              </a:extLst>
            </p:cNvPr>
            <p:cNvGrpSpPr/>
            <p:nvPr/>
          </p:nvGrpSpPr>
          <p:grpSpPr>
            <a:xfrm>
              <a:off x="8521477" y="3200850"/>
              <a:ext cx="2817109" cy="3342700"/>
              <a:chOff x="6130537" y="2855371"/>
              <a:chExt cx="2817109" cy="3342700"/>
            </a:xfrm>
          </p:grpSpPr>
          <p:grpSp>
            <p:nvGrpSpPr>
              <p:cNvPr id="41" name="Group 40">
                <a:extLst>
                  <a:ext uri="{FF2B5EF4-FFF2-40B4-BE49-F238E27FC236}">
                    <a16:creationId xmlns:a16="http://schemas.microsoft.com/office/drawing/2014/main" id="{3C059074-F0C8-4E65-B44C-65FC1BB7AA68}"/>
                  </a:ext>
                </a:extLst>
              </p:cNvPr>
              <p:cNvGrpSpPr/>
              <p:nvPr/>
            </p:nvGrpSpPr>
            <p:grpSpPr>
              <a:xfrm>
                <a:off x="7159351" y="3299366"/>
                <a:ext cx="877113" cy="2898705"/>
                <a:chOff x="7205858" y="1218802"/>
                <a:chExt cx="1204256" cy="3979857"/>
              </a:xfrm>
              <a:solidFill>
                <a:srgbClr val="FF66FF"/>
              </a:solidFill>
            </p:grpSpPr>
            <p:grpSp>
              <p:nvGrpSpPr>
                <p:cNvPr id="46" name="Group 45">
                  <a:extLst>
                    <a:ext uri="{FF2B5EF4-FFF2-40B4-BE49-F238E27FC236}">
                      <a16:creationId xmlns:a16="http://schemas.microsoft.com/office/drawing/2014/main" id="{5E2E8956-99C8-485A-996D-3067A5C467B6}"/>
                    </a:ext>
                  </a:extLst>
                </p:cNvPr>
                <p:cNvGrpSpPr/>
                <p:nvPr/>
              </p:nvGrpSpPr>
              <p:grpSpPr>
                <a:xfrm>
                  <a:off x="7229607" y="1218802"/>
                  <a:ext cx="1040534" cy="3979857"/>
                  <a:chOff x="3635857" y="845616"/>
                  <a:chExt cx="1040534" cy="3979857"/>
                </a:xfrm>
                <a:grpFill/>
              </p:grpSpPr>
              <p:sp>
                <p:nvSpPr>
                  <p:cNvPr id="48" name="Rounded Rectangle 54">
                    <a:extLst>
                      <a:ext uri="{FF2B5EF4-FFF2-40B4-BE49-F238E27FC236}">
                        <a16:creationId xmlns:a16="http://schemas.microsoft.com/office/drawing/2014/main" id="{15118D5D-F1A0-4887-A01A-AB1DA9DA8084}"/>
                      </a:ext>
                    </a:extLst>
                  </p:cNvPr>
                  <p:cNvSpPr/>
                  <p:nvPr/>
                </p:nvSpPr>
                <p:spPr>
                  <a:xfrm>
                    <a:off x="3969136" y="1851513"/>
                    <a:ext cx="473009" cy="1804808"/>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56">
                    <a:extLst>
                      <a:ext uri="{FF2B5EF4-FFF2-40B4-BE49-F238E27FC236}">
                        <a16:creationId xmlns:a16="http://schemas.microsoft.com/office/drawing/2014/main" id="{8600C1C0-3ABC-47EE-86E2-D3E802FF68C4}"/>
                      </a:ext>
                    </a:extLst>
                  </p:cNvPr>
                  <p:cNvSpPr/>
                  <p:nvPr/>
                </p:nvSpPr>
                <p:spPr>
                  <a:xfrm rot="1069183">
                    <a:off x="3771165" y="3357495"/>
                    <a:ext cx="310163" cy="1467978"/>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57">
                    <a:extLst>
                      <a:ext uri="{FF2B5EF4-FFF2-40B4-BE49-F238E27FC236}">
                        <a16:creationId xmlns:a16="http://schemas.microsoft.com/office/drawing/2014/main" id="{0CEF755B-16F1-4FCE-AABF-5BBAEA0D0766}"/>
                      </a:ext>
                    </a:extLst>
                  </p:cNvPr>
                  <p:cNvSpPr/>
                  <p:nvPr/>
                </p:nvSpPr>
                <p:spPr>
                  <a:xfrm rot="9815699">
                    <a:off x="4320769" y="3360887"/>
                    <a:ext cx="308310" cy="1370698"/>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839CCD4-A261-4EE0-A6DF-73A867249926}"/>
                      </a:ext>
                    </a:extLst>
                  </p:cNvPr>
                  <p:cNvSpPr/>
                  <p:nvPr/>
                </p:nvSpPr>
                <p:spPr>
                  <a:xfrm>
                    <a:off x="3774774" y="976912"/>
                    <a:ext cx="808212" cy="808286"/>
                  </a:xfrm>
                  <a:prstGeom prst="ellipse">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5">
                    <a:extLst>
                      <a:ext uri="{FF2B5EF4-FFF2-40B4-BE49-F238E27FC236}">
                        <a16:creationId xmlns:a16="http://schemas.microsoft.com/office/drawing/2014/main" id="{F1653A0F-23E3-4190-97A8-FDE2A83EA5C1}"/>
                      </a:ext>
                    </a:extLst>
                  </p:cNvPr>
                  <p:cNvSpPr/>
                  <p:nvPr/>
                </p:nvSpPr>
                <p:spPr>
                  <a:xfrm rot="11295248">
                    <a:off x="4412756" y="852551"/>
                    <a:ext cx="263635" cy="1488011"/>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9">
                    <a:extLst>
                      <a:ext uri="{FF2B5EF4-FFF2-40B4-BE49-F238E27FC236}">
                        <a16:creationId xmlns:a16="http://schemas.microsoft.com/office/drawing/2014/main" id="{0D203205-501C-4F31-8990-9175E1D6D1E5}"/>
                      </a:ext>
                    </a:extLst>
                  </p:cNvPr>
                  <p:cNvSpPr/>
                  <p:nvPr/>
                </p:nvSpPr>
                <p:spPr>
                  <a:xfrm rot="15144154">
                    <a:off x="3019979" y="1461494"/>
                    <a:ext cx="1490836" cy="259079"/>
                  </a:xfrm>
                  <a:prstGeom prst="roundRect">
                    <a:avLst>
                      <a:gd name="adj" fmla="val 50000"/>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Isosceles Triangle 46">
                  <a:extLst>
                    <a:ext uri="{FF2B5EF4-FFF2-40B4-BE49-F238E27FC236}">
                      <a16:creationId xmlns:a16="http://schemas.microsoft.com/office/drawing/2014/main" id="{59E76AAE-428B-4F26-A593-804E5A9C49C0}"/>
                    </a:ext>
                  </a:extLst>
                </p:cNvPr>
                <p:cNvSpPr/>
                <p:nvPr/>
              </p:nvSpPr>
              <p:spPr>
                <a:xfrm>
                  <a:off x="7205858" y="2529430"/>
                  <a:ext cx="1204256" cy="1827809"/>
                </a:xfrm>
                <a:prstGeom prst="triangle">
                  <a:avLst/>
                </a:prstGeom>
                <a:grp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34554C66-BDA1-4B38-B447-82DAEC010346}"/>
                  </a:ext>
                </a:extLst>
              </p:cNvPr>
              <p:cNvGrpSpPr/>
              <p:nvPr/>
            </p:nvGrpSpPr>
            <p:grpSpPr>
              <a:xfrm>
                <a:off x="6130537" y="2855371"/>
                <a:ext cx="2817109" cy="931605"/>
                <a:chOff x="2380356" y="369397"/>
                <a:chExt cx="3140828" cy="1764204"/>
              </a:xfrm>
            </p:grpSpPr>
            <p:sp>
              <p:nvSpPr>
                <p:cNvPr id="43" name="Rectangle: Rounded Corners 42">
                  <a:extLst>
                    <a:ext uri="{FF2B5EF4-FFF2-40B4-BE49-F238E27FC236}">
                      <a16:creationId xmlns:a16="http://schemas.microsoft.com/office/drawing/2014/main" id="{289E5AD6-11C5-4A28-BAC3-7885B83B4A5C}"/>
                    </a:ext>
                  </a:extLst>
                </p:cNvPr>
                <p:cNvSpPr/>
                <p:nvPr/>
              </p:nvSpPr>
              <p:spPr>
                <a:xfrm>
                  <a:off x="2380356" y="1088610"/>
                  <a:ext cx="3140828" cy="206789"/>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ylinder 43">
                  <a:extLst>
                    <a:ext uri="{FF2B5EF4-FFF2-40B4-BE49-F238E27FC236}">
                      <a16:creationId xmlns:a16="http://schemas.microsoft.com/office/drawing/2014/main" id="{6627C97D-7CB2-49C8-A2A8-034530016BC9}"/>
                    </a:ext>
                  </a:extLst>
                </p:cNvPr>
                <p:cNvSpPr/>
                <p:nvPr/>
              </p:nvSpPr>
              <p:spPr>
                <a:xfrm rot="5400000">
                  <a:off x="1931946" y="1000232"/>
                  <a:ext cx="1752600" cy="514137"/>
                </a:xfrm>
                <a:prstGeom prst="ca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ylinder 44">
                  <a:extLst>
                    <a:ext uri="{FF2B5EF4-FFF2-40B4-BE49-F238E27FC236}">
                      <a16:creationId xmlns:a16="http://schemas.microsoft.com/office/drawing/2014/main" id="{0F862BD3-F3B7-46D2-BFB1-834649C48E47}"/>
                    </a:ext>
                  </a:extLst>
                </p:cNvPr>
                <p:cNvSpPr/>
                <p:nvPr/>
              </p:nvSpPr>
              <p:spPr>
                <a:xfrm rot="5400000">
                  <a:off x="4203817" y="988628"/>
                  <a:ext cx="1752600" cy="514137"/>
                </a:xfrm>
                <a:prstGeom prst="ca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Moon 38">
              <a:extLst>
                <a:ext uri="{FF2B5EF4-FFF2-40B4-BE49-F238E27FC236}">
                  <a16:creationId xmlns:a16="http://schemas.microsoft.com/office/drawing/2014/main" id="{425F407A-D6E4-46AB-8F8A-E4E98285E919}"/>
                </a:ext>
              </a:extLst>
            </p:cNvPr>
            <p:cNvSpPr/>
            <p:nvPr/>
          </p:nvSpPr>
          <p:spPr>
            <a:xfrm rot="14295580">
              <a:off x="9525686" y="3979186"/>
              <a:ext cx="377954" cy="376033"/>
            </a:xfrm>
            <a:prstGeom prst="moon">
              <a:avLst>
                <a:gd name="adj" fmla="val 8750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79E9A76F-FAB0-40E4-8EA6-3329C927AD5C}"/>
                </a:ext>
              </a:extLst>
            </p:cNvPr>
            <p:cNvSpPr/>
            <p:nvPr/>
          </p:nvSpPr>
          <p:spPr>
            <a:xfrm rot="17507754">
              <a:off x="10005709" y="3968796"/>
              <a:ext cx="377954" cy="376033"/>
            </a:xfrm>
            <a:prstGeom prst="moon">
              <a:avLst>
                <a:gd name="adj" fmla="val 8750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284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47EFC56A-B891-4AC7-8CD0-376E89ADB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9FBB4B-7FDE-4BEE-9CE6-C967FBC2DB8F}"/>
              </a:ext>
            </a:extLst>
          </p:cNvPr>
          <p:cNvSpPr txBox="1"/>
          <p:nvPr/>
        </p:nvSpPr>
        <p:spPr>
          <a:xfrm>
            <a:off x="596684"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By Faith and Through Faith</a:t>
            </a:r>
          </a:p>
        </p:txBody>
      </p:sp>
      <p:sp>
        <p:nvSpPr>
          <p:cNvPr id="5" name="Rectangle 4">
            <a:extLst>
              <a:ext uri="{FF2B5EF4-FFF2-40B4-BE49-F238E27FC236}">
                <a16:creationId xmlns:a16="http://schemas.microsoft.com/office/drawing/2014/main" id="{1946030F-57D7-4D4E-99BF-945309F31A5C}"/>
              </a:ext>
            </a:extLst>
          </p:cNvPr>
          <p:cNvSpPr/>
          <p:nvPr/>
        </p:nvSpPr>
        <p:spPr>
          <a:xfrm>
            <a:off x="115077" y="6488668"/>
            <a:ext cx="1476879" cy="369332"/>
          </a:xfrm>
          <a:prstGeom prst="rect">
            <a:avLst/>
          </a:prstGeom>
        </p:spPr>
        <p:txBody>
          <a:bodyPr wrap="none">
            <a:spAutoFit/>
          </a:bodyPr>
          <a:lstStyle/>
          <a:p>
            <a:r>
              <a:rPr lang="en-US" dirty="0">
                <a:solidFill>
                  <a:schemeClr val="bg1"/>
                </a:solidFill>
                <a:latin typeface="Calibri" panose="020F0502020204030204" pitchFamily="34" charset="0"/>
              </a:rPr>
              <a:t>Hebrews 11:6</a:t>
            </a:r>
            <a:endParaRPr lang="en-US" dirty="0"/>
          </a:p>
        </p:txBody>
      </p:sp>
      <p:sp>
        <p:nvSpPr>
          <p:cNvPr id="6" name="Rectangle 5">
            <a:extLst>
              <a:ext uri="{FF2B5EF4-FFF2-40B4-BE49-F238E27FC236}">
                <a16:creationId xmlns:a16="http://schemas.microsoft.com/office/drawing/2014/main" id="{D9C7AAD1-B77A-41A6-A032-EE428BFCF6AE}"/>
              </a:ext>
            </a:extLst>
          </p:cNvPr>
          <p:cNvSpPr/>
          <p:nvPr/>
        </p:nvSpPr>
        <p:spPr>
          <a:xfrm>
            <a:off x="4093881" y="1745348"/>
            <a:ext cx="3502380" cy="1323439"/>
          </a:xfrm>
          <a:prstGeom prst="rect">
            <a:avLst/>
          </a:prstGeom>
        </p:spPr>
        <p:txBody>
          <a:bodyPr wrap="square">
            <a:spAutoFit/>
          </a:bodyPr>
          <a:lstStyle/>
          <a:p>
            <a:pPr algn="ctr"/>
            <a:r>
              <a:rPr lang="en-US" sz="2000" dirty="0">
                <a:solidFill>
                  <a:schemeClr val="bg1"/>
                </a:solidFill>
                <a:latin typeface="Calibri" panose="020F0502020204030204" pitchFamily="34" charset="0"/>
              </a:rPr>
              <a:t>“moved with fear” means that Noah acted with hope and assurance based on God’s guidance</a:t>
            </a:r>
            <a:endParaRPr lang="en-US" sz="2000" dirty="0">
              <a:solidFill>
                <a:schemeClr val="bg1"/>
              </a:solidFill>
            </a:endParaRPr>
          </a:p>
        </p:txBody>
      </p:sp>
      <p:grpSp>
        <p:nvGrpSpPr>
          <p:cNvPr id="7" name="Group 6">
            <a:extLst>
              <a:ext uri="{FF2B5EF4-FFF2-40B4-BE49-F238E27FC236}">
                <a16:creationId xmlns:a16="http://schemas.microsoft.com/office/drawing/2014/main" id="{7CBC433A-7C3C-4910-BFE3-B951CB9B6F2B}"/>
              </a:ext>
            </a:extLst>
          </p:cNvPr>
          <p:cNvGrpSpPr/>
          <p:nvPr/>
        </p:nvGrpSpPr>
        <p:grpSpPr>
          <a:xfrm>
            <a:off x="1934500" y="3456556"/>
            <a:ext cx="3545083" cy="3383688"/>
            <a:chOff x="5106581" y="1098184"/>
            <a:chExt cx="3545083" cy="3383688"/>
          </a:xfrm>
        </p:grpSpPr>
        <p:grpSp>
          <p:nvGrpSpPr>
            <p:cNvPr id="8" name="Group 7">
              <a:extLst>
                <a:ext uri="{FF2B5EF4-FFF2-40B4-BE49-F238E27FC236}">
                  <a16:creationId xmlns:a16="http://schemas.microsoft.com/office/drawing/2014/main" id="{715EF1B0-FCCC-412A-AD12-A87D88D6D2CC}"/>
                </a:ext>
              </a:extLst>
            </p:cNvPr>
            <p:cNvGrpSpPr/>
            <p:nvPr/>
          </p:nvGrpSpPr>
          <p:grpSpPr>
            <a:xfrm>
              <a:off x="5106581" y="1098184"/>
              <a:ext cx="3545083" cy="3383688"/>
              <a:chOff x="5106581" y="1098184"/>
              <a:chExt cx="3545083" cy="3383688"/>
            </a:xfrm>
          </p:grpSpPr>
          <p:grpSp>
            <p:nvGrpSpPr>
              <p:cNvPr id="10" name="Group 9">
                <a:extLst>
                  <a:ext uri="{FF2B5EF4-FFF2-40B4-BE49-F238E27FC236}">
                    <a16:creationId xmlns:a16="http://schemas.microsoft.com/office/drawing/2014/main" id="{150FF4DE-C90E-4816-8090-D96C99C53DB4}"/>
                  </a:ext>
                </a:extLst>
              </p:cNvPr>
              <p:cNvGrpSpPr/>
              <p:nvPr/>
            </p:nvGrpSpPr>
            <p:grpSpPr>
              <a:xfrm>
                <a:off x="5200783" y="1098184"/>
                <a:ext cx="3450881" cy="3383688"/>
                <a:chOff x="609599" y="833642"/>
                <a:chExt cx="7941747" cy="5771225"/>
              </a:xfrm>
            </p:grpSpPr>
            <p:grpSp>
              <p:nvGrpSpPr>
                <p:cNvPr id="74" name="Group 14">
                  <a:extLst>
                    <a:ext uri="{FF2B5EF4-FFF2-40B4-BE49-F238E27FC236}">
                      <a16:creationId xmlns:a16="http://schemas.microsoft.com/office/drawing/2014/main" id="{C6040F7D-316D-448E-9730-FCA953FA7644}"/>
                    </a:ext>
                  </a:extLst>
                </p:cNvPr>
                <p:cNvGrpSpPr/>
                <p:nvPr/>
              </p:nvGrpSpPr>
              <p:grpSpPr>
                <a:xfrm rot="10800000">
                  <a:off x="7696200" y="5257800"/>
                  <a:ext cx="621450" cy="1347067"/>
                  <a:chOff x="7010400" y="381000"/>
                  <a:chExt cx="762000" cy="2033666"/>
                </a:xfrm>
              </p:grpSpPr>
              <p:sp>
                <p:nvSpPr>
                  <p:cNvPr id="87" name="Rounded Rectangle 29">
                    <a:extLst>
                      <a:ext uri="{FF2B5EF4-FFF2-40B4-BE49-F238E27FC236}">
                        <a16:creationId xmlns:a16="http://schemas.microsoft.com/office/drawing/2014/main" id="{428DF07D-A3C5-47F9-8D4D-7A1BB82FE564}"/>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E6A1471-EEC9-4B65-9F53-6EDCE2F735C9}"/>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1">
                  <a:extLst>
                    <a:ext uri="{FF2B5EF4-FFF2-40B4-BE49-F238E27FC236}">
                      <a16:creationId xmlns:a16="http://schemas.microsoft.com/office/drawing/2014/main" id="{305DC14F-648A-48E7-9476-949DD77ACF77}"/>
                    </a:ext>
                  </a:extLst>
                </p:cNvPr>
                <p:cNvGrpSpPr/>
                <p:nvPr/>
              </p:nvGrpSpPr>
              <p:grpSpPr>
                <a:xfrm rot="10800000">
                  <a:off x="939238" y="4923502"/>
                  <a:ext cx="621450" cy="1347067"/>
                  <a:chOff x="7010400" y="381000"/>
                  <a:chExt cx="762000" cy="2033666"/>
                </a:xfrm>
              </p:grpSpPr>
              <p:sp>
                <p:nvSpPr>
                  <p:cNvPr id="85" name="Rounded Rectangle 27">
                    <a:extLst>
                      <a:ext uri="{FF2B5EF4-FFF2-40B4-BE49-F238E27FC236}">
                        <a16:creationId xmlns:a16="http://schemas.microsoft.com/office/drawing/2014/main" id="{66DF49EA-184F-4869-B51A-925791538BFF}"/>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3A2D39B-3E64-437E-ABA2-72A18DED64AE}"/>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Wave 2">
                  <a:extLst>
                    <a:ext uri="{FF2B5EF4-FFF2-40B4-BE49-F238E27FC236}">
                      <a16:creationId xmlns:a16="http://schemas.microsoft.com/office/drawing/2014/main" id="{BCAB5651-8CC4-4906-8570-AF1ADF9F906B}"/>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an 3">
                  <a:extLst>
                    <a:ext uri="{FF2B5EF4-FFF2-40B4-BE49-F238E27FC236}">
                      <a16:creationId xmlns:a16="http://schemas.microsoft.com/office/drawing/2014/main" id="{4839B061-352E-4CB4-B8D9-B63EA4A7AF11}"/>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an 1">
                  <a:extLst>
                    <a:ext uri="{FF2B5EF4-FFF2-40B4-BE49-F238E27FC236}">
                      <a16:creationId xmlns:a16="http://schemas.microsoft.com/office/drawing/2014/main" id="{3A098CE6-59B5-4417-9675-8162B4247394}"/>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F00FB4BE-FF7A-4DCC-B7A6-D63F110EF4AC}"/>
                    </a:ext>
                  </a:extLst>
                </p:cNvPr>
                <p:cNvGrpSpPr/>
                <p:nvPr/>
              </p:nvGrpSpPr>
              <p:grpSpPr>
                <a:xfrm>
                  <a:off x="899460" y="833642"/>
                  <a:ext cx="621450" cy="986197"/>
                  <a:chOff x="7031201" y="834275"/>
                  <a:chExt cx="762000" cy="1488861"/>
                </a:xfrm>
              </p:grpSpPr>
              <p:sp>
                <p:nvSpPr>
                  <p:cNvPr id="83" name="Rounded Rectangle 25">
                    <a:extLst>
                      <a:ext uri="{FF2B5EF4-FFF2-40B4-BE49-F238E27FC236}">
                        <a16:creationId xmlns:a16="http://schemas.microsoft.com/office/drawing/2014/main" id="{69900FFB-6CBD-47BE-8E98-E12967A5EC64}"/>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5">
                    <a:extLst>
                      <a:ext uri="{FF2B5EF4-FFF2-40B4-BE49-F238E27FC236}">
                        <a16:creationId xmlns:a16="http://schemas.microsoft.com/office/drawing/2014/main" id="{F91CEDB4-73CF-41C2-B2DC-A3F4CDE42AA9}"/>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40D83294-B0CA-45A3-AE08-BF5AF2F77AE4}"/>
                    </a:ext>
                  </a:extLst>
                </p:cNvPr>
                <p:cNvGrpSpPr/>
                <p:nvPr/>
              </p:nvGrpSpPr>
              <p:grpSpPr>
                <a:xfrm>
                  <a:off x="7646520" y="1148254"/>
                  <a:ext cx="621450" cy="1017899"/>
                  <a:chOff x="7087348" y="824753"/>
                  <a:chExt cx="762000" cy="1536722"/>
                </a:xfrm>
              </p:grpSpPr>
              <p:sp>
                <p:nvSpPr>
                  <p:cNvPr id="81" name="Rounded Rectangle 23">
                    <a:extLst>
                      <a:ext uri="{FF2B5EF4-FFF2-40B4-BE49-F238E27FC236}">
                        <a16:creationId xmlns:a16="http://schemas.microsoft.com/office/drawing/2014/main" id="{55B0341F-4FF3-46F7-B9CB-CE18FF57849D}"/>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514CC88-24F3-4EEF-A0E7-D18F3BBFA8A3}"/>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a:extLst>
                  <a:ext uri="{FF2B5EF4-FFF2-40B4-BE49-F238E27FC236}">
                    <a16:creationId xmlns:a16="http://schemas.microsoft.com/office/drawing/2014/main" id="{66D9FBA0-2761-4C13-88BE-A37FDDADEC04}"/>
                  </a:ext>
                </a:extLst>
              </p:cNvPr>
              <p:cNvSpPr txBox="1"/>
              <p:nvPr/>
            </p:nvSpPr>
            <p:spPr>
              <a:xfrm rot="16200000">
                <a:off x="4391398" y="2437612"/>
                <a:ext cx="2076697" cy="646331"/>
              </a:xfrm>
              <a:prstGeom prst="rect">
                <a:avLst/>
              </a:prstGeom>
              <a:noFill/>
            </p:spPr>
            <p:txBody>
              <a:bodyPr wrap="square" rtlCol="0">
                <a:spAutoFit/>
              </a:bodyPr>
              <a:lstStyle/>
              <a:p>
                <a:pPr algn="ctr"/>
                <a:r>
                  <a:rPr lang="en-US" sz="3600" dirty="0">
                    <a:solidFill>
                      <a:schemeClr val="bg2">
                        <a:lumMod val="75000"/>
                      </a:schemeClr>
                    </a:solidFill>
                  </a:rPr>
                  <a:t>Abraham</a:t>
                </a:r>
              </a:p>
            </p:txBody>
          </p:sp>
          <p:grpSp>
            <p:nvGrpSpPr>
              <p:cNvPr id="12" name="Group 11">
                <a:extLst>
                  <a:ext uri="{FF2B5EF4-FFF2-40B4-BE49-F238E27FC236}">
                    <a16:creationId xmlns:a16="http://schemas.microsoft.com/office/drawing/2014/main" id="{89179322-F95B-44C4-BF9D-B315E954A6DC}"/>
                  </a:ext>
                </a:extLst>
              </p:cNvPr>
              <p:cNvGrpSpPr/>
              <p:nvPr/>
            </p:nvGrpSpPr>
            <p:grpSpPr>
              <a:xfrm>
                <a:off x="6523632" y="1810506"/>
                <a:ext cx="967846" cy="1945018"/>
                <a:chOff x="3810000" y="553998"/>
                <a:chExt cx="1839832" cy="3482238"/>
              </a:xfrm>
            </p:grpSpPr>
            <p:sp>
              <p:nvSpPr>
                <p:cNvPr id="13" name="Cloud 12">
                  <a:extLst>
                    <a:ext uri="{FF2B5EF4-FFF2-40B4-BE49-F238E27FC236}">
                      <a16:creationId xmlns:a16="http://schemas.microsoft.com/office/drawing/2014/main" id="{A30ACAFA-57F5-4D04-A539-2C056BB23D5A}"/>
                    </a:ext>
                  </a:extLst>
                </p:cNvPr>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F49CBD14-5A38-41B2-BB26-B91AB01C23AF}"/>
                    </a:ext>
                  </a:extLst>
                </p:cNvPr>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EDC7A0B-F53E-4BA4-BCB2-134D02745CC9}"/>
                    </a:ext>
                  </a:extLst>
                </p:cNvPr>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C739B62-229B-44D8-83BA-E9D70D97DADD}"/>
                    </a:ext>
                  </a:extLst>
                </p:cNvPr>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a:extLst>
                    <a:ext uri="{FF2B5EF4-FFF2-40B4-BE49-F238E27FC236}">
                      <a16:creationId xmlns:a16="http://schemas.microsoft.com/office/drawing/2014/main" id="{A06880CA-B42E-4C3B-9B09-C0B4BC7895B5}"/>
                    </a:ext>
                  </a:extLst>
                </p:cNvPr>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a:extLst>
                    <a:ext uri="{FF2B5EF4-FFF2-40B4-BE49-F238E27FC236}">
                      <a16:creationId xmlns:a16="http://schemas.microsoft.com/office/drawing/2014/main" id="{CC8F5343-FAC8-4960-93FF-DCA421E4AEE2}"/>
                    </a:ext>
                  </a:extLst>
                </p:cNvPr>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92314A-9E72-414D-B85C-EA6C67CC38B9}"/>
                    </a:ext>
                  </a:extLst>
                </p:cNvPr>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B9BFA8-BC22-40D7-9D5B-8582CAABE8B2}"/>
                    </a:ext>
                  </a:extLst>
                </p:cNvPr>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a:extLst>
                    <a:ext uri="{FF2B5EF4-FFF2-40B4-BE49-F238E27FC236}">
                      <a16:creationId xmlns:a16="http://schemas.microsoft.com/office/drawing/2014/main" id="{F168264D-88C5-416A-9577-231AD870435B}"/>
                    </a:ext>
                  </a:extLst>
                </p:cNvPr>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Extract 21">
                  <a:extLst>
                    <a:ext uri="{FF2B5EF4-FFF2-40B4-BE49-F238E27FC236}">
                      <a16:creationId xmlns:a16="http://schemas.microsoft.com/office/drawing/2014/main" id="{F5FFE94A-0C1C-42CA-9FAC-F73CFC2510D3}"/>
                    </a:ext>
                  </a:extLst>
                </p:cNvPr>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41">
                  <a:extLst>
                    <a:ext uri="{FF2B5EF4-FFF2-40B4-BE49-F238E27FC236}">
                      <a16:creationId xmlns:a16="http://schemas.microsoft.com/office/drawing/2014/main" id="{EFBFF9C3-BE22-44F3-B5B7-71CD11BB0D68}"/>
                    </a:ext>
                  </a:extLst>
                </p:cNvPr>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62">
                  <a:extLst>
                    <a:ext uri="{FF2B5EF4-FFF2-40B4-BE49-F238E27FC236}">
                      <a16:creationId xmlns:a16="http://schemas.microsoft.com/office/drawing/2014/main" id="{545157C8-4CC8-4097-B1F7-BF33D160E49C}"/>
                    </a:ext>
                  </a:extLst>
                </p:cNvPr>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1715CA4C-C2A0-4BCA-99D8-B9501123F271}"/>
                    </a:ext>
                  </a:extLst>
                </p:cNvPr>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46">
                  <a:extLst>
                    <a:ext uri="{FF2B5EF4-FFF2-40B4-BE49-F238E27FC236}">
                      <a16:creationId xmlns:a16="http://schemas.microsoft.com/office/drawing/2014/main" id="{509733BF-DE5C-4CE8-900F-7012780C0764}"/>
                    </a:ext>
                  </a:extLst>
                </p:cNvPr>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F115C5FA-029B-437D-971F-1C6C1B6FB5AD}"/>
                    </a:ext>
                  </a:extLst>
                </p:cNvPr>
                <p:cNvGrpSpPr/>
                <p:nvPr/>
              </p:nvGrpSpPr>
              <p:grpSpPr>
                <a:xfrm>
                  <a:off x="4220061" y="818482"/>
                  <a:ext cx="938018" cy="300171"/>
                  <a:chOff x="1756756" y="4876800"/>
                  <a:chExt cx="4088873" cy="1308463"/>
                </a:xfrm>
              </p:grpSpPr>
              <p:grpSp>
                <p:nvGrpSpPr>
                  <p:cNvPr id="60" name="Group 59">
                    <a:extLst>
                      <a:ext uri="{FF2B5EF4-FFF2-40B4-BE49-F238E27FC236}">
                        <a16:creationId xmlns:a16="http://schemas.microsoft.com/office/drawing/2014/main" id="{30AE5ADE-CE23-41D7-B5D7-B06B209DADF4}"/>
                      </a:ext>
                    </a:extLst>
                  </p:cNvPr>
                  <p:cNvGrpSpPr/>
                  <p:nvPr/>
                </p:nvGrpSpPr>
                <p:grpSpPr>
                  <a:xfrm>
                    <a:off x="1756756" y="4876800"/>
                    <a:ext cx="1367444" cy="1295400"/>
                    <a:chOff x="1756756" y="4876800"/>
                    <a:chExt cx="1367444" cy="1295400"/>
                  </a:xfrm>
                </p:grpSpPr>
                <p:sp>
                  <p:nvSpPr>
                    <p:cNvPr id="71" name="Quad Arrow Callout 20">
                      <a:extLst>
                        <a:ext uri="{FF2B5EF4-FFF2-40B4-BE49-F238E27FC236}">
                          <a16:creationId xmlns:a16="http://schemas.microsoft.com/office/drawing/2014/main" id="{454E08AA-1B2B-4FC6-948D-7704D1DAEC8A}"/>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104">
                      <a:extLst>
                        <a:ext uri="{FF2B5EF4-FFF2-40B4-BE49-F238E27FC236}">
                          <a16:creationId xmlns:a16="http://schemas.microsoft.com/office/drawing/2014/main" id="{B862B00A-37FE-409D-94DB-6216D9BA00A9}"/>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105">
                      <a:extLst>
                        <a:ext uri="{FF2B5EF4-FFF2-40B4-BE49-F238E27FC236}">
                          <a16:creationId xmlns:a16="http://schemas.microsoft.com/office/drawing/2014/main" id="{09D59B09-C2FB-4699-8516-7C8735F3BAC9}"/>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BFFF3A1C-0763-4300-BA01-4D67C4FFC307}"/>
                      </a:ext>
                    </a:extLst>
                  </p:cNvPr>
                  <p:cNvGrpSpPr/>
                  <p:nvPr/>
                </p:nvGrpSpPr>
                <p:grpSpPr>
                  <a:xfrm>
                    <a:off x="3119647" y="4889863"/>
                    <a:ext cx="1367444" cy="1295400"/>
                    <a:chOff x="1756756" y="4876800"/>
                    <a:chExt cx="1367444" cy="1295400"/>
                  </a:xfrm>
                </p:grpSpPr>
                <p:sp>
                  <p:nvSpPr>
                    <p:cNvPr id="68" name="Quad Arrow Callout 107">
                      <a:extLst>
                        <a:ext uri="{FF2B5EF4-FFF2-40B4-BE49-F238E27FC236}">
                          <a16:creationId xmlns:a16="http://schemas.microsoft.com/office/drawing/2014/main" id="{97C213DC-1266-402C-A227-87A699564310}"/>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108">
                      <a:extLst>
                        <a:ext uri="{FF2B5EF4-FFF2-40B4-BE49-F238E27FC236}">
                          <a16:creationId xmlns:a16="http://schemas.microsoft.com/office/drawing/2014/main" id="{7F292CBC-7AB6-4B73-BC32-CB6342B2FE23}"/>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109">
                      <a:extLst>
                        <a:ext uri="{FF2B5EF4-FFF2-40B4-BE49-F238E27FC236}">
                          <a16:creationId xmlns:a16="http://schemas.microsoft.com/office/drawing/2014/main" id="{31224020-E0AB-44D3-A9B3-CC5489747625}"/>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CD86058D-E5AE-459A-9D74-3EDCEF35C9A9}"/>
                      </a:ext>
                    </a:extLst>
                  </p:cNvPr>
                  <p:cNvGrpSpPr/>
                  <p:nvPr/>
                </p:nvGrpSpPr>
                <p:grpSpPr>
                  <a:xfrm>
                    <a:off x="4478185" y="4889863"/>
                    <a:ext cx="1367444" cy="1295400"/>
                    <a:chOff x="1756756" y="4876800"/>
                    <a:chExt cx="1367444" cy="1295400"/>
                  </a:xfrm>
                </p:grpSpPr>
                <p:sp>
                  <p:nvSpPr>
                    <p:cNvPr id="65" name="Quad Arrow Callout 111">
                      <a:extLst>
                        <a:ext uri="{FF2B5EF4-FFF2-40B4-BE49-F238E27FC236}">
                          <a16:creationId xmlns:a16="http://schemas.microsoft.com/office/drawing/2014/main" id="{73824EF5-0AA5-4F10-A557-61709F90BFC7}"/>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112">
                      <a:extLst>
                        <a:ext uri="{FF2B5EF4-FFF2-40B4-BE49-F238E27FC236}">
                          <a16:creationId xmlns:a16="http://schemas.microsoft.com/office/drawing/2014/main" id="{BAA38CA7-ED2A-46BE-A58F-3BDF365993F5}"/>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113">
                      <a:extLst>
                        <a:ext uri="{FF2B5EF4-FFF2-40B4-BE49-F238E27FC236}">
                          <a16:creationId xmlns:a16="http://schemas.microsoft.com/office/drawing/2014/main" id="{DF97114E-B93D-4213-B6CF-76698AA515B5}"/>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Quad Arrow Callout 114">
                    <a:extLst>
                      <a:ext uri="{FF2B5EF4-FFF2-40B4-BE49-F238E27FC236}">
                        <a16:creationId xmlns:a16="http://schemas.microsoft.com/office/drawing/2014/main" id="{563C94C4-C691-4958-9987-5A5FFBC77F06}"/>
                      </a:ext>
                    </a:extLst>
                  </p:cNvPr>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115">
                    <a:extLst>
                      <a:ext uri="{FF2B5EF4-FFF2-40B4-BE49-F238E27FC236}">
                        <a16:creationId xmlns:a16="http://schemas.microsoft.com/office/drawing/2014/main" id="{B6FAFB22-1AA3-48A2-9402-323415C96E75}"/>
                      </a:ext>
                    </a:extLst>
                  </p:cNvPr>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17BFAEC-985B-459B-BDFB-9471C6ACF8EE}"/>
                    </a:ext>
                  </a:extLst>
                </p:cNvPr>
                <p:cNvGrpSpPr/>
                <p:nvPr/>
              </p:nvGrpSpPr>
              <p:grpSpPr>
                <a:xfrm rot="17531393">
                  <a:off x="4356564" y="2143638"/>
                  <a:ext cx="938018" cy="300171"/>
                  <a:chOff x="1756756" y="4876800"/>
                  <a:chExt cx="4088873" cy="1308463"/>
                </a:xfrm>
              </p:grpSpPr>
              <p:grpSp>
                <p:nvGrpSpPr>
                  <p:cNvPr id="46" name="Group 45">
                    <a:extLst>
                      <a:ext uri="{FF2B5EF4-FFF2-40B4-BE49-F238E27FC236}">
                        <a16:creationId xmlns:a16="http://schemas.microsoft.com/office/drawing/2014/main" id="{E6F14F8F-928C-4738-BC06-4EE2F71AEADF}"/>
                      </a:ext>
                    </a:extLst>
                  </p:cNvPr>
                  <p:cNvGrpSpPr/>
                  <p:nvPr/>
                </p:nvGrpSpPr>
                <p:grpSpPr>
                  <a:xfrm>
                    <a:off x="1756756" y="4876800"/>
                    <a:ext cx="1367444" cy="1295400"/>
                    <a:chOff x="1756756" y="4876800"/>
                    <a:chExt cx="1367444" cy="1295400"/>
                  </a:xfrm>
                </p:grpSpPr>
                <p:sp>
                  <p:nvSpPr>
                    <p:cNvPr id="57" name="Quad Arrow Callout 129">
                      <a:extLst>
                        <a:ext uri="{FF2B5EF4-FFF2-40B4-BE49-F238E27FC236}">
                          <a16:creationId xmlns:a16="http://schemas.microsoft.com/office/drawing/2014/main" id="{740FA529-0940-4401-B839-E328648909BF}"/>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Callout 130">
                      <a:extLst>
                        <a:ext uri="{FF2B5EF4-FFF2-40B4-BE49-F238E27FC236}">
                          <a16:creationId xmlns:a16="http://schemas.microsoft.com/office/drawing/2014/main" id="{C1EBBD98-1FCF-4794-855D-26CD071FC87A}"/>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131">
                      <a:extLst>
                        <a:ext uri="{FF2B5EF4-FFF2-40B4-BE49-F238E27FC236}">
                          <a16:creationId xmlns:a16="http://schemas.microsoft.com/office/drawing/2014/main" id="{C311ED7D-60F4-4773-B1B1-AE273A4F735E}"/>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3B4326EE-EC83-4ECB-B5AE-D7F3B0A472E8}"/>
                      </a:ext>
                    </a:extLst>
                  </p:cNvPr>
                  <p:cNvGrpSpPr/>
                  <p:nvPr/>
                </p:nvGrpSpPr>
                <p:grpSpPr>
                  <a:xfrm>
                    <a:off x="3119647" y="4889863"/>
                    <a:ext cx="1367444" cy="1295400"/>
                    <a:chOff x="1756756" y="4876800"/>
                    <a:chExt cx="1367444" cy="1295400"/>
                  </a:xfrm>
                </p:grpSpPr>
                <p:sp>
                  <p:nvSpPr>
                    <p:cNvPr id="54" name="Quad Arrow Callout 126">
                      <a:extLst>
                        <a:ext uri="{FF2B5EF4-FFF2-40B4-BE49-F238E27FC236}">
                          <a16:creationId xmlns:a16="http://schemas.microsoft.com/office/drawing/2014/main" id="{59681865-6C5D-42FF-912D-EC99681CEAE2}"/>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127">
                      <a:extLst>
                        <a:ext uri="{FF2B5EF4-FFF2-40B4-BE49-F238E27FC236}">
                          <a16:creationId xmlns:a16="http://schemas.microsoft.com/office/drawing/2014/main" id="{0D572B9E-0684-4EC1-9DF7-AF0215BFD76A}"/>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128">
                      <a:extLst>
                        <a:ext uri="{FF2B5EF4-FFF2-40B4-BE49-F238E27FC236}">
                          <a16:creationId xmlns:a16="http://schemas.microsoft.com/office/drawing/2014/main" id="{02DF7FA4-C595-4F6D-B2C4-DD24C6C330D7}"/>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125BA6B4-0BF1-4AC5-8A8D-3642F8C93091}"/>
                      </a:ext>
                    </a:extLst>
                  </p:cNvPr>
                  <p:cNvGrpSpPr/>
                  <p:nvPr/>
                </p:nvGrpSpPr>
                <p:grpSpPr>
                  <a:xfrm>
                    <a:off x="4478185" y="4889863"/>
                    <a:ext cx="1367444" cy="1295400"/>
                    <a:chOff x="1756756" y="4876800"/>
                    <a:chExt cx="1367444" cy="1295400"/>
                  </a:xfrm>
                </p:grpSpPr>
                <p:sp>
                  <p:nvSpPr>
                    <p:cNvPr id="51" name="Quad Arrow Callout 123">
                      <a:extLst>
                        <a:ext uri="{FF2B5EF4-FFF2-40B4-BE49-F238E27FC236}">
                          <a16:creationId xmlns:a16="http://schemas.microsoft.com/office/drawing/2014/main" id="{66CEB102-C075-4362-BD71-24C8CE397812}"/>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124">
                      <a:extLst>
                        <a:ext uri="{FF2B5EF4-FFF2-40B4-BE49-F238E27FC236}">
                          <a16:creationId xmlns:a16="http://schemas.microsoft.com/office/drawing/2014/main" id="{31DF5D7B-6CC4-4BC6-8BBA-B200DEE6DB57}"/>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125">
                      <a:extLst>
                        <a:ext uri="{FF2B5EF4-FFF2-40B4-BE49-F238E27FC236}">
                          <a16:creationId xmlns:a16="http://schemas.microsoft.com/office/drawing/2014/main" id="{04AC1EB3-7ADA-4242-AE49-16BFD7D73A0D}"/>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Quad Arrow Callout 121">
                    <a:extLst>
                      <a:ext uri="{FF2B5EF4-FFF2-40B4-BE49-F238E27FC236}">
                        <a16:creationId xmlns:a16="http://schemas.microsoft.com/office/drawing/2014/main" id="{4126D5D1-52FC-426E-A43D-D305DD2C81C1}"/>
                      </a:ext>
                    </a:extLst>
                  </p:cNvPr>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122">
                    <a:extLst>
                      <a:ext uri="{FF2B5EF4-FFF2-40B4-BE49-F238E27FC236}">
                        <a16:creationId xmlns:a16="http://schemas.microsoft.com/office/drawing/2014/main" id="{019A0AF3-0E19-4E3D-9DB8-61B9BD1B909D}"/>
                      </a:ext>
                    </a:extLst>
                  </p:cNvPr>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52FA076-780B-4EE2-B370-07C4D892C61C}"/>
                    </a:ext>
                  </a:extLst>
                </p:cNvPr>
                <p:cNvGrpSpPr/>
                <p:nvPr/>
              </p:nvGrpSpPr>
              <p:grpSpPr>
                <a:xfrm rot="17531393">
                  <a:off x="3995156" y="3097226"/>
                  <a:ext cx="938018" cy="300171"/>
                  <a:chOff x="1756756" y="4876800"/>
                  <a:chExt cx="4088873" cy="1308463"/>
                </a:xfrm>
              </p:grpSpPr>
              <p:grpSp>
                <p:nvGrpSpPr>
                  <p:cNvPr id="32" name="Group 31">
                    <a:extLst>
                      <a:ext uri="{FF2B5EF4-FFF2-40B4-BE49-F238E27FC236}">
                        <a16:creationId xmlns:a16="http://schemas.microsoft.com/office/drawing/2014/main" id="{517F9370-D6DF-4114-816C-4B8C12D7806E}"/>
                      </a:ext>
                    </a:extLst>
                  </p:cNvPr>
                  <p:cNvGrpSpPr/>
                  <p:nvPr/>
                </p:nvGrpSpPr>
                <p:grpSpPr>
                  <a:xfrm>
                    <a:off x="1756756" y="4876800"/>
                    <a:ext cx="1367444" cy="1295400"/>
                    <a:chOff x="1756756" y="4876800"/>
                    <a:chExt cx="1367444" cy="1295400"/>
                  </a:xfrm>
                </p:grpSpPr>
                <p:sp>
                  <p:nvSpPr>
                    <p:cNvPr id="43" name="Quad Arrow Callout 144">
                      <a:extLst>
                        <a:ext uri="{FF2B5EF4-FFF2-40B4-BE49-F238E27FC236}">
                          <a16:creationId xmlns:a16="http://schemas.microsoft.com/office/drawing/2014/main" id="{259CB18C-DF91-490C-9F6D-E90574960F99}"/>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Callout 145">
                      <a:extLst>
                        <a:ext uri="{FF2B5EF4-FFF2-40B4-BE49-F238E27FC236}">
                          <a16:creationId xmlns:a16="http://schemas.microsoft.com/office/drawing/2014/main" id="{CD4B8347-ED58-4E93-9309-DA721CCD7D27}"/>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146">
                      <a:extLst>
                        <a:ext uri="{FF2B5EF4-FFF2-40B4-BE49-F238E27FC236}">
                          <a16:creationId xmlns:a16="http://schemas.microsoft.com/office/drawing/2014/main" id="{CB787773-7EE7-4A06-BEC2-7A43C0932E63}"/>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CAC3AF0-5DFA-469A-B2D3-470AF4BC044D}"/>
                      </a:ext>
                    </a:extLst>
                  </p:cNvPr>
                  <p:cNvGrpSpPr/>
                  <p:nvPr/>
                </p:nvGrpSpPr>
                <p:grpSpPr>
                  <a:xfrm>
                    <a:off x="3119647" y="4889863"/>
                    <a:ext cx="1367444" cy="1295400"/>
                    <a:chOff x="1756756" y="4876800"/>
                    <a:chExt cx="1367444" cy="1295400"/>
                  </a:xfrm>
                </p:grpSpPr>
                <p:sp>
                  <p:nvSpPr>
                    <p:cNvPr id="40" name="Quad Arrow Callout 141">
                      <a:extLst>
                        <a:ext uri="{FF2B5EF4-FFF2-40B4-BE49-F238E27FC236}">
                          <a16:creationId xmlns:a16="http://schemas.microsoft.com/office/drawing/2014/main" id="{332A7894-D18F-4512-BC1D-D084680BAF42}"/>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142">
                      <a:extLst>
                        <a:ext uri="{FF2B5EF4-FFF2-40B4-BE49-F238E27FC236}">
                          <a16:creationId xmlns:a16="http://schemas.microsoft.com/office/drawing/2014/main" id="{EA9072D5-C4FD-4CAD-8133-F36EC13BDC6D}"/>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Callout 143">
                      <a:extLst>
                        <a:ext uri="{FF2B5EF4-FFF2-40B4-BE49-F238E27FC236}">
                          <a16:creationId xmlns:a16="http://schemas.microsoft.com/office/drawing/2014/main" id="{4FFB7CAE-0235-4C96-82F1-6359FEFF9682}"/>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D829AEC7-91EC-49A1-B5CC-305BB9736EFE}"/>
                      </a:ext>
                    </a:extLst>
                  </p:cNvPr>
                  <p:cNvGrpSpPr/>
                  <p:nvPr/>
                </p:nvGrpSpPr>
                <p:grpSpPr>
                  <a:xfrm>
                    <a:off x="4478185" y="4889863"/>
                    <a:ext cx="1367444" cy="1295400"/>
                    <a:chOff x="1756756" y="4876800"/>
                    <a:chExt cx="1367444" cy="1295400"/>
                  </a:xfrm>
                </p:grpSpPr>
                <p:sp>
                  <p:nvSpPr>
                    <p:cNvPr id="37" name="Quad Arrow Callout 138">
                      <a:extLst>
                        <a:ext uri="{FF2B5EF4-FFF2-40B4-BE49-F238E27FC236}">
                          <a16:creationId xmlns:a16="http://schemas.microsoft.com/office/drawing/2014/main" id="{66AD382C-6E70-4379-8CA6-4618082D7287}"/>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139">
                      <a:extLst>
                        <a:ext uri="{FF2B5EF4-FFF2-40B4-BE49-F238E27FC236}">
                          <a16:creationId xmlns:a16="http://schemas.microsoft.com/office/drawing/2014/main" id="{E6470914-2048-4ACF-82BA-74C4393AF678}"/>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140">
                      <a:extLst>
                        <a:ext uri="{FF2B5EF4-FFF2-40B4-BE49-F238E27FC236}">
                          <a16:creationId xmlns:a16="http://schemas.microsoft.com/office/drawing/2014/main" id="{9FC38F0A-BA80-44A8-9770-E6440CE6DE89}"/>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Quad Arrow Callout 136">
                    <a:extLst>
                      <a:ext uri="{FF2B5EF4-FFF2-40B4-BE49-F238E27FC236}">
                        <a16:creationId xmlns:a16="http://schemas.microsoft.com/office/drawing/2014/main" id="{56F40D71-A75C-44BB-B558-F3B836D1CC5C}"/>
                      </a:ext>
                    </a:extLst>
                  </p:cNvPr>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137">
                    <a:extLst>
                      <a:ext uri="{FF2B5EF4-FFF2-40B4-BE49-F238E27FC236}">
                        <a16:creationId xmlns:a16="http://schemas.microsoft.com/office/drawing/2014/main" id="{630DCD6A-1567-4504-B04F-161A52DFEC77}"/>
                      </a:ext>
                    </a:extLst>
                  </p:cNvPr>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Cloud 29">
                  <a:extLst>
                    <a:ext uri="{FF2B5EF4-FFF2-40B4-BE49-F238E27FC236}">
                      <a16:creationId xmlns:a16="http://schemas.microsoft.com/office/drawing/2014/main" id="{3018BB1D-1B1A-4E72-AD80-E16874C449EF}"/>
                    </a:ext>
                  </a:extLst>
                </p:cNvPr>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EF9E1EA-1719-4039-B2A7-A0CE4AE0AC68}"/>
                    </a:ext>
                  </a:extLst>
                </p:cNvPr>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a:extLst>
                <a:ext uri="{FF2B5EF4-FFF2-40B4-BE49-F238E27FC236}">
                  <a16:creationId xmlns:a16="http://schemas.microsoft.com/office/drawing/2014/main" id="{CFEE9240-1288-4416-9818-E19D424A20E3}"/>
                </a:ext>
              </a:extLst>
            </p:cNvPr>
            <p:cNvSpPr txBox="1"/>
            <p:nvPr/>
          </p:nvSpPr>
          <p:spPr>
            <a:xfrm rot="5400000">
              <a:off x="7382232" y="2727921"/>
              <a:ext cx="2076697" cy="400110"/>
            </a:xfrm>
            <a:prstGeom prst="rect">
              <a:avLst/>
            </a:prstGeom>
            <a:noFill/>
          </p:spPr>
          <p:txBody>
            <a:bodyPr wrap="square" rtlCol="0">
              <a:spAutoFit/>
            </a:bodyPr>
            <a:lstStyle/>
            <a:p>
              <a:pPr algn="ctr"/>
              <a:r>
                <a:rPr lang="en-US" sz="2000" dirty="0">
                  <a:solidFill>
                    <a:schemeClr val="bg2">
                      <a:lumMod val="75000"/>
                    </a:schemeClr>
                  </a:solidFill>
                </a:rPr>
                <a:t>Hebrews 11:8-10</a:t>
              </a:r>
            </a:p>
          </p:txBody>
        </p:sp>
      </p:grpSp>
      <p:grpSp>
        <p:nvGrpSpPr>
          <p:cNvPr id="89" name="Group 88">
            <a:extLst>
              <a:ext uri="{FF2B5EF4-FFF2-40B4-BE49-F238E27FC236}">
                <a16:creationId xmlns:a16="http://schemas.microsoft.com/office/drawing/2014/main" id="{8E1FE512-34B8-4F84-AC80-B70768F1573F}"/>
              </a:ext>
            </a:extLst>
          </p:cNvPr>
          <p:cNvGrpSpPr/>
          <p:nvPr/>
        </p:nvGrpSpPr>
        <p:grpSpPr>
          <a:xfrm>
            <a:off x="327491" y="554296"/>
            <a:ext cx="3529405" cy="3383688"/>
            <a:chOff x="796459" y="708722"/>
            <a:chExt cx="3529405" cy="3383688"/>
          </a:xfrm>
        </p:grpSpPr>
        <p:grpSp>
          <p:nvGrpSpPr>
            <p:cNvPr id="90" name="Group 89">
              <a:extLst>
                <a:ext uri="{FF2B5EF4-FFF2-40B4-BE49-F238E27FC236}">
                  <a16:creationId xmlns:a16="http://schemas.microsoft.com/office/drawing/2014/main" id="{3525F19A-BB8C-40F6-B8B8-430EBF3F73D9}"/>
                </a:ext>
              </a:extLst>
            </p:cNvPr>
            <p:cNvGrpSpPr/>
            <p:nvPr/>
          </p:nvGrpSpPr>
          <p:grpSpPr>
            <a:xfrm>
              <a:off x="796459" y="708722"/>
              <a:ext cx="3529405" cy="3383688"/>
              <a:chOff x="493844" y="761358"/>
              <a:chExt cx="3529405" cy="3383688"/>
            </a:xfrm>
          </p:grpSpPr>
          <p:grpSp>
            <p:nvGrpSpPr>
              <p:cNvPr id="127" name="Group 126">
                <a:extLst>
                  <a:ext uri="{FF2B5EF4-FFF2-40B4-BE49-F238E27FC236}">
                    <a16:creationId xmlns:a16="http://schemas.microsoft.com/office/drawing/2014/main" id="{3BBB8E79-FAA7-416F-B5F4-CBCDD123692E}"/>
                  </a:ext>
                </a:extLst>
              </p:cNvPr>
              <p:cNvGrpSpPr/>
              <p:nvPr/>
            </p:nvGrpSpPr>
            <p:grpSpPr>
              <a:xfrm>
                <a:off x="572368" y="761358"/>
                <a:ext cx="3450881" cy="3383688"/>
                <a:chOff x="609599" y="833642"/>
                <a:chExt cx="7941747" cy="5771225"/>
              </a:xfrm>
            </p:grpSpPr>
            <p:grpSp>
              <p:nvGrpSpPr>
                <p:cNvPr id="129" name="Group 14">
                  <a:extLst>
                    <a:ext uri="{FF2B5EF4-FFF2-40B4-BE49-F238E27FC236}">
                      <a16:creationId xmlns:a16="http://schemas.microsoft.com/office/drawing/2014/main" id="{D430AA72-86B4-468B-BCB8-D28D0020B388}"/>
                    </a:ext>
                  </a:extLst>
                </p:cNvPr>
                <p:cNvGrpSpPr/>
                <p:nvPr/>
              </p:nvGrpSpPr>
              <p:grpSpPr>
                <a:xfrm rot="10800000">
                  <a:off x="7696200" y="5257800"/>
                  <a:ext cx="621450" cy="1347067"/>
                  <a:chOff x="7010400" y="381000"/>
                  <a:chExt cx="762000" cy="2033666"/>
                </a:xfrm>
              </p:grpSpPr>
              <p:sp>
                <p:nvSpPr>
                  <p:cNvPr id="142" name="Rounded Rectangle 29">
                    <a:extLst>
                      <a:ext uri="{FF2B5EF4-FFF2-40B4-BE49-F238E27FC236}">
                        <a16:creationId xmlns:a16="http://schemas.microsoft.com/office/drawing/2014/main" id="{2BCB46AD-ECD9-4DC3-9DB3-6E29E5C23036}"/>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59E944FD-11D6-41FC-9205-D28BC7DE5A24}"/>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1">
                  <a:extLst>
                    <a:ext uri="{FF2B5EF4-FFF2-40B4-BE49-F238E27FC236}">
                      <a16:creationId xmlns:a16="http://schemas.microsoft.com/office/drawing/2014/main" id="{B615D246-6D7F-4526-BA5C-AF05B9F9E1C6}"/>
                    </a:ext>
                  </a:extLst>
                </p:cNvPr>
                <p:cNvGrpSpPr/>
                <p:nvPr/>
              </p:nvGrpSpPr>
              <p:grpSpPr>
                <a:xfrm rot="10800000">
                  <a:off x="939238" y="4923502"/>
                  <a:ext cx="621450" cy="1347067"/>
                  <a:chOff x="7010400" y="381000"/>
                  <a:chExt cx="762000" cy="2033666"/>
                </a:xfrm>
              </p:grpSpPr>
              <p:sp>
                <p:nvSpPr>
                  <p:cNvPr id="140" name="Rounded Rectangle 27">
                    <a:extLst>
                      <a:ext uri="{FF2B5EF4-FFF2-40B4-BE49-F238E27FC236}">
                        <a16:creationId xmlns:a16="http://schemas.microsoft.com/office/drawing/2014/main" id="{D22D6B3D-37FC-44B1-B12A-DC1AF3D041C8}"/>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6E6B24BA-D9D0-4E67-A92E-5A2BAD45A105}"/>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Wave 2">
                  <a:extLst>
                    <a:ext uri="{FF2B5EF4-FFF2-40B4-BE49-F238E27FC236}">
                      <a16:creationId xmlns:a16="http://schemas.microsoft.com/office/drawing/2014/main" id="{1E41A1FD-4836-4309-BC15-E68BD94B62E1}"/>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an 3">
                  <a:extLst>
                    <a:ext uri="{FF2B5EF4-FFF2-40B4-BE49-F238E27FC236}">
                      <a16:creationId xmlns:a16="http://schemas.microsoft.com/office/drawing/2014/main" id="{2935F7B3-DB7A-4DC0-B3A8-2C4407B2C1FA}"/>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an 1">
                  <a:extLst>
                    <a:ext uri="{FF2B5EF4-FFF2-40B4-BE49-F238E27FC236}">
                      <a16:creationId xmlns:a16="http://schemas.microsoft.com/office/drawing/2014/main" id="{9F4548E1-3660-4EA7-BB54-0C5680433FAA}"/>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a:extLst>
                    <a:ext uri="{FF2B5EF4-FFF2-40B4-BE49-F238E27FC236}">
                      <a16:creationId xmlns:a16="http://schemas.microsoft.com/office/drawing/2014/main" id="{FC1EEBD2-6993-4ECE-9FD1-8EDEDC11EDD4}"/>
                    </a:ext>
                  </a:extLst>
                </p:cNvPr>
                <p:cNvGrpSpPr/>
                <p:nvPr/>
              </p:nvGrpSpPr>
              <p:grpSpPr>
                <a:xfrm>
                  <a:off x="899460" y="833642"/>
                  <a:ext cx="621450" cy="986197"/>
                  <a:chOff x="7031201" y="834275"/>
                  <a:chExt cx="762000" cy="1488861"/>
                </a:xfrm>
              </p:grpSpPr>
              <p:sp>
                <p:nvSpPr>
                  <p:cNvPr id="138" name="Rounded Rectangle 25">
                    <a:extLst>
                      <a:ext uri="{FF2B5EF4-FFF2-40B4-BE49-F238E27FC236}">
                        <a16:creationId xmlns:a16="http://schemas.microsoft.com/office/drawing/2014/main" id="{3A7EFB02-9BAE-4138-8973-A0EF0C045D8D}"/>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5">
                    <a:extLst>
                      <a:ext uri="{FF2B5EF4-FFF2-40B4-BE49-F238E27FC236}">
                        <a16:creationId xmlns:a16="http://schemas.microsoft.com/office/drawing/2014/main" id="{F91F9585-E70D-463B-BB70-51D491616E96}"/>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3B9A299A-27D8-4E44-95D2-FB26E69E530C}"/>
                    </a:ext>
                  </a:extLst>
                </p:cNvPr>
                <p:cNvGrpSpPr/>
                <p:nvPr/>
              </p:nvGrpSpPr>
              <p:grpSpPr>
                <a:xfrm>
                  <a:off x="7646520" y="1148254"/>
                  <a:ext cx="621450" cy="1017899"/>
                  <a:chOff x="7087348" y="824753"/>
                  <a:chExt cx="762000" cy="1536722"/>
                </a:xfrm>
              </p:grpSpPr>
              <p:sp>
                <p:nvSpPr>
                  <p:cNvPr id="136" name="Rounded Rectangle 23">
                    <a:extLst>
                      <a:ext uri="{FF2B5EF4-FFF2-40B4-BE49-F238E27FC236}">
                        <a16:creationId xmlns:a16="http://schemas.microsoft.com/office/drawing/2014/main" id="{A59AFD47-43AA-4020-95DB-42403E26EFE9}"/>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1D6F73BE-B129-4B0C-92C0-64361FB57983}"/>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8" name="TextBox 127">
                <a:extLst>
                  <a:ext uri="{FF2B5EF4-FFF2-40B4-BE49-F238E27FC236}">
                    <a16:creationId xmlns:a16="http://schemas.microsoft.com/office/drawing/2014/main" id="{10C71453-3AD9-4E43-A988-4B34B0C77153}"/>
                  </a:ext>
                </a:extLst>
              </p:cNvPr>
              <p:cNvSpPr txBox="1"/>
              <p:nvPr/>
            </p:nvSpPr>
            <p:spPr>
              <a:xfrm rot="16200000">
                <a:off x="21881" y="2001527"/>
                <a:ext cx="1590258" cy="646331"/>
              </a:xfrm>
              <a:prstGeom prst="rect">
                <a:avLst/>
              </a:prstGeom>
              <a:noFill/>
            </p:spPr>
            <p:txBody>
              <a:bodyPr wrap="square" rtlCol="0">
                <a:spAutoFit/>
              </a:bodyPr>
              <a:lstStyle/>
              <a:p>
                <a:pPr algn="ctr"/>
                <a:r>
                  <a:rPr lang="en-US" sz="3600" dirty="0">
                    <a:solidFill>
                      <a:schemeClr val="bg2">
                        <a:lumMod val="75000"/>
                      </a:schemeClr>
                    </a:solidFill>
                  </a:rPr>
                  <a:t>Enoch </a:t>
                </a:r>
              </a:p>
            </p:txBody>
          </p:sp>
        </p:grpSp>
        <p:sp>
          <p:nvSpPr>
            <p:cNvPr id="91" name="TextBox 90">
              <a:extLst>
                <a:ext uri="{FF2B5EF4-FFF2-40B4-BE49-F238E27FC236}">
                  <a16:creationId xmlns:a16="http://schemas.microsoft.com/office/drawing/2014/main" id="{E3A8A992-B02A-41D4-85B7-2C25CF9C6B66}"/>
                </a:ext>
              </a:extLst>
            </p:cNvPr>
            <p:cNvSpPr txBox="1"/>
            <p:nvPr/>
          </p:nvSpPr>
          <p:spPr>
            <a:xfrm rot="5400000">
              <a:off x="2938598" y="2287151"/>
              <a:ext cx="2230529" cy="461665"/>
            </a:xfrm>
            <a:prstGeom prst="rect">
              <a:avLst/>
            </a:prstGeom>
            <a:noFill/>
          </p:spPr>
          <p:txBody>
            <a:bodyPr wrap="square" rtlCol="0">
              <a:spAutoFit/>
            </a:bodyPr>
            <a:lstStyle/>
            <a:p>
              <a:pPr algn="ctr"/>
              <a:r>
                <a:rPr lang="en-US" sz="2400" dirty="0">
                  <a:solidFill>
                    <a:schemeClr val="bg2">
                      <a:lumMod val="75000"/>
                    </a:schemeClr>
                  </a:solidFill>
                </a:rPr>
                <a:t>Hebrews 11:5-6</a:t>
              </a:r>
            </a:p>
          </p:txBody>
        </p:sp>
        <p:grpSp>
          <p:nvGrpSpPr>
            <p:cNvPr id="92" name="Group 45">
              <a:extLst>
                <a:ext uri="{FF2B5EF4-FFF2-40B4-BE49-F238E27FC236}">
                  <a16:creationId xmlns:a16="http://schemas.microsoft.com/office/drawing/2014/main" id="{002A3A72-B628-4A86-BDAB-25C15BFE603D}"/>
                </a:ext>
              </a:extLst>
            </p:cNvPr>
            <p:cNvGrpSpPr/>
            <p:nvPr/>
          </p:nvGrpSpPr>
          <p:grpSpPr>
            <a:xfrm>
              <a:off x="2120974" y="1424186"/>
              <a:ext cx="1089365" cy="1874291"/>
              <a:chOff x="838200" y="533400"/>
              <a:chExt cx="2959423" cy="5091789"/>
            </a:xfrm>
          </p:grpSpPr>
          <p:sp>
            <p:nvSpPr>
              <p:cNvPr id="93" name="Oval 92">
                <a:extLst>
                  <a:ext uri="{FF2B5EF4-FFF2-40B4-BE49-F238E27FC236}">
                    <a16:creationId xmlns:a16="http://schemas.microsoft.com/office/drawing/2014/main" id="{DCF2C3A3-D49D-426D-912A-ECDAE970CA42}"/>
                  </a:ext>
                </a:extLst>
              </p:cNvPr>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BB0E22A-549B-4E34-8097-E6D82C7DA079}"/>
                  </a:ext>
                </a:extLst>
              </p:cNvPr>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9CFF432-F015-4033-B0BD-BCAD3929CB1C}"/>
                  </a:ext>
                </a:extLst>
              </p:cNvPr>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7">
                <a:extLst>
                  <a:ext uri="{FF2B5EF4-FFF2-40B4-BE49-F238E27FC236}">
                    <a16:creationId xmlns:a16="http://schemas.microsoft.com/office/drawing/2014/main" id="{7C764772-0BC4-46B3-AB43-6DF922BEFB37}"/>
                  </a:ext>
                </a:extLst>
              </p:cNvPr>
              <p:cNvGrpSpPr/>
              <p:nvPr/>
            </p:nvGrpSpPr>
            <p:grpSpPr>
              <a:xfrm rot="2754858">
                <a:off x="1366669" y="5020454"/>
                <a:ext cx="451567" cy="757903"/>
                <a:chOff x="1676400" y="2133600"/>
                <a:chExt cx="1447800" cy="2088845"/>
              </a:xfrm>
            </p:grpSpPr>
            <p:sp>
              <p:nvSpPr>
                <p:cNvPr id="124" name="Oval 14">
                  <a:extLst>
                    <a:ext uri="{FF2B5EF4-FFF2-40B4-BE49-F238E27FC236}">
                      <a16:creationId xmlns:a16="http://schemas.microsoft.com/office/drawing/2014/main" id="{AF38E46F-E149-4BC9-AB16-DC08EE10B842}"/>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5">
                  <a:extLst>
                    <a:ext uri="{FF2B5EF4-FFF2-40B4-BE49-F238E27FC236}">
                      <a16:creationId xmlns:a16="http://schemas.microsoft.com/office/drawing/2014/main" id="{AB6AF155-5A63-44B4-97BB-1B5AE9CE3BC9}"/>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6">
                  <a:extLst>
                    <a:ext uri="{FF2B5EF4-FFF2-40B4-BE49-F238E27FC236}">
                      <a16:creationId xmlns:a16="http://schemas.microsoft.com/office/drawing/2014/main" id="{85A45CDC-D093-4801-A230-268B9A17ADC4}"/>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8">
                <a:extLst>
                  <a:ext uri="{FF2B5EF4-FFF2-40B4-BE49-F238E27FC236}">
                    <a16:creationId xmlns:a16="http://schemas.microsoft.com/office/drawing/2014/main" id="{50CD3E73-365E-47FE-9727-27DF1F274963}"/>
                  </a:ext>
                </a:extLst>
              </p:cNvPr>
              <p:cNvGrpSpPr/>
              <p:nvPr/>
            </p:nvGrpSpPr>
            <p:grpSpPr>
              <a:xfrm rot="18845142" flipH="1">
                <a:off x="2094336" y="4964730"/>
                <a:ext cx="451567" cy="757903"/>
                <a:chOff x="1676400" y="2133600"/>
                <a:chExt cx="1447800" cy="2088845"/>
              </a:xfrm>
            </p:grpSpPr>
            <p:sp>
              <p:nvSpPr>
                <p:cNvPr id="121" name="Oval 120">
                  <a:extLst>
                    <a:ext uri="{FF2B5EF4-FFF2-40B4-BE49-F238E27FC236}">
                      <a16:creationId xmlns:a16="http://schemas.microsoft.com/office/drawing/2014/main" id="{9B3A91CA-B963-4C09-9561-945FADA05042}"/>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20">
                  <a:extLst>
                    <a:ext uri="{FF2B5EF4-FFF2-40B4-BE49-F238E27FC236}">
                      <a16:creationId xmlns:a16="http://schemas.microsoft.com/office/drawing/2014/main" id="{35DE1A40-FCB1-440D-B196-4D4F903F1909}"/>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a:extLst>
                    <a:ext uri="{FF2B5EF4-FFF2-40B4-BE49-F238E27FC236}">
                      <a16:creationId xmlns:a16="http://schemas.microsoft.com/office/drawing/2014/main" id="{170A5980-B2E6-4101-8AD9-A3E5690B2207}"/>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Oval 97">
                <a:extLst>
                  <a:ext uri="{FF2B5EF4-FFF2-40B4-BE49-F238E27FC236}">
                    <a16:creationId xmlns:a16="http://schemas.microsoft.com/office/drawing/2014/main" id="{164813C8-3A32-410B-B872-A433553CD4D3}"/>
                  </a:ext>
                </a:extLst>
              </p:cNvPr>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6ADAF6B6-8562-480C-ADA6-5ED331844586}"/>
                  </a:ext>
                </a:extLst>
              </p:cNvPr>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D6A94D4C-8DC4-4391-A3F3-021AC4ED449C}"/>
                  </a:ext>
                </a:extLst>
              </p:cNvPr>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9CAE7933-9484-4D2D-946E-30C02AD75FCF}"/>
                  </a:ext>
                </a:extLst>
              </p:cNvPr>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5">
                <a:extLst>
                  <a:ext uri="{FF2B5EF4-FFF2-40B4-BE49-F238E27FC236}">
                    <a16:creationId xmlns:a16="http://schemas.microsoft.com/office/drawing/2014/main" id="{E54F4502-C6AF-412B-973E-5C2994B55DC7}"/>
                  </a:ext>
                </a:extLst>
              </p:cNvPr>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42006249-6F70-4365-87D9-0E7CC03FB0D4}"/>
                  </a:ext>
                </a:extLst>
              </p:cNvPr>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a:extLst>
                  <a:ext uri="{FF2B5EF4-FFF2-40B4-BE49-F238E27FC236}">
                    <a16:creationId xmlns:a16="http://schemas.microsoft.com/office/drawing/2014/main" id="{E4AC7B24-4D77-4614-9896-1FE4E3C07EC0}"/>
                  </a:ext>
                </a:extLst>
              </p:cNvPr>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CA8583A5-63B6-4505-A5DD-3C4F0F3D0DA3}"/>
                  </a:ext>
                </a:extLst>
              </p:cNvPr>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0464A2BE-3DA7-41B9-93AA-F987D58177A3}"/>
                  </a:ext>
                </a:extLst>
              </p:cNvPr>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F4507E0-5BCA-4ACB-BAB0-278F52D4AA35}"/>
                  </a:ext>
                </a:extLst>
              </p:cNvPr>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007330B9-F869-4256-B946-38A949B5323A}"/>
                  </a:ext>
                </a:extLst>
              </p:cNvPr>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FFA223B-A235-4413-A72E-7484EB0CA634}"/>
                  </a:ext>
                </a:extLst>
              </p:cNvPr>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C445575B-08A9-4511-A5A6-9C9BC57F8531}"/>
                  </a:ext>
                </a:extLst>
              </p:cNvPr>
              <p:cNvSpPr/>
              <p:nvPr/>
            </p:nvSpPr>
            <p:spPr>
              <a:xfrm rot="21206386">
                <a:off x="1876830" y="1904455"/>
                <a:ext cx="319933" cy="2530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43">
                <a:extLst>
                  <a:ext uri="{FF2B5EF4-FFF2-40B4-BE49-F238E27FC236}">
                    <a16:creationId xmlns:a16="http://schemas.microsoft.com/office/drawing/2014/main" id="{221BCBD5-E168-47BF-91A4-AE8143AB1B5E}"/>
                  </a:ext>
                </a:extLst>
              </p:cNvPr>
              <p:cNvGrpSpPr/>
              <p:nvPr/>
            </p:nvGrpSpPr>
            <p:grpSpPr>
              <a:xfrm rot="19025436">
                <a:off x="2146207" y="3548341"/>
                <a:ext cx="1651416" cy="462197"/>
                <a:chOff x="3505200" y="1981200"/>
                <a:chExt cx="2138597" cy="749508"/>
              </a:xfrm>
            </p:grpSpPr>
            <p:grpSp>
              <p:nvGrpSpPr>
                <p:cNvPr id="113" name="Group 38">
                  <a:extLst>
                    <a:ext uri="{FF2B5EF4-FFF2-40B4-BE49-F238E27FC236}">
                      <a16:creationId xmlns:a16="http://schemas.microsoft.com/office/drawing/2014/main" id="{3AFEF2BE-48A6-43FA-B9EA-35BA0D889C1F}"/>
                    </a:ext>
                  </a:extLst>
                </p:cNvPr>
                <p:cNvGrpSpPr/>
                <p:nvPr/>
              </p:nvGrpSpPr>
              <p:grpSpPr>
                <a:xfrm>
                  <a:off x="3505200" y="1981200"/>
                  <a:ext cx="2133600" cy="381000"/>
                  <a:chOff x="3505200" y="1981200"/>
                  <a:chExt cx="2133600" cy="381000"/>
                </a:xfrm>
              </p:grpSpPr>
              <p:sp>
                <p:nvSpPr>
                  <p:cNvPr id="118" name="Rounded Rectangle 27">
                    <a:extLst>
                      <a:ext uri="{FF2B5EF4-FFF2-40B4-BE49-F238E27FC236}">
                        <a16:creationId xmlns:a16="http://schemas.microsoft.com/office/drawing/2014/main" id="{0488DA60-4441-4797-8B8A-D2A168F9AEB3}"/>
                      </a:ext>
                    </a:extLst>
                  </p:cNvPr>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56183544-9F68-4049-BC07-A04A37868DC4}"/>
                      </a:ext>
                    </a:extLst>
                  </p:cNvPr>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AAF1AC94-8587-49C8-B2C5-807982324F8D}"/>
                      </a:ext>
                    </a:extLst>
                  </p:cNvPr>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39">
                  <a:extLst>
                    <a:ext uri="{FF2B5EF4-FFF2-40B4-BE49-F238E27FC236}">
                      <a16:creationId xmlns:a16="http://schemas.microsoft.com/office/drawing/2014/main" id="{9996DA39-040D-4BEF-ADFD-7B3CFEEDBF86}"/>
                    </a:ext>
                  </a:extLst>
                </p:cNvPr>
                <p:cNvGrpSpPr/>
                <p:nvPr/>
              </p:nvGrpSpPr>
              <p:grpSpPr>
                <a:xfrm>
                  <a:off x="3510197" y="2349708"/>
                  <a:ext cx="2133600" cy="381000"/>
                  <a:chOff x="3505200" y="1981200"/>
                  <a:chExt cx="2133600" cy="381000"/>
                </a:xfrm>
              </p:grpSpPr>
              <p:sp>
                <p:nvSpPr>
                  <p:cNvPr id="115" name="Rounded Rectangle 24">
                    <a:extLst>
                      <a:ext uri="{FF2B5EF4-FFF2-40B4-BE49-F238E27FC236}">
                        <a16:creationId xmlns:a16="http://schemas.microsoft.com/office/drawing/2014/main" id="{D6DAEACA-8100-4623-A451-EB574B9C0151}"/>
                      </a:ext>
                    </a:extLst>
                  </p:cNvPr>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1238F9C2-D0C4-4BA5-A001-FC358DF592AC}"/>
                      </a:ext>
                    </a:extLst>
                  </p:cNvPr>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C617FD72-A1EC-4839-B78B-42D6D1610BBE}"/>
                      </a:ext>
                    </a:extLst>
                  </p:cNvPr>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Oval 111">
                <a:extLst>
                  <a:ext uri="{FF2B5EF4-FFF2-40B4-BE49-F238E27FC236}">
                    <a16:creationId xmlns:a16="http://schemas.microsoft.com/office/drawing/2014/main" id="{4738DCC0-775A-4347-AC5D-7EB7CFDF9DE2}"/>
                  </a:ext>
                </a:extLst>
              </p:cNvPr>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4" name="Group 143">
            <a:extLst>
              <a:ext uri="{FF2B5EF4-FFF2-40B4-BE49-F238E27FC236}">
                <a16:creationId xmlns:a16="http://schemas.microsoft.com/office/drawing/2014/main" id="{6200F6F7-D5BE-4ADB-A115-E89669ACE5C4}"/>
              </a:ext>
            </a:extLst>
          </p:cNvPr>
          <p:cNvGrpSpPr/>
          <p:nvPr/>
        </p:nvGrpSpPr>
        <p:grpSpPr>
          <a:xfrm>
            <a:off x="7434954" y="839549"/>
            <a:ext cx="3515811" cy="3383688"/>
            <a:chOff x="7434954" y="839549"/>
            <a:chExt cx="3515811" cy="3383688"/>
          </a:xfrm>
        </p:grpSpPr>
        <p:grpSp>
          <p:nvGrpSpPr>
            <p:cNvPr id="145" name="Group 144">
              <a:extLst>
                <a:ext uri="{FF2B5EF4-FFF2-40B4-BE49-F238E27FC236}">
                  <a16:creationId xmlns:a16="http://schemas.microsoft.com/office/drawing/2014/main" id="{EAE9FC27-647B-4D98-BD81-878BB3ECA1FB}"/>
                </a:ext>
              </a:extLst>
            </p:cNvPr>
            <p:cNvGrpSpPr/>
            <p:nvPr/>
          </p:nvGrpSpPr>
          <p:grpSpPr>
            <a:xfrm>
              <a:off x="7434954" y="839549"/>
              <a:ext cx="3515811" cy="3383688"/>
              <a:chOff x="507438" y="761358"/>
              <a:chExt cx="3515811" cy="3383688"/>
            </a:xfrm>
          </p:grpSpPr>
          <p:grpSp>
            <p:nvGrpSpPr>
              <p:cNvPr id="172" name="Group 171">
                <a:extLst>
                  <a:ext uri="{FF2B5EF4-FFF2-40B4-BE49-F238E27FC236}">
                    <a16:creationId xmlns:a16="http://schemas.microsoft.com/office/drawing/2014/main" id="{0601C69E-66C4-4F2C-92FF-7E35EC1EE023}"/>
                  </a:ext>
                </a:extLst>
              </p:cNvPr>
              <p:cNvGrpSpPr/>
              <p:nvPr/>
            </p:nvGrpSpPr>
            <p:grpSpPr>
              <a:xfrm>
                <a:off x="572368" y="761358"/>
                <a:ext cx="3450881" cy="3383688"/>
                <a:chOff x="609599" y="833642"/>
                <a:chExt cx="7941747" cy="5771225"/>
              </a:xfrm>
            </p:grpSpPr>
            <p:grpSp>
              <p:nvGrpSpPr>
                <p:cNvPr id="174" name="Group 14">
                  <a:extLst>
                    <a:ext uri="{FF2B5EF4-FFF2-40B4-BE49-F238E27FC236}">
                      <a16:creationId xmlns:a16="http://schemas.microsoft.com/office/drawing/2014/main" id="{3CE07BCF-FF68-40C8-BC97-B06D3D95E9BB}"/>
                    </a:ext>
                  </a:extLst>
                </p:cNvPr>
                <p:cNvGrpSpPr/>
                <p:nvPr/>
              </p:nvGrpSpPr>
              <p:grpSpPr>
                <a:xfrm rot="10800000">
                  <a:off x="7696200" y="5257800"/>
                  <a:ext cx="621450" cy="1347067"/>
                  <a:chOff x="7010400" y="381000"/>
                  <a:chExt cx="762000" cy="2033666"/>
                </a:xfrm>
              </p:grpSpPr>
              <p:sp>
                <p:nvSpPr>
                  <p:cNvPr id="187" name="Rounded Rectangle 29">
                    <a:extLst>
                      <a:ext uri="{FF2B5EF4-FFF2-40B4-BE49-F238E27FC236}">
                        <a16:creationId xmlns:a16="http://schemas.microsoft.com/office/drawing/2014/main" id="{7429315C-8A5A-4DE4-888E-6FD6CDC710CE}"/>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E4EB3174-A692-46C1-BDCC-5A28C04E3266}"/>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1">
                  <a:extLst>
                    <a:ext uri="{FF2B5EF4-FFF2-40B4-BE49-F238E27FC236}">
                      <a16:creationId xmlns:a16="http://schemas.microsoft.com/office/drawing/2014/main" id="{2E3A089E-BE41-4849-B667-C487340235AD}"/>
                    </a:ext>
                  </a:extLst>
                </p:cNvPr>
                <p:cNvGrpSpPr/>
                <p:nvPr/>
              </p:nvGrpSpPr>
              <p:grpSpPr>
                <a:xfrm rot="10800000">
                  <a:off x="939238" y="4923502"/>
                  <a:ext cx="621450" cy="1347067"/>
                  <a:chOff x="7010400" y="381000"/>
                  <a:chExt cx="762000" cy="2033666"/>
                </a:xfrm>
              </p:grpSpPr>
              <p:sp>
                <p:nvSpPr>
                  <p:cNvPr id="185" name="Rounded Rectangle 27">
                    <a:extLst>
                      <a:ext uri="{FF2B5EF4-FFF2-40B4-BE49-F238E27FC236}">
                        <a16:creationId xmlns:a16="http://schemas.microsoft.com/office/drawing/2014/main" id="{EF088907-1668-44B1-A0F9-F35F49C0262B}"/>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4B4795E6-5A27-4CA7-A34A-ABB601CF3B4A}"/>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Wave 2">
                  <a:extLst>
                    <a:ext uri="{FF2B5EF4-FFF2-40B4-BE49-F238E27FC236}">
                      <a16:creationId xmlns:a16="http://schemas.microsoft.com/office/drawing/2014/main" id="{FA8A75C9-28B6-4EB8-97BF-77FF65D3CF15}"/>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an 3">
                  <a:extLst>
                    <a:ext uri="{FF2B5EF4-FFF2-40B4-BE49-F238E27FC236}">
                      <a16:creationId xmlns:a16="http://schemas.microsoft.com/office/drawing/2014/main" id="{DA97C7A8-2D54-47CE-ACC8-A009DC4882EB}"/>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an 1">
                  <a:extLst>
                    <a:ext uri="{FF2B5EF4-FFF2-40B4-BE49-F238E27FC236}">
                      <a16:creationId xmlns:a16="http://schemas.microsoft.com/office/drawing/2014/main" id="{7C58BF80-E423-439E-AB1B-21F44E8CD36B}"/>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a16="http://schemas.microsoft.com/office/drawing/2014/main" id="{56473D25-BAEA-4CB5-8E0E-D21EAB7D1BEA}"/>
                    </a:ext>
                  </a:extLst>
                </p:cNvPr>
                <p:cNvGrpSpPr/>
                <p:nvPr/>
              </p:nvGrpSpPr>
              <p:grpSpPr>
                <a:xfrm>
                  <a:off x="899460" y="833642"/>
                  <a:ext cx="621450" cy="986197"/>
                  <a:chOff x="7031201" y="834275"/>
                  <a:chExt cx="762000" cy="1488861"/>
                </a:xfrm>
              </p:grpSpPr>
              <p:sp>
                <p:nvSpPr>
                  <p:cNvPr id="183" name="Rounded Rectangle 25">
                    <a:extLst>
                      <a:ext uri="{FF2B5EF4-FFF2-40B4-BE49-F238E27FC236}">
                        <a16:creationId xmlns:a16="http://schemas.microsoft.com/office/drawing/2014/main" id="{62EDF761-C01C-4D98-9152-C5829AA9583B}"/>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5">
                    <a:extLst>
                      <a:ext uri="{FF2B5EF4-FFF2-40B4-BE49-F238E27FC236}">
                        <a16:creationId xmlns:a16="http://schemas.microsoft.com/office/drawing/2014/main" id="{AE133F0A-01E0-4E5D-BEE5-4A813079E495}"/>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2C1CE436-BAC4-4A56-A1BD-A1FCA9F76FBF}"/>
                    </a:ext>
                  </a:extLst>
                </p:cNvPr>
                <p:cNvGrpSpPr/>
                <p:nvPr/>
              </p:nvGrpSpPr>
              <p:grpSpPr>
                <a:xfrm>
                  <a:off x="7646520" y="1148254"/>
                  <a:ext cx="621450" cy="1017899"/>
                  <a:chOff x="7087348" y="824753"/>
                  <a:chExt cx="762000" cy="1536722"/>
                </a:xfrm>
              </p:grpSpPr>
              <p:sp>
                <p:nvSpPr>
                  <p:cNvPr id="181" name="Rounded Rectangle 23">
                    <a:extLst>
                      <a:ext uri="{FF2B5EF4-FFF2-40B4-BE49-F238E27FC236}">
                        <a16:creationId xmlns:a16="http://schemas.microsoft.com/office/drawing/2014/main" id="{F36860E3-4DE9-43D0-9026-7D8F5B2FE10F}"/>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BD2B0461-2FA8-4B45-B342-D1D0C24A15A4}"/>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TextBox 172">
                <a:extLst>
                  <a:ext uri="{FF2B5EF4-FFF2-40B4-BE49-F238E27FC236}">
                    <a16:creationId xmlns:a16="http://schemas.microsoft.com/office/drawing/2014/main" id="{D6D8AD94-7F9F-47C2-ADCD-6F68DBB1A666}"/>
                  </a:ext>
                </a:extLst>
              </p:cNvPr>
              <p:cNvSpPr txBox="1"/>
              <p:nvPr/>
            </p:nvSpPr>
            <p:spPr>
              <a:xfrm rot="16200000">
                <a:off x="212039" y="2059318"/>
                <a:ext cx="1237129" cy="646331"/>
              </a:xfrm>
              <a:prstGeom prst="rect">
                <a:avLst/>
              </a:prstGeom>
              <a:noFill/>
            </p:spPr>
            <p:txBody>
              <a:bodyPr wrap="square" rtlCol="0">
                <a:spAutoFit/>
              </a:bodyPr>
              <a:lstStyle/>
              <a:p>
                <a:pPr algn="ctr"/>
                <a:r>
                  <a:rPr lang="en-US" sz="3600" dirty="0">
                    <a:solidFill>
                      <a:schemeClr val="bg2">
                        <a:lumMod val="75000"/>
                      </a:schemeClr>
                    </a:solidFill>
                  </a:rPr>
                  <a:t>Noah</a:t>
                </a:r>
              </a:p>
            </p:txBody>
          </p:sp>
        </p:grpSp>
        <p:grpSp>
          <p:nvGrpSpPr>
            <p:cNvPr id="146" name="Group 145">
              <a:extLst>
                <a:ext uri="{FF2B5EF4-FFF2-40B4-BE49-F238E27FC236}">
                  <a16:creationId xmlns:a16="http://schemas.microsoft.com/office/drawing/2014/main" id="{288E3205-CA85-4836-8291-BD54354592D4}"/>
                </a:ext>
              </a:extLst>
            </p:cNvPr>
            <p:cNvGrpSpPr/>
            <p:nvPr/>
          </p:nvGrpSpPr>
          <p:grpSpPr>
            <a:xfrm>
              <a:off x="8634779" y="1599051"/>
              <a:ext cx="1035534" cy="1823150"/>
              <a:chOff x="2819915" y="1752600"/>
              <a:chExt cx="1828315" cy="3418171"/>
            </a:xfrm>
          </p:grpSpPr>
          <p:sp>
            <p:nvSpPr>
              <p:cNvPr id="148" name="Oval 147">
                <a:extLst>
                  <a:ext uri="{FF2B5EF4-FFF2-40B4-BE49-F238E27FC236}">
                    <a16:creationId xmlns:a16="http://schemas.microsoft.com/office/drawing/2014/main" id="{2A405C0D-586D-4557-9BFB-3C79F35A632F}"/>
                  </a:ext>
                </a:extLst>
              </p:cNvPr>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1678AE80-BCBA-481C-AF46-E20F05608EC7}"/>
                  </a:ext>
                </a:extLst>
              </p:cNvPr>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136B54A7-CD60-44D0-9054-5F7F3F4010C5}"/>
                  </a:ext>
                </a:extLst>
              </p:cNvPr>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316DE631-A6C1-4C99-BBEC-EB7554C89112}"/>
                  </a:ext>
                </a:extLst>
              </p:cNvPr>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a:extLst>
                  <a:ext uri="{FF2B5EF4-FFF2-40B4-BE49-F238E27FC236}">
                    <a16:creationId xmlns:a16="http://schemas.microsoft.com/office/drawing/2014/main" id="{A7101AF2-72D0-4979-B2E7-581DA17CA882}"/>
                  </a:ext>
                </a:extLst>
              </p:cNvPr>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a:extLst>
                  <a:ext uri="{FF2B5EF4-FFF2-40B4-BE49-F238E27FC236}">
                    <a16:creationId xmlns:a16="http://schemas.microsoft.com/office/drawing/2014/main" id="{5A09743D-C7BD-4847-AB7C-7CC4E9E217B2}"/>
                  </a:ext>
                </a:extLst>
              </p:cNvPr>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a:extLst>
                  <a:ext uri="{FF2B5EF4-FFF2-40B4-BE49-F238E27FC236}">
                    <a16:creationId xmlns:a16="http://schemas.microsoft.com/office/drawing/2014/main" id="{8E1D4F2A-4C39-4978-A3D1-F21EDEE93A86}"/>
                  </a:ext>
                </a:extLst>
              </p:cNvPr>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a:extLst>
                  <a:ext uri="{FF2B5EF4-FFF2-40B4-BE49-F238E27FC236}">
                    <a16:creationId xmlns:a16="http://schemas.microsoft.com/office/drawing/2014/main" id="{740BD22D-0656-45AB-9C92-993423933DF8}"/>
                  </a:ext>
                </a:extLst>
              </p:cNvPr>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a:extLst>
                  <a:ext uri="{FF2B5EF4-FFF2-40B4-BE49-F238E27FC236}">
                    <a16:creationId xmlns:a16="http://schemas.microsoft.com/office/drawing/2014/main" id="{BA32DE21-B2F3-4D4A-AD42-5B04A475E8C5}"/>
                  </a:ext>
                </a:extLst>
              </p:cNvPr>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a:extLst>
                  <a:ext uri="{FF2B5EF4-FFF2-40B4-BE49-F238E27FC236}">
                    <a16:creationId xmlns:a16="http://schemas.microsoft.com/office/drawing/2014/main" id="{02457F7E-D090-494B-89C0-8A3731516CEA}"/>
                  </a:ext>
                </a:extLst>
              </p:cNvPr>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0E0F595A-4261-4AE0-A601-20879A19BD87}"/>
                  </a:ext>
                </a:extLst>
              </p:cNvPr>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a:extLst>
                  <a:ext uri="{FF2B5EF4-FFF2-40B4-BE49-F238E27FC236}">
                    <a16:creationId xmlns:a16="http://schemas.microsoft.com/office/drawing/2014/main" id="{E6D8EB56-132E-4CDE-9FB1-8367EECD67E8}"/>
                  </a:ext>
                </a:extLst>
              </p:cNvPr>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a:extLst>
                  <a:ext uri="{FF2B5EF4-FFF2-40B4-BE49-F238E27FC236}">
                    <a16:creationId xmlns:a16="http://schemas.microsoft.com/office/drawing/2014/main" id="{87DDF377-7996-40EA-9736-DF2DB593B09F}"/>
                  </a:ext>
                </a:extLst>
              </p:cNvPr>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B7E1048E-4D83-4907-ABDE-FE246F3C4859}"/>
                  </a:ext>
                </a:extLst>
              </p:cNvPr>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a:extLst>
                  <a:ext uri="{FF2B5EF4-FFF2-40B4-BE49-F238E27FC236}">
                    <a16:creationId xmlns:a16="http://schemas.microsoft.com/office/drawing/2014/main" id="{8733DACF-0112-4119-B109-607A8A9926DE}"/>
                  </a:ext>
                </a:extLst>
              </p:cNvPr>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EA4FEDEC-FB82-445C-A9AA-63E0642DF187}"/>
                  </a:ext>
                </a:extLst>
              </p:cNvPr>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a:extLst>
                  <a:ext uri="{FF2B5EF4-FFF2-40B4-BE49-F238E27FC236}">
                    <a16:creationId xmlns:a16="http://schemas.microsoft.com/office/drawing/2014/main" id="{EA0C293C-F260-4E13-AF00-4E3A8891FEF7}"/>
                  </a:ext>
                </a:extLst>
              </p:cNvPr>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a:extLst>
                  <a:ext uri="{FF2B5EF4-FFF2-40B4-BE49-F238E27FC236}">
                    <a16:creationId xmlns:a16="http://schemas.microsoft.com/office/drawing/2014/main" id="{6500E038-BBBD-4C27-A786-31B2481B2550}"/>
                  </a:ext>
                </a:extLst>
              </p:cNvPr>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045B641F-23A4-4BF7-A45D-24A5E2DBC1AD}"/>
                  </a:ext>
                </a:extLst>
              </p:cNvPr>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8A37E2CA-BC2B-4FC5-B6F1-4A75C6E78BFE}"/>
                  </a:ext>
                </a:extLst>
              </p:cNvPr>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48348824-31FF-4C92-A740-469899C02550}"/>
                  </a:ext>
                </a:extLst>
              </p:cNvPr>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6F0100D6-2840-4BA2-BF85-03F8B8FCBF13}"/>
                  </a:ext>
                </a:extLst>
              </p:cNvPr>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C8A77F5F-EE41-46D0-805A-159EBD8FBDB1}"/>
                  </a:ext>
                </a:extLst>
              </p:cNvPr>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2C07786E-5D9D-47A8-9ABD-1EBBD3ED3B82}"/>
                  </a:ext>
                </a:extLst>
              </p:cNvPr>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extBox 146">
              <a:extLst>
                <a:ext uri="{FF2B5EF4-FFF2-40B4-BE49-F238E27FC236}">
                  <a16:creationId xmlns:a16="http://schemas.microsoft.com/office/drawing/2014/main" id="{05CF2D6F-857D-4895-8431-E7A1A590F727}"/>
                </a:ext>
              </a:extLst>
            </p:cNvPr>
            <p:cNvSpPr txBox="1"/>
            <p:nvPr/>
          </p:nvSpPr>
          <p:spPr>
            <a:xfrm rot="5400000">
              <a:off x="9534664" y="2474048"/>
              <a:ext cx="2230529" cy="461665"/>
            </a:xfrm>
            <a:prstGeom prst="rect">
              <a:avLst/>
            </a:prstGeom>
            <a:noFill/>
          </p:spPr>
          <p:txBody>
            <a:bodyPr wrap="square" rtlCol="0">
              <a:spAutoFit/>
            </a:bodyPr>
            <a:lstStyle/>
            <a:p>
              <a:pPr algn="ctr"/>
              <a:r>
                <a:rPr lang="en-US" sz="2400" dirty="0">
                  <a:solidFill>
                    <a:schemeClr val="bg2">
                      <a:lumMod val="75000"/>
                    </a:schemeClr>
                  </a:solidFill>
                </a:rPr>
                <a:t>Hebrews 11:7</a:t>
              </a:r>
            </a:p>
          </p:txBody>
        </p:sp>
      </p:grpSp>
      <p:grpSp>
        <p:nvGrpSpPr>
          <p:cNvPr id="189" name="Group 188">
            <a:extLst>
              <a:ext uri="{FF2B5EF4-FFF2-40B4-BE49-F238E27FC236}">
                <a16:creationId xmlns:a16="http://schemas.microsoft.com/office/drawing/2014/main" id="{EB0F5E4F-E012-4BAD-8966-38FABC118FAB}"/>
              </a:ext>
            </a:extLst>
          </p:cNvPr>
          <p:cNvGrpSpPr/>
          <p:nvPr/>
        </p:nvGrpSpPr>
        <p:grpSpPr>
          <a:xfrm>
            <a:off x="5999177" y="3528270"/>
            <a:ext cx="3545083" cy="3383688"/>
            <a:chOff x="5999177" y="3528270"/>
            <a:chExt cx="3545083" cy="3383688"/>
          </a:xfrm>
        </p:grpSpPr>
        <p:grpSp>
          <p:nvGrpSpPr>
            <p:cNvPr id="190" name="Group 189">
              <a:extLst>
                <a:ext uri="{FF2B5EF4-FFF2-40B4-BE49-F238E27FC236}">
                  <a16:creationId xmlns:a16="http://schemas.microsoft.com/office/drawing/2014/main" id="{FDBAA326-260F-4ED6-B1DA-29583CDFF731}"/>
                </a:ext>
              </a:extLst>
            </p:cNvPr>
            <p:cNvGrpSpPr/>
            <p:nvPr/>
          </p:nvGrpSpPr>
          <p:grpSpPr>
            <a:xfrm>
              <a:off x="6093379" y="3528270"/>
              <a:ext cx="3450881" cy="3383688"/>
              <a:chOff x="609599" y="833642"/>
              <a:chExt cx="7941747" cy="5771225"/>
            </a:xfrm>
          </p:grpSpPr>
          <p:grpSp>
            <p:nvGrpSpPr>
              <p:cNvPr id="250" name="Group 14">
                <a:extLst>
                  <a:ext uri="{FF2B5EF4-FFF2-40B4-BE49-F238E27FC236}">
                    <a16:creationId xmlns:a16="http://schemas.microsoft.com/office/drawing/2014/main" id="{5274D9D6-4519-4A7D-8885-3A68E47FE975}"/>
                  </a:ext>
                </a:extLst>
              </p:cNvPr>
              <p:cNvGrpSpPr/>
              <p:nvPr/>
            </p:nvGrpSpPr>
            <p:grpSpPr>
              <a:xfrm rot="10800000">
                <a:off x="7696200" y="5257800"/>
                <a:ext cx="621450" cy="1347067"/>
                <a:chOff x="7010400" y="381000"/>
                <a:chExt cx="762000" cy="2033666"/>
              </a:xfrm>
            </p:grpSpPr>
            <p:sp>
              <p:nvSpPr>
                <p:cNvPr id="263" name="Rounded Rectangle 29">
                  <a:extLst>
                    <a:ext uri="{FF2B5EF4-FFF2-40B4-BE49-F238E27FC236}">
                      <a16:creationId xmlns:a16="http://schemas.microsoft.com/office/drawing/2014/main" id="{D7B8243D-DBBD-4096-9336-8C9E4D6A9888}"/>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79C4AC9C-FF17-4B47-A96D-F92175A1162B}"/>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1">
                <a:extLst>
                  <a:ext uri="{FF2B5EF4-FFF2-40B4-BE49-F238E27FC236}">
                    <a16:creationId xmlns:a16="http://schemas.microsoft.com/office/drawing/2014/main" id="{920E6BF7-8AF8-4B4E-9EC8-C02C9F85D109}"/>
                  </a:ext>
                </a:extLst>
              </p:cNvPr>
              <p:cNvGrpSpPr/>
              <p:nvPr/>
            </p:nvGrpSpPr>
            <p:grpSpPr>
              <a:xfrm rot="10800000">
                <a:off x="939238" y="4923502"/>
                <a:ext cx="621450" cy="1347067"/>
                <a:chOff x="7010400" y="381000"/>
                <a:chExt cx="762000" cy="2033666"/>
              </a:xfrm>
            </p:grpSpPr>
            <p:sp>
              <p:nvSpPr>
                <p:cNvPr id="261" name="Rounded Rectangle 27">
                  <a:extLst>
                    <a:ext uri="{FF2B5EF4-FFF2-40B4-BE49-F238E27FC236}">
                      <a16:creationId xmlns:a16="http://schemas.microsoft.com/office/drawing/2014/main" id="{995D9E72-100B-4733-9C98-B7E36C1A3088}"/>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D501066C-7ED3-418D-865C-469089923B3E}"/>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Wave 2">
                <a:extLst>
                  <a:ext uri="{FF2B5EF4-FFF2-40B4-BE49-F238E27FC236}">
                    <a16:creationId xmlns:a16="http://schemas.microsoft.com/office/drawing/2014/main" id="{4763F5E2-9D32-45C9-8D5C-24153C101155}"/>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an 3">
                <a:extLst>
                  <a:ext uri="{FF2B5EF4-FFF2-40B4-BE49-F238E27FC236}">
                    <a16:creationId xmlns:a16="http://schemas.microsoft.com/office/drawing/2014/main" id="{1C39EE2B-D9E7-439D-823A-6800164F4F5F}"/>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an 1">
                <a:extLst>
                  <a:ext uri="{FF2B5EF4-FFF2-40B4-BE49-F238E27FC236}">
                    <a16:creationId xmlns:a16="http://schemas.microsoft.com/office/drawing/2014/main" id="{321D1F7E-0AB7-48C3-8898-27D62AC4B1DD}"/>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54">
                <a:extLst>
                  <a:ext uri="{FF2B5EF4-FFF2-40B4-BE49-F238E27FC236}">
                    <a16:creationId xmlns:a16="http://schemas.microsoft.com/office/drawing/2014/main" id="{110AA161-EBF8-47C0-87DD-5D05F87709EB}"/>
                  </a:ext>
                </a:extLst>
              </p:cNvPr>
              <p:cNvGrpSpPr/>
              <p:nvPr/>
            </p:nvGrpSpPr>
            <p:grpSpPr>
              <a:xfrm>
                <a:off x="899460" y="833642"/>
                <a:ext cx="621450" cy="986197"/>
                <a:chOff x="7031201" y="834275"/>
                <a:chExt cx="762000" cy="1488861"/>
              </a:xfrm>
            </p:grpSpPr>
            <p:sp>
              <p:nvSpPr>
                <p:cNvPr id="259" name="Rounded Rectangle 25">
                  <a:extLst>
                    <a:ext uri="{FF2B5EF4-FFF2-40B4-BE49-F238E27FC236}">
                      <a16:creationId xmlns:a16="http://schemas.microsoft.com/office/drawing/2014/main" id="{01A4064E-AD49-49FC-88C2-49C9ED93A439}"/>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5">
                  <a:extLst>
                    <a:ext uri="{FF2B5EF4-FFF2-40B4-BE49-F238E27FC236}">
                      <a16:creationId xmlns:a16="http://schemas.microsoft.com/office/drawing/2014/main" id="{31B3EF56-EA8A-4291-A438-BB9AAF893C4B}"/>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a:extLst>
                  <a:ext uri="{FF2B5EF4-FFF2-40B4-BE49-F238E27FC236}">
                    <a16:creationId xmlns:a16="http://schemas.microsoft.com/office/drawing/2014/main" id="{A8AEF6D2-7539-44BF-98B1-BEE6B8E21902}"/>
                  </a:ext>
                </a:extLst>
              </p:cNvPr>
              <p:cNvGrpSpPr/>
              <p:nvPr/>
            </p:nvGrpSpPr>
            <p:grpSpPr>
              <a:xfrm>
                <a:off x="7646520" y="1148254"/>
                <a:ext cx="621450" cy="1017899"/>
                <a:chOff x="7087348" y="824753"/>
                <a:chExt cx="762000" cy="1536722"/>
              </a:xfrm>
            </p:grpSpPr>
            <p:sp>
              <p:nvSpPr>
                <p:cNvPr id="257" name="Rounded Rectangle 23">
                  <a:extLst>
                    <a:ext uri="{FF2B5EF4-FFF2-40B4-BE49-F238E27FC236}">
                      <a16:creationId xmlns:a16="http://schemas.microsoft.com/office/drawing/2014/main" id="{B702DB99-D5C0-46E7-95B2-A6FAF52D2A38}"/>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620BA5BA-69E4-4E45-B70E-FD2D6826F940}"/>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1" name="TextBox 190">
              <a:extLst>
                <a:ext uri="{FF2B5EF4-FFF2-40B4-BE49-F238E27FC236}">
                  <a16:creationId xmlns:a16="http://schemas.microsoft.com/office/drawing/2014/main" id="{FCD86B5E-4797-4C33-8AB7-148A7967A60B}"/>
                </a:ext>
              </a:extLst>
            </p:cNvPr>
            <p:cNvSpPr txBox="1"/>
            <p:nvPr/>
          </p:nvSpPr>
          <p:spPr>
            <a:xfrm rot="16200000">
              <a:off x="5283994" y="4867698"/>
              <a:ext cx="2076697" cy="646331"/>
            </a:xfrm>
            <a:prstGeom prst="rect">
              <a:avLst/>
            </a:prstGeom>
            <a:noFill/>
          </p:spPr>
          <p:txBody>
            <a:bodyPr wrap="square" rtlCol="0">
              <a:spAutoFit/>
            </a:bodyPr>
            <a:lstStyle/>
            <a:p>
              <a:pPr algn="ctr"/>
              <a:r>
                <a:rPr lang="en-US" sz="3600" dirty="0">
                  <a:solidFill>
                    <a:schemeClr val="bg2">
                      <a:lumMod val="75000"/>
                    </a:schemeClr>
                  </a:solidFill>
                </a:rPr>
                <a:t>Sara</a:t>
              </a:r>
            </a:p>
          </p:txBody>
        </p:sp>
        <p:sp>
          <p:nvSpPr>
            <p:cNvPr id="192" name="TextBox 191">
              <a:extLst>
                <a:ext uri="{FF2B5EF4-FFF2-40B4-BE49-F238E27FC236}">
                  <a16:creationId xmlns:a16="http://schemas.microsoft.com/office/drawing/2014/main" id="{A98747F9-C6CC-45EF-843D-833BAF7AA81A}"/>
                </a:ext>
              </a:extLst>
            </p:cNvPr>
            <p:cNvSpPr txBox="1"/>
            <p:nvPr/>
          </p:nvSpPr>
          <p:spPr>
            <a:xfrm rot="5400000">
              <a:off x="8260465" y="5193900"/>
              <a:ext cx="2076697" cy="461665"/>
            </a:xfrm>
            <a:prstGeom prst="rect">
              <a:avLst/>
            </a:prstGeom>
            <a:noFill/>
          </p:spPr>
          <p:txBody>
            <a:bodyPr wrap="square" rtlCol="0">
              <a:spAutoFit/>
            </a:bodyPr>
            <a:lstStyle/>
            <a:p>
              <a:pPr algn="ctr"/>
              <a:r>
                <a:rPr lang="en-US" sz="2400" dirty="0">
                  <a:solidFill>
                    <a:schemeClr val="bg2">
                      <a:lumMod val="75000"/>
                    </a:schemeClr>
                  </a:solidFill>
                </a:rPr>
                <a:t>Hebrews 11:11</a:t>
              </a:r>
            </a:p>
          </p:txBody>
        </p:sp>
        <p:grpSp>
          <p:nvGrpSpPr>
            <p:cNvPr id="193" name="Group 192">
              <a:extLst>
                <a:ext uri="{FF2B5EF4-FFF2-40B4-BE49-F238E27FC236}">
                  <a16:creationId xmlns:a16="http://schemas.microsoft.com/office/drawing/2014/main" id="{5A6DD5AE-BE0E-4467-8868-73B39EF480F9}"/>
                </a:ext>
              </a:extLst>
            </p:cNvPr>
            <p:cNvGrpSpPr/>
            <p:nvPr/>
          </p:nvGrpSpPr>
          <p:grpSpPr>
            <a:xfrm>
              <a:off x="7354967" y="4278670"/>
              <a:ext cx="967137" cy="1824988"/>
              <a:chOff x="6271588" y="553998"/>
              <a:chExt cx="2022382" cy="3816236"/>
            </a:xfrm>
          </p:grpSpPr>
          <p:sp>
            <p:nvSpPr>
              <p:cNvPr id="194" name="Oval 193">
                <a:extLst>
                  <a:ext uri="{FF2B5EF4-FFF2-40B4-BE49-F238E27FC236}">
                    <a16:creationId xmlns:a16="http://schemas.microsoft.com/office/drawing/2014/main" id="{7739CFAE-DABC-460A-B926-D1051CE5F61C}"/>
                  </a:ext>
                </a:extLst>
              </p:cNvPr>
              <p:cNvSpPr/>
              <p:nvPr/>
            </p:nvSpPr>
            <p:spPr>
              <a:xfrm rot="3435232" flipH="1">
                <a:off x="7673811" y="2692254"/>
                <a:ext cx="443101" cy="369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DE8673EE-F24A-42E2-BE86-8F1CA587A00F}"/>
                  </a:ext>
                </a:extLst>
              </p:cNvPr>
              <p:cNvSpPr/>
              <p:nvPr/>
            </p:nvSpPr>
            <p:spPr>
              <a:xfrm rot="18164768">
                <a:off x="6389098" y="2759160"/>
                <a:ext cx="443101" cy="3477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a:extLst>
                  <a:ext uri="{FF2B5EF4-FFF2-40B4-BE49-F238E27FC236}">
                    <a16:creationId xmlns:a16="http://schemas.microsoft.com/office/drawing/2014/main" id="{D11A13F0-D12A-4FF6-A770-36F12B1B0B5A}"/>
                  </a:ext>
                </a:extLst>
              </p:cNvPr>
              <p:cNvSpPr/>
              <p:nvPr/>
            </p:nvSpPr>
            <p:spPr>
              <a:xfrm rot="20676161" flipH="1">
                <a:off x="7354333" y="1977212"/>
                <a:ext cx="673694" cy="95983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a:extLst>
                  <a:ext uri="{FF2B5EF4-FFF2-40B4-BE49-F238E27FC236}">
                    <a16:creationId xmlns:a16="http://schemas.microsoft.com/office/drawing/2014/main" id="{299CF86C-9813-478E-B222-2E9C580DC4C6}"/>
                  </a:ext>
                </a:extLst>
              </p:cNvPr>
              <p:cNvSpPr/>
              <p:nvPr/>
            </p:nvSpPr>
            <p:spPr>
              <a:xfrm rot="996339">
                <a:off x="6464891" y="1863475"/>
                <a:ext cx="673694" cy="108011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loud 197">
                <a:extLst>
                  <a:ext uri="{FF2B5EF4-FFF2-40B4-BE49-F238E27FC236}">
                    <a16:creationId xmlns:a16="http://schemas.microsoft.com/office/drawing/2014/main" id="{87ACF92B-C6D1-4EF4-A1AB-2DDAD0BA9685}"/>
                  </a:ext>
                </a:extLst>
              </p:cNvPr>
              <p:cNvSpPr/>
              <p:nvPr/>
            </p:nvSpPr>
            <p:spPr>
              <a:xfrm rot="10800000">
                <a:off x="6392471" y="611603"/>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52D9275-8F24-4A0C-B4BA-15275BAA0504}"/>
                  </a:ext>
                </a:extLst>
              </p:cNvPr>
              <p:cNvSpPr/>
              <p:nvPr/>
            </p:nvSpPr>
            <p:spPr>
              <a:xfrm rot="20260128">
                <a:off x="6662172" y="4068787"/>
                <a:ext cx="618126" cy="29450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B859EA4A-1C53-4908-B692-55548F6530EB}"/>
                  </a:ext>
                </a:extLst>
              </p:cNvPr>
              <p:cNvSpPr/>
              <p:nvPr/>
            </p:nvSpPr>
            <p:spPr>
              <a:xfrm rot="2101605">
                <a:off x="7051187" y="4033055"/>
                <a:ext cx="618126" cy="3371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a:extLst>
                  <a:ext uri="{FF2B5EF4-FFF2-40B4-BE49-F238E27FC236}">
                    <a16:creationId xmlns:a16="http://schemas.microsoft.com/office/drawing/2014/main" id="{718677A8-8030-4AF4-A076-794E18E9F732}"/>
                  </a:ext>
                </a:extLst>
              </p:cNvPr>
              <p:cNvSpPr/>
              <p:nvPr/>
            </p:nvSpPr>
            <p:spPr>
              <a:xfrm>
                <a:off x="6629400" y="2667000"/>
                <a:ext cx="1143000" cy="1506544"/>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a:extLst>
                  <a:ext uri="{FF2B5EF4-FFF2-40B4-BE49-F238E27FC236}">
                    <a16:creationId xmlns:a16="http://schemas.microsoft.com/office/drawing/2014/main" id="{C0225AE2-8228-4395-A2B9-136BA1FE5CFB}"/>
                  </a:ext>
                </a:extLst>
              </p:cNvPr>
              <p:cNvSpPr/>
              <p:nvPr/>
            </p:nvSpPr>
            <p:spPr>
              <a:xfrm>
                <a:off x="6705600" y="2057400"/>
                <a:ext cx="989002" cy="150654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a:extLst>
                  <a:ext uri="{FF2B5EF4-FFF2-40B4-BE49-F238E27FC236}">
                    <a16:creationId xmlns:a16="http://schemas.microsoft.com/office/drawing/2014/main" id="{E2AD1A21-A46F-43BB-9931-66E1CA252560}"/>
                  </a:ext>
                </a:extLst>
              </p:cNvPr>
              <p:cNvGrpSpPr/>
              <p:nvPr/>
            </p:nvGrpSpPr>
            <p:grpSpPr>
              <a:xfrm>
                <a:off x="6840178" y="1496996"/>
                <a:ext cx="805783" cy="1219200"/>
                <a:chOff x="6859404" y="1496996"/>
                <a:chExt cx="920895" cy="1219200"/>
              </a:xfrm>
            </p:grpSpPr>
            <p:sp>
              <p:nvSpPr>
                <p:cNvPr id="248" name="Oval 247">
                  <a:extLst>
                    <a:ext uri="{FF2B5EF4-FFF2-40B4-BE49-F238E27FC236}">
                      <a16:creationId xmlns:a16="http://schemas.microsoft.com/office/drawing/2014/main" id="{00CD9D05-8CDE-4F0D-8A11-DFB4A4C0DE86}"/>
                    </a:ext>
                  </a:extLst>
                </p:cNvPr>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D9CB8346-37A8-41F8-A0F1-7E85A8BE9A96}"/>
                    </a:ext>
                  </a:extLst>
                </p:cNvPr>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Oval 203">
                <a:extLst>
                  <a:ext uri="{FF2B5EF4-FFF2-40B4-BE49-F238E27FC236}">
                    <a16:creationId xmlns:a16="http://schemas.microsoft.com/office/drawing/2014/main" id="{F1EEB316-3790-48AA-8E75-6D8C5DE6E677}"/>
                  </a:ext>
                </a:extLst>
              </p:cNvPr>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a:extLst>
                  <a:ext uri="{FF2B5EF4-FFF2-40B4-BE49-F238E27FC236}">
                    <a16:creationId xmlns:a16="http://schemas.microsoft.com/office/drawing/2014/main" id="{34A51CAA-ADA2-4ECA-90C7-D27AA7974AD1}"/>
                  </a:ext>
                </a:extLst>
              </p:cNvPr>
              <p:cNvGrpSpPr/>
              <p:nvPr/>
            </p:nvGrpSpPr>
            <p:grpSpPr>
              <a:xfrm>
                <a:off x="6661727" y="3902364"/>
                <a:ext cx="1066800" cy="228600"/>
                <a:chOff x="5562600" y="5257800"/>
                <a:chExt cx="2743200" cy="533400"/>
              </a:xfrm>
            </p:grpSpPr>
            <p:grpSp>
              <p:nvGrpSpPr>
                <p:cNvPr id="236" name="Group 235">
                  <a:extLst>
                    <a:ext uri="{FF2B5EF4-FFF2-40B4-BE49-F238E27FC236}">
                      <a16:creationId xmlns:a16="http://schemas.microsoft.com/office/drawing/2014/main" id="{6478AC61-71D2-411B-86B3-8BB7B1E5587B}"/>
                    </a:ext>
                  </a:extLst>
                </p:cNvPr>
                <p:cNvGrpSpPr/>
                <p:nvPr/>
              </p:nvGrpSpPr>
              <p:grpSpPr>
                <a:xfrm>
                  <a:off x="5562600" y="5257800"/>
                  <a:ext cx="685800" cy="533400"/>
                  <a:chOff x="5562600" y="5257800"/>
                  <a:chExt cx="685800" cy="533400"/>
                </a:xfrm>
              </p:grpSpPr>
              <p:sp>
                <p:nvSpPr>
                  <p:cNvPr id="246" name="Hexagon 245">
                    <a:extLst>
                      <a:ext uri="{FF2B5EF4-FFF2-40B4-BE49-F238E27FC236}">
                        <a16:creationId xmlns:a16="http://schemas.microsoft.com/office/drawing/2014/main" id="{D97843C3-479C-4499-A3C4-81BBF78AAD75}"/>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ross 246">
                    <a:extLst>
                      <a:ext uri="{FF2B5EF4-FFF2-40B4-BE49-F238E27FC236}">
                        <a16:creationId xmlns:a16="http://schemas.microsoft.com/office/drawing/2014/main" id="{5AAE641C-4307-409B-993D-DCABF9119B26}"/>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a:extLst>
                    <a:ext uri="{FF2B5EF4-FFF2-40B4-BE49-F238E27FC236}">
                      <a16:creationId xmlns:a16="http://schemas.microsoft.com/office/drawing/2014/main" id="{5C1715C7-144A-4D1A-8400-57FDFE15AC59}"/>
                    </a:ext>
                  </a:extLst>
                </p:cNvPr>
                <p:cNvGrpSpPr/>
                <p:nvPr/>
              </p:nvGrpSpPr>
              <p:grpSpPr>
                <a:xfrm>
                  <a:off x="6248400" y="5257800"/>
                  <a:ext cx="685800" cy="533400"/>
                  <a:chOff x="5562600" y="5257800"/>
                  <a:chExt cx="685800" cy="533400"/>
                </a:xfrm>
              </p:grpSpPr>
              <p:sp>
                <p:nvSpPr>
                  <p:cNvPr id="244" name="Hexagon 243">
                    <a:extLst>
                      <a:ext uri="{FF2B5EF4-FFF2-40B4-BE49-F238E27FC236}">
                        <a16:creationId xmlns:a16="http://schemas.microsoft.com/office/drawing/2014/main" id="{2615EE2D-BE2C-417B-BCD5-EE6175FF05F4}"/>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ross 244">
                    <a:extLst>
                      <a:ext uri="{FF2B5EF4-FFF2-40B4-BE49-F238E27FC236}">
                        <a16:creationId xmlns:a16="http://schemas.microsoft.com/office/drawing/2014/main" id="{C0F5DC2D-C5F6-4E04-BB41-157F390B3981}"/>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a:extLst>
                    <a:ext uri="{FF2B5EF4-FFF2-40B4-BE49-F238E27FC236}">
                      <a16:creationId xmlns:a16="http://schemas.microsoft.com/office/drawing/2014/main" id="{65527095-7C27-4400-8F70-3051D9B60F50}"/>
                    </a:ext>
                  </a:extLst>
                </p:cNvPr>
                <p:cNvGrpSpPr/>
                <p:nvPr/>
              </p:nvGrpSpPr>
              <p:grpSpPr>
                <a:xfrm>
                  <a:off x="6934200" y="5257800"/>
                  <a:ext cx="685800" cy="533400"/>
                  <a:chOff x="5562600" y="5257800"/>
                  <a:chExt cx="685800" cy="533400"/>
                </a:xfrm>
              </p:grpSpPr>
              <p:sp>
                <p:nvSpPr>
                  <p:cNvPr id="242" name="Hexagon 241">
                    <a:extLst>
                      <a:ext uri="{FF2B5EF4-FFF2-40B4-BE49-F238E27FC236}">
                        <a16:creationId xmlns:a16="http://schemas.microsoft.com/office/drawing/2014/main" id="{C1698986-2C21-454C-B2EE-83F0101F897A}"/>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ross 242">
                    <a:extLst>
                      <a:ext uri="{FF2B5EF4-FFF2-40B4-BE49-F238E27FC236}">
                        <a16:creationId xmlns:a16="http://schemas.microsoft.com/office/drawing/2014/main" id="{E6F5C9B5-16A2-4988-A78C-5C69AD19182F}"/>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549BD047-6818-4829-9CFE-C482754118B1}"/>
                    </a:ext>
                  </a:extLst>
                </p:cNvPr>
                <p:cNvGrpSpPr/>
                <p:nvPr/>
              </p:nvGrpSpPr>
              <p:grpSpPr>
                <a:xfrm>
                  <a:off x="7620000" y="5257800"/>
                  <a:ext cx="685800" cy="533400"/>
                  <a:chOff x="5562600" y="5257800"/>
                  <a:chExt cx="685800" cy="533400"/>
                </a:xfrm>
              </p:grpSpPr>
              <p:sp>
                <p:nvSpPr>
                  <p:cNvPr id="240" name="Hexagon 239">
                    <a:extLst>
                      <a:ext uri="{FF2B5EF4-FFF2-40B4-BE49-F238E27FC236}">
                        <a16:creationId xmlns:a16="http://schemas.microsoft.com/office/drawing/2014/main" id="{298843D4-4160-47CF-9678-4DBD09863E11}"/>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ross 240">
                    <a:extLst>
                      <a:ext uri="{FF2B5EF4-FFF2-40B4-BE49-F238E27FC236}">
                        <a16:creationId xmlns:a16="http://schemas.microsoft.com/office/drawing/2014/main" id="{5DD90A9B-A708-4BB3-B949-1700AAD517B1}"/>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6" name="Cloud 205">
                <a:extLst>
                  <a:ext uri="{FF2B5EF4-FFF2-40B4-BE49-F238E27FC236}">
                    <a16:creationId xmlns:a16="http://schemas.microsoft.com/office/drawing/2014/main" id="{837FD00F-0E8B-4441-A0FB-EF8783A3B1EF}"/>
                  </a:ext>
                </a:extLst>
              </p:cNvPr>
              <p:cNvSpPr/>
              <p:nvPr/>
            </p:nvSpPr>
            <p:spPr>
              <a:xfrm>
                <a:off x="6781800" y="553998"/>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a:extLst>
                  <a:ext uri="{FF2B5EF4-FFF2-40B4-BE49-F238E27FC236}">
                    <a16:creationId xmlns:a16="http://schemas.microsoft.com/office/drawing/2014/main" id="{B68420F9-1508-4EB6-8E9D-5337D1A819BB}"/>
                  </a:ext>
                </a:extLst>
              </p:cNvPr>
              <p:cNvGrpSpPr/>
              <p:nvPr/>
            </p:nvGrpSpPr>
            <p:grpSpPr>
              <a:xfrm>
                <a:off x="6553201" y="990600"/>
                <a:ext cx="1447800" cy="279400"/>
                <a:chOff x="4950691" y="2343727"/>
                <a:chExt cx="1208937" cy="279400"/>
              </a:xfrm>
            </p:grpSpPr>
            <p:sp>
              <p:nvSpPr>
                <p:cNvPr id="222" name="Cross 221">
                  <a:extLst>
                    <a:ext uri="{FF2B5EF4-FFF2-40B4-BE49-F238E27FC236}">
                      <a16:creationId xmlns:a16="http://schemas.microsoft.com/office/drawing/2014/main" id="{F0752616-9ECB-4FDB-9F93-80562E7B3EF9}"/>
                    </a:ext>
                  </a:extLst>
                </p:cNvPr>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2">
                  <a:extLst>
                    <a:ext uri="{FF2B5EF4-FFF2-40B4-BE49-F238E27FC236}">
                      <a16:creationId xmlns:a16="http://schemas.microsoft.com/office/drawing/2014/main" id="{A434E39B-477A-4828-8ED4-125415506ABC}"/>
                    </a:ext>
                  </a:extLst>
                </p:cNvPr>
                <p:cNvGrpSpPr/>
                <p:nvPr/>
              </p:nvGrpSpPr>
              <p:grpSpPr>
                <a:xfrm>
                  <a:off x="5029200" y="2362200"/>
                  <a:ext cx="1066800" cy="228600"/>
                  <a:chOff x="5562600" y="5257800"/>
                  <a:chExt cx="2743200" cy="533400"/>
                </a:xfrm>
              </p:grpSpPr>
              <p:grpSp>
                <p:nvGrpSpPr>
                  <p:cNvPr id="224" name="Group 335">
                    <a:extLst>
                      <a:ext uri="{FF2B5EF4-FFF2-40B4-BE49-F238E27FC236}">
                        <a16:creationId xmlns:a16="http://schemas.microsoft.com/office/drawing/2014/main" id="{B4EFFDDE-78AF-4D4C-A2DF-C8F74D0EAD80}"/>
                      </a:ext>
                    </a:extLst>
                  </p:cNvPr>
                  <p:cNvGrpSpPr/>
                  <p:nvPr/>
                </p:nvGrpSpPr>
                <p:grpSpPr>
                  <a:xfrm>
                    <a:off x="5562600" y="5257800"/>
                    <a:ext cx="685800" cy="533400"/>
                    <a:chOff x="5562600" y="5257800"/>
                    <a:chExt cx="685800" cy="533400"/>
                  </a:xfrm>
                </p:grpSpPr>
                <p:sp>
                  <p:nvSpPr>
                    <p:cNvPr id="234" name="Hexagon 233">
                      <a:extLst>
                        <a:ext uri="{FF2B5EF4-FFF2-40B4-BE49-F238E27FC236}">
                          <a16:creationId xmlns:a16="http://schemas.microsoft.com/office/drawing/2014/main" id="{9C2C429A-2E74-430C-8FA2-F0680738A74B}"/>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ross 234">
                      <a:extLst>
                        <a:ext uri="{FF2B5EF4-FFF2-40B4-BE49-F238E27FC236}">
                          <a16:creationId xmlns:a16="http://schemas.microsoft.com/office/drawing/2014/main" id="{D59DD7DA-1970-41C7-9871-8FA66236FBCF}"/>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336">
                    <a:extLst>
                      <a:ext uri="{FF2B5EF4-FFF2-40B4-BE49-F238E27FC236}">
                        <a16:creationId xmlns:a16="http://schemas.microsoft.com/office/drawing/2014/main" id="{9DE8E16B-B17E-49F2-B541-65F78BC79A86}"/>
                      </a:ext>
                    </a:extLst>
                  </p:cNvPr>
                  <p:cNvGrpSpPr/>
                  <p:nvPr/>
                </p:nvGrpSpPr>
                <p:grpSpPr>
                  <a:xfrm>
                    <a:off x="6248400" y="5257800"/>
                    <a:ext cx="685800" cy="533400"/>
                    <a:chOff x="5562600" y="5257800"/>
                    <a:chExt cx="685800" cy="533400"/>
                  </a:xfrm>
                </p:grpSpPr>
                <p:sp>
                  <p:nvSpPr>
                    <p:cNvPr id="232" name="Hexagon 231">
                      <a:extLst>
                        <a:ext uri="{FF2B5EF4-FFF2-40B4-BE49-F238E27FC236}">
                          <a16:creationId xmlns:a16="http://schemas.microsoft.com/office/drawing/2014/main" id="{563374CA-C1B6-41CB-ADB9-6795B8797567}"/>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ross 232">
                      <a:extLst>
                        <a:ext uri="{FF2B5EF4-FFF2-40B4-BE49-F238E27FC236}">
                          <a16:creationId xmlns:a16="http://schemas.microsoft.com/office/drawing/2014/main" id="{0567D05C-3B17-4BAC-8CE8-E3F93F41804B}"/>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339">
                    <a:extLst>
                      <a:ext uri="{FF2B5EF4-FFF2-40B4-BE49-F238E27FC236}">
                        <a16:creationId xmlns:a16="http://schemas.microsoft.com/office/drawing/2014/main" id="{171ABD9D-FE60-4B9D-A536-C68818A5E42C}"/>
                      </a:ext>
                    </a:extLst>
                  </p:cNvPr>
                  <p:cNvGrpSpPr/>
                  <p:nvPr/>
                </p:nvGrpSpPr>
                <p:grpSpPr>
                  <a:xfrm>
                    <a:off x="6934200" y="5257800"/>
                    <a:ext cx="685800" cy="533400"/>
                    <a:chOff x="5562600" y="5257800"/>
                    <a:chExt cx="685800" cy="533400"/>
                  </a:xfrm>
                </p:grpSpPr>
                <p:sp>
                  <p:nvSpPr>
                    <p:cNvPr id="230" name="Hexagon 229">
                      <a:extLst>
                        <a:ext uri="{FF2B5EF4-FFF2-40B4-BE49-F238E27FC236}">
                          <a16:creationId xmlns:a16="http://schemas.microsoft.com/office/drawing/2014/main" id="{191C1876-EE95-42E3-A4D9-FC75EC87D166}"/>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ross 230">
                      <a:extLst>
                        <a:ext uri="{FF2B5EF4-FFF2-40B4-BE49-F238E27FC236}">
                          <a16:creationId xmlns:a16="http://schemas.microsoft.com/office/drawing/2014/main" id="{B4400FCD-A157-44C2-9CB5-EF2ACF78EAD1}"/>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342">
                    <a:extLst>
                      <a:ext uri="{FF2B5EF4-FFF2-40B4-BE49-F238E27FC236}">
                        <a16:creationId xmlns:a16="http://schemas.microsoft.com/office/drawing/2014/main" id="{EC59300B-0977-4E00-89E5-E97DEC41E373}"/>
                      </a:ext>
                    </a:extLst>
                  </p:cNvPr>
                  <p:cNvGrpSpPr/>
                  <p:nvPr/>
                </p:nvGrpSpPr>
                <p:grpSpPr>
                  <a:xfrm>
                    <a:off x="7620000" y="5257800"/>
                    <a:ext cx="685800" cy="533400"/>
                    <a:chOff x="5562600" y="5257800"/>
                    <a:chExt cx="685800" cy="533400"/>
                  </a:xfrm>
                </p:grpSpPr>
                <p:sp>
                  <p:nvSpPr>
                    <p:cNvPr id="228" name="Hexagon 227">
                      <a:extLst>
                        <a:ext uri="{FF2B5EF4-FFF2-40B4-BE49-F238E27FC236}">
                          <a16:creationId xmlns:a16="http://schemas.microsoft.com/office/drawing/2014/main" id="{128E3DDA-E395-42E0-AEBB-081D3627080C}"/>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ross 228">
                      <a:extLst>
                        <a:ext uri="{FF2B5EF4-FFF2-40B4-BE49-F238E27FC236}">
                          <a16:creationId xmlns:a16="http://schemas.microsoft.com/office/drawing/2014/main" id="{DE57F57D-FE85-4D9A-9A01-3E56C5543113}"/>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8" name="Isosceles Triangle 207">
                <a:extLst>
                  <a:ext uri="{FF2B5EF4-FFF2-40B4-BE49-F238E27FC236}">
                    <a16:creationId xmlns:a16="http://schemas.microsoft.com/office/drawing/2014/main" id="{7F7E2F24-C6EB-4FCB-9858-CDDCDCB14F0E}"/>
                  </a:ext>
                </a:extLst>
              </p:cNvPr>
              <p:cNvSpPr/>
              <p:nvPr/>
            </p:nvSpPr>
            <p:spPr>
              <a:xfrm>
                <a:off x="7912970" y="1148134"/>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Isosceles Triangle 208">
                <a:extLst>
                  <a:ext uri="{FF2B5EF4-FFF2-40B4-BE49-F238E27FC236}">
                    <a16:creationId xmlns:a16="http://schemas.microsoft.com/office/drawing/2014/main" id="{EC45BA1E-21E6-4CE1-A91C-105C4DD913D1}"/>
                  </a:ext>
                </a:extLst>
              </p:cNvPr>
              <p:cNvSpPr/>
              <p:nvPr/>
            </p:nvSpPr>
            <p:spPr>
              <a:xfrm>
                <a:off x="6271588" y="1167856"/>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77DFF022-BA3C-41FB-9156-CF1958CBA18C}"/>
                  </a:ext>
                </a:extLst>
              </p:cNvPr>
              <p:cNvGrpSpPr/>
              <p:nvPr/>
            </p:nvGrpSpPr>
            <p:grpSpPr>
              <a:xfrm>
                <a:off x="6894801" y="2174967"/>
                <a:ext cx="238478" cy="260636"/>
                <a:chOff x="1756756" y="4876800"/>
                <a:chExt cx="1367444" cy="1295400"/>
              </a:xfrm>
            </p:grpSpPr>
            <p:sp>
              <p:nvSpPr>
                <p:cNvPr id="219" name="Quad Arrow Callout 61">
                  <a:extLst>
                    <a:ext uri="{FF2B5EF4-FFF2-40B4-BE49-F238E27FC236}">
                      <a16:creationId xmlns:a16="http://schemas.microsoft.com/office/drawing/2014/main" id="{67AEA4A1-BBD9-4AF6-A100-3053E2814CCB}"/>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62">
                  <a:extLst>
                    <a:ext uri="{FF2B5EF4-FFF2-40B4-BE49-F238E27FC236}">
                      <a16:creationId xmlns:a16="http://schemas.microsoft.com/office/drawing/2014/main" id="{38873FCC-8B33-4B01-97AF-D012A4A5B532}"/>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Callout 63">
                  <a:extLst>
                    <a:ext uri="{FF2B5EF4-FFF2-40B4-BE49-F238E27FC236}">
                      <a16:creationId xmlns:a16="http://schemas.microsoft.com/office/drawing/2014/main" id="{1AAAB9EA-64BF-4F04-AF69-EF4C99E0C246}"/>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D792A8A5-F202-43F2-B4C6-AE76D9A1315D}"/>
                  </a:ext>
                </a:extLst>
              </p:cNvPr>
              <p:cNvGrpSpPr/>
              <p:nvPr/>
            </p:nvGrpSpPr>
            <p:grpSpPr>
              <a:xfrm>
                <a:off x="7088428" y="2393269"/>
                <a:ext cx="308572" cy="337242"/>
                <a:chOff x="1756756" y="4876800"/>
                <a:chExt cx="1367444" cy="1295400"/>
              </a:xfrm>
            </p:grpSpPr>
            <p:sp>
              <p:nvSpPr>
                <p:cNvPr id="216" name="Quad Arrow Callout 58">
                  <a:extLst>
                    <a:ext uri="{FF2B5EF4-FFF2-40B4-BE49-F238E27FC236}">
                      <a16:creationId xmlns:a16="http://schemas.microsoft.com/office/drawing/2014/main" id="{DC9F16A7-9FD2-4C25-92C3-8CF31E1C5F3E}"/>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59">
                  <a:extLst>
                    <a:ext uri="{FF2B5EF4-FFF2-40B4-BE49-F238E27FC236}">
                      <a16:creationId xmlns:a16="http://schemas.microsoft.com/office/drawing/2014/main" id="{6E072F10-215A-4122-9418-FB41B1981B3C}"/>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60">
                  <a:extLst>
                    <a:ext uri="{FF2B5EF4-FFF2-40B4-BE49-F238E27FC236}">
                      <a16:creationId xmlns:a16="http://schemas.microsoft.com/office/drawing/2014/main" id="{9F0D9E53-42B0-47F6-9FDC-17A400EC796F}"/>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3BF8F5F1-1D4B-4362-B005-31A2C5619FF1}"/>
                  </a:ext>
                </a:extLst>
              </p:cNvPr>
              <p:cNvGrpSpPr/>
              <p:nvPr/>
            </p:nvGrpSpPr>
            <p:grpSpPr>
              <a:xfrm>
                <a:off x="7335996" y="2164703"/>
                <a:ext cx="287568" cy="314287"/>
                <a:chOff x="1756756" y="4876800"/>
                <a:chExt cx="1367444" cy="1295400"/>
              </a:xfrm>
            </p:grpSpPr>
            <p:sp>
              <p:nvSpPr>
                <p:cNvPr id="213" name="Quad Arrow Callout 55">
                  <a:extLst>
                    <a:ext uri="{FF2B5EF4-FFF2-40B4-BE49-F238E27FC236}">
                      <a16:creationId xmlns:a16="http://schemas.microsoft.com/office/drawing/2014/main" id="{DADA487E-249E-40C1-968B-82AD1A7F720F}"/>
                    </a:ext>
                  </a:extLst>
                </p:cNvPr>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56">
                  <a:extLst>
                    <a:ext uri="{FF2B5EF4-FFF2-40B4-BE49-F238E27FC236}">
                      <a16:creationId xmlns:a16="http://schemas.microsoft.com/office/drawing/2014/main" id="{4C05BADB-B067-46A1-91E3-E59DBF32F6E9}"/>
                    </a:ext>
                  </a:extLst>
                </p:cNvPr>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57">
                  <a:extLst>
                    <a:ext uri="{FF2B5EF4-FFF2-40B4-BE49-F238E27FC236}">
                      <a16:creationId xmlns:a16="http://schemas.microsoft.com/office/drawing/2014/main" id="{0412B27C-2AC3-4A47-8570-CD045F336AEE}"/>
                    </a:ext>
                  </a:extLst>
                </p:cNvPr>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29568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outVertic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barn(outVertical)">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barn(outVertical)">
                                      <p:cBhvr>
                                        <p:cTn id="26"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47EFC56A-B891-4AC7-8CD0-376E89ADB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B70350-3B2B-4583-A11E-44D8BE021E25}"/>
              </a:ext>
            </a:extLst>
          </p:cNvPr>
          <p:cNvSpPr txBox="1"/>
          <p:nvPr/>
        </p:nvSpPr>
        <p:spPr>
          <a:xfrm>
            <a:off x="596684"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By Faith and Through Faith</a:t>
            </a:r>
          </a:p>
        </p:txBody>
      </p:sp>
      <p:sp>
        <p:nvSpPr>
          <p:cNvPr id="5" name="Rectangle 4">
            <a:extLst>
              <a:ext uri="{FF2B5EF4-FFF2-40B4-BE49-F238E27FC236}">
                <a16:creationId xmlns:a16="http://schemas.microsoft.com/office/drawing/2014/main" id="{E65BCB85-9818-4A3F-BE26-622A7ADF0E85}"/>
              </a:ext>
            </a:extLst>
          </p:cNvPr>
          <p:cNvSpPr/>
          <p:nvPr/>
        </p:nvSpPr>
        <p:spPr>
          <a:xfrm>
            <a:off x="3905936" y="1288226"/>
            <a:ext cx="3502380" cy="2246769"/>
          </a:xfrm>
          <a:prstGeom prst="rect">
            <a:avLst/>
          </a:prstGeom>
        </p:spPr>
        <p:txBody>
          <a:bodyPr wrap="square">
            <a:spAutoFit/>
          </a:bodyPr>
          <a:lstStyle/>
          <a:p>
            <a:pPr algn="ctr"/>
            <a:r>
              <a:rPr lang="en-US" sz="2000" dirty="0">
                <a:solidFill>
                  <a:schemeClr val="bg1"/>
                </a:solidFill>
                <a:latin typeface="Calibri" panose="020F0502020204030204" pitchFamily="34" charset="0"/>
              </a:rPr>
              <a:t>Moses chose “rather to suffer affliction with the people of God, than to enjoy the pleasures of sin for a season; esteeming the reproach of Christ greater riches than the treasures in Egypt” (1)</a:t>
            </a:r>
            <a:endParaRPr lang="en-US" sz="2000" dirty="0">
              <a:solidFill>
                <a:schemeClr val="bg1"/>
              </a:solidFill>
            </a:endParaRPr>
          </a:p>
        </p:txBody>
      </p:sp>
      <p:grpSp>
        <p:nvGrpSpPr>
          <p:cNvPr id="6" name="Group 5">
            <a:extLst>
              <a:ext uri="{FF2B5EF4-FFF2-40B4-BE49-F238E27FC236}">
                <a16:creationId xmlns:a16="http://schemas.microsoft.com/office/drawing/2014/main" id="{2A1A5244-7200-4D7E-B910-EB3CCF0689BB}"/>
              </a:ext>
            </a:extLst>
          </p:cNvPr>
          <p:cNvGrpSpPr/>
          <p:nvPr/>
        </p:nvGrpSpPr>
        <p:grpSpPr>
          <a:xfrm>
            <a:off x="327491" y="554296"/>
            <a:ext cx="3529405" cy="3383688"/>
            <a:chOff x="327491" y="554296"/>
            <a:chExt cx="3529405" cy="3383688"/>
          </a:xfrm>
        </p:grpSpPr>
        <p:grpSp>
          <p:nvGrpSpPr>
            <p:cNvPr id="7" name="Group 6">
              <a:extLst>
                <a:ext uri="{FF2B5EF4-FFF2-40B4-BE49-F238E27FC236}">
                  <a16:creationId xmlns:a16="http://schemas.microsoft.com/office/drawing/2014/main" id="{3C66FCDA-C93E-4DD9-B077-9F8D6E099F84}"/>
                </a:ext>
              </a:extLst>
            </p:cNvPr>
            <p:cNvGrpSpPr/>
            <p:nvPr/>
          </p:nvGrpSpPr>
          <p:grpSpPr>
            <a:xfrm>
              <a:off x="327491" y="554296"/>
              <a:ext cx="3529405" cy="3383688"/>
              <a:chOff x="493844" y="761358"/>
              <a:chExt cx="3529405" cy="3383688"/>
            </a:xfrm>
          </p:grpSpPr>
          <p:grpSp>
            <p:nvGrpSpPr>
              <p:cNvPr id="62" name="Group 61">
                <a:extLst>
                  <a:ext uri="{FF2B5EF4-FFF2-40B4-BE49-F238E27FC236}">
                    <a16:creationId xmlns:a16="http://schemas.microsoft.com/office/drawing/2014/main" id="{511ABC64-E115-4ADD-AFB3-725DAA1B13B7}"/>
                  </a:ext>
                </a:extLst>
              </p:cNvPr>
              <p:cNvGrpSpPr/>
              <p:nvPr/>
            </p:nvGrpSpPr>
            <p:grpSpPr>
              <a:xfrm>
                <a:off x="572368" y="761358"/>
                <a:ext cx="3450881" cy="3383688"/>
                <a:chOff x="609599" y="833642"/>
                <a:chExt cx="7941747" cy="5771225"/>
              </a:xfrm>
            </p:grpSpPr>
            <p:grpSp>
              <p:nvGrpSpPr>
                <p:cNvPr id="64" name="Group 14">
                  <a:extLst>
                    <a:ext uri="{FF2B5EF4-FFF2-40B4-BE49-F238E27FC236}">
                      <a16:creationId xmlns:a16="http://schemas.microsoft.com/office/drawing/2014/main" id="{D9E1C3FF-BC4C-4AD8-99FD-CA208E0669F2}"/>
                    </a:ext>
                  </a:extLst>
                </p:cNvPr>
                <p:cNvGrpSpPr/>
                <p:nvPr/>
              </p:nvGrpSpPr>
              <p:grpSpPr>
                <a:xfrm rot="10800000">
                  <a:off x="7696200" y="5257800"/>
                  <a:ext cx="621450" cy="1347067"/>
                  <a:chOff x="7010400" y="381000"/>
                  <a:chExt cx="762000" cy="2033666"/>
                </a:xfrm>
              </p:grpSpPr>
              <p:sp>
                <p:nvSpPr>
                  <p:cNvPr id="77" name="Rounded Rectangle 29">
                    <a:extLst>
                      <a:ext uri="{FF2B5EF4-FFF2-40B4-BE49-F238E27FC236}">
                        <a16:creationId xmlns:a16="http://schemas.microsoft.com/office/drawing/2014/main" id="{8336F5B7-17BC-44BB-8974-9556CBB22750}"/>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FD2FAD6-CCD3-43B9-AB38-AAEA96E7632F}"/>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1">
                  <a:extLst>
                    <a:ext uri="{FF2B5EF4-FFF2-40B4-BE49-F238E27FC236}">
                      <a16:creationId xmlns:a16="http://schemas.microsoft.com/office/drawing/2014/main" id="{114E3612-B660-4A5D-9FB9-1763828C8B23}"/>
                    </a:ext>
                  </a:extLst>
                </p:cNvPr>
                <p:cNvGrpSpPr/>
                <p:nvPr/>
              </p:nvGrpSpPr>
              <p:grpSpPr>
                <a:xfrm rot="10800000">
                  <a:off x="939238" y="4923502"/>
                  <a:ext cx="621450" cy="1347067"/>
                  <a:chOff x="7010400" y="381000"/>
                  <a:chExt cx="762000" cy="2033666"/>
                </a:xfrm>
              </p:grpSpPr>
              <p:sp>
                <p:nvSpPr>
                  <p:cNvPr id="75" name="Rounded Rectangle 27">
                    <a:extLst>
                      <a:ext uri="{FF2B5EF4-FFF2-40B4-BE49-F238E27FC236}">
                        <a16:creationId xmlns:a16="http://schemas.microsoft.com/office/drawing/2014/main" id="{FE77D934-66E3-46D4-A9D4-2CC95286440D}"/>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3AC52A29-C016-4B93-8F39-7FEB51C65F18}"/>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Wave 2">
                  <a:extLst>
                    <a:ext uri="{FF2B5EF4-FFF2-40B4-BE49-F238E27FC236}">
                      <a16:creationId xmlns:a16="http://schemas.microsoft.com/office/drawing/2014/main" id="{65779DF0-E2D0-488A-9280-11C64BFBFC3B}"/>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an 3">
                  <a:extLst>
                    <a:ext uri="{FF2B5EF4-FFF2-40B4-BE49-F238E27FC236}">
                      <a16:creationId xmlns:a16="http://schemas.microsoft.com/office/drawing/2014/main" id="{0C034F84-7F36-4145-9482-35F4E5056F03}"/>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an 1">
                  <a:extLst>
                    <a:ext uri="{FF2B5EF4-FFF2-40B4-BE49-F238E27FC236}">
                      <a16:creationId xmlns:a16="http://schemas.microsoft.com/office/drawing/2014/main" id="{07B290EF-4B97-4119-88FE-7FDA611507A5}"/>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0F5E363E-06EA-4457-97A9-FED11A868D9E}"/>
                    </a:ext>
                  </a:extLst>
                </p:cNvPr>
                <p:cNvGrpSpPr/>
                <p:nvPr/>
              </p:nvGrpSpPr>
              <p:grpSpPr>
                <a:xfrm>
                  <a:off x="899460" y="833642"/>
                  <a:ext cx="621450" cy="986197"/>
                  <a:chOff x="7031201" y="834275"/>
                  <a:chExt cx="762000" cy="1488861"/>
                </a:xfrm>
              </p:grpSpPr>
              <p:sp>
                <p:nvSpPr>
                  <p:cNvPr id="73" name="Rounded Rectangle 25">
                    <a:extLst>
                      <a:ext uri="{FF2B5EF4-FFF2-40B4-BE49-F238E27FC236}">
                        <a16:creationId xmlns:a16="http://schemas.microsoft.com/office/drawing/2014/main" id="{85A00C7E-177B-49B0-A19B-56136CEE835F}"/>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5">
                    <a:extLst>
                      <a:ext uri="{FF2B5EF4-FFF2-40B4-BE49-F238E27FC236}">
                        <a16:creationId xmlns:a16="http://schemas.microsoft.com/office/drawing/2014/main" id="{3123A726-6EFE-45AB-A4B5-E9BB3C9DD491}"/>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35648CAA-10BF-4481-A286-3588F4E8B804}"/>
                    </a:ext>
                  </a:extLst>
                </p:cNvPr>
                <p:cNvGrpSpPr/>
                <p:nvPr/>
              </p:nvGrpSpPr>
              <p:grpSpPr>
                <a:xfrm>
                  <a:off x="7646520" y="1148254"/>
                  <a:ext cx="621450" cy="1017899"/>
                  <a:chOff x="7087348" y="824753"/>
                  <a:chExt cx="762000" cy="1536722"/>
                </a:xfrm>
              </p:grpSpPr>
              <p:sp>
                <p:nvSpPr>
                  <p:cNvPr id="71" name="Rounded Rectangle 23">
                    <a:extLst>
                      <a:ext uri="{FF2B5EF4-FFF2-40B4-BE49-F238E27FC236}">
                        <a16:creationId xmlns:a16="http://schemas.microsoft.com/office/drawing/2014/main" id="{3FE8CF72-E208-44C9-ABC7-392B425ECDCC}"/>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7509262-3A0C-4F47-8680-51A2FF8857E1}"/>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TextBox 62">
                <a:extLst>
                  <a:ext uri="{FF2B5EF4-FFF2-40B4-BE49-F238E27FC236}">
                    <a16:creationId xmlns:a16="http://schemas.microsoft.com/office/drawing/2014/main" id="{D94B06EE-E7F1-43D3-B01D-11BF1E6271D0}"/>
                  </a:ext>
                </a:extLst>
              </p:cNvPr>
              <p:cNvSpPr txBox="1"/>
              <p:nvPr/>
            </p:nvSpPr>
            <p:spPr>
              <a:xfrm rot="16200000">
                <a:off x="21881" y="2001527"/>
                <a:ext cx="1590258" cy="646331"/>
              </a:xfrm>
              <a:prstGeom prst="rect">
                <a:avLst/>
              </a:prstGeom>
              <a:noFill/>
            </p:spPr>
            <p:txBody>
              <a:bodyPr wrap="square" rtlCol="0">
                <a:spAutoFit/>
              </a:bodyPr>
              <a:lstStyle/>
              <a:p>
                <a:pPr algn="ctr"/>
                <a:r>
                  <a:rPr lang="en-US" sz="3600" dirty="0">
                    <a:solidFill>
                      <a:schemeClr val="bg2">
                        <a:lumMod val="75000"/>
                      </a:schemeClr>
                    </a:solidFill>
                  </a:rPr>
                  <a:t>Isaac </a:t>
                </a:r>
              </a:p>
            </p:txBody>
          </p:sp>
        </p:grpSp>
        <p:sp>
          <p:nvSpPr>
            <p:cNvPr id="8" name="TextBox 7">
              <a:extLst>
                <a:ext uri="{FF2B5EF4-FFF2-40B4-BE49-F238E27FC236}">
                  <a16:creationId xmlns:a16="http://schemas.microsoft.com/office/drawing/2014/main" id="{5A516DF9-6106-48BE-B782-0F8CF6F68105}"/>
                </a:ext>
              </a:extLst>
            </p:cNvPr>
            <p:cNvSpPr txBox="1"/>
            <p:nvPr/>
          </p:nvSpPr>
          <p:spPr>
            <a:xfrm rot="5400000">
              <a:off x="2469630" y="2132725"/>
              <a:ext cx="2230529" cy="461665"/>
            </a:xfrm>
            <a:prstGeom prst="rect">
              <a:avLst/>
            </a:prstGeom>
            <a:noFill/>
          </p:spPr>
          <p:txBody>
            <a:bodyPr wrap="square" rtlCol="0">
              <a:spAutoFit/>
            </a:bodyPr>
            <a:lstStyle/>
            <a:p>
              <a:pPr algn="ctr"/>
              <a:r>
                <a:rPr lang="en-US" sz="2400" dirty="0">
                  <a:solidFill>
                    <a:schemeClr val="bg2">
                      <a:lumMod val="75000"/>
                    </a:schemeClr>
                  </a:solidFill>
                </a:rPr>
                <a:t>Hebrews 11:20</a:t>
              </a:r>
            </a:p>
          </p:txBody>
        </p:sp>
        <p:grpSp>
          <p:nvGrpSpPr>
            <p:cNvPr id="9" name="Group 131">
              <a:extLst>
                <a:ext uri="{FF2B5EF4-FFF2-40B4-BE49-F238E27FC236}">
                  <a16:creationId xmlns:a16="http://schemas.microsoft.com/office/drawing/2014/main" id="{9870D076-1DE9-4869-9F6B-694508ED88B9}"/>
                </a:ext>
              </a:extLst>
            </p:cNvPr>
            <p:cNvGrpSpPr/>
            <p:nvPr/>
          </p:nvGrpSpPr>
          <p:grpSpPr>
            <a:xfrm>
              <a:off x="1591504" y="1313035"/>
              <a:ext cx="850469" cy="1820511"/>
              <a:chOff x="5715000" y="1143000"/>
              <a:chExt cx="1978594" cy="4515889"/>
            </a:xfrm>
          </p:grpSpPr>
          <p:sp>
            <p:nvSpPr>
              <p:cNvPr id="10" name="Double Wave 8">
                <a:extLst>
                  <a:ext uri="{FF2B5EF4-FFF2-40B4-BE49-F238E27FC236}">
                    <a16:creationId xmlns:a16="http://schemas.microsoft.com/office/drawing/2014/main" id="{DA2E321E-1D99-4C33-A413-197173ED2958}"/>
                  </a:ext>
                </a:extLst>
              </p:cNvPr>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8">
                <a:extLst>
                  <a:ext uri="{FF2B5EF4-FFF2-40B4-BE49-F238E27FC236}">
                    <a16:creationId xmlns:a16="http://schemas.microsoft.com/office/drawing/2014/main" id="{67275616-85A2-4B92-9508-065CD1146E69}"/>
                  </a:ext>
                </a:extLst>
              </p:cNvPr>
              <p:cNvSpPr/>
              <p:nvPr/>
            </p:nvSpPr>
            <p:spPr>
              <a:xfrm rot="6254388">
                <a:off x="5877489" y="1624787"/>
                <a:ext cx="968254" cy="774047"/>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
                <a:extLst>
                  <a:ext uri="{FF2B5EF4-FFF2-40B4-BE49-F238E27FC236}">
                    <a16:creationId xmlns:a16="http://schemas.microsoft.com/office/drawing/2014/main" id="{054C5447-EC65-4088-A1C5-1B3404C8A141}"/>
                  </a:ext>
                </a:extLst>
              </p:cNvPr>
              <p:cNvSpPr/>
              <p:nvPr/>
            </p:nvSpPr>
            <p:spPr>
              <a:xfrm rot="2980448">
                <a:off x="6218324" y="5049679"/>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C4207C6-DBFE-40B3-90D5-A1A2F726DFD1}"/>
                  </a:ext>
                </a:extLst>
              </p:cNvPr>
              <p:cNvSpPr/>
              <p:nvPr/>
            </p:nvSpPr>
            <p:spPr>
              <a:xfrm rot="18788802">
                <a:off x="6734605" y="5054717"/>
                <a:ext cx="450516" cy="75782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2">
                <a:extLst>
                  <a:ext uri="{FF2B5EF4-FFF2-40B4-BE49-F238E27FC236}">
                    <a16:creationId xmlns:a16="http://schemas.microsoft.com/office/drawing/2014/main" id="{32187C08-09FF-4185-993B-113E6C3F5625}"/>
                  </a:ext>
                </a:extLst>
              </p:cNvPr>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a:extLst>
                  <a:ext uri="{FF2B5EF4-FFF2-40B4-BE49-F238E27FC236}">
                    <a16:creationId xmlns:a16="http://schemas.microsoft.com/office/drawing/2014/main" id="{D21597F0-5DA8-42B6-B685-9BF68282EA79}"/>
                  </a:ext>
                </a:extLst>
              </p:cNvPr>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4">
                <a:extLst>
                  <a:ext uri="{FF2B5EF4-FFF2-40B4-BE49-F238E27FC236}">
                    <a16:creationId xmlns:a16="http://schemas.microsoft.com/office/drawing/2014/main" id="{E64ED7E9-4693-459E-A496-F644AE7FAE4C}"/>
                  </a:ext>
                </a:extLst>
              </p:cNvPr>
              <p:cNvSpPr/>
              <p:nvPr/>
            </p:nvSpPr>
            <p:spPr>
              <a:xfrm rot="20339459">
                <a:off x="6830592" y="2089476"/>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5">
                <a:extLst>
                  <a:ext uri="{FF2B5EF4-FFF2-40B4-BE49-F238E27FC236}">
                    <a16:creationId xmlns:a16="http://schemas.microsoft.com/office/drawing/2014/main" id="{A16F0A42-C3D3-447D-8721-0B3619EB3F9C}"/>
                  </a:ext>
                </a:extLst>
              </p:cNvPr>
              <p:cNvSpPr/>
              <p:nvPr/>
            </p:nvSpPr>
            <p:spPr>
              <a:xfrm rot="1327004">
                <a:off x="5928848" y="2241933"/>
                <a:ext cx="666750" cy="1671083"/>
              </a:xfrm>
              <a:prstGeom prst="trapezoid">
                <a:avLst>
                  <a:gd name="adj" fmla="val 34133"/>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6">
                <a:extLst>
                  <a:ext uri="{FF2B5EF4-FFF2-40B4-BE49-F238E27FC236}">
                    <a16:creationId xmlns:a16="http://schemas.microsoft.com/office/drawing/2014/main" id="{24F9ADED-F7C0-42A8-9F00-FE71243C99A7}"/>
                  </a:ext>
                </a:extLst>
              </p:cNvPr>
              <p:cNvSpPr/>
              <p:nvPr/>
            </p:nvSpPr>
            <p:spPr>
              <a:xfrm>
                <a:off x="6022731" y="2248545"/>
                <a:ext cx="1436077" cy="3250485"/>
              </a:xfrm>
              <a:prstGeom prst="trapezoid">
                <a:avLst>
                  <a:gd name="adj" fmla="val 306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7">
                <a:extLst>
                  <a:ext uri="{FF2B5EF4-FFF2-40B4-BE49-F238E27FC236}">
                    <a16:creationId xmlns:a16="http://schemas.microsoft.com/office/drawing/2014/main" id="{E7591AFD-B2D0-40E5-9893-296C819C70FC}"/>
                  </a:ext>
                </a:extLst>
              </p:cNvPr>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EB53335-C9BD-474D-B83B-744B44369BA8}"/>
                  </a:ext>
                </a:extLst>
              </p:cNvPr>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64">
                <a:extLst>
                  <a:ext uri="{FF2B5EF4-FFF2-40B4-BE49-F238E27FC236}">
                    <a16:creationId xmlns:a16="http://schemas.microsoft.com/office/drawing/2014/main" id="{ECFD38A9-4237-4901-AB15-4FA1FDB40E7B}"/>
                  </a:ext>
                </a:extLst>
              </p:cNvPr>
              <p:cNvGrpSpPr/>
              <p:nvPr/>
            </p:nvGrpSpPr>
            <p:grpSpPr>
              <a:xfrm flipH="1">
                <a:off x="6248403" y="3604586"/>
                <a:ext cx="1230918" cy="1352981"/>
                <a:chOff x="7543805" y="3605661"/>
                <a:chExt cx="1066795" cy="1042539"/>
              </a:xfrm>
            </p:grpSpPr>
            <p:sp>
              <p:nvSpPr>
                <p:cNvPr id="57" name="Rounded Rectangle 158">
                  <a:extLst>
                    <a:ext uri="{FF2B5EF4-FFF2-40B4-BE49-F238E27FC236}">
                      <a16:creationId xmlns:a16="http://schemas.microsoft.com/office/drawing/2014/main" id="{3CB454E4-D1DF-45CC-81EA-BB1BC5CD3570}"/>
                    </a:ext>
                  </a:extLst>
                </p:cNvPr>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62">
                  <a:extLst>
                    <a:ext uri="{FF2B5EF4-FFF2-40B4-BE49-F238E27FC236}">
                      <a16:creationId xmlns:a16="http://schemas.microsoft.com/office/drawing/2014/main" id="{7BF3101C-E4D0-48BE-9EF9-DA5BC7F7CB93}"/>
                    </a:ext>
                  </a:extLst>
                </p:cNvPr>
                <p:cNvGrpSpPr/>
                <p:nvPr/>
              </p:nvGrpSpPr>
              <p:grpSpPr>
                <a:xfrm>
                  <a:off x="7543805" y="3605661"/>
                  <a:ext cx="418448" cy="1042539"/>
                  <a:chOff x="6827799" y="4847065"/>
                  <a:chExt cx="794795" cy="1996712"/>
                </a:xfrm>
                <a:solidFill>
                  <a:srgbClr val="D98A33"/>
                </a:solidFill>
              </p:grpSpPr>
              <p:sp>
                <p:nvSpPr>
                  <p:cNvPr id="59" name="Double Wave 58">
                    <a:extLst>
                      <a:ext uri="{FF2B5EF4-FFF2-40B4-BE49-F238E27FC236}">
                        <a16:creationId xmlns:a16="http://schemas.microsoft.com/office/drawing/2014/main" id="{4299F83E-EA52-481C-B909-54FE3A8F1B48}"/>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uble Wave 19">
                    <a:extLst>
                      <a:ext uri="{FF2B5EF4-FFF2-40B4-BE49-F238E27FC236}">
                        <a16:creationId xmlns:a16="http://schemas.microsoft.com/office/drawing/2014/main" id="{D9F6BEF1-A5EE-4C05-9ADE-B1BC05752F01}"/>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162">
                    <a:extLst>
                      <a:ext uri="{FF2B5EF4-FFF2-40B4-BE49-F238E27FC236}">
                        <a16:creationId xmlns:a16="http://schemas.microsoft.com/office/drawing/2014/main" id="{26458579-61CE-496D-B7DD-1533F15D5614}"/>
                      </a:ext>
                    </a:extLst>
                  </p:cNvPr>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188">
                <a:extLst>
                  <a:ext uri="{FF2B5EF4-FFF2-40B4-BE49-F238E27FC236}">
                    <a16:creationId xmlns:a16="http://schemas.microsoft.com/office/drawing/2014/main" id="{54653926-653B-4724-8BFF-FF6D1ECF37AE}"/>
                  </a:ext>
                </a:extLst>
              </p:cNvPr>
              <p:cNvGrpSpPr/>
              <p:nvPr/>
            </p:nvGrpSpPr>
            <p:grpSpPr>
              <a:xfrm>
                <a:off x="6019800" y="5173301"/>
                <a:ext cx="1447800" cy="289560"/>
                <a:chOff x="2286000" y="6019800"/>
                <a:chExt cx="3048000" cy="609600"/>
              </a:xfrm>
            </p:grpSpPr>
            <p:grpSp>
              <p:nvGrpSpPr>
                <p:cNvPr id="42" name="Group 175">
                  <a:extLst>
                    <a:ext uri="{FF2B5EF4-FFF2-40B4-BE49-F238E27FC236}">
                      <a16:creationId xmlns:a16="http://schemas.microsoft.com/office/drawing/2014/main" id="{93BED777-84E9-45A9-AB1C-A0DF8D616ABC}"/>
                    </a:ext>
                  </a:extLst>
                </p:cNvPr>
                <p:cNvGrpSpPr/>
                <p:nvPr/>
              </p:nvGrpSpPr>
              <p:grpSpPr>
                <a:xfrm>
                  <a:off x="2286000" y="6019800"/>
                  <a:ext cx="609600" cy="609600"/>
                  <a:chOff x="2286000" y="6019800"/>
                  <a:chExt cx="609600" cy="609600"/>
                </a:xfrm>
              </p:grpSpPr>
              <p:sp>
                <p:nvSpPr>
                  <p:cNvPr id="55" name="Quad Arrow Callout 156">
                    <a:extLst>
                      <a:ext uri="{FF2B5EF4-FFF2-40B4-BE49-F238E27FC236}">
                        <a16:creationId xmlns:a16="http://schemas.microsoft.com/office/drawing/2014/main" id="{5A8B363D-9F1E-419B-804B-ECF88B0C6C8C}"/>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a:extLst>
                      <a:ext uri="{FF2B5EF4-FFF2-40B4-BE49-F238E27FC236}">
                        <a16:creationId xmlns:a16="http://schemas.microsoft.com/office/drawing/2014/main" id="{1E7767C3-3FB2-44B7-99C4-F1AE9C641472}"/>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76">
                  <a:extLst>
                    <a:ext uri="{FF2B5EF4-FFF2-40B4-BE49-F238E27FC236}">
                      <a16:creationId xmlns:a16="http://schemas.microsoft.com/office/drawing/2014/main" id="{DE766B04-9490-45EB-BC1E-328FBA26D21E}"/>
                    </a:ext>
                  </a:extLst>
                </p:cNvPr>
                <p:cNvGrpSpPr/>
                <p:nvPr/>
              </p:nvGrpSpPr>
              <p:grpSpPr>
                <a:xfrm>
                  <a:off x="2895600" y="6019800"/>
                  <a:ext cx="609600" cy="609600"/>
                  <a:chOff x="2286000" y="6019800"/>
                  <a:chExt cx="609600" cy="609600"/>
                </a:xfrm>
              </p:grpSpPr>
              <p:sp>
                <p:nvSpPr>
                  <p:cNvPr id="53" name="Quad Arrow Callout 154">
                    <a:extLst>
                      <a:ext uri="{FF2B5EF4-FFF2-40B4-BE49-F238E27FC236}">
                        <a16:creationId xmlns:a16="http://schemas.microsoft.com/office/drawing/2014/main" id="{045FD7AB-C29C-4343-9E4E-F64B6CABDED7}"/>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a:extLst>
                      <a:ext uri="{FF2B5EF4-FFF2-40B4-BE49-F238E27FC236}">
                        <a16:creationId xmlns:a16="http://schemas.microsoft.com/office/drawing/2014/main" id="{07013821-F5A7-4071-B9F1-9534F3F21B57}"/>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79">
                  <a:extLst>
                    <a:ext uri="{FF2B5EF4-FFF2-40B4-BE49-F238E27FC236}">
                      <a16:creationId xmlns:a16="http://schemas.microsoft.com/office/drawing/2014/main" id="{93440191-B14D-4A6B-BF80-C92CFD51B33F}"/>
                    </a:ext>
                  </a:extLst>
                </p:cNvPr>
                <p:cNvGrpSpPr/>
                <p:nvPr/>
              </p:nvGrpSpPr>
              <p:grpSpPr>
                <a:xfrm>
                  <a:off x="3505200" y="6019800"/>
                  <a:ext cx="609600" cy="609600"/>
                  <a:chOff x="2286000" y="6019800"/>
                  <a:chExt cx="609600" cy="609600"/>
                </a:xfrm>
              </p:grpSpPr>
              <p:sp>
                <p:nvSpPr>
                  <p:cNvPr id="51" name="Quad Arrow Callout 152">
                    <a:extLst>
                      <a:ext uri="{FF2B5EF4-FFF2-40B4-BE49-F238E27FC236}">
                        <a16:creationId xmlns:a16="http://schemas.microsoft.com/office/drawing/2014/main" id="{991379F9-E87F-489C-9B8F-C48484F9A228}"/>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a:extLst>
                      <a:ext uri="{FF2B5EF4-FFF2-40B4-BE49-F238E27FC236}">
                        <a16:creationId xmlns:a16="http://schemas.microsoft.com/office/drawing/2014/main" id="{44DA2707-B759-4A6B-A4A9-EF597AE852C0}"/>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82">
                  <a:extLst>
                    <a:ext uri="{FF2B5EF4-FFF2-40B4-BE49-F238E27FC236}">
                      <a16:creationId xmlns:a16="http://schemas.microsoft.com/office/drawing/2014/main" id="{2C1E22C1-09C0-43E9-B2BB-8CE3B69E7043}"/>
                    </a:ext>
                  </a:extLst>
                </p:cNvPr>
                <p:cNvGrpSpPr/>
                <p:nvPr/>
              </p:nvGrpSpPr>
              <p:grpSpPr>
                <a:xfrm>
                  <a:off x="4114800" y="6019800"/>
                  <a:ext cx="609600" cy="609600"/>
                  <a:chOff x="2286000" y="6019800"/>
                  <a:chExt cx="609600" cy="609600"/>
                </a:xfrm>
              </p:grpSpPr>
              <p:sp>
                <p:nvSpPr>
                  <p:cNvPr id="49" name="Quad Arrow Callout 150">
                    <a:extLst>
                      <a:ext uri="{FF2B5EF4-FFF2-40B4-BE49-F238E27FC236}">
                        <a16:creationId xmlns:a16="http://schemas.microsoft.com/office/drawing/2014/main" id="{82CE812D-4AD3-4B4C-8641-D5657612BC6E}"/>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DF58BBA-9EE6-4B1E-B353-8FA891D62099}"/>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85">
                  <a:extLst>
                    <a:ext uri="{FF2B5EF4-FFF2-40B4-BE49-F238E27FC236}">
                      <a16:creationId xmlns:a16="http://schemas.microsoft.com/office/drawing/2014/main" id="{FDEA237B-8DE0-4E70-B2E7-F246D56E0CFA}"/>
                    </a:ext>
                  </a:extLst>
                </p:cNvPr>
                <p:cNvGrpSpPr/>
                <p:nvPr/>
              </p:nvGrpSpPr>
              <p:grpSpPr>
                <a:xfrm>
                  <a:off x="4724400" y="6019800"/>
                  <a:ext cx="609600" cy="609600"/>
                  <a:chOff x="2286000" y="6019800"/>
                  <a:chExt cx="609600" cy="609600"/>
                </a:xfrm>
              </p:grpSpPr>
              <p:sp>
                <p:nvSpPr>
                  <p:cNvPr id="47" name="Quad Arrow Callout 148">
                    <a:extLst>
                      <a:ext uri="{FF2B5EF4-FFF2-40B4-BE49-F238E27FC236}">
                        <a16:creationId xmlns:a16="http://schemas.microsoft.com/office/drawing/2014/main" id="{FE111146-73C8-45BB-8989-2EE0B1F11E54}"/>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F6AB78A6-3B30-4328-9CFB-F35ABC8901F5}"/>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Double Wave 8">
                <a:extLst>
                  <a:ext uri="{FF2B5EF4-FFF2-40B4-BE49-F238E27FC236}">
                    <a16:creationId xmlns:a16="http://schemas.microsoft.com/office/drawing/2014/main" id="{5A4ECFFC-1C63-443F-9C07-473EAEF96F76}"/>
                  </a:ext>
                </a:extLst>
              </p:cNvPr>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E3A3B22B-CA31-4037-A481-13C1AA73BAD9}"/>
                  </a:ext>
                </a:extLst>
              </p:cNvPr>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6">
                <a:extLst>
                  <a:ext uri="{FF2B5EF4-FFF2-40B4-BE49-F238E27FC236}">
                    <a16:creationId xmlns:a16="http://schemas.microsoft.com/office/drawing/2014/main" id="{22668D4D-BB70-4C57-9CD4-B5209B797B6C}"/>
                  </a:ext>
                </a:extLst>
              </p:cNvPr>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89">
                <a:extLst>
                  <a:ext uri="{FF2B5EF4-FFF2-40B4-BE49-F238E27FC236}">
                    <a16:creationId xmlns:a16="http://schemas.microsoft.com/office/drawing/2014/main" id="{E8288758-2631-404B-B4CA-4790E0B64AC5}"/>
                  </a:ext>
                </a:extLst>
              </p:cNvPr>
              <p:cNvGrpSpPr/>
              <p:nvPr/>
            </p:nvGrpSpPr>
            <p:grpSpPr>
              <a:xfrm>
                <a:off x="6172200" y="1357767"/>
                <a:ext cx="1054396" cy="210879"/>
                <a:chOff x="2286000" y="6019800"/>
                <a:chExt cx="3048000" cy="609600"/>
              </a:xfrm>
            </p:grpSpPr>
            <p:grpSp>
              <p:nvGrpSpPr>
                <p:cNvPr id="27" name="Group 175">
                  <a:extLst>
                    <a:ext uri="{FF2B5EF4-FFF2-40B4-BE49-F238E27FC236}">
                      <a16:creationId xmlns:a16="http://schemas.microsoft.com/office/drawing/2014/main" id="{EFF14CFA-1E52-4D64-A247-D379CB92B363}"/>
                    </a:ext>
                  </a:extLst>
                </p:cNvPr>
                <p:cNvGrpSpPr/>
                <p:nvPr/>
              </p:nvGrpSpPr>
              <p:grpSpPr>
                <a:xfrm>
                  <a:off x="2286000" y="6019800"/>
                  <a:ext cx="609600" cy="609600"/>
                  <a:chOff x="2286000" y="6019800"/>
                  <a:chExt cx="609600" cy="609600"/>
                </a:xfrm>
              </p:grpSpPr>
              <p:sp>
                <p:nvSpPr>
                  <p:cNvPr id="40" name="Quad Arrow Callout 141">
                    <a:extLst>
                      <a:ext uri="{FF2B5EF4-FFF2-40B4-BE49-F238E27FC236}">
                        <a16:creationId xmlns:a16="http://schemas.microsoft.com/office/drawing/2014/main" id="{FC584F1F-B9DF-448B-82F1-D996F380BE18}"/>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a:extLst>
                      <a:ext uri="{FF2B5EF4-FFF2-40B4-BE49-F238E27FC236}">
                        <a16:creationId xmlns:a16="http://schemas.microsoft.com/office/drawing/2014/main" id="{AC834304-553C-4445-81C3-1FCD9754FE9A}"/>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6">
                  <a:extLst>
                    <a:ext uri="{FF2B5EF4-FFF2-40B4-BE49-F238E27FC236}">
                      <a16:creationId xmlns:a16="http://schemas.microsoft.com/office/drawing/2014/main" id="{A3628299-DC71-4EDA-8D8A-266F892EE06B}"/>
                    </a:ext>
                  </a:extLst>
                </p:cNvPr>
                <p:cNvGrpSpPr/>
                <p:nvPr/>
              </p:nvGrpSpPr>
              <p:grpSpPr>
                <a:xfrm>
                  <a:off x="2895600" y="6019800"/>
                  <a:ext cx="609600" cy="609600"/>
                  <a:chOff x="2286000" y="6019800"/>
                  <a:chExt cx="609600" cy="609600"/>
                </a:xfrm>
              </p:grpSpPr>
              <p:sp>
                <p:nvSpPr>
                  <p:cNvPr id="38" name="Quad Arrow Callout 139">
                    <a:extLst>
                      <a:ext uri="{FF2B5EF4-FFF2-40B4-BE49-F238E27FC236}">
                        <a16:creationId xmlns:a16="http://schemas.microsoft.com/office/drawing/2014/main" id="{B85996AF-6E57-42F6-8E3E-86DB8CC9C74D}"/>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a:extLst>
                      <a:ext uri="{FF2B5EF4-FFF2-40B4-BE49-F238E27FC236}">
                        <a16:creationId xmlns:a16="http://schemas.microsoft.com/office/drawing/2014/main" id="{FDF6710D-C33F-4EB1-B8AB-CCDE716D3340}"/>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79">
                  <a:extLst>
                    <a:ext uri="{FF2B5EF4-FFF2-40B4-BE49-F238E27FC236}">
                      <a16:creationId xmlns:a16="http://schemas.microsoft.com/office/drawing/2014/main" id="{9FFE94DC-82BC-4E6E-975A-A8CCC909C6FB}"/>
                    </a:ext>
                  </a:extLst>
                </p:cNvPr>
                <p:cNvGrpSpPr/>
                <p:nvPr/>
              </p:nvGrpSpPr>
              <p:grpSpPr>
                <a:xfrm>
                  <a:off x="3505200" y="6019800"/>
                  <a:ext cx="609600" cy="609600"/>
                  <a:chOff x="2286000" y="6019800"/>
                  <a:chExt cx="609600" cy="609600"/>
                </a:xfrm>
              </p:grpSpPr>
              <p:sp>
                <p:nvSpPr>
                  <p:cNvPr id="36" name="Quad Arrow Callout 137">
                    <a:extLst>
                      <a:ext uri="{FF2B5EF4-FFF2-40B4-BE49-F238E27FC236}">
                        <a16:creationId xmlns:a16="http://schemas.microsoft.com/office/drawing/2014/main" id="{D8B3D26C-2B92-4B5D-872C-828531FE0CA8}"/>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5CBCB8AE-B28D-445C-9A14-48CDF9F6CBE3}"/>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82">
                  <a:extLst>
                    <a:ext uri="{FF2B5EF4-FFF2-40B4-BE49-F238E27FC236}">
                      <a16:creationId xmlns:a16="http://schemas.microsoft.com/office/drawing/2014/main" id="{BCEE4148-3927-4E04-BE50-3C06DCE000B9}"/>
                    </a:ext>
                  </a:extLst>
                </p:cNvPr>
                <p:cNvGrpSpPr/>
                <p:nvPr/>
              </p:nvGrpSpPr>
              <p:grpSpPr>
                <a:xfrm>
                  <a:off x="4114800" y="6019800"/>
                  <a:ext cx="609600" cy="609600"/>
                  <a:chOff x="2286000" y="6019800"/>
                  <a:chExt cx="609600" cy="609600"/>
                </a:xfrm>
              </p:grpSpPr>
              <p:sp>
                <p:nvSpPr>
                  <p:cNvPr id="34" name="Quad Arrow Callout 135">
                    <a:extLst>
                      <a:ext uri="{FF2B5EF4-FFF2-40B4-BE49-F238E27FC236}">
                        <a16:creationId xmlns:a16="http://schemas.microsoft.com/office/drawing/2014/main" id="{FAEECB4D-55E5-46D9-9628-5D6F1D9B40F2}"/>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a:extLst>
                      <a:ext uri="{FF2B5EF4-FFF2-40B4-BE49-F238E27FC236}">
                        <a16:creationId xmlns:a16="http://schemas.microsoft.com/office/drawing/2014/main" id="{DC2F9D5A-AC5F-45B9-9143-486FED529BB0}"/>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85">
                  <a:extLst>
                    <a:ext uri="{FF2B5EF4-FFF2-40B4-BE49-F238E27FC236}">
                      <a16:creationId xmlns:a16="http://schemas.microsoft.com/office/drawing/2014/main" id="{CF435133-441B-4F19-9676-A34F354F5E03}"/>
                    </a:ext>
                  </a:extLst>
                </p:cNvPr>
                <p:cNvGrpSpPr/>
                <p:nvPr/>
              </p:nvGrpSpPr>
              <p:grpSpPr>
                <a:xfrm>
                  <a:off x="4724400" y="6019800"/>
                  <a:ext cx="609600" cy="609600"/>
                  <a:chOff x="2286000" y="6019800"/>
                  <a:chExt cx="609600" cy="609600"/>
                </a:xfrm>
              </p:grpSpPr>
              <p:sp>
                <p:nvSpPr>
                  <p:cNvPr id="32" name="Quad Arrow Callout 133">
                    <a:extLst>
                      <a:ext uri="{FF2B5EF4-FFF2-40B4-BE49-F238E27FC236}">
                        <a16:creationId xmlns:a16="http://schemas.microsoft.com/office/drawing/2014/main" id="{45E4825E-18C2-46F6-8921-51B3382946B7}"/>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a:extLst>
                      <a:ext uri="{FF2B5EF4-FFF2-40B4-BE49-F238E27FC236}">
                        <a16:creationId xmlns:a16="http://schemas.microsoft.com/office/drawing/2014/main" id="{AA3EF726-CAD4-41A0-B797-D421418F6169}"/>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9" name="Group 78">
            <a:extLst>
              <a:ext uri="{FF2B5EF4-FFF2-40B4-BE49-F238E27FC236}">
                <a16:creationId xmlns:a16="http://schemas.microsoft.com/office/drawing/2014/main" id="{876A0EFB-FA5A-475B-91DF-DDD2FDFD15F9}"/>
              </a:ext>
            </a:extLst>
          </p:cNvPr>
          <p:cNvGrpSpPr/>
          <p:nvPr/>
        </p:nvGrpSpPr>
        <p:grpSpPr>
          <a:xfrm>
            <a:off x="7434954" y="839549"/>
            <a:ext cx="3515811" cy="3383688"/>
            <a:chOff x="7434954" y="839549"/>
            <a:chExt cx="3515811" cy="3383688"/>
          </a:xfrm>
        </p:grpSpPr>
        <p:grpSp>
          <p:nvGrpSpPr>
            <p:cNvPr id="80" name="Group 79">
              <a:extLst>
                <a:ext uri="{FF2B5EF4-FFF2-40B4-BE49-F238E27FC236}">
                  <a16:creationId xmlns:a16="http://schemas.microsoft.com/office/drawing/2014/main" id="{B46D92AF-30E9-4D4D-AC11-31D19C896350}"/>
                </a:ext>
              </a:extLst>
            </p:cNvPr>
            <p:cNvGrpSpPr/>
            <p:nvPr/>
          </p:nvGrpSpPr>
          <p:grpSpPr>
            <a:xfrm>
              <a:off x="7499884" y="839549"/>
              <a:ext cx="3450881" cy="3383688"/>
              <a:chOff x="609599" y="833642"/>
              <a:chExt cx="7941747" cy="5771225"/>
            </a:xfrm>
          </p:grpSpPr>
          <p:grpSp>
            <p:nvGrpSpPr>
              <p:cNvPr id="205" name="Group 14">
                <a:extLst>
                  <a:ext uri="{FF2B5EF4-FFF2-40B4-BE49-F238E27FC236}">
                    <a16:creationId xmlns:a16="http://schemas.microsoft.com/office/drawing/2014/main" id="{A586BD19-7520-4737-B8A9-24E9F10AB0CB}"/>
                  </a:ext>
                </a:extLst>
              </p:cNvPr>
              <p:cNvGrpSpPr/>
              <p:nvPr/>
            </p:nvGrpSpPr>
            <p:grpSpPr>
              <a:xfrm rot="10800000">
                <a:off x="7696200" y="5257800"/>
                <a:ext cx="621450" cy="1347067"/>
                <a:chOff x="7010400" y="381000"/>
                <a:chExt cx="762000" cy="2033666"/>
              </a:xfrm>
            </p:grpSpPr>
            <p:sp>
              <p:nvSpPr>
                <p:cNvPr id="218" name="Rounded Rectangle 29">
                  <a:extLst>
                    <a:ext uri="{FF2B5EF4-FFF2-40B4-BE49-F238E27FC236}">
                      <a16:creationId xmlns:a16="http://schemas.microsoft.com/office/drawing/2014/main" id="{C037A8EF-FCC4-48F9-BB15-2DA0C0F552FE}"/>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5901D6F2-F1DE-49AE-BF67-40899E1BD7EB}"/>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1">
                <a:extLst>
                  <a:ext uri="{FF2B5EF4-FFF2-40B4-BE49-F238E27FC236}">
                    <a16:creationId xmlns:a16="http://schemas.microsoft.com/office/drawing/2014/main" id="{CFFC5846-6D50-496D-A09B-A64F7554FD50}"/>
                  </a:ext>
                </a:extLst>
              </p:cNvPr>
              <p:cNvGrpSpPr/>
              <p:nvPr/>
            </p:nvGrpSpPr>
            <p:grpSpPr>
              <a:xfrm rot="10800000">
                <a:off x="939238" y="4923502"/>
                <a:ext cx="621450" cy="1347067"/>
                <a:chOff x="7010400" y="381000"/>
                <a:chExt cx="762000" cy="2033666"/>
              </a:xfrm>
            </p:grpSpPr>
            <p:sp>
              <p:nvSpPr>
                <p:cNvPr id="216" name="Rounded Rectangle 27">
                  <a:extLst>
                    <a:ext uri="{FF2B5EF4-FFF2-40B4-BE49-F238E27FC236}">
                      <a16:creationId xmlns:a16="http://schemas.microsoft.com/office/drawing/2014/main" id="{8F022A04-20A2-4338-9B2D-7BA9F7DBB8F5}"/>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13964333-4084-4947-A9AA-E94BB2F23C41}"/>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Wave 2">
                <a:extLst>
                  <a:ext uri="{FF2B5EF4-FFF2-40B4-BE49-F238E27FC236}">
                    <a16:creationId xmlns:a16="http://schemas.microsoft.com/office/drawing/2014/main" id="{045DF08E-707A-43FE-B2F6-82DFB14C8714}"/>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an 3">
                <a:extLst>
                  <a:ext uri="{FF2B5EF4-FFF2-40B4-BE49-F238E27FC236}">
                    <a16:creationId xmlns:a16="http://schemas.microsoft.com/office/drawing/2014/main" id="{94F72165-3FA4-4381-A7AE-DA22819C3029}"/>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an 1">
                <a:extLst>
                  <a:ext uri="{FF2B5EF4-FFF2-40B4-BE49-F238E27FC236}">
                    <a16:creationId xmlns:a16="http://schemas.microsoft.com/office/drawing/2014/main" id="{3DBDBC5D-1D8B-475B-8137-8655D483326E}"/>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CEE9ADB6-BA24-4A16-AC10-9F45EDC1203B}"/>
                  </a:ext>
                </a:extLst>
              </p:cNvPr>
              <p:cNvGrpSpPr/>
              <p:nvPr/>
            </p:nvGrpSpPr>
            <p:grpSpPr>
              <a:xfrm>
                <a:off x="899460" y="833642"/>
                <a:ext cx="621450" cy="986197"/>
                <a:chOff x="7031201" y="834275"/>
                <a:chExt cx="762000" cy="1488861"/>
              </a:xfrm>
            </p:grpSpPr>
            <p:sp>
              <p:nvSpPr>
                <p:cNvPr id="214" name="Rounded Rectangle 25">
                  <a:extLst>
                    <a:ext uri="{FF2B5EF4-FFF2-40B4-BE49-F238E27FC236}">
                      <a16:creationId xmlns:a16="http://schemas.microsoft.com/office/drawing/2014/main" id="{7F07EAAC-BF0F-4AF0-9D07-A552C8C0D72A}"/>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5">
                  <a:extLst>
                    <a:ext uri="{FF2B5EF4-FFF2-40B4-BE49-F238E27FC236}">
                      <a16:creationId xmlns:a16="http://schemas.microsoft.com/office/drawing/2014/main" id="{854FF547-C607-4E59-AF80-D5B3E57251E2}"/>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F39791F8-750F-445E-BA8E-B3AF766C8A0D}"/>
                  </a:ext>
                </a:extLst>
              </p:cNvPr>
              <p:cNvGrpSpPr/>
              <p:nvPr/>
            </p:nvGrpSpPr>
            <p:grpSpPr>
              <a:xfrm>
                <a:off x="7646520" y="1148254"/>
                <a:ext cx="621450" cy="1017899"/>
                <a:chOff x="7087348" y="824753"/>
                <a:chExt cx="762000" cy="1536722"/>
              </a:xfrm>
            </p:grpSpPr>
            <p:sp>
              <p:nvSpPr>
                <p:cNvPr id="212" name="Rounded Rectangle 23">
                  <a:extLst>
                    <a:ext uri="{FF2B5EF4-FFF2-40B4-BE49-F238E27FC236}">
                      <a16:creationId xmlns:a16="http://schemas.microsoft.com/office/drawing/2014/main" id="{E7027BEC-1F10-49CA-A606-1C2DDE1E1C98}"/>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F13C3D83-FB41-4F0E-8610-11FBB18B7D44}"/>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C135ED28-B5B8-40FA-A65E-A7A75EB5BBED}"/>
                </a:ext>
              </a:extLst>
            </p:cNvPr>
            <p:cNvSpPr txBox="1"/>
            <p:nvPr/>
          </p:nvSpPr>
          <p:spPr>
            <a:xfrm rot="16200000">
              <a:off x="7139555" y="2137509"/>
              <a:ext cx="1237129" cy="646331"/>
            </a:xfrm>
            <a:prstGeom prst="rect">
              <a:avLst/>
            </a:prstGeom>
            <a:noFill/>
          </p:spPr>
          <p:txBody>
            <a:bodyPr wrap="square" rtlCol="0">
              <a:spAutoFit/>
            </a:bodyPr>
            <a:lstStyle/>
            <a:p>
              <a:pPr algn="ctr"/>
              <a:r>
                <a:rPr lang="en-US" sz="3600" dirty="0">
                  <a:solidFill>
                    <a:schemeClr val="bg2">
                      <a:lumMod val="75000"/>
                    </a:schemeClr>
                  </a:solidFill>
                </a:rPr>
                <a:t>Jacob</a:t>
              </a:r>
            </a:p>
          </p:txBody>
        </p:sp>
        <p:sp>
          <p:nvSpPr>
            <p:cNvPr id="82" name="TextBox 81">
              <a:extLst>
                <a:ext uri="{FF2B5EF4-FFF2-40B4-BE49-F238E27FC236}">
                  <a16:creationId xmlns:a16="http://schemas.microsoft.com/office/drawing/2014/main" id="{E8FCE2C2-D055-44E3-873B-90F89D3E6913}"/>
                </a:ext>
              </a:extLst>
            </p:cNvPr>
            <p:cNvSpPr txBox="1"/>
            <p:nvPr/>
          </p:nvSpPr>
          <p:spPr>
            <a:xfrm rot="5400000">
              <a:off x="9534664" y="2474048"/>
              <a:ext cx="2230529" cy="461665"/>
            </a:xfrm>
            <a:prstGeom prst="rect">
              <a:avLst/>
            </a:prstGeom>
            <a:noFill/>
          </p:spPr>
          <p:txBody>
            <a:bodyPr wrap="square" rtlCol="0">
              <a:spAutoFit/>
            </a:bodyPr>
            <a:lstStyle/>
            <a:p>
              <a:pPr algn="ctr"/>
              <a:r>
                <a:rPr lang="en-US" sz="2400" dirty="0">
                  <a:solidFill>
                    <a:schemeClr val="bg2">
                      <a:lumMod val="75000"/>
                    </a:schemeClr>
                  </a:solidFill>
                </a:rPr>
                <a:t>Hebrews 11:21</a:t>
              </a:r>
            </a:p>
          </p:txBody>
        </p:sp>
        <p:grpSp>
          <p:nvGrpSpPr>
            <p:cNvPr id="83" name="Group 82">
              <a:extLst>
                <a:ext uri="{FF2B5EF4-FFF2-40B4-BE49-F238E27FC236}">
                  <a16:creationId xmlns:a16="http://schemas.microsoft.com/office/drawing/2014/main" id="{25F82CBB-0077-45A0-9BB6-327D468DC633}"/>
                </a:ext>
              </a:extLst>
            </p:cNvPr>
            <p:cNvGrpSpPr/>
            <p:nvPr/>
          </p:nvGrpSpPr>
          <p:grpSpPr>
            <a:xfrm>
              <a:off x="8748300" y="1506689"/>
              <a:ext cx="1002366" cy="2017588"/>
              <a:chOff x="1133802" y="686440"/>
              <a:chExt cx="1650816" cy="4113088"/>
            </a:xfrm>
          </p:grpSpPr>
          <p:sp>
            <p:nvSpPr>
              <p:cNvPr id="84" name="Oval 83">
                <a:extLst>
                  <a:ext uri="{FF2B5EF4-FFF2-40B4-BE49-F238E27FC236}">
                    <a16:creationId xmlns:a16="http://schemas.microsoft.com/office/drawing/2014/main" id="{777A943D-B387-450F-A9D7-1E407B05A442}"/>
                  </a:ext>
                </a:extLst>
              </p:cNvPr>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Oval 84">
                <a:extLst>
                  <a:ext uri="{FF2B5EF4-FFF2-40B4-BE49-F238E27FC236}">
                    <a16:creationId xmlns:a16="http://schemas.microsoft.com/office/drawing/2014/main" id="{6EA70B82-1E87-4409-8BC7-0225168E1484}"/>
                  </a:ext>
                </a:extLst>
              </p:cNvPr>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Oval 85">
                <a:extLst>
                  <a:ext uri="{FF2B5EF4-FFF2-40B4-BE49-F238E27FC236}">
                    <a16:creationId xmlns:a16="http://schemas.microsoft.com/office/drawing/2014/main" id="{818022B6-92BF-4D0F-AED7-023A05A1A0CE}"/>
                  </a:ext>
                </a:extLst>
              </p:cNvPr>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a:extLst>
                  <a:ext uri="{FF2B5EF4-FFF2-40B4-BE49-F238E27FC236}">
                    <a16:creationId xmlns:a16="http://schemas.microsoft.com/office/drawing/2014/main" id="{FE384D00-301F-4C25-816F-CC337DB7E39F}"/>
                  </a:ext>
                </a:extLst>
              </p:cNvPr>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Trapezoid 87">
                <a:extLst>
                  <a:ext uri="{FF2B5EF4-FFF2-40B4-BE49-F238E27FC236}">
                    <a16:creationId xmlns:a16="http://schemas.microsoft.com/office/drawing/2014/main" id="{F94DD389-20C2-4555-BD85-5FF2D2464E8C}"/>
                  </a:ext>
                </a:extLst>
              </p:cNvPr>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Trapezoid 88">
                <a:extLst>
                  <a:ext uri="{FF2B5EF4-FFF2-40B4-BE49-F238E27FC236}">
                    <a16:creationId xmlns:a16="http://schemas.microsoft.com/office/drawing/2014/main" id="{785A7320-947C-41FA-8624-3895E0E9236D}"/>
                  </a:ext>
                </a:extLst>
              </p:cNvPr>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Trapezoid 89">
                <a:extLst>
                  <a:ext uri="{FF2B5EF4-FFF2-40B4-BE49-F238E27FC236}">
                    <a16:creationId xmlns:a16="http://schemas.microsoft.com/office/drawing/2014/main" id="{C09C4762-99B4-48D5-95BF-0CB8946691D1}"/>
                  </a:ext>
                </a:extLst>
              </p:cNvPr>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1" name="Group 90">
                <a:extLst>
                  <a:ext uri="{FF2B5EF4-FFF2-40B4-BE49-F238E27FC236}">
                    <a16:creationId xmlns:a16="http://schemas.microsoft.com/office/drawing/2014/main" id="{62265CDB-2195-4BFE-A0F1-071091876D38}"/>
                  </a:ext>
                </a:extLst>
              </p:cNvPr>
              <p:cNvGrpSpPr/>
              <p:nvPr/>
            </p:nvGrpSpPr>
            <p:grpSpPr>
              <a:xfrm rot="576583">
                <a:off x="1476405" y="3166501"/>
                <a:ext cx="148442" cy="1203961"/>
                <a:chOff x="4038599" y="3983576"/>
                <a:chExt cx="217257" cy="1331328"/>
              </a:xfrm>
            </p:grpSpPr>
            <p:sp>
              <p:nvSpPr>
                <p:cNvPr id="180" name="Pentagon 70">
                  <a:extLst>
                    <a:ext uri="{FF2B5EF4-FFF2-40B4-BE49-F238E27FC236}">
                      <a16:creationId xmlns:a16="http://schemas.microsoft.com/office/drawing/2014/main" id="{117A018B-F31B-4F81-B42F-166EAAFFB59A}"/>
                    </a:ext>
                  </a:extLst>
                </p:cNvPr>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a:extLst>
                    <a:ext uri="{FF2B5EF4-FFF2-40B4-BE49-F238E27FC236}">
                      <a16:creationId xmlns:a16="http://schemas.microsoft.com/office/drawing/2014/main" id="{1B24F465-3261-46DC-B794-49D1AB6FF1FA}"/>
                    </a:ext>
                  </a:extLst>
                </p:cNvPr>
                <p:cNvGrpSpPr/>
                <p:nvPr/>
              </p:nvGrpSpPr>
              <p:grpSpPr>
                <a:xfrm rot="5400000" flipV="1">
                  <a:off x="3549760" y="4476730"/>
                  <a:ext cx="1194934" cy="208625"/>
                  <a:chOff x="3970020" y="4948646"/>
                  <a:chExt cx="6939523" cy="1211581"/>
                </a:xfrm>
              </p:grpSpPr>
              <p:grpSp>
                <p:nvGrpSpPr>
                  <p:cNvPr id="182" name="Group 181">
                    <a:extLst>
                      <a:ext uri="{FF2B5EF4-FFF2-40B4-BE49-F238E27FC236}">
                        <a16:creationId xmlns:a16="http://schemas.microsoft.com/office/drawing/2014/main" id="{2A6F7E5E-108E-4A97-91F7-CC21C014CF7D}"/>
                      </a:ext>
                    </a:extLst>
                  </p:cNvPr>
                  <p:cNvGrpSpPr/>
                  <p:nvPr/>
                </p:nvGrpSpPr>
                <p:grpSpPr>
                  <a:xfrm>
                    <a:off x="3970020" y="4953000"/>
                    <a:ext cx="2080259" cy="1207227"/>
                    <a:chOff x="4551318" y="4950687"/>
                    <a:chExt cx="2080259" cy="1207227"/>
                  </a:xfrm>
                </p:grpSpPr>
                <p:sp>
                  <p:nvSpPr>
                    <p:cNvPr id="199" name="Rectangle 198">
                      <a:extLst>
                        <a:ext uri="{FF2B5EF4-FFF2-40B4-BE49-F238E27FC236}">
                          <a16:creationId xmlns:a16="http://schemas.microsoft.com/office/drawing/2014/main" id="{62CA8413-CE88-4383-91D5-03DB297DCB7C}"/>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9C583A76-6B16-4DE0-8266-7DF4E6DABBED}"/>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Callout 92">
                      <a:extLst>
                        <a:ext uri="{FF2B5EF4-FFF2-40B4-BE49-F238E27FC236}">
                          <a16:creationId xmlns:a16="http://schemas.microsoft.com/office/drawing/2014/main" id="{23C07DA2-0CC1-4509-97A7-1602072CF1C9}"/>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a:extLst>
                        <a:ext uri="{FF2B5EF4-FFF2-40B4-BE49-F238E27FC236}">
                          <a16:creationId xmlns:a16="http://schemas.microsoft.com/office/drawing/2014/main" id="{E752A718-AF92-4662-B430-A7E26C3F5846}"/>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a:extLst>
                        <a:ext uri="{FF2B5EF4-FFF2-40B4-BE49-F238E27FC236}">
                          <a16:creationId xmlns:a16="http://schemas.microsoft.com/office/drawing/2014/main" id="{639FA8FC-2AB3-4EFF-83E7-B93B19E450B8}"/>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a:extLst>
                        <a:ext uri="{FF2B5EF4-FFF2-40B4-BE49-F238E27FC236}">
                          <a16:creationId xmlns:a16="http://schemas.microsoft.com/office/drawing/2014/main" id="{28D04107-A337-477F-B724-8FA4415586D0}"/>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Diamond 182">
                    <a:extLst>
                      <a:ext uri="{FF2B5EF4-FFF2-40B4-BE49-F238E27FC236}">
                        <a16:creationId xmlns:a16="http://schemas.microsoft.com/office/drawing/2014/main" id="{73CD71DD-0A58-4219-8638-877F3E703C97}"/>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a:extLst>
                      <a:ext uri="{FF2B5EF4-FFF2-40B4-BE49-F238E27FC236}">
                        <a16:creationId xmlns:a16="http://schemas.microsoft.com/office/drawing/2014/main" id="{C4F779D8-36E2-4AAC-9879-1E6CB2807970}"/>
                      </a:ext>
                    </a:extLst>
                  </p:cNvPr>
                  <p:cNvGrpSpPr/>
                  <p:nvPr/>
                </p:nvGrpSpPr>
                <p:grpSpPr>
                  <a:xfrm>
                    <a:off x="6395357" y="4948646"/>
                    <a:ext cx="2080259" cy="1207227"/>
                    <a:chOff x="4551318" y="4950687"/>
                    <a:chExt cx="2080259" cy="1207227"/>
                  </a:xfrm>
                </p:grpSpPr>
                <p:sp>
                  <p:nvSpPr>
                    <p:cNvPr id="193" name="Rectangle 192">
                      <a:extLst>
                        <a:ext uri="{FF2B5EF4-FFF2-40B4-BE49-F238E27FC236}">
                          <a16:creationId xmlns:a16="http://schemas.microsoft.com/office/drawing/2014/main" id="{7F0A1F11-5558-4672-A444-288799411E29}"/>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72A17CC-A1A6-495C-83A8-01E72F08B990}"/>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Callout 86">
                      <a:extLst>
                        <a:ext uri="{FF2B5EF4-FFF2-40B4-BE49-F238E27FC236}">
                          <a16:creationId xmlns:a16="http://schemas.microsoft.com/office/drawing/2014/main" id="{4AED1AA0-56E6-4147-8812-9622C911AE95}"/>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a:extLst>
                        <a:ext uri="{FF2B5EF4-FFF2-40B4-BE49-F238E27FC236}">
                          <a16:creationId xmlns:a16="http://schemas.microsoft.com/office/drawing/2014/main" id="{3697878B-FB3A-4A90-92A1-85C6E23079DD}"/>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a:extLst>
                        <a:ext uri="{FF2B5EF4-FFF2-40B4-BE49-F238E27FC236}">
                          <a16:creationId xmlns:a16="http://schemas.microsoft.com/office/drawing/2014/main" id="{2D518E62-FCF9-4067-9736-908D33C2E982}"/>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a:extLst>
                        <a:ext uri="{FF2B5EF4-FFF2-40B4-BE49-F238E27FC236}">
                          <a16:creationId xmlns:a16="http://schemas.microsoft.com/office/drawing/2014/main" id="{AC33D514-0FD2-42C3-AD0C-28AB183FD0D6}"/>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Diamond 184">
                    <a:extLst>
                      <a:ext uri="{FF2B5EF4-FFF2-40B4-BE49-F238E27FC236}">
                        <a16:creationId xmlns:a16="http://schemas.microsoft.com/office/drawing/2014/main" id="{43D8D919-66F0-4500-8E8E-86ABD81606E0}"/>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a:extLst>
                      <a:ext uri="{FF2B5EF4-FFF2-40B4-BE49-F238E27FC236}">
                        <a16:creationId xmlns:a16="http://schemas.microsoft.com/office/drawing/2014/main" id="{3991ACF5-C2AF-4A71-8803-08193C05D88B}"/>
                      </a:ext>
                    </a:extLst>
                  </p:cNvPr>
                  <p:cNvGrpSpPr/>
                  <p:nvPr/>
                </p:nvGrpSpPr>
                <p:grpSpPr>
                  <a:xfrm>
                    <a:off x="8829284" y="4948646"/>
                    <a:ext cx="2080259" cy="1207227"/>
                    <a:chOff x="4551318" y="4950687"/>
                    <a:chExt cx="2080259" cy="1207227"/>
                  </a:xfrm>
                </p:grpSpPr>
                <p:sp>
                  <p:nvSpPr>
                    <p:cNvPr id="187" name="Rectangle 186">
                      <a:extLst>
                        <a:ext uri="{FF2B5EF4-FFF2-40B4-BE49-F238E27FC236}">
                          <a16:creationId xmlns:a16="http://schemas.microsoft.com/office/drawing/2014/main" id="{3194DAC5-80DE-409F-8C4C-4C50F4C0DA61}"/>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4352FD12-07A0-4600-9793-BAC9DD424A84}"/>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 Arrow Callout 80">
                      <a:extLst>
                        <a:ext uri="{FF2B5EF4-FFF2-40B4-BE49-F238E27FC236}">
                          <a16:creationId xmlns:a16="http://schemas.microsoft.com/office/drawing/2014/main" id="{8F441F4B-9977-48A8-93EB-C05A43D3B949}"/>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a:extLst>
                        <a:ext uri="{FF2B5EF4-FFF2-40B4-BE49-F238E27FC236}">
                          <a16:creationId xmlns:a16="http://schemas.microsoft.com/office/drawing/2014/main" id="{6E567EE8-E488-4154-8F94-3273E40D2B69}"/>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a:extLst>
                        <a:ext uri="{FF2B5EF4-FFF2-40B4-BE49-F238E27FC236}">
                          <a16:creationId xmlns:a16="http://schemas.microsoft.com/office/drawing/2014/main" id="{11593680-ADAF-4B25-825C-73F39D9A3E3A}"/>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a:extLst>
                        <a:ext uri="{FF2B5EF4-FFF2-40B4-BE49-F238E27FC236}">
                          <a16:creationId xmlns:a16="http://schemas.microsoft.com/office/drawing/2014/main" id="{3BC4F729-2C55-4BE2-A41D-8E334DC668B0}"/>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91">
                <a:extLst>
                  <a:ext uri="{FF2B5EF4-FFF2-40B4-BE49-F238E27FC236}">
                    <a16:creationId xmlns:a16="http://schemas.microsoft.com/office/drawing/2014/main" id="{5557EE1A-E22A-4210-A4A9-938E22CE595A}"/>
                  </a:ext>
                </a:extLst>
              </p:cNvPr>
              <p:cNvGrpSpPr/>
              <p:nvPr/>
            </p:nvGrpSpPr>
            <p:grpSpPr>
              <a:xfrm rot="21023417" flipH="1">
                <a:off x="1680724" y="3197449"/>
                <a:ext cx="148442" cy="1203961"/>
                <a:chOff x="4038599" y="3983576"/>
                <a:chExt cx="217257" cy="1331328"/>
              </a:xfrm>
            </p:grpSpPr>
            <p:sp>
              <p:nvSpPr>
                <p:cNvPr id="155" name="Pentagon 100">
                  <a:extLst>
                    <a:ext uri="{FF2B5EF4-FFF2-40B4-BE49-F238E27FC236}">
                      <a16:creationId xmlns:a16="http://schemas.microsoft.com/office/drawing/2014/main" id="{5C0E9059-112D-43E9-8EA4-4A2413AC6D1B}"/>
                    </a:ext>
                  </a:extLst>
                </p:cNvPr>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F5BE38F5-ADCA-4436-A8AA-6326F87C9B7C}"/>
                    </a:ext>
                  </a:extLst>
                </p:cNvPr>
                <p:cNvGrpSpPr/>
                <p:nvPr/>
              </p:nvGrpSpPr>
              <p:grpSpPr>
                <a:xfrm rot="5400000" flipV="1">
                  <a:off x="3549760" y="4476730"/>
                  <a:ext cx="1194934" cy="208625"/>
                  <a:chOff x="3970020" y="4948646"/>
                  <a:chExt cx="6939523" cy="1211581"/>
                </a:xfrm>
              </p:grpSpPr>
              <p:grpSp>
                <p:nvGrpSpPr>
                  <p:cNvPr id="157" name="Group 156">
                    <a:extLst>
                      <a:ext uri="{FF2B5EF4-FFF2-40B4-BE49-F238E27FC236}">
                        <a16:creationId xmlns:a16="http://schemas.microsoft.com/office/drawing/2014/main" id="{0EE8ADC6-41D9-476A-B70E-C4E126E573BC}"/>
                      </a:ext>
                    </a:extLst>
                  </p:cNvPr>
                  <p:cNvGrpSpPr/>
                  <p:nvPr/>
                </p:nvGrpSpPr>
                <p:grpSpPr>
                  <a:xfrm>
                    <a:off x="3970020" y="4953000"/>
                    <a:ext cx="2080259" cy="1207227"/>
                    <a:chOff x="4551318" y="4950687"/>
                    <a:chExt cx="2080259" cy="1207227"/>
                  </a:xfrm>
                </p:grpSpPr>
                <p:sp>
                  <p:nvSpPr>
                    <p:cNvPr id="174" name="Rectangle 173">
                      <a:extLst>
                        <a:ext uri="{FF2B5EF4-FFF2-40B4-BE49-F238E27FC236}">
                          <a16:creationId xmlns:a16="http://schemas.microsoft.com/office/drawing/2014/main" id="{0F919FCB-DE79-41B1-B841-A2D77FB7461E}"/>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0FC4E79F-0435-4FDA-9976-93244B1EED44}"/>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Callout 121">
                      <a:extLst>
                        <a:ext uri="{FF2B5EF4-FFF2-40B4-BE49-F238E27FC236}">
                          <a16:creationId xmlns:a16="http://schemas.microsoft.com/office/drawing/2014/main" id="{62997A5D-8AA2-4B43-9F45-5B2484E87D65}"/>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a:extLst>
                        <a:ext uri="{FF2B5EF4-FFF2-40B4-BE49-F238E27FC236}">
                          <a16:creationId xmlns:a16="http://schemas.microsoft.com/office/drawing/2014/main" id="{3C632A37-6CD2-49E8-A256-31D9556726F5}"/>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a:extLst>
                        <a:ext uri="{FF2B5EF4-FFF2-40B4-BE49-F238E27FC236}">
                          <a16:creationId xmlns:a16="http://schemas.microsoft.com/office/drawing/2014/main" id="{F2FE9ABD-7C6A-4A87-A8EF-BCAAEA0AA8BF}"/>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a:extLst>
                        <a:ext uri="{FF2B5EF4-FFF2-40B4-BE49-F238E27FC236}">
                          <a16:creationId xmlns:a16="http://schemas.microsoft.com/office/drawing/2014/main" id="{55B8998E-6A80-471C-94F1-6C7F52BE0037}"/>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Diamond 157">
                    <a:extLst>
                      <a:ext uri="{FF2B5EF4-FFF2-40B4-BE49-F238E27FC236}">
                        <a16:creationId xmlns:a16="http://schemas.microsoft.com/office/drawing/2014/main" id="{70D1DBD8-AC7C-46CD-92A4-013CE58D2790}"/>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4C3BECA5-4343-4A76-9C5B-5B308970D41E}"/>
                      </a:ext>
                    </a:extLst>
                  </p:cNvPr>
                  <p:cNvGrpSpPr/>
                  <p:nvPr/>
                </p:nvGrpSpPr>
                <p:grpSpPr>
                  <a:xfrm>
                    <a:off x="6395357" y="4948646"/>
                    <a:ext cx="2080259" cy="1207227"/>
                    <a:chOff x="4551318" y="4950687"/>
                    <a:chExt cx="2080259" cy="1207227"/>
                  </a:xfrm>
                </p:grpSpPr>
                <p:sp>
                  <p:nvSpPr>
                    <p:cNvPr id="168" name="Rectangle 167">
                      <a:extLst>
                        <a:ext uri="{FF2B5EF4-FFF2-40B4-BE49-F238E27FC236}">
                          <a16:creationId xmlns:a16="http://schemas.microsoft.com/office/drawing/2014/main" id="{BD704940-2F24-405F-AF39-E05BADFDC33D}"/>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69BD0400-92E8-49F6-9E38-51DB0270DE1C}"/>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 Arrow Callout 115">
                      <a:extLst>
                        <a:ext uri="{FF2B5EF4-FFF2-40B4-BE49-F238E27FC236}">
                          <a16:creationId xmlns:a16="http://schemas.microsoft.com/office/drawing/2014/main" id="{633D1889-FA0B-4E99-A68A-0DAB5E1F5B67}"/>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a:extLst>
                        <a:ext uri="{FF2B5EF4-FFF2-40B4-BE49-F238E27FC236}">
                          <a16:creationId xmlns:a16="http://schemas.microsoft.com/office/drawing/2014/main" id="{6BF6FC5B-4E39-4840-9D8C-7F0AAEAEC20E}"/>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a:extLst>
                        <a:ext uri="{FF2B5EF4-FFF2-40B4-BE49-F238E27FC236}">
                          <a16:creationId xmlns:a16="http://schemas.microsoft.com/office/drawing/2014/main" id="{E2FC0B95-96FA-4B1B-80D9-A93DFCAA7A06}"/>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a:extLst>
                        <a:ext uri="{FF2B5EF4-FFF2-40B4-BE49-F238E27FC236}">
                          <a16:creationId xmlns:a16="http://schemas.microsoft.com/office/drawing/2014/main" id="{627766B2-2995-4B12-89EE-CF3A51A4F530}"/>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Diamond 159">
                    <a:extLst>
                      <a:ext uri="{FF2B5EF4-FFF2-40B4-BE49-F238E27FC236}">
                        <a16:creationId xmlns:a16="http://schemas.microsoft.com/office/drawing/2014/main" id="{D8C74854-8C57-4659-A45D-151DF3BBCB75}"/>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4D8AAA50-CFF6-45A1-B00D-06C38F0730C4}"/>
                      </a:ext>
                    </a:extLst>
                  </p:cNvPr>
                  <p:cNvGrpSpPr/>
                  <p:nvPr/>
                </p:nvGrpSpPr>
                <p:grpSpPr>
                  <a:xfrm>
                    <a:off x="8829284" y="4948646"/>
                    <a:ext cx="2080259" cy="1207227"/>
                    <a:chOff x="4551318" y="4950687"/>
                    <a:chExt cx="2080259" cy="1207227"/>
                  </a:xfrm>
                </p:grpSpPr>
                <p:sp>
                  <p:nvSpPr>
                    <p:cNvPr id="162" name="Rectangle 161">
                      <a:extLst>
                        <a:ext uri="{FF2B5EF4-FFF2-40B4-BE49-F238E27FC236}">
                          <a16:creationId xmlns:a16="http://schemas.microsoft.com/office/drawing/2014/main" id="{7F8D29B8-DD71-4538-947E-1E191B24A737}"/>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DBFF747A-3C9A-49F6-A181-33E75E0940B4}"/>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 Arrow Callout 109">
                      <a:extLst>
                        <a:ext uri="{FF2B5EF4-FFF2-40B4-BE49-F238E27FC236}">
                          <a16:creationId xmlns:a16="http://schemas.microsoft.com/office/drawing/2014/main" id="{32F2D3EB-F409-4085-A9C7-3758AF704CF0}"/>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a:extLst>
                        <a:ext uri="{FF2B5EF4-FFF2-40B4-BE49-F238E27FC236}">
                          <a16:creationId xmlns:a16="http://schemas.microsoft.com/office/drawing/2014/main" id="{3A086321-1A64-45C6-909E-0A2810DDFCD0}"/>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a:extLst>
                        <a:ext uri="{FF2B5EF4-FFF2-40B4-BE49-F238E27FC236}">
                          <a16:creationId xmlns:a16="http://schemas.microsoft.com/office/drawing/2014/main" id="{A8799143-F974-4FEE-B768-19392FFE59C1}"/>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a:extLst>
                        <a:ext uri="{FF2B5EF4-FFF2-40B4-BE49-F238E27FC236}">
                          <a16:creationId xmlns:a16="http://schemas.microsoft.com/office/drawing/2014/main" id="{F3D7A88F-AA25-4DB7-B833-789BEB8997BE}"/>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3" name="Group 92">
                <a:extLst>
                  <a:ext uri="{FF2B5EF4-FFF2-40B4-BE49-F238E27FC236}">
                    <a16:creationId xmlns:a16="http://schemas.microsoft.com/office/drawing/2014/main" id="{E1BE30F1-EABC-43C4-BB81-FCC4BA2BD173}"/>
                  </a:ext>
                </a:extLst>
              </p:cNvPr>
              <p:cNvGrpSpPr/>
              <p:nvPr/>
            </p:nvGrpSpPr>
            <p:grpSpPr>
              <a:xfrm>
                <a:off x="1553983" y="3036996"/>
                <a:ext cx="779810" cy="220840"/>
                <a:chOff x="3431377" y="2577520"/>
                <a:chExt cx="2319927" cy="361305"/>
              </a:xfrm>
            </p:grpSpPr>
            <p:sp>
              <p:nvSpPr>
                <p:cNvPr id="130" name="Rounded Rectangle 71">
                  <a:extLst>
                    <a:ext uri="{FF2B5EF4-FFF2-40B4-BE49-F238E27FC236}">
                      <a16:creationId xmlns:a16="http://schemas.microsoft.com/office/drawing/2014/main" id="{44AC7D73-C8A0-40CF-96EE-17411A20AA7C}"/>
                    </a:ext>
                  </a:extLst>
                </p:cNvPr>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55867789-46AF-47BE-943B-80A8386CDFAA}"/>
                    </a:ext>
                  </a:extLst>
                </p:cNvPr>
                <p:cNvGrpSpPr/>
                <p:nvPr/>
              </p:nvGrpSpPr>
              <p:grpSpPr>
                <a:xfrm>
                  <a:off x="3657600" y="2599731"/>
                  <a:ext cx="1892332" cy="330385"/>
                  <a:chOff x="3970020" y="4948646"/>
                  <a:chExt cx="6939523" cy="1211581"/>
                </a:xfrm>
              </p:grpSpPr>
              <p:grpSp>
                <p:nvGrpSpPr>
                  <p:cNvPr id="132" name="Group 131">
                    <a:extLst>
                      <a:ext uri="{FF2B5EF4-FFF2-40B4-BE49-F238E27FC236}">
                        <a16:creationId xmlns:a16="http://schemas.microsoft.com/office/drawing/2014/main" id="{9C389B47-CB92-40ED-9DC0-48B0E5627683}"/>
                      </a:ext>
                    </a:extLst>
                  </p:cNvPr>
                  <p:cNvGrpSpPr/>
                  <p:nvPr/>
                </p:nvGrpSpPr>
                <p:grpSpPr>
                  <a:xfrm>
                    <a:off x="3970020" y="4953000"/>
                    <a:ext cx="2080259" cy="1207227"/>
                    <a:chOff x="4551318" y="4950687"/>
                    <a:chExt cx="2080259" cy="1207227"/>
                  </a:xfrm>
                </p:grpSpPr>
                <p:sp>
                  <p:nvSpPr>
                    <p:cNvPr id="149" name="Rectangle 148">
                      <a:extLst>
                        <a:ext uri="{FF2B5EF4-FFF2-40B4-BE49-F238E27FC236}">
                          <a16:creationId xmlns:a16="http://schemas.microsoft.com/office/drawing/2014/main" id="{860505FA-89D7-426B-847E-4232747399F3}"/>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CCFE4B9C-C55E-4506-92EF-8FA8253220C1}"/>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 Arrow Callout 66">
                      <a:extLst>
                        <a:ext uri="{FF2B5EF4-FFF2-40B4-BE49-F238E27FC236}">
                          <a16:creationId xmlns:a16="http://schemas.microsoft.com/office/drawing/2014/main" id="{8C1825DD-0244-4290-A8A8-D8CB23793BDF}"/>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a:extLst>
                        <a:ext uri="{FF2B5EF4-FFF2-40B4-BE49-F238E27FC236}">
                          <a16:creationId xmlns:a16="http://schemas.microsoft.com/office/drawing/2014/main" id="{F01A106F-E68E-4AAF-A1FC-106F3958C48A}"/>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a:extLst>
                        <a:ext uri="{FF2B5EF4-FFF2-40B4-BE49-F238E27FC236}">
                          <a16:creationId xmlns:a16="http://schemas.microsoft.com/office/drawing/2014/main" id="{D168CBF3-A00B-4648-9901-779C09859C86}"/>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a:extLst>
                        <a:ext uri="{FF2B5EF4-FFF2-40B4-BE49-F238E27FC236}">
                          <a16:creationId xmlns:a16="http://schemas.microsoft.com/office/drawing/2014/main" id="{A41E6D7D-EC92-4546-B06F-18F26B238938}"/>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Diamond 132">
                    <a:extLst>
                      <a:ext uri="{FF2B5EF4-FFF2-40B4-BE49-F238E27FC236}">
                        <a16:creationId xmlns:a16="http://schemas.microsoft.com/office/drawing/2014/main" id="{21FBFFA3-CAE7-476F-8769-4663130031B3}"/>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a:extLst>
                      <a:ext uri="{FF2B5EF4-FFF2-40B4-BE49-F238E27FC236}">
                        <a16:creationId xmlns:a16="http://schemas.microsoft.com/office/drawing/2014/main" id="{3F700948-6FFA-46EC-9F78-1D9DFE9873BC}"/>
                      </a:ext>
                    </a:extLst>
                  </p:cNvPr>
                  <p:cNvGrpSpPr/>
                  <p:nvPr/>
                </p:nvGrpSpPr>
                <p:grpSpPr>
                  <a:xfrm>
                    <a:off x="6395357" y="4948646"/>
                    <a:ext cx="2080259" cy="1207227"/>
                    <a:chOff x="4551318" y="4950687"/>
                    <a:chExt cx="2080259" cy="1207227"/>
                  </a:xfrm>
                </p:grpSpPr>
                <p:sp>
                  <p:nvSpPr>
                    <p:cNvPr id="143" name="Rectangle 142">
                      <a:extLst>
                        <a:ext uri="{FF2B5EF4-FFF2-40B4-BE49-F238E27FC236}">
                          <a16:creationId xmlns:a16="http://schemas.microsoft.com/office/drawing/2014/main" id="{D7D863D5-6F5F-4233-9AE2-78E0762487EF}"/>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D3F7A934-9933-43CD-ABF5-AEF36BAA1CAE}"/>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Callout 60">
                      <a:extLst>
                        <a:ext uri="{FF2B5EF4-FFF2-40B4-BE49-F238E27FC236}">
                          <a16:creationId xmlns:a16="http://schemas.microsoft.com/office/drawing/2014/main" id="{A68567C9-0C13-4980-9635-F6D2A9C8E0A0}"/>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a:extLst>
                        <a:ext uri="{FF2B5EF4-FFF2-40B4-BE49-F238E27FC236}">
                          <a16:creationId xmlns:a16="http://schemas.microsoft.com/office/drawing/2014/main" id="{957A0256-DD11-4873-B965-BF0DC24D1886}"/>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a:extLst>
                        <a:ext uri="{FF2B5EF4-FFF2-40B4-BE49-F238E27FC236}">
                          <a16:creationId xmlns:a16="http://schemas.microsoft.com/office/drawing/2014/main" id="{B854FD3D-1575-4E10-AA5C-5376A3A21927}"/>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a:extLst>
                        <a:ext uri="{FF2B5EF4-FFF2-40B4-BE49-F238E27FC236}">
                          <a16:creationId xmlns:a16="http://schemas.microsoft.com/office/drawing/2014/main" id="{912197AC-E14F-48A4-BF42-95067548279F}"/>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Diamond 134">
                    <a:extLst>
                      <a:ext uri="{FF2B5EF4-FFF2-40B4-BE49-F238E27FC236}">
                        <a16:creationId xmlns:a16="http://schemas.microsoft.com/office/drawing/2014/main" id="{1AC6871B-5B53-485B-A7B1-D6278A460265}"/>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8BF37822-3501-446B-A508-77675BA9240C}"/>
                      </a:ext>
                    </a:extLst>
                  </p:cNvPr>
                  <p:cNvGrpSpPr/>
                  <p:nvPr/>
                </p:nvGrpSpPr>
                <p:grpSpPr>
                  <a:xfrm>
                    <a:off x="8829284" y="4948646"/>
                    <a:ext cx="2080259" cy="1207227"/>
                    <a:chOff x="4551318" y="4950687"/>
                    <a:chExt cx="2080259" cy="1207227"/>
                  </a:xfrm>
                </p:grpSpPr>
                <p:sp>
                  <p:nvSpPr>
                    <p:cNvPr id="137" name="Rectangle 136">
                      <a:extLst>
                        <a:ext uri="{FF2B5EF4-FFF2-40B4-BE49-F238E27FC236}">
                          <a16:creationId xmlns:a16="http://schemas.microsoft.com/office/drawing/2014/main" id="{890F4379-7214-4A42-812F-F0910DDB8FC3}"/>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7C83D84A-6FC8-4A7E-AF37-6F2F3BEFB5AA}"/>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Callout 54">
                      <a:extLst>
                        <a:ext uri="{FF2B5EF4-FFF2-40B4-BE49-F238E27FC236}">
                          <a16:creationId xmlns:a16="http://schemas.microsoft.com/office/drawing/2014/main" id="{1E4BD510-6E55-4BC0-B654-3F758E817072}"/>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a:extLst>
                        <a:ext uri="{FF2B5EF4-FFF2-40B4-BE49-F238E27FC236}">
                          <a16:creationId xmlns:a16="http://schemas.microsoft.com/office/drawing/2014/main" id="{0B562740-1EED-4F83-AA59-AD45368C3C80}"/>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a:extLst>
                        <a:ext uri="{FF2B5EF4-FFF2-40B4-BE49-F238E27FC236}">
                          <a16:creationId xmlns:a16="http://schemas.microsoft.com/office/drawing/2014/main" id="{EA065A65-D8BB-4F74-A777-9337807B3F33}"/>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A975595B-E1A5-449A-8830-D09B23040245}"/>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4" name="Isosceles Triangle 93">
                <a:extLst>
                  <a:ext uri="{FF2B5EF4-FFF2-40B4-BE49-F238E27FC236}">
                    <a16:creationId xmlns:a16="http://schemas.microsoft.com/office/drawing/2014/main" id="{57929522-A23A-4AA3-A1A2-6714DC0E08D9}"/>
                  </a:ext>
                </a:extLst>
              </p:cNvPr>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5AEAED59-C970-455B-A1E5-51EF4A96B61D}"/>
                  </a:ext>
                </a:extLst>
              </p:cNvPr>
              <p:cNvGrpSpPr/>
              <p:nvPr/>
            </p:nvGrpSpPr>
            <p:grpSpPr>
              <a:xfrm>
                <a:off x="1238801" y="686440"/>
                <a:ext cx="1515213" cy="1532853"/>
                <a:chOff x="1238801" y="686440"/>
                <a:chExt cx="1515213" cy="1532853"/>
              </a:xfrm>
            </p:grpSpPr>
            <p:sp>
              <p:nvSpPr>
                <p:cNvPr id="96" name="Round Diagonal Corner Rectangle 25">
                  <a:extLst>
                    <a:ext uri="{FF2B5EF4-FFF2-40B4-BE49-F238E27FC236}">
                      <a16:creationId xmlns:a16="http://schemas.microsoft.com/office/drawing/2014/main" id="{359FED16-6BF1-4453-A95E-2AF7AC5EF67B}"/>
                    </a:ext>
                  </a:extLst>
                </p:cNvPr>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ound Diagonal Corner Rectangle 26">
                  <a:extLst>
                    <a:ext uri="{FF2B5EF4-FFF2-40B4-BE49-F238E27FC236}">
                      <a16:creationId xmlns:a16="http://schemas.microsoft.com/office/drawing/2014/main" id="{4FF84691-A6FF-4795-B558-5237E55F41A5}"/>
                    </a:ext>
                  </a:extLst>
                </p:cNvPr>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Oval 97">
                  <a:extLst>
                    <a:ext uri="{FF2B5EF4-FFF2-40B4-BE49-F238E27FC236}">
                      <a16:creationId xmlns:a16="http://schemas.microsoft.com/office/drawing/2014/main" id="{C48BB708-E438-4296-8AAE-8CEC6DADEDF5}"/>
                    </a:ext>
                  </a:extLst>
                </p:cNvPr>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Round Diagonal Corner Rectangle 35">
                  <a:extLst>
                    <a:ext uri="{FF2B5EF4-FFF2-40B4-BE49-F238E27FC236}">
                      <a16:creationId xmlns:a16="http://schemas.microsoft.com/office/drawing/2014/main" id="{8FD459B0-150C-4777-AC5F-9C2BE01202FA}"/>
                    </a:ext>
                  </a:extLst>
                </p:cNvPr>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Round Diagonal Corner Rectangle 36">
                  <a:extLst>
                    <a:ext uri="{FF2B5EF4-FFF2-40B4-BE49-F238E27FC236}">
                      <a16:creationId xmlns:a16="http://schemas.microsoft.com/office/drawing/2014/main" id="{28A18F5E-D6EF-4020-BF11-439605636774}"/>
                    </a:ext>
                  </a:extLst>
                </p:cNvPr>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Oval 100">
                  <a:extLst>
                    <a:ext uri="{FF2B5EF4-FFF2-40B4-BE49-F238E27FC236}">
                      <a16:creationId xmlns:a16="http://schemas.microsoft.com/office/drawing/2014/main" id="{078FB9A4-833B-4780-B58D-6EBF8790006A}"/>
                    </a:ext>
                  </a:extLst>
                </p:cNvPr>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a:extLst>
                    <a:ext uri="{FF2B5EF4-FFF2-40B4-BE49-F238E27FC236}">
                      <a16:creationId xmlns:a16="http://schemas.microsoft.com/office/drawing/2014/main" id="{44869B02-7ED1-4BEA-BCAB-6F4E22BA0BCF}"/>
                    </a:ext>
                  </a:extLst>
                </p:cNvPr>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Oval 102">
                  <a:extLst>
                    <a:ext uri="{FF2B5EF4-FFF2-40B4-BE49-F238E27FC236}">
                      <a16:creationId xmlns:a16="http://schemas.microsoft.com/office/drawing/2014/main" id="{C01A8C0F-A10C-485F-A8A2-9FBF9E27A4DC}"/>
                    </a:ext>
                  </a:extLst>
                </p:cNvPr>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4" name="Group 103">
                  <a:extLst>
                    <a:ext uri="{FF2B5EF4-FFF2-40B4-BE49-F238E27FC236}">
                      <a16:creationId xmlns:a16="http://schemas.microsoft.com/office/drawing/2014/main" id="{10697B2C-B25A-4502-9403-38AD5F2CC691}"/>
                    </a:ext>
                  </a:extLst>
                </p:cNvPr>
                <p:cNvGrpSpPr/>
                <p:nvPr/>
              </p:nvGrpSpPr>
              <p:grpSpPr>
                <a:xfrm>
                  <a:off x="1361620" y="1073300"/>
                  <a:ext cx="1251291" cy="220840"/>
                  <a:chOff x="3431377" y="2577520"/>
                  <a:chExt cx="2319927" cy="361305"/>
                </a:xfrm>
              </p:grpSpPr>
              <p:sp>
                <p:nvSpPr>
                  <p:cNvPr id="105" name="Rounded Rectangle 126">
                    <a:extLst>
                      <a:ext uri="{FF2B5EF4-FFF2-40B4-BE49-F238E27FC236}">
                        <a16:creationId xmlns:a16="http://schemas.microsoft.com/office/drawing/2014/main" id="{439CC10E-ADDC-4DAE-AE1B-B08E03C9F7F6}"/>
                      </a:ext>
                    </a:extLst>
                  </p:cNvPr>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830B9954-7585-4E66-99CD-EB8A5B91B29E}"/>
                      </a:ext>
                    </a:extLst>
                  </p:cNvPr>
                  <p:cNvGrpSpPr/>
                  <p:nvPr/>
                </p:nvGrpSpPr>
                <p:grpSpPr>
                  <a:xfrm>
                    <a:off x="3657600" y="2599731"/>
                    <a:ext cx="1892332" cy="330385"/>
                    <a:chOff x="3970020" y="4948646"/>
                    <a:chExt cx="6939523" cy="1211581"/>
                  </a:xfrm>
                </p:grpSpPr>
                <p:grpSp>
                  <p:nvGrpSpPr>
                    <p:cNvPr id="107" name="Group 106">
                      <a:extLst>
                        <a:ext uri="{FF2B5EF4-FFF2-40B4-BE49-F238E27FC236}">
                          <a16:creationId xmlns:a16="http://schemas.microsoft.com/office/drawing/2014/main" id="{1F3467DF-AA24-49F4-8CEF-A612C071F796}"/>
                        </a:ext>
                      </a:extLst>
                    </p:cNvPr>
                    <p:cNvGrpSpPr/>
                    <p:nvPr/>
                  </p:nvGrpSpPr>
                  <p:grpSpPr>
                    <a:xfrm>
                      <a:off x="3970020" y="4953000"/>
                      <a:ext cx="2080259" cy="1207227"/>
                      <a:chOff x="4551318" y="4950687"/>
                      <a:chExt cx="2080259" cy="1207227"/>
                    </a:xfrm>
                  </p:grpSpPr>
                  <p:sp>
                    <p:nvSpPr>
                      <p:cNvPr id="124" name="Rectangle 123">
                        <a:extLst>
                          <a:ext uri="{FF2B5EF4-FFF2-40B4-BE49-F238E27FC236}">
                            <a16:creationId xmlns:a16="http://schemas.microsoft.com/office/drawing/2014/main" id="{3F48E7D1-46D5-4720-A665-79339092DD9A}"/>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EE48946C-65C9-4FF7-A246-1EE36530D228}"/>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 Arrow Callout 147">
                        <a:extLst>
                          <a:ext uri="{FF2B5EF4-FFF2-40B4-BE49-F238E27FC236}">
                            <a16:creationId xmlns:a16="http://schemas.microsoft.com/office/drawing/2014/main" id="{E04D1D93-CB5F-48DE-9138-1E44336B1CAF}"/>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a:extLst>
                          <a:ext uri="{FF2B5EF4-FFF2-40B4-BE49-F238E27FC236}">
                            <a16:creationId xmlns:a16="http://schemas.microsoft.com/office/drawing/2014/main" id="{9A6C09C3-F08E-4694-950B-58F84AE457CA}"/>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a:extLst>
                          <a:ext uri="{FF2B5EF4-FFF2-40B4-BE49-F238E27FC236}">
                            <a16:creationId xmlns:a16="http://schemas.microsoft.com/office/drawing/2014/main" id="{2E980287-BC47-42E9-AC7B-F4592B08D6D4}"/>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a:extLst>
                          <a:ext uri="{FF2B5EF4-FFF2-40B4-BE49-F238E27FC236}">
                            <a16:creationId xmlns:a16="http://schemas.microsoft.com/office/drawing/2014/main" id="{C836BD81-5971-453D-B037-673BD9E7C175}"/>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Diamond 107">
                      <a:extLst>
                        <a:ext uri="{FF2B5EF4-FFF2-40B4-BE49-F238E27FC236}">
                          <a16:creationId xmlns:a16="http://schemas.microsoft.com/office/drawing/2014/main" id="{E28EE604-5917-4744-9AB4-1C9A51CC03DD}"/>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6F763A62-7181-4442-BCF6-E396212A409F}"/>
                        </a:ext>
                      </a:extLst>
                    </p:cNvPr>
                    <p:cNvGrpSpPr/>
                    <p:nvPr/>
                  </p:nvGrpSpPr>
                  <p:grpSpPr>
                    <a:xfrm>
                      <a:off x="6395357" y="4948646"/>
                      <a:ext cx="2080259" cy="1207227"/>
                      <a:chOff x="4551318" y="4950687"/>
                      <a:chExt cx="2080259" cy="1207227"/>
                    </a:xfrm>
                  </p:grpSpPr>
                  <p:sp>
                    <p:nvSpPr>
                      <p:cNvPr id="118" name="Rectangle 117">
                        <a:extLst>
                          <a:ext uri="{FF2B5EF4-FFF2-40B4-BE49-F238E27FC236}">
                            <a16:creationId xmlns:a16="http://schemas.microsoft.com/office/drawing/2014/main" id="{E434F1A3-749F-4628-8DEC-977C5CA5B864}"/>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4312A1DD-6290-49DF-9DE9-772E49024EC7}"/>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Left-Right Arrow Callout 141">
                        <a:extLst>
                          <a:ext uri="{FF2B5EF4-FFF2-40B4-BE49-F238E27FC236}">
                            <a16:creationId xmlns:a16="http://schemas.microsoft.com/office/drawing/2014/main" id="{E8274EC8-E90D-4FD8-BBA0-68368D9C8D69}"/>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a:extLst>
                          <a:ext uri="{FF2B5EF4-FFF2-40B4-BE49-F238E27FC236}">
                            <a16:creationId xmlns:a16="http://schemas.microsoft.com/office/drawing/2014/main" id="{C5A98A18-FD45-4C80-8279-ABB9493980A6}"/>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a:extLst>
                          <a:ext uri="{FF2B5EF4-FFF2-40B4-BE49-F238E27FC236}">
                            <a16:creationId xmlns:a16="http://schemas.microsoft.com/office/drawing/2014/main" id="{0C6EB748-33A2-420D-BB94-E0F0885E563F}"/>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a:extLst>
                          <a:ext uri="{FF2B5EF4-FFF2-40B4-BE49-F238E27FC236}">
                            <a16:creationId xmlns:a16="http://schemas.microsoft.com/office/drawing/2014/main" id="{53730DB1-CA9B-44D3-8EF6-8156E89A307E}"/>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Diamond 109">
                      <a:extLst>
                        <a:ext uri="{FF2B5EF4-FFF2-40B4-BE49-F238E27FC236}">
                          <a16:creationId xmlns:a16="http://schemas.microsoft.com/office/drawing/2014/main" id="{C043A770-F037-42DB-8B15-1E26FCFB283A}"/>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F31CE012-909D-4ABA-A8B1-3B31A8AA8560}"/>
                        </a:ext>
                      </a:extLst>
                    </p:cNvPr>
                    <p:cNvGrpSpPr/>
                    <p:nvPr/>
                  </p:nvGrpSpPr>
                  <p:grpSpPr>
                    <a:xfrm>
                      <a:off x="8829284" y="4948646"/>
                      <a:ext cx="2080259" cy="1207227"/>
                      <a:chOff x="4551318" y="4950687"/>
                      <a:chExt cx="2080259" cy="1207227"/>
                    </a:xfrm>
                  </p:grpSpPr>
                  <p:sp>
                    <p:nvSpPr>
                      <p:cNvPr id="112" name="Rectangle 111">
                        <a:extLst>
                          <a:ext uri="{FF2B5EF4-FFF2-40B4-BE49-F238E27FC236}">
                            <a16:creationId xmlns:a16="http://schemas.microsoft.com/office/drawing/2014/main" id="{F806BA6A-D878-48EE-8E66-1AD9850DD83D}"/>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A2C57A20-DF31-4982-A8B8-8721ADFA2A7F}"/>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 Arrow Callout 135">
                        <a:extLst>
                          <a:ext uri="{FF2B5EF4-FFF2-40B4-BE49-F238E27FC236}">
                            <a16:creationId xmlns:a16="http://schemas.microsoft.com/office/drawing/2014/main" id="{007ED01B-D584-4633-BA27-4A1592248A1A}"/>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a:extLst>
                          <a:ext uri="{FF2B5EF4-FFF2-40B4-BE49-F238E27FC236}">
                            <a16:creationId xmlns:a16="http://schemas.microsoft.com/office/drawing/2014/main" id="{E2CA74EE-098E-4F07-9D78-12143F5F513F}"/>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a:extLst>
                          <a:ext uri="{FF2B5EF4-FFF2-40B4-BE49-F238E27FC236}">
                            <a16:creationId xmlns:a16="http://schemas.microsoft.com/office/drawing/2014/main" id="{10D00E6D-1B85-4965-8AA2-608A205EF1D7}"/>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a:extLst>
                          <a:ext uri="{FF2B5EF4-FFF2-40B4-BE49-F238E27FC236}">
                            <a16:creationId xmlns:a16="http://schemas.microsoft.com/office/drawing/2014/main" id="{E5B317FA-A25E-4B44-8C3E-B1BD1D923320}"/>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nvGrpSpPr>
          <p:cNvPr id="220" name="Group 219">
            <a:extLst>
              <a:ext uri="{FF2B5EF4-FFF2-40B4-BE49-F238E27FC236}">
                <a16:creationId xmlns:a16="http://schemas.microsoft.com/office/drawing/2014/main" id="{594DF75D-2AE5-4347-BC10-A27EB9CADEA0}"/>
              </a:ext>
            </a:extLst>
          </p:cNvPr>
          <p:cNvGrpSpPr/>
          <p:nvPr/>
        </p:nvGrpSpPr>
        <p:grpSpPr>
          <a:xfrm>
            <a:off x="1934500" y="3456556"/>
            <a:ext cx="3545083" cy="3383688"/>
            <a:chOff x="1934500" y="3456556"/>
            <a:chExt cx="3545083" cy="3383688"/>
          </a:xfrm>
        </p:grpSpPr>
        <p:grpSp>
          <p:nvGrpSpPr>
            <p:cNvPr id="221" name="Group 220">
              <a:extLst>
                <a:ext uri="{FF2B5EF4-FFF2-40B4-BE49-F238E27FC236}">
                  <a16:creationId xmlns:a16="http://schemas.microsoft.com/office/drawing/2014/main" id="{D7535492-9F6C-4232-ADE9-14C6B3A9E021}"/>
                </a:ext>
              </a:extLst>
            </p:cNvPr>
            <p:cNvGrpSpPr/>
            <p:nvPr/>
          </p:nvGrpSpPr>
          <p:grpSpPr>
            <a:xfrm>
              <a:off x="2028702" y="3456556"/>
              <a:ext cx="3450881" cy="3383688"/>
              <a:chOff x="609599" y="833642"/>
              <a:chExt cx="7941747" cy="5771225"/>
            </a:xfrm>
          </p:grpSpPr>
          <p:grpSp>
            <p:nvGrpSpPr>
              <p:cNvPr id="280" name="Group 14">
                <a:extLst>
                  <a:ext uri="{FF2B5EF4-FFF2-40B4-BE49-F238E27FC236}">
                    <a16:creationId xmlns:a16="http://schemas.microsoft.com/office/drawing/2014/main" id="{D24F4E84-2F16-4126-91EF-2D4314BA902F}"/>
                  </a:ext>
                </a:extLst>
              </p:cNvPr>
              <p:cNvGrpSpPr/>
              <p:nvPr/>
            </p:nvGrpSpPr>
            <p:grpSpPr>
              <a:xfrm rot="10800000">
                <a:off x="7696200" y="5257800"/>
                <a:ext cx="621450" cy="1347067"/>
                <a:chOff x="7010400" y="381000"/>
                <a:chExt cx="762000" cy="2033666"/>
              </a:xfrm>
            </p:grpSpPr>
            <p:sp>
              <p:nvSpPr>
                <p:cNvPr id="293" name="Rounded Rectangle 29">
                  <a:extLst>
                    <a:ext uri="{FF2B5EF4-FFF2-40B4-BE49-F238E27FC236}">
                      <a16:creationId xmlns:a16="http://schemas.microsoft.com/office/drawing/2014/main" id="{54CE38BA-66EC-41B2-9856-3D4A8939E478}"/>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8AA894B4-6558-4518-B0DD-E03BC5DC270D}"/>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1">
                <a:extLst>
                  <a:ext uri="{FF2B5EF4-FFF2-40B4-BE49-F238E27FC236}">
                    <a16:creationId xmlns:a16="http://schemas.microsoft.com/office/drawing/2014/main" id="{9A5183C0-746B-41B3-B21D-ED878FD3D257}"/>
                  </a:ext>
                </a:extLst>
              </p:cNvPr>
              <p:cNvGrpSpPr/>
              <p:nvPr/>
            </p:nvGrpSpPr>
            <p:grpSpPr>
              <a:xfrm rot="10800000">
                <a:off x="939238" y="4923502"/>
                <a:ext cx="621450" cy="1347067"/>
                <a:chOff x="7010400" y="381000"/>
                <a:chExt cx="762000" cy="2033666"/>
              </a:xfrm>
            </p:grpSpPr>
            <p:sp>
              <p:nvSpPr>
                <p:cNvPr id="291" name="Rounded Rectangle 27">
                  <a:extLst>
                    <a:ext uri="{FF2B5EF4-FFF2-40B4-BE49-F238E27FC236}">
                      <a16:creationId xmlns:a16="http://schemas.microsoft.com/office/drawing/2014/main" id="{04C94AC5-30BD-4BD9-89A9-06E816A9F6DB}"/>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F228A64E-10F4-41C0-8F7F-3514131147EF}"/>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Wave 2">
                <a:extLst>
                  <a:ext uri="{FF2B5EF4-FFF2-40B4-BE49-F238E27FC236}">
                    <a16:creationId xmlns:a16="http://schemas.microsoft.com/office/drawing/2014/main" id="{51711AC1-2B42-499A-B0D0-067DFBE6D911}"/>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an 3">
                <a:extLst>
                  <a:ext uri="{FF2B5EF4-FFF2-40B4-BE49-F238E27FC236}">
                    <a16:creationId xmlns:a16="http://schemas.microsoft.com/office/drawing/2014/main" id="{12DE2DD0-4F4C-4F52-BF6E-4D17B443C3EB}"/>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an 1">
                <a:extLst>
                  <a:ext uri="{FF2B5EF4-FFF2-40B4-BE49-F238E27FC236}">
                    <a16:creationId xmlns:a16="http://schemas.microsoft.com/office/drawing/2014/main" id="{F06B218F-90EC-4432-A8AA-2D2B9B44D660}"/>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406DC7D2-687B-4761-90A2-C6D195AEBCA1}"/>
                  </a:ext>
                </a:extLst>
              </p:cNvPr>
              <p:cNvGrpSpPr/>
              <p:nvPr/>
            </p:nvGrpSpPr>
            <p:grpSpPr>
              <a:xfrm>
                <a:off x="899460" y="833642"/>
                <a:ext cx="621450" cy="986197"/>
                <a:chOff x="7031201" y="834275"/>
                <a:chExt cx="762000" cy="1488861"/>
              </a:xfrm>
            </p:grpSpPr>
            <p:sp>
              <p:nvSpPr>
                <p:cNvPr id="289" name="Rounded Rectangle 25">
                  <a:extLst>
                    <a:ext uri="{FF2B5EF4-FFF2-40B4-BE49-F238E27FC236}">
                      <a16:creationId xmlns:a16="http://schemas.microsoft.com/office/drawing/2014/main" id="{1C589BA4-073F-4145-8CAC-09E24B00F726}"/>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5">
                  <a:extLst>
                    <a:ext uri="{FF2B5EF4-FFF2-40B4-BE49-F238E27FC236}">
                      <a16:creationId xmlns:a16="http://schemas.microsoft.com/office/drawing/2014/main" id="{8FD6B64B-0306-4B36-BBFC-8F8D2D83A0EE}"/>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a:extLst>
                  <a:ext uri="{FF2B5EF4-FFF2-40B4-BE49-F238E27FC236}">
                    <a16:creationId xmlns:a16="http://schemas.microsoft.com/office/drawing/2014/main" id="{5FFDD7C3-EBDE-4D7F-871D-D973199D7282}"/>
                  </a:ext>
                </a:extLst>
              </p:cNvPr>
              <p:cNvGrpSpPr/>
              <p:nvPr/>
            </p:nvGrpSpPr>
            <p:grpSpPr>
              <a:xfrm>
                <a:off x="7646520" y="1148254"/>
                <a:ext cx="621450" cy="1017899"/>
                <a:chOff x="7087348" y="824753"/>
                <a:chExt cx="762000" cy="1536722"/>
              </a:xfrm>
            </p:grpSpPr>
            <p:sp>
              <p:nvSpPr>
                <p:cNvPr id="287" name="Rounded Rectangle 23">
                  <a:extLst>
                    <a:ext uri="{FF2B5EF4-FFF2-40B4-BE49-F238E27FC236}">
                      <a16:creationId xmlns:a16="http://schemas.microsoft.com/office/drawing/2014/main" id="{6271FA8F-79EE-476E-A277-3DBEE534ACB3}"/>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1DA3B40D-447E-459B-8FF8-DBE580A07EB0}"/>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2" name="TextBox 221">
              <a:extLst>
                <a:ext uri="{FF2B5EF4-FFF2-40B4-BE49-F238E27FC236}">
                  <a16:creationId xmlns:a16="http://schemas.microsoft.com/office/drawing/2014/main" id="{AABDE6AD-7614-401D-8DBD-3FF25AC109AC}"/>
                </a:ext>
              </a:extLst>
            </p:cNvPr>
            <p:cNvSpPr txBox="1"/>
            <p:nvPr/>
          </p:nvSpPr>
          <p:spPr>
            <a:xfrm rot="16200000">
              <a:off x="1219317" y="4795984"/>
              <a:ext cx="2076697" cy="646331"/>
            </a:xfrm>
            <a:prstGeom prst="rect">
              <a:avLst/>
            </a:prstGeom>
            <a:noFill/>
          </p:spPr>
          <p:txBody>
            <a:bodyPr wrap="square" rtlCol="0">
              <a:spAutoFit/>
            </a:bodyPr>
            <a:lstStyle/>
            <a:p>
              <a:pPr algn="ctr"/>
              <a:r>
                <a:rPr lang="en-US" sz="3600" dirty="0">
                  <a:solidFill>
                    <a:schemeClr val="bg2">
                      <a:lumMod val="75000"/>
                    </a:schemeClr>
                  </a:solidFill>
                </a:rPr>
                <a:t>Joseph</a:t>
              </a:r>
            </a:p>
          </p:txBody>
        </p:sp>
        <p:sp>
          <p:nvSpPr>
            <p:cNvPr id="223" name="TextBox 222">
              <a:extLst>
                <a:ext uri="{FF2B5EF4-FFF2-40B4-BE49-F238E27FC236}">
                  <a16:creationId xmlns:a16="http://schemas.microsoft.com/office/drawing/2014/main" id="{34562892-5FEB-4413-81AB-F84F8EB0C07A}"/>
                </a:ext>
              </a:extLst>
            </p:cNvPr>
            <p:cNvSpPr txBox="1"/>
            <p:nvPr/>
          </p:nvSpPr>
          <p:spPr>
            <a:xfrm rot="5400000">
              <a:off x="4210151" y="5086293"/>
              <a:ext cx="2076697" cy="400110"/>
            </a:xfrm>
            <a:prstGeom prst="rect">
              <a:avLst/>
            </a:prstGeom>
            <a:noFill/>
          </p:spPr>
          <p:txBody>
            <a:bodyPr wrap="square" rtlCol="0">
              <a:spAutoFit/>
            </a:bodyPr>
            <a:lstStyle/>
            <a:p>
              <a:pPr algn="ctr"/>
              <a:r>
                <a:rPr lang="en-US" sz="2000" dirty="0">
                  <a:solidFill>
                    <a:schemeClr val="bg2">
                      <a:lumMod val="75000"/>
                    </a:schemeClr>
                  </a:solidFill>
                </a:rPr>
                <a:t>Hebrews 11:22</a:t>
              </a:r>
            </a:p>
          </p:txBody>
        </p:sp>
        <p:grpSp>
          <p:nvGrpSpPr>
            <p:cNvPr id="224" name="Group 223">
              <a:extLst>
                <a:ext uri="{FF2B5EF4-FFF2-40B4-BE49-F238E27FC236}">
                  <a16:creationId xmlns:a16="http://schemas.microsoft.com/office/drawing/2014/main" id="{D195567A-55F5-43C9-8437-A48C618AB04F}"/>
                </a:ext>
              </a:extLst>
            </p:cNvPr>
            <p:cNvGrpSpPr/>
            <p:nvPr/>
          </p:nvGrpSpPr>
          <p:grpSpPr>
            <a:xfrm>
              <a:off x="3296951" y="4152514"/>
              <a:ext cx="836191" cy="2016577"/>
              <a:chOff x="3657600" y="458465"/>
              <a:chExt cx="1521331" cy="4291461"/>
            </a:xfrm>
          </p:grpSpPr>
          <p:sp>
            <p:nvSpPr>
              <p:cNvPr id="225" name="Rounded Rectangle 195">
                <a:extLst>
                  <a:ext uri="{FF2B5EF4-FFF2-40B4-BE49-F238E27FC236}">
                    <a16:creationId xmlns:a16="http://schemas.microsoft.com/office/drawing/2014/main" id="{410E0E80-0BD1-44BE-86D9-673A18073177}"/>
                  </a:ext>
                </a:extLst>
              </p:cNvPr>
              <p:cNvSpPr/>
              <p:nvPr/>
            </p:nvSpPr>
            <p:spPr>
              <a:xfrm rot="3732915">
                <a:off x="4343929" y="1306226"/>
                <a:ext cx="1027718" cy="216247"/>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196">
                <a:extLst>
                  <a:ext uri="{FF2B5EF4-FFF2-40B4-BE49-F238E27FC236}">
                    <a16:creationId xmlns:a16="http://schemas.microsoft.com/office/drawing/2014/main" id="{7DFB1E87-8E61-4CC4-B9F2-37EE115045B6}"/>
                  </a:ext>
                </a:extLst>
              </p:cNvPr>
              <p:cNvSpPr/>
              <p:nvPr/>
            </p:nvSpPr>
            <p:spPr>
              <a:xfrm rot="4845266">
                <a:off x="4212973" y="1493733"/>
                <a:ext cx="1244028" cy="216247"/>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 Diagonal Corner Rectangle 260">
                <a:extLst>
                  <a:ext uri="{FF2B5EF4-FFF2-40B4-BE49-F238E27FC236}">
                    <a16:creationId xmlns:a16="http://schemas.microsoft.com/office/drawing/2014/main" id="{EC58345C-09BF-442F-AE16-0297DA665A06}"/>
                  </a:ext>
                </a:extLst>
              </p:cNvPr>
              <p:cNvSpPr/>
              <p:nvPr/>
            </p:nvSpPr>
            <p:spPr>
              <a:xfrm rot="3066947" flipH="1">
                <a:off x="4393441" y="935587"/>
                <a:ext cx="674106" cy="618586"/>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8" name="Round Diagonal Corner Rectangle 259">
                <a:extLst>
                  <a:ext uri="{FF2B5EF4-FFF2-40B4-BE49-F238E27FC236}">
                    <a16:creationId xmlns:a16="http://schemas.microsoft.com/office/drawing/2014/main" id="{381B3AA9-BEEA-4A49-A4B8-68DD0BC290C7}"/>
                  </a:ext>
                </a:extLst>
              </p:cNvPr>
              <p:cNvSpPr/>
              <p:nvPr/>
            </p:nvSpPr>
            <p:spPr>
              <a:xfrm rot="2580699" flipH="1">
                <a:off x="3718338" y="989729"/>
                <a:ext cx="669021" cy="567640"/>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29" name="Group 3">
                <a:extLst>
                  <a:ext uri="{FF2B5EF4-FFF2-40B4-BE49-F238E27FC236}">
                    <a16:creationId xmlns:a16="http://schemas.microsoft.com/office/drawing/2014/main" id="{F80E841D-2861-42A3-8F20-18BA3AB81AD8}"/>
                  </a:ext>
                </a:extLst>
              </p:cNvPr>
              <p:cNvGrpSpPr/>
              <p:nvPr/>
            </p:nvGrpSpPr>
            <p:grpSpPr>
              <a:xfrm rot="2754858">
                <a:off x="3894650" y="4086877"/>
                <a:ext cx="362746" cy="580393"/>
                <a:chOff x="1676400" y="2133600"/>
                <a:chExt cx="1447800" cy="2088845"/>
              </a:xfrm>
            </p:grpSpPr>
            <p:sp>
              <p:nvSpPr>
                <p:cNvPr id="277" name="Oval 276">
                  <a:extLst>
                    <a:ext uri="{FF2B5EF4-FFF2-40B4-BE49-F238E27FC236}">
                      <a16:creationId xmlns:a16="http://schemas.microsoft.com/office/drawing/2014/main" id="{F255EC67-C928-405F-AF67-A8FC463A799C}"/>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a:extLst>
                    <a:ext uri="{FF2B5EF4-FFF2-40B4-BE49-F238E27FC236}">
                      <a16:creationId xmlns:a16="http://schemas.microsoft.com/office/drawing/2014/main" id="{BF3CB429-3AA3-4B34-A979-ACD05EFC975B}"/>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a:extLst>
                    <a:ext uri="{FF2B5EF4-FFF2-40B4-BE49-F238E27FC236}">
                      <a16:creationId xmlns:a16="http://schemas.microsoft.com/office/drawing/2014/main" id="{D913BED4-E7E8-40EA-8786-E8F55789A4F0}"/>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8">
                <a:extLst>
                  <a:ext uri="{FF2B5EF4-FFF2-40B4-BE49-F238E27FC236}">
                    <a16:creationId xmlns:a16="http://schemas.microsoft.com/office/drawing/2014/main" id="{B091FC66-D9C3-4FC5-967C-A25162437AFB}"/>
                  </a:ext>
                </a:extLst>
              </p:cNvPr>
              <p:cNvGrpSpPr/>
              <p:nvPr/>
            </p:nvGrpSpPr>
            <p:grpSpPr>
              <a:xfrm rot="19182012">
                <a:off x="4495639" y="4169533"/>
                <a:ext cx="362746" cy="580393"/>
                <a:chOff x="1676400" y="2133600"/>
                <a:chExt cx="1447800" cy="2088845"/>
              </a:xfrm>
            </p:grpSpPr>
            <p:sp>
              <p:nvSpPr>
                <p:cNvPr id="274" name="Oval 273">
                  <a:extLst>
                    <a:ext uri="{FF2B5EF4-FFF2-40B4-BE49-F238E27FC236}">
                      <a16:creationId xmlns:a16="http://schemas.microsoft.com/office/drawing/2014/main" id="{5F51FE9F-D89F-49F3-B510-8CA724170ACA}"/>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a:extLst>
                    <a:ext uri="{FF2B5EF4-FFF2-40B4-BE49-F238E27FC236}">
                      <a16:creationId xmlns:a16="http://schemas.microsoft.com/office/drawing/2014/main" id="{F28215B9-4A86-4931-BC9A-FF17CABFB449}"/>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a:extLst>
                    <a:ext uri="{FF2B5EF4-FFF2-40B4-BE49-F238E27FC236}">
                      <a16:creationId xmlns:a16="http://schemas.microsoft.com/office/drawing/2014/main" id="{F875384C-EED4-4533-90F8-CCD9EE589BA9}"/>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Oval 230">
                <a:extLst>
                  <a:ext uri="{FF2B5EF4-FFF2-40B4-BE49-F238E27FC236}">
                    <a16:creationId xmlns:a16="http://schemas.microsoft.com/office/drawing/2014/main" id="{5897D0F2-B96A-4B2E-9443-CA41C37A49A5}"/>
                  </a:ext>
                </a:extLst>
              </p:cNvPr>
              <p:cNvSpPr/>
              <p:nvPr/>
            </p:nvSpPr>
            <p:spPr>
              <a:xfrm rot="2451945">
                <a:off x="4887471" y="2802074"/>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13DC0C21-A68A-4301-BBA1-B00F7324D70A}"/>
                  </a:ext>
                </a:extLst>
              </p:cNvPr>
              <p:cNvSpPr/>
              <p:nvPr/>
            </p:nvSpPr>
            <p:spPr>
              <a:xfrm rot="19586780">
                <a:off x="3657600" y="2803343"/>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a:extLst>
                  <a:ext uri="{FF2B5EF4-FFF2-40B4-BE49-F238E27FC236}">
                    <a16:creationId xmlns:a16="http://schemas.microsoft.com/office/drawing/2014/main" id="{490F9EA8-4DBF-4D41-90B7-CAEE0ECE7BA8}"/>
                  </a:ext>
                </a:extLst>
              </p:cNvPr>
              <p:cNvSpPr/>
              <p:nvPr/>
            </p:nvSpPr>
            <p:spPr>
              <a:xfrm rot="20354810">
                <a:off x="4359860" y="1598659"/>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D2AB2A2D-D70E-4ADC-92E0-47D665C064C1}"/>
                  </a:ext>
                </a:extLst>
              </p:cNvPr>
              <p:cNvSpPr/>
              <p:nvPr/>
            </p:nvSpPr>
            <p:spPr>
              <a:xfrm rot="1018040">
                <a:off x="3768129" y="1672964"/>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a:extLst>
                  <a:ext uri="{FF2B5EF4-FFF2-40B4-BE49-F238E27FC236}">
                    <a16:creationId xmlns:a16="http://schemas.microsoft.com/office/drawing/2014/main" id="{F2B16DE9-1CE5-4345-B141-B62A34378FB2}"/>
                  </a:ext>
                </a:extLst>
              </p:cNvPr>
              <p:cNvSpPr/>
              <p:nvPr/>
            </p:nvSpPr>
            <p:spPr>
              <a:xfrm>
                <a:off x="3812254" y="1670131"/>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Isosceles Triangle 235">
                <a:extLst>
                  <a:ext uri="{FF2B5EF4-FFF2-40B4-BE49-F238E27FC236}">
                    <a16:creationId xmlns:a16="http://schemas.microsoft.com/office/drawing/2014/main" id="{8FDCA57B-9E41-4AB1-A77A-B6DA3CE68832}"/>
                  </a:ext>
                </a:extLst>
              </p:cNvPr>
              <p:cNvSpPr/>
              <p:nvPr/>
            </p:nvSpPr>
            <p:spPr>
              <a:xfrm rot="10800000">
                <a:off x="4223328" y="1057261"/>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20E9B522-1D4C-4D9C-9E32-433C908DAA70}"/>
                  </a:ext>
                </a:extLst>
              </p:cNvPr>
              <p:cNvSpPr/>
              <p:nvPr/>
            </p:nvSpPr>
            <p:spPr>
              <a:xfrm>
                <a:off x="3869934" y="628036"/>
                <a:ext cx="1038227" cy="11561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14">
                <a:extLst>
                  <a:ext uri="{FF2B5EF4-FFF2-40B4-BE49-F238E27FC236}">
                    <a16:creationId xmlns:a16="http://schemas.microsoft.com/office/drawing/2014/main" id="{7F1F7DF2-9675-448F-B027-8958A1F7D6A3}"/>
                  </a:ext>
                </a:extLst>
              </p:cNvPr>
              <p:cNvGrpSpPr/>
              <p:nvPr/>
            </p:nvGrpSpPr>
            <p:grpSpPr>
              <a:xfrm>
                <a:off x="4046188" y="2520895"/>
                <a:ext cx="762000" cy="304800"/>
                <a:chOff x="2895600" y="4343400"/>
                <a:chExt cx="1524000" cy="381000"/>
              </a:xfrm>
            </p:grpSpPr>
            <p:sp>
              <p:nvSpPr>
                <p:cNvPr id="260" name="Rounded Rectangle 167">
                  <a:extLst>
                    <a:ext uri="{FF2B5EF4-FFF2-40B4-BE49-F238E27FC236}">
                      <a16:creationId xmlns:a16="http://schemas.microsoft.com/office/drawing/2014/main" id="{FDCAC4C1-FF71-40ED-97F8-A2F1A5384480}"/>
                    </a:ext>
                  </a:extLst>
                </p:cNvPr>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00">
                  <a:extLst>
                    <a:ext uri="{FF2B5EF4-FFF2-40B4-BE49-F238E27FC236}">
                      <a16:creationId xmlns:a16="http://schemas.microsoft.com/office/drawing/2014/main" id="{E355013C-6570-4E33-8DA5-6712FFA0B684}"/>
                    </a:ext>
                  </a:extLst>
                </p:cNvPr>
                <p:cNvGrpSpPr/>
                <p:nvPr/>
              </p:nvGrpSpPr>
              <p:grpSpPr>
                <a:xfrm>
                  <a:off x="2950029" y="4388922"/>
                  <a:ext cx="1405247" cy="294904"/>
                  <a:chOff x="990600" y="3101789"/>
                  <a:chExt cx="4800600" cy="1775011"/>
                </a:xfrm>
              </p:grpSpPr>
              <p:sp>
                <p:nvSpPr>
                  <p:cNvPr id="262" name="L-Shape 261">
                    <a:extLst>
                      <a:ext uri="{FF2B5EF4-FFF2-40B4-BE49-F238E27FC236}">
                        <a16:creationId xmlns:a16="http://schemas.microsoft.com/office/drawing/2014/main" id="{E9F7A158-267B-468C-BF48-4384C8956CE9}"/>
                      </a:ext>
                    </a:extLst>
                  </p:cNvPr>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Shape 262">
                    <a:extLst>
                      <a:ext uri="{FF2B5EF4-FFF2-40B4-BE49-F238E27FC236}">
                        <a16:creationId xmlns:a16="http://schemas.microsoft.com/office/drawing/2014/main" id="{8AD6AEE3-E5EA-45CF-B506-BAD7EC4778B1}"/>
                      </a:ext>
                    </a:extLst>
                  </p:cNvPr>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Shape 263">
                    <a:extLst>
                      <a:ext uri="{FF2B5EF4-FFF2-40B4-BE49-F238E27FC236}">
                        <a16:creationId xmlns:a16="http://schemas.microsoft.com/office/drawing/2014/main" id="{B382056C-3893-4D93-A699-EDE9BB13AED4}"/>
                      </a:ext>
                    </a:extLst>
                  </p:cNvPr>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Shape 264">
                    <a:extLst>
                      <a:ext uri="{FF2B5EF4-FFF2-40B4-BE49-F238E27FC236}">
                        <a16:creationId xmlns:a16="http://schemas.microsoft.com/office/drawing/2014/main" id="{1B1C310F-60D4-4A0C-91E5-52ED1CDD06A1}"/>
                      </a:ext>
                    </a:extLst>
                  </p:cNvPr>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Shape 265">
                    <a:extLst>
                      <a:ext uri="{FF2B5EF4-FFF2-40B4-BE49-F238E27FC236}">
                        <a16:creationId xmlns:a16="http://schemas.microsoft.com/office/drawing/2014/main" id="{864E912C-6D81-4F47-BA18-96855873700A}"/>
                      </a:ext>
                    </a:extLst>
                  </p:cNvPr>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Shape 266">
                    <a:extLst>
                      <a:ext uri="{FF2B5EF4-FFF2-40B4-BE49-F238E27FC236}">
                        <a16:creationId xmlns:a16="http://schemas.microsoft.com/office/drawing/2014/main" id="{AAA61F56-D734-4B23-BB22-ABF06A056F1D}"/>
                      </a:ext>
                    </a:extLst>
                  </p:cNvPr>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Isosceles Triangle 267">
                    <a:extLst>
                      <a:ext uri="{FF2B5EF4-FFF2-40B4-BE49-F238E27FC236}">
                        <a16:creationId xmlns:a16="http://schemas.microsoft.com/office/drawing/2014/main" id="{82D5248E-0737-40D5-B9A9-D8982A90857A}"/>
                      </a:ext>
                    </a:extLst>
                  </p:cNvPr>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Isosceles Triangle 268">
                    <a:extLst>
                      <a:ext uri="{FF2B5EF4-FFF2-40B4-BE49-F238E27FC236}">
                        <a16:creationId xmlns:a16="http://schemas.microsoft.com/office/drawing/2014/main" id="{E6953442-537F-468E-A5D2-66C90F4CAA05}"/>
                      </a:ext>
                    </a:extLst>
                  </p:cNvPr>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a:extLst>
                      <a:ext uri="{FF2B5EF4-FFF2-40B4-BE49-F238E27FC236}">
                        <a16:creationId xmlns:a16="http://schemas.microsoft.com/office/drawing/2014/main" id="{9D13F3B4-E92F-406B-92E5-C228D565BD7A}"/>
                      </a:ext>
                    </a:extLst>
                  </p:cNvPr>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Isosceles Triangle 270">
                    <a:extLst>
                      <a:ext uri="{FF2B5EF4-FFF2-40B4-BE49-F238E27FC236}">
                        <a16:creationId xmlns:a16="http://schemas.microsoft.com/office/drawing/2014/main" id="{9772A8DE-DBC4-4477-AA7B-B46BBA2C2B1F}"/>
                      </a:ext>
                    </a:extLst>
                  </p:cNvPr>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a:extLst>
                      <a:ext uri="{FF2B5EF4-FFF2-40B4-BE49-F238E27FC236}">
                        <a16:creationId xmlns:a16="http://schemas.microsoft.com/office/drawing/2014/main" id="{4EB3AB07-4618-4A67-AAB9-173BD9D9177B}"/>
                      </a:ext>
                    </a:extLst>
                  </p:cNvPr>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a:extLst>
                      <a:ext uri="{FF2B5EF4-FFF2-40B4-BE49-F238E27FC236}">
                        <a16:creationId xmlns:a16="http://schemas.microsoft.com/office/drawing/2014/main" id="{4E8745A1-79E8-4C16-A345-45BD210638B2}"/>
                      </a:ext>
                    </a:extLst>
                  </p:cNvPr>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9" name="Round Diagonal Corner Rectangle 261">
                <a:extLst>
                  <a:ext uri="{FF2B5EF4-FFF2-40B4-BE49-F238E27FC236}">
                    <a16:creationId xmlns:a16="http://schemas.microsoft.com/office/drawing/2014/main" id="{15C590D7-3FE6-458E-8980-24E4916EA597}"/>
                  </a:ext>
                </a:extLst>
              </p:cNvPr>
              <p:cNvSpPr/>
              <p:nvPr/>
            </p:nvSpPr>
            <p:spPr>
              <a:xfrm rot="18594620" flipH="1">
                <a:off x="4019520" y="546009"/>
                <a:ext cx="623563" cy="62604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40" name="Group 71">
                <a:extLst>
                  <a:ext uri="{FF2B5EF4-FFF2-40B4-BE49-F238E27FC236}">
                    <a16:creationId xmlns:a16="http://schemas.microsoft.com/office/drawing/2014/main" id="{9AFCCEC1-FFB7-484D-84A0-B5818DADF886}"/>
                  </a:ext>
                </a:extLst>
              </p:cNvPr>
              <p:cNvGrpSpPr/>
              <p:nvPr/>
            </p:nvGrpSpPr>
            <p:grpSpPr>
              <a:xfrm rot="21037220">
                <a:off x="3896193" y="458465"/>
                <a:ext cx="1014676" cy="990430"/>
                <a:chOff x="6862932" y="1711953"/>
                <a:chExt cx="1742735" cy="1770839"/>
              </a:xfrm>
              <a:solidFill>
                <a:srgbClr val="E2B470"/>
              </a:solidFill>
            </p:grpSpPr>
            <p:sp>
              <p:nvSpPr>
                <p:cNvPr id="256" name="Chord 255">
                  <a:extLst>
                    <a:ext uri="{FF2B5EF4-FFF2-40B4-BE49-F238E27FC236}">
                      <a16:creationId xmlns:a16="http://schemas.microsoft.com/office/drawing/2014/main" id="{B810387C-7F26-4DEE-9B50-E99466009842}"/>
                    </a:ext>
                  </a:extLst>
                </p:cNvPr>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Chord 256">
                  <a:extLst>
                    <a:ext uri="{FF2B5EF4-FFF2-40B4-BE49-F238E27FC236}">
                      <a16:creationId xmlns:a16="http://schemas.microsoft.com/office/drawing/2014/main" id="{81D638C7-AF3B-4A3A-863E-05E202AB821B}"/>
                    </a:ext>
                  </a:extLst>
                </p:cNvPr>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a:extLst>
                    <a:ext uri="{FF2B5EF4-FFF2-40B4-BE49-F238E27FC236}">
                      <a16:creationId xmlns:a16="http://schemas.microsoft.com/office/drawing/2014/main" id="{AB9598C5-69C5-444B-B68F-3C38663AC6F0}"/>
                    </a:ext>
                  </a:extLst>
                </p:cNvPr>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202">
                  <a:extLst>
                    <a:ext uri="{FF2B5EF4-FFF2-40B4-BE49-F238E27FC236}">
                      <a16:creationId xmlns:a16="http://schemas.microsoft.com/office/drawing/2014/main" id="{1C3E2500-3B18-415C-85A0-0D87E800B6D7}"/>
                    </a:ext>
                  </a:extLst>
                </p:cNvPr>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13">
                <a:extLst>
                  <a:ext uri="{FF2B5EF4-FFF2-40B4-BE49-F238E27FC236}">
                    <a16:creationId xmlns:a16="http://schemas.microsoft.com/office/drawing/2014/main" id="{DF047CCA-DBB2-4D11-A135-718DCB20481E}"/>
                  </a:ext>
                </a:extLst>
              </p:cNvPr>
              <p:cNvGrpSpPr/>
              <p:nvPr/>
            </p:nvGrpSpPr>
            <p:grpSpPr>
              <a:xfrm>
                <a:off x="3859209" y="795065"/>
                <a:ext cx="1048952" cy="228600"/>
                <a:chOff x="2895600" y="4343400"/>
                <a:chExt cx="1524000" cy="381000"/>
              </a:xfrm>
            </p:grpSpPr>
            <p:sp>
              <p:nvSpPr>
                <p:cNvPr id="242" name="Rounded Rectangle 181">
                  <a:extLst>
                    <a:ext uri="{FF2B5EF4-FFF2-40B4-BE49-F238E27FC236}">
                      <a16:creationId xmlns:a16="http://schemas.microsoft.com/office/drawing/2014/main" id="{3718690A-1657-4F41-B820-792FB897909A}"/>
                    </a:ext>
                  </a:extLst>
                </p:cNvPr>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00">
                  <a:extLst>
                    <a:ext uri="{FF2B5EF4-FFF2-40B4-BE49-F238E27FC236}">
                      <a16:creationId xmlns:a16="http://schemas.microsoft.com/office/drawing/2014/main" id="{D88FEDE3-C2A8-4A76-B13A-6841F52C1094}"/>
                    </a:ext>
                  </a:extLst>
                </p:cNvPr>
                <p:cNvGrpSpPr/>
                <p:nvPr/>
              </p:nvGrpSpPr>
              <p:grpSpPr>
                <a:xfrm>
                  <a:off x="2950029" y="4388922"/>
                  <a:ext cx="1405247" cy="294904"/>
                  <a:chOff x="990600" y="3101789"/>
                  <a:chExt cx="4800600" cy="1775011"/>
                </a:xfrm>
              </p:grpSpPr>
              <p:sp>
                <p:nvSpPr>
                  <p:cNvPr id="244" name="L-Shape 243">
                    <a:extLst>
                      <a:ext uri="{FF2B5EF4-FFF2-40B4-BE49-F238E27FC236}">
                        <a16:creationId xmlns:a16="http://schemas.microsoft.com/office/drawing/2014/main" id="{A30CD86A-B1AB-4685-B960-87755B1250AA}"/>
                      </a:ext>
                    </a:extLst>
                  </p:cNvPr>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L-Shape 244">
                    <a:extLst>
                      <a:ext uri="{FF2B5EF4-FFF2-40B4-BE49-F238E27FC236}">
                        <a16:creationId xmlns:a16="http://schemas.microsoft.com/office/drawing/2014/main" id="{4B84E3B2-71D1-4ADC-A712-538B0287A53D}"/>
                      </a:ext>
                    </a:extLst>
                  </p:cNvPr>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Shape 245">
                    <a:extLst>
                      <a:ext uri="{FF2B5EF4-FFF2-40B4-BE49-F238E27FC236}">
                        <a16:creationId xmlns:a16="http://schemas.microsoft.com/office/drawing/2014/main" id="{8D8F9444-B15A-4E5C-8F5C-CAC227D65285}"/>
                      </a:ext>
                    </a:extLst>
                  </p:cNvPr>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L-Shape 246">
                    <a:extLst>
                      <a:ext uri="{FF2B5EF4-FFF2-40B4-BE49-F238E27FC236}">
                        <a16:creationId xmlns:a16="http://schemas.microsoft.com/office/drawing/2014/main" id="{6AA6B5C1-0F99-49E8-8F88-235AE450005C}"/>
                      </a:ext>
                    </a:extLst>
                  </p:cNvPr>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L-Shape 247">
                    <a:extLst>
                      <a:ext uri="{FF2B5EF4-FFF2-40B4-BE49-F238E27FC236}">
                        <a16:creationId xmlns:a16="http://schemas.microsoft.com/office/drawing/2014/main" id="{1C901116-48F8-4D8A-8975-7FCA97A83CB8}"/>
                      </a:ext>
                    </a:extLst>
                  </p:cNvPr>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L-Shape 248">
                    <a:extLst>
                      <a:ext uri="{FF2B5EF4-FFF2-40B4-BE49-F238E27FC236}">
                        <a16:creationId xmlns:a16="http://schemas.microsoft.com/office/drawing/2014/main" id="{028F1C1C-BFA9-4DF7-B2F3-934D4F9B3FE3}"/>
                      </a:ext>
                    </a:extLst>
                  </p:cNvPr>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a:extLst>
                      <a:ext uri="{FF2B5EF4-FFF2-40B4-BE49-F238E27FC236}">
                        <a16:creationId xmlns:a16="http://schemas.microsoft.com/office/drawing/2014/main" id="{0F6380D7-7296-4925-BD93-29DF527036A3}"/>
                      </a:ext>
                    </a:extLst>
                  </p:cNvPr>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50">
                    <a:extLst>
                      <a:ext uri="{FF2B5EF4-FFF2-40B4-BE49-F238E27FC236}">
                        <a16:creationId xmlns:a16="http://schemas.microsoft.com/office/drawing/2014/main" id="{EE54397A-7C08-43D0-B5D2-229923A97574}"/>
                      </a:ext>
                    </a:extLst>
                  </p:cNvPr>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251">
                    <a:extLst>
                      <a:ext uri="{FF2B5EF4-FFF2-40B4-BE49-F238E27FC236}">
                        <a16:creationId xmlns:a16="http://schemas.microsoft.com/office/drawing/2014/main" id="{B22CF1D8-6C7F-4206-9D7F-2C23E35C0515}"/>
                      </a:ext>
                    </a:extLst>
                  </p:cNvPr>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Isosceles Triangle 252">
                    <a:extLst>
                      <a:ext uri="{FF2B5EF4-FFF2-40B4-BE49-F238E27FC236}">
                        <a16:creationId xmlns:a16="http://schemas.microsoft.com/office/drawing/2014/main" id="{7D3DC0F6-34B9-431D-B002-FAA85CB17333}"/>
                      </a:ext>
                    </a:extLst>
                  </p:cNvPr>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a:extLst>
                      <a:ext uri="{FF2B5EF4-FFF2-40B4-BE49-F238E27FC236}">
                        <a16:creationId xmlns:a16="http://schemas.microsoft.com/office/drawing/2014/main" id="{527FA569-A66F-4E47-8194-6E34AF218F94}"/>
                      </a:ext>
                    </a:extLst>
                  </p:cNvPr>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a:extLst>
                      <a:ext uri="{FF2B5EF4-FFF2-40B4-BE49-F238E27FC236}">
                        <a16:creationId xmlns:a16="http://schemas.microsoft.com/office/drawing/2014/main" id="{AF784CD0-33BA-46E7-9E05-AB3C0BB3EA5B}"/>
                      </a:ext>
                    </a:extLst>
                  </p:cNvPr>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95" name="Group 294">
            <a:extLst>
              <a:ext uri="{FF2B5EF4-FFF2-40B4-BE49-F238E27FC236}">
                <a16:creationId xmlns:a16="http://schemas.microsoft.com/office/drawing/2014/main" id="{3C1C6D44-0013-4C68-B7FB-4149DD2ACBA7}"/>
              </a:ext>
            </a:extLst>
          </p:cNvPr>
          <p:cNvGrpSpPr/>
          <p:nvPr/>
        </p:nvGrpSpPr>
        <p:grpSpPr>
          <a:xfrm>
            <a:off x="5999177" y="3528270"/>
            <a:ext cx="3545083" cy="3383688"/>
            <a:chOff x="5999177" y="3528270"/>
            <a:chExt cx="3545083" cy="3383688"/>
          </a:xfrm>
        </p:grpSpPr>
        <p:grpSp>
          <p:nvGrpSpPr>
            <p:cNvPr id="296" name="Group 295">
              <a:extLst>
                <a:ext uri="{FF2B5EF4-FFF2-40B4-BE49-F238E27FC236}">
                  <a16:creationId xmlns:a16="http://schemas.microsoft.com/office/drawing/2014/main" id="{5FE8A8A7-937F-40D4-8E05-36AF89229C80}"/>
                </a:ext>
              </a:extLst>
            </p:cNvPr>
            <p:cNvGrpSpPr/>
            <p:nvPr/>
          </p:nvGrpSpPr>
          <p:grpSpPr>
            <a:xfrm>
              <a:off x="6093379" y="3528270"/>
              <a:ext cx="3450881" cy="3383688"/>
              <a:chOff x="609599" y="833642"/>
              <a:chExt cx="7941747" cy="5771225"/>
            </a:xfrm>
          </p:grpSpPr>
          <p:grpSp>
            <p:nvGrpSpPr>
              <p:cNvPr id="317" name="Group 14">
                <a:extLst>
                  <a:ext uri="{FF2B5EF4-FFF2-40B4-BE49-F238E27FC236}">
                    <a16:creationId xmlns:a16="http://schemas.microsoft.com/office/drawing/2014/main" id="{760EB3E5-81DF-4E08-B940-CD8EF37D2C90}"/>
                  </a:ext>
                </a:extLst>
              </p:cNvPr>
              <p:cNvGrpSpPr/>
              <p:nvPr/>
            </p:nvGrpSpPr>
            <p:grpSpPr>
              <a:xfrm rot="10800000">
                <a:off x="7696200" y="5257800"/>
                <a:ext cx="621450" cy="1347067"/>
                <a:chOff x="7010400" y="381000"/>
                <a:chExt cx="762000" cy="2033666"/>
              </a:xfrm>
            </p:grpSpPr>
            <p:sp>
              <p:nvSpPr>
                <p:cNvPr id="330" name="Rounded Rectangle 29">
                  <a:extLst>
                    <a:ext uri="{FF2B5EF4-FFF2-40B4-BE49-F238E27FC236}">
                      <a16:creationId xmlns:a16="http://schemas.microsoft.com/office/drawing/2014/main" id="{44A2BC01-1C3A-4675-8052-77F816145532}"/>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F2017CB0-98F9-4649-A743-9EC6CA00A01D}"/>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11">
                <a:extLst>
                  <a:ext uri="{FF2B5EF4-FFF2-40B4-BE49-F238E27FC236}">
                    <a16:creationId xmlns:a16="http://schemas.microsoft.com/office/drawing/2014/main" id="{09F80E3D-3EBC-4721-BA02-C75E41AC9885}"/>
                  </a:ext>
                </a:extLst>
              </p:cNvPr>
              <p:cNvGrpSpPr/>
              <p:nvPr/>
            </p:nvGrpSpPr>
            <p:grpSpPr>
              <a:xfrm rot="10800000">
                <a:off x="939238" y="4923502"/>
                <a:ext cx="621450" cy="1347067"/>
                <a:chOff x="7010400" y="381000"/>
                <a:chExt cx="762000" cy="2033666"/>
              </a:xfrm>
            </p:grpSpPr>
            <p:sp>
              <p:nvSpPr>
                <p:cNvPr id="328" name="Rounded Rectangle 27">
                  <a:extLst>
                    <a:ext uri="{FF2B5EF4-FFF2-40B4-BE49-F238E27FC236}">
                      <a16:creationId xmlns:a16="http://schemas.microsoft.com/office/drawing/2014/main" id="{E5469C5D-E0D0-4836-8FD9-69AD690E8681}"/>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5B281874-042B-4A87-8090-151F56A43D43}"/>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Wave 2">
                <a:extLst>
                  <a:ext uri="{FF2B5EF4-FFF2-40B4-BE49-F238E27FC236}">
                    <a16:creationId xmlns:a16="http://schemas.microsoft.com/office/drawing/2014/main" id="{DCE6CC53-2453-4A2A-A110-D2701FFFA772}"/>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Can 3">
                <a:extLst>
                  <a:ext uri="{FF2B5EF4-FFF2-40B4-BE49-F238E27FC236}">
                    <a16:creationId xmlns:a16="http://schemas.microsoft.com/office/drawing/2014/main" id="{E50C1E4A-F7FB-4045-A348-36774BBD2495}"/>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Can 1">
                <a:extLst>
                  <a:ext uri="{FF2B5EF4-FFF2-40B4-BE49-F238E27FC236}">
                    <a16:creationId xmlns:a16="http://schemas.microsoft.com/office/drawing/2014/main" id="{4C2B11B3-0DEF-46AF-BE8F-A7D1441A22A4}"/>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321">
                <a:extLst>
                  <a:ext uri="{FF2B5EF4-FFF2-40B4-BE49-F238E27FC236}">
                    <a16:creationId xmlns:a16="http://schemas.microsoft.com/office/drawing/2014/main" id="{7F7F645A-0773-47A7-B150-19583D8D0C39}"/>
                  </a:ext>
                </a:extLst>
              </p:cNvPr>
              <p:cNvGrpSpPr/>
              <p:nvPr/>
            </p:nvGrpSpPr>
            <p:grpSpPr>
              <a:xfrm>
                <a:off x="899460" y="833642"/>
                <a:ext cx="621450" cy="986197"/>
                <a:chOff x="7031201" y="834275"/>
                <a:chExt cx="762000" cy="1488861"/>
              </a:xfrm>
            </p:grpSpPr>
            <p:sp>
              <p:nvSpPr>
                <p:cNvPr id="326" name="Rounded Rectangle 25">
                  <a:extLst>
                    <a:ext uri="{FF2B5EF4-FFF2-40B4-BE49-F238E27FC236}">
                      <a16:creationId xmlns:a16="http://schemas.microsoft.com/office/drawing/2014/main" id="{E61EB258-7DCD-4580-9337-D0935CB2DE08}"/>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5">
                  <a:extLst>
                    <a:ext uri="{FF2B5EF4-FFF2-40B4-BE49-F238E27FC236}">
                      <a16:creationId xmlns:a16="http://schemas.microsoft.com/office/drawing/2014/main" id="{9B9C3A5B-7C97-49D1-935E-20E9F4321EE3}"/>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a:extLst>
                  <a:ext uri="{FF2B5EF4-FFF2-40B4-BE49-F238E27FC236}">
                    <a16:creationId xmlns:a16="http://schemas.microsoft.com/office/drawing/2014/main" id="{15940139-C584-409E-8125-2BD9AA97BD67}"/>
                  </a:ext>
                </a:extLst>
              </p:cNvPr>
              <p:cNvGrpSpPr/>
              <p:nvPr/>
            </p:nvGrpSpPr>
            <p:grpSpPr>
              <a:xfrm>
                <a:off x="7646520" y="1148254"/>
                <a:ext cx="621450" cy="1017899"/>
                <a:chOff x="7087348" y="824753"/>
                <a:chExt cx="762000" cy="1536722"/>
              </a:xfrm>
            </p:grpSpPr>
            <p:sp>
              <p:nvSpPr>
                <p:cNvPr id="324" name="Rounded Rectangle 23">
                  <a:extLst>
                    <a:ext uri="{FF2B5EF4-FFF2-40B4-BE49-F238E27FC236}">
                      <a16:creationId xmlns:a16="http://schemas.microsoft.com/office/drawing/2014/main" id="{A029133E-5B50-44D4-AB12-CAD7207F0F6E}"/>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62F8C2AA-3A43-4332-9A3D-2F17189913B2}"/>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7" name="TextBox 296">
              <a:extLst>
                <a:ext uri="{FF2B5EF4-FFF2-40B4-BE49-F238E27FC236}">
                  <a16:creationId xmlns:a16="http://schemas.microsoft.com/office/drawing/2014/main" id="{6CBBCCDB-6227-4B6B-9FF5-37E1C38ACD30}"/>
                </a:ext>
              </a:extLst>
            </p:cNvPr>
            <p:cNvSpPr txBox="1"/>
            <p:nvPr/>
          </p:nvSpPr>
          <p:spPr>
            <a:xfrm rot="16200000">
              <a:off x="5283994" y="4867698"/>
              <a:ext cx="2076697" cy="646331"/>
            </a:xfrm>
            <a:prstGeom prst="rect">
              <a:avLst/>
            </a:prstGeom>
            <a:noFill/>
          </p:spPr>
          <p:txBody>
            <a:bodyPr wrap="square" rtlCol="0">
              <a:spAutoFit/>
            </a:bodyPr>
            <a:lstStyle/>
            <a:p>
              <a:pPr algn="ctr"/>
              <a:r>
                <a:rPr lang="en-US" sz="3600" dirty="0">
                  <a:solidFill>
                    <a:schemeClr val="bg2">
                      <a:lumMod val="75000"/>
                    </a:schemeClr>
                  </a:solidFill>
                </a:rPr>
                <a:t>Moses</a:t>
              </a:r>
            </a:p>
          </p:txBody>
        </p:sp>
        <p:sp>
          <p:nvSpPr>
            <p:cNvPr id="298" name="TextBox 297">
              <a:extLst>
                <a:ext uri="{FF2B5EF4-FFF2-40B4-BE49-F238E27FC236}">
                  <a16:creationId xmlns:a16="http://schemas.microsoft.com/office/drawing/2014/main" id="{61EE2D0F-4397-4CEE-922A-EC37F220A366}"/>
                </a:ext>
              </a:extLst>
            </p:cNvPr>
            <p:cNvSpPr txBox="1"/>
            <p:nvPr/>
          </p:nvSpPr>
          <p:spPr>
            <a:xfrm rot="5400000">
              <a:off x="8260465" y="5240066"/>
              <a:ext cx="2076697" cy="369332"/>
            </a:xfrm>
            <a:prstGeom prst="rect">
              <a:avLst/>
            </a:prstGeom>
            <a:noFill/>
          </p:spPr>
          <p:txBody>
            <a:bodyPr wrap="square" rtlCol="0">
              <a:spAutoFit/>
            </a:bodyPr>
            <a:lstStyle/>
            <a:p>
              <a:pPr algn="ctr"/>
              <a:r>
                <a:rPr lang="en-US" dirty="0">
                  <a:solidFill>
                    <a:schemeClr val="bg2">
                      <a:lumMod val="75000"/>
                    </a:schemeClr>
                  </a:solidFill>
                </a:rPr>
                <a:t>Hebrews 11:23-25</a:t>
              </a:r>
            </a:p>
          </p:txBody>
        </p:sp>
        <p:grpSp>
          <p:nvGrpSpPr>
            <p:cNvPr id="299" name="Group 298">
              <a:extLst>
                <a:ext uri="{FF2B5EF4-FFF2-40B4-BE49-F238E27FC236}">
                  <a16:creationId xmlns:a16="http://schemas.microsoft.com/office/drawing/2014/main" id="{B4CA444B-F290-4878-925D-07C998996A5A}"/>
                </a:ext>
              </a:extLst>
            </p:cNvPr>
            <p:cNvGrpSpPr/>
            <p:nvPr/>
          </p:nvGrpSpPr>
          <p:grpSpPr>
            <a:xfrm>
              <a:off x="7439082" y="4238887"/>
              <a:ext cx="844305" cy="1948328"/>
              <a:chOff x="4325893" y="883364"/>
              <a:chExt cx="1095469" cy="2527917"/>
            </a:xfrm>
          </p:grpSpPr>
          <p:sp>
            <p:nvSpPr>
              <p:cNvPr id="300" name="Oval 28">
                <a:extLst>
                  <a:ext uri="{FF2B5EF4-FFF2-40B4-BE49-F238E27FC236}">
                    <a16:creationId xmlns:a16="http://schemas.microsoft.com/office/drawing/2014/main" id="{56155882-4B9B-4024-A91B-74E1ED965B36}"/>
                  </a:ext>
                </a:extLst>
              </p:cNvPr>
              <p:cNvSpPr/>
              <p:nvPr/>
            </p:nvSpPr>
            <p:spPr>
              <a:xfrm>
                <a:off x="4508471"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29">
                <a:extLst>
                  <a:ext uri="{FF2B5EF4-FFF2-40B4-BE49-F238E27FC236}">
                    <a16:creationId xmlns:a16="http://schemas.microsoft.com/office/drawing/2014/main" id="{3D533267-368A-498D-ABE9-666C1847BF8E}"/>
                  </a:ext>
                </a:extLst>
              </p:cNvPr>
              <p:cNvSpPr/>
              <p:nvPr/>
            </p:nvSpPr>
            <p:spPr>
              <a:xfrm>
                <a:off x="4812768"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
                <a:extLst>
                  <a:ext uri="{FF2B5EF4-FFF2-40B4-BE49-F238E27FC236}">
                    <a16:creationId xmlns:a16="http://schemas.microsoft.com/office/drawing/2014/main" id="{8E79F17B-EAC0-4C5A-BCAA-618D2F68DFEC}"/>
                  </a:ext>
                </a:extLst>
              </p:cNvPr>
              <p:cNvSpPr/>
              <p:nvPr/>
            </p:nvSpPr>
            <p:spPr>
              <a:xfrm>
                <a:off x="4325893" y="2293041"/>
                <a:ext cx="152149" cy="2795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1">
                <a:extLst>
                  <a:ext uri="{FF2B5EF4-FFF2-40B4-BE49-F238E27FC236}">
                    <a16:creationId xmlns:a16="http://schemas.microsoft.com/office/drawing/2014/main" id="{8357087F-E52B-4A63-BF5C-6C9098F65615}"/>
                  </a:ext>
                </a:extLst>
              </p:cNvPr>
              <p:cNvSpPr/>
              <p:nvPr/>
            </p:nvSpPr>
            <p:spPr>
              <a:xfrm rot="1480658">
                <a:off x="4394249" y="1651250"/>
                <a:ext cx="395586" cy="83868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2">
                <a:extLst>
                  <a:ext uri="{FF2B5EF4-FFF2-40B4-BE49-F238E27FC236}">
                    <a16:creationId xmlns:a16="http://schemas.microsoft.com/office/drawing/2014/main" id="{18BCAC33-B1E9-42BC-9051-333BCF5121C2}"/>
                  </a:ext>
                </a:extLst>
              </p:cNvPr>
              <p:cNvSpPr/>
              <p:nvPr/>
            </p:nvSpPr>
            <p:spPr>
              <a:xfrm rot="1447265">
                <a:off x="4461176" y="1601614"/>
                <a:ext cx="304297" cy="66395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3">
                <a:extLst>
                  <a:ext uri="{FF2B5EF4-FFF2-40B4-BE49-F238E27FC236}">
                    <a16:creationId xmlns:a16="http://schemas.microsoft.com/office/drawing/2014/main" id="{1F0D820F-3635-4B6C-8B2A-09277C153737}"/>
                  </a:ext>
                </a:extLst>
              </p:cNvPr>
              <p:cNvSpPr/>
              <p:nvPr/>
            </p:nvSpPr>
            <p:spPr>
              <a:xfrm>
                <a:off x="4447611" y="1698977"/>
                <a:ext cx="791172" cy="1572525"/>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5">
                <a:extLst>
                  <a:ext uri="{FF2B5EF4-FFF2-40B4-BE49-F238E27FC236}">
                    <a16:creationId xmlns:a16="http://schemas.microsoft.com/office/drawing/2014/main" id="{FB4039EB-E8DE-4DBE-828F-32492FF7C6AD}"/>
                  </a:ext>
                </a:extLst>
              </p:cNvPr>
              <p:cNvSpPr/>
              <p:nvPr/>
            </p:nvSpPr>
            <p:spPr>
              <a:xfrm rot="402310">
                <a:off x="4478846" y="1668598"/>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9">
                <a:extLst>
                  <a:ext uri="{FF2B5EF4-FFF2-40B4-BE49-F238E27FC236}">
                    <a16:creationId xmlns:a16="http://schemas.microsoft.com/office/drawing/2014/main" id="{B8EAB48F-116C-4FCE-84A8-D95F2C9EB0E9}"/>
                  </a:ext>
                </a:extLst>
              </p:cNvPr>
              <p:cNvSpPr/>
              <p:nvPr/>
            </p:nvSpPr>
            <p:spPr>
              <a:xfrm rot="21185207">
                <a:off x="4904058" y="1698977"/>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23">
                <a:extLst>
                  <a:ext uri="{FF2B5EF4-FFF2-40B4-BE49-F238E27FC236}">
                    <a16:creationId xmlns:a16="http://schemas.microsoft.com/office/drawing/2014/main" id="{B933E4E8-CC02-4C0B-BE9D-B2385EA14267}"/>
                  </a:ext>
                </a:extLst>
              </p:cNvPr>
              <p:cNvGrpSpPr/>
              <p:nvPr/>
            </p:nvGrpSpPr>
            <p:grpSpPr>
              <a:xfrm>
                <a:off x="4977515" y="1597678"/>
                <a:ext cx="443847" cy="939979"/>
                <a:chOff x="4755948" y="2903312"/>
                <a:chExt cx="1111452" cy="2049688"/>
              </a:xfrm>
            </p:grpSpPr>
            <p:sp>
              <p:nvSpPr>
                <p:cNvPr id="314" name="Oval 313">
                  <a:extLst>
                    <a:ext uri="{FF2B5EF4-FFF2-40B4-BE49-F238E27FC236}">
                      <a16:creationId xmlns:a16="http://schemas.microsoft.com/office/drawing/2014/main" id="{0FCE262C-A4BA-4613-AE76-AD2E4C520BAA}"/>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rapezoid 314">
                  <a:extLst>
                    <a:ext uri="{FF2B5EF4-FFF2-40B4-BE49-F238E27FC236}">
                      <a16:creationId xmlns:a16="http://schemas.microsoft.com/office/drawing/2014/main" id="{EBB33D8A-CF4D-4BB4-968E-9B61E84D6093}"/>
                    </a:ext>
                  </a:extLst>
                </p:cNvPr>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rapezoid 315">
                  <a:extLst>
                    <a:ext uri="{FF2B5EF4-FFF2-40B4-BE49-F238E27FC236}">
                      <a16:creationId xmlns:a16="http://schemas.microsoft.com/office/drawing/2014/main" id="{C8466460-4841-4910-983A-FCF8083EFEF2}"/>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 name="Cloud 36">
                <a:extLst>
                  <a:ext uri="{FF2B5EF4-FFF2-40B4-BE49-F238E27FC236}">
                    <a16:creationId xmlns:a16="http://schemas.microsoft.com/office/drawing/2014/main" id="{E99729DC-FEB2-459D-9E8C-D09F6917A86D}"/>
                  </a:ext>
                </a:extLst>
              </p:cNvPr>
              <p:cNvSpPr/>
              <p:nvPr/>
            </p:nvSpPr>
            <p:spPr>
              <a:xfrm>
                <a:off x="4446525" y="923458"/>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Cloud 37">
                <a:extLst>
                  <a:ext uri="{FF2B5EF4-FFF2-40B4-BE49-F238E27FC236}">
                    <a16:creationId xmlns:a16="http://schemas.microsoft.com/office/drawing/2014/main" id="{2A669E72-585F-495C-894E-2D33C55AB1DD}"/>
                  </a:ext>
                </a:extLst>
              </p:cNvPr>
              <p:cNvSpPr/>
              <p:nvPr/>
            </p:nvSpPr>
            <p:spPr>
              <a:xfrm rot="21175570">
                <a:off x="4950751" y="942532"/>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8">
                <a:extLst>
                  <a:ext uri="{FF2B5EF4-FFF2-40B4-BE49-F238E27FC236}">
                    <a16:creationId xmlns:a16="http://schemas.microsoft.com/office/drawing/2014/main" id="{6E0E87BB-29BD-4AA0-A78A-7491B879712A}"/>
                  </a:ext>
                </a:extLst>
              </p:cNvPr>
              <p:cNvSpPr/>
              <p:nvPr/>
            </p:nvSpPr>
            <p:spPr>
              <a:xfrm>
                <a:off x="4560824" y="883364"/>
                <a:ext cx="609600" cy="9622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Cloud 311">
                <a:extLst>
                  <a:ext uri="{FF2B5EF4-FFF2-40B4-BE49-F238E27FC236}">
                    <a16:creationId xmlns:a16="http://schemas.microsoft.com/office/drawing/2014/main" id="{2AF3AA5E-2696-4B0D-8F22-581B0D2BCAC2}"/>
                  </a:ext>
                </a:extLst>
              </p:cNvPr>
              <p:cNvSpPr/>
              <p:nvPr/>
            </p:nvSpPr>
            <p:spPr>
              <a:xfrm rot="21175570">
                <a:off x="4559940" y="1399070"/>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98FBF499-EE6A-4680-A75C-8CDBD27A088E}"/>
                  </a:ext>
                </a:extLst>
              </p:cNvPr>
              <p:cNvSpPr/>
              <p:nvPr/>
            </p:nvSpPr>
            <p:spPr>
              <a:xfrm rot="5225831">
                <a:off x="4762135" y="1459368"/>
                <a:ext cx="146143" cy="2735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9925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outVertical)">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barn(outVertical)">
                                      <p:cBhvr>
                                        <p:cTn id="17" dur="5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95"/>
                                        </p:tgtEl>
                                        <p:attrNameLst>
                                          <p:attrName>style.visibility</p:attrName>
                                        </p:attrNameLst>
                                      </p:cBhvr>
                                      <p:to>
                                        <p:strVal val="visible"/>
                                      </p:to>
                                    </p:set>
                                    <p:animEffect transition="in" filter="barn(outVertical)">
                                      <p:cBhvr>
                                        <p:cTn id="22" dur="500"/>
                                        <p:tgtEl>
                                          <p:spTgt spid="29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47EFC56A-B891-4AC7-8CD0-376E89ADB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A5D7C7-F974-4D22-8767-7FA7508FD2E7}"/>
              </a:ext>
            </a:extLst>
          </p:cNvPr>
          <p:cNvSpPr txBox="1"/>
          <p:nvPr/>
        </p:nvSpPr>
        <p:spPr>
          <a:xfrm>
            <a:off x="596684" y="0"/>
            <a:ext cx="10797766" cy="830997"/>
          </a:xfrm>
          <a:prstGeom prst="rect">
            <a:avLst/>
          </a:prstGeom>
          <a:noFill/>
        </p:spPr>
        <p:txBody>
          <a:bodyPr wrap="square" rtlCol="0">
            <a:spAutoFit/>
          </a:bodyPr>
          <a:lstStyle/>
          <a:p>
            <a:pPr algn="ctr"/>
            <a:r>
              <a:rPr lang="en-US" sz="4800" dirty="0">
                <a:solidFill>
                  <a:schemeClr val="bg1"/>
                </a:solidFill>
                <a:latin typeface="Rockwell Extra Bold" panose="02060903040505020403" pitchFamily="18" charset="0"/>
                <a:ea typeface="Wednesday" pitchFamily="2" charset="0"/>
              </a:rPr>
              <a:t>By Faith and Through Faith</a:t>
            </a:r>
          </a:p>
        </p:txBody>
      </p:sp>
      <p:sp>
        <p:nvSpPr>
          <p:cNvPr id="5" name="Rectangle 4">
            <a:extLst>
              <a:ext uri="{FF2B5EF4-FFF2-40B4-BE49-F238E27FC236}">
                <a16:creationId xmlns:a16="http://schemas.microsoft.com/office/drawing/2014/main" id="{D87161C9-73EE-4DAF-9416-F3D9FB1298E3}"/>
              </a:ext>
            </a:extLst>
          </p:cNvPr>
          <p:cNvSpPr/>
          <p:nvPr/>
        </p:nvSpPr>
        <p:spPr>
          <a:xfrm>
            <a:off x="4093881" y="1745348"/>
            <a:ext cx="3502380" cy="1200329"/>
          </a:xfrm>
          <a:prstGeom prst="rect">
            <a:avLst/>
          </a:prstGeom>
        </p:spPr>
        <p:txBody>
          <a:bodyPr wrap="square">
            <a:spAutoFit/>
          </a:bodyPr>
          <a:lstStyle/>
          <a:p>
            <a:pPr algn="ctr"/>
            <a:r>
              <a:rPr lang="en-US" sz="2400" dirty="0">
                <a:solidFill>
                  <a:schemeClr val="bg1"/>
                </a:solidFill>
              </a:rPr>
              <a:t>The traditional belief is that Isaiah was </a:t>
            </a:r>
          </a:p>
          <a:p>
            <a:pPr algn="ctr"/>
            <a:r>
              <a:rPr lang="en-US" sz="2400" dirty="0">
                <a:solidFill>
                  <a:schemeClr val="bg1"/>
                </a:solidFill>
              </a:rPr>
              <a:t>“sawn asunder”</a:t>
            </a:r>
          </a:p>
        </p:txBody>
      </p:sp>
      <p:grpSp>
        <p:nvGrpSpPr>
          <p:cNvPr id="6" name="Group 5">
            <a:extLst>
              <a:ext uri="{FF2B5EF4-FFF2-40B4-BE49-F238E27FC236}">
                <a16:creationId xmlns:a16="http://schemas.microsoft.com/office/drawing/2014/main" id="{D2A8B3EA-AADE-4CD5-94DA-3056C074AA8D}"/>
              </a:ext>
            </a:extLst>
          </p:cNvPr>
          <p:cNvGrpSpPr/>
          <p:nvPr/>
        </p:nvGrpSpPr>
        <p:grpSpPr>
          <a:xfrm>
            <a:off x="1571632" y="3380031"/>
            <a:ext cx="3517518" cy="3383688"/>
            <a:chOff x="7433247" y="839549"/>
            <a:chExt cx="3517518" cy="3383688"/>
          </a:xfrm>
        </p:grpSpPr>
        <p:grpSp>
          <p:nvGrpSpPr>
            <p:cNvPr id="7" name="Group 6">
              <a:extLst>
                <a:ext uri="{FF2B5EF4-FFF2-40B4-BE49-F238E27FC236}">
                  <a16:creationId xmlns:a16="http://schemas.microsoft.com/office/drawing/2014/main" id="{41196743-6498-43FC-AA08-EA9AFCE7D953}"/>
                </a:ext>
              </a:extLst>
            </p:cNvPr>
            <p:cNvGrpSpPr/>
            <p:nvPr/>
          </p:nvGrpSpPr>
          <p:grpSpPr>
            <a:xfrm>
              <a:off x="7499884" y="839549"/>
              <a:ext cx="3450881" cy="3383688"/>
              <a:chOff x="609599" y="833642"/>
              <a:chExt cx="7941747" cy="5771225"/>
            </a:xfrm>
          </p:grpSpPr>
          <p:grpSp>
            <p:nvGrpSpPr>
              <p:cNvPr id="51" name="Group 14">
                <a:extLst>
                  <a:ext uri="{FF2B5EF4-FFF2-40B4-BE49-F238E27FC236}">
                    <a16:creationId xmlns:a16="http://schemas.microsoft.com/office/drawing/2014/main" id="{E165FEFE-647C-48E2-AB35-DCB50D9725D2}"/>
                  </a:ext>
                </a:extLst>
              </p:cNvPr>
              <p:cNvGrpSpPr/>
              <p:nvPr/>
            </p:nvGrpSpPr>
            <p:grpSpPr>
              <a:xfrm rot="10800000">
                <a:off x="7696200" y="5257800"/>
                <a:ext cx="621450" cy="1347067"/>
                <a:chOff x="7010400" y="381000"/>
                <a:chExt cx="762000" cy="2033666"/>
              </a:xfrm>
            </p:grpSpPr>
            <p:sp>
              <p:nvSpPr>
                <p:cNvPr id="64" name="Rounded Rectangle 29">
                  <a:extLst>
                    <a:ext uri="{FF2B5EF4-FFF2-40B4-BE49-F238E27FC236}">
                      <a16:creationId xmlns:a16="http://schemas.microsoft.com/office/drawing/2014/main" id="{DB7272C5-658E-465B-A34C-DC97A5334F11}"/>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6A87D0B-3F9D-4A2A-A64E-56D5A5F10A2A}"/>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1">
                <a:extLst>
                  <a:ext uri="{FF2B5EF4-FFF2-40B4-BE49-F238E27FC236}">
                    <a16:creationId xmlns:a16="http://schemas.microsoft.com/office/drawing/2014/main" id="{52B78F92-AD2E-4431-8FBB-801D5CFBD955}"/>
                  </a:ext>
                </a:extLst>
              </p:cNvPr>
              <p:cNvGrpSpPr/>
              <p:nvPr/>
            </p:nvGrpSpPr>
            <p:grpSpPr>
              <a:xfrm rot="10800000">
                <a:off x="939238" y="4923502"/>
                <a:ext cx="621450" cy="1347067"/>
                <a:chOff x="7010400" y="381000"/>
                <a:chExt cx="762000" cy="2033666"/>
              </a:xfrm>
            </p:grpSpPr>
            <p:sp>
              <p:nvSpPr>
                <p:cNvPr id="62" name="Rounded Rectangle 27">
                  <a:extLst>
                    <a:ext uri="{FF2B5EF4-FFF2-40B4-BE49-F238E27FC236}">
                      <a16:creationId xmlns:a16="http://schemas.microsoft.com/office/drawing/2014/main" id="{3BBAB11C-BD92-4395-A324-B1BA7CAACD73}"/>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B1D1E14-AB4B-4C43-9DB2-A63803149BE0}"/>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Wave 2">
                <a:extLst>
                  <a:ext uri="{FF2B5EF4-FFF2-40B4-BE49-F238E27FC236}">
                    <a16:creationId xmlns:a16="http://schemas.microsoft.com/office/drawing/2014/main" id="{DDB4A587-7C0D-4BDC-B877-F3DB4D9B12C4}"/>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an 3">
                <a:extLst>
                  <a:ext uri="{FF2B5EF4-FFF2-40B4-BE49-F238E27FC236}">
                    <a16:creationId xmlns:a16="http://schemas.microsoft.com/office/drawing/2014/main" id="{0DC9950E-941D-4FEF-96B9-284B0E45D677}"/>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an 1">
                <a:extLst>
                  <a:ext uri="{FF2B5EF4-FFF2-40B4-BE49-F238E27FC236}">
                    <a16:creationId xmlns:a16="http://schemas.microsoft.com/office/drawing/2014/main" id="{34C0F100-8982-453B-9FE1-45BFF938C524}"/>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3F52703D-10FC-4667-879B-4F2F47F2051F}"/>
                  </a:ext>
                </a:extLst>
              </p:cNvPr>
              <p:cNvGrpSpPr/>
              <p:nvPr/>
            </p:nvGrpSpPr>
            <p:grpSpPr>
              <a:xfrm>
                <a:off x="899460" y="833642"/>
                <a:ext cx="621450" cy="986197"/>
                <a:chOff x="7031201" y="834275"/>
                <a:chExt cx="762000" cy="1488861"/>
              </a:xfrm>
            </p:grpSpPr>
            <p:sp>
              <p:nvSpPr>
                <p:cNvPr id="60" name="Rounded Rectangle 25">
                  <a:extLst>
                    <a:ext uri="{FF2B5EF4-FFF2-40B4-BE49-F238E27FC236}">
                      <a16:creationId xmlns:a16="http://schemas.microsoft.com/office/drawing/2014/main" id="{19827569-82F1-4F55-89FC-627257F1C4DF}"/>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5">
                  <a:extLst>
                    <a:ext uri="{FF2B5EF4-FFF2-40B4-BE49-F238E27FC236}">
                      <a16:creationId xmlns:a16="http://schemas.microsoft.com/office/drawing/2014/main" id="{F77915FC-272F-491A-86B0-E2C330BAA899}"/>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E913A65E-B6C4-4F2B-BC2D-045EE882D09E}"/>
                  </a:ext>
                </a:extLst>
              </p:cNvPr>
              <p:cNvGrpSpPr/>
              <p:nvPr/>
            </p:nvGrpSpPr>
            <p:grpSpPr>
              <a:xfrm>
                <a:off x="7646520" y="1148254"/>
                <a:ext cx="621450" cy="1017899"/>
                <a:chOff x="7087348" y="824753"/>
                <a:chExt cx="762000" cy="1536722"/>
              </a:xfrm>
            </p:grpSpPr>
            <p:sp>
              <p:nvSpPr>
                <p:cNvPr id="58" name="Rounded Rectangle 23">
                  <a:extLst>
                    <a:ext uri="{FF2B5EF4-FFF2-40B4-BE49-F238E27FC236}">
                      <a16:creationId xmlns:a16="http://schemas.microsoft.com/office/drawing/2014/main" id="{97BEBD6C-1252-40B3-9588-CE2C1112E756}"/>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715FC58-3821-4167-ACA7-DE098644F8D6}"/>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a:extLst>
                <a:ext uri="{FF2B5EF4-FFF2-40B4-BE49-F238E27FC236}">
                  <a16:creationId xmlns:a16="http://schemas.microsoft.com/office/drawing/2014/main" id="{7EF99DA6-292E-4B33-BDDB-DBB980540DCD}"/>
                </a:ext>
              </a:extLst>
            </p:cNvPr>
            <p:cNvSpPr txBox="1"/>
            <p:nvPr/>
          </p:nvSpPr>
          <p:spPr>
            <a:xfrm rot="16200000">
              <a:off x="6972976" y="2081075"/>
              <a:ext cx="1566873" cy="646331"/>
            </a:xfrm>
            <a:prstGeom prst="rect">
              <a:avLst/>
            </a:prstGeom>
            <a:noFill/>
          </p:spPr>
          <p:txBody>
            <a:bodyPr wrap="square" rtlCol="0">
              <a:spAutoFit/>
            </a:bodyPr>
            <a:lstStyle/>
            <a:p>
              <a:pPr algn="ctr"/>
              <a:r>
                <a:rPr lang="en-US" sz="3600" dirty="0">
                  <a:solidFill>
                    <a:schemeClr val="bg2">
                      <a:lumMod val="75000"/>
                    </a:schemeClr>
                  </a:solidFill>
                </a:rPr>
                <a:t>Rahab</a:t>
              </a:r>
            </a:p>
          </p:txBody>
        </p:sp>
        <p:sp>
          <p:nvSpPr>
            <p:cNvPr id="9" name="TextBox 8">
              <a:extLst>
                <a:ext uri="{FF2B5EF4-FFF2-40B4-BE49-F238E27FC236}">
                  <a16:creationId xmlns:a16="http://schemas.microsoft.com/office/drawing/2014/main" id="{376A757A-F9BC-4675-B8C2-44B6E94805D9}"/>
                </a:ext>
              </a:extLst>
            </p:cNvPr>
            <p:cNvSpPr txBox="1"/>
            <p:nvPr/>
          </p:nvSpPr>
          <p:spPr>
            <a:xfrm rot="5400000">
              <a:off x="9534664" y="2474048"/>
              <a:ext cx="2230529" cy="461665"/>
            </a:xfrm>
            <a:prstGeom prst="rect">
              <a:avLst/>
            </a:prstGeom>
            <a:noFill/>
          </p:spPr>
          <p:txBody>
            <a:bodyPr wrap="square" rtlCol="0">
              <a:spAutoFit/>
            </a:bodyPr>
            <a:lstStyle/>
            <a:p>
              <a:pPr algn="ctr"/>
              <a:r>
                <a:rPr lang="en-US" sz="2400" dirty="0">
                  <a:solidFill>
                    <a:schemeClr val="bg2">
                      <a:lumMod val="75000"/>
                    </a:schemeClr>
                  </a:solidFill>
                </a:rPr>
                <a:t>Hebrews 11:31</a:t>
              </a:r>
            </a:p>
          </p:txBody>
        </p:sp>
        <p:grpSp>
          <p:nvGrpSpPr>
            <p:cNvPr id="10" name="Group 9">
              <a:extLst>
                <a:ext uri="{FF2B5EF4-FFF2-40B4-BE49-F238E27FC236}">
                  <a16:creationId xmlns:a16="http://schemas.microsoft.com/office/drawing/2014/main" id="{3E8D33FB-FCBE-49E3-885F-C1C262C5962F}"/>
                </a:ext>
              </a:extLst>
            </p:cNvPr>
            <p:cNvGrpSpPr/>
            <p:nvPr/>
          </p:nvGrpSpPr>
          <p:grpSpPr>
            <a:xfrm>
              <a:off x="8638392" y="1642341"/>
              <a:ext cx="1159764" cy="1767596"/>
              <a:chOff x="1980478" y="3722914"/>
              <a:chExt cx="1648468" cy="2418948"/>
            </a:xfrm>
          </p:grpSpPr>
          <p:sp>
            <p:nvSpPr>
              <p:cNvPr id="11" name="Rounded Rectangle 111">
                <a:extLst>
                  <a:ext uri="{FF2B5EF4-FFF2-40B4-BE49-F238E27FC236}">
                    <a16:creationId xmlns:a16="http://schemas.microsoft.com/office/drawing/2014/main" id="{A05124B7-FEE5-490E-9060-ACCB29DD7E84}"/>
                  </a:ext>
                </a:extLst>
              </p:cNvPr>
              <p:cNvSpPr/>
              <p:nvPr/>
            </p:nvSpPr>
            <p:spPr>
              <a:xfrm>
                <a:off x="2209800" y="3722914"/>
                <a:ext cx="1370878" cy="2264229"/>
              </a:xfrm>
              <a:prstGeom prst="roundRect">
                <a:avLst>
                  <a:gd name="adj" fmla="val 0"/>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2">
                <a:extLst>
                  <a:ext uri="{FF2B5EF4-FFF2-40B4-BE49-F238E27FC236}">
                    <a16:creationId xmlns:a16="http://schemas.microsoft.com/office/drawing/2014/main" id="{F217A03C-6BA3-4160-9D00-87A2FF902F0C}"/>
                  </a:ext>
                </a:extLst>
              </p:cNvPr>
              <p:cNvSpPr/>
              <p:nvPr/>
            </p:nvSpPr>
            <p:spPr>
              <a:xfrm>
                <a:off x="1980478" y="3877633"/>
                <a:ext cx="1600200" cy="2264229"/>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3">
                <a:extLst>
                  <a:ext uri="{FF2B5EF4-FFF2-40B4-BE49-F238E27FC236}">
                    <a16:creationId xmlns:a16="http://schemas.microsoft.com/office/drawing/2014/main" id="{F5B75276-1EAE-423F-9C26-28B6E59A8254}"/>
                  </a:ext>
                </a:extLst>
              </p:cNvPr>
              <p:cNvSpPr/>
              <p:nvPr/>
            </p:nvSpPr>
            <p:spPr>
              <a:xfrm>
                <a:off x="1980478" y="3825635"/>
                <a:ext cx="608354" cy="148547"/>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20">
                <a:extLst>
                  <a:ext uri="{FF2B5EF4-FFF2-40B4-BE49-F238E27FC236}">
                    <a16:creationId xmlns:a16="http://schemas.microsoft.com/office/drawing/2014/main" id="{F20410A8-77F2-47AE-B741-11839DF38F7B}"/>
                  </a:ext>
                </a:extLst>
              </p:cNvPr>
              <p:cNvSpPr/>
              <p:nvPr/>
            </p:nvSpPr>
            <p:spPr>
              <a:xfrm>
                <a:off x="2548680" y="3814747"/>
                <a:ext cx="608354" cy="148547"/>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1">
                <a:extLst>
                  <a:ext uri="{FF2B5EF4-FFF2-40B4-BE49-F238E27FC236}">
                    <a16:creationId xmlns:a16="http://schemas.microsoft.com/office/drawing/2014/main" id="{AC864AFD-FC99-478E-9202-9AC3359429AC}"/>
                  </a:ext>
                </a:extLst>
              </p:cNvPr>
              <p:cNvSpPr/>
              <p:nvPr/>
            </p:nvSpPr>
            <p:spPr>
              <a:xfrm>
                <a:off x="3152407" y="3825635"/>
                <a:ext cx="476539" cy="148547"/>
              </a:xfrm>
              <a:prstGeom prst="roundRect">
                <a:avLst>
                  <a:gd name="adj" fmla="val 9864"/>
                </a:avLst>
              </a:prstGeom>
              <a:solidFill>
                <a:srgbClr val="F0AE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3974FB3-7C46-4F31-BFD9-2FD13E738843}"/>
                  </a:ext>
                </a:extLst>
              </p:cNvPr>
              <p:cNvGrpSpPr/>
              <p:nvPr/>
            </p:nvGrpSpPr>
            <p:grpSpPr>
              <a:xfrm>
                <a:off x="2444111" y="4112091"/>
                <a:ext cx="917644" cy="1734284"/>
                <a:chOff x="4038116" y="4568545"/>
                <a:chExt cx="1513150" cy="2859748"/>
              </a:xfrm>
            </p:grpSpPr>
            <p:grpSp>
              <p:nvGrpSpPr>
                <p:cNvPr id="17" name="Group 16">
                  <a:extLst>
                    <a:ext uri="{FF2B5EF4-FFF2-40B4-BE49-F238E27FC236}">
                      <a16:creationId xmlns:a16="http://schemas.microsoft.com/office/drawing/2014/main" id="{52C96FA0-99EF-4E94-8E9F-00D7542FCAA5}"/>
                    </a:ext>
                  </a:extLst>
                </p:cNvPr>
                <p:cNvGrpSpPr/>
                <p:nvPr/>
              </p:nvGrpSpPr>
              <p:grpSpPr>
                <a:xfrm>
                  <a:off x="4038116" y="4568545"/>
                  <a:ext cx="1513150" cy="1526909"/>
                  <a:chOff x="2637552" y="807080"/>
                  <a:chExt cx="1756235" cy="1772204"/>
                </a:xfrm>
              </p:grpSpPr>
              <p:grpSp>
                <p:nvGrpSpPr>
                  <p:cNvPr id="23" name="Group 22">
                    <a:extLst>
                      <a:ext uri="{FF2B5EF4-FFF2-40B4-BE49-F238E27FC236}">
                        <a16:creationId xmlns:a16="http://schemas.microsoft.com/office/drawing/2014/main" id="{D5E12082-27D2-42DE-B585-01091DDE9EA4}"/>
                      </a:ext>
                    </a:extLst>
                  </p:cNvPr>
                  <p:cNvGrpSpPr/>
                  <p:nvPr/>
                </p:nvGrpSpPr>
                <p:grpSpPr>
                  <a:xfrm>
                    <a:off x="2637552" y="807080"/>
                    <a:ext cx="1756235" cy="1772204"/>
                    <a:chOff x="2637552" y="807080"/>
                    <a:chExt cx="1756235" cy="1772204"/>
                  </a:xfrm>
                </p:grpSpPr>
                <p:sp>
                  <p:nvSpPr>
                    <p:cNvPr id="49" name="Rectangle 48">
                      <a:extLst>
                        <a:ext uri="{FF2B5EF4-FFF2-40B4-BE49-F238E27FC236}">
                          <a16:creationId xmlns:a16="http://schemas.microsoft.com/office/drawing/2014/main" id="{D8F67D57-BDD3-46E0-B824-1D8BE612F688}"/>
                        </a:ext>
                      </a:extLst>
                    </p:cNvPr>
                    <p:cNvSpPr/>
                    <p:nvPr/>
                  </p:nvSpPr>
                  <p:spPr>
                    <a:xfrm>
                      <a:off x="2805639" y="894022"/>
                      <a:ext cx="1534565" cy="1499117"/>
                    </a:xfrm>
                    <a:prstGeom prst="rect">
                      <a:avLst/>
                    </a:prstGeom>
                    <a:solidFill>
                      <a:srgbClr val="FFCC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ame 49">
                      <a:extLst>
                        <a:ext uri="{FF2B5EF4-FFF2-40B4-BE49-F238E27FC236}">
                          <a16:creationId xmlns:a16="http://schemas.microsoft.com/office/drawing/2014/main" id="{CEB9B64B-66A5-4982-8A60-46684FC46827}"/>
                        </a:ext>
                      </a:extLst>
                    </p:cNvPr>
                    <p:cNvSpPr/>
                    <p:nvPr/>
                  </p:nvSpPr>
                  <p:spPr>
                    <a:xfrm>
                      <a:off x="2637552" y="807080"/>
                      <a:ext cx="1756235" cy="1772204"/>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a:extLst>
                      <a:ext uri="{FF2B5EF4-FFF2-40B4-BE49-F238E27FC236}">
                        <a16:creationId xmlns:a16="http://schemas.microsoft.com/office/drawing/2014/main" id="{82BF31F1-A63E-4413-8761-CC8060DA8EA9}"/>
                      </a:ext>
                    </a:extLst>
                  </p:cNvPr>
                  <p:cNvGrpSpPr/>
                  <p:nvPr/>
                </p:nvGrpSpPr>
                <p:grpSpPr>
                  <a:xfrm>
                    <a:off x="2891216" y="1095634"/>
                    <a:ext cx="1219608" cy="1303924"/>
                    <a:chOff x="6271588" y="553998"/>
                    <a:chExt cx="2022382" cy="2162198"/>
                  </a:xfrm>
                </p:grpSpPr>
                <p:sp>
                  <p:nvSpPr>
                    <p:cNvPr id="25" name="Cloud 24">
                      <a:extLst>
                        <a:ext uri="{FF2B5EF4-FFF2-40B4-BE49-F238E27FC236}">
                          <a16:creationId xmlns:a16="http://schemas.microsoft.com/office/drawing/2014/main" id="{98E8DC8C-A11A-4BAB-BD5C-E063AB7F91AF}"/>
                        </a:ext>
                      </a:extLst>
                    </p:cNvPr>
                    <p:cNvSpPr/>
                    <p:nvPr/>
                  </p:nvSpPr>
                  <p:spPr>
                    <a:xfrm rot="10800000">
                      <a:off x="6392471" y="611603"/>
                      <a:ext cx="1730753" cy="210259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4C3054F3-0445-4738-8A9E-93842181661A}"/>
                        </a:ext>
                      </a:extLst>
                    </p:cNvPr>
                    <p:cNvSpPr/>
                    <p:nvPr/>
                  </p:nvSpPr>
                  <p:spPr>
                    <a:xfrm>
                      <a:off x="6744769" y="2057400"/>
                      <a:ext cx="1048127" cy="613353"/>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66E3731F-712B-49FE-9E4F-046FDC0D7400}"/>
                        </a:ext>
                      </a:extLst>
                    </p:cNvPr>
                    <p:cNvGrpSpPr/>
                    <p:nvPr/>
                  </p:nvGrpSpPr>
                  <p:grpSpPr>
                    <a:xfrm>
                      <a:off x="6840178" y="1496996"/>
                      <a:ext cx="805783" cy="1219200"/>
                      <a:chOff x="6859404" y="1496996"/>
                      <a:chExt cx="920895" cy="1219200"/>
                    </a:xfrm>
                  </p:grpSpPr>
                  <p:sp>
                    <p:nvSpPr>
                      <p:cNvPr id="47" name="Oval 46">
                        <a:extLst>
                          <a:ext uri="{FF2B5EF4-FFF2-40B4-BE49-F238E27FC236}">
                            <a16:creationId xmlns:a16="http://schemas.microsoft.com/office/drawing/2014/main" id="{57C502D5-FABE-428B-9B34-B2C5322C4231}"/>
                          </a:ext>
                        </a:extLst>
                      </p:cNvPr>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9BF5817-2C79-4DDC-ADB5-A21D5047D880}"/>
                          </a:ext>
                        </a:extLst>
                      </p:cNvPr>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D30DB513-2D83-4F47-926E-7B42C0FE48AD}"/>
                        </a:ext>
                      </a:extLst>
                    </p:cNvPr>
                    <p:cNvSpPr/>
                    <p:nvPr/>
                  </p:nvSpPr>
                  <p:spPr>
                    <a:xfrm>
                      <a:off x="6705600" y="914400"/>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a:extLst>
                        <a:ext uri="{FF2B5EF4-FFF2-40B4-BE49-F238E27FC236}">
                          <a16:creationId xmlns:a16="http://schemas.microsoft.com/office/drawing/2014/main" id="{6F3C3EB3-EC3A-45DB-957C-0F421F2E9F76}"/>
                        </a:ext>
                      </a:extLst>
                    </p:cNvPr>
                    <p:cNvSpPr/>
                    <p:nvPr/>
                  </p:nvSpPr>
                  <p:spPr>
                    <a:xfrm>
                      <a:off x="6781800" y="553998"/>
                      <a:ext cx="1143000" cy="89380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98D96436-8619-4B13-869B-5C3DFDE876F9}"/>
                        </a:ext>
                      </a:extLst>
                    </p:cNvPr>
                    <p:cNvGrpSpPr/>
                    <p:nvPr/>
                  </p:nvGrpSpPr>
                  <p:grpSpPr>
                    <a:xfrm>
                      <a:off x="6553201" y="990600"/>
                      <a:ext cx="1447800" cy="279400"/>
                      <a:chOff x="4950691" y="2343727"/>
                      <a:chExt cx="1208937" cy="279400"/>
                    </a:xfrm>
                  </p:grpSpPr>
                  <p:sp>
                    <p:nvSpPr>
                      <p:cNvPr id="33" name="Cross 32">
                        <a:extLst>
                          <a:ext uri="{FF2B5EF4-FFF2-40B4-BE49-F238E27FC236}">
                            <a16:creationId xmlns:a16="http://schemas.microsoft.com/office/drawing/2014/main" id="{7571243A-2843-4FD2-B78A-292A46C9A522}"/>
                          </a:ext>
                        </a:extLst>
                      </p:cNvPr>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BCBEA0ED-77FA-44E4-842F-6B50406A66E7}"/>
                          </a:ext>
                        </a:extLst>
                      </p:cNvPr>
                      <p:cNvGrpSpPr/>
                      <p:nvPr/>
                    </p:nvGrpSpPr>
                    <p:grpSpPr>
                      <a:xfrm>
                        <a:off x="5029200" y="2362200"/>
                        <a:ext cx="1066800" cy="228600"/>
                        <a:chOff x="5562600" y="5257800"/>
                        <a:chExt cx="2743200" cy="533400"/>
                      </a:xfrm>
                    </p:grpSpPr>
                    <p:grpSp>
                      <p:nvGrpSpPr>
                        <p:cNvPr id="35" name="Group 335">
                          <a:extLst>
                            <a:ext uri="{FF2B5EF4-FFF2-40B4-BE49-F238E27FC236}">
                              <a16:creationId xmlns:a16="http://schemas.microsoft.com/office/drawing/2014/main" id="{447B3B4E-A301-474B-8A1B-65059E0268C4}"/>
                            </a:ext>
                          </a:extLst>
                        </p:cNvPr>
                        <p:cNvGrpSpPr/>
                        <p:nvPr/>
                      </p:nvGrpSpPr>
                      <p:grpSpPr>
                        <a:xfrm>
                          <a:off x="5562600" y="5257800"/>
                          <a:ext cx="685800" cy="533400"/>
                          <a:chOff x="5562600" y="5257800"/>
                          <a:chExt cx="685800" cy="533400"/>
                        </a:xfrm>
                      </p:grpSpPr>
                      <p:sp>
                        <p:nvSpPr>
                          <p:cNvPr id="45" name="Hexagon 44">
                            <a:extLst>
                              <a:ext uri="{FF2B5EF4-FFF2-40B4-BE49-F238E27FC236}">
                                <a16:creationId xmlns:a16="http://schemas.microsoft.com/office/drawing/2014/main" id="{395B75D3-B2C1-481C-95FD-BF0EAF2D0ECB}"/>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a:extLst>
                              <a:ext uri="{FF2B5EF4-FFF2-40B4-BE49-F238E27FC236}">
                                <a16:creationId xmlns:a16="http://schemas.microsoft.com/office/drawing/2014/main" id="{91277F7B-4644-4D80-B870-F3981379529E}"/>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36">
                          <a:extLst>
                            <a:ext uri="{FF2B5EF4-FFF2-40B4-BE49-F238E27FC236}">
                              <a16:creationId xmlns:a16="http://schemas.microsoft.com/office/drawing/2014/main" id="{ED2ED4A6-BCBE-4CC8-A83B-47D73F485462}"/>
                            </a:ext>
                          </a:extLst>
                        </p:cNvPr>
                        <p:cNvGrpSpPr/>
                        <p:nvPr/>
                      </p:nvGrpSpPr>
                      <p:grpSpPr>
                        <a:xfrm>
                          <a:off x="6248400" y="5257800"/>
                          <a:ext cx="685800" cy="533400"/>
                          <a:chOff x="5562600" y="5257800"/>
                          <a:chExt cx="685800" cy="533400"/>
                        </a:xfrm>
                      </p:grpSpPr>
                      <p:sp>
                        <p:nvSpPr>
                          <p:cNvPr id="43" name="Hexagon 42">
                            <a:extLst>
                              <a:ext uri="{FF2B5EF4-FFF2-40B4-BE49-F238E27FC236}">
                                <a16:creationId xmlns:a16="http://schemas.microsoft.com/office/drawing/2014/main" id="{3D1E760B-39E0-4CDA-B54D-D6E7534ADDFF}"/>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a:extLst>
                              <a:ext uri="{FF2B5EF4-FFF2-40B4-BE49-F238E27FC236}">
                                <a16:creationId xmlns:a16="http://schemas.microsoft.com/office/drawing/2014/main" id="{71FE8B72-1A6E-4738-8F09-7CB500D4C913}"/>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39">
                          <a:extLst>
                            <a:ext uri="{FF2B5EF4-FFF2-40B4-BE49-F238E27FC236}">
                              <a16:creationId xmlns:a16="http://schemas.microsoft.com/office/drawing/2014/main" id="{5A2C25A5-8187-480C-B928-2362BE726C7A}"/>
                            </a:ext>
                          </a:extLst>
                        </p:cNvPr>
                        <p:cNvGrpSpPr/>
                        <p:nvPr/>
                      </p:nvGrpSpPr>
                      <p:grpSpPr>
                        <a:xfrm>
                          <a:off x="6934200" y="5257800"/>
                          <a:ext cx="685800" cy="533400"/>
                          <a:chOff x="5562600" y="5257800"/>
                          <a:chExt cx="685800" cy="533400"/>
                        </a:xfrm>
                      </p:grpSpPr>
                      <p:sp>
                        <p:nvSpPr>
                          <p:cNvPr id="41" name="Hexagon 40">
                            <a:extLst>
                              <a:ext uri="{FF2B5EF4-FFF2-40B4-BE49-F238E27FC236}">
                                <a16:creationId xmlns:a16="http://schemas.microsoft.com/office/drawing/2014/main" id="{A8D42373-3ACE-499A-9F80-90E48FD710B0}"/>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a:extLst>
                              <a:ext uri="{FF2B5EF4-FFF2-40B4-BE49-F238E27FC236}">
                                <a16:creationId xmlns:a16="http://schemas.microsoft.com/office/drawing/2014/main" id="{4BB1DCD3-56DC-416D-8A06-CB2BE7682D7E}"/>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42">
                          <a:extLst>
                            <a:ext uri="{FF2B5EF4-FFF2-40B4-BE49-F238E27FC236}">
                              <a16:creationId xmlns:a16="http://schemas.microsoft.com/office/drawing/2014/main" id="{1F77ABD5-B96E-45EF-8498-8EA1F60CBC61}"/>
                            </a:ext>
                          </a:extLst>
                        </p:cNvPr>
                        <p:cNvGrpSpPr/>
                        <p:nvPr/>
                      </p:nvGrpSpPr>
                      <p:grpSpPr>
                        <a:xfrm>
                          <a:off x="7620000" y="5257800"/>
                          <a:ext cx="685800" cy="533400"/>
                          <a:chOff x="5562600" y="5257800"/>
                          <a:chExt cx="685800" cy="533400"/>
                        </a:xfrm>
                      </p:grpSpPr>
                      <p:sp>
                        <p:nvSpPr>
                          <p:cNvPr id="39" name="Hexagon 38">
                            <a:extLst>
                              <a:ext uri="{FF2B5EF4-FFF2-40B4-BE49-F238E27FC236}">
                                <a16:creationId xmlns:a16="http://schemas.microsoft.com/office/drawing/2014/main" id="{84B05B05-1096-4F5F-A694-A176B2482BB3}"/>
                              </a:ext>
                            </a:extLst>
                          </p:cNvPr>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a:extLst>
                              <a:ext uri="{FF2B5EF4-FFF2-40B4-BE49-F238E27FC236}">
                                <a16:creationId xmlns:a16="http://schemas.microsoft.com/office/drawing/2014/main" id="{84E0D502-D1B3-4AD3-A443-38B163499184}"/>
                              </a:ext>
                            </a:extLst>
                          </p:cNvPr>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1" name="Isosceles Triangle 30">
                      <a:extLst>
                        <a:ext uri="{FF2B5EF4-FFF2-40B4-BE49-F238E27FC236}">
                          <a16:creationId xmlns:a16="http://schemas.microsoft.com/office/drawing/2014/main" id="{A261D036-1B88-4A36-BB6C-A2F9FABEC4C3}"/>
                        </a:ext>
                      </a:extLst>
                    </p:cNvPr>
                    <p:cNvSpPr/>
                    <p:nvPr/>
                  </p:nvSpPr>
                  <p:spPr>
                    <a:xfrm>
                      <a:off x="7912970" y="1148134"/>
                      <a:ext cx="381000" cy="1471460"/>
                    </a:xfrm>
                    <a:prstGeom prst="triangle">
                      <a:avLst>
                        <a:gd name="adj" fmla="val 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23A1FC7C-CE82-419F-9D32-1ED2ECA539E5}"/>
                        </a:ext>
                      </a:extLst>
                    </p:cNvPr>
                    <p:cNvSpPr/>
                    <p:nvPr/>
                  </p:nvSpPr>
                  <p:spPr>
                    <a:xfrm>
                      <a:off x="6271588" y="1167856"/>
                      <a:ext cx="390139" cy="1451738"/>
                    </a:xfrm>
                    <a:prstGeom prst="triangle">
                      <a:avLst>
                        <a:gd name="adj" fmla="val 10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983210CE-BAAD-4F25-A76F-0F6EB2322C16}"/>
                    </a:ext>
                  </a:extLst>
                </p:cNvPr>
                <p:cNvGrpSpPr/>
                <p:nvPr/>
              </p:nvGrpSpPr>
              <p:grpSpPr>
                <a:xfrm>
                  <a:off x="5004591" y="5688652"/>
                  <a:ext cx="466691" cy="1739641"/>
                  <a:chOff x="7665221" y="1619753"/>
                  <a:chExt cx="466691" cy="1739641"/>
                </a:xfrm>
              </p:grpSpPr>
              <p:sp>
                <p:nvSpPr>
                  <p:cNvPr id="19" name="Moon 18">
                    <a:extLst>
                      <a:ext uri="{FF2B5EF4-FFF2-40B4-BE49-F238E27FC236}">
                        <a16:creationId xmlns:a16="http://schemas.microsoft.com/office/drawing/2014/main" id="{2200BC6D-2752-466E-B192-A50CEEC55B68}"/>
                      </a:ext>
                    </a:extLst>
                  </p:cNvPr>
                  <p:cNvSpPr/>
                  <p:nvPr/>
                </p:nvSpPr>
                <p:spPr>
                  <a:xfrm>
                    <a:off x="7665221" y="1619753"/>
                    <a:ext cx="392775" cy="1308504"/>
                  </a:xfrm>
                  <a:prstGeom prst="moon">
                    <a:avLst>
                      <a:gd name="adj" fmla="val 7217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a:extLst>
                      <a:ext uri="{FF2B5EF4-FFF2-40B4-BE49-F238E27FC236}">
                        <a16:creationId xmlns:a16="http://schemas.microsoft.com/office/drawing/2014/main" id="{A47CF078-75D2-49B0-AD0A-0372E4870509}"/>
                      </a:ext>
                    </a:extLst>
                  </p:cNvPr>
                  <p:cNvSpPr/>
                  <p:nvPr/>
                </p:nvSpPr>
                <p:spPr>
                  <a:xfrm rot="10800000">
                    <a:off x="7853290" y="1701925"/>
                    <a:ext cx="278622" cy="1286213"/>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21EA0DB5-E5F0-44F9-AEE2-509BE3514896}"/>
                      </a:ext>
                    </a:extLst>
                  </p:cNvPr>
                  <p:cNvSpPr/>
                  <p:nvPr/>
                </p:nvSpPr>
                <p:spPr>
                  <a:xfrm rot="10800000">
                    <a:off x="7783202" y="2073181"/>
                    <a:ext cx="278622" cy="1286213"/>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8">
                    <a:extLst>
                      <a:ext uri="{FF2B5EF4-FFF2-40B4-BE49-F238E27FC236}">
                        <a16:creationId xmlns:a16="http://schemas.microsoft.com/office/drawing/2014/main" id="{B763A3D9-3040-4E5E-9473-EE92461CBB73}"/>
                      </a:ext>
                    </a:extLst>
                  </p:cNvPr>
                  <p:cNvSpPr/>
                  <p:nvPr/>
                </p:nvSpPr>
                <p:spPr>
                  <a:xfrm>
                    <a:off x="7754457" y="1854129"/>
                    <a:ext cx="303539" cy="747557"/>
                  </a:xfrm>
                  <a:prstGeom prst="roundRect">
                    <a:avLst>
                      <a:gd name="adj" fmla="val 986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66" name="Group 65">
            <a:extLst>
              <a:ext uri="{FF2B5EF4-FFF2-40B4-BE49-F238E27FC236}">
                <a16:creationId xmlns:a16="http://schemas.microsoft.com/office/drawing/2014/main" id="{91503A85-53EF-464D-B0C0-214104A7D84D}"/>
              </a:ext>
            </a:extLst>
          </p:cNvPr>
          <p:cNvGrpSpPr/>
          <p:nvPr/>
        </p:nvGrpSpPr>
        <p:grpSpPr>
          <a:xfrm>
            <a:off x="327491" y="554296"/>
            <a:ext cx="3529405" cy="3383688"/>
            <a:chOff x="327491" y="554296"/>
            <a:chExt cx="3529405" cy="3383688"/>
          </a:xfrm>
        </p:grpSpPr>
        <p:grpSp>
          <p:nvGrpSpPr>
            <p:cNvPr id="67" name="Group 66">
              <a:extLst>
                <a:ext uri="{FF2B5EF4-FFF2-40B4-BE49-F238E27FC236}">
                  <a16:creationId xmlns:a16="http://schemas.microsoft.com/office/drawing/2014/main" id="{0C7F6D2C-0B7F-4AED-A99D-91A24D4787D7}"/>
                </a:ext>
              </a:extLst>
            </p:cNvPr>
            <p:cNvGrpSpPr/>
            <p:nvPr/>
          </p:nvGrpSpPr>
          <p:grpSpPr>
            <a:xfrm>
              <a:off x="327491" y="554296"/>
              <a:ext cx="3529405" cy="3383688"/>
              <a:chOff x="493844" y="761358"/>
              <a:chExt cx="3529405" cy="3383688"/>
            </a:xfrm>
          </p:grpSpPr>
          <p:grpSp>
            <p:nvGrpSpPr>
              <p:cNvPr id="187" name="Group 186">
                <a:extLst>
                  <a:ext uri="{FF2B5EF4-FFF2-40B4-BE49-F238E27FC236}">
                    <a16:creationId xmlns:a16="http://schemas.microsoft.com/office/drawing/2014/main" id="{20132350-4431-4CD8-B288-44C24622FC44}"/>
                  </a:ext>
                </a:extLst>
              </p:cNvPr>
              <p:cNvGrpSpPr/>
              <p:nvPr/>
            </p:nvGrpSpPr>
            <p:grpSpPr>
              <a:xfrm>
                <a:off x="572368" y="761358"/>
                <a:ext cx="3450881" cy="3383688"/>
                <a:chOff x="609599" y="833642"/>
                <a:chExt cx="7941747" cy="5771225"/>
              </a:xfrm>
            </p:grpSpPr>
            <p:grpSp>
              <p:nvGrpSpPr>
                <p:cNvPr id="189" name="Group 14">
                  <a:extLst>
                    <a:ext uri="{FF2B5EF4-FFF2-40B4-BE49-F238E27FC236}">
                      <a16:creationId xmlns:a16="http://schemas.microsoft.com/office/drawing/2014/main" id="{65231E0A-228C-4CBB-A69C-9FFBD629D471}"/>
                    </a:ext>
                  </a:extLst>
                </p:cNvPr>
                <p:cNvGrpSpPr/>
                <p:nvPr/>
              </p:nvGrpSpPr>
              <p:grpSpPr>
                <a:xfrm rot="10800000">
                  <a:off x="7696200" y="5257800"/>
                  <a:ext cx="621450" cy="1347067"/>
                  <a:chOff x="7010400" y="381000"/>
                  <a:chExt cx="762000" cy="2033666"/>
                </a:xfrm>
              </p:grpSpPr>
              <p:sp>
                <p:nvSpPr>
                  <p:cNvPr id="202" name="Rounded Rectangle 29">
                    <a:extLst>
                      <a:ext uri="{FF2B5EF4-FFF2-40B4-BE49-F238E27FC236}">
                        <a16:creationId xmlns:a16="http://schemas.microsoft.com/office/drawing/2014/main" id="{FBFD7DA8-70B7-453F-8A07-FAFC725E80D0}"/>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886FFEEF-C0C0-4C8F-8611-387F405563FF}"/>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1">
                  <a:extLst>
                    <a:ext uri="{FF2B5EF4-FFF2-40B4-BE49-F238E27FC236}">
                      <a16:creationId xmlns:a16="http://schemas.microsoft.com/office/drawing/2014/main" id="{CEA6CEE3-63E4-4322-BF71-F91F488BC3B5}"/>
                    </a:ext>
                  </a:extLst>
                </p:cNvPr>
                <p:cNvGrpSpPr/>
                <p:nvPr/>
              </p:nvGrpSpPr>
              <p:grpSpPr>
                <a:xfrm rot="10800000">
                  <a:off x="939238" y="4923502"/>
                  <a:ext cx="621450" cy="1347067"/>
                  <a:chOff x="7010400" y="381000"/>
                  <a:chExt cx="762000" cy="2033666"/>
                </a:xfrm>
              </p:grpSpPr>
              <p:sp>
                <p:nvSpPr>
                  <p:cNvPr id="200" name="Rounded Rectangle 27">
                    <a:extLst>
                      <a:ext uri="{FF2B5EF4-FFF2-40B4-BE49-F238E27FC236}">
                        <a16:creationId xmlns:a16="http://schemas.microsoft.com/office/drawing/2014/main" id="{EA03FFDF-F63B-4061-8D66-EE925F76F1CF}"/>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E04B0D92-1FF1-4E33-9090-0D4BA0D55732}"/>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Wave 2">
                  <a:extLst>
                    <a:ext uri="{FF2B5EF4-FFF2-40B4-BE49-F238E27FC236}">
                      <a16:creationId xmlns:a16="http://schemas.microsoft.com/office/drawing/2014/main" id="{DB29D48C-4810-423E-AF33-939349C05A51}"/>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an 3">
                  <a:extLst>
                    <a:ext uri="{FF2B5EF4-FFF2-40B4-BE49-F238E27FC236}">
                      <a16:creationId xmlns:a16="http://schemas.microsoft.com/office/drawing/2014/main" id="{98F11A85-3E20-4C9C-B1E9-AE051BF94666}"/>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an 1">
                  <a:extLst>
                    <a:ext uri="{FF2B5EF4-FFF2-40B4-BE49-F238E27FC236}">
                      <a16:creationId xmlns:a16="http://schemas.microsoft.com/office/drawing/2014/main" id="{6DE67350-9CF1-47E5-8782-E5AFF620AD49}"/>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a:extLst>
                    <a:ext uri="{FF2B5EF4-FFF2-40B4-BE49-F238E27FC236}">
                      <a16:creationId xmlns:a16="http://schemas.microsoft.com/office/drawing/2014/main" id="{64A8FDE1-AA1A-4113-B49A-5AB6BB4446D6}"/>
                    </a:ext>
                  </a:extLst>
                </p:cNvPr>
                <p:cNvGrpSpPr/>
                <p:nvPr/>
              </p:nvGrpSpPr>
              <p:grpSpPr>
                <a:xfrm>
                  <a:off x="899460" y="833642"/>
                  <a:ext cx="621450" cy="986197"/>
                  <a:chOff x="7031201" y="834275"/>
                  <a:chExt cx="762000" cy="1488861"/>
                </a:xfrm>
              </p:grpSpPr>
              <p:sp>
                <p:nvSpPr>
                  <p:cNvPr id="198" name="Rounded Rectangle 25">
                    <a:extLst>
                      <a:ext uri="{FF2B5EF4-FFF2-40B4-BE49-F238E27FC236}">
                        <a16:creationId xmlns:a16="http://schemas.microsoft.com/office/drawing/2014/main" id="{F2257D17-61EF-48A2-9AFE-404841761BEF}"/>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5">
                    <a:extLst>
                      <a:ext uri="{FF2B5EF4-FFF2-40B4-BE49-F238E27FC236}">
                        <a16:creationId xmlns:a16="http://schemas.microsoft.com/office/drawing/2014/main" id="{C5D191AE-8C5C-4BEA-A001-292FFBC04C42}"/>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a:extLst>
                    <a:ext uri="{FF2B5EF4-FFF2-40B4-BE49-F238E27FC236}">
                      <a16:creationId xmlns:a16="http://schemas.microsoft.com/office/drawing/2014/main" id="{1FF923A5-0EC4-4D74-AA91-05D7B7EC5E54}"/>
                    </a:ext>
                  </a:extLst>
                </p:cNvPr>
                <p:cNvGrpSpPr/>
                <p:nvPr/>
              </p:nvGrpSpPr>
              <p:grpSpPr>
                <a:xfrm>
                  <a:off x="7646520" y="1148254"/>
                  <a:ext cx="621450" cy="1017899"/>
                  <a:chOff x="7087348" y="824753"/>
                  <a:chExt cx="762000" cy="1536722"/>
                </a:xfrm>
              </p:grpSpPr>
              <p:sp>
                <p:nvSpPr>
                  <p:cNvPr id="196" name="Rounded Rectangle 23">
                    <a:extLst>
                      <a:ext uri="{FF2B5EF4-FFF2-40B4-BE49-F238E27FC236}">
                        <a16:creationId xmlns:a16="http://schemas.microsoft.com/office/drawing/2014/main" id="{EB050085-7B70-4FB6-9953-8C9603032A40}"/>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92E427E-921A-4E67-9F77-10584235B761}"/>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8" name="TextBox 187">
                <a:extLst>
                  <a:ext uri="{FF2B5EF4-FFF2-40B4-BE49-F238E27FC236}">
                    <a16:creationId xmlns:a16="http://schemas.microsoft.com/office/drawing/2014/main" id="{B3E2E342-C26A-4ABF-A5B1-0FAA04332BD5}"/>
                  </a:ext>
                </a:extLst>
              </p:cNvPr>
              <p:cNvSpPr txBox="1"/>
              <p:nvPr/>
            </p:nvSpPr>
            <p:spPr>
              <a:xfrm rot="16200000">
                <a:off x="21881" y="2001527"/>
                <a:ext cx="1590258" cy="646331"/>
              </a:xfrm>
              <a:prstGeom prst="rect">
                <a:avLst/>
              </a:prstGeom>
              <a:noFill/>
            </p:spPr>
            <p:txBody>
              <a:bodyPr wrap="square" rtlCol="0">
                <a:spAutoFit/>
              </a:bodyPr>
              <a:lstStyle/>
              <a:p>
                <a:pPr algn="ctr"/>
                <a:r>
                  <a:rPr lang="en-US" sz="3600" dirty="0">
                    <a:solidFill>
                      <a:schemeClr val="bg2">
                        <a:lumMod val="75000"/>
                      </a:schemeClr>
                    </a:solidFill>
                  </a:rPr>
                  <a:t>Egypt </a:t>
                </a:r>
              </a:p>
            </p:txBody>
          </p:sp>
        </p:grpSp>
        <p:sp>
          <p:nvSpPr>
            <p:cNvPr id="68" name="TextBox 67">
              <a:extLst>
                <a:ext uri="{FF2B5EF4-FFF2-40B4-BE49-F238E27FC236}">
                  <a16:creationId xmlns:a16="http://schemas.microsoft.com/office/drawing/2014/main" id="{AADBB8A6-7509-46C4-8DD1-958D1DC34E99}"/>
                </a:ext>
              </a:extLst>
            </p:cNvPr>
            <p:cNvSpPr txBox="1"/>
            <p:nvPr/>
          </p:nvSpPr>
          <p:spPr>
            <a:xfrm rot="5400000">
              <a:off x="2469630" y="2163502"/>
              <a:ext cx="2230529" cy="400110"/>
            </a:xfrm>
            <a:prstGeom prst="rect">
              <a:avLst/>
            </a:prstGeom>
            <a:noFill/>
          </p:spPr>
          <p:txBody>
            <a:bodyPr wrap="square" rtlCol="0">
              <a:spAutoFit/>
            </a:bodyPr>
            <a:lstStyle/>
            <a:p>
              <a:pPr algn="ctr"/>
              <a:r>
                <a:rPr lang="en-US" sz="2000" dirty="0">
                  <a:solidFill>
                    <a:schemeClr val="bg2">
                      <a:lumMod val="75000"/>
                    </a:schemeClr>
                  </a:solidFill>
                </a:rPr>
                <a:t>Hebrews 11:26-29</a:t>
              </a:r>
            </a:p>
          </p:txBody>
        </p:sp>
        <p:grpSp>
          <p:nvGrpSpPr>
            <p:cNvPr id="69" name="Group 68">
              <a:extLst>
                <a:ext uri="{FF2B5EF4-FFF2-40B4-BE49-F238E27FC236}">
                  <a16:creationId xmlns:a16="http://schemas.microsoft.com/office/drawing/2014/main" id="{8D49CB9C-E3AA-4A29-A6B2-6936C78BBC2B}"/>
                </a:ext>
              </a:extLst>
            </p:cNvPr>
            <p:cNvGrpSpPr/>
            <p:nvPr/>
          </p:nvGrpSpPr>
          <p:grpSpPr>
            <a:xfrm>
              <a:off x="1314535" y="1726185"/>
              <a:ext cx="1636420" cy="1073062"/>
              <a:chOff x="1752600" y="1295400"/>
              <a:chExt cx="4648200" cy="3048000"/>
            </a:xfrm>
          </p:grpSpPr>
          <p:sp>
            <p:nvSpPr>
              <p:cNvPr id="166" name="Isosceles Triangle 165">
                <a:extLst>
                  <a:ext uri="{FF2B5EF4-FFF2-40B4-BE49-F238E27FC236}">
                    <a16:creationId xmlns:a16="http://schemas.microsoft.com/office/drawing/2014/main" id="{55420B74-9466-4A00-8FC0-14431C8F02BC}"/>
                  </a:ext>
                </a:extLst>
              </p:cNvPr>
              <p:cNvSpPr/>
              <p:nvPr/>
            </p:nvSpPr>
            <p:spPr>
              <a:xfrm>
                <a:off x="1752600" y="1295400"/>
                <a:ext cx="4648200" cy="3048000"/>
              </a:xfrm>
              <a:prstGeom prst="triangle">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a:extLst>
                  <a:ext uri="{FF2B5EF4-FFF2-40B4-BE49-F238E27FC236}">
                    <a16:creationId xmlns:a16="http://schemas.microsoft.com/office/drawing/2014/main" id="{E307F873-D73A-425E-B86E-E374AD992697}"/>
                  </a:ext>
                </a:extLst>
              </p:cNvPr>
              <p:cNvCxnSpPr>
                <a:stCxn id="166" idx="1"/>
                <a:endCxn id="166" idx="5"/>
              </p:cNvCxnSpPr>
              <p:nvPr/>
            </p:nvCxnSpPr>
            <p:spPr>
              <a:xfrm>
                <a:off x="2914650" y="2819400"/>
                <a:ext cx="2324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2A0469A-018E-4081-BA04-CCC5BFB9BE13}"/>
                  </a:ext>
                </a:extLst>
              </p:cNvPr>
              <p:cNvCxnSpPr/>
              <p:nvPr/>
            </p:nvCxnSpPr>
            <p:spPr>
              <a:xfrm>
                <a:off x="2133600" y="3886200"/>
                <a:ext cx="388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9C66F54-72F1-4674-90C0-867B1B1AB225}"/>
                  </a:ext>
                </a:extLst>
              </p:cNvPr>
              <p:cNvCxnSpPr/>
              <p:nvPr/>
            </p:nvCxnSpPr>
            <p:spPr>
              <a:xfrm>
                <a:off x="2514600" y="3352800"/>
                <a:ext cx="3124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1DD1B6A-B6AB-4871-A113-6FC009270865}"/>
                  </a:ext>
                </a:extLst>
              </p:cNvPr>
              <p:cNvCxnSpPr/>
              <p:nvPr/>
            </p:nvCxnSpPr>
            <p:spPr>
              <a:xfrm>
                <a:off x="3276600" y="2356022"/>
                <a:ext cx="1600200" cy="61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C0A8D57-538E-4F58-AB31-EAD42E6FB298}"/>
                  </a:ext>
                </a:extLst>
              </p:cNvPr>
              <p:cNvCxnSpPr/>
              <p:nvPr/>
            </p:nvCxnSpPr>
            <p:spPr>
              <a:xfrm>
                <a:off x="3581400" y="1905000"/>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EFAF59E-ADF5-4D55-85F5-A733B37E7C2B}"/>
                  </a:ext>
                </a:extLst>
              </p:cNvPr>
              <p:cNvCxnSpPr/>
              <p:nvPr/>
            </p:nvCxnSpPr>
            <p:spPr>
              <a:xfrm flipV="1">
                <a:off x="2819400" y="3886200"/>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4909621-12BA-4956-917C-05B145DDA2AD}"/>
                  </a:ext>
                </a:extLst>
              </p:cNvPr>
              <p:cNvCxnSpPr/>
              <p:nvPr/>
            </p:nvCxnSpPr>
            <p:spPr>
              <a:xfrm flipV="1">
                <a:off x="3733800" y="3886200"/>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AFA6091-28D5-40CB-83AA-A43BC9308262}"/>
                  </a:ext>
                </a:extLst>
              </p:cNvPr>
              <p:cNvCxnSpPr/>
              <p:nvPr/>
            </p:nvCxnSpPr>
            <p:spPr>
              <a:xfrm flipV="1">
                <a:off x="4572000" y="3886200"/>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7B0D77B-E17E-46AE-A9C2-A0BD4CB87AC0}"/>
                  </a:ext>
                </a:extLst>
              </p:cNvPr>
              <p:cNvCxnSpPr/>
              <p:nvPr/>
            </p:nvCxnSpPr>
            <p:spPr>
              <a:xfrm flipV="1">
                <a:off x="5391150" y="3886200"/>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8D6212E-B49C-4BC7-83A4-EDB782CC5F26}"/>
                  </a:ext>
                </a:extLst>
              </p:cNvPr>
              <p:cNvCxnSpPr/>
              <p:nvPr/>
            </p:nvCxnSpPr>
            <p:spPr>
              <a:xfrm flipV="1">
                <a:off x="5791200" y="35814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ECCB6BF-C6C6-4B3F-8BB9-EF06511170B0}"/>
                  </a:ext>
                </a:extLst>
              </p:cNvPr>
              <p:cNvCxnSpPr/>
              <p:nvPr/>
            </p:nvCxnSpPr>
            <p:spPr>
              <a:xfrm flipV="1">
                <a:off x="2514600" y="3352800"/>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059230F-EC8E-47A6-81A2-D6B12B0E85EE}"/>
                  </a:ext>
                </a:extLst>
              </p:cNvPr>
              <p:cNvCxnSpPr/>
              <p:nvPr/>
            </p:nvCxnSpPr>
            <p:spPr>
              <a:xfrm flipH="1" flipV="1">
                <a:off x="3429001" y="3352800"/>
                <a:ext cx="18534" cy="539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1E4A4F9-5638-4376-AA1B-76D384A8018C}"/>
                  </a:ext>
                </a:extLst>
              </p:cNvPr>
              <p:cNvCxnSpPr/>
              <p:nvPr/>
            </p:nvCxnSpPr>
            <p:spPr>
              <a:xfrm flipV="1">
                <a:off x="4267200" y="3352800"/>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DFA8333-A4FA-4F4F-A6AC-76DC44EBC069}"/>
                  </a:ext>
                </a:extLst>
              </p:cNvPr>
              <p:cNvCxnSpPr/>
              <p:nvPr/>
            </p:nvCxnSpPr>
            <p:spPr>
              <a:xfrm flipH="1" flipV="1">
                <a:off x="5086350" y="3352800"/>
                <a:ext cx="1905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8AAEC4A-2599-4923-B5A6-DEDCF8C7285F}"/>
                  </a:ext>
                </a:extLst>
              </p:cNvPr>
              <p:cNvCxnSpPr/>
              <p:nvPr/>
            </p:nvCxnSpPr>
            <p:spPr>
              <a:xfrm flipV="1">
                <a:off x="3072714" y="2819400"/>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8C16AE1-769E-4B45-99F9-FA7374ADBB0A}"/>
                  </a:ext>
                </a:extLst>
              </p:cNvPr>
              <p:cNvCxnSpPr/>
              <p:nvPr/>
            </p:nvCxnSpPr>
            <p:spPr>
              <a:xfrm flipH="1" flipV="1">
                <a:off x="3987115" y="2819400"/>
                <a:ext cx="18534" cy="539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21AEA39-DE54-42E5-9A0A-25CB7C52ECB5}"/>
                  </a:ext>
                </a:extLst>
              </p:cNvPr>
              <p:cNvCxnSpPr/>
              <p:nvPr/>
            </p:nvCxnSpPr>
            <p:spPr>
              <a:xfrm flipV="1">
                <a:off x="4825314" y="2819400"/>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40A1A38-894B-4A62-A8C4-DA0B7E11CF3F}"/>
                  </a:ext>
                </a:extLst>
              </p:cNvPr>
              <p:cNvCxnSpPr/>
              <p:nvPr/>
            </p:nvCxnSpPr>
            <p:spPr>
              <a:xfrm flipH="1" flipV="1">
                <a:off x="3662235" y="2356022"/>
                <a:ext cx="15810" cy="460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338BBFD-3FEE-4D66-B793-EACEC59D8FF4}"/>
                  </a:ext>
                </a:extLst>
              </p:cNvPr>
              <p:cNvCxnSpPr/>
              <p:nvPr/>
            </p:nvCxnSpPr>
            <p:spPr>
              <a:xfrm flipV="1">
                <a:off x="4495800" y="2356022"/>
                <a:ext cx="4634" cy="460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9DF1BB2-5810-41DB-8DEB-859FDAF5BB7F}"/>
                  </a:ext>
                </a:extLst>
              </p:cNvPr>
              <p:cNvCxnSpPr/>
              <p:nvPr/>
            </p:nvCxnSpPr>
            <p:spPr>
              <a:xfrm flipV="1">
                <a:off x="4018006" y="1905000"/>
                <a:ext cx="0" cy="451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4DEA16E-8F6A-4678-AD44-03907DD280FB}"/>
                </a:ext>
              </a:extLst>
            </p:cNvPr>
            <p:cNvGrpSpPr/>
            <p:nvPr/>
          </p:nvGrpSpPr>
          <p:grpSpPr>
            <a:xfrm>
              <a:off x="2537482" y="2256494"/>
              <a:ext cx="674153" cy="823193"/>
              <a:chOff x="3477389" y="255303"/>
              <a:chExt cx="4711430" cy="5753016"/>
            </a:xfrm>
          </p:grpSpPr>
          <p:grpSp>
            <p:nvGrpSpPr>
              <p:cNvPr id="119" name="Group 118">
                <a:extLst>
                  <a:ext uri="{FF2B5EF4-FFF2-40B4-BE49-F238E27FC236}">
                    <a16:creationId xmlns:a16="http://schemas.microsoft.com/office/drawing/2014/main" id="{4A208821-D84D-4465-9B7F-7E575D5D8F95}"/>
                  </a:ext>
                </a:extLst>
              </p:cNvPr>
              <p:cNvGrpSpPr/>
              <p:nvPr/>
            </p:nvGrpSpPr>
            <p:grpSpPr>
              <a:xfrm>
                <a:off x="4865663" y="255303"/>
                <a:ext cx="2032651" cy="984849"/>
                <a:chOff x="2888907" y="4010627"/>
                <a:chExt cx="2473626" cy="984849"/>
              </a:xfrm>
            </p:grpSpPr>
            <p:sp>
              <p:nvSpPr>
                <p:cNvPr id="162" name="Flowchart: Stored Data 161">
                  <a:extLst>
                    <a:ext uri="{FF2B5EF4-FFF2-40B4-BE49-F238E27FC236}">
                      <a16:creationId xmlns:a16="http://schemas.microsoft.com/office/drawing/2014/main" id="{A10FA533-5EE3-4556-BA5C-7FC0C586EB3B}"/>
                    </a:ext>
                  </a:extLst>
                </p:cNvPr>
                <p:cNvSpPr/>
                <p:nvPr/>
              </p:nvSpPr>
              <p:spPr>
                <a:xfrm rot="5400000">
                  <a:off x="3633295" y="3266239"/>
                  <a:ext cx="984849" cy="2473626"/>
                </a:xfrm>
                <a:prstGeom prst="flowChartOnlineStorage">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FE82EA85-4611-48A7-B9FB-7DCCEE1903C2}"/>
                    </a:ext>
                  </a:extLst>
                </p:cNvPr>
                <p:cNvCxnSpPr>
                  <a:stCxn id="162" idx="1"/>
                  <a:endCxn id="162" idx="3"/>
                </p:cNvCxnSpPr>
                <p:nvPr/>
              </p:nvCxnSpPr>
              <p:spPr>
                <a:xfrm>
                  <a:off x="4125720" y="4010628"/>
                  <a:ext cx="0" cy="8207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BD38DED-352C-43EE-A0B9-4DB587FDA8A7}"/>
                    </a:ext>
                  </a:extLst>
                </p:cNvPr>
                <p:cNvCxnSpPr/>
                <p:nvPr/>
              </p:nvCxnSpPr>
              <p:spPr>
                <a:xfrm>
                  <a:off x="4724400" y="4010628"/>
                  <a:ext cx="0" cy="8207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98B6F02-611A-43B5-8110-107E87D27C27}"/>
                    </a:ext>
                  </a:extLst>
                </p:cNvPr>
                <p:cNvCxnSpPr/>
                <p:nvPr/>
              </p:nvCxnSpPr>
              <p:spPr>
                <a:xfrm>
                  <a:off x="3456396" y="4010628"/>
                  <a:ext cx="0" cy="8207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7D5AF987-68FB-4873-ADC8-B14978D9544D}"/>
                  </a:ext>
                </a:extLst>
              </p:cNvPr>
              <p:cNvGrpSpPr/>
              <p:nvPr/>
            </p:nvGrpSpPr>
            <p:grpSpPr>
              <a:xfrm rot="604730">
                <a:off x="3717300" y="579129"/>
                <a:ext cx="1560150" cy="2676651"/>
                <a:chOff x="2694741" y="3733800"/>
                <a:chExt cx="1420661" cy="2064437"/>
              </a:xfrm>
            </p:grpSpPr>
            <p:sp>
              <p:nvSpPr>
                <p:cNvPr id="156" name="Trapezoid 59">
                  <a:extLst>
                    <a:ext uri="{FF2B5EF4-FFF2-40B4-BE49-F238E27FC236}">
                      <a16:creationId xmlns:a16="http://schemas.microsoft.com/office/drawing/2014/main" id="{3C6C4EEE-E8A3-40BA-828C-37D734785047}"/>
                    </a:ext>
                  </a:extLst>
                </p:cNvPr>
                <p:cNvSpPr/>
                <p:nvPr/>
              </p:nvSpPr>
              <p:spPr>
                <a:xfrm>
                  <a:off x="2694741" y="3733800"/>
                  <a:ext cx="1420661" cy="2064437"/>
                </a:xfrm>
                <a:custGeom>
                  <a:avLst/>
                  <a:gdLst>
                    <a:gd name="connsiteX0" fmla="*/ 0 w 1420661"/>
                    <a:gd name="connsiteY0" fmla="*/ 1676400 h 1676400"/>
                    <a:gd name="connsiteX1" fmla="*/ 664088 w 1420661"/>
                    <a:gd name="connsiteY1" fmla="*/ 0 h 1676400"/>
                    <a:gd name="connsiteX2" fmla="*/ 756573 w 1420661"/>
                    <a:gd name="connsiteY2" fmla="*/ 0 h 1676400"/>
                    <a:gd name="connsiteX3" fmla="*/ 1420661 w 1420661"/>
                    <a:gd name="connsiteY3" fmla="*/ 1676400 h 1676400"/>
                    <a:gd name="connsiteX4" fmla="*/ 0 w 1420661"/>
                    <a:gd name="connsiteY4" fmla="*/ 1676400 h 1676400"/>
                    <a:gd name="connsiteX0" fmla="*/ 0 w 1420661"/>
                    <a:gd name="connsiteY0" fmla="*/ 1676400 h 2132227"/>
                    <a:gd name="connsiteX1" fmla="*/ 664088 w 1420661"/>
                    <a:gd name="connsiteY1" fmla="*/ 0 h 2132227"/>
                    <a:gd name="connsiteX2" fmla="*/ 756573 w 1420661"/>
                    <a:gd name="connsiteY2" fmla="*/ 0 h 2132227"/>
                    <a:gd name="connsiteX3" fmla="*/ 1420661 w 1420661"/>
                    <a:gd name="connsiteY3" fmla="*/ 1676400 h 2132227"/>
                    <a:gd name="connsiteX4" fmla="*/ 0 w 1420661"/>
                    <a:gd name="connsiteY4" fmla="*/ 1676400 h 2132227"/>
                    <a:gd name="connsiteX0" fmla="*/ 0 w 1420661"/>
                    <a:gd name="connsiteY0" fmla="*/ 1676400 h 2064437"/>
                    <a:gd name="connsiteX1" fmla="*/ 664088 w 1420661"/>
                    <a:gd name="connsiteY1" fmla="*/ 0 h 2064437"/>
                    <a:gd name="connsiteX2" fmla="*/ 756573 w 1420661"/>
                    <a:gd name="connsiteY2" fmla="*/ 0 h 2064437"/>
                    <a:gd name="connsiteX3" fmla="*/ 1420661 w 1420661"/>
                    <a:gd name="connsiteY3" fmla="*/ 1676400 h 2064437"/>
                    <a:gd name="connsiteX4" fmla="*/ 0 w 1420661"/>
                    <a:gd name="connsiteY4" fmla="*/ 1676400 h 2064437"/>
                    <a:gd name="connsiteX0" fmla="*/ 0 w 1420661"/>
                    <a:gd name="connsiteY0" fmla="*/ 1676400 h 2064437"/>
                    <a:gd name="connsiteX1" fmla="*/ 664088 w 1420661"/>
                    <a:gd name="connsiteY1" fmla="*/ 0 h 2064437"/>
                    <a:gd name="connsiteX2" fmla="*/ 756573 w 1420661"/>
                    <a:gd name="connsiteY2" fmla="*/ 0 h 2064437"/>
                    <a:gd name="connsiteX3" fmla="*/ 1420661 w 1420661"/>
                    <a:gd name="connsiteY3" fmla="*/ 1676400 h 2064437"/>
                    <a:gd name="connsiteX4" fmla="*/ 0 w 1420661"/>
                    <a:gd name="connsiteY4" fmla="*/ 1676400 h 206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661" h="2064437">
                      <a:moveTo>
                        <a:pt x="0" y="1676400"/>
                      </a:moveTo>
                      <a:lnTo>
                        <a:pt x="664088" y="0"/>
                      </a:lnTo>
                      <a:lnTo>
                        <a:pt x="756573" y="0"/>
                      </a:lnTo>
                      <a:cubicBezTo>
                        <a:pt x="977936" y="558800"/>
                        <a:pt x="828596" y="1377092"/>
                        <a:pt x="1420661" y="1676400"/>
                      </a:cubicBezTo>
                      <a:cubicBezTo>
                        <a:pt x="761756" y="2702011"/>
                        <a:pt x="807187" y="1330411"/>
                        <a:pt x="0" y="1676400"/>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35247AE5-7DBD-4E73-8F8E-7CC11794AB3C}"/>
                    </a:ext>
                  </a:extLst>
                </p:cNvPr>
                <p:cNvCxnSpPr/>
                <p:nvPr/>
              </p:nvCxnSpPr>
              <p:spPr>
                <a:xfrm>
                  <a:off x="3200400" y="4114800"/>
                  <a:ext cx="3515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D644CA5-5A03-407B-A605-BB3610DD9373}"/>
                    </a:ext>
                  </a:extLst>
                </p:cNvPr>
                <p:cNvCxnSpPr/>
                <p:nvPr/>
              </p:nvCxnSpPr>
              <p:spPr>
                <a:xfrm>
                  <a:off x="3096109" y="4419600"/>
                  <a:ext cx="4558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9D98AF2-7B9D-4D99-9D51-151990616B27}"/>
                    </a:ext>
                  </a:extLst>
                </p:cNvPr>
                <p:cNvCxnSpPr/>
                <p:nvPr/>
              </p:nvCxnSpPr>
              <p:spPr>
                <a:xfrm>
                  <a:off x="2942391" y="4766018"/>
                  <a:ext cx="7109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C504AA1-692B-4E47-B1FB-FA90046FFEF2}"/>
                    </a:ext>
                  </a:extLst>
                </p:cNvPr>
                <p:cNvCxnSpPr/>
                <p:nvPr/>
              </p:nvCxnSpPr>
              <p:spPr>
                <a:xfrm>
                  <a:off x="2816023" y="5105400"/>
                  <a:ext cx="10217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1B47E71-0E33-4278-954B-27B913BCF402}"/>
                    </a:ext>
                  </a:extLst>
                </p:cNvPr>
                <p:cNvCxnSpPr/>
                <p:nvPr/>
              </p:nvCxnSpPr>
              <p:spPr>
                <a:xfrm>
                  <a:off x="3200400" y="5410200"/>
                  <a:ext cx="8839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94B1F62F-46A6-43DA-9898-DEAFC8BB1234}"/>
                  </a:ext>
                </a:extLst>
              </p:cNvPr>
              <p:cNvGrpSpPr/>
              <p:nvPr/>
            </p:nvGrpSpPr>
            <p:grpSpPr>
              <a:xfrm rot="20995270" flipH="1">
                <a:off x="6471667" y="610973"/>
                <a:ext cx="1566732" cy="2571753"/>
                <a:chOff x="2694741" y="3733800"/>
                <a:chExt cx="1420661" cy="2064437"/>
              </a:xfrm>
            </p:grpSpPr>
            <p:sp>
              <p:nvSpPr>
                <p:cNvPr id="150" name="Trapezoid 59">
                  <a:extLst>
                    <a:ext uri="{FF2B5EF4-FFF2-40B4-BE49-F238E27FC236}">
                      <a16:creationId xmlns:a16="http://schemas.microsoft.com/office/drawing/2014/main" id="{E8DDB3F2-3BEC-4B09-BC7D-082A9245013A}"/>
                    </a:ext>
                  </a:extLst>
                </p:cNvPr>
                <p:cNvSpPr/>
                <p:nvPr/>
              </p:nvSpPr>
              <p:spPr>
                <a:xfrm>
                  <a:off x="2694741" y="3733800"/>
                  <a:ext cx="1420661" cy="2064437"/>
                </a:xfrm>
                <a:custGeom>
                  <a:avLst/>
                  <a:gdLst>
                    <a:gd name="connsiteX0" fmla="*/ 0 w 1420661"/>
                    <a:gd name="connsiteY0" fmla="*/ 1676400 h 1676400"/>
                    <a:gd name="connsiteX1" fmla="*/ 664088 w 1420661"/>
                    <a:gd name="connsiteY1" fmla="*/ 0 h 1676400"/>
                    <a:gd name="connsiteX2" fmla="*/ 756573 w 1420661"/>
                    <a:gd name="connsiteY2" fmla="*/ 0 h 1676400"/>
                    <a:gd name="connsiteX3" fmla="*/ 1420661 w 1420661"/>
                    <a:gd name="connsiteY3" fmla="*/ 1676400 h 1676400"/>
                    <a:gd name="connsiteX4" fmla="*/ 0 w 1420661"/>
                    <a:gd name="connsiteY4" fmla="*/ 1676400 h 1676400"/>
                    <a:gd name="connsiteX0" fmla="*/ 0 w 1420661"/>
                    <a:gd name="connsiteY0" fmla="*/ 1676400 h 2132227"/>
                    <a:gd name="connsiteX1" fmla="*/ 664088 w 1420661"/>
                    <a:gd name="connsiteY1" fmla="*/ 0 h 2132227"/>
                    <a:gd name="connsiteX2" fmla="*/ 756573 w 1420661"/>
                    <a:gd name="connsiteY2" fmla="*/ 0 h 2132227"/>
                    <a:gd name="connsiteX3" fmla="*/ 1420661 w 1420661"/>
                    <a:gd name="connsiteY3" fmla="*/ 1676400 h 2132227"/>
                    <a:gd name="connsiteX4" fmla="*/ 0 w 1420661"/>
                    <a:gd name="connsiteY4" fmla="*/ 1676400 h 2132227"/>
                    <a:gd name="connsiteX0" fmla="*/ 0 w 1420661"/>
                    <a:gd name="connsiteY0" fmla="*/ 1676400 h 2064437"/>
                    <a:gd name="connsiteX1" fmla="*/ 664088 w 1420661"/>
                    <a:gd name="connsiteY1" fmla="*/ 0 h 2064437"/>
                    <a:gd name="connsiteX2" fmla="*/ 756573 w 1420661"/>
                    <a:gd name="connsiteY2" fmla="*/ 0 h 2064437"/>
                    <a:gd name="connsiteX3" fmla="*/ 1420661 w 1420661"/>
                    <a:gd name="connsiteY3" fmla="*/ 1676400 h 2064437"/>
                    <a:gd name="connsiteX4" fmla="*/ 0 w 1420661"/>
                    <a:gd name="connsiteY4" fmla="*/ 1676400 h 2064437"/>
                    <a:gd name="connsiteX0" fmla="*/ 0 w 1420661"/>
                    <a:gd name="connsiteY0" fmla="*/ 1676400 h 2064437"/>
                    <a:gd name="connsiteX1" fmla="*/ 664088 w 1420661"/>
                    <a:gd name="connsiteY1" fmla="*/ 0 h 2064437"/>
                    <a:gd name="connsiteX2" fmla="*/ 756573 w 1420661"/>
                    <a:gd name="connsiteY2" fmla="*/ 0 h 2064437"/>
                    <a:gd name="connsiteX3" fmla="*/ 1420661 w 1420661"/>
                    <a:gd name="connsiteY3" fmla="*/ 1676400 h 2064437"/>
                    <a:gd name="connsiteX4" fmla="*/ 0 w 1420661"/>
                    <a:gd name="connsiteY4" fmla="*/ 1676400 h 206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661" h="2064437">
                      <a:moveTo>
                        <a:pt x="0" y="1676400"/>
                      </a:moveTo>
                      <a:lnTo>
                        <a:pt x="664088" y="0"/>
                      </a:lnTo>
                      <a:lnTo>
                        <a:pt x="756573" y="0"/>
                      </a:lnTo>
                      <a:cubicBezTo>
                        <a:pt x="977936" y="558800"/>
                        <a:pt x="828596" y="1377092"/>
                        <a:pt x="1420661" y="1676400"/>
                      </a:cubicBezTo>
                      <a:cubicBezTo>
                        <a:pt x="761756" y="2702011"/>
                        <a:pt x="807187" y="1330411"/>
                        <a:pt x="0" y="1676400"/>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CF6DC0EB-07CA-4FC9-9F68-76A12777DE2F}"/>
                    </a:ext>
                  </a:extLst>
                </p:cNvPr>
                <p:cNvCxnSpPr/>
                <p:nvPr/>
              </p:nvCxnSpPr>
              <p:spPr>
                <a:xfrm>
                  <a:off x="3200400" y="4114800"/>
                  <a:ext cx="3515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BE506D8-615F-4035-8F3A-348C34A0AAE4}"/>
                    </a:ext>
                  </a:extLst>
                </p:cNvPr>
                <p:cNvCxnSpPr/>
                <p:nvPr/>
              </p:nvCxnSpPr>
              <p:spPr>
                <a:xfrm>
                  <a:off x="3096109" y="4419600"/>
                  <a:ext cx="4558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C00C8AE-8700-4A19-9EBA-87ED70716AAA}"/>
                    </a:ext>
                  </a:extLst>
                </p:cNvPr>
                <p:cNvCxnSpPr/>
                <p:nvPr/>
              </p:nvCxnSpPr>
              <p:spPr>
                <a:xfrm>
                  <a:off x="2942391" y="4766018"/>
                  <a:ext cx="7109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419E89C-F2DA-4976-A29E-296932F8C860}"/>
                    </a:ext>
                  </a:extLst>
                </p:cNvPr>
                <p:cNvCxnSpPr/>
                <p:nvPr/>
              </p:nvCxnSpPr>
              <p:spPr>
                <a:xfrm>
                  <a:off x="2816023" y="5105400"/>
                  <a:ext cx="10217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8BC1D4DC-0DA2-4A40-9D93-C676755ED4A3}"/>
                    </a:ext>
                  </a:extLst>
                </p:cNvPr>
                <p:cNvCxnSpPr/>
                <p:nvPr/>
              </p:nvCxnSpPr>
              <p:spPr>
                <a:xfrm>
                  <a:off x="3200400" y="5410200"/>
                  <a:ext cx="8839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06FDE656-F0A8-42BC-8F1D-FD682DBF8C38}"/>
                  </a:ext>
                </a:extLst>
              </p:cNvPr>
              <p:cNvGrpSpPr/>
              <p:nvPr/>
            </p:nvGrpSpPr>
            <p:grpSpPr>
              <a:xfrm>
                <a:off x="5041672" y="1188649"/>
                <a:ext cx="1592603" cy="1538840"/>
                <a:chOff x="4891090" y="1289650"/>
                <a:chExt cx="1991886" cy="1538840"/>
              </a:xfrm>
            </p:grpSpPr>
            <p:sp>
              <p:nvSpPr>
                <p:cNvPr id="144" name="Rectangle: Rounded Corners 76">
                  <a:extLst>
                    <a:ext uri="{FF2B5EF4-FFF2-40B4-BE49-F238E27FC236}">
                      <a16:creationId xmlns:a16="http://schemas.microsoft.com/office/drawing/2014/main" id="{DFFA922F-04A3-44A0-B635-60ECEE60B4AF}"/>
                    </a:ext>
                  </a:extLst>
                </p:cNvPr>
                <p:cNvSpPr/>
                <p:nvPr/>
              </p:nvSpPr>
              <p:spPr>
                <a:xfrm>
                  <a:off x="4891090" y="1289650"/>
                  <a:ext cx="1991886" cy="1538840"/>
                </a:xfrm>
                <a:custGeom>
                  <a:avLst/>
                  <a:gdLst>
                    <a:gd name="connsiteX0" fmla="*/ 0 w 2043091"/>
                    <a:gd name="connsiteY0" fmla="*/ 261917 h 1571471"/>
                    <a:gd name="connsiteX1" fmla="*/ 261917 w 2043091"/>
                    <a:gd name="connsiteY1" fmla="*/ 0 h 1571471"/>
                    <a:gd name="connsiteX2" fmla="*/ 1781174 w 2043091"/>
                    <a:gd name="connsiteY2" fmla="*/ 0 h 1571471"/>
                    <a:gd name="connsiteX3" fmla="*/ 2043091 w 2043091"/>
                    <a:gd name="connsiteY3" fmla="*/ 261917 h 1571471"/>
                    <a:gd name="connsiteX4" fmla="*/ 2043091 w 2043091"/>
                    <a:gd name="connsiteY4" fmla="*/ 1309554 h 1571471"/>
                    <a:gd name="connsiteX5" fmla="*/ 1781174 w 2043091"/>
                    <a:gd name="connsiteY5" fmla="*/ 1571471 h 1571471"/>
                    <a:gd name="connsiteX6" fmla="*/ 261917 w 2043091"/>
                    <a:gd name="connsiteY6" fmla="*/ 1571471 h 1571471"/>
                    <a:gd name="connsiteX7" fmla="*/ 0 w 2043091"/>
                    <a:gd name="connsiteY7" fmla="*/ 1309554 h 1571471"/>
                    <a:gd name="connsiteX8" fmla="*/ 0 w 2043091"/>
                    <a:gd name="connsiteY8" fmla="*/ 261917 h 1571471"/>
                    <a:gd name="connsiteX0" fmla="*/ 0 w 2043091"/>
                    <a:gd name="connsiteY0" fmla="*/ 261917 h 1571471"/>
                    <a:gd name="connsiteX1" fmla="*/ 261917 w 2043091"/>
                    <a:gd name="connsiteY1" fmla="*/ 0 h 1571471"/>
                    <a:gd name="connsiteX2" fmla="*/ 1781174 w 2043091"/>
                    <a:gd name="connsiteY2" fmla="*/ 0 h 1571471"/>
                    <a:gd name="connsiteX3" fmla="*/ 2043091 w 2043091"/>
                    <a:gd name="connsiteY3" fmla="*/ 261917 h 1571471"/>
                    <a:gd name="connsiteX4" fmla="*/ 2043091 w 2043091"/>
                    <a:gd name="connsiteY4" fmla="*/ 1309554 h 1571471"/>
                    <a:gd name="connsiteX5" fmla="*/ 1781174 w 2043091"/>
                    <a:gd name="connsiteY5" fmla="*/ 1571471 h 1571471"/>
                    <a:gd name="connsiteX6" fmla="*/ 261917 w 2043091"/>
                    <a:gd name="connsiteY6" fmla="*/ 1571471 h 1571471"/>
                    <a:gd name="connsiteX7" fmla="*/ 0 w 2043091"/>
                    <a:gd name="connsiteY7" fmla="*/ 1309554 h 1571471"/>
                    <a:gd name="connsiteX8" fmla="*/ 0 w 2043091"/>
                    <a:gd name="connsiteY8" fmla="*/ 261917 h 1571471"/>
                    <a:gd name="connsiteX0" fmla="*/ 0 w 2043091"/>
                    <a:gd name="connsiteY0" fmla="*/ 261917 h 1571471"/>
                    <a:gd name="connsiteX1" fmla="*/ 261917 w 2043091"/>
                    <a:gd name="connsiteY1" fmla="*/ 0 h 1571471"/>
                    <a:gd name="connsiteX2" fmla="*/ 1781174 w 2043091"/>
                    <a:gd name="connsiteY2" fmla="*/ 0 h 1571471"/>
                    <a:gd name="connsiteX3" fmla="*/ 2043091 w 2043091"/>
                    <a:gd name="connsiteY3" fmla="*/ 261917 h 1571471"/>
                    <a:gd name="connsiteX4" fmla="*/ 2043091 w 2043091"/>
                    <a:gd name="connsiteY4" fmla="*/ 1309554 h 1571471"/>
                    <a:gd name="connsiteX5" fmla="*/ 1781174 w 2043091"/>
                    <a:gd name="connsiteY5" fmla="*/ 1571471 h 1571471"/>
                    <a:gd name="connsiteX6" fmla="*/ 261917 w 2043091"/>
                    <a:gd name="connsiteY6" fmla="*/ 1571471 h 1571471"/>
                    <a:gd name="connsiteX7" fmla="*/ 0 w 2043091"/>
                    <a:gd name="connsiteY7" fmla="*/ 1309554 h 1571471"/>
                    <a:gd name="connsiteX8" fmla="*/ 0 w 2043091"/>
                    <a:gd name="connsiteY8" fmla="*/ 261917 h 15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091" h="1571471">
                      <a:moveTo>
                        <a:pt x="0" y="261917"/>
                      </a:moveTo>
                      <a:cubicBezTo>
                        <a:pt x="0" y="117264"/>
                        <a:pt x="117264" y="0"/>
                        <a:pt x="261917" y="0"/>
                      </a:cubicBezTo>
                      <a:lnTo>
                        <a:pt x="1781174" y="0"/>
                      </a:lnTo>
                      <a:cubicBezTo>
                        <a:pt x="1925827" y="0"/>
                        <a:pt x="2043091" y="117264"/>
                        <a:pt x="2043091" y="261917"/>
                      </a:cubicBezTo>
                      <a:cubicBezTo>
                        <a:pt x="2043091" y="611129"/>
                        <a:pt x="1882453" y="960342"/>
                        <a:pt x="2043091" y="1309554"/>
                      </a:cubicBezTo>
                      <a:cubicBezTo>
                        <a:pt x="2043091" y="1454207"/>
                        <a:pt x="1925827" y="1571471"/>
                        <a:pt x="1781174" y="1571471"/>
                      </a:cubicBezTo>
                      <a:lnTo>
                        <a:pt x="261917" y="1571471"/>
                      </a:lnTo>
                      <a:cubicBezTo>
                        <a:pt x="117264" y="1571471"/>
                        <a:pt x="0" y="1454207"/>
                        <a:pt x="0" y="1309554"/>
                      </a:cubicBezTo>
                      <a:cubicBezTo>
                        <a:pt x="135924" y="947985"/>
                        <a:pt x="0" y="611129"/>
                        <a:pt x="0" y="261917"/>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hord 144">
                  <a:extLst>
                    <a:ext uri="{FF2B5EF4-FFF2-40B4-BE49-F238E27FC236}">
                      <a16:creationId xmlns:a16="http://schemas.microsoft.com/office/drawing/2014/main" id="{664F4388-EF94-46D6-9726-53FC7DED7FC3}"/>
                    </a:ext>
                  </a:extLst>
                </p:cNvPr>
                <p:cNvSpPr/>
                <p:nvPr/>
              </p:nvSpPr>
              <p:spPr>
                <a:xfrm rot="6541217">
                  <a:off x="5218123" y="1490823"/>
                  <a:ext cx="457200" cy="709669"/>
                </a:xfrm>
                <a:prstGeom prst="chord">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hord 145">
                  <a:extLst>
                    <a:ext uri="{FF2B5EF4-FFF2-40B4-BE49-F238E27FC236}">
                      <a16:creationId xmlns:a16="http://schemas.microsoft.com/office/drawing/2014/main" id="{C6FC5784-B9DE-4934-AE08-1373D19AC047}"/>
                    </a:ext>
                  </a:extLst>
                </p:cNvPr>
                <p:cNvSpPr/>
                <p:nvPr/>
              </p:nvSpPr>
              <p:spPr>
                <a:xfrm rot="15058783" flipH="1">
                  <a:off x="6060326" y="1484350"/>
                  <a:ext cx="457200" cy="709669"/>
                </a:xfrm>
                <a:prstGeom prst="chord">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a:extLst>
                    <a:ext uri="{FF2B5EF4-FFF2-40B4-BE49-F238E27FC236}">
                      <a16:creationId xmlns:a16="http://schemas.microsoft.com/office/drawing/2014/main" id="{E684A0B0-95FE-4A6C-AFF2-CB217F2B330A}"/>
                    </a:ext>
                  </a:extLst>
                </p:cNvPr>
                <p:cNvSpPr/>
                <p:nvPr/>
              </p:nvSpPr>
              <p:spPr>
                <a:xfrm rot="6221796">
                  <a:off x="5312334" y="1048405"/>
                  <a:ext cx="293108" cy="930981"/>
                </a:xfrm>
                <a:prstGeom prst="moon">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a:extLst>
                    <a:ext uri="{FF2B5EF4-FFF2-40B4-BE49-F238E27FC236}">
                      <a16:creationId xmlns:a16="http://schemas.microsoft.com/office/drawing/2014/main" id="{775BE3AB-3251-4F6E-8EBA-2EFD91F3AE75}"/>
                    </a:ext>
                  </a:extLst>
                </p:cNvPr>
                <p:cNvSpPr/>
                <p:nvPr/>
              </p:nvSpPr>
              <p:spPr>
                <a:xfrm rot="15378204" flipH="1">
                  <a:off x="6158535" y="1052230"/>
                  <a:ext cx="293108" cy="930981"/>
                </a:xfrm>
                <a:prstGeom prst="moon">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a:extLst>
                    <a:ext uri="{FF2B5EF4-FFF2-40B4-BE49-F238E27FC236}">
                      <a16:creationId xmlns:a16="http://schemas.microsoft.com/office/drawing/2014/main" id="{CDF11E62-90F0-4475-8588-AA233827339A}"/>
                    </a:ext>
                  </a:extLst>
                </p:cNvPr>
                <p:cNvSpPr/>
                <p:nvPr/>
              </p:nvSpPr>
              <p:spPr>
                <a:xfrm rot="16200000" flipH="1">
                  <a:off x="5709316" y="1884801"/>
                  <a:ext cx="339293" cy="1173756"/>
                </a:xfrm>
                <a:prstGeom prst="moon">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ight Triangle 86">
                <a:extLst>
                  <a:ext uri="{FF2B5EF4-FFF2-40B4-BE49-F238E27FC236}">
                    <a16:creationId xmlns:a16="http://schemas.microsoft.com/office/drawing/2014/main" id="{583F7021-AA3D-4E3D-B358-095730A9DFE7}"/>
                  </a:ext>
                </a:extLst>
              </p:cNvPr>
              <p:cNvSpPr/>
              <p:nvPr/>
            </p:nvSpPr>
            <p:spPr>
              <a:xfrm>
                <a:off x="6300756" y="2749829"/>
                <a:ext cx="1381949" cy="1221011"/>
              </a:xfrm>
              <a:custGeom>
                <a:avLst/>
                <a:gdLst>
                  <a:gd name="connsiteX0" fmla="*/ 0 w 1600200"/>
                  <a:gd name="connsiteY0" fmla="*/ 1470061 h 1470061"/>
                  <a:gd name="connsiteX1" fmla="*/ 0 w 1600200"/>
                  <a:gd name="connsiteY1" fmla="*/ 0 h 1470061"/>
                  <a:gd name="connsiteX2" fmla="*/ 1600200 w 1600200"/>
                  <a:gd name="connsiteY2" fmla="*/ 1470061 h 1470061"/>
                  <a:gd name="connsiteX3" fmla="*/ 0 w 1600200"/>
                  <a:gd name="connsiteY3" fmla="*/ 1470061 h 1470061"/>
                  <a:gd name="connsiteX0" fmla="*/ 0 w 1600200"/>
                  <a:gd name="connsiteY0" fmla="*/ 1470061 h 1470061"/>
                  <a:gd name="connsiteX1" fmla="*/ 0 w 1600200"/>
                  <a:gd name="connsiteY1" fmla="*/ 0 h 1470061"/>
                  <a:gd name="connsiteX2" fmla="*/ 1600200 w 1600200"/>
                  <a:gd name="connsiteY2" fmla="*/ 1470061 h 1470061"/>
                  <a:gd name="connsiteX3" fmla="*/ 0 w 1600200"/>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365421"/>
                  <a:gd name="connsiteY0" fmla="*/ 1470061 h 1470061"/>
                  <a:gd name="connsiteX1" fmla="*/ 0 w 1365421"/>
                  <a:gd name="connsiteY1" fmla="*/ 0 h 1470061"/>
                  <a:gd name="connsiteX2" fmla="*/ 1365421 w 1365421"/>
                  <a:gd name="connsiteY2" fmla="*/ 1432990 h 1470061"/>
                  <a:gd name="connsiteX3" fmla="*/ 0 w 1365421"/>
                  <a:gd name="connsiteY3" fmla="*/ 1470061 h 1470061"/>
                  <a:gd name="connsiteX0" fmla="*/ 0 w 1383838"/>
                  <a:gd name="connsiteY0" fmla="*/ 1470061 h 1470061"/>
                  <a:gd name="connsiteX1" fmla="*/ 0 w 1383838"/>
                  <a:gd name="connsiteY1" fmla="*/ 0 h 1470061"/>
                  <a:gd name="connsiteX2" fmla="*/ 1365421 w 1383838"/>
                  <a:gd name="connsiteY2" fmla="*/ 1432990 h 1470061"/>
                  <a:gd name="connsiteX3" fmla="*/ 0 w 1383838"/>
                  <a:gd name="connsiteY3" fmla="*/ 1470061 h 1470061"/>
                  <a:gd name="connsiteX0" fmla="*/ 0 w 1381949"/>
                  <a:gd name="connsiteY0" fmla="*/ 1470061 h 1470061"/>
                  <a:gd name="connsiteX1" fmla="*/ 0 w 1381949"/>
                  <a:gd name="connsiteY1" fmla="*/ 0 h 1470061"/>
                  <a:gd name="connsiteX2" fmla="*/ 1365421 w 1381949"/>
                  <a:gd name="connsiteY2" fmla="*/ 1432990 h 1470061"/>
                  <a:gd name="connsiteX3" fmla="*/ 0 w 1381949"/>
                  <a:gd name="connsiteY3" fmla="*/ 1470061 h 1470061"/>
                </a:gdLst>
                <a:ahLst/>
                <a:cxnLst>
                  <a:cxn ang="0">
                    <a:pos x="connsiteX0" y="connsiteY0"/>
                  </a:cxn>
                  <a:cxn ang="0">
                    <a:pos x="connsiteX1" y="connsiteY1"/>
                  </a:cxn>
                  <a:cxn ang="0">
                    <a:pos x="connsiteX2" y="connsiteY2"/>
                  </a:cxn>
                  <a:cxn ang="0">
                    <a:pos x="connsiteX3" y="connsiteY3"/>
                  </a:cxn>
                </a:cxnLst>
                <a:rect l="l" t="t" r="r" b="b"/>
                <a:pathLst>
                  <a:path w="1381949" h="1470061">
                    <a:moveTo>
                      <a:pt x="0" y="1470061"/>
                    </a:moveTo>
                    <a:lnTo>
                      <a:pt x="0" y="0"/>
                    </a:lnTo>
                    <a:cubicBezTo>
                      <a:pt x="150340" y="1033717"/>
                      <a:pt x="1548713" y="782332"/>
                      <a:pt x="1365421" y="1432990"/>
                    </a:cubicBezTo>
                    <a:lnTo>
                      <a:pt x="0" y="1470061"/>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ight Triangle 86">
                <a:extLst>
                  <a:ext uri="{FF2B5EF4-FFF2-40B4-BE49-F238E27FC236}">
                    <a16:creationId xmlns:a16="http://schemas.microsoft.com/office/drawing/2014/main" id="{F81799C2-7990-409E-BAAA-FFE6CA4B0CF3}"/>
                  </a:ext>
                </a:extLst>
              </p:cNvPr>
              <p:cNvSpPr/>
              <p:nvPr/>
            </p:nvSpPr>
            <p:spPr>
              <a:xfrm flipH="1">
                <a:off x="4108925" y="2743622"/>
                <a:ext cx="1381949" cy="1256041"/>
              </a:xfrm>
              <a:custGeom>
                <a:avLst/>
                <a:gdLst>
                  <a:gd name="connsiteX0" fmla="*/ 0 w 1600200"/>
                  <a:gd name="connsiteY0" fmla="*/ 1470061 h 1470061"/>
                  <a:gd name="connsiteX1" fmla="*/ 0 w 1600200"/>
                  <a:gd name="connsiteY1" fmla="*/ 0 h 1470061"/>
                  <a:gd name="connsiteX2" fmla="*/ 1600200 w 1600200"/>
                  <a:gd name="connsiteY2" fmla="*/ 1470061 h 1470061"/>
                  <a:gd name="connsiteX3" fmla="*/ 0 w 1600200"/>
                  <a:gd name="connsiteY3" fmla="*/ 1470061 h 1470061"/>
                  <a:gd name="connsiteX0" fmla="*/ 0 w 1600200"/>
                  <a:gd name="connsiteY0" fmla="*/ 1470061 h 1470061"/>
                  <a:gd name="connsiteX1" fmla="*/ 0 w 1600200"/>
                  <a:gd name="connsiteY1" fmla="*/ 0 h 1470061"/>
                  <a:gd name="connsiteX2" fmla="*/ 1600200 w 1600200"/>
                  <a:gd name="connsiteY2" fmla="*/ 1470061 h 1470061"/>
                  <a:gd name="connsiteX3" fmla="*/ 0 w 1600200"/>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365421"/>
                  <a:gd name="connsiteY0" fmla="*/ 1470061 h 1470061"/>
                  <a:gd name="connsiteX1" fmla="*/ 0 w 1365421"/>
                  <a:gd name="connsiteY1" fmla="*/ 0 h 1470061"/>
                  <a:gd name="connsiteX2" fmla="*/ 1365421 w 1365421"/>
                  <a:gd name="connsiteY2" fmla="*/ 1432990 h 1470061"/>
                  <a:gd name="connsiteX3" fmla="*/ 0 w 1365421"/>
                  <a:gd name="connsiteY3" fmla="*/ 1470061 h 1470061"/>
                  <a:gd name="connsiteX0" fmla="*/ 0 w 1383838"/>
                  <a:gd name="connsiteY0" fmla="*/ 1470061 h 1470061"/>
                  <a:gd name="connsiteX1" fmla="*/ 0 w 1383838"/>
                  <a:gd name="connsiteY1" fmla="*/ 0 h 1470061"/>
                  <a:gd name="connsiteX2" fmla="*/ 1365421 w 1383838"/>
                  <a:gd name="connsiteY2" fmla="*/ 1432990 h 1470061"/>
                  <a:gd name="connsiteX3" fmla="*/ 0 w 1383838"/>
                  <a:gd name="connsiteY3" fmla="*/ 1470061 h 1470061"/>
                  <a:gd name="connsiteX0" fmla="*/ 0 w 1381949"/>
                  <a:gd name="connsiteY0" fmla="*/ 1470061 h 1470061"/>
                  <a:gd name="connsiteX1" fmla="*/ 0 w 1381949"/>
                  <a:gd name="connsiteY1" fmla="*/ 0 h 1470061"/>
                  <a:gd name="connsiteX2" fmla="*/ 1365421 w 1381949"/>
                  <a:gd name="connsiteY2" fmla="*/ 1432990 h 1470061"/>
                  <a:gd name="connsiteX3" fmla="*/ 0 w 1381949"/>
                  <a:gd name="connsiteY3" fmla="*/ 1470061 h 1470061"/>
                </a:gdLst>
                <a:ahLst/>
                <a:cxnLst>
                  <a:cxn ang="0">
                    <a:pos x="connsiteX0" y="connsiteY0"/>
                  </a:cxn>
                  <a:cxn ang="0">
                    <a:pos x="connsiteX1" y="connsiteY1"/>
                  </a:cxn>
                  <a:cxn ang="0">
                    <a:pos x="connsiteX2" y="connsiteY2"/>
                  </a:cxn>
                  <a:cxn ang="0">
                    <a:pos x="connsiteX3" y="connsiteY3"/>
                  </a:cxn>
                </a:cxnLst>
                <a:rect l="l" t="t" r="r" b="b"/>
                <a:pathLst>
                  <a:path w="1381949" h="1470061">
                    <a:moveTo>
                      <a:pt x="0" y="1470061"/>
                    </a:moveTo>
                    <a:lnTo>
                      <a:pt x="0" y="0"/>
                    </a:lnTo>
                    <a:cubicBezTo>
                      <a:pt x="150340" y="1033717"/>
                      <a:pt x="1548713" y="782332"/>
                      <a:pt x="1365421" y="1432990"/>
                    </a:cubicBezTo>
                    <a:lnTo>
                      <a:pt x="0" y="1470061"/>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3AC85C63-5449-4F99-8592-3A5945B8E4D8}"/>
                  </a:ext>
                </a:extLst>
              </p:cNvPr>
              <p:cNvGrpSpPr/>
              <p:nvPr/>
            </p:nvGrpSpPr>
            <p:grpSpPr>
              <a:xfrm>
                <a:off x="5619462" y="2853026"/>
                <a:ext cx="552738" cy="1062183"/>
                <a:chOff x="1234584" y="3553428"/>
                <a:chExt cx="659542" cy="2575523"/>
              </a:xfrm>
            </p:grpSpPr>
            <p:sp>
              <p:nvSpPr>
                <p:cNvPr id="140" name="Rectangle: Rounded Corners 88">
                  <a:extLst>
                    <a:ext uri="{FF2B5EF4-FFF2-40B4-BE49-F238E27FC236}">
                      <a16:creationId xmlns:a16="http://schemas.microsoft.com/office/drawing/2014/main" id="{1BFA4611-F8DE-4FFC-9893-DDA6A79341E1}"/>
                    </a:ext>
                  </a:extLst>
                </p:cNvPr>
                <p:cNvSpPr/>
                <p:nvPr/>
              </p:nvSpPr>
              <p:spPr>
                <a:xfrm>
                  <a:off x="1234584" y="3553428"/>
                  <a:ext cx="641008" cy="2575523"/>
                </a:xfrm>
                <a:custGeom>
                  <a:avLst/>
                  <a:gdLst>
                    <a:gd name="connsiteX0" fmla="*/ 0 w 641008"/>
                    <a:gd name="connsiteY0" fmla="*/ 320504 h 1932972"/>
                    <a:gd name="connsiteX1" fmla="*/ 320504 w 641008"/>
                    <a:gd name="connsiteY1" fmla="*/ 0 h 1932972"/>
                    <a:gd name="connsiteX2" fmla="*/ 320504 w 641008"/>
                    <a:gd name="connsiteY2" fmla="*/ 0 h 1932972"/>
                    <a:gd name="connsiteX3" fmla="*/ 641008 w 641008"/>
                    <a:gd name="connsiteY3" fmla="*/ 320504 h 1932972"/>
                    <a:gd name="connsiteX4" fmla="*/ 641008 w 641008"/>
                    <a:gd name="connsiteY4" fmla="*/ 1612468 h 1932972"/>
                    <a:gd name="connsiteX5" fmla="*/ 320504 w 641008"/>
                    <a:gd name="connsiteY5" fmla="*/ 1932972 h 1932972"/>
                    <a:gd name="connsiteX6" fmla="*/ 320504 w 641008"/>
                    <a:gd name="connsiteY6" fmla="*/ 1932972 h 1932972"/>
                    <a:gd name="connsiteX7" fmla="*/ 0 w 641008"/>
                    <a:gd name="connsiteY7" fmla="*/ 1612468 h 1932972"/>
                    <a:gd name="connsiteX8" fmla="*/ 0 w 641008"/>
                    <a:gd name="connsiteY8" fmla="*/ 320504 h 1932972"/>
                    <a:gd name="connsiteX0" fmla="*/ 0 w 641008"/>
                    <a:gd name="connsiteY0" fmla="*/ 320504 h 2575523"/>
                    <a:gd name="connsiteX1" fmla="*/ 320504 w 641008"/>
                    <a:gd name="connsiteY1" fmla="*/ 0 h 2575523"/>
                    <a:gd name="connsiteX2" fmla="*/ 320504 w 641008"/>
                    <a:gd name="connsiteY2" fmla="*/ 0 h 2575523"/>
                    <a:gd name="connsiteX3" fmla="*/ 641008 w 641008"/>
                    <a:gd name="connsiteY3" fmla="*/ 320504 h 2575523"/>
                    <a:gd name="connsiteX4" fmla="*/ 641008 w 641008"/>
                    <a:gd name="connsiteY4" fmla="*/ 1612468 h 2575523"/>
                    <a:gd name="connsiteX5" fmla="*/ 320504 w 641008"/>
                    <a:gd name="connsiteY5" fmla="*/ 1932972 h 2575523"/>
                    <a:gd name="connsiteX6" fmla="*/ 308147 w 641008"/>
                    <a:gd name="connsiteY6" fmla="*/ 2575523 h 2575523"/>
                    <a:gd name="connsiteX7" fmla="*/ 0 w 641008"/>
                    <a:gd name="connsiteY7" fmla="*/ 1612468 h 2575523"/>
                    <a:gd name="connsiteX8" fmla="*/ 0 w 641008"/>
                    <a:gd name="connsiteY8" fmla="*/ 320504 h 2575523"/>
                    <a:gd name="connsiteX0" fmla="*/ 0 w 641008"/>
                    <a:gd name="connsiteY0" fmla="*/ 320504 h 2575523"/>
                    <a:gd name="connsiteX1" fmla="*/ 320504 w 641008"/>
                    <a:gd name="connsiteY1" fmla="*/ 0 h 2575523"/>
                    <a:gd name="connsiteX2" fmla="*/ 320504 w 641008"/>
                    <a:gd name="connsiteY2" fmla="*/ 0 h 2575523"/>
                    <a:gd name="connsiteX3" fmla="*/ 641008 w 641008"/>
                    <a:gd name="connsiteY3" fmla="*/ 320504 h 2575523"/>
                    <a:gd name="connsiteX4" fmla="*/ 641008 w 641008"/>
                    <a:gd name="connsiteY4" fmla="*/ 1612468 h 2575523"/>
                    <a:gd name="connsiteX5" fmla="*/ 407002 w 641008"/>
                    <a:gd name="connsiteY5" fmla="*/ 2538453 h 2575523"/>
                    <a:gd name="connsiteX6" fmla="*/ 308147 w 641008"/>
                    <a:gd name="connsiteY6" fmla="*/ 2575523 h 2575523"/>
                    <a:gd name="connsiteX7" fmla="*/ 0 w 641008"/>
                    <a:gd name="connsiteY7" fmla="*/ 1612468 h 2575523"/>
                    <a:gd name="connsiteX8" fmla="*/ 0 w 641008"/>
                    <a:gd name="connsiteY8" fmla="*/ 320504 h 257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008" h="2575523">
                      <a:moveTo>
                        <a:pt x="0" y="320504"/>
                      </a:moveTo>
                      <a:cubicBezTo>
                        <a:pt x="0" y="143495"/>
                        <a:pt x="143495" y="0"/>
                        <a:pt x="320504" y="0"/>
                      </a:cubicBezTo>
                      <a:lnTo>
                        <a:pt x="320504" y="0"/>
                      </a:lnTo>
                      <a:cubicBezTo>
                        <a:pt x="497513" y="0"/>
                        <a:pt x="641008" y="143495"/>
                        <a:pt x="641008" y="320504"/>
                      </a:cubicBezTo>
                      <a:lnTo>
                        <a:pt x="641008" y="1612468"/>
                      </a:lnTo>
                      <a:cubicBezTo>
                        <a:pt x="641008" y="1789477"/>
                        <a:pt x="584011" y="2538453"/>
                        <a:pt x="407002" y="2538453"/>
                      </a:cubicBezTo>
                      <a:lnTo>
                        <a:pt x="308147" y="2575523"/>
                      </a:lnTo>
                      <a:cubicBezTo>
                        <a:pt x="131138" y="2575523"/>
                        <a:pt x="0" y="1789477"/>
                        <a:pt x="0" y="1612468"/>
                      </a:cubicBezTo>
                      <a:lnTo>
                        <a:pt x="0" y="320504"/>
                      </a:ln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16E6E7AC-D835-4257-8DEC-501F4B852199}"/>
                    </a:ext>
                  </a:extLst>
                </p:cNvPr>
                <p:cNvCxnSpPr/>
                <p:nvPr/>
              </p:nvCxnSpPr>
              <p:spPr>
                <a:xfrm flipV="1">
                  <a:off x="1247457" y="4359328"/>
                  <a:ext cx="646669" cy="3639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8E6F241-F349-4BA6-AC30-FEEA5D009C5B}"/>
                    </a:ext>
                  </a:extLst>
                </p:cNvPr>
                <p:cNvCxnSpPr/>
                <p:nvPr/>
              </p:nvCxnSpPr>
              <p:spPr>
                <a:xfrm>
                  <a:off x="1247457" y="4810941"/>
                  <a:ext cx="628135" cy="9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3628015-ABDF-4224-8E5F-97BE48B8469F}"/>
                    </a:ext>
                  </a:extLst>
                </p:cNvPr>
                <p:cNvCxnSpPr/>
                <p:nvPr/>
              </p:nvCxnSpPr>
              <p:spPr>
                <a:xfrm>
                  <a:off x="1247456" y="5344342"/>
                  <a:ext cx="628135" cy="9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Rectangle: Rounded Corners 125">
                <a:extLst>
                  <a:ext uri="{FF2B5EF4-FFF2-40B4-BE49-F238E27FC236}">
                    <a16:creationId xmlns:a16="http://schemas.microsoft.com/office/drawing/2014/main" id="{4BED26BC-0FCF-4D25-AF06-DCC3BA2A48B0}"/>
                  </a:ext>
                </a:extLst>
              </p:cNvPr>
              <p:cNvSpPr/>
              <p:nvPr/>
            </p:nvSpPr>
            <p:spPr>
              <a:xfrm>
                <a:off x="4043218" y="4073221"/>
                <a:ext cx="3714194" cy="343737"/>
              </a:xfrm>
              <a:prstGeom prst="roundRect">
                <a:avLst>
                  <a:gd name="adj" fmla="val 50000"/>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AE652418-9A28-4FA7-96B2-40876B4BE087}"/>
                  </a:ext>
                </a:extLst>
              </p:cNvPr>
              <p:cNvSpPr/>
              <p:nvPr/>
            </p:nvSpPr>
            <p:spPr>
              <a:xfrm>
                <a:off x="3762364" y="4482278"/>
                <a:ext cx="4206245" cy="343737"/>
              </a:xfrm>
              <a:prstGeom prst="roundRect">
                <a:avLst>
                  <a:gd name="adj" fmla="val 50000"/>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D9DFF49-C628-4D1E-976C-D39B824F16B4}"/>
                  </a:ext>
                </a:extLst>
              </p:cNvPr>
              <p:cNvSpPr/>
              <p:nvPr/>
            </p:nvSpPr>
            <p:spPr>
              <a:xfrm>
                <a:off x="3512808" y="4927506"/>
                <a:ext cx="4640593" cy="683763"/>
              </a:xfrm>
              <a:custGeom>
                <a:avLst/>
                <a:gdLst>
                  <a:gd name="connsiteX0" fmla="*/ 0 w 4640593"/>
                  <a:gd name="connsiteY0" fmla="*/ 171868 h 790634"/>
                  <a:gd name="connsiteX1" fmla="*/ 0 w 4640593"/>
                  <a:gd name="connsiteY1" fmla="*/ 171868 h 790634"/>
                  <a:gd name="connsiteX2" fmla="*/ 0 w 4640593"/>
                  <a:gd name="connsiteY2" fmla="*/ 171869 h 790634"/>
                  <a:gd name="connsiteX3" fmla="*/ 171869 w 4640593"/>
                  <a:gd name="connsiteY3" fmla="*/ 0 h 790634"/>
                  <a:gd name="connsiteX4" fmla="*/ 4468724 w 4640593"/>
                  <a:gd name="connsiteY4" fmla="*/ 0 h 790634"/>
                  <a:gd name="connsiteX5" fmla="*/ 4640593 w 4640593"/>
                  <a:gd name="connsiteY5" fmla="*/ 171869 h 790634"/>
                  <a:gd name="connsiteX6" fmla="*/ 4640592 w 4640593"/>
                  <a:gd name="connsiteY6" fmla="*/ 171869 h 790634"/>
                  <a:gd name="connsiteX7" fmla="*/ 4468723 w 4640593"/>
                  <a:gd name="connsiteY7" fmla="*/ 343738 h 790634"/>
                  <a:gd name="connsiteX8" fmla="*/ 3317411 w 4640593"/>
                  <a:gd name="connsiteY8" fmla="*/ 343738 h 790634"/>
                  <a:gd name="connsiteX9" fmla="*/ 3248474 w 4640593"/>
                  <a:gd name="connsiteY9" fmla="*/ 422514 h 790634"/>
                  <a:gd name="connsiteX10" fmla="*/ 3440728 w 4640593"/>
                  <a:gd name="connsiteY10" fmla="*/ 790634 h 790634"/>
                  <a:gd name="connsiteX11" fmla="*/ 1155576 w 4640593"/>
                  <a:gd name="connsiteY11" fmla="*/ 790634 h 790634"/>
                  <a:gd name="connsiteX12" fmla="*/ 1362021 w 4640593"/>
                  <a:gd name="connsiteY12" fmla="*/ 429609 h 790634"/>
                  <a:gd name="connsiteX13" fmla="*/ 1279748 w 4640593"/>
                  <a:gd name="connsiteY13" fmla="*/ 343738 h 790634"/>
                  <a:gd name="connsiteX14" fmla="*/ 171869 w 4640593"/>
                  <a:gd name="connsiteY14" fmla="*/ 343737 h 790634"/>
                  <a:gd name="connsiteX15" fmla="*/ 13506 w 4640593"/>
                  <a:gd name="connsiteY15" fmla="*/ 238767 h 790634"/>
                  <a:gd name="connsiteX16" fmla="*/ 0 w 4640593"/>
                  <a:gd name="connsiteY16" fmla="*/ 171868 h 790634"/>
                  <a:gd name="connsiteX17" fmla="*/ 13506 w 4640593"/>
                  <a:gd name="connsiteY17" fmla="*/ 104969 h 790634"/>
                  <a:gd name="connsiteX18" fmla="*/ 171869 w 4640593"/>
                  <a:gd name="connsiteY18" fmla="*/ 0 h 790634"/>
                  <a:gd name="connsiteX0" fmla="*/ 0 w 4640593"/>
                  <a:gd name="connsiteY0" fmla="*/ 171868 h 790634"/>
                  <a:gd name="connsiteX1" fmla="*/ 0 w 4640593"/>
                  <a:gd name="connsiteY1" fmla="*/ 171868 h 790634"/>
                  <a:gd name="connsiteX2" fmla="*/ 0 w 4640593"/>
                  <a:gd name="connsiteY2" fmla="*/ 171869 h 790634"/>
                  <a:gd name="connsiteX3" fmla="*/ 0 w 4640593"/>
                  <a:gd name="connsiteY3" fmla="*/ 171868 h 790634"/>
                  <a:gd name="connsiteX4" fmla="*/ 171869 w 4640593"/>
                  <a:gd name="connsiteY4" fmla="*/ 0 h 790634"/>
                  <a:gd name="connsiteX5" fmla="*/ 4468724 w 4640593"/>
                  <a:gd name="connsiteY5" fmla="*/ 0 h 790634"/>
                  <a:gd name="connsiteX6" fmla="*/ 4640593 w 4640593"/>
                  <a:gd name="connsiteY6" fmla="*/ 171869 h 790634"/>
                  <a:gd name="connsiteX7" fmla="*/ 4640592 w 4640593"/>
                  <a:gd name="connsiteY7" fmla="*/ 171869 h 790634"/>
                  <a:gd name="connsiteX8" fmla="*/ 4468723 w 4640593"/>
                  <a:gd name="connsiteY8" fmla="*/ 343738 h 790634"/>
                  <a:gd name="connsiteX9" fmla="*/ 3317411 w 4640593"/>
                  <a:gd name="connsiteY9" fmla="*/ 343738 h 790634"/>
                  <a:gd name="connsiteX10" fmla="*/ 3248474 w 4640593"/>
                  <a:gd name="connsiteY10" fmla="*/ 422514 h 790634"/>
                  <a:gd name="connsiteX11" fmla="*/ 3440728 w 4640593"/>
                  <a:gd name="connsiteY11" fmla="*/ 790634 h 790634"/>
                  <a:gd name="connsiteX12" fmla="*/ 1155576 w 4640593"/>
                  <a:gd name="connsiteY12" fmla="*/ 790634 h 790634"/>
                  <a:gd name="connsiteX13" fmla="*/ 1362021 w 4640593"/>
                  <a:gd name="connsiteY13" fmla="*/ 429609 h 790634"/>
                  <a:gd name="connsiteX14" fmla="*/ 1242678 w 4640593"/>
                  <a:gd name="connsiteY14" fmla="*/ 333776 h 790634"/>
                  <a:gd name="connsiteX15" fmla="*/ 171869 w 4640593"/>
                  <a:gd name="connsiteY15" fmla="*/ 343737 h 790634"/>
                  <a:gd name="connsiteX16" fmla="*/ 13506 w 4640593"/>
                  <a:gd name="connsiteY16" fmla="*/ 238767 h 790634"/>
                  <a:gd name="connsiteX17" fmla="*/ 0 w 4640593"/>
                  <a:gd name="connsiteY17" fmla="*/ 171868 h 790634"/>
                  <a:gd name="connsiteX18" fmla="*/ 13506 w 4640593"/>
                  <a:gd name="connsiteY18" fmla="*/ 104969 h 790634"/>
                  <a:gd name="connsiteX19" fmla="*/ 171869 w 4640593"/>
                  <a:gd name="connsiteY19" fmla="*/ 0 h 790634"/>
                  <a:gd name="connsiteX0" fmla="*/ 0 w 4640593"/>
                  <a:gd name="connsiteY0" fmla="*/ 171868 h 790634"/>
                  <a:gd name="connsiteX1" fmla="*/ 0 w 4640593"/>
                  <a:gd name="connsiteY1" fmla="*/ 171868 h 790634"/>
                  <a:gd name="connsiteX2" fmla="*/ 0 w 4640593"/>
                  <a:gd name="connsiteY2" fmla="*/ 171869 h 790634"/>
                  <a:gd name="connsiteX3" fmla="*/ 0 w 4640593"/>
                  <a:gd name="connsiteY3" fmla="*/ 171868 h 790634"/>
                  <a:gd name="connsiteX4" fmla="*/ 171869 w 4640593"/>
                  <a:gd name="connsiteY4" fmla="*/ 0 h 790634"/>
                  <a:gd name="connsiteX5" fmla="*/ 4468724 w 4640593"/>
                  <a:gd name="connsiteY5" fmla="*/ 0 h 790634"/>
                  <a:gd name="connsiteX6" fmla="*/ 4640593 w 4640593"/>
                  <a:gd name="connsiteY6" fmla="*/ 171869 h 790634"/>
                  <a:gd name="connsiteX7" fmla="*/ 4640592 w 4640593"/>
                  <a:gd name="connsiteY7" fmla="*/ 171869 h 790634"/>
                  <a:gd name="connsiteX8" fmla="*/ 4468723 w 4640593"/>
                  <a:gd name="connsiteY8" fmla="*/ 343738 h 790634"/>
                  <a:gd name="connsiteX9" fmla="*/ 3317411 w 4640593"/>
                  <a:gd name="connsiteY9" fmla="*/ 343738 h 790634"/>
                  <a:gd name="connsiteX10" fmla="*/ 3248474 w 4640593"/>
                  <a:gd name="connsiteY10" fmla="*/ 422514 h 790634"/>
                  <a:gd name="connsiteX11" fmla="*/ 3440728 w 4640593"/>
                  <a:gd name="connsiteY11" fmla="*/ 790634 h 790634"/>
                  <a:gd name="connsiteX12" fmla="*/ 1155576 w 4640593"/>
                  <a:gd name="connsiteY12" fmla="*/ 790634 h 790634"/>
                  <a:gd name="connsiteX13" fmla="*/ 1362021 w 4640593"/>
                  <a:gd name="connsiteY13" fmla="*/ 429609 h 790634"/>
                  <a:gd name="connsiteX14" fmla="*/ 1242678 w 4640593"/>
                  <a:gd name="connsiteY14" fmla="*/ 333776 h 790634"/>
                  <a:gd name="connsiteX15" fmla="*/ 171869 w 4640593"/>
                  <a:gd name="connsiteY15" fmla="*/ 343737 h 790634"/>
                  <a:gd name="connsiteX16" fmla="*/ 13506 w 4640593"/>
                  <a:gd name="connsiteY16" fmla="*/ 238767 h 790634"/>
                  <a:gd name="connsiteX17" fmla="*/ 0 w 4640593"/>
                  <a:gd name="connsiteY17" fmla="*/ 171868 h 790634"/>
                  <a:gd name="connsiteX18" fmla="*/ 13506 w 4640593"/>
                  <a:gd name="connsiteY18" fmla="*/ 104969 h 790634"/>
                  <a:gd name="connsiteX19" fmla="*/ 171869 w 4640593"/>
                  <a:gd name="connsiteY19" fmla="*/ 0 h 790634"/>
                  <a:gd name="connsiteX0" fmla="*/ 0 w 4640593"/>
                  <a:gd name="connsiteY0" fmla="*/ 171868 h 790634"/>
                  <a:gd name="connsiteX1" fmla="*/ 0 w 4640593"/>
                  <a:gd name="connsiteY1" fmla="*/ 171868 h 790634"/>
                  <a:gd name="connsiteX2" fmla="*/ 0 w 4640593"/>
                  <a:gd name="connsiteY2" fmla="*/ 171869 h 790634"/>
                  <a:gd name="connsiteX3" fmla="*/ 0 w 4640593"/>
                  <a:gd name="connsiteY3" fmla="*/ 171868 h 790634"/>
                  <a:gd name="connsiteX4" fmla="*/ 171869 w 4640593"/>
                  <a:gd name="connsiteY4" fmla="*/ 0 h 790634"/>
                  <a:gd name="connsiteX5" fmla="*/ 4468724 w 4640593"/>
                  <a:gd name="connsiteY5" fmla="*/ 0 h 790634"/>
                  <a:gd name="connsiteX6" fmla="*/ 4640593 w 4640593"/>
                  <a:gd name="connsiteY6" fmla="*/ 171869 h 790634"/>
                  <a:gd name="connsiteX7" fmla="*/ 4640592 w 4640593"/>
                  <a:gd name="connsiteY7" fmla="*/ 171869 h 790634"/>
                  <a:gd name="connsiteX8" fmla="*/ 4468723 w 4640593"/>
                  <a:gd name="connsiteY8" fmla="*/ 343738 h 790634"/>
                  <a:gd name="connsiteX9" fmla="*/ 3317411 w 4640593"/>
                  <a:gd name="connsiteY9" fmla="*/ 343738 h 790634"/>
                  <a:gd name="connsiteX10" fmla="*/ 3248474 w 4640593"/>
                  <a:gd name="connsiteY10" fmla="*/ 422514 h 790634"/>
                  <a:gd name="connsiteX11" fmla="*/ 3440728 w 4640593"/>
                  <a:gd name="connsiteY11" fmla="*/ 790634 h 790634"/>
                  <a:gd name="connsiteX12" fmla="*/ 1402711 w 4640593"/>
                  <a:gd name="connsiteY12" fmla="*/ 760747 h 790634"/>
                  <a:gd name="connsiteX13" fmla="*/ 1362021 w 4640593"/>
                  <a:gd name="connsiteY13" fmla="*/ 429609 h 790634"/>
                  <a:gd name="connsiteX14" fmla="*/ 1242678 w 4640593"/>
                  <a:gd name="connsiteY14" fmla="*/ 333776 h 790634"/>
                  <a:gd name="connsiteX15" fmla="*/ 171869 w 4640593"/>
                  <a:gd name="connsiteY15" fmla="*/ 343737 h 790634"/>
                  <a:gd name="connsiteX16" fmla="*/ 13506 w 4640593"/>
                  <a:gd name="connsiteY16" fmla="*/ 238767 h 790634"/>
                  <a:gd name="connsiteX17" fmla="*/ 0 w 4640593"/>
                  <a:gd name="connsiteY17" fmla="*/ 171868 h 790634"/>
                  <a:gd name="connsiteX18" fmla="*/ 13506 w 4640593"/>
                  <a:gd name="connsiteY18" fmla="*/ 104969 h 790634"/>
                  <a:gd name="connsiteX19" fmla="*/ 171869 w 4640593"/>
                  <a:gd name="connsiteY19" fmla="*/ 0 h 790634"/>
                  <a:gd name="connsiteX0" fmla="*/ 0 w 4640593"/>
                  <a:gd name="connsiteY0" fmla="*/ 171868 h 770710"/>
                  <a:gd name="connsiteX1" fmla="*/ 0 w 4640593"/>
                  <a:gd name="connsiteY1" fmla="*/ 171868 h 770710"/>
                  <a:gd name="connsiteX2" fmla="*/ 0 w 4640593"/>
                  <a:gd name="connsiteY2" fmla="*/ 171869 h 770710"/>
                  <a:gd name="connsiteX3" fmla="*/ 0 w 4640593"/>
                  <a:gd name="connsiteY3" fmla="*/ 171868 h 770710"/>
                  <a:gd name="connsiteX4" fmla="*/ 171869 w 4640593"/>
                  <a:gd name="connsiteY4" fmla="*/ 0 h 770710"/>
                  <a:gd name="connsiteX5" fmla="*/ 4468724 w 4640593"/>
                  <a:gd name="connsiteY5" fmla="*/ 0 h 770710"/>
                  <a:gd name="connsiteX6" fmla="*/ 4640593 w 4640593"/>
                  <a:gd name="connsiteY6" fmla="*/ 171869 h 770710"/>
                  <a:gd name="connsiteX7" fmla="*/ 4640592 w 4640593"/>
                  <a:gd name="connsiteY7" fmla="*/ 171869 h 770710"/>
                  <a:gd name="connsiteX8" fmla="*/ 4468723 w 4640593"/>
                  <a:gd name="connsiteY8" fmla="*/ 343738 h 770710"/>
                  <a:gd name="connsiteX9" fmla="*/ 3317411 w 4640593"/>
                  <a:gd name="connsiteY9" fmla="*/ 343738 h 770710"/>
                  <a:gd name="connsiteX10" fmla="*/ 3248474 w 4640593"/>
                  <a:gd name="connsiteY10" fmla="*/ 422514 h 770710"/>
                  <a:gd name="connsiteX11" fmla="*/ 3218307 w 4640593"/>
                  <a:gd name="connsiteY11" fmla="*/ 770710 h 770710"/>
                  <a:gd name="connsiteX12" fmla="*/ 1402711 w 4640593"/>
                  <a:gd name="connsiteY12" fmla="*/ 760747 h 770710"/>
                  <a:gd name="connsiteX13" fmla="*/ 1362021 w 4640593"/>
                  <a:gd name="connsiteY13" fmla="*/ 429609 h 770710"/>
                  <a:gd name="connsiteX14" fmla="*/ 1242678 w 4640593"/>
                  <a:gd name="connsiteY14" fmla="*/ 333776 h 770710"/>
                  <a:gd name="connsiteX15" fmla="*/ 171869 w 4640593"/>
                  <a:gd name="connsiteY15" fmla="*/ 343737 h 770710"/>
                  <a:gd name="connsiteX16" fmla="*/ 13506 w 4640593"/>
                  <a:gd name="connsiteY16" fmla="*/ 238767 h 770710"/>
                  <a:gd name="connsiteX17" fmla="*/ 0 w 4640593"/>
                  <a:gd name="connsiteY17" fmla="*/ 171868 h 770710"/>
                  <a:gd name="connsiteX18" fmla="*/ 13506 w 4640593"/>
                  <a:gd name="connsiteY18" fmla="*/ 104969 h 770710"/>
                  <a:gd name="connsiteX19" fmla="*/ 171869 w 4640593"/>
                  <a:gd name="connsiteY19" fmla="*/ 0 h 77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40593" h="770710">
                    <a:moveTo>
                      <a:pt x="0" y="171868"/>
                    </a:moveTo>
                    <a:lnTo>
                      <a:pt x="0" y="171868"/>
                    </a:lnTo>
                    <a:lnTo>
                      <a:pt x="0" y="171869"/>
                    </a:lnTo>
                    <a:lnTo>
                      <a:pt x="0" y="171868"/>
                    </a:lnTo>
                    <a:close/>
                    <a:moveTo>
                      <a:pt x="171869" y="0"/>
                    </a:moveTo>
                    <a:lnTo>
                      <a:pt x="4468724" y="0"/>
                    </a:lnTo>
                    <a:cubicBezTo>
                      <a:pt x="4563645" y="0"/>
                      <a:pt x="4640593" y="76948"/>
                      <a:pt x="4640593" y="171869"/>
                    </a:cubicBezTo>
                    <a:lnTo>
                      <a:pt x="4640592" y="171869"/>
                    </a:lnTo>
                    <a:cubicBezTo>
                      <a:pt x="4640592" y="266790"/>
                      <a:pt x="4563644" y="343738"/>
                      <a:pt x="4468723" y="343738"/>
                    </a:cubicBezTo>
                    <a:lnTo>
                      <a:pt x="3317411" y="343738"/>
                    </a:lnTo>
                    <a:lnTo>
                      <a:pt x="3248474" y="422514"/>
                    </a:lnTo>
                    <a:cubicBezTo>
                      <a:pt x="3128076" y="609080"/>
                      <a:pt x="3184970" y="637360"/>
                      <a:pt x="3218307" y="770710"/>
                    </a:cubicBezTo>
                    <a:lnTo>
                      <a:pt x="1402711" y="760747"/>
                    </a:lnTo>
                    <a:cubicBezTo>
                      <a:pt x="1436049" y="627397"/>
                      <a:pt x="1506070" y="628001"/>
                      <a:pt x="1362021" y="429609"/>
                    </a:cubicBezTo>
                    <a:lnTo>
                      <a:pt x="1242678" y="333776"/>
                    </a:lnTo>
                    <a:lnTo>
                      <a:pt x="171869" y="343737"/>
                    </a:lnTo>
                    <a:cubicBezTo>
                      <a:pt x="100678" y="343737"/>
                      <a:pt x="39597" y="300454"/>
                      <a:pt x="13506" y="238767"/>
                    </a:cubicBezTo>
                    <a:lnTo>
                      <a:pt x="0" y="171868"/>
                    </a:lnTo>
                    <a:lnTo>
                      <a:pt x="13506" y="104969"/>
                    </a:lnTo>
                    <a:cubicBezTo>
                      <a:pt x="39597" y="43283"/>
                      <a:pt x="100678" y="0"/>
                      <a:pt x="171869" y="0"/>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7FC843E6-419E-44C7-8A35-A13C15CDEC49}"/>
                  </a:ext>
                </a:extLst>
              </p:cNvPr>
              <p:cNvGrpSpPr/>
              <p:nvPr/>
            </p:nvGrpSpPr>
            <p:grpSpPr>
              <a:xfrm>
                <a:off x="3477389" y="5335539"/>
                <a:ext cx="1347675" cy="672779"/>
                <a:chOff x="697763" y="4648200"/>
                <a:chExt cx="1347675" cy="521438"/>
              </a:xfrm>
            </p:grpSpPr>
            <p:sp>
              <p:nvSpPr>
                <p:cNvPr id="136" name="Flowchart: Delay 135">
                  <a:extLst>
                    <a:ext uri="{FF2B5EF4-FFF2-40B4-BE49-F238E27FC236}">
                      <a16:creationId xmlns:a16="http://schemas.microsoft.com/office/drawing/2014/main" id="{CCF04E94-9D17-43C0-8C3A-ECDABCEBD4F5}"/>
                    </a:ext>
                  </a:extLst>
                </p:cNvPr>
                <p:cNvSpPr/>
                <p:nvPr/>
              </p:nvSpPr>
              <p:spPr>
                <a:xfrm rot="16200000">
                  <a:off x="1110882" y="4235081"/>
                  <a:ext cx="521438" cy="1347675"/>
                </a:xfrm>
                <a:prstGeom prst="flowChartDelay">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a:extLst>
                    <a:ext uri="{FF2B5EF4-FFF2-40B4-BE49-F238E27FC236}">
                      <a16:creationId xmlns:a16="http://schemas.microsoft.com/office/drawing/2014/main" id="{7691F6B9-C14C-4030-A00C-0E53D49528D4}"/>
                    </a:ext>
                  </a:extLst>
                </p:cNvPr>
                <p:cNvCxnSpPr/>
                <p:nvPr/>
              </p:nvCxnSpPr>
              <p:spPr>
                <a:xfrm>
                  <a:off x="9906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615F733-71FC-4BAC-BB9E-60835482EE0B}"/>
                    </a:ext>
                  </a:extLst>
                </p:cNvPr>
                <p:cNvCxnSpPr/>
                <p:nvPr/>
              </p:nvCxnSpPr>
              <p:spPr>
                <a:xfrm>
                  <a:off x="13716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F0CA7E4-5733-46BC-ADC6-EC0FEDF73769}"/>
                    </a:ext>
                  </a:extLst>
                </p:cNvPr>
                <p:cNvCxnSpPr/>
                <p:nvPr/>
              </p:nvCxnSpPr>
              <p:spPr>
                <a:xfrm>
                  <a:off x="16764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640C54C2-88C0-45DB-A892-5B0DDF64F600}"/>
                  </a:ext>
                </a:extLst>
              </p:cNvPr>
              <p:cNvGrpSpPr/>
              <p:nvPr/>
            </p:nvGrpSpPr>
            <p:grpSpPr>
              <a:xfrm>
                <a:off x="6841144" y="5355077"/>
                <a:ext cx="1347675" cy="653240"/>
                <a:chOff x="697763" y="4648200"/>
                <a:chExt cx="1347675" cy="521438"/>
              </a:xfrm>
            </p:grpSpPr>
            <p:sp>
              <p:nvSpPr>
                <p:cNvPr id="132" name="Flowchart: Delay 131">
                  <a:extLst>
                    <a:ext uri="{FF2B5EF4-FFF2-40B4-BE49-F238E27FC236}">
                      <a16:creationId xmlns:a16="http://schemas.microsoft.com/office/drawing/2014/main" id="{01846929-1725-42BF-8C95-1870B7DF0B16}"/>
                    </a:ext>
                  </a:extLst>
                </p:cNvPr>
                <p:cNvSpPr/>
                <p:nvPr/>
              </p:nvSpPr>
              <p:spPr>
                <a:xfrm rot="16200000">
                  <a:off x="1110882" y="4235081"/>
                  <a:ext cx="521438" cy="1347675"/>
                </a:xfrm>
                <a:prstGeom prst="flowChartDelay">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a:extLst>
                    <a:ext uri="{FF2B5EF4-FFF2-40B4-BE49-F238E27FC236}">
                      <a16:creationId xmlns:a16="http://schemas.microsoft.com/office/drawing/2014/main" id="{5CAF7D0F-D6E8-4590-BCA4-9674D1B79333}"/>
                    </a:ext>
                  </a:extLst>
                </p:cNvPr>
                <p:cNvCxnSpPr/>
                <p:nvPr/>
              </p:nvCxnSpPr>
              <p:spPr>
                <a:xfrm>
                  <a:off x="9906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F7AD4FB-8A3D-4A21-A475-C503D728E5B4}"/>
                    </a:ext>
                  </a:extLst>
                </p:cNvPr>
                <p:cNvCxnSpPr/>
                <p:nvPr/>
              </p:nvCxnSpPr>
              <p:spPr>
                <a:xfrm>
                  <a:off x="13716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6378D6E-584A-4577-9C6E-03AE5352833F}"/>
                    </a:ext>
                  </a:extLst>
                </p:cNvPr>
                <p:cNvCxnSpPr/>
                <p:nvPr/>
              </p:nvCxnSpPr>
              <p:spPr>
                <a:xfrm>
                  <a:off x="16764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1" name="Rectangle: Rounded Corners 130">
                <a:extLst>
                  <a:ext uri="{FF2B5EF4-FFF2-40B4-BE49-F238E27FC236}">
                    <a16:creationId xmlns:a16="http://schemas.microsoft.com/office/drawing/2014/main" id="{65A0118D-C427-41A1-BDEA-48FF0EF3FE6D}"/>
                  </a:ext>
                </a:extLst>
              </p:cNvPr>
              <p:cNvSpPr/>
              <p:nvPr/>
            </p:nvSpPr>
            <p:spPr>
              <a:xfrm>
                <a:off x="5068276" y="5664582"/>
                <a:ext cx="1478737" cy="343737"/>
              </a:xfrm>
              <a:prstGeom prst="roundRect">
                <a:avLst>
                  <a:gd name="adj" fmla="val 32026"/>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034FD251-829D-49B5-9299-2754E2CF933C}"/>
                </a:ext>
              </a:extLst>
            </p:cNvPr>
            <p:cNvGrpSpPr/>
            <p:nvPr/>
          </p:nvGrpSpPr>
          <p:grpSpPr>
            <a:xfrm>
              <a:off x="969899" y="2207002"/>
              <a:ext cx="674153" cy="823193"/>
              <a:chOff x="3477389" y="255303"/>
              <a:chExt cx="4711430" cy="5753016"/>
            </a:xfrm>
          </p:grpSpPr>
          <p:grpSp>
            <p:nvGrpSpPr>
              <p:cNvPr id="72" name="Group 71">
                <a:extLst>
                  <a:ext uri="{FF2B5EF4-FFF2-40B4-BE49-F238E27FC236}">
                    <a16:creationId xmlns:a16="http://schemas.microsoft.com/office/drawing/2014/main" id="{8B2D5E95-E5BE-40F0-9E66-DD0DC1B7FF36}"/>
                  </a:ext>
                </a:extLst>
              </p:cNvPr>
              <p:cNvGrpSpPr/>
              <p:nvPr/>
            </p:nvGrpSpPr>
            <p:grpSpPr>
              <a:xfrm>
                <a:off x="4865663" y="255303"/>
                <a:ext cx="2032651" cy="984849"/>
                <a:chOff x="2888907" y="4010627"/>
                <a:chExt cx="2473626" cy="984849"/>
              </a:xfrm>
            </p:grpSpPr>
            <p:sp>
              <p:nvSpPr>
                <p:cNvPr id="115" name="Flowchart: Stored Data 114">
                  <a:extLst>
                    <a:ext uri="{FF2B5EF4-FFF2-40B4-BE49-F238E27FC236}">
                      <a16:creationId xmlns:a16="http://schemas.microsoft.com/office/drawing/2014/main" id="{42BE06A8-D3DE-4486-A6D8-C6FABD03CADD}"/>
                    </a:ext>
                  </a:extLst>
                </p:cNvPr>
                <p:cNvSpPr/>
                <p:nvPr/>
              </p:nvSpPr>
              <p:spPr>
                <a:xfrm rot="5400000">
                  <a:off x="3633295" y="3266239"/>
                  <a:ext cx="984849" cy="2473626"/>
                </a:xfrm>
                <a:prstGeom prst="flowChartOnlineStorage">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20201C33-7F6E-4DA0-BEC2-21477469AA2F}"/>
                    </a:ext>
                  </a:extLst>
                </p:cNvPr>
                <p:cNvCxnSpPr>
                  <a:stCxn id="115" idx="1"/>
                  <a:endCxn id="115" idx="3"/>
                </p:cNvCxnSpPr>
                <p:nvPr/>
              </p:nvCxnSpPr>
              <p:spPr>
                <a:xfrm>
                  <a:off x="4125720" y="4010628"/>
                  <a:ext cx="0" cy="8207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04F59A6-EDF0-4E69-9FFA-F835F8D64304}"/>
                    </a:ext>
                  </a:extLst>
                </p:cNvPr>
                <p:cNvCxnSpPr/>
                <p:nvPr/>
              </p:nvCxnSpPr>
              <p:spPr>
                <a:xfrm>
                  <a:off x="4724400" y="4010628"/>
                  <a:ext cx="0" cy="8207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6DFBBF6-24A3-4F00-A85A-B3567E189D28}"/>
                    </a:ext>
                  </a:extLst>
                </p:cNvPr>
                <p:cNvCxnSpPr/>
                <p:nvPr/>
              </p:nvCxnSpPr>
              <p:spPr>
                <a:xfrm>
                  <a:off x="3456396" y="4010628"/>
                  <a:ext cx="0" cy="8207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0BDC193C-5595-41BF-8330-66DE4458A24C}"/>
                  </a:ext>
                </a:extLst>
              </p:cNvPr>
              <p:cNvGrpSpPr/>
              <p:nvPr/>
            </p:nvGrpSpPr>
            <p:grpSpPr>
              <a:xfrm rot="604730">
                <a:off x="3717300" y="579129"/>
                <a:ext cx="1560150" cy="2676651"/>
                <a:chOff x="2694741" y="3733800"/>
                <a:chExt cx="1420661" cy="2064437"/>
              </a:xfrm>
            </p:grpSpPr>
            <p:sp>
              <p:nvSpPr>
                <p:cNvPr id="109" name="Trapezoid 59">
                  <a:extLst>
                    <a:ext uri="{FF2B5EF4-FFF2-40B4-BE49-F238E27FC236}">
                      <a16:creationId xmlns:a16="http://schemas.microsoft.com/office/drawing/2014/main" id="{A7131A54-5994-4846-9C4A-0EE896CEE508}"/>
                    </a:ext>
                  </a:extLst>
                </p:cNvPr>
                <p:cNvSpPr/>
                <p:nvPr/>
              </p:nvSpPr>
              <p:spPr>
                <a:xfrm>
                  <a:off x="2694741" y="3733800"/>
                  <a:ext cx="1420661" cy="2064437"/>
                </a:xfrm>
                <a:custGeom>
                  <a:avLst/>
                  <a:gdLst>
                    <a:gd name="connsiteX0" fmla="*/ 0 w 1420661"/>
                    <a:gd name="connsiteY0" fmla="*/ 1676400 h 1676400"/>
                    <a:gd name="connsiteX1" fmla="*/ 664088 w 1420661"/>
                    <a:gd name="connsiteY1" fmla="*/ 0 h 1676400"/>
                    <a:gd name="connsiteX2" fmla="*/ 756573 w 1420661"/>
                    <a:gd name="connsiteY2" fmla="*/ 0 h 1676400"/>
                    <a:gd name="connsiteX3" fmla="*/ 1420661 w 1420661"/>
                    <a:gd name="connsiteY3" fmla="*/ 1676400 h 1676400"/>
                    <a:gd name="connsiteX4" fmla="*/ 0 w 1420661"/>
                    <a:gd name="connsiteY4" fmla="*/ 1676400 h 1676400"/>
                    <a:gd name="connsiteX0" fmla="*/ 0 w 1420661"/>
                    <a:gd name="connsiteY0" fmla="*/ 1676400 h 2132227"/>
                    <a:gd name="connsiteX1" fmla="*/ 664088 w 1420661"/>
                    <a:gd name="connsiteY1" fmla="*/ 0 h 2132227"/>
                    <a:gd name="connsiteX2" fmla="*/ 756573 w 1420661"/>
                    <a:gd name="connsiteY2" fmla="*/ 0 h 2132227"/>
                    <a:gd name="connsiteX3" fmla="*/ 1420661 w 1420661"/>
                    <a:gd name="connsiteY3" fmla="*/ 1676400 h 2132227"/>
                    <a:gd name="connsiteX4" fmla="*/ 0 w 1420661"/>
                    <a:gd name="connsiteY4" fmla="*/ 1676400 h 2132227"/>
                    <a:gd name="connsiteX0" fmla="*/ 0 w 1420661"/>
                    <a:gd name="connsiteY0" fmla="*/ 1676400 h 2064437"/>
                    <a:gd name="connsiteX1" fmla="*/ 664088 w 1420661"/>
                    <a:gd name="connsiteY1" fmla="*/ 0 h 2064437"/>
                    <a:gd name="connsiteX2" fmla="*/ 756573 w 1420661"/>
                    <a:gd name="connsiteY2" fmla="*/ 0 h 2064437"/>
                    <a:gd name="connsiteX3" fmla="*/ 1420661 w 1420661"/>
                    <a:gd name="connsiteY3" fmla="*/ 1676400 h 2064437"/>
                    <a:gd name="connsiteX4" fmla="*/ 0 w 1420661"/>
                    <a:gd name="connsiteY4" fmla="*/ 1676400 h 2064437"/>
                    <a:gd name="connsiteX0" fmla="*/ 0 w 1420661"/>
                    <a:gd name="connsiteY0" fmla="*/ 1676400 h 2064437"/>
                    <a:gd name="connsiteX1" fmla="*/ 664088 w 1420661"/>
                    <a:gd name="connsiteY1" fmla="*/ 0 h 2064437"/>
                    <a:gd name="connsiteX2" fmla="*/ 756573 w 1420661"/>
                    <a:gd name="connsiteY2" fmla="*/ 0 h 2064437"/>
                    <a:gd name="connsiteX3" fmla="*/ 1420661 w 1420661"/>
                    <a:gd name="connsiteY3" fmla="*/ 1676400 h 2064437"/>
                    <a:gd name="connsiteX4" fmla="*/ 0 w 1420661"/>
                    <a:gd name="connsiteY4" fmla="*/ 1676400 h 206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661" h="2064437">
                      <a:moveTo>
                        <a:pt x="0" y="1676400"/>
                      </a:moveTo>
                      <a:lnTo>
                        <a:pt x="664088" y="0"/>
                      </a:lnTo>
                      <a:lnTo>
                        <a:pt x="756573" y="0"/>
                      </a:lnTo>
                      <a:cubicBezTo>
                        <a:pt x="977936" y="558800"/>
                        <a:pt x="828596" y="1377092"/>
                        <a:pt x="1420661" y="1676400"/>
                      </a:cubicBezTo>
                      <a:cubicBezTo>
                        <a:pt x="761756" y="2702011"/>
                        <a:pt x="807187" y="1330411"/>
                        <a:pt x="0" y="1676400"/>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CD8A1F4A-8B1F-4E6F-9360-A5D7E7795A31}"/>
                    </a:ext>
                  </a:extLst>
                </p:cNvPr>
                <p:cNvCxnSpPr/>
                <p:nvPr/>
              </p:nvCxnSpPr>
              <p:spPr>
                <a:xfrm>
                  <a:off x="3200400" y="4114800"/>
                  <a:ext cx="3515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0E6DFE3-B5AD-41B8-B607-FF7584FCC059}"/>
                    </a:ext>
                  </a:extLst>
                </p:cNvPr>
                <p:cNvCxnSpPr/>
                <p:nvPr/>
              </p:nvCxnSpPr>
              <p:spPr>
                <a:xfrm>
                  <a:off x="3096109" y="4419600"/>
                  <a:ext cx="4558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62C6AC6-0261-4AD0-8DA9-62723C2C608D}"/>
                    </a:ext>
                  </a:extLst>
                </p:cNvPr>
                <p:cNvCxnSpPr/>
                <p:nvPr/>
              </p:nvCxnSpPr>
              <p:spPr>
                <a:xfrm>
                  <a:off x="2942391" y="4766018"/>
                  <a:ext cx="7109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C083E2D-0B71-496A-A5E4-99342537C85E}"/>
                    </a:ext>
                  </a:extLst>
                </p:cNvPr>
                <p:cNvCxnSpPr/>
                <p:nvPr/>
              </p:nvCxnSpPr>
              <p:spPr>
                <a:xfrm>
                  <a:off x="2816023" y="5105400"/>
                  <a:ext cx="10217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339A78E-94A5-4D03-8733-A2C9B6A3E753}"/>
                    </a:ext>
                  </a:extLst>
                </p:cNvPr>
                <p:cNvCxnSpPr/>
                <p:nvPr/>
              </p:nvCxnSpPr>
              <p:spPr>
                <a:xfrm>
                  <a:off x="3200400" y="5410200"/>
                  <a:ext cx="8839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3B175CA6-3726-4267-A5EA-0FBA90724130}"/>
                  </a:ext>
                </a:extLst>
              </p:cNvPr>
              <p:cNvGrpSpPr/>
              <p:nvPr/>
            </p:nvGrpSpPr>
            <p:grpSpPr>
              <a:xfrm rot="20995270" flipH="1">
                <a:off x="6471667" y="610973"/>
                <a:ext cx="1566732" cy="2571753"/>
                <a:chOff x="2694741" y="3733800"/>
                <a:chExt cx="1420661" cy="2064437"/>
              </a:xfrm>
            </p:grpSpPr>
            <p:sp>
              <p:nvSpPr>
                <p:cNvPr id="103" name="Trapezoid 59">
                  <a:extLst>
                    <a:ext uri="{FF2B5EF4-FFF2-40B4-BE49-F238E27FC236}">
                      <a16:creationId xmlns:a16="http://schemas.microsoft.com/office/drawing/2014/main" id="{54C9A05B-4832-4B56-B4E5-BFE04764CCE2}"/>
                    </a:ext>
                  </a:extLst>
                </p:cNvPr>
                <p:cNvSpPr/>
                <p:nvPr/>
              </p:nvSpPr>
              <p:spPr>
                <a:xfrm>
                  <a:off x="2694741" y="3733800"/>
                  <a:ext cx="1420661" cy="2064437"/>
                </a:xfrm>
                <a:custGeom>
                  <a:avLst/>
                  <a:gdLst>
                    <a:gd name="connsiteX0" fmla="*/ 0 w 1420661"/>
                    <a:gd name="connsiteY0" fmla="*/ 1676400 h 1676400"/>
                    <a:gd name="connsiteX1" fmla="*/ 664088 w 1420661"/>
                    <a:gd name="connsiteY1" fmla="*/ 0 h 1676400"/>
                    <a:gd name="connsiteX2" fmla="*/ 756573 w 1420661"/>
                    <a:gd name="connsiteY2" fmla="*/ 0 h 1676400"/>
                    <a:gd name="connsiteX3" fmla="*/ 1420661 w 1420661"/>
                    <a:gd name="connsiteY3" fmla="*/ 1676400 h 1676400"/>
                    <a:gd name="connsiteX4" fmla="*/ 0 w 1420661"/>
                    <a:gd name="connsiteY4" fmla="*/ 1676400 h 1676400"/>
                    <a:gd name="connsiteX0" fmla="*/ 0 w 1420661"/>
                    <a:gd name="connsiteY0" fmla="*/ 1676400 h 2132227"/>
                    <a:gd name="connsiteX1" fmla="*/ 664088 w 1420661"/>
                    <a:gd name="connsiteY1" fmla="*/ 0 h 2132227"/>
                    <a:gd name="connsiteX2" fmla="*/ 756573 w 1420661"/>
                    <a:gd name="connsiteY2" fmla="*/ 0 h 2132227"/>
                    <a:gd name="connsiteX3" fmla="*/ 1420661 w 1420661"/>
                    <a:gd name="connsiteY3" fmla="*/ 1676400 h 2132227"/>
                    <a:gd name="connsiteX4" fmla="*/ 0 w 1420661"/>
                    <a:gd name="connsiteY4" fmla="*/ 1676400 h 2132227"/>
                    <a:gd name="connsiteX0" fmla="*/ 0 w 1420661"/>
                    <a:gd name="connsiteY0" fmla="*/ 1676400 h 2064437"/>
                    <a:gd name="connsiteX1" fmla="*/ 664088 w 1420661"/>
                    <a:gd name="connsiteY1" fmla="*/ 0 h 2064437"/>
                    <a:gd name="connsiteX2" fmla="*/ 756573 w 1420661"/>
                    <a:gd name="connsiteY2" fmla="*/ 0 h 2064437"/>
                    <a:gd name="connsiteX3" fmla="*/ 1420661 w 1420661"/>
                    <a:gd name="connsiteY3" fmla="*/ 1676400 h 2064437"/>
                    <a:gd name="connsiteX4" fmla="*/ 0 w 1420661"/>
                    <a:gd name="connsiteY4" fmla="*/ 1676400 h 2064437"/>
                    <a:gd name="connsiteX0" fmla="*/ 0 w 1420661"/>
                    <a:gd name="connsiteY0" fmla="*/ 1676400 h 2064437"/>
                    <a:gd name="connsiteX1" fmla="*/ 664088 w 1420661"/>
                    <a:gd name="connsiteY1" fmla="*/ 0 h 2064437"/>
                    <a:gd name="connsiteX2" fmla="*/ 756573 w 1420661"/>
                    <a:gd name="connsiteY2" fmla="*/ 0 h 2064437"/>
                    <a:gd name="connsiteX3" fmla="*/ 1420661 w 1420661"/>
                    <a:gd name="connsiteY3" fmla="*/ 1676400 h 2064437"/>
                    <a:gd name="connsiteX4" fmla="*/ 0 w 1420661"/>
                    <a:gd name="connsiteY4" fmla="*/ 1676400 h 206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661" h="2064437">
                      <a:moveTo>
                        <a:pt x="0" y="1676400"/>
                      </a:moveTo>
                      <a:lnTo>
                        <a:pt x="664088" y="0"/>
                      </a:lnTo>
                      <a:lnTo>
                        <a:pt x="756573" y="0"/>
                      </a:lnTo>
                      <a:cubicBezTo>
                        <a:pt x="977936" y="558800"/>
                        <a:pt x="828596" y="1377092"/>
                        <a:pt x="1420661" y="1676400"/>
                      </a:cubicBezTo>
                      <a:cubicBezTo>
                        <a:pt x="761756" y="2702011"/>
                        <a:pt x="807187" y="1330411"/>
                        <a:pt x="0" y="1676400"/>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14044286-9EB7-42C0-8E15-B037C5898CBE}"/>
                    </a:ext>
                  </a:extLst>
                </p:cNvPr>
                <p:cNvCxnSpPr/>
                <p:nvPr/>
              </p:nvCxnSpPr>
              <p:spPr>
                <a:xfrm>
                  <a:off x="3200400" y="4114800"/>
                  <a:ext cx="3515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5E3B267-EFEE-456B-8FBF-90C33AD1FD5F}"/>
                    </a:ext>
                  </a:extLst>
                </p:cNvPr>
                <p:cNvCxnSpPr/>
                <p:nvPr/>
              </p:nvCxnSpPr>
              <p:spPr>
                <a:xfrm>
                  <a:off x="3096109" y="4419600"/>
                  <a:ext cx="4558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568C8AA-C533-496D-861B-0461AA7E5ABA}"/>
                    </a:ext>
                  </a:extLst>
                </p:cNvPr>
                <p:cNvCxnSpPr/>
                <p:nvPr/>
              </p:nvCxnSpPr>
              <p:spPr>
                <a:xfrm>
                  <a:off x="2942391" y="4766018"/>
                  <a:ext cx="7109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7C94869-9D1D-4864-A99B-AC7DC889992A}"/>
                    </a:ext>
                  </a:extLst>
                </p:cNvPr>
                <p:cNvCxnSpPr/>
                <p:nvPr/>
              </p:nvCxnSpPr>
              <p:spPr>
                <a:xfrm>
                  <a:off x="2816023" y="5105400"/>
                  <a:ext cx="102171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4222A70-DF1A-4F62-A5D1-13BE9DDC80C4}"/>
                    </a:ext>
                  </a:extLst>
                </p:cNvPr>
                <p:cNvCxnSpPr/>
                <p:nvPr/>
              </p:nvCxnSpPr>
              <p:spPr>
                <a:xfrm>
                  <a:off x="3200400" y="5410200"/>
                  <a:ext cx="8839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52ADA15-0ECC-430C-B750-A65764D853DB}"/>
                  </a:ext>
                </a:extLst>
              </p:cNvPr>
              <p:cNvGrpSpPr/>
              <p:nvPr/>
            </p:nvGrpSpPr>
            <p:grpSpPr>
              <a:xfrm>
                <a:off x="5041672" y="1188649"/>
                <a:ext cx="1592603" cy="1538840"/>
                <a:chOff x="4891090" y="1289650"/>
                <a:chExt cx="1991886" cy="1538840"/>
              </a:xfrm>
            </p:grpSpPr>
            <p:sp>
              <p:nvSpPr>
                <p:cNvPr id="97" name="Rectangle: Rounded Corners 76">
                  <a:extLst>
                    <a:ext uri="{FF2B5EF4-FFF2-40B4-BE49-F238E27FC236}">
                      <a16:creationId xmlns:a16="http://schemas.microsoft.com/office/drawing/2014/main" id="{3DD2B4B9-1160-4E19-AB1F-643E249B4D31}"/>
                    </a:ext>
                  </a:extLst>
                </p:cNvPr>
                <p:cNvSpPr/>
                <p:nvPr/>
              </p:nvSpPr>
              <p:spPr>
                <a:xfrm>
                  <a:off x="4891090" y="1289650"/>
                  <a:ext cx="1991886" cy="1538840"/>
                </a:xfrm>
                <a:custGeom>
                  <a:avLst/>
                  <a:gdLst>
                    <a:gd name="connsiteX0" fmla="*/ 0 w 2043091"/>
                    <a:gd name="connsiteY0" fmla="*/ 261917 h 1571471"/>
                    <a:gd name="connsiteX1" fmla="*/ 261917 w 2043091"/>
                    <a:gd name="connsiteY1" fmla="*/ 0 h 1571471"/>
                    <a:gd name="connsiteX2" fmla="*/ 1781174 w 2043091"/>
                    <a:gd name="connsiteY2" fmla="*/ 0 h 1571471"/>
                    <a:gd name="connsiteX3" fmla="*/ 2043091 w 2043091"/>
                    <a:gd name="connsiteY3" fmla="*/ 261917 h 1571471"/>
                    <a:gd name="connsiteX4" fmla="*/ 2043091 w 2043091"/>
                    <a:gd name="connsiteY4" fmla="*/ 1309554 h 1571471"/>
                    <a:gd name="connsiteX5" fmla="*/ 1781174 w 2043091"/>
                    <a:gd name="connsiteY5" fmla="*/ 1571471 h 1571471"/>
                    <a:gd name="connsiteX6" fmla="*/ 261917 w 2043091"/>
                    <a:gd name="connsiteY6" fmla="*/ 1571471 h 1571471"/>
                    <a:gd name="connsiteX7" fmla="*/ 0 w 2043091"/>
                    <a:gd name="connsiteY7" fmla="*/ 1309554 h 1571471"/>
                    <a:gd name="connsiteX8" fmla="*/ 0 w 2043091"/>
                    <a:gd name="connsiteY8" fmla="*/ 261917 h 1571471"/>
                    <a:gd name="connsiteX0" fmla="*/ 0 w 2043091"/>
                    <a:gd name="connsiteY0" fmla="*/ 261917 h 1571471"/>
                    <a:gd name="connsiteX1" fmla="*/ 261917 w 2043091"/>
                    <a:gd name="connsiteY1" fmla="*/ 0 h 1571471"/>
                    <a:gd name="connsiteX2" fmla="*/ 1781174 w 2043091"/>
                    <a:gd name="connsiteY2" fmla="*/ 0 h 1571471"/>
                    <a:gd name="connsiteX3" fmla="*/ 2043091 w 2043091"/>
                    <a:gd name="connsiteY3" fmla="*/ 261917 h 1571471"/>
                    <a:gd name="connsiteX4" fmla="*/ 2043091 w 2043091"/>
                    <a:gd name="connsiteY4" fmla="*/ 1309554 h 1571471"/>
                    <a:gd name="connsiteX5" fmla="*/ 1781174 w 2043091"/>
                    <a:gd name="connsiteY5" fmla="*/ 1571471 h 1571471"/>
                    <a:gd name="connsiteX6" fmla="*/ 261917 w 2043091"/>
                    <a:gd name="connsiteY6" fmla="*/ 1571471 h 1571471"/>
                    <a:gd name="connsiteX7" fmla="*/ 0 w 2043091"/>
                    <a:gd name="connsiteY7" fmla="*/ 1309554 h 1571471"/>
                    <a:gd name="connsiteX8" fmla="*/ 0 w 2043091"/>
                    <a:gd name="connsiteY8" fmla="*/ 261917 h 1571471"/>
                    <a:gd name="connsiteX0" fmla="*/ 0 w 2043091"/>
                    <a:gd name="connsiteY0" fmla="*/ 261917 h 1571471"/>
                    <a:gd name="connsiteX1" fmla="*/ 261917 w 2043091"/>
                    <a:gd name="connsiteY1" fmla="*/ 0 h 1571471"/>
                    <a:gd name="connsiteX2" fmla="*/ 1781174 w 2043091"/>
                    <a:gd name="connsiteY2" fmla="*/ 0 h 1571471"/>
                    <a:gd name="connsiteX3" fmla="*/ 2043091 w 2043091"/>
                    <a:gd name="connsiteY3" fmla="*/ 261917 h 1571471"/>
                    <a:gd name="connsiteX4" fmla="*/ 2043091 w 2043091"/>
                    <a:gd name="connsiteY4" fmla="*/ 1309554 h 1571471"/>
                    <a:gd name="connsiteX5" fmla="*/ 1781174 w 2043091"/>
                    <a:gd name="connsiteY5" fmla="*/ 1571471 h 1571471"/>
                    <a:gd name="connsiteX6" fmla="*/ 261917 w 2043091"/>
                    <a:gd name="connsiteY6" fmla="*/ 1571471 h 1571471"/>
                    <a:gd name="connsiteX7" fmla="*/ 0 w 2043091"/>
                    <a:gd name="connsiteY7" fmla="*/ 1309554 h 1571471"/>
                    <a:gd name="connsiteX8" fmla="*/ 0 w 2043091"/>
                    <a:gd name="connsiteY8" fmla="*/ 261917 h 157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091" h="1571471">
                      <a:moveTo>
                        <a:pt x="0" y="261917"/>
                      </a:moveTo>
                      <a:cubicBezTo>
                        <a:pt x="0" y="117264"/>
                        <a:pt x="117264" y="0"/>
                        <a:pt x="261917" y="0"/>
                      </a:cubicBezTo>
                      <a:lnTo>
                        <a:pt x="1781174" y="0"/>
                      </a:lnTo>
                      <a:cubicBezTo>
                        <a:pt x="1925827" y="0"/>
                        <a:pt x="2043091" y="117264"/>
                        <a:pt x="2043091" y="261917"/>
                      </a:cubicBezTo>
                      <a:cubicBezTo>
                        <a:pt x="2043091" y="611129"/>
                        <a:pt x="1882453" y="960342"/>
                        <a:pt x="2043091" y="1309554"/>
                      </a:cubicBezTo>
                      <a:cubicBezTo>
                        <a:pt x="2043091" y="1454207"/>
                        <a:pt x="1925827" y="1571471"/>
                        <a:pt x="1781174" y="1571471"/>
                      </a:cubicBezTo>
                      <a:lnTo>
                        <a:pt x="261917" y="1571471"/>
                      </a:lnTo>
                      <a:cubicBezTo>
                        <a:pt x="117264" y="1571471"/>
                        <a:pt x="0" y="1454207"/>
                        <a:pt x="0" y="1309554"/>
                      </a:cubicBezTo>
                      <a:cubicBezTo>
                        <a:pt x="135924" y="947985"/>
                        <a:pt x="0" y="611129"/>
                        <a:pt x="0" y="261917"/>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ord 97">
                  <a:extLst>
                    <a:ext uri="{FF2B5EF4-FFF2-40B4-BE49-F238E27FC236}">
                      <a16:creationId xmlns:a16="http://schemas.microsoft.com/office/drawing/2014/main" id="{32DF9DFF-5666-4F0F-9873-444B8FF48D10}"/>
                    </a:ext>
                  </a:extLst>
                </p:cNvPr>
                <p:cNvSpPr/>
                <p:nvPr/>
              </p:nvSpPr>
              <p:spPr>
                <a:xfrm rot="6541217">
                  <a:off x="5218123" y="1490823"/>
                  <a:ext cx="457200" cy="709669"/>
                </a:xfrm>
                <a:prstGeom prst="chord">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hord 98">
                  <a:extLst>
                    <a:ext uri="{FF2B5EF4-FFF2-40B4-BE49-F238E27FC236}">
                      <a16:creationId xmlns:a16="http://schemas.microsoft.com/office/drawing/2014/main" id="{1920DBC6-9550-4D95-B5BD-43BF10C63DFB}"/>
                    </a:ext>
                  </a:extLst>
                </p:cNvPr>
                <p:cNvSpPr/>
                <p:nvPr/>
              </p:nvSpPr>
              <p:spPr>
                <a:xfrm rot="15058783" flipH="1">
                  <a:off x="6060326" y="1484350"/>
                  <a:ext cx="457200" cy="709669"/>
                </a:xfrm>
                <a:prstGeom prst="chord">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a:extLst>
                    <a:ext uri="{FF2B5EF4-FFF2-40B4-BE49-F238E27FC236}">
                      <a16:creationId xmlns:a16="http://schemas.microsoft.com/office/drawing/2014/main" id="{6B4C08BF-B176-4F34-9954-E6065590A93A}"/>
                    </a:ext>
                  </a:extLst>
                </p:cNvPr>
                <p:cNvSpPr/>
                <p:nvPr/>
              </p:nvSpPr>
              <p:spPr>
                <a:xfrm rot="6221796">
                  <a:off x="5312334" y="1048405"/>
                  <a:ext cx="293108" cy="930981"/>
                </a:xfrm>
                <a:prstGeom prst="moon">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a:extLst>
                    <a:ext uri="{FF2B5EF4-FFF2-40B4-BE49-F238E27FC236}">
                      <a16:creationId xmlns:a16="http://schemas.microsoft.com/office/drawing/2014/main" id="{63B4C09B-A789-4C10-BB3E-B91E0931D15F}"/>
                    </a:ext>
                  </a:extLst>
                </p:cNvPr>
                <p:cNvSpPr/>
                <p:nvPr/>
              </p:nvSpPr>
              <p:spPr>
                <a:xfrm rot="15378204" flipH="1">
                  <a:off x="6158535" y="1052230"/>
                  <a:ext cx="293108" cy="930981"/>
                </a:xfrm>
                <a:prstGeom prst="moon">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4EBF08B0-0367-451E-8DCF-011761906603}"/>
                    </a:ext>
                  </a:extLst>
                </p:cNvPr>
                <p:cNvSpPr/>
                <p:nvPr/>
              </p:nvSpPr>
              <p:spPr>
                <a:xfrm rot="16200000" flipH="1">
                  <a:off x="5709316" y="1884801"/>
                  <a:ext cx="339293" cy="1173756"/>
                </a:xfrm>
                <a:prstGeom prst="moon">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ight Triangle 86">
                <a:extLst>
                  <a:ext uri="{FF2B5EF4-FFF2-40B4-BE49-F238E27FC236}">
                    <a16:creationId xmlns:a16="http://schemas.microsoft.com/office/drawing/2014/main" id="{ED9E453A-929C-4EA7-B683-9E4D67E5AA36}"/>
                  </a:ext>
                </a:extLst>
              </p:cNvPr>
              <p:cNvSpPr/>
              <p:nvPr/>
            </p:nvSpPr>
            <p:spPr>
              <a:xfrm>
                <a:off x="6300756" y="2749829"/>
                <a:ext cx="1381949" cy="1221011"/>
              </a:xfrm>
              <a:custGeom>
                <a:avLst/>
                <a:gdLst>
                  <a:gd name="connsiteX0" fmla="*/ 0 w 1600200"/>
                  <a:gd name="connsiteY0" fmla="*/ 1470061 h 1470061"/>
                  <a:gd name="connsiteX1" fmla="*/ 0 w 1600200"/>
                  <a:gd name="connsiteY1" fmla="*/ 0 h 1470061"/>
                  <a:gd name="connsiteX2" fmla="*/ 1600200 w 1600200"/>
                  <a:gd name="connsiteY2" fmla="*/ 1470061 h 1470061"/>
                  <a:gd name="connsiteX3" fmla="*/ 0 w 1600200"/>
                  <a:gd name="connsiteY3" fmla="*/ 1470061 h 1470061"/>
                  <a:gd name="connsiteX0" fmla="*/ 0 w 1600200"/>
                  <a:gd name="connsiteY0" fmla="*/ 1470061 h 1470061"/>
                  <a:gd name="connsiteX1" fmla="*/ 0 w 1600200"/>
                  <a:gd name="connsiteY1" fmla="*/ 0 h 1470061"/>
                  <a:gd name="connsiteX2" fmla="*/ 1600200 w 1600200"/>
                  <a:gd name="connsiteY2" fmla="*/ 1470061 h 1470061"/>
                  <a:gd name="connsiteX3" fmla="*/ 0 w 1600200"/>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365421"/>
                  <a:gd name="connsiteY0" fmla="*/ 1470061 h 1470061"/>
                  <a:gd name="connsiteX1" fmla="*/ 0 w 1365421"/>
                  <a:gd name="connsiteY1" fmla="*/ 0 h 1470061"/>
                  <a:gd name="connsiteX2" fmla="*/ 1365421 w 1365421"/>
                  <a:gd name="connsiteY2" fmla="*/ 1432990 h 1470061"/>
                  <a:gd name="connsiteX3" fmla="*/ 0 w 1365421"/>
                  <a:gd name="connsiteY3" fmla="*/ 1470061 h 1470061"/>
                  <a:gd name="connsiteX0" fmla="*/ 0 w 1383838"/>
                  <a:gd name="connsiteY0" fmla="*/ 1470061 h 1470061"/>
                  <a:gd name="connsiteX1" fmla="*/ 0 w 1383838"/>
                  <a:gd name="connsiteY1" fmla="*/ 0 h 1470061"/>
                  <a:gd name="connsiteX2" fmla="*/ 1365421 w 1383838"/>
                  <a:gd name="connsiteY2" fmla="*/ 1432990 h 1470061"/>
                  <a:gd name="connsiteX3" fmla="*/ 0 w 1383838"/>
                  <a:gd name="connsiteY3" fmla="*/ 1470061 h 1470061"/>
                  <a:gd name="connsiteX0" fmla="*/ 0 w 1381949"/>
                  <a:gd name="connsiteY0" fmla="*/ 1470061 h 1470061"/>
                  <a:gd name="connsiteX1" fmla="*/ 0 w 1381949"/>
                  <a:gd name="connsiteY1" fmla="*/ 0 h 1470061"/>
                  <a:gd name="connsiteX2" fmla="*/ 1365421 w 1381949"/>
                  <a:gd name="connsiteY2" fmla="*/ 1432990 h 1470061"/>
                  <a:gd name="connsiteX3" fmla="*/ 0 w 1381949"/>
                  <a:gd name="connsiteY3" fmla="*/ 1470061 h 1470061"/>
                </a:gdLst>
                <a:ahLst/>
                <a:cxnLst>
                  <a:cxn ang="0">
                    <a:pos x="connsiteX0" y="connsiteY0"/>
                  </a:cxn>
                  <a:cxn ang="0">
                    <a:pos x="connsiteX1" y="connsiteY1"/>
                  </a:cxn>
                  <a:cxn ang="0">
                    <a:pos x="connsiteX2" y="connsiteY2"/>
                  </a:cxn>
                  <a:cxn ang="0">
                    <a:pos x="connsiteX3" y="connsiteY3"/>
                  </a:cxn>
                </a:cxnLst>
                <a:rect l="l" t="t" r="r" b="b"/>
                <a:pathLst>
                  <a:path w="1381949" h="1470061">
                    <a:moveTo>
                      <a:pt x="0" y="1470061"/>
                    </a:moveTo>
                    <a:lnTo>
                      <a:pt x="0" y="0"/>
                    </a:lnTo>
                    <a:cubicBezTo>
                      <a:pt x="150340" y="1033717"/>
                      <a:pt x="1548713" y="782332"/>
                      <a:pt x="1365421" y="1432990"/>
                    </a:cubicBezTo>
                    <a:lnTo>
                      <a:pt x="0" y="1470061"/>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Triangle 86">
                <a:extLst>
                  <a:ext uri="{FF2B5EF4-FFF2-40B4-BE49-F238E27FC236}">
                    <a16:creationId xmlns:a16="http://schemas.microsoft.com/office/drawing/2014/main" id="{DCE58C20-2CD7-427F-B3A8-0FAA05AB1573}"/>
                  </a:ext>
                </a:extLst>
              </p:cNvPr>
              <p:cNvSpPr/>
              <p:nvPr/>
            </p:nvSpPr>
            <p:spPr>
              <a:xfrm flipH="1">
                <a:off x="4108925" y="2743622"/>
                <a:ext cx="1381949" cy="1256041"/>
              </a:xfrm>
              <a:custGeom>
                <a:avLst/>
                <a:gdLst>
                  <a:gd name="connsiteX0" fmla="*/ 0 w 1600200"/>
                  <a:gd name="connsiteY0" fmla="*/ 1470061 h 1470061"/>
                  <a:gd name="connsiteX1" fmla="*/ 0 w 1600200"/>
                  <a:gd name="connsiteY1" fmla="*/ 0 h 1470061"/>
                  <a:gd name="connsiteX2" fmla="*/ 1600200 w 1600200"/>
                  <a:gd name="connsiteY2" fmla="*/ 1470061 h 1470061"/>
                  <a:gd name="connsiteX3" fmla="*/ 0 w 1600200"/>
                  <a:gd name="connsiteY3" fmla="*/ 1470061 h 1470061"/>
                  <a:gd name="connsiteX0" fmla="*/ 0 w 1600200"/>
                  <a:gd name="connsiteY0" fmla="*/ 1470061 h 1470061"/>
                  <a:gd name="connsiteX1" fmla="*/ 0 w 1600200"/>
                  <a:gd name="connsiteY1" fmla="*/ 0 h 1470061"/>
                  <a:gd name="connsiteX2" fmla="*/ 1600200 w 1600200"/>
                  <a:gd name="connsiteY2" fmla="*/ 1470061 h 1470061"/>
                  <a:gd name="connsiteX3" fmla="*/ 0 w 1600200"/>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254211"/>
                  <a:gd name="connsiteY0" fmla="*/ 1470061 h 1470061"/>
                  <a:gd name="connsiteX1" fmla="*/ 0 w 1254211"/>
                  <a:gd name="connsiteY1" fmla="*/ 0 h 1470061"/>
                  <a:gd name="connsiteX2" fmla="*/ 1254211 w 1254211"/>
                  <a:gd name="connsiteY2" fmla="*/ 1432990 h 1470061"/>
                  <a:gd name="connsiteX3" fmla="*/ 0 w 1254211"/>
                  <a:gd name="connsiteY3" fmla="*/ 1470061 h 1470061"/>
                  <a:gd name="connsiteX0" fmla="*/ 0 w 1365421"/>
                  <a:gd name="connsiteY0" fmla="*/ 1470061 h 1470061"/>
                  <a:gd name="connsiteX1" fmla="*/ 0 w 1365421"/>
                  <a:gd name="connsiteY1" fmla="*/ 0 h 1470061"/>
                  <a:gd name="connsiteX2" fmla="*/ 1365421 w 1365421"/>
                  <a:gd name="connsiteY2" fmla="*/ 1432990 h 1470061"/>
                  <a:gd name="connsiteX3" fmla="*/ 0 w 1365421"/>
                  <a:gd name="connsiteY3" fmla="*/ 1470061 h 1470061"/>
                  <a:gd name="connsiteX0" fmla="*/ 0 w 1383838"/>
                  <a:gd name="connsiteY0" fmla="*/ 1470061 h 1470061"/>
                  <a:gd name="connsiteX1" fmla="*/ 0 w 1383838"/>
                  <a:gd name="connsiteY1" fmla="*/ 0 h 1470061"/>
                  <a:gd name="connsiteX2" fmla="*/ 1365421 w 1383838"/>
                  <a:gd name="connsiteY2" fmla="*/ 1432990 h 1470061"/>
                  <a:gd name="connsiteX3" fmla="*/ 0 w 1383838"/>
                  <a:gd name="connsiteY3" fmla="*/ 1470061 h 1470061"/>
                  <a:gd name="connsiteX0" fmla="*/ 0 w 1381949"/>
                  <a:gd name="connsiteY0" fmla="*/ 1470061 h 1470061"/>
                  <a:gd name="connsiteX1" fmla="*/ 0 w 1381949"/>
                  <a:gd name="connsiteY1" fmla="*/ 0 h 1470061"/>
                  <a:gd name="connsiteX2" fmla="*/ 1365421 w 1381949"/>
                  <a:gd name="connsiteY2" fmla="*/ 1432990 h 1470061"/>
                  <a:gd name="connsiteX3" fmla="*/ 0 w 1381949"/>
                  <a:gd name="connsiteY3" fmla="*/ 1470061 h 1470061"/>
                </a:gdLst>
                <a:ahLst/>
                <a:cxnLst>
                  <a:cxn ang="0">
                    <a:pos x="connsiteX0" y="connsiteY0"/>
                  </a:cxn>
                  <a:cxn ang="0">
                    <a:pos x="connsiteX1" y="connsiteY1"/>
                  </a:cxn>
                  <a:cxn ang="0">
                    <a:pos x="connsiteX2" y="connsiteY2"/>
                  </a:cxn>
                  <a:cxn ang="0">
                    <a:pos x="connsiteX3" y="connsiteY3"/>
                  </a:cxn>
                </a:cxnLst>
                <a:rect l="l" t="t" r="r" b="b"/>
                <a:pathLst>
                  <a:path w="1381949" h="1470061">
                    <a:moveTo>
                      <a:pt x="0" y="1470061"/>
                    </a:moveTo>
                    <a:lnTo>
                      <a:pt x="0" y="0"/>
                    </a:lnTo>
                    <a:cubicBezTo>
                      <a:pt x="150340" y="1033717"/>
                      <a:pt x="1548713" y="782332"/>
                      <a:pt x="1365421" y="1432990"/>
                    </a:cubicBezTo>
                    <a:lnTo>
                      <a:pt x="0" y="1470061"/>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1718E0D7-F8C2-4F7B-BBEF-53CA448949F3}"/>
                  </a:ext>
                </a:extLst>
              </p:cNvPr>
              <p:cNvGrpSpPr/>
              <p:nvPr/>
            </p:nvGrpSpPr>
            <p:grpSpPr>
              <a:xfrm>
                <a:off x="5619462" y="2853026"/>
                <a:ext cx="552738" cy="1062183"/>
                <a:chOff x="1234584" y="3553428"/>
                <a:chExt cx="659542" cy="2575523"/>
              </a:xfrm>
            </p:grpSpPr>
            <p:sp>
              <p:nvSpPr>
                <p:cNvPr id="93" name="Rectangle: Rounded Corners 88">
                  <a:extLst>
                    <a:ext uri="{FF2B5EF4-FFF2-40B4-BE49-F238E27FC236}">
                      <a16:creationId xmlns:a16="http://schemas.microsoft.com/office/drawing/2014/main" id="{0D0746E9-9F3F-4FEA-A510-7CEE8A261CBB}"/>
                    </a:ext>
                  </a:extLst>
                </p:cNvPr>
                <p:cNvSpPr/>
                <p:nvPr/>
              </p:nvSpPr>
              <p:spPr>
                <a:xfrm>
                  <a:off x="1234584" y="3553428"/>
                  <a:ext cx="641008" cy="2575523"/>
                </a:xfrm>
                <a:custGeom>
                  <a:avLst/>
                  <a:gdLst>
                    <a:gd name="connsiteX0" fmla="*/ 0 w 641008"/>
                    <a:gd name="connsiteY0" fmla="*/ 320504 h 1932972"/>
                    <a:gd name="connsiteX1" fmla="*/ 320504 w 641008"/>
                    <a:gd name="connsiteY1" fmla="*/ 0 h 1932972"/>
                    <a:gd name="connsiteX2" fmla="*/ 320504 w 641008"/>
                    <a:gd name="connsiteY2" fmla="*/ 0 h 1932972"/>
                    <a:gd name="connsiteX3" fmla="*/ 641008 w 641008"/>
                    <a:gd name="connsiteY3" fmla="*/ 320504 h 1932972"/>
                    <a:gd name="connsiteX4" fmla="*/ 641008 w 641008"/>
                    <a:gd name="connsiteY4" fmla="*/ 1612468 h 1932972"/>
                    <a:gd name="connsiteX5" fmla="*/ 320504 w 641008"/>
                    <a:gd name="connsiteY5" fmla="*/ 1932972 h 1932972"/>
                    <a:gd name="connsiteX6" fmla="*/ 320504 w 641008"/>
                    <a:gd name="connsiteY6" fmla="*/ 1932972 h 1932972"/>
                    <a:gd name="connsiteX7" fmla="*/ 0 w 641008"/>
                    <a:gd name="connsiteY7" fmla="*/ 1612468 h 1932972"/>
                    <a:gd name="connsiteX8" fmla="*/ 0 w 641008"/>
                    <a:gd name="connsiteY8" fmla="*/ 320504 h 1932972"/>
                    <a:gd name="connsiteX0" fmla="*/ 0 w 641008"/>
                    <a:gd name="connsiteY0" fmla="*/ 320504 h 2575523"/>
                    <a:gd name="connsiteX1" fmla="*/ 320504 w 641008"/>
                    <a:gd name="connsiteY1" fmla="*/ 0 h 2575523"/>
                    <a:gd name="connsiteX2" fmla="*/ 320504 w 641008"/>
                    <a:gd name="connsiteY2" fmla="*/ 0 h 2575523"/>
                    <a:gd name="connsiteX3" fmla="*/ 641008 w 641008"/>
                    <a:gd name="connsiteY3" fmla="*/ 320504 h 2575523"/>
                    <a:gd name="connsiteX4" fmla="*/ 641008 w 641008"/>
                    <a:gd name="connsiteY4" fmla="*/ 1612468 h 2575523"/>
                    <a:gd name="connsiteX5" fmla="*/ 320504 w 641008"/>
                    <a:gd name="connsiteY5" fmla="*/ 1932972 h 2575523"/>
                    <a:gd name="connsiteX6" fmla="*/ 308147 w 641008"/>
                    <a:gd name="connsiteY6" fmla="*/ 2575523 h 2575523"/>
                    <a:gd name="connsiteX7" fmla="*/ 0 w 641008"/>
                    <a:gd name="connsiteY7" fmla="*/ 1612468 h 2575523"/>
                    <a:gd name="connsiteX8" fmla="*/ 0 w 641008"/>
                    <a:gd name="connsiteY8" fmla="*/ 320504 h 2575523"/>
                    <a:gd name="connsiteX0" fmla="*/ 0 w 641008"/>
                    <a:gd name="connsiteY0" fmla="*/ 320504 h 2575523"/>
                    <a:gd name="connsiteX1" fmla="*/ 320504 w 641008"/>
                    <a:gd name="connsiteY1" fmla="*/ 0 h 2575523"/>
                    <a:gd name="connsiteX2" fmla="*/ 320504 w 641008"/>
                    <a:gd name="connsiteY2" fmla="*/ 0 h 2575523"/>
                    <a:gd name="connsiteX3" fmla="*/ 641008 w 641008"/>
                    <a:gd name="connsiteY3" fmla="*/ 320504 h 2575523"/>
                    <a:gd name="connsiteX4" fmla="*/ 641008 w 641008"/>
                    <a:gd name="connsiteY4" fmla="*/ 1612468 h 2575523"/>
                    <a:gd name="connsiteX5" fmla="*/ 407002 w 641008"/>
                    <a:gd name="connsiteY5" fmla="*/ 2538453 h 2575523"/>
                    <a:gd name="connsiteX6" fmla="*/ 308147 w 641008"/>
                    <a:gd name="connsiteY6" fmla="*/ 2575523 h 2575523"/>
                    <a:gd name="connsiteX7" fmla="*/ 0 w 641008"/>
                    <a:gd name="connsiteY7" fmla="*/ 1612468 h 2575523"/>
                    <a:gd name="connsiteX8" fmla="*/ 0 w 641008"/>
                    <a:gd name="connsiteY8" fmla="*/ 320504 h 257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008" h="2575523">
                      <a:moveTo>
                        <a:pt x="0" y="320504"/>
                      </a:moveTo>
                      <a:cubicBezTo>
                        <a:pt x="0" y="143495"/>
                        <a:pt x="143495" y="0"/>
                        <a:pt x="320504" y="0"/>
                      </a:cubicBezTo>
                      <a:lnTo>
                        <a:pt x="320504" y="0"/>
                      </a:lnTo>
                      <a:cubicBezTo>
                        <a:pt x="497513" y="0"/>
                        <a:pt x="641008" y="143495"/>
                        <a:pt x="641008" y="320504"/>
                      </a:cubicBezTo>
                      <a:lnTo>
                        <a:pt x="641008" y="1612468"/>
                      </a:lnTo>
                      <a:cubicBezTo>
                        <a:pt x="641008" y="1789477"/>
                        <a:pt x="584011" y="2538453"/>
                        <a:pt x="407002" y="2538453"/>
                      </a:cubicBezTo>
                      <a:lnTo>
                        <a:pt x="308147" y="2575523"/>
                      </a:lnTo>
                      <a:cubicBezTo>
                        <a:pt x="131138" y="2575523"/>
                        <a:pt x="0" y="1789477"/>
                        <a:pt x="0" y="1612468"/>
                      </a:cubicBezTo>
                      <a:lnTo>
                        <a:pt x="0" y="320504"/>
                      </a:ln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53B9FC0A-C049-4F99-A0D0-FBC6DBB9E86D}"/>
                    </a:ext>
                  </a:extLst>
                </p:cNvPr>
                <p:cNvCxnSpPr/>
                <p:nvPr/>
              </p:nvCxnSpPr>
              <p:spPr>
                <a:xfrm flipV="1">
                  <a:off x="1247457" y="4359328"/>
                  <a:ext cx="646669" cy="3639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C5A55B4-8CBB-4832-B97D-5FF741992D68}"/>
                    </a:ext>
                  </a:extLst>
                </p:cNvPr>
                <p:cNvCxnSpPr/>
                <p:nvPr/>
              </p:nvCxnSpPr>
              <p:spPr>
                <a:xfrm>
                  <a:off x="1247457" y="4810941"/>
                  <a:ext cx="628135" cy="9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DDEE59E-74DB-4F3D-80B7-A712E8F5F337}"/>
                    </a:ext>
                  </a:extLst>
                </p:cNvPr>
                <p:cNvCxnSpPr/>
                <p:nvPr/>
              </p:nvCxnSpPr>
              <p:spPr>
                <a:xfrm>
                  <a:off x="1247456" y="5344342"/>
                  <a:ext cx="628135" cy="9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Rectangle: Rounded Corners 78">
                <a:extLst>
                  <a:ext uri="{FF2B5EF4-FFF2-40B4-BE49-F238E27FC236}">
                    <a16:creationId xmlns:a16="http://schemas.microsoft.com/office/drawing/2014/main" id="{C5CD9680-70B3-4D84-AD09-13E1D99FF45F}"/>
                  </a:ext>
                </a:extLst>
              </p:cNvPr>
              <p:cNvSpPr/>
              <p:nvPr/>
            </p:nvSpPr>
            <p:spPr>
              <a:xfrm>
                <a:off x="4043218" y="4073221"/>
                <a:ext cx="3714194" cy="343737"/>
              </a:xfrm>
              <a:prstGeom prst="roundRect">
                <a:avLst>
                  <a:gd name="adj" fmla="val 50000"/>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D8021718-F704-4501-BE96-F17949A80267}"/>
                  </a:ext>
                </a:extLst>
              </p:cNvPr>
              <p:cNvSpPr/>
              <p:nvPr/>
            </p:nvSpPr>
            <p:spPr>
              <a:xfrm>
                <a:off x="3762364" y="4482278"/>
                <a:ext cx="4206245" cy="343737"/>
              </a:xfrm>
              <a:prstGeom prst="roundRect">
                <a:avLst>
                  <a:gd name="adj" fmla="val 50000"/>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51132065-3C63-4447-B667-58C65CFE186F}"/>
                  </a:ext>
                </a:extLst>
              </p:cNvPr>
              <p:cNvSpPr/>
              <p:nvPr/>
            </p:nvSpPr>
            <p:spPr>
              <a:xfrm>
                <a:off x="3512808" y="4927506"/>
                <a:ext cx="4640593" cy="683763"/>
              </a:xfrm>
              <a:custGeom>
                <a:avLst/>
                <a:gdLst>
                  <a:gd name="connsiteX0" fmla="*/ 0 w 4640593"/>
                  <a:gd name="connsiteY0" fmla="*/ 171868 h 790634"/>
                  <a:gd name="connsiteX1" fmla="*/ 0 w 4640593"/>
                  <a:gd name="connsiteY1" fmla="*/ 171868 h 790634"/>
                  <a:gd name="connsiteX2" fmla="*/ 0 w 4640593"/>
                  <a:gd name="connsiteY2" fmla="*/ 171869 h 790634"/>
                  <a:gd name="connsiteX3" fmla="*/ 171869 w 4640593"/>
                  <a:gd name="connsiteY3" fmla="*/ 0 h 790634"/>
                  <a:gd name="connsiteX4" fmla="*/ 4468724 w 4640593"/>
                  <a:gd name="connsiteY4" fmla="*/ 0 h 790634"/>
                  <a:gd name="connsiteX5" fmla="*/ 4640593 w 4640593"/>
                  <a:gd name="connsiteY5" fmla="*/ 171869 h 790634"/>
                  <a:gd name="connsiteX6" fmla="*/ 4640592 w 4640593"/>
                  <a:gd name="connsiteY6" fmla="*/ 171869 h 790634"/>
                  <a:gd name="connsiteX7" fmla="*/ 4468723 w 4640593"/>
                  <a:gd name="connsiteY7" fmla="*/ 343738 h 790634"/>
                  <a:gd name="connsiteX8" fmla="*/ 3317411 w 4640593"/>
                  <a:gd name="connsiteY8" fmla="*/ 343738 h 790634"/>
                  <a:gd name="connsiteX9" fmla="*/ 3248474 w 4640593"/>
                  <a:gd name="connsiteY9" fmla="*/ 422514 h 790634"/>
                  <a:gd name="connsiteX10" fmla="*/ 3440728 w 4640593"/>
                  <a:gd name="connsiteY10" fmla="*/ 790634 h 790634"/>
                  <a:gd name="connsiteX11" fmla="*/ 1155576 w 4640593"/>
                  <a:gd name="connsiteY11" fmla="*/ 790634 h 790634"/>
                  <a:gd name="connsiteX12" fmla="*/ 1362021 w 4640593"/>
                  <a:gd name="connsiteY12" fmla="*/ 429609 h 790634"/>
                  <a:gd name="connsiteX13" fmla="*/ 1279748 w 4640593"/>
                  <a:gd name="connsiteY13" fmla="*/ 343738 h 790634"/>
                  <a:gd name="connsiteX14" fmla="*/ 171869 w 4640593"/>
                  <a:gd name="connsiteY14" fmla="*/ 343737 h 790634"/>
                  <a:gd name="connsiteX15" fmla="*/ 13506 w 4640593"/>
                  <a:gd name="connsiteY15" fmla="*/ 238767 h 790634"/>
                  <a:gd name="connsiteX16" fmla="*/ 0 w 4640593"/>
                  <a:gd name="connsiteY16" fmla="*/ 171868 h 790634"/>
                  <a:gd name="connsiteX17" fmla="*/ 13506 w 4640593"/>
                  <a:gd name="connsiteY17" fmla="*/ 104969 h 790634"/>
                  <a:gd name="connsiteX18" fmla="*/ 171869 w 4640593"/>
                  <a:gd name="connsiteY18" fmla="*/ 0 h 790634"/>
                  <a:gd name="connsiteX0" fmla="*/ 0 w 4640593"/>
                  <a:gd name="connsiteY0" fmla="*/ 171868 h 790634"/>
                  <a:gd name="connsiteX1" fmla="*/ 0 w 4640593"/>
                  <a:gd name="connsiteY1" fmla="*/ 171868 h 790634"/>
                  <a:gd name="connsiteX2" fmla="*/ 0 w 4640593"/>
                  <a:gd name="connsiteY2" fmla="*/ 171869 h 790634"/>
                  <a:gd name="connsiteX3" fmla="*/ 0 w 4640593"/>
                  <a:gd name="connsiteY3" fmla="*/ 171868 h 790634"/>
                  <a:gd name="connsiteX4" fmla="*/ 171869 w 4640593"/>
                  <a:gd name="connsiteY4" fmla="*/ 0 h 790634"/>
                  <a:gd name="connsiteX5" fmla="*/ 4468724 w 4640593"/>
                  <a:gd name="connsiteY5" fmla="*/ 0 h 790634"/>
                  <a:gd name="connsiteX6" fmla="*/ 4640593 w 4640593"/>
                  <a:gd name="connsiteY6" fmla="*/ 171869 h 790634"/>
                  <a:gd name="connsiteX7" fmla="*/ 4640592 w 4640593"/>
                  <a:gd name="connsiteY7" fmla="*/ 171869 h 790634"/>
                  <a:gd name="connsiteX8" fmla="*/ 4468723 w 4640593"/>
                  <a:gd name="connsiteY8" fmla="*/ 343738 h 790634"/>
                  <a:gd name="connsiteX9" fmla="*/ 3317411 w 4640593"/>
                  <a:gd name="connsiteY9" fmla="*/ 343738 h 790634"/>
                  <a:gd name="connsiteX10" fmla="*/ 3248474 w 4640593"/>
                  <a:gd name="connsiteY10" fmla="*/ 422514 h 790634"/>
                  <a:gd name="connsiteX11" fmla="*/ 3440728 w 4640593"/>
                  <a:gd name="connsiteY11" fmla="*/ 790634 h 790634"/>
                  <a:gd name="connsiteX12" fmla="*/ 1155576 w 4640593"/>
                  <a:gd name="connsiteY12" fmla="*/ 790634 h 790634"/>
                  <a:gd name="connsiteX13" fmla="*/ 1362021 w 4640593"/>
                  <a:gd name="connsiteY13" fmla="*/ 429609 h 790634"/>
                  <a:gd name="connsiteX14" fmla="*/ 1242678 w 4640593"/>
                  <a:gd name="connsiteY14" fmla="*/ 333776 h 790634"/>
                  <a:gd name="connsiteX15" fmla="*/ 171869 w 4640593"/>
                  <a:gd name="connsiteY15" fmla="*/ 343737 h 790634"/>
                  <a:gd name="connsiteX16" fmla="*/ 13506 w 4640593"/>
                  <a:gd name="connsiteY16" fmla="*/ 238767 h 790634"/>
                  <a:gd name="connsiteX17" fmla="*/ 0 w 4640593"/>
                  <a:gd name="connsiteY17" fmla="*/ 171868 h 790634"/>
                  <a:gd name="connsiteX18" fmla="*/ 13506 w 4640593"/>
                  <a:gd name="connsiteY18" fmla="*/ 104969 h 790634"/>
                  <a:gd name="connsiteX19" fmla="*/ 171869 w 4640593"/>
                  <a:gd name="connsiteY19" fmla="*/ 0 h 790634"/>
                  <a:gd name="connsiteX0" fmla="*/ 0 w 4640593"/>
                  <a:gd name="connsiteY0" fmla="*/ 171868 h 790634"/>
                  <a:gd name="connsiteX1" fmla="*/ 0 w 4640593"/>
                  <a:gd name="connsiteY1" fmla="*/ 171868 h 790634"/>
                  <a:gd name="connsiteX2" fmla="*/ 0 w 4640593"/>
                  <a:gd name="connsiteY2" fmla="*/ 171869 h 790634"/>
                  <a:gd name="connsiteX3" fmla="*/ 0 w 4640593"/>
                  <a:gd name="connsiteY3" fmla="*/ 171868 h 790634"/>
                  <a:gd name="connsiteX4" fmla="*/ 171869 w 4640593"/>
                  <a:gd name="connsiteY4" fmla="*/ 0 h 790634"/>
                  <a:gd name="connsiteX5" fmla="*/ 4468724 w 4640593"/>
                  <a:gd name="connsiteY5" fmla="*/ 0 h 790634"/>
                  <a:gd name="connsiteX6" fmla="*/ 4640593 w 4640593"/>
                  <a:gd name="connsiteY6" fmla="*/ 171869 h 790634"/>
                  <a:gd name="connsiteX7" fmla="*/ 4640592 w 4640593"/>
                  <a:gd name="connsiteY7" fmla="*/ 171869 h 790634"/>
                  <a:gd name="connsiteX8" fmla="*/ 4468723 w 4640593"/>
                  <a:gd name="connsiteY8" fmla="*/ 343738 h 790634"/>
                  <a:gd name="connsiteX9" fmla="*/ 3317411 w 4640593"/>
                  <a:gd name="connsiteY9" fmla="*/ 343738 h 790634"/>
                  <a:gd name="connsiteX10" fmla="*/ 3248474 w 4640593"/>
                  <a:gd name="connsiteY10" fmla="*/ 422514 h 790634"/>
                  <a:gd name="connsiteX11" fmla="*/ 3440728 w 4640593"/>
                  <a:gd name="connsiteY11" fmla="*/ 790634 h 790634"/>
                  <a:gd name="connsiteX12" fmla="*/ 1155576 w 4640593"/>
                  <a:gd name="connsiteY12" fmla="*/ 790634 h 790634"/>
                  <a:gd name="connsiteX13" fmla="*/ 1362021 w 4640593"/>
                  <a:gd name="connsiteY13" fmla="*/ 429609 h 790634"/>
                  <a:gd name="connsiteX14" fmla="*/ 1242678 w 4640593"/>
                  <a:gd name="connsiteY14" fmla="*/ 333776 h 790634"/>
                  <a:gd name="connsiteX15" fmla="*/ 171869 w 4640593"/>
                  <a:gd name="connsiteY15" fmla="*/ 343737 h 790634"/>
                  <a:gd name="connsiteX16" fmla="*/ 13506 w 4640593"/>
                  <a:gd name="connsiteY16" fmla="*/ 238767 h 790634"/>
                  <a:gd name="connsiteX17" fmla="*/ 0 w 4640593"/>
                  <a:gd name="connsiteY17" fmla="*/ 171868 h 790634"/>
                  <a:gd name="connsiteX18" fmla="*/ 13506 w 4640593"/>
                  <a:gd name="connsiteY18" fmla="*/ 104969 h 790634"/>
                  <a:gd name="connsiteX19" fmla="*/ 171869 w 4640593"/>
                  <a:gd name="connsiteY19" fmla="*/ 0 h 790634"/>
                  <a:gd name="connsiteX0" fmla="*/ 0 w 4640593"/>
                  <a:gd name="connsiteY0" fmla="*/ 171868 h 790634"/>
                  <a:gd name="connsiteX1" fmla="*/ 0 w 4640593"/>
                  <a:gd name="connsiteY1" fmla="*/ 171868 h 790634"/>
                  <a:gd name="connsiteX2" fmla="*/ 0 w 4640593"/>
                  <a:gd name="connsiteY2" fmla="*/ 171869 h 790634"/>
                  <a:gd name="connsiteX3" fmla="*/ 0 w 4640593"/>
                  <a:gd name="connsiteY3" fmla="*/ 171868 h 790634"/>
                  <a:gd name="connsiteX4" fmla="*/ 171869 w 4640593"/>
                  <a:gd name="connsiteY4" fmla="*/ 0 h 790634"/>
                  <a:gd name="connsiteX5" fmla="*/ 4468724 w 4640593"/>
                  <a:gd name="connsiteY5" fmla="*/ 0 h 790634"/>
                  <a:gd name="connsiteX6" fmla="*/ 4640593 w 4640593"/>
                  <a:gd name="connsiteY6" fmla="*/ 171869 h 790634"/>
                  <a:gd name="connsiteX7" fmla="*/ 4640592 w 4640593"/>
                  <a:gd name="connsiteY7" fmla="*/ 171869 h 790634"/>
                  <a:gd name="connsiteX8" fmla="*/ 4468723 w 4640593"/>
                  <a:gd name="connsiteY8" fmla="*/ 343738 h 790634"/>
                  <a:gd name="connsiteX9" fmla="*/ 3317411 w 4640593"/>
                  <a:gd name="connsiteY9" fmla="*/ 343738 h 790634"/>
                  <a:gd name="connsiteX10" fmla="*/ 3248474 w 4640593"/>
                  <a:gd name="connsiteY10" fmla="*/ 422514 h 790634"/>
                  <a:gd name="connsiteX11" fmla="*/ 3440728 w 4640593"/>
                  <a:gd name="connsiteY11" fmla="*/ 790634 h 790634"/>
                  <a:gd name="connsiteX12" fmla="*/ 1402711 w 4640593"/>
                  <a:gd name="connsiteY12" fmla="*/ 760747 h 790634"/>
                  <a:gd name="connsiteX13" fmla="*/ 1362021 w 4640593"/>
                  <a:gd name="connsiteY13" fmla="*/ 429609 h 790634"/>
                  <a:gd name="connsiteX14" fmla="*/ 1242678 w 4640593"/>
                  <a:gd name="connsiteY14" fmla="*/ 333776 h 790634"/>
                  <a:gd name="connsiteX15" fmla="*/ 171869 w 4640593"/>
                  <a:gd name="connsiteY15" fmla="*/ 343737 h 790634"/>
                  <a:gd name="connsiteX16" fmla="*/ 13506 w 4640593"/>
                  <a:gd name="connsiteY16" fmla="*/ 238767 h 790634"/>
                  <a:gd name="connsiteX17" fmla="*/ 0 w 4640593"/>
                  <a:gd name="connsiteY17" fmla="*/ 171868 h 790634"/>
                  <a:gd name="connsiteX18" fmla="*/ 13506 w 4640593"/>
                  <a:gd name="connsiteY18" fmla="*/ 104969 h 790634"/>
                  <a:gd name="connsiteX19" fmla="*/ 171869 w 4640593"/>
                  <a:gd name="connsiteY19" fmla="*/ 0 h 790634"/>
                  <a:gd name="connsiteX0" fmla="*/ 0 w 4640593"/>
                  <a:gd name="connsiteY0" fmla="*/ 171868 h 770710"/>
                  <a:gd name="connsiteX1" fmla="*/ 0 w 4640593"/>
                  <a:gd name="connsiteY1" fmla="*/ 171868 h 770710"/>
                  <a:gd name="connsiteX2" fmla="*/ 0 w 4640593"/>
                  <a:gd name="connsiteY2" fmla="*/ 171869 h 770710"/>
                  <a:gd name="connsiteX3" fmla="*/ 0 w 4640593"/>
                  <a:gd name="connsiteY3" fmla="*/ 171868 h 770710"/>
                  <a:gd name="connsiteX4" fmla="*/ 171869 w 4640593"/>
                  <a:gd name="connsiteY4" fmla="*/ 0 h 770710"/>
                  <a:gd name="connsiteX5" fmla="*/ 4468724 w 4640593"/>
                  <a:gd name="connsiteY5" fmla="*/ 0 h 770710"/>
                  <a:gd name="connsiteX6" fmla="*/ 4640593 w 4640593"/>
                  <a:gd name="connsiteY6" fmla="*/ 171869 h 770710"/>
                  <a:gd name="connsiteX7" fmla="*/ 4640592 w 4640593"/>
                  <a:gd name="connsiteY7" fmla="*/ 171869 h 770710"/>
                  <a:gd name="connsiteX8" fmla="*/ 4468723 w 4640593"/>
                  <a:gd name="connsiteY8" fmla="*/ 343738 h 770710"/>
                  <a:gd name="connsiteX9" fmla="*/ 3317411 w 4640593"/>
                  <a:gd name="connsiteY9" fmla="*/ 343738 h 770710"/>
                  <a:gd name="connsiteX10" fmla="*/ 3248474 w 4640593"/>
                  <a:gd name="connsiteY10" fmla="*/ 422514 h 770710"/>
                  <a:gd name="connsiteX11" fmla="*/ 3218307 w 4640593"/>
                  <a:gd name="connsiteY11" fmla="*/ 770710 h 770710"/>
                  <a:gd name="connsiteX12" fmla="*/ 1402711 w 4640593"/>
                  <a:gd name="connsiteY12" fmla="*/ 760747 h 770710"/>
                  <a:gd name="connsiteX13" fmla="*/ 1362021 w 4640593"/>
                  <a:gd name="connsiteY13" fmla="*/ 429609 h 770710"/>
                  <a:gd name="connsiteX14" fmla="*/ 1242678 w 4640593"/>
                  <a:gd name="connsiteY14" fmla="*/ 333776 h 770710"/>
                  <a:gd name="connsiteX15" fmla="*/ 171869 w 4640593"/>
                  <a:gd name="connsiteY15" fmla="*/ 343737 h 770710"/>
                  <a:gd name="connsiteX16" fmla="*/ 13506 w 4640593"/>
                  <a:gd name="connsiteY16" fmla="*/ 238767 h 770710"/>
                  <a:gd name="connsiteX17" fmla="*/ 0 w 4640593"/>
                  <a:gd name="connsiteY17" fmla="*/ 171868 h 770710"/>
                  <a:gd name="connsiteX18" fmla="*/ 13506 w 4640593"/>
                  <a:gd name="connsiteY18" fmla="*/ 104969 h 770710"/>
                  <a:gd name="connsiteX19" fmla="*/ 171869 w 4640593"/>
                  <a:gd name="connsiteY19" fmla="*/ 0 h 77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40593" h="770710">
                    <a:moveTo>
                      <a:pt x="0" y="171868"/>
                    </a:moveTo>
                    <a:lnTo>
                      <a:pt x="0" y="171868"/>
                    </a:lnTo>
                    <a:lnTo>
                      <a:pt x="0" y="171869"/>
                    </a:lnTo>
                    <a:lnTo>
                      <a:pt x="0" y="171868"/>
                    </a:lnTo>
                    <a:close/>
                    <a:moveTo>
                      <a:pt x="171869" y="0"/>
                    </a:moveTo>
                    <a:lnTo>
                      <a:pt x="4468724" y="0"/>
                    </a:lnTo>
                    <a:cubicBezTo>
                      <a:pt x="4563645" y="0"/>
                      <a:pt x="4640593" y="76948"/>
                      <a:pt x="4640593" y="171869"/>
                    </a:cubicBezTo>
                    <a:lnTo>
                      <a:pt x="4640592" y="171869"/>
                    </a:lnTo>
                    <a:cubicBezTo>
                      <a:pt x="4640592" y="266790"/>
                      <a:pt x="4563644" y="343738"/>
                      <a:pt x="4468723" y="343738"/>
                    </a:cubicBezTo>
                    <a:lnTo>
                      <a:pt x="3317411" y="343738"/>
                    </a:lnTo>
                    <a:lnTo>
                      <a:pt x="3248474" y="422514"/>
                    </a:lnTo>
                    <a:cubicBezTo>
                      <a:pt x="3128076" y="609080"/>
                      <a:pt x="3184970" y="637360"/>
                      <a:pt x="3218307" y="770710"/>
                    </a:cubicBezTo>
                    <a:lnTo>
                      <a:pt x="1402711" y="760747"/>
                    </a:lnTo>
                    <a:cubicBezTo>
                      <a:pt x="1436049" y="627397"/>
                      <a:pt x="1506070" y="628001"/>
                      <a:pt x="1362021" y="429609"/>
                    </a:cubicBezTo>
                    <a:lnTo>
                      <a:pt x="1242678" y="333776"/>
                    </a:lnTo>
                    <a:lnTo>
                      <a:pt x="171869" y="343737"/>
                    </a:lnTo>
                    <a:cubicBezTo>
                      <a:pt x="100678" y="343737"/>
                      <a:pt x="39597" y="300454"/>
                      <a:pt x="13506" y="238767"/>
                    </a:cubicBezTo>
                    <a:lnTo>
                      <a:pt x="0" y="171868"/>
                    </a:lnTo>
                    <a:lnTo>
                      <a:pt x="13506" y="104969"/>
                    </a:lnTo>
                    <a:cubicBezTo>
                      <a:pt x="39597" y="43283"/>
                      <a:pt x="100678" y="0"/>
                      <a:pt x="171869" y="0"/>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6F173F83-56F6-4599-A9CA-78FB9AE3ED03}"/>
                  </a:ext>
                </a:extLst>
              </p:cNvPr>
              <p:cNvGrpSpPr/>
              <p:nvPr/>
            </p:nvGrpSpPr>
            <p:grpSpPr>
              <a:xfrm>
                <a:off x="3477389" y="5335539"/>
                <a:ext cx="1347675" cy="672779"/>
                <a:chOff x="697763" y="4648200"/>
                <a:chExt cx="1347675" cy="521438"/>
              </a:xfrm>
            </p:grpSpPr>
            <p:sp>
              <p:nvSpPr>
                <p:cNvPr id="89" name="Flowchart: Delay 88">
                  <a:extLst>
                    <a:ext uri="{FF2B5EF4-FFF2-40B4-BE49-F238E27FC236}">
                      <a16:creationId xmlns:a16="http://schemas.microsoft.com/office/drawing/2014/main" id="{1F97405C-C000-4651-A89A-F25CB289A9C3}"/>
                    </a:ext>
                  </a:extLst>
                </p:cNvPr>
                <p:cNvSpPr/>
                <p:nvPr/>
              </p:nvSpPr>
              <p:spPr>
                <a:xfrm rot="16200000">
                  <a:off x="1110882" y="4235081"/>
                  <a:ext cx="521438" cy="1347675"/>
                </a:xfrm>
                <a:prstGeom prst="flowChartDelay">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C498BBCB-31BA-4EA3-8C67-1FF27E093D15}"/>
                    </a:ext>
                  </a:extLst>
                </p:cNvPr>
                <p:cNvCxnSpPr/>
                <p:nvPr/>
              </p:nvCxnSpPr>
              <p:spPr>
                <a:xfrm>
                  <a:off x="9906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60B4D4-904E-4471-A8A9-27730CF20AB6}"/>
                    </a:ext>
                  </a:extLst>
                </p:cNvPr>
                <p:cNvCxnSpPr/>
                <p:nvPr/>
              </p:nvCxnSpPr>
              <p:spPr>
                <a:xfrm>
                  <a:off x="13716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5DE8279-02D2-46BB-8287-A5D67C9EBD76}"/>
                    </a:ext>
                  </a:extLst>
                </p:cNvPr>
                <p:cNvCxnSpPr/>
                <p:nvPr/>
              </p:nvCxnSpPr>
              <p:spPr>
                <a:xfrm>
                  <a:off x="16764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528AA2B2-5845-446C-8BD4-2E59DAF0723D}"/>
                  </a:ext>
                </a:extLst>
              </p:cNvPr>
              <p:cNvGrpSpPr/>
              <p:nvPr/>
            </p:nvGrpSpPr>
            <p:grpSpPr>
              <a:xfrm>
                <a:off x="6841144" y="5355077"/>
                <a:ext cx="1347675" cy="653240"/>
                <a:chOff x="697763" y="4648200"/>
                <a:chExt cx="1347675" cy="521438"/>
              </a:xfrm>
            </p:grpSpPr>
            <p:sp>
              <p:nvSpPr>
                <p:cNvPr id="85" name="Flowchart: Delay 84">
                  <a:extLst>
                    <a:ext uri="{FF2B5EF4-FFF2-40B4-BE49-F238E27FC236}">
                      <a16:creationId xmlns:a16="http://schemas.microsoft.com/office/drawing/2014/main" id="{804D4CE0-25F8-45A4-8ADA-61E9D1099763}"/>
                    </a:ext>
                  </a:extLst>
                </p:cNvPr>
                <p:cNvSpPr/>
                <p:nvPr/>
              </p:nvSpPr>
              <p:spPr>
                <a:xfrm rot="16200000">
                  <a:off x="1110882" y="4235081"/>
                  <a:ext cx="521438" cy="1347675"/>
                </a:xfrm>
                <a:prstGeom prst="flowChartDelay">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2B54785F-FF7E-4818-9B0F-D6BE353EDC75}"/>
                    </a:ext>
                  </a:extLst>
                </p:cNvPr>
                <p:cNvCxnSpPr/>
                <p:nvPr/>
              </p:nvCxnSpPr>
              <p:spPr>
                <a:xfrm>
                  <a:off x="9906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0BFE49-AE30-4984-B3C8-B779EB014707}"/>
                    </a:ext>
                  </a:extLst>
                </p:cNvPr>
                <p:cNvCxnSpPr/>
                <p:nvPr/>
              </p:nvCxnSpPr>
              <p:spPr>
                <a:xfrm>
                  <a:off x="13716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A56228D-1834-4208-B0C9-42260E05C0C3}"/>
                    </a:ext>
                  </a:extLst>
                </p:cNvPr>
                <p:cNvCxnSpPr/>
                <p:nvPr/>
              </p:nvCxnSpPr>
              <p:spPr>
                <a:xfrm>
                  <a:off x="1676400" y="4826015"/>
                  <a:ext cx="0" cy="3436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Rectangle: Rounded Corners 83">
                <a:extLst>
                  <a:ext uri="{FF2B5EF4-FFF2-40B4-BE49-F238E27FC236}">
                    <a16:creationId xmlns:a16="http://schemas.microsoft.com/office/drawing/2014/main" id="{C8E47906-6DA3-4CEF-8FE1-AAAFC0B94B4A}"/>
                  </a:ext>
                </a:extLst>
              </p:cNvPr>
              <p:cNvSpPr/>
              <p:nvPr/>
            </p:nvSpPr>
            <p:spPr>
              <a:xfrm>
                <a:off x="5068276" y="5664582"/>
                <a:ext cx="1478737" cy="343737"/>
              </a:xfrm>
              <a:prstGeom prst="roundRect">
                <a:avLst>
                  <a:gd name="adj" fmla="val 32026"/>
                </a:avLst>
              </a:pr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 name="Group 203">
            <a:extLst>
              <a:ext uri="{FF2B5EF4-FFF2-40B4-BE49-F238E27FC236}">
                <a16:creationId xmlns:a16="http://schemas.microsoft.com/office/drawing/2014/main" id="{C3B6319C-C5C2-4F7C-AF8D-9FFAD6825A50}"/>
              </a:ext>
            </a:extLst>
          </p:cNvPr>
          <p:cNvGrpSpPr/>
          <p:nvPr/>
        </p:nvGrpSpPr>
        <p:grpSpPr>
          <a:xfrm>
            <a:off x="7489668" y="847671"/>
            <a:ext cx="3545083" cy="3383688"/>
            <a:chOff x="1934500" y="3456556"/>
            <a:chExt cx="3545083" cy="3383688"/>
          </a:xfrm>
        </p:grpSpPr>
        <p:grpSp>
          <p:nvGrpSpPr>
            <p:cNvPr id="205" name="Group 204">
              <a:extLst>
                <a:ext uri="{FF2B5EF4-FFF2-40B4-BE49-F238E27FC236}">
                  <a16:creationId xmlns:a16="http://schemas.microsoft.com/office/drawing/2014/main" id="{3C74C5F1-7976-4771-95C8-9EE2B2974215}"/>
                </a:ext>
              </a:extLst>
            </p:cNvPr>
            <p:cNvGrpSpPr/>
            <p:nvPr/>
          </p:nvGrpSpPr>
          <p:grpSpPr>
            <a:xfrm>
              <a:off x="2028702" y="3456556"/>
              <a:ext cx="3450881" cy="3383688"/>
              <a:chOff x="609599" y="833642"/>
              <a:chExt cx="7941747" cy="5771225"/>
            </a:xfrm>
          </p:grpSpPr>
          <p:grpSp>
            <p:nvGrpSpPr>
              <p:cNvPr id="214" name="Group 14">
                <a:extLst>
                  <a:ext uri="{FF2B5EF4-FFF2-40B4-BE49-F238E27FC236}">
                    <a16:creationId xmlns:a16="http://schemas.microsoft.com/office/drawing/2014/main" id="{2F64F6DC-695B-4787-9DEC-E0F26D01C04A}"/>
                  </a:ext>
                </a:extLst>
              </p:cNvPr>
              <p:cNvGrpSpPr/>
              <p:nvPr/>
            </p:nvGrpSpPr>
            <p:grpSpPr>
              <a:xfrm rot="10800000">
                <a:off x="7696200" y="5257800"/>
                <a:ext cx="621450" cy="1347067"/>
                <a:chOff x="7010400" y="381000"/>
                <a:chExt cx="762000" cy="2033666"/>
              </a:xfrm>
            </p:grpSpPr>
            <p:sp>
              <p:nvSpPr>
                <p:cNvPr id="227" name="Rounded Rectangle 29">
                  <a:extLst>
                    <a:ext uri="{FF2B5EF4-FFF2-40B4-BE49-F238E27FC236}">
                      <a16:creationId xmlns:a16="http://schemas.microsoft.com/office/drawing/2014/main" id="{9B415613-E570-47C8-98E7-884C09CEBC32}"/>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4C4FE24C-A343-497A-8BE7-30F604394129}"/>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11">
                <a:extLst>
                  <a:ext uri="{FF2B5EF4-FFF2-40B4-BE49-F238E27FC236}">
                    <a16:creationId xmlns:a16="http://schemas.microsoft.com/office/drawing/2014/main" id="{02C244C0-5D38-4DED-9D9E-AEA80133ACC7}"/>
                  </a:ext>
                </a:extLst>
              </p:cNvPr>
              <p:cNvGrpSpPr/>
              <p:nvPr/>
            </p:nvGrpSpPr>
            <p:grpSpPr>
              <a:xfrm rot="10800000">
                <a:off x="939238" y="4923502"/>
                <a:ext cx="621450" cy="1347067"/>
                <a:chOff x="7010400" y="381000"/>
                <a:chExt cx="762000" cy="2033666"/>
              </a:xfrm>
            </p:grpSpPr>
            <p:sp>
              <p:nvSpPr>
                <p:cNvPr id="225" name="Rounded Rectangle 27">
                  <a:extLst>
                    <a:ext uri="{FF2B5EF4-FFF2-40B4-BE49-F238E27FC236}">
                      <a16:creationId xmlns:a16="http://schemas.microsoft.com/office/drawing/2014/main" id="{0C87221F-E9BB-46B4-A2A8-B026D65E9511}"/>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65CDB732-1BE1-44C9-BE63-0A8055B244B1}"/>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6" name="Wave 2">
                <a:extLst>
                  <a:ext uri="{FF2B5EF4-FFF2-40B4-BE49-F238E27FC236}">
                    <a16:creationId xmlns:a16="http://schemas.microsoft.com/office/drawing/2014/main" id="{2D04FE56-74C2-42D5-8A58-520028B1DDD9}"/>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an 3">
                <a:extLst>
                  <a:ext uri="{FF2B5EF4-FFF2-40B4-BE49-F238E27FC236}">
                    <a16:creationId xmlns:a16="http://schemas.microsoft.com/office/drawing/2014/main" id="{AEF860CC-18F3-4789-9ACD-1B95CF2FF182}"/>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an 1">
                <a:extLst>
                  <a:ext uri="{FF2B5EF4-FFF2-40B4-BE49-F238E27FC236}">
                    <a16:creationId xmlns:a16="http://schemas.microsoft.com/office/drawing/2014/main" id="{AC002B9B-2559-4559-9F55-E8B3C1AFD24A}"/>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32494833-84B1-4D04-A382-966D92F13BB0}"/>
                  </a:ext>
                </a:extLst>
              </p:cNvPr>
              <p:cNvGrpSpPr/>
              <p:nvPr/>
            </p:nvGrpSpPr>
            <p:grpSpPr>
              <a:xfrm>
                <a:off x="899460" y="833642"/>
                <a:ext cx="621450" cy="986197"/>
                <a:chOff x="7031201" y="834275"/>
                <a:chExt cx="762000" cy="1488861"/>
              </a:xfrm>
            </p:grpSpPr>
            <p:sp>
              <p:nvSpPr>
                <p:cNvPr id="223" name="Rounded Rectangle 25">
                  <a:extLst>
                    <a:ext uri="{FF2B5EF4-FFF2-40B4-BE49-F238E27FC236}">
                      <a16:creationId xmlns:a16="http://schemas.microsoft.com/office/drawing/2014/main" id="{FA4E5F1C-B662-4FE6-A757-7F7A0577D57D}"/>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5">
                  <a:extLst>
                    <a:ext uri="{FF2B5EF4-FFF2-40B4-BE49-F238E27FC236}">
                      <a16:creationId xmlns:a16="http://schemas.microsoft.com/office/drawing/2014/main" id="{311DDDD4-E853-4237-81D0-51C93002A88F}"/>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a:extLst>
                  <a:ext uri="{FF2B5EF4-FFF2-40B4-BE49-F238E27FC236}">
                    <a16:creationId xmlns:a16="http://schemas.microsoft.com/office/drawing/2014/main" id="{7E655FFF-7A2F-491D-BA96-4C72599FCC1C}"/>
                  </a:ext>
                </a:extLst>
              </p:cNvPr>
              <p:cNvGrpSpPr/>
              <p:nvPr/>
            </p:nvGrpSpPr>
            <p:grpSpPr>
              <a:xfrm>
                <a:off x="7646520" y="1148254"/>
                <a:ext cx="621450" cy="1017899"/>
                <a:chOff x="7087348" y="824753"/>
                <a:chExt cx="762000" cy="1536722"/>
              </a:xfrm>
            </p:grpSpPr>
            <p:sp>
              <p:nvSpPr>
                <p:cNvPr id="221" name="Rounded Rectangle 23">
                  <a:extLst>
                    <a:ext uri="{FF2B5EF4-FFF2-40B4-BE49-F238E27FC236}">
                      <a16:creationId xmlns:a16="http://schemas.microsoft.com/office/drawing/2014/main" id="{8B164B09-1D77-47E1-BAD5-E2820ECB9D9A}"/>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ACF177EB-71CA-4669-8C07-89752D47D999}"/>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6" name="TextBox 205">
              <a:extLst>
                <a:ext uri="{FF2B5EF4-FFF2-40B4-BE49-F238E27FC236}">
                  <a16:creationId xmlns:a16="http://schemas.microsoft.com/office/drawing/2014/main" id="{5206A28C-1A2D-42DC-B9C0-179146E7BF80}"/>
                </a:ext>
              </a:extLst>
            </p:cNvPr>
            <p:cNvSpPr txBox="1"/>
            <p:nvPr/>
          </p:nvSpPr>
          <p:spPr>
            <a:xfrm rot="16200000">
              <a:off x="1219317" y="4795984"/>
              <a:ext cx="2076697" cy="646331"/>
            </a:xfrm>
            <a:prstGeom prst="rect">
              <a:avLst/>
            </a:prstGeom>
            <a:noFill/>
          </p:spPr>
          <p:txBody>
            <a:bodyPr wrap="square" rtlCol="0">
              <a:spAutoFit/>
            </a:bodyPr>
            <a:lstStyle/>
            <a:p>
              <a:pPr algn="ctr"/>
              <a:r>
                <a:rPr lang="en-US" sz="3600" dirty="0">
                  <a:solidFill>
                    <a:schemeClr val="bg2">
                      <a:lumMod val="75000"/>
                    </a:schemeClr>
                  </a:solidFill>
                </a:rPr>
                <a:t>Jericho</a:t>
              </a:r>
            </a:p>
          </p:txBody>
        </p:sp>
        <p:sp>
          <p:nvSpPr>
            <p:cNvPr id="207" name="TextBox 206">
              <a:extLst>
                <a:ext uri="{FF2B5EF4-FFF2-40B4-BE49-F238E27FC236}">
                  <a16:creationId xmlns:a16="http://schemas.microsoft.com/office/drawing/2014/main" id="{00950EE5-8DDD-417B-98B9-BEF25DDE083D}"/>
                </a:ext>
              </a:extLst>
            </p:cNvPr>
            <p:cNvSpPr txBox="1"/>
            <p:nvPr/>
          </p:nvSpPr>
          <p:spPr>
            <a:xfrm rot="5400000">
              <a:off x="4210151" y="5086293"/>
              <a:ext cx="2076697" cy="400110"/>
            </a:xfrm>
            <a:prstGeom prst="rect">
              <a:avLst/>
            </a:prstGeom>
            <a:noFill/>
          </p:spPr>
          <p:txBody>
            <a:bodyPr wrap="square" rtlCol="0">
              <a:spAutoFit/>
            </a:bodyPr>
            <a:lstStyle/>
            <a:p>
              <a:pPr algn="ctr"/>
              <a:r>
                <a:rPr lang="en-US" sz="2000" dirty="0">
                  <a:solidFill>
                    <a:schemeClr val="bg2">
                      <a:lumMod val="75000"/>
                    </a:schemeClr>
                  </a:solidFill>
                </a:rPr>
                <a:t>Hebrews 11:30</a:t>
              </a:r>
            </a:p>
          </p:txBody>
        </p:sp>
        <p:sp>
          <p:nvSpPr>
            <p:cNvPr id="208" name="Rectangle: Rounded Corners 207">
              <a:extLst>
                <a:ext uri="{FF2B5EF4-FFF2-40B4-BE49-F238E27FC236}">
                  <a16:creationId xmlns:a16="http://schemas.microsoft.com/office/drawing/2014/main" id="{989BC30A-3F1E-486D-BF59-19569DFEBD01}"/>
                </a:ext>
              </a:extLst>
            </p:cNvPr>
            <p:cNvSpPr/>
            <p:nvPr/>
          </p:nvSpPr>
          <p:spPr>
            <a:xfrm>
              <a:off x="2727579" y="5511238"/>
              <a:ext cx="682418" cy="251148"/>
            </a:xfrm>
            <a:prstGeom prst="roundRect">
              <a:avLst/>
            </a:prstGeom>
            <a:solidFill>
              <a:srgbClr val="D1B1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6384F47D-01BA-43C9-8913-F8AEBF138BF7}"/>
                </a:ext>
              </a:extLst>
            </p:cNvPr>
            <p:cNvSpPr/>
            <p:nvPr/>
          </p:nvSpPr>
          <p:spPr>
            <a:xfrm rot="1248905">
              <a:off x="3432418" y="5675020"/>
              <a:ext cx="682418" cy="251148"/>
            </a:xfrm>
            <a:prstGeom prst="roundRect">
              <a:avLst/>
            </a:prstGeom>
            <a:solidFill>
              <a:srgbClr val="D1B1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A5467023-B760-4A9D-9E27-F591DD728E5F}"/>
                </a:ext>
              </a:extLst>
            </p:cNvPr>
            <p:cNvSpPr/>
            <p:nvPr/>
          </p:nvSpPr>
          <p:spPr>
            <a:xfrm rot="20253567">
              <a:off x="3956173" y="5744214"/>
              <a:ext cx="682418" cy="251148"/>
            </a:xfrm>
            <a:prstGeom prst="roundRect">
              <a:avLst/>
            </a:prstGeom>
            <a:solidFill>
              <a:srgbClr val="D1B1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DC8C57F4-B34C-4EF4-84D7-0C86D06963A1}"/>
                </a:ext>
              </a:extLst>
            </p:cNvPr>
            <p:cNvSpPr/>
            <p:nvPr/>
          </p:nvSpPr>
          <p:spPr>
            <a:xfrm>
              <a:off x="2987376" y="5327038"/>
              <a:ext cx="682418" cy="251148"/>
            </a:xfrm>
            <a:prstGeom prst="roundRect">
              <a:avLst/>
            </a:prstGeom>
            <a:solidFill>
              <a:srgbClr val="D1B1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849AE19A-8BA2-4F0C-AC78-80491CB555C5}"/>
                </a:ext>
              </a:extLst>
            </p:cNvPr>
            <p:cNvSpPr/>
            <p:nvPr/>
          </p:nvSpPr>
          <p:spPr>
            <a:xfrm rot="21386157">
              <a:off x="3808753" y="5500897"/>
              <a:ext cx="682418" cy="251148"/>
            </a:xfrm>
            <a:prstGeom prst="roundRect">
              <a:avLst/>
            </a:prstGeom>
            <a:solidFill>
              <a:srgbClr val="D1B1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7DF37658-C1ED-4E0F-B02F-1431DBE505C5}"/>
                </a:ext>
              </a:extLst>
            </p:cNvPr>
            <p:cNvSpPr/>
            <p:nvPr/>
          </p:nvSpPr>
          <p:spPr>
            <a:xfrm>
              <a:off x="2879979" y="5663638"/>
              <a:ext cx="682418" cy="251148"/>
            </a:xfrm>
            <a:prstGeom prst="roundRect">
              <a:avLst/>
            </a:prstGeom>
            <a:solidFill>
              <a:srgbClr val="D1B1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C6F78625-B0E1-4A11-820C-1837D6E7A0FE}"/>
              </a:ext>
            </a:extLst>
          </p:cNvPr>
          <p:cNvGrpSpPr/>
          <p:nvPr/>
        </p:nvGrpSpPr>
        <p:grpSpPr>
          <a:xfrm>
            <a:off x="5446549" y="3452009"/>
            <a:ext cx="3450881" cy="3383688"/>
            <a:chOff x="5446549" y="3452009"/>
            <a:chExt cx="3450881" cy="3383688"/>
          </a:xfrm>
        </p:grpSpPr>
        <p:grpSp>
          <p:nvGrpSpPr>
            <p:cNvPr id="230" name="Group 229">
              <a:extLst>
                <a:ext uri="{FF2B5EF4-FFF2-40B4-BE49-F238E27FC236}">
                  <a16:creationId xmlns:a16="http://schemas.microsoft.com/office/drawing/2014/main" id="{850BE5DE-685B-4F80-90CC-47551ECFD0EB}"/>
                </a:ext>
              </a:extLst>
            </p:cNvPr>
            <p:cNvGrpSpPr/>
            <p:nvPr/>
          </p:nvGrpSpPr>
          <p:grpSpPr>
            <a:xfrm>
              <a:off x="5446549" y="3452009"/>
              <a:ext cx="3450881" cy="3383688"/>
              <a:chOff x="609599" y="833642"/>
              <a:chExt cx="7941747" cy="5771225"/>
            </a:xfrm>
          </p:grpSpPr>
          <p:grpSp>
            <p:nvGrpSpPr>
              <p:cNvPr id="234" name="Group 14">
                <a:extLst>
                  <a:ext uri="{FF2B5EF4-FFF2-40B4-BE49-F238E27FC236}">
                    <a16:creationId xmlns:a16="http://schemas.microsoft.com/office/drawing/2014/main" id="{48263972-0D34-4BFF-95F7-3B24343733D0}"/>
                  </a:ext>
                </a:extLst>
              </p:cNvPr>
              <p:cNvGrpSpPr/>
              <p:nvPr/>
            </p:nvGrpSpPr>
            <p:grpSpPr>
              <a:xfrm rot="10800000">
                <a:off x="7696200" y="5257800"/>
                <a:ext cx="621450" cy="1347067"/>
                <a:chOff x="7010400" y="381000"/>
                <a:chExt cx="762000" cy="2033666"/>
              </a:xfrm>
            </p:grpSpPr>
            <p:sp>
              <p:nvSpPr>
                <p:cNvPr id="247" name="Rounded Rectangle 29">
                  <a:extLst>
                    <a:ext uri="{FF2B5EF4-FFF2-40B4-BE49-F238E27FC236}">
                      <a16:creationId xmlns:a16="http://schemas.microsoft.com/office/drawing/2014/main" id="{530EAF4B-3680-42FD-B4A1-BA39C0C4B513}"/>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EE550F96-3BFF-4370-8A75-FD9AF71FDBA8}"/>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1">
                <a:extLst>
                  <a:ext uri="{FF2B5EF4-FFF2-40B4-BE49-F238E27FC236}">
                    <a16:creationId xmlns:a16="http://schemas.microsoft.com/office/drawing/2014/main" id="{48527F6B-4DE4-4340-9D51-CE602D99F0E7}"/>
                  </a:ext>
                </a:extLst>
              </p:cNvPr>
              <p:cNvGrpSpPr/>
              <p:nvPr/>
            </p:nvGrpSpPr>
            <p:grpSpPr>
              <a:xfrm rot="10800000">
                <a:off x="939238" y="4923502"/>
                <a:ext cx="621450" cy="1347067"/>
                <a:chOff x="7010400" y="381000"/>
                <a:chExt cx="762000" cy="2033666"/>
              </a:xfrm>
            </p:grpSpPr>
            <p:sp>
              <p:nvSpPr>
                <p:cNvPr id="245" name="Rounded Rectangle 27">
                  <a:extLst>
                    <a:ext uri="{FF2B5EF4-FFF2-40B4-BE49-F238E27FC236}">
                      <a16:creationId xmlns:a16="http://schemas.microsoft.com/office/drawing/2014/main" id="{DD0032D9-281E-4D5F-BDC0-DBCFFB80C302}"/>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5A5A8ABB-6B2C-4DDF-97D2-EB665BEAAED2}"/>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Wave 2">
                <a:extLst>
                  <a:ext uri="{FF2B5EF4-FFF2-40B4-BE49-F238E27FC236}">
                    <a16:creationId xmlns:a16="http://schemas.microsoft.com/office/drawing/2014/main" id="{29ED6E24-061F-4E41-A244-EEDA7085606F}"/>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an 3">
                <a:extLst>
                  <a:ext uri="{FF2B5EF4-FFF2-40B4-BE49-F238E27FC236}">
                    <a16:creationId xmlns:a16="http://schemas.microsoft.com/office/drawing/2014/main" id="{3F01EB39-F931-46C3-96DC-B61438BA5FE0}"/>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an 1">
                <a:extLst>
                  <a:ext uri="{FF2B5EF4-FFF2-40B4-BE49-F238E27FC236}">
                    <a16:creationId xmlns:a16="http://schemas.microsoft.com/office/drawing/2014/main" id="{2DA5E51B-A13D-4E17-A259-F04B69C700FC}"/>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F14D5631-9887-4585-8BA3-AFA8449532C1}"/>
                  </a:ext>
                </a:extLst>
              </p:cNvPr>
              <p:cNvGrpSpPr/>
              <p:nvPr/>
            </p:nvGrpSpPr>
            <p:grpSpPr>
              <a:xfrm>
                <a:off x="899460" y="833642"/>
                <a:ext cx="621450" cy="986197"/>
                <a:chOff x="7031201" y="834275"/>
                <a:chExt cx="762000" cy="1488861"/>
              </a:xfrm>
            </p:grpSpPr>
            <p:sp>
              <p:nvSpPr>
                <p:cNvPr id="243" name="Rounded Rectangle 25">
                  <a:extLst>
                    <a:ext uri="{FF2B5EF4-FFF2-40B4-BE49-F238E27FC236}">
                      <a16:creationId xmlns:a16="http://schemas.microsoft.com/office/drawing/2014/main" id="{EA723D54-DC5B-4BC7-9915-91C85ADE8953}"/>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5">
                  <a:extLst>
                    <a:ext uri="{FF2B5EF4-FFF2-40B4-BE49-F238E27FC236}">
                      <a16:creationId xmlns:a16="http://schemas.microsoft.com/office/drawing/2014/main" id="{F0F97371-457A-4DE3-98E5-DD9FB7154AEF}"/>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a:extLst>
                  <a:ext uri="{FF2B5EF4-FFF2-40B4-BE49-F238E27FC236}">
                    <a16:creationId xmlns:a16="http://schemas.microsoft.com/office/drawing/2014/main" id="{6A29833B-9AC0-4D2E-A383-B74FA30D1A8F}"/>
                  </a:ext>
                </a:extLst>
              </p:cNvPr>
              <p:cNvGrpSpPr/>
              <p:nvPr/>
            </p:nvGrpSpPr>
            <p:grpSpPr>
              <a:xfrm>
                <a:off x="7646520" y="1148254"/>
                <a:ext cx="621450" cy="1017899"/>
                <a:chOff x="7087348" y="824753"/>
                <a:chExt cx="762000" cy="1536722"/>
              </a:xfrm>
            </p:grpSpPr>
            <p:sp>
              <p:nvSpPr>
                <p:cNvPr id="241" name="Rounded Rectangle 23">
                  <a:extLst>
                    <a:ext uri="{FF2B5EF4-FFF2-40B4-BE49-F238E27FC236}">
                      <a16:creationId xmlns:a16="http://schemas.microsoft.com/office/drawing/2014/main" id="{F37E2498-F0C0-430A-81E2-DF99B39486CF}"/>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80591471-0177-4C77-9881-156DB8D460FF}"/>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1" name="TextBox 230">
              <a:extLst>
                <a:ext uri="{FF2B5EF4-FFF2-40B4-BE49-F238E27FC236}">
                  <a16:creationId xmlns:a16="http://schemas.microsoft.com/office/drawing/2014/main" id="{27F8101E-3D1E-4D45-9A1A-966CD93FD7AD}"/>
                </a:ext>
              </a:extLst>
            </p:cNvPr>
            <p:cNvSpPr txBox="1"/>
            <p:nvPr/>
          </p:nvSpPr>
          <p:spPr>
            <a:xfrm rot="16200000">
              <a:off x="4712636" y="5039038"/>
              <a:ext cx="1980884" cy="369332"/>
            </a:xfrm>
            <a:prstGeom prst="rect">
              <a:avLst/>
            </a:prstGeom>
            <a:noFill/>
          </p:spPr>
          <p:txBody>
            <a:bodyPr wrap="square" rtlCol="0">
              <a:spAutoFit/>
            </a:bodyPr>
            <a:lstStyle/>
            <a:p>
              <a:pPr algn="ctr"/>
              <a:r>
                <a:rPr lang="en-US" dirty="0">
                  <a:solidFill>
                    <a:schemeClr val="bg2">
                      <a:lumMod val="75000"/>
                    </a:schemeClr>
                  </a:solidFill>
                </a:rPr>
                <a:t>Scriptural People</a:t>
              </a:r>
            </a:p>
          </p:txBody>
        </p:sp>
        <p:sp>
          <p:nvSpPr>
            <p:cNvPr id="232" name="TextBox 231">
              <a:extLst>
                <a:ext uri="{FF2B5EF4-FFF2-40B4-BE49-F238E27FC236}">
                  <a16:creationId xmlns:a16="http://schemas.microsoft.com/office/drawing/2014/main" id="{17653AFE-8A3F-4BA7-9E57-874975DF6BDA}"/>
                </a:ext>
              </a:extLst>
            </p:cNvPr>
            <p:cNvSpPr txBox="1"/>
            <p:nvPr/>
          </p:nvSpPr>
          <p:spPr>
            <a:xfrm rot="5400000">
              <a:off x="7481329" y="5117285"/>
              <a:ext cx="2230529" cy="400110"/>
            </a:xfrm>
            <a:prstGeom prst="rect">
              <a:avLst/>
            </a:prstGeom>
            <a:noFill/>
          </p:spPr>
          <p:txBody>
            <a:bodyPr wrap="square" rtlCol="0">
              <a:spAutoFit/>
            </a:bodyPr>
            <a:lstStyle/>
            <a:p>
              <a:pPr algn="ctr"/>
              <a:r>
                <a:rPr lang="en-US" sz="2000" dirty="0">
                  <a:solidFill>
                    <a:schemeClr val="bg2">
                      <a:lumMod val="75000"/>
                    </a:schemeClr>
                  </a:solidFill>
                </a:rPr>
                <a:t>Hebrews 11:33-37</a:t>
              </a:r>
            </a:p>
          </p:txBody>
        </p:sp>
        <p:sp>
          <p:nvSpPr>
            <p:cNvPr id="233" name="Rectangle 232">
              <a:extLst>
                <a:ext uri="{FF2B5EF4-FFF2-40B4-BE49-F238E27FC236}">
                  <a16:creationId xmlns:a16="http://schemas.microsoft.com/office/drawing/2014/main" id="{1CD2D6B4-6BC6-4323-A562-63D0818B204F}"/>
                </a:ext>
              </a:extLst>
            </p:cNvPr>
            <p:cNvSpPr/>
            <p:nvPr/>
          </p:nvSpPr>
          <p:spPr>
            <a:xfrm>
              <a:off x="6030568" y="4182823"/>
              <a:ext cx="2312485" cy="2031325"/>
            </a:xfrm>
            <a:prstGeom prst="rect">
              <a:avLst/>
            </a:prstGeom>
          </p:spPr>
          <p:txBody>
            <a:bodyPr wrap="square">
              <a:spAutoFit/>
            </a:bodyPr>
            <a:lstStyle/>
            <a:p>
              <a:pPr algn="ctr"/>
              <a:r>
                <a:rPr lang="en-US" b="1" dirty="0">
                  <a:latin typeface="Calibri" panose="020F0502020204030204" pitchFamily="34" charset="0"/>
                </a:rPr>
                <a:t>Daniel</a:t>
              </a:r>
            </a:p>
            <a:p>
              <a:pPr algn="ctr"/>
              <a:r>
                <a:rPr lang="en-US" b="1" dirty="0">
                  <a:latin typeface="Calibri" panose="020F0502020204030204" pitchFamily="34" charset="0"/>
                </a:rPr>
                <a:t>Shadrach</a:t>
              </a:r>
            </a:p>
            <a:p>
              <a:pPr algn="ctr"/>
              <a:r>
                <a:rPr lang="en-US" b="1" dirty="0">
                  <a:latin typeface="Calibri" panose="020F0502020204030204" pitchFamily="34" charset="0"/>
                </a:rPr>
                <a:t>Meshach</a:t>
              </a:r>
            </a:p>
            <a:p>
              <a:pPr algn="ctr"/>
              <a:r>
                <a:rPr lang="en-US" b="1" dirty="0">
                  <a:latin typeface="Calibri" panose="020F0502020204030204" pitchFamily="34" charset="0"/>
                </a:rPr>
                <a:t>Abednego</a:t>
              </a:r>
            </a:p>
            <a:p>
              <a:pPr algn="ctr"/>
              <a:r>
                <a:rPr lang="en-US" b="1" dirty="0">
                  <a:latin typeface="Calibri" panose="020F0502020204030204" pitchFamily="34" charset="0"/>
                </a:rPr>
                <a:t>The widow of </a:t>
              </a:r>
              <a:r>
                <a:rPr lang="en-US" b="1" dirty="0" err="1">
                  <a:latin typeface="Calibri" panose="020F0502020204030204" pitchFamily="34" charset="0"/>
                </a:rPr>
                <a:t>Zarephath</a:t>
              </a:r>
              <a:r>
                <a:rPr lang="en-US" b="1" dirty="0">
                  <a:latin typeface="Calibri" panose="020F0502020204030204" pitchFamily="34" charset="0"/>
                </a:rPr>
                <a:t> </a:t>
              </a:r>
            </a:p>
            <a:p>
              <a:pPr algn="ctr"/>
              <a:r>
                <a:rPr lang="en-US" b="1" dirty="0">
                  <a:latin typeface="Calibri" panose="020F0502020204030204" pitchFamily="34" charset="0"/>
                </a:rPr>
                <a:t>Isaiah</a:t>
              </a:r>
              <a:endParaRPr lang="en-US" b="1" dirty="0"/>
            </a:p>
          </p:txBody>
        </p:sp>
      </p:grpSp>
    </p:spTree>
    <p:extLst>
      <p:ext uri="{BB962C8B-B14F-4D97-AF65-F5344CB8AC3E}">
        <p14:creationId xmlns:p14="http://schemas.microsoft.com/office/powerpoint/2010/main" val="397647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outVertical)">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barn(outVertical)">
                                      <p:cBhvr>
                                        <p:cTn id="12" dur="5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29"/>
                                        </p:tgtEl>
                                        <p:attrNameLst>
                                          <p:attrName>style.visibility</p:attrName>
                                        </p:attrNameLst>
                                      </p:cBhvr>
                                      <p:to>
                                        <p:strVal val="visible"/>
                                      </p:to>
                                    </p:set>
                                    <p:animEffect transition="in" filter="barn(outVertical)">
                                      <p:cBhvr>
                                        <p:cTn id="22" dur="500"/>
                                        <p:tgtEl>
                                          <p:spTgt spid="2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1361</Words>
  <Application>Microsoft Office PowerPoint</Application>
  <PresentationFormat>Widescreen</PresentationFormat>
  <Paragraphs>128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Palatino</vt:lpstr>
      <vt:lpstr>Arial</vt:lpstr>
      <vt:lpstr>Calibri Light</vt:lpstr>
      <vt:lpstr>Calibri</vt:lpstr>
      <vt:lpstr>Rockwell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cp:revision>
  <dcterms:created xsi:type="dcterms:W3CDTF">2020-09-11T15:58:53Z</dcterms:created>
  <dcterms:modified xsi:type="dcterms:W3CDTF">2020-09-11T16:07:12Z</dcterms:modified>
</cp:coreProperties>
</file>