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sldIdLst>
    <p:sldId id="332" r:id="rId2"/>
    <p:sldId id="303" r:id="rId3"/>
    <p:sldId id="304" r:id="rId4"/>
    <p:sldId id="333" r:id="rId5"/>
    <p:sldId id="305" r:id="rId6"/>
    <p:sldId id="306" r:id="rId7"/>
    <p:sldId id="307" r:id="rId8"/>
    <p:sldId id="308" r:id="rId9"/>
    <p:sldId id="334" r:id="rId10"/>
    <p:sldId id="309" r:id="rId11"/>
    <p:sldId id="310" r:id="rId12"/>
    <p:sldId id="311" r:id="rId13"/>
    <p:sldId id="335"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325" r:id="rId27"/>
    <p:sldId id="326" r:id="rId28"/>
    <p:sldId id="327" r:id="rId29"/>
    <p:sldId id="328" r:id="rId30"/>
    <p:sldId id="329" r:id="rId31"/>
    <p:sldId id="330" r:id="rId32"/>
    <p:sldId id="284" r:id="rId33"/>
    <p:sldId id="286" r:id="rId34"/>
  </p:sldIdLst>
  <p:sldSz cx="12192000" cy="6858000"/>
  <p:notesSz cx="6858000" cy="9144000"/>
  <p:embeddedFontLst>
    <p:embeddedFont>
      <p:font typeface="Algerian" panose="04020705040A02060702" pitchFamily="82" charset="0"/>
      <p:regular r:id="rId36"/>
    </p:embeddedFont>
    <p:embeddedFont>
      <p:font typeface="Broadway" panose="04040905080B02020502" pitchFamily="82" charset="0"/>
      <p:regular r:id="rId37"/>
    </p:embeddedFont>
    <p:embeddedFont>
      <p:font typeface="Calibri" panose="020F0502020204030204" pitchFamily="34" charset="0"/>
      <p:regular r:id="rId38"/>
      <p:bold r:id="rId39"/>
      <p:italic r:id="rId40"/>
      <p:boldItalic r:id="rId41"/>
    </p:embeddedFont>
    <p:embeddedFont>
      <p:font typeface="Calibri Light" panose="020F0302020204030204" pitchFamily="34" charset="0"/>
      <p:regular r:id="rId42"/>
      <p: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9/15/2020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9/15/2020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9/15/2020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9/15/2020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9/15/2020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1.xml"/><Relationship Id="rId4" Type="http://schemas.openxmlformats.org/officeDocument/2006/relationships/image" Target="../media/image40.jpg"/></Relationships>
</file>

<file path=ppt/slides/_rels/slide2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eg"/><Relationship Id="rId1" Type="http://schemas.openxmlformats.org/officeDocument/2006/relationships/slideLayout" Target="../slideLayouts/slideLayout1.xml"/><Relationship Id="rId4" Type="http://schemas.openxmlformats.org/officeDocument/2006/relationships/image" Target="../media/image43.jpg"/></Relationships>
</file>

<file path=ppt/slides/_rels/slide2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eg"/><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e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998F35-7B79-4DF3-9508-5FEC8CE030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5" name="TextBox 34"/>
          <p:cNvSpPr txBox="1"/>
          <p:nvPr/>
        </p:nvSpPr>
        <p:spPr>
          <a:xfrm>
            <a:off x="164740" y="107576"/>
            <a:ext cx="1479811" cy="369332"/>
          </a:xfrm>
          <a:prstGeom prst="rect">
            <a:avLst/>
          </a:prstGeom>
          <a:noFill/>
        </p:spPr>
        <p:txBody>
          <a:bodyPr wrap="square" rtlCol="0">
            <a:spAutoFit/>
          </a:bodyPr>
          <a:lstStyle/>
          <a:p>
            <a:r>
              <a:rPr lang="en-US" dirty="0">
                <a:solidFill>
                  <a:schemeClr val="bg1"/>
                </a:solidFill>
              </a:rPr>
              <a:t>Lesson 156</a:t>
            </a:r>
          </a:p>
        </p:txBody>
      </p:sp>
      <p:sp>
        <p:nvSpPr>
          <p:cNvPr id="179" name="Cloud 178"/>
          <p:cNvSpPr/>
          <p:nvPr/>
        </p:nvSpPr>
        <p:spPr>
          <a:xfrm>
            <a:off x="2024269" y="135500"/>
            <a:ext cx="4753775" cy="3210394"/>
          </a:xfrm>
          <a:prstGeom prst="clou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loud 35"/>
          <p:cNvSpPr/>
          <p:nvPr/>
        </p:nvSpPr>
        <p:spPr>
          <a:xfrm>
            <a:off x="1560428" y="1627094"/>
            <a:ext cx="3146043" cy="2124635"/>
          </a:xfrm>
          <a:prstGeom prst="clou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Cloud 175"/>
          <p:cNvSpPr/>
          <p:nvPr/>
        </p:nvSpPr>
        <p:spPr>
          <a:xfrm>
            <a:off x="3894429" y="2451510"/>
            <a:ext cx="2578238" cy="1741176"/>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Cloud 176"/>
          <p:cNvSpPr/>
          <p:nvPr/>
        </p:nvSpPr>
        <p:spPr>
          <a:xfrm>
            <a:off x="6596570" y="476908"/>
            <a:ext cx="4753775" cy="3210394"/>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Cloud 177"/>
          <p:cNvSpPr/>
          <p:nvPr/>
        </p:nvSpPr>
        <p:spPr>
          <a:xfrm>
            <a:off x="6096000" y="1826376"/>
            <a:ext cx="2638104" cy="2221468"/>
          </a:xfrm>
          <a:prstGeom prst="clou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688685" y="262192"/>
            <a:ext cx="7315200" cy="1938992"/>
          </a:xfrm>
          <a:prstGeom prst="rect">
            <a:avLst/>
          </a:prstGeom>
          <a:noFill/>
        </p:spPr>
        <p:txBody>
          <a:bodyPr wrap="square" rtlCol="0">
            <a:spAutoFit/>
          </a:bodyPr>
          <a:lstStyle/>
          <a:p>
            <a:pPr algn="ctr"/>
            <a:r>
              <a:rPr lang="en-US" sz="6000" dirty="0">
                <a:solidFill>
                  <a:schemeClr val="bg2"/>
                </a:solidFill>
                <a:latin typeface="Algerian" pitchFamily="82" charset="0"/>
              </a:rPr>
              <a:t>The War In Heaven</a:t>
            </a:r>
          </a:p>
        </p:txBody>
      </p:sp>
      <p:grpSp>
        <p:nvGrpSpPr>
          <p:cNvPr id="93" name="Group 92"/>
          <p:cNvGrpSpPr/>
          <p:nvPr/>
        </p:nvGrpSpPr>
        <p:grpSpPr>
          <a:xfrm>
            <a:off x="306086" y="3265837"/>
            <a:ext cx="1598309" cy="3352339"/>
            <a:chOff x="1991831" y="1178829"/>
            <a:chExt cx="2026911" cy="4422497"/>
          </a:xfrm>
        </p:grpSpPr>
        <p:sp>
          <p:nvSpPr>
            <p:cNvPr id="94" name="Oval 93"/>
            <p:cNvSpPr/>
            <p:nvPr/>
          </p:nvSpPr>
          <p:spPr>
            <a:xfrm rot="649721" flipH="1">
              <a:off x="3016382" y="5231726"/>
              <a:ext cx="600221" cy="3696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rot="649721" flipH="1">
              <a:off x="2467117" y="5231726"/>
              <a:ext cx="600221" cy="3696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flipH="1">
              <a:off x="2369481" y="2677698"/>
              <a:ext cx="1400491" cy="2701222"/>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6724914" flipH="1">
              <a:off x="1930416" y="3613547"/>
              <a:ext cx="607165" cy="35319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3549535" flipH="1">
              <a:off x="3538562" y="3594652"/>
              <a:ext cx="607165" cy="35319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p:cNvSpPr/>
            <p:nvPr/>
          </p:nvSpPr>
          <p:spPr>
            <a:xfrm rot="1217087" flipH="1">
              <a:off x="2234158" y="2595622"/>
              <a:ext cx="537618" cy="1186354"/>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p:cNvSpPr/>
            <p:nvPr/>
          </p:nvSpPr>
          <p:spPr>
            <a:xfrm rot="20382913">
              <a:off x="3342924" y="2601919"/>
              <a:ext cx="585228" cy="1229355"/>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p:cNvSpPr/>
            <p:nvPr/>
          </p:nvSpPr>
          <p:spPr>
            <a:xfrm rot="20706537">
              <a:off x="1991831" y="1178829"/>
              <a:ext cx="1998758" cy="1879517"/>
            </a:xfrm>
            <a:custGeom>
              <a:avLst/>
              <a:gdLst>
                <a:gd name="connsiteX0" fmla="*/ 1806500 w 1998758"/>
                <a:gd name="connsiteY0" fmla="*/ 682869 h 1879517"/>
                <a:gd name="connsiteX1" fmla="*/ 1765588 w 1998758"/>
                <a:gd name="connsiteY1" fmla="*/ 685304 h 1879517"/>
                <a:gd name="connsiteX2" fmla="*/ 1787925 w 1998758"/>
                <a:gd name="connsiteY2" fmla="*/ 714229 h 1879517"/>
                <a:gd name="connsiteX3" fmla="*/ 1795965 w 1998758"/>
                <a:gd name="connsiteY3" fmla="*/ 696654 h 1879517"/>
                <a:gd name="connsiteX4" fmla="*/ 1208171 w 1998758"/>
                <a:gd name="connsiteY4" fmla="*/ 66778 h 1879517"/>
                <a:gd name="connsiteX5" fmla="*/ 1346280 w 1998758"/>
                <a:gd name="connsiteY5" fmla="*/ 104615 h 1879517"/>
                <a:gd name="connsiteX6" fmla="*/ 1552921 w 1998758"/>
                <a:gd name="connsiteY6" fmla="*/ 258790 h 1879517"/>
                <a:gd name="connsiteX7" fmla="*/ 1742281 w 1998758"/>
                <a:gd name="connsiteY7" fmla="*/ 344665 h 1879517"/>
                <a:gd name="connsiteX8" fmla="*/ 1736241 w 1998758"/>
                <a:gd name="connsiteY8" fmla="*/ 463998 h 1879517"/>
                <a:gd name="connsiteX9" fmla="*/ 1926199 w 1998758"/>
                <a:gd name="connsiteY9" fmla="*/ 600937 h 1879517"/>
                <a:gd name="connsiteX10" fmla="*/ 1895702 w 1998758"/>
                <a:gd name="connsiteY10" fmla="*/ 664169 h 1879517"/>
                <a:gd name="connsiteX11" fmla="*/ 1866832 w 1998758"/>
                <a:gd name="connsiteY11" fmla="*/ 673034 h 1879517"/>
                <a:gd name="connsiteX12" fmla="*/ 1873137 w 1998758"/>
                <a:gd name="connsiteY12" fmla="*/ 676782 h 1879517"/>
                <a:gd name="connsiteX13" fmla="*/ 1919373 w 1998758"/>
                <a:gd name="connsiteY13" fmla="*/ 814502 h 1879517"/>
                <a:gd name="connsiteX14" fmla="*/ 1919628 w 1998758"/>
                <a:gd name="connsiteY14" fmla="*/ 814842 h 1879517"/>
                <a:gd name="connsiteX15" fmla="*/ 1956134 w 1998758"/>
                <a:gd name="connsiteY15" fmla="*/ 863596 h 1879517"/>
                <a:gd name="connsiteX16" fmla="*/ 1978709 w 1998758"/>
                <a:gd name="connsiteY16" fmla="*/ 948163 h 1879517"/>
                <a:gd name="connsiteX17" fmla="*/ 1976053 w 1998758"/>
                <a:gd name="connsiteY17" fmla="*/ 1093099 h 1879517"/>
                <a:gd name="connsiteX18" fmla="*/ 1995454 w 1998758"/>
                <a:gd name="connsiteY18" fmla="*/ 1314703 h 1879517"/>
                <a:gd name="connsiteX19" fmla="*/ 1904571 w 1998758"/>
                <a:gd name="connsiteY19" fmla="*/ 1508684 h 1879517"/>
                <a:gd name="connsiteX20" fmla="*/ 1872036 w 1998758"/>
                <a:gd name="connsiteY20" fmla="*/ 1674901 h 1879517"/>
                <a:gd name="connsiteX21" fmla="*/ 1761266 w 1998758"/>
                <a:gd name="connsiteY21" fmla="*/ 1695026 h 1879517"/>
                <a:gd name="connsiteX22" fmla="*/ 1682107 w 1998758"/>
                <a:gd name="connsiteY22" fmla="*/ 1872349 h 1879517"/>
                <a:gd name="connsiteX23" fmla="*/ 1565718 w 1998758"/>
                <a:gd name="connsiteY23" fmla="*/ 1764112 h 1879517"/>
                <a:gd name="connsiteX24" fmla="*/ 1392826 w 1998758"/>
                <a:gd name="connsiteY24" fmla="*/ 1657171 h 1879517"/>
                <a:gd name="connsiteX25" fmla="*/ 1316809 w 1998758"/>
                <a:gd name="connsiteY25" fmla="*/ 1538167 h 1879517"/>
                <a:gd name="connsiteX26" fmla="*/ 1333052 w 1998758"/>
                <a:gd name="connsiteY26" fmla="*/ 1377531 h 1879517"/>
                <a:gd name="connsiteX27" fmla="*/ 1298752 w 1998758"/>
                <a:gd name="connsiteY27" fmla="*/ 1212724 h 1879517"/>
                <a:gd name="connsiteX28" fmla="*/ 1361392 w 1998758"/>
                <a:gd name="connsiteY28" fmla="*/ 1066237 h 1879517"/>
                <a:gd name="connsiteX29" fmla="*/ 1361992 w 1998758"/>
                <a:gd name="connsiteY29" fmla="*/ 1062376 h 1879517"/>
                <a:gd name="connsiteX30" fmla="*/ 1366026 w 1998758"/>
                <a:gd name="connsiteY30" fmla="*/ 949809 h 1879517"/>
                <a:gd name="connsiteX31" fmla="*/ 1388628 w 1998758"/>
                <a:gd name="connsiteY31" fmla="*/ 857208 h 1879517"/>
                <a:gd name="connsiteX32" fmla="*/ 1326634 w 1998758"/>
                <a:gd name="connsiteY32" fmla="*/ 841314 h 1879517"/>
                <a:gd name="connsiteX33" fmla="*/ 1241579 w 1998758"/>
                <a:gd name="connsiteY33" fmla="*/ 799990 h 1879517"/>
                <a:gd name="connsiteX34" fmla="*/ 1035777 w 1998758"/>
                <a:gd name="connsiteY34" fmla="*/ 782713 h 1879517"/>
                <a:gd name="connsiteX35" fmla="*/ 878106 w 1998758"/>
                <a:gd name="connsiteY35" fmla="*/ 672395 h 1879517"/>
                <a:gd name="connsiteX36" fmla="*/ 873665 w 1998758"/>
                <a:gd name="connsiteY36" fmla="*/ 670560 h 1879517"/>
                <a:gd name="connsiteX37" fmla="*/ 847574 w 1998758"/>
                <a:gd name="connsiteY37" fmla="*/ 662760 h 1879517"/>
                <a:gd name="connsiteX38" fmla="*/ 840617 w 1998758"/>
                <a:gd name="connsiteY38" fmla="*/ 700029 h 1879517"/>
                <a:gd name="connsiteX39" fmla="*/ 825723 w 1998758"/>
                <a:gd name="connsiteY39" fmla="*/ 748679 h 1879517"/>
                <a:gd name="connsiteX40" fmla="*/ 753916 w 1998758"/>
                <a:gd name="connsiteY40" fmla="*/ 890058 h 1879517"/>
                <a:gd name="connsiteX41" fmla="*/ 662558 w 1998758"/>
                <a:gd name="connsiteY41" fmla="*/ 1115250 h 1879517"/>
                <a:gd name="connsiteX42" fmla="*/ 497837 w 1998758"/>
                <a:gd name="connsiteY42" fmla="*/ 1270877 h 1879517"/>
                <a:gd name="connsiteX43" fmla="*/ 392316 w 1998758"/>
                <a:gd name="connsiteY43" fmla="*/ 1421671 h 1879517"/>
                <a:gd name="connsiteX44" fmla="*/ 295602 w 1998758"/>
                <a:gd name="connsiteY44" fmla="*/ 1398833 h 1879517"/>
                <a:gd name="connsiteX45" fmla="*/ 148107 w 1998758"/>
                <a:gd name="connsiteY45" fmla="*/ 1542602 h 1879517"/>
                <a:gd name="connsiteX46" fmla="*/ 108726 w 1998758"/>
                <a:gd name="connsiteY46" fmla="*/ 1391485 h 1879517"/>
                <a:gd name="connsiteX47" fmla="*/ 24325 w 1998758"/>
                <a:gd name="connsiteY47" fmla="*/ 1219906 h 1879517"/>
                <a:gd name="connsiteX48" fmla="*/ 21845 w 1998758"/>
                <a:gd name="connsiteY48" fmla="*/ 1073740 h 1879517"/>
                <a:gd name="connsiteX49" fmla="*/ 111881 w 1998758"/>
                <a:gd name="connsiteY49" fmla="*/ 922162 h 1879517"/>
                <a:gd name="connsiteX50" fmla="*/ 164210 w 1998758"/>
                <a:gd name="connsiteY50" fmla="*/ 747042 h 1879517"/>
                <a:gd name="connsiteX51" fmla="*/ 283894 w 1998758"/>
                <a:gd name="connsiteY51" fmla="*/ 627214 h 1879517"/>
                <a:gd name="connsiteX52" fmla="*/ 286223 w 1998758"/>
                <a:gd name="connsiteY52" fmla="*/ 623650 h 1879517"/>
                <a:gd name="connsiteX53" fmla="*/ 409337 w 1998758"/>
                <a:gd name="connsiteY53" fmla="*/ 427706 h 1879517"/>
                <a:gd name="connsiteX54" fmla="*/ 539109 w 1998758"/>
                <a:gd name="connsiteY54" fmla="*/ 432706 h 1879517"/>
                <a:gd name="connsiteX55" fmla="*/ 539171 w 1998758"/>
                <a:gd name="connsiteY55" fmla="*/ 432638 h 1879517"/>
                <a:gd name="connsiteX56" fmla="*/ 571757 w 1998758"/>
                <a:gd name="connsiteY56" fmla="*/ 397345 h 1879517"/>
                <a:gd name="connsiteX57" fmla="*/ 530979 w 1998758"/>
                <a:gd name="connsiteY57" fmla="*/ 371260 h 1879517"/>
                <a:gd name="connsiteX58" fmla="*/ 587553 w 1998758"/>
                <a:gd name="connsiteY58" fmla="*/ 266386 h 1879517"/>
                <a:gd name="connsiteX59" fmla="*/ 586063 w 1998758"/>
                <a:gd name="connsiteY59" fmla="*/ 265457 h 1879517"/>
                <a:gd name="connsiteX60" fmla="*/ 520600 w 1998758"/>
                <a:gd name="connsiteY60" fmla="*/ 224642 h 1879517"/>
                <a:gd name="connsiteX61" fmla="*/ 493395 w 1998758"/>
                <a:gd name="connsiteY61" fmla="*/ 183124 h 1879517"/>
                <a:gd name="connsiteX62" fmla="*/ 516319 w 1998758"/>
                <a:gd name="connsiteY62" fmla="*/ 149097 h 1879517"/>
                <a:gd name="connsiteX63" fmla="*/ 585909 w 1998758"/>
                <a:gd name="connsiteY63" fmla="*/ 136445 h 1879517"/>
                <a:gd name="connsiteX64" fmla="*/ 587986 w 1998758"/>
                <a:gd name="connsiteY64" fmla="*/ 136067 h 1879517"/>
                <a:gd name="connsiteX65" fmla="*/ 528510 w 1998758"/>
                <a:gd name="connsiteY65" fmla="*/ 47459 h 1879517"/>
                <a:gd name="connsiteX66" fmla="*/ 552518 w 1998758"/>
                <a:gd name="connsiteY66" fmla="*/ 27090 h 1879517"/>
                <a:gd name="connsiteX67" fmla="*/ 729259 w 1998758"/>
                <a:gd name="connsiteY67" fmla="*/ 23607 h 1879517"/>
                <a:gd name="connsiteX68" fmla="*/ 729734 w 1998758"/>
                <a:gd name="connsiteY68" fmla="*/ 23456 h 1879517"/>
                <a:gd name="connsiteX69" fmla="*/ 797762 w 1998758"/>
                <a:gd name="connsiteY69" fmla="*/ 1687 h 1879517"/>
                <a:gd name="connsiteX70" fmla="*/ 904713 w 1998758"/>
                <a:gd name="connsiteY70" fmla="*/ 5479 h 1879517"/>
                <a:gd name="connsiteX71" fmla="*/ 1076800 w 1998758"/>
                <a:gd name="connsiteY71" fmla="*/ 54139 h 1879517"/>
                <a:gd name="connsiteX72" fmla="*/ 1208171 w 1998758"/>
                <a:gd name="connsiteY72" fmla="*/ 66778 h 187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98758" h="1879517">
                  <a:moveTo>
                    <a:pt x="1806500" y="682869"/>
                  </a:moveTo>
                  <a:lnTo>
                    <a:pt x="1765588" y="685304"/>
                  </a:lnTo>
                  <a:lnTo>
                    <a:pt x="1787925" y="714229"/>
                  </a:lnTo>
                  <a:lnTo>
                    <a:pt x="1795965" y="696654"/>
                  </a:lnTo>
                  <a:close/>
                  <a:moveTo>
                    <a:pt x="1208171" y="66778"/>
                  </a:moveTo>
                  <a:cubicBezTo>
                    <a:pt x="1254264" y="75412"/>
                    <a:pt x="1301479" y="88246"/>
                    <a:pt x="1346280" y="104615"/>
                  </a:cubicBezTo>
                  <a:cubicBezTo>
                    <a:pt x="1465399" y="148136"/>
                    <a:pt x="1547072" y="209071"/>
                    <a:pt x="1552921" y="258790"/>
                  </a:cubicBezTo>
                  <a:cubicBezTo>
                    <a:pt x="1629052" y="279264"/>
                    <a:pt x="1698088" y="310582"/>
                    <a:pt x="1742281" y="344665"/>
                  </a:cubicBezTo>
                  <a:cubicBezTo>
                    <a:pt x="1809436" y="396453"/>
                    <a:pt x="1806977" y="444811"/>
                    <a:pt x="1736241" y="463998"/>
                  </a:cubicBezTo>
                  <a:cubicBezTo>
                    <a:pt x="1838480" y="503473"/>
                    <a:pt x="1910797" y="555608"/>
                    <a:pt x="1926199" y="600937"/>
                  </a:cubicBezTo>
                  <a:cubicBezTo>
                    <a:pt x="1935272" y="627643"/>
                    <a:pt x="1923788" y="649414"/>
                    <a:pt x="1895702" y="664169"/>
                  </a:cubicBezTo>
                  <a:lnTo>
                    <a:pt x="1866832" y="673034"/>
                  </a:lnTo>
                  <a:lnTo>
                    <a:pt x="1873137" y="676782"/>
                  </a:lnTo>
                  <a:cubicBezTo>
                    <a:pt x="1897348" y="701473"/>
                    <a:pt x="1914709" y="753168"/>
                    <a:pt x="1919373" y="814502"/>
                  </a:cubicBezTo>
                  <a:lnTo>
                    <a:pt x="1919628" y="814842"/>
                  </a:lnTo>
                  <a:lnTo>
                    <a:pt x="1956134" y="863596"/>
                  </a:lnTo>
                  <a:cubicBezTo>
                    <a:pt x="1966337" y="886575"/>
                    <a:pt x="1974175" y="915467"/>
                    <a:pt x="1978709" y="948163"/>
                  </a:cubicBezTo>
                  <a:cubicBezTo>
                    <a:pt x="1985300" y="995630"/>
                    <a:pt x="1984361" y="1047183"/>
                    <a:pt x="1976053" y="1093099"/>
                  </a:cubicBezTo>
                  <a:cubicBezTo>
                    <a:pt x="1996475" y="1156068"/>
                    <a:pt x="2003616" y="1237697"/>
                    <a:pt x="1995454" y="1314703"/>
                  </a:cubicBezTo>
                  <a:cubicBezTo>
                    <a:pt x="1984604" y="1417077"/>
                    <a:pt x="1948685" y="1493745"/>
                    <a:pt x="1904571" y="1508684"/>
                  </a:cubicBezTo>
                  <a:cubicBezTo>
                    <a:pt x="1904360" y="1572583"/>
                    <a:pt x="1892490" y="1633184"/>
                    <a:pt x="1872036" y="1674901"/>
                  </a:cubicBezTo>
                  <a:cubicBezTo>
                    <a:pt x="1840959" y="1738292"/>
                    <a:pt x="1796068" y="1746439"/>
                    <a:pt x="1761266" y="1695026"/>
                  </a:cubicBezTo>
                  <a:cubicBezTo>
                    <a:pt x="1750011" y="1783335"/>
                    <a:pt x="1719873" y="1850842"/>
                    <a:pt x="1682107" y="1872349"/>
                  </a:cubicBezTo>
                  <a:cubicBezTo>
                    <a:pt x="1637605" y="1897688"/>
                    <a:pt x="1591159" y="1854506"/>
                    <a:pt x="1565718" y="1764112"/>
                  </a:cubicBezTo>
                  <a:cubicBezTo>
                    <a:pt x="1505669" y="1849912"/>
                    <a:pt x="1427676" y="1801685"/>
                    <a:pt x="1392826" y="1657171"/>
                  </a:cubicBezTo>
                  <a:cubicBezTo>
                    <a:pt x="1358591" y="1666670"/>
                    <a:pt x="1326445" y="1616357"/>
                    <a:pt x="1316809" y="1538167"/>
                  </a:cubicBezTo>
                  <a:cubicBezTo>
                    <a:pt x="1309829" y="1481596"/>
                    <a:pt x="1315999" y="1420544"/>
                    <a:pt x="1333052" y="1377531"/>
                  </a:cubicBezTo>
                  <a:cubicBezTo>
                    <a:pt x="1308857" y="1343792"/>
                    <a:pt x="1295384" y="1279047"/>
                    <a:pt x="1298752" y="1212724"/>
                  </a:cubicBezTo>
                  <a:cubicBezTo>
                    <a:pt x="1302703" y="1135069"/>
                    <a:pt x="1328712" y="1074242"/>
                    <a:pt x="1361392" y="1066237"/>
                  </a:cubicBezTo>
                  <a:cubicBezTo>
                    <a:pt x="1361586" y="1064941"/>
                    <a:pt x="1361797" y="1063672"/>
                    <a:pt x="1361992" y="1062376"/>
                  </a:cubicBezTo>
                  <a:cubicBezTo>
                    <a:pt x="1359797" y="1024140"/>
                    <a:pt x="1361259" y="985743"/>
                    <a:pt x="1366026" y="949809"/>
                  </a:cubicBezTo>
                  <a:lnTo>
                    <a:pt x="1388628" y="857208"/>
                  </a:lnTo>
                  <a:lnTo>
                    <a:pt x="1326634" y="841314"/>
                  </a:lnTo>
                  <a:cubicBezTo>
                    <a:pt x="1294354" y="829671"/>
                    <a:pt x="1264909" y="815503"/>
                    <a:pt x="1241579" y="799990"/>
                  </a:cubicBezTo>
                  <a:cubicBezTo>
                    <a:pt x="1194791" y="813964"/>
                    <a:pt x="1113941" y="807176"/>
                    <a:pt x="1035777" y="782713"/>
                  </a:cubicBezTo>
                  <a:cubicBezTo>
                    <a:pt x="944261" y="754064"/>
                    <a:pt x="878790" y="708258"/>
                    <a:pt x="878106" y="672395"/>
                  </a:cubicBezTo>
                  <a:cubicBezTo>
                    <a:pt x="876614" y="671787"/>
                    <a:pt x="875158" y="671170"/>
                    <a:pt x="873665" y="670560"/>
                  </a:cubicBezTo>
                  <a:lnTo>
                    <a:pt x="847574" y="662760"/>
                  </a:lnTo>
                  <a:lnTo>
                    <a:pt x="840617" y="700029"/>
                  </a:lnTo>
                  <a:cubicBezTo>
                    <a:pt x="836782" y="715426"/>
                    <a:pt x="831806" y="731745"/>
                    <a:pt x="825723" y="748679"/>
                  </a:cubicBezTo>
                  <a:cubicBezTo>
                    <a:pt x="808068" y="797850"/>
                    <a:pt x="782531" y="848141"/>
                    <a:pt x="753916" y="890058"/>
                  </a:cubicBezTo>
                  <a:cubicBezTo>
                    <a:pt x="739670" y="959782"/>
                    <a:pt x="706014" y="1042730"/>
                    <a:pt x="662558" y="1115250"/>
                  </a:cubicBezTo>
                  <a:cubicBezTo>
                    <a:pt x="604786" y="1211660"/>
                    <a:pt x="539683" y="1273169"/>
                    <a:pt x="497837" y="1270877"/>
                  </a:cubicBezTo>
                  <a:cubicBezTo>
                    <a:pt x="466933" y="1333578"/>
                    <a:pt x="428454" y="1388553"/>
                    <a:pt x="392316" y="1421671"/>
                  </a:cubicBezTo>
                  <a:cubicBezTo>
                    <a:pt x="337404" y="1472000"/>
                    <a:pt x="298215" y="1462734"/>
                    <a:pt x="295602" y="1398833"/>
                  </a:cubicBezTo>
                  <a:cubicBezTo>
                    <a:pt x="244278" y="1481268"/>
                    <a:pt x="188125" y="1536001"/>
                    <a:pt x="148107" y="1542602"/>
                  </a:cubicBezTo>
                  <a:cubicBezTo>
                    <a:pt x="100952" y="1550380"/>
                    <a:pt x="85231" y="1490086"/>
                    <a:pt x="108726" y="1391485"/>
                  </a:cubicBezTo>
                  <a:cubicBezTo>
                    <a:pt x="20270" y="1452685"/>
                    <a:pt x="-17809" y="1375298"/>
                    <a:pt x="24325" y="1219906"/>
                  </a:cubicBezTo>
                  <a:cubicBezTo>
                    <a:pt x="-7143" y="1216069"/>
                    <a:pt x="-8197" y="1154269"/>
                    <a:pt x="21845" y="1073740"/>
                  </a:cubicBezTo>
                  <a:cubicBezTo>
                    <a:pt x="43574" y="1015474"/>
                    <a:pt x="77791" y="957862"/>
                    <a:pt x="111881" y="922162"/>
                  </a:cubicBezTo>
                  <a:cubicBezTo>
                    <a:pt x="109101" y="879705"/>
                    <a:pt x="129659" y="810909"/>
                    <a:pt x="164210" y="747042"/>
                  </a:cubicBezTo>
                  <a:cubicBezTo>
                    <a:pt x="204670" y="672265"/>
                    <a:pt x="254366" y="622507"/>
                    <a:pt x="283894" y="627214"/>
                  </a:cubicBezTo>
                  <a:cubicBezTo>
                    <a:pt x="284670" y="626014"/>
                    <a:pt x="285446" y="624849"/>
                    <a:pt x="286223" y="623650"/>
                  </a:cubicBezTo>
                  <a:cubicBezTo>
                    <a:pt x="319559" y="546829"/>
                    <a:pt x="364699" y="474995"/>
                    <a:pt x="409337" y="427706"/>
                  </a:cubicBezTo>
                  <a:cubicBezTo>
                    <a:pt x="479851" y="353018"/>
                    <a:pt x="533859" y="355119"/>
                    <a:pt x="539109" y="432706"/>
                  </a:cubicBezTo>
                  <a:lnTo>
                    <a:pt x="539171" y="432638"/>
                  </a:lnTo>
                  <a:lnTo>
                    <a:pt x="571757" y="397345"/>
                  </a:lnTo>
                  <a:lnTo>
                    <a:pt x="530979" y="371260"/>
                  </a:lnTo>
                  <a:cubicBezTo>
                    <a:pt x="475955" y="320978"/>
                    <a:pt x="493231" y="275015"/>
                    <a:pt x="587553" y="266386"/>
                  </a:cubicBezTo>
                  <a:lnTo>
                    <a:pt x="586063" y="265457"/>
                  </a:lnTo>
                  <a:lnTo>
                    <a:pt x="520600" y="224642"/>
                  </a:lnTo>
                  <a:cubicBezTo>
                    <a:pt x="504428" y="210343"/>
                    <a:pt x="494879" y="196082"/>
                    <a:pt x="493395" y="183124"/>
                  </a:cubicBezTo>
                  <a:cubicBezTo>
                    <a:pt x="491753" y="168861"/>
                    <a:pt x="499975" y="157229"/>
                    <a:pt x="516319" y="149097"/>
                  </a:cubicBezTo>
                  <a:lnTo>
                    <a:pt x="585909" y="136445"/>
                  </a:lnTo>
                  <a:lnTo>
                    <a:pt x="587986" y="136067"/>
                  </a:lnTo>
                  <a:cubicBezTo>
                    <a:pt x="536733" y="104112"/>
                    <a:pt x="515823" y="71234"/>
                    <a:pt x="528510" y="47459"/>
                  </a:cubicBezTo>
                  <a:cubicBezTo>
                    <a:pt x="532739" y="39534"/>
                    <a:pt x="540702" y="32620"/>
                    <a:pt x="552518" y="27090"/>
                  </a:cubicBezTo>
                  <a:cubicBezTo>
                    <a:pt x="588523" y="10231"/>
                    <a:pt x="654866" y="8918"/>
                    <a:pt x="729259" y="23607"/>
                  </a:cubicBezTo>
                  <a:lnTo>
                    <a:pt x="729734" y="23456"/>
                  </a:lnTo>
                  <a:lnTo>
                    <a:pt x="797762" y="1687"/>
                  </a:lnTo>
                  <a:cubicBezTo>
                    <a:pt x="827927" y="-1431"/>
                    <a:pt x="864499" y="-264"/>
                    <a:pt x="904713" y="5479"/>
                  </a:cubicBezTo>
                  <a:cubicBezTo>
                    <a:pt x="963095" y="13807"/>
                    <a:pt x="1024307" y="31109"/>
                    <a:pt x="1076800" y="54139"/>
                  </a:cubicBezTo>
                  <a:cubicBezTo>
                    <a:pt x="1117108" y="53709"/>
                    <a:pt x="1162078" y="58143"/>
                    <a:pt x="1208171" y="66778"/>
                  </a:cubicBezTo>
                  <a:close/>
                </a:path>
              </a:pathLst>
            </a:cu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 name="Trapezoid 101"/>
            <p:cNvSpPr/>
            <p:nvPr/>
          </p:nvSpPr>
          <p:spPr>
            <a:xfrm flipH="1">
              <a:off x="2400702" y="2546211"/>
              <a:ext cx="1300613" cy="2353961"/>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Isosceles Triangle 102"/>
            <p:cNvSpPr/>
            <p:nvPr/>
          </p:nvSpPr>
          <p:spPr>
            <a:xfrm rot="10800000" flipH="1">
              <a:off x="2834241" y="2746708"/>
              <a:ext cx="433538" cy="601486"/>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24"/>
            <p:cNvGrpSpPr/>
            <p:nvPr/>
          </p:nvGrpSpPr>
          <p:grpSpPr>
            <a:xfrm>
              <a:off x="2232165" y="2330437"/>
              <a:ext cx="1527476" cy="2222475"/>
              <a:chOff x="4553132" y="914400"/>
              <a:chExt cx="2152468" cy="3437345"/>
            </a:xfrm>
          </p:grpSpPr>
          <p:sp>
            <p:nvSpPr>
              <p:cNvPr id="170" name="Double Wave 169"/>
              <p:cNvSpPr/>
              <p:nvPr/>
            </p:nvSpPr>
            <p:spPr>
              <a:xfrm rot="16997920">
                <a:off x="3382792" y="2343203"/>
                <a:ext cx="3178882" cy="838201"/>
              </a:xfrm>
              <a:prstGeom prst="doubleWave">
                <a:avLst>
                  <a:gd name="adj1" fmla="val 6250"/>
                  <a:gd name="adj2" fmla="val -100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1" name="Group 16"/>
              <p:cNvGrpSpPr/>
              <p:nvPr/>
            </p:nvGrpSpPr>
            <p:grpSpPr>
              <a:xfrm>
                <a:off x="4724400" y="914400"/>
                <a:ext cx="1981200" cy="2070031"/>
                <a:chOff x="2624682" y="2226017"/>
                <a:chExt cx="1981200" cy="2070031"/>
              </a:xfrm>
              <a:solidFill>
                <a:srgbClr val="E0C13C"/>
              </a:solidFill>
            </p:grpSpPr>
            <p:sp>
              <p:nvSpPr>
                <p:cNvPr id="172" name="Pie 17"/>
                <p:cNvSpPr/>
                <p:nvPr/>
              </p:nvSpPr>
              <p:spPr>
                <a:xfrm rot="18695073">
                  <a:off x="2580266" y="2270433"/>
                  <a:ext cx="2070031" cy="1981200"/>
                </a:xfrm>
                <a:prstGeom prst="pi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73" name="Group 5"/>
                <p:cNvGrpSpPr/>
                <p:nvPr/>
              </p:nvGrpSpPr>
              <p:grpSpPr>
                <a:xfrm>
                  <a:off x="2888157" y="2404569"/>
                  <a:ext cx="1538266" cy="1563370"/>
                  <a:chOff x="2885895" y="2404569"/>
                  <a:chExt cx="1538266" cy="1563370"/>
                </a:xfrm>
                <a:grpFill/>
              </p:grpSpPr>
              <p:sp>
                <p:nvSpPr>
                  <p:cNvPr id="174" name="Moon 3"/>
                  <p:cNvSpPr/>
                  <p:nvPr/>
                </p:nvSpPr>
                <p:spPr>
                  <a:xfrm rot="16200000">
                    <a:off x="2894411" y="2438188"/>
                    <a:ext cx="1521236" cy="1538265"/>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Moon 20"/>
                  <p:cNvSpPr/>
                  <p:nvPr/>
                </p:nvSpPr>
                <p:spPr>
                  <a:xfrm rot="16200000">
                    <a:off x="3064331" y="2226133"/>
                    <a:ext cx="1100633" cy="1457505"/>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05" name="Oval 104"/>
            <p:cNvSpPr/>
            <p:nvPr/>
          </p:nvSpPr>
          <p:spPr>
            <a:xfrm flipH="1">
              <a:off x="2502764" y="1343243"/>
              <a:ext cx="1198552" cy="15037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58"/>
            <p:cNvGrpSpPr/>
            <p:nvPr/>
          </p:nvGrpSpPr>
          <p:grpSpPr>
            <a:xfrm>
              <a:off x="2316581" y="4892202"/>
              <a:ext cx="1429436" cy="533987"/>
              <a:chOff x="3810000" y="1677648"/>
              <a:chExt cx="4705061" cy="1827552"/>
            </a:xfrm>
          </p:grpSpPr>
          <p:grpSp>
            <p:nvGrpSpPr>
              <p:cNvPr id="140" name="Group 37"/>
              <p:cNvGrpSpPr/>
              <p:nvPr/>
            </p:nvGrpSpPr>
            <p:grpSpPr>
              <a:xfrm>
                <a:off x="3810000" y="1828800"/>
                <a:ext cx="1776984" cy="1676400"/>
                <a:chOff x="3810000" y="1828800"/>
                <a:chExt cx="4038600" cy="3810000"/>
              </a:xfrm>
            </p:grpSpPr>
            <p:sp>
              <p:nvSpPr>
                <p:cNvPr id="161" name="Half Frame 160"/>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2" name="Half Frame 161"/>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Half Frame 162"/>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4" name="Half Frame 163"/>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Donut 133"/>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6" name="Diamond 165"/>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Diamond 166"/>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Diamond 167"/>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Diamond 168"/>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38"/>
              <p:cNvGrpSpPr/>
              <p:nvPr/>
            </p:nvGrpSpPr>
            <p:grpSpPr>
              <a:xfrm>
                <a:off x="5314014" y="1757596"/>
                <a:ext cx="1776984" cy="1676400"/>
                <a:chOff x="3810000" y="1828800"/>
                <a:chExt cx="4038600" cy="3810000"/>
              </a:xfrm>
            </p:grpSpPr>
            <p:sp>
              <p:nvSpPr>
                <p:cNvPr id="152" name="Half Frame 151"/>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3" name="Half Frame 152"/>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4" name="Half Frame 153"/>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5" name="Half Frame 154"/>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Donut 124"/>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7" name="Diamond 156"/>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Diamond 157"/>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Diamond 158"/>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Diamond 159"/>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48"/>
              <p:cNvGrpSpPr/>
              <p:nvPr/>
            </p:nvGrpSpPr>
            <p:grpSpPr>
              <a:xfrm>
                <a:off x="6738077" y="1677648"/>
                <a:ext cx="1776984" cy="1676400"/>
                <a:chOff x="3810000" y="1828800"/>
                <a:chExt cx="4038600" cy="3810000"/>
              </a:xfrm>
            </p:grpSpPr>
            <p:sp>
              <p:nvSpPr>
                <p:cNvPr id="143" name="Half Frame 142"/>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4" name="Half Frame 5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5" name="Half Frame 5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6" name="Half Frame 5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7" name="Donut 115"/>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8" name="Diamond 147"/>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Diamond 148"/>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Diamond 149"/>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Diamond 150"/>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7" name="Group 106"/>
            <p:cNvGrpSpPr/>
            <p:nvPr/>
          </p:nvGrpSpPr>
          <p:grpSpPr>
            <a:xfrm>
              <a:off x="2229729" y="1402670"/>
              <a:ext cx="1552120" cy="248171"/>
              <a:chOff x="2229729" y="1483884"/>
              <a:chExt cx="1552120" cy="334263"/>
            </a:xfrm>
          </p:grpSpPr>
          <p:sp>
            <p:nvSpPr>
              <p:cNvPr id="108" name="Rounded Rectangle 15"/>
              <p:cNvSpPr/>
              <p:nvPr/>
            </p:nvSpPr>
            <p:spPr>
              <a:xfrm>
                <a:off x="2229729" y="1492136"/>
                <a:ext cx="1552120" cy="308023"/>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59"/>
              <p:cNvGrpSpPr/>
              <p:nvPr/>
            </p:nvGrpSpPr>
            <p:grpSpPr>
              <a:xfrm rot="246631">
                <a:off x="2370444" y="1483884"/>
                <a:ext cx="1275564" cy="334263"/>
                <a:chOff x="3810000" y="1677648"/>
                <a:chExt cx="4705061" cy="1827552"/>
              </a:xfrm>
            </p:grpSpPr>
            <p:grpSp>
              <p:nvGrpSpPr>
                <p:cNvPr id="110" name="Group 37"/>
                <p:cNvGrpSpPr/>
                <p:nvPr/>
              </p:nvGrpSpPr>
              <p:grpSpPr>
                <a:xfrm>
                  <a:off x="3810000" y="1828800"/>
                  <a:ext cx="1776984" cy="1676400"/>
                  <a:chOff x="3810000" y="1828800"/>
                  <a:chExt cx="4038600" cy="3810000"/>
                </a:xfrm>
              </p:grpSpPr>
              <p:sp>
                <p:nvSpPr>
                  <p:cNvPr id="131" name="Half Frame 130"/>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2" name="Half Frame 131"/>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3" name="Half Frame 132"/>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4" name="Half Frame 133"/>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5" name="Donut 103"/>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6" name="Diamond 135"/>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Diamond 136"/>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Diamond 137"/>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Diamond 138"/>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38"/>
                <p:cNvGrpSpPr/>
                <p:nvPr/>
              </p:nvGrpSpPr>
              <p:grpSpPr>
                <a:xfrm>
                  <a:off x="5314014" y="1757596"/>
                  <a:ext cx="1776984" cy="1676400"/>
                  <a:chOff x="3810000" y="1828800"/>
                  <a:chExt cx="4038600" cy="3810000"/>
                </a:xfrm>
              </p:grpSpPr>
              <p:sp>
                <p:nvSpPr>
                  <p:cNvPr id="122" name="Half Frame 121"/>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Half Frame 122"/>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Half Frame 123"/>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Half Frame 124"/>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6" name="Donut 94"/>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Diamond 126"/>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iamond 128"/>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Diamond 129"/>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48"/>
                <p:cNvGrpSpPr/>
                <p:nvPr/>
              </p:nvGrpSpPr>
              <p:grpSpPr>
                <a:xfrm>
                  <a:off x="6738077" y="1677648"/>
                  <a:ext cx="1776984" cy="1676400"/>
                  <a:chOff x="3810000" y="1828800"/>
                  <a:chExt cx="4038600" cy="3810000"/>
                </a:xfrm>
              </p:grpSpPr>
              <p:sp>
                <p:nvSpPr>
                  <p:cNvPr id="113" name="Half Frame 112"/>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Half Frame 113"/>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 name="Half Frame 114"/>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Half Frame 115"/>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Donut 85"/>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Diamond 117"/>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iamond 118"/>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19"/>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20"/>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80" name="Group 179"/>
          <p:cNvGrpSpPr/>
          <p:nvPr/>
        </p:nvGrpSpPr>
        <p:grpSpPr>
          <a:xfrm flipH="1">
            <a:off x="8541578" y="3088850"/>
            <a:ext cx="3472483" cy="3340707"/>
            <a:chOff x="1752600" y="609600"/>
            <a:chExt cx="5257800" cy="5334000"/>
          </a:xfrm>
        </p:grpSpPr>
        <p:sp>
          <p:nvSpPr>
            <p:cNvPr id="181" name="Rectangle 180"/>
            <p:cNvSpPr/>
            <p:nvPr/>
          </p:nvSpPr>
          <p:spPr>
            <a:xfrm>
              <a:off x="1905000" y="838200"/>
              <a:ext cx="4937327" cy="4953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2" name="Group 181"/>
            <p:cNvGrpSpPr/>
            <p:nvPr/>
          </p:nvGrpSpPr>
          <p:grpSpPr>
            <a:xfrm rot="671934">
              <a:off x="2157370" y="1286360"/>
              <a:ext cx="4280186" cy="4587898"/>
              <a:chOff x="3581400" y="619536"/>
              <a:chExt cx="4280186" cy="4587898"/>
            </a:xfrm>
          </p:grpSpPr>
          <p:grpSp>
            <p:nvGrpSpPr>
              <p:cNvPr id="184" name="Group 183"/>
              <p:cNvGrpSpPr/>
              <p:nvPr/>
            </p:nvGrpSpPr>
            <p:grpSpPr>
              <a:xfrm>
                <a:off x="3581400" y="619536"/>
                <a:ext cx="4280186" cy="4587898"/>
                <a:chOff x="3505200" y="662152"/>
                <a:chExt cx="4280186" cy="4587898"/>
              </a:xfrm>
            </p:grpSpPr>
            <p:sp>
              <p:nvSpPr>
                <p:cNvPr id="242" name="Freeform: Shape 241"/>
                <p:cNvSpPr/>
                <p:nvPr/>
              </p:nvSpPr>
              <p:spPr>
                <a:xfrm>
                  <a:off x="3505200" y="662152"/>
                  <a:ext cx="4280186" cy="4587898"/>
                </a:xfrm>
                <a:custGeom>
                  <a:avLst/>
                  <a:gdLst>
                    <a:gd name="connsiteX0" fmla="*/ 2020281 w 4280186"/>
                    <a:gd name="connsiteY0" fmla="*/ 274320 h 4587898"/>
                    <a:gd name="connsiteX1" fmla="*/ 2020281 w 4280186"/>
                    <a:gd name="connsiteY1" fmla="*/ 274320 h 4587898"/>
                    <a:gd name="connsiteX2" fmla="*/ 2477481 w 4280186"/>
                    <a:gd name="connsiteY2" fmla="*/ 483325 h 4587898"/>
                    <a:gd name="connsiteX3" fmla="*/ 2516669 w 4280186"/>
                    <a:gd name="connsiteY3" fmla="*/ 509451 h 4587898"/>
                    <a:gd name="connsiteX4" fmla="*/ 2568921 w 4280186"/>
                    <a:gd name="connsiteY4" fmla="*/ 574765 h 4587898"/>
                    <a:gd name="connsiteX5" fmla="*/ 2595047 w 4280186"/>
                    <a:gd name="connsiteY5" fmla="*/ 666205 h 4587898"/>
                    <a:gd name="connsiteX6" fmla="*/ 2581984 w 4280186"/>
                    <a:gd name="connsiteY6" fmla="*/ 770708 h 4587898"/>
                    <a:gd name="connsiteX7" fmla="*/ 2568921 w 4280186"/>
                    <a:gd name="connsiteY7" fmla="*/ 809897 h 4587898"/>
                    <a:gd name="connsiteX8" fmla="*/ 2529732 w 4280186"/>
                    <a:gd name="connsiteY8" fmla="*/ 822960 h 4587898"/>
                    <a:gd name="connsiteX9" fmla="*/ 2451355 w 4280186"/>
                    <a:gd name="connsiteY9" fmla="*/ 862148 h 4587898"/>
                    <a:gd name="connsiteX10" fmla="*/ 2242349 w 4280186"/>
                    <a:gd name="connsiteY10" fmla="*/ 849085 h 4587898"/>
                    <a:gd name="connsiteX11" fmla="*/ 2163972 w 4280186"/>
                    <a:gd name="connsiteY11" fmla="*/ 822960 h 4587898"/>
                    <a:gd name="connsiteX12" fmla="*/ 2124784 w 4280186"/>
                    <a:gd name="connsiteY12" fmla="*/ 809897 h 4587898"/>
                    <a:gd name="connsiteX13" fmla="*/ 2085595 w 4280186"/>
                    <a:gd name="connsiteY13" fmla="*/ 783771 h 4587898"/>
                    <a:gd name="connsiteX14" fmla="*/ 2046407 w 4280186"/>
                    <a:gd name="connsiteY14" fmla="*/ 770708 h 4587898"/>
                    <a:gd name="connsiteX15" fmla="*/ 2007218 w 4280186"/>
                    <a:gd name="connsiteY15" fmla="*/ 744583 h 4587898"/>
                    <a:gd name="connsiteX16" fmla="*/ 1928841 w 4280186"/>
                    <a:gd name="connsiteY16" fmla="*/ 718457 h 4587898"/>
                    <a:gd name="connsiteX17" fmla="*/ 1889652 w 4280186"/>
                    <a:gd name="connsiteY17" fmla="*/ 692331 h 4587898"/>
                    <a:gd name="connsiteX18" fmla="*/ 1811275 w 4280186"/>
                    <a:gd name="connsiteY18" fmla="*/ 666205 h 4587898"/>
                    <a:gd name="connsiteX19" fmla="*/ 1772087 w 4280186"/>
                    <a:gd name="connsiteY19" fmla="*/ 653143 h 4587898"/>
                    <a:gd name="connsiteX20" fmla="*/ 1732898 w 4280186"/>
                    <a:gd name="connsiteY20" fmla="*/ 627017 h 4587898"/>
                    <a:gd name="connsiteX21" fmla="*/ 1654521 w 4280186"/>
                    <a:gd name="connsiteY21" fmla="*/ 600891 h 4587898"/>
                    <a:gd name="connsiteX22" fmla="*/ 1576144 w 4280186"/>
                    <a:gd name="connsiteY22" fmla="*/ 548640 h 4587898"/>
                    <a:gd name="connsiteX23" fmla="*/ 1536955 w 4280186"/>
                    <a:gd name="connsiteY23" fmla="*/ 522514 h 4587898"/>
                    <a:gd name="connsiteX24" fmla="*/ 1497767 w 4280186"/>
                    <a:gd name="connsiteY24" fmla="*/ 509451 h 4587898"/>
                    <a:gd name="connsiteX25" fmla="*/ 1419389 w 4280186"/>
                    <a:gd name="connsiteY25" fmla="*/ 457200 h 4587898"/>
                    <a:gd name="connsiteX26" fmla="*/ 1380201 w 4280186"/>
                    <a:gd name="connsiteY26" fmla="*/ 431074 h 4587898"/>
                    <a:gd name="connsiteX27" fmla="*/ 1341012 w 4280186"/>
                    <a:gd name="connsiteY27" fmla="*/ 418011 h 4587898"/>
                    <a:gd name="connsiteX28" fmla="*/ 1301824 w 4280186"/>
                    <a:gd name="connsiteY28" fmla="*/ 391885 h 4587898"/>
                    <a:gd name="connsiteX29" fmla="*/ 1275698 w 4280186"/>
                    <a:gd name="connsiteY29" fmla="*/ 352697 h 4587898"/>
                    <a:gd name="connsiteX30" fmla="*/ 1236509 w 4280186"/>
                    <a:gd name="connsiteY30" fmla="*/ 339634 h 4587898"/>
                    <a:gd name="connsiteX31" fmla="*/ 1210384 w 4280186"/>
                    <a:gd name="connsiteY31" fmla="*/ 300445 h 4587898"/>
                    <a:gd name="connsiteX32" fmla="*/ 1171195 w 4280186"/>
                    <a:gd name="connsiteY32" fmla="*/ 287383 h 4587898"/>
                    <a:gd name="connsiteX33" fmla="*/ 1092818 w 4280186"/>
                    <a:gd name="connsiteY33" fmla="*/ 235131 h 4587898"/>
                    <a:gd name="connsiteX34" fmla="*/ 1053629 w 4280186"/>
                    <a:gd name="connsiteY34" fmla="*/ 209005 h 4587898"/>
                    <a:gd name="connsiteX35" fmla="*/ 1014441 w 4280186"/>
                    <a:gd name="connsiteY35" fmla="*/ 182880 h 4587898"/>
                    <a:gd name="connsiteX36" fmla="*/ 949127 w 4280186"/>
                    <a:gd name="connsiteY36" fmla="*/ 130628 h 4587898"/>
                    <a:gd name="connsiteX37" fmla="*/ 883812 w 4280186"/>
                    <a:gd name="connsiteY37" fmla="*/ 78377 h 4587898"/>
                    <a:gd name="connsiteX38" fmla="*/ 818498 w 4280186"/>
                    <a:gd name="connsiteY38" fmla="*/ 0 h 4587898"/>
                    <a:gd name="connsiteX39" fmla="*/ 792372 w 4280186"/>
                    <a:gd name="connsiteY39" fmla="*/ 39188 h 4587898"/>
                    <a:gd name="connsiteX40" fmla="*/ 805435 w 4280186"/>
                    <a:gd name="connsiteY40" fmla="*/ 182880 h 4587898"/>
                    <a:gd name="connsiteX41" fmla="*/ 870749 w 4280186"/>
                    <a:gd name="connsiteY41" fmla="*/ 300445 h 4587898"/>
                    <a:gd name="connsiteX42" fmla="*/ 936064 w 4280186"/>
                    <a:gd name="connsiteY42" fmla="*/ 378823 h 4587898"/>
                    <a:gd name="connsiteX43" fmla="*/ 1040567 w 4280186"/>
                    <a:gd name="connsiteY43" fmla="*/ 496388 h 4587898"/>
                    <a:gd name="connsiteX44" fmla="*/ 1079755 w 4280186"/>
                    <a:gd name="connsiteY44" fmla="*/ 509451 h 4587898"/>
                    <a:gd name="connsiteX45" fmla="*/ 1158132 w 4280186"/>
                    <a:gd name="connsiteY45" fmla="*/ 587828 h 4587898"/>
                    <a:gd name="connsiteX46" fmla="*/ 1236509 w 4280186"/>
                    <a:gd name="connsiteY46" fmla="*/ 640080 h 4587898"/>
                    <a:gd name="connsiteX47" fmla="*/ 1262635 w 4280186"/>
                    <a:gd name="connsiteY47" fmla="*/ 679268 h 4587898"/>
                    <a:gd name="connsiteX48" fmla="*/ 1341012 w 4280186"/>
                    <a:gd name="connsiteY48" fmla="*/ 731520 h 4587898"/>
                    <a:gd name="connsiteX49" fmla="*/ 1406327 w 4280186"/>
                    <a:gd name="connsiteY49" fmla="*/ 783771 h 4587898"/>
                    <a:gd name="connsiteX50" fmla="*/ 1484704 w 4280186"/>
                    <a:gd name="connsiteY50" fmla="*/ 836023 h 4587898"/>
                    <a:gd name="connsiteX51" fmla="*/ 1563081 w 4280186"/>
                    <a:gd name="connsiteY51" fmla="*/ 862148 h 4587898"/>
                    <a:gd name="connsiteX52" fmla="*/ 1602269 w 4280186"/>
                    <a:gd name="connsiteY52" fmla="*/ 888274 h 4587898"/>
                    <a:gd name="connsiteX53" fmla="*/ 1680647 w 4280186"/>
                    <a:gd name="connsiteY53" fmla="*/ 914400 h 4587898"/>
                    <a:gd name="connsiteX54" fmla="*/ 1798212 w 4280186"/>
                    <a:gd name="connsiteY54" fmla="*/ 966651 h 4587898"/>
                    <a:gd name="connsiteX55" fmla="*/ 1837401 w 4280186"/>
                    <a:gd name="connsiteY55" fmla="*/ 979714 h 4587898"/>
                    <a:gd name="connsiteX56" fmla="*/ 1876589 w 4280186"/>
                    <a:gd name="connsiteY56" fmla="*/ 992777 h 4587898"/>
                    <a:gd name="connsiteX57" fmla="*/ 1850464 w 4280186"/>
                    <a:gd name="connsiteY57" fmla="*/ 1031965 h 4587898"/>
                    <a:gd name="connsiteX58" fmla="*/ 1745961 w 4280186"/>
                    <a:gd name="connsiteY58" fmla="*/ 1045028 h 4587898"/>
                    <a:gd name="connsiteX59" fmla="*/ 1706772 w 4280186"/>
                    <a:gd name="connsiteY59" fmla="*/ 1058091 h 4587898"/>
                    <a:gd name="connsiteX60" fmla="*/ 1602269 w 4280186"/>
                    <a:gd name="connsiteY60" fmla="*/ 1071154 h 4587898"/>
                    <a:gd name="connsiteX61" fmla="*/ 1484704 w 4280186"/>
                    <a:gd name="connsiteY61" fmla="*/ 1136468 h 4587898"/>
                    <a:gd name="connsiteX62" fmla="*/ 1445515 w 4280186"/>
                    <a:gd name="connsiteY62" fmla="*/ 1175657 h 4587898"/>
                    <a:gd name="connsiteX63" fmla="*/ 1367138 w 4280186"/>
                    <a:gd name="connsiteY63" fmla="*/ 1227908 h 4587898"/>
                    <a:gd name="connsiteX64" fmla="*/ 1275698 w 4280186"/>
                    <a:gd name="connsiteY64" fmla="*/ 1214845 h 4587898"/>
                    <a:gd name="connsiteX65" fmla="*/ 1223447 w 4280186"/>
                    <a:gd name="connsiteY65" fmla="*/ 1201783 h 4587898"/>
                    <a:gd name="connsiteX66" fmla="*/ 1145069 w 4280186"/>
                    <a:gd name="connsiteY66" fmla="*/ 1175657 h 4587898"/>
                    <a:gd name="connsiteX67" fmla="*/ 1079755 w 4280186"/>
                    <a:gd name="connsiteY67" fmla="*/ 1162594 h 4587898"/>
                    <a:gd name="connsiteX68" fmla="*/ 713995 w 4280186"/>
                    <a:gd name="connsiteY68" fmla="*/ 1175657 h 4587898"/>
                    <a:gd name="connsiteX69" fmla="*/ 661744 w 4280186"/>
                    <a:gd name="connsiteY69" fmla="*/ 1188720 h 4587898"/>
                    <a:gd name="connsiteX70" fmla="*/ 583367 w 4280186"/>
                    <a:gd name="connsiteY70" fmla="*/ 1214845 h 4587898"/>
                    <a:gd name="connsiteX71" fmla="*/ 465801 w 4280186"/>
                    <a:gd name="connsiteY71" fmla="*/ 1293223 h 4587898"/>
                    <a:gd name="connsiteX72" fmla="*/ 426612 w 4280186"/>
                    <a:gd name="connsiteY72" fmla="*/ 1319348 h 4587898"/>
                    <a:gd name="connsiteX73" fmla="*/ 387424 w 4280186"/>
                    <a:gd name="connsiteY73" fmla="*/ 1345474 h 4587898"/>
                    <a:gd name="connsiteX74" fmla="*/ 374361 w 4280186"/>
                    <a:gd name="connsiteY74" fmla="*/ 1384663 h 4587898"/>
                    <a:gd name="connsiteX75" fmla="*/ 413549 w 4280186"/>
                    <a:gd name="connsiteY75" fmla="*/ 1410788 h 4587898"/>
                    <a:gd name="connsiteX76" fmla="*/ 465801 w 4280186"/>
                    <a:gd name="connsiteY76" fmla="*/ 1397725 h 4587898"/>
                    <a:gd name="connsiteX77" fmla="*/ 583367 w 4280186"/>
                    <a:gd name="connsiteY77" fmla="*/ 1371600 h 4587898"/>
                    <a:gd name="connsiteX78" fmla="*/ 936064 w 4280186"/>
                    <a:gd name="connsiteY78" fmla="*/ 1384663 h 4587898"/>
                    <a:gd name="connsiteX79" fmla="*/ 988315 w 4280186"/>
                    <a:gd name="connsiteY79" fmla="*/ 1397725 h 4587898"/>
                    <a:gd name="connsiteX80" fmla="*/ 1066692 w 4280186"/>
                    <a:gd name="connsiteY80" fmla="*/ 1423851 h 4587898"/>
                    <a:gd name="connsiteX81" fmla="*/ 988315 w 4280186"/>
                    <a:gd name="connsiteY81" fmla="*/ 1476103 h 4587898"/>
                    <a:gd name="connsiteX82" fmla="*/ 909938 w 4280186"/>
                    <a:gd name="connsiteY82" fmla="*/ 1515291 h 4587898"/>
                    <a:gd name="connsiteX83" fmla="*/ 857687 w 4280186"/>
                    <a:gd name="connsiteY83" fmla="*/ 1554480 h 4587898"/>
                    <a:gd name="connsiteX84" fmla="*/ 818498 w 4280186"/>
                    <a:gd name="connsiteY84" fmla="*/ 1580605 h 4587898"/>
                    <a:gd name="connsiteX85" fmla="*/ 766247 w 4280186"/>
                    <a:gd name="connsiteY85" fmla="*/ 1658983 h 4587898"/>
                    <a:gd name="connsiteX86" fmla="*/ 727058 w 4280186"/>
                    <a:gd name="connsiteY86" fmla="*/ 1698171 h 4587898"/>
                    <a:gd name="connsiteX87" fmla="*/ 674807 w 4280186"/>
                    <a:gd name="connsiteY87" fmla="*/ 1776548 h 4587898"/>
                    <a:gd name="connsiteX88" fmla="*/ 661744 w 4280186"/>
                    <a:gd name="connsiteY88" fmla="*/ 1815737 h 4587898"/>
                    <a:gd name="connsiteX89" fmla="*/ 609492 w 4280186"/>
                    <a:gd name="connsiteY89" fmla="*/ 1854925 h 4587898"/>
                    <a:gd name="connsiteX90" fmla="*/ 557241 w 4280186"/>
                    <a:gd name="connsiteY90" fmla="*/ 1867988 h 4587898"/>
                    <a:gd name="connsiteX91" fmla="*/ 426612 w 4280186"/>
                    <a:gd name="connsiteY91" fmla="*/ 1894114 h 4587898"/>
                    <a:gd name="connsiteX92" fmla="*/ 282921 w 4280186"/>
                    <a:gd name="connsiteY92" fmla="*/ 1933303 h 4587898"/>
                    <a:gd name="connsiteX93" fmla="*/ 204544 w 4280186"/>
                    <a:gd name="connsiteY93" fmla="*/ 1959428 h 4587898"/>
                    <a:gd name="connsiteX94" fmla="*/ 165355 w 4280186"/>
                    <a:gd name="connsiteY94" fmla="*/ 1985554 h 4587898"/>
                    <a:gd name="connsiteX95" fmla="*/ 60852 w 4280186"/>
                    <a:gd name="connsiteY95" fmla="*/ 2142308 h 4587898"/>
                    <a:gd name="connsiteX96" fmla="*/ 34727 w 4280186"/>
                    <a:gd name="connsiteY96" fmla="*/ 2181497 h 4587898"/>
                    <a:gd name="connsiteX97" fmla="*/ 8601 w 4280186"/>
                    <a:gd name="connsiteY97" fmla="*/ 2259874 h 4587898"/>
                    <a:gd name="connsiteX98" fmla="*/ 152292 w 4280186"/>
                    <a:gd name="connsiteY98" fmla="*/ 2220685 h 4587898"/>
                    <a:gd name="connsiteX99" fmla="*/ 191481 w 4280186"/>
                    <a:gd name="connsiteY99" fmla="*/ 2194560 h 4587898"/>
                    <a:gd name="connsiteX100" fmla="*/ 295984 w 4280186"/>
                    <a:gd name="connsiteY100" fmla="*/ 2168434 h 4587898"/>
                    <a:gd name="connsiteX101" fmla="*/ 335172 w 4280186"/>
                    <a:gd name="connsiteY101" fmla="*/ 2155371 h 4587898"/>
                    <a:gd name="connsiteX102" fmla="*/ 478864 w 4280186"/>
                    <a:gd name="connsiteY102" fmla="*/ 2116183 h 4587898"/>
                    <a:gd name="connsiteX103" fmla="*/ 531115 w 4280186"/>
                    <a:gd name="connsiteY103" fmla="*/ 2468880 h 4587898"/>
                    <a:gd name="connsiteX104" fmla="*/ 504989 w 4280186"/>
                    <a:gd name="connsiteY104" fmla="*/ 2560320 h 4587898"/>
                    <a:gd name="connsiteX105" fmla="*/ 465801 w 4280186"/>
                    <a:gd name="connsiteY105" fmla="*/ 2599508 h 4587898"/>
                    <a:gd name="connsiteX106" fmla="*/ 387424 w 4280186"/>
                    <a:gd name="connsiteY106" fmla="*/ 2651760 h 4587898"/>
                    <a:gd name="connsiteX107" fmla="*/ 309047 w 4280186"/>
                    <a:gd name="connsiteY107" fmla="*/ 2717074 h 4587898"/>
                    <a:gd name="connsiteX108" fmla="*/ 243732 w 4280186"/>
                    <a:gd name="connsiteY108" fmla="*/ 2834640 h 4587898"/>
                    <a:gd name="connsiteX109" fmla="*/ 217607 w 4280186"/>
                    <a:gd name="connsiteY109" fmla="*/ 2939143 h 4587898"/>
                    <a:gd name="connsiteX110" fmla="*/ 243732 w 4280186"/>
                    <a:gd name="connsiteY110" fmla="*/ 2965268 h 4587898"/>
                    <a:gd name="connsiteX111" fmla="*/ 282921 w 4280186"/>
                    <a:gd name="connsiteY111" fmla="*/ 2939143 h 4587898"/>
                    <a:gd name="connsiteX112" fmla="*/ 309047 w 4280186"/>
                    <a:gd name="connsiteY112" fmla="*/ 2899954 h 4587898"/>
                    <a:gd name="connsiteX113" fmla="*/ 387424 w 4280186"/>
                    <a:gd name="connsiteY113" fmla="*/ 2847703 h 4587898"/>
                    <a:gd name="connsiteX114" fmla="*/ 465801 w 4280186"/>
                    <a:gd name="connsiteY114" fmla="*/ 2808514 h 4587898"/>
                    <a:gd name="connsiteX115" fmla="*/ 491927 w 4280186"/>
                    <a:gd name="connsiteY115" fmla="*/ 2899954 h 4587898"/>
                    <a:gd name="connsiteX116" fmla="*/ 504989 w 4280186"/>
                    <a:gd name="connsiteY116" fmla="*/ 2952205 h 4587898"/>
                    <a:gd name="connsiteX117" fmla="*/ 531115 w 4280186"/>
                    <a:gd name="connsiteY117" fmla="*/ 3030583 h 4587898"/>
                    <a:gd name="connsiteX118" fmla="*/ 570304 w 4280186"/>
                    <a:gd name="connsiteY118" fmla="*/ 3174274 h 4587898"/>
                    <a:gd name="connsiteX119" fmla="*/ 583367 w 4280186"/>
                    <a:gd name="connsiteY119" fmla="*/ 3213463 h 4587898"/>
                    <a:gd name="connsiteX120" fmla="*/ 609492 w 4280186"/>
                    <a:gd name="connsiteY120" fmla="*/ 3252651 h 4587898"/>
                    <a:gd name="connsiteX121" fmla="*/ 596429 w 4280186"/>
                    <a:gd name="connsiteY121" fmla="*/ 3317965 h 4587898"/>
                    <a:gd name="connsiteX122" fmla="*/ 570304 w 4280186"/>
                    <a:gd name="connsiteY122" fmla="*/ 3396343 h 4587898"/>
                    <a:gd name="connsiteX123" fmla="*/ 544178 w 4280186"/>
                    <a:gd name="connsiteY123" fmla="*/ 3474720 h 4587898"/>
                    <a:gd name="connsiteX124" fmla="*/ 518052 w 4280186"/>
                    <a:gd name="connsiteY124" fmla="*/ 3553097 h 4587898"/>
                    <a:gd name="connsiteX125" fmla="*/ 491927 w 4280186"/>
                    <a:gd name="connsiteY125" fmla="*/ 3670663 h 4587898"/>
                    <a:gd name="connsiteX126" fmla="*/ 504989 w 4280186"/>
                    <a:gd name="connsiteY126" fmla="*/ 3801291 h 4587898"/>
                    <a:gd name="connsiteX127" fmla="*/ 531115 w 4280186"/>
                    <a:gd name="connsiteY127" fmla="*/ 3722914 h 4587898"/>
                    <a:gd name="connsiteX128" fmla="*/ 557241 w 4280186"/>
                    <a:gd name="connsiteY128" fmla="*/ 3683725 h 4587898"/>
                    <a:gd name="connsiteX129" fmla="*/ 570304 w 4280186"/>
                    <a:gd name="connsiteY129" fmla="*/ 3644537 h 4587898"/>
                    <a:gd name="connsiteX130" fmla="*/ 622555 w 4280186"/>
                    <a:gd name="connsiteY130" fmla="*/ 3566160 h 4587898"/>
                    <a:gd name="connsiteX131" fmla="*/ 648681 w 4280186"/>
                    <a:gd name="connsiteY131" fmla="*/ 3526971 h 4587898"/>
                    <a:gd name="connsiteX132" fmla="*/ 687869 w 4280186"/>
                    <a:gd name="connsiteY132" fmla="*/ 3500845 h 4587898"/>
                    <a:gd name="connsiteX133" fmla="*/ 740121 w 4280186"/>
                    <a:gd name="connsiteY133" fmla="*/ 3435531 h 4587898"/>
                    <a:gd name="connsiteX134" fmla="*/ 779309 w 4280186"/>
                    <a:gd name="connsiteY134" fmla="*/ 3448594 h 4587898"/>
                    <a:gd name="connsiteX135" fmla="*/ 805435 w 4280186"/>
                    <a:gd name="connsiteY135" fmla="*/ 3487783 h 4587898"/>
                    <a:gd name="connsiteX136" fmla="*/ 844624 w 4280186"/>
                    <a:gd name="connsiteY136" fmla="*/ 3526971 h 4587898"/>
                    <a:gd name="connsiteX137" fmla="*/ 870749 w 4280186"/>
                    <a:gd name="connsiteY137" fmla="*/ 3605348 h 4587898"/>
                    <a:gd name="connsiteX138" fmla="*/ 896875 w 4280186"/>
                    <a:gd name="connsiteY138" fmla="*/ 3644537 h 4587898"/>
                    <a:gd name="connsiteX139" fmla="*/ 936064 w 4280186"/>
                    <a:gd name="connsiteY139" fmla="*/ 3775165 h 4587898"/>
                    <a:gd name="connsiteX140" fmla="*/ 949127 w 4280186"/>
                    <a:gd name="connsiteY140" fmla="*/ 3814354 h 4587898"/>
                    <a:gd name="connsiteX141" fmla="*/ 962189 w 4280186"/>
                    <a:gd name="connsiteY141" fmla="*/ 3879668 h 4587898"/>
                    <a:gd name="connsiteX142" fmla="*/ 975252 w 4280186"/>
                    <a:gd name="connsiteY142" fmla="*/ 3931920 h 4587898"/>
                    <a:gd name="connsiteX143" fmla="*/ 1001378 w 4280186"/>
                    <a:gd name="connsiteY143" fmla="*/ 4049485 h 4587898"/>
                    <a:gd name="connsiteX144" fmla="*/ 1014441 w 4280186"/>
                    <a:gd name="connsiteY144" fmla="*/ 4180114 h 4587898"/>
                    <a:gd name="connsiteX145" fmla="*/ 3222064 w 4280186"/>
                    <a:gd name="connsiteY145" fmla="*/ 4284617 h 4587898"/>
                    <a:gd name="connsiteX146" fmla="*/ 3222064 w 4280186"/>
                    <a:gd name="connsiteY146" fmla="*/ 3971108 h 4587898"/>
                    <a:gd name="connsiteX147" fmla="*/ 3195938 w 4280186"/>
                    <a:gd name="connsiteY147" fmla="*/ 3892731 h 4587898"/>
                    <a:gd name="connsiteX148" fmla="*/ 3143687 w 4280186"/>
                    <a:gd name="connsiteY148" fmla="*/ 3814354 h 4587898"/>
                    <a:gd name="connsiteX149" fmla="*/ 3091435 w 4280186"/>
                    <a:gd name="connsiteY149" fmla="*/ 3735977 h 4587898"/>
                    <a:gd name="connsiteX150" fmla="*/ 3052247 w 4280186"/>
                    <a:gd name="connsiteY150" fmla="*/ 3709851 h 4587898"/>
                    <a:gd name="connsiteX151" fmla="*/ 2986932 w 4280186"/>
                    <a:gd name="connsiteY151" fmla="*/ 3644537 h 4587898"/>
                    <a:gd name="connsiteX152" fmla="*/ 2908555 w 4280186"/>
                    <a:gd name="connsiteY152" fmla="*/ 3579223 h 4587898"/>
                    <a:gd name="connsiteX153" fmla="*/ 2869367 w 4280186"/>
                    <a:gd name="connsiteY153" fmla="*/ 3540034 h 4587898"/>
                    <a:gd name="connsiteX154" fmla="*/ 2817115 w 4280186"/>
                    <a:gd name="connsiteY154" fmla="*/ 3500845 h 4587898"/>
                    <a:gd name="connsiteX155" fmla="*/ 2738738 w 4280186"/>
                    <a:gd name="connsiteY155" fmla="*/ 3448594 h 4587898"/>
                    <a:gd name="connsiteX156" fmla="*/ 2699549 w 4280186"/>
                    <a:gd name="connsiteY156" fmla="*/ 3422468 h 4587898"/>
                    <a:gd name="connsiteX157" fmla="*/ 2660361 w 4280186"/>
                    <a:gd name="connsiteY157" fmla="*/ 3396343 h 4587898"/>
                    <a:gd name="connsiteX158" fmla="*/ 2621172 w 4280186"/>
                    <a:gd name="connsiteY158" fmla="*/ 3370217 h 4587898"/>
                    <a:gd name="connsiteX159" fmla="*/ 2581984 w 4280186"/>
                    <a:gd name="connsiteY159" fmla="*/ 3357154 h 4587898"/>
                    <a:gd name="connsiteX160" fmla="*/ 2503607 w 4280186"/>
                    <a:gd name="connsiteY160" fmla="*/ 3304903 h 4587898"/>
                    <a:gd name="connsiteX161" fmla="*/ 2464418 w 4280186"/>
                    <a:gd name="connsiteY161" fmla="*/ 3278777 h 4587898"/>
                    <a:gd name="connsiteX162" fmla="*/ 2425229 w 4280186"/>
                    <a:gd name="connsiteY162" fmla="*/ 3265714 h 4587898"/>
                    <a:gd name="connsiteX163" fmla="*/ 2386041 w 4280186"/>
                    <a:gd name="connsiteY163" fmla="*/ 3239588 h 4587898"/>
                    <a:gd name="connsiteX164" fmla="*/ 2307664 w 4280186"/>
                    <a:gd name="connsiteY164" fmla="*/ 3213463 h 4587898"/>
                    <a:gd name="connsiteX165" fmla="*/ 2268475 w 4280186"/>
                    <a:gd name="connsiteY165" fmla="*/ 3187337 h 4587898"/>
                    <a:gd name="connsiteX166" fmla="*/ 2229287 w 4280186"/>
                    <a:gd name="connsiteY166" fmla="*/ 3174274 h 4587898"/>
                    <a:gd name="connsiteX167" fmla="*/ 2111721 w 4280186"/>
                    <a:gd name="connsiteY167" fmla="*/ 3095897 h 4587898"/>
                    <a:gd name="connsiteX168" fmla="*/ 2072532 w 4280186"/>
                    <a:gd name="connsiteY168" fmla="*/ 3069771 h 4587898"/>
                    <a:gd name="connsiteX169" fmla="*/ 2033344 w 4280186"/>
                    <a:gd name="connsiteY169" fmla="*/ 3030583 h 4587898"/>
                    <a:gd name="connsiteX170" fmla="*/ 1954967 w 4280186"/>
                    <a:gd name="connsiteY170" fmla="*/ 2978331 h 4587898"/>
                    <a:gd name="connsiteX171" fmla="*/ 1915778 w 4280186"/>
                    <a:gd name="connsiteY171" fmla="*/ 2952205 h 4587898"/>
                    <a:gd name="connsiteX172" fmla="*/ 1889652 w 4280186"/>
                    <a:gd name="connsiteY172" fmla="*/ 2913017 h 4587898"/>
                    <a:gd name="connsiteX173" fmla="*/ 1811275 w 4280186"/>
                    <a:gd name="connsiteY173" fmla="*/ 2847703 h 4587898"/>
                    <a:gd name="connsiteX174" fmla="*/ 1745961 w 4280186"/>
                    <a:gd name="connsiteY174" fmla="*/ 2782388 h 4587898"/>
                    <a:gd name="connsiteX175" fmla="*/ 1732898 w 4280186"/>
                    <a:gd name="connsiteY175" fmla="*/ 2743200 h 4587898"/>
                    <a:gd name="connsiteX176" fmla="*/ 1706772 w 4280186"/>
                    <a:gd name="connsiteY176" fmla="*/ 2704011 h 4587898"/>
                    <a:gd name="connsiteX177" fmla="*/ 1654521 w 4280186"/>
                    <a:gd name="connsiteY177" fmla="*/ 2560320 h 4587898"/>
                    <a:gd name="connsiteX178" fmla="*/ 1641458 w 4280186"/>
                    <a:gd name="connsiteY178" fmla="*/ 2521131 h 4587898"/>
                    <a:gd name="connsiteX179" fmla="*/ 1654521 w 4280186"/>
                    <a:gd name="connsiteY179" fmla="*/ 2181497 h 4587898"/>
                    <a:gd name="connsiteX180" fmla="*/ 1680647 w 4280186"/>
                    <a:gd name="connsiteY180" fmla="*/ 2142308 h 4587898"/>
                    <a:gd name="connsiteX181" fmla="*/ 1759024 w 4280186"/>
                    <a:gd name="connsiteY181" fmla="*/ 2063931 h 4587898"/>
                    <a:gd name="connsiteX182" fmla="*/ 1837401 w 4280186"/>
                    <a:gd name="connsiteY182" fmla="*/ 2024743 h 4587898"/>
                    <a:gd name="connsiteX183" fmla="*/ 1876589 w 4280186"/>
                    <a:gd name="connsiteY183" fmla="*/ 2011680 h 4587898"/>
                    <a:gd name="connsiteX184" fmla="*/ 1954967 w 4280186"/>
                    <a:gd name="connsiteY184" fmla="*/ 1959428 h 4587898"/>
                    <a:gd name="connsiteX185" fmla="*/ 1994155 w 4280186"/>
                    <a:gd name="connsiteY185" fmla="*/ 1920240 h 4587898"/>
                    <a:gd name="connsiteX186" fmla="*/ 2033344 w 4280186"/>
                    <a:gd name="connsiteY186" fmla="*/ 1907177 h 4587898"/>
                    <a:gd name="connsiteX187" fmla="*/ 2163972 w 4280186"/>
                    <a:gd name="connsiteY187" fmla="*/ 1881051 h 4587898"/>
                    <a:gd name="connsiteX188" fmla="*/ 2229287 w 4280186"/>
                    <a:gd name="connsiteY188" fmla="*/ 1959428 h 4587898"/>
                    <a:gd name="connsiteX189" fmla="*/ 2281538 w 4280186"/>
                    <a:gd name="connsiteY189" fmla="*/ 2037805 h 4587898"/>
                    <a:gd name="connsiteX190" fmla="*/ 2386041 w 4280186"/>
                    <a:gd name="connsiteY190" fmla="*/ 2194560 h 4587898"/>
                    <a:gd name="connsiteX191" fmla="*/ 2412167 w 4280186"/>
                    <a:gd name="connsiteY191" fmla="*/ 2233748 h 4587898"/>
                    <a:gd name="connsiteX192" fmla="*/ 2438292 w 4280186"/>
                    <a:gd name="connsiteY192" fmla="*/ 2272937 h 4587898"/>
                    <a:gd name="connsiteX193" fmla="*/ 2477481 w 4280186"/>
                    <a:gd name="connsiteY193" fmla="*/ 2312125 h 4587898"/>
                    <a:gd name="connsiteX194" fmla="*/ 2529732 w 4280186"/>
                    <a:gd name="connsiteY194" fmla="*/ 2390503 h 4587898"/>
                    <a:gd name="connsiteX195" fmla="*/ 2542795 w 4280186"/>
                    <a:gd name="connsiteY195" fmla="*/ 2429691 h 4587898"/>
                    <a:gd name="connsiteX196" fmla="*/ 2608109 w 4280186"/>
                    <a:gd name="connsiteY196" fmla="*/ 2495005 h 4587898"/>
                    <a:gd name="connsiteX197" fmla="*/ 2647298 w 4280186"/>
                    <a:gd name="connsiteY197" fmla="*/ 2573383 h 4587898"/>
                    <a:gd name="connsiteX198" fmla="*/ 2686487 w 4280186"/>
                    <a:gd name="connsiteY198" fmla="*/ 2599508 h 4587898"/>
                    <a:gd name="connsiteX199" fmla="*/ 2751801 w 4280186"/>
                    <a:gd name="connsiteY199" fmla="*/ 2677885 h 4587898"/>
                    <a:gd name="connsiteX200" fmla="*/ 2777927 w 4280186"/>
                    <a:gd name="connsiteY200" fmla="*/ 2717074 h 4587898"/>
                    <a:gd name="connsiteX201" fmla="*/ 2817115 w 4280186"/>
                    <a:gd name="connsiteY201" fmla="*/ 2730137 h 4587898"/>
                    <a:gd name="connsiteX202" fmla="*/ 2882429 w 4280186"/>
                    <a:gd name="connsiteY202" fmla="*/ 2795451 h 4587898"/>
                    <a:gd name="connsiteX203" fmla="*/ 2921618 w 4280186"/>
                    <a:gd name="connsiteY203" fmla="*/ 2834640 h 4587898"/>
                    <a:gd name="connsiteX204" fmla="*/ 2960807 w 4280186"/>
                    <a:gd name="connsiteY204" fmla="*/ 2847703 h 4587898"/>
                    <a:gd name="connsiteX205" fmla="*/ 3039184 w 4280186"/>
                    <a:gd name="connsiteY205" fmla="*/ 2886891 h 4587898"/>
                    <a:gd name="connsiteX206" fmla="*/ 3326567 w 4280186"/>
                    <a:gd name="connsiteY206" fmla="*/ 2873828 h 4587898"/>
                    <a:gd name="connsiteX207" fmla="*/ 3404944 w 4280186"/>
                    <a:gd name="connsiteY207" fmla="*/ 2821577 h 4587898"/>
                    <a:gd name="connsiteX208" fmla="*/ 3391881 w 4280186"/>
                    <a:gd name="connsiteY208" fmla="*/ 2782388 h 4587898"/>
                    <a:gd name="connsiteX209" fmla="*/ 3300441 w 4280186"/>
                    <a:gd name="connsiteY209" fmla="*/ 2756263 h 4587898"/>
                    <a:gd name="connsiteX210" fmla="*/ 3195938 w 4280186"/>
                    <a:gd name="connsiteY210" fmla="*/ 2743200 h 4587898"/>
                    <a:gd name="connsiteX211" fmla="*/ 3130624 w 4280186"/>
                    <a:gd name="connsiteY211" fmla="*/ 2730137 h 4587898"/>
                    <a:gd name="connsiteX212" fmla="*/ 3195938 w 4280186"/>
                    <a:gd name="connsiteY212" fmla="*/ 2664823 h 4587898"/>
                    <a:gd name="connsiteX213" fmla="*/ 3156749 w 4280186"/>
                    <a:gd name="connsiteY213" fmla="*/ 2638697 h 4587898"/>
                    <a:gd name="connsiteX214" fmla="*/ 3065309 w 4280186"/>
                    <a:gd name="connsiteY214" fmla="*/ 2612571 h 4587898"/>
                    <a:gd name="connsiteX215" fmla="*/ 2986932 w 4280186"/>
                    <a:gd name="connsiteY215" fmla="*/ 2586445 h 4587898"/>
                    <a:gd name="connsiteX216" fmla="*/ 2947744 w 4280186"/>
                    <a:gd name="connsiteY216" fmla="*/ 2573383 h 4587898"/>
                    <a:gd name="connsiteX217" fmla="*/ 2895492 w 4280186"/>
                    <a:gd name="connsiteY217" fmla="*/ 2560320 h 4587898"/>
                    <a:gd name="connsiteX218" fmla="*/ 2817115 w 4280186"/>
                    <a:gd name="connsiteY218" fmla="*/ 2534194 h 4587898"/>
                    <a:gd name="connsiteX219" fmla="*/ 2777927 w 4280186"/>
                    <a:gd name="connsiteY219" fmla="*/ 2508068 h 4587898"/>
                    <a:gd name="connsiteX220" fmla="*/ 2751801 w 4280186"/>
                    <a:gd name="connsiteY220" fmla="*/ 2468880 h 4587898"/>
                    <a:gd name="connsiteX221" fmla="*/ 2699549 w 4280186"/>
                    <a:gd name="connsiteY221" fmla="*/ 2442754 h 4587898"/>
                    <a:gd name="connsiteX222" fmla="*/ 2647298 w 4280186"/>
                    <a:gd name="connsiteY222" fmla="*/ 2377440 h 4587898"/>
                    <a:gd name="connsiteX223" fmla="*/ 2634235 w 4280186"/>
                    <a:gd name="connsiteY223" fmla="*/ 2338251 h 4587898"/>
                    <a:gd name="connsiteX224" fmla="*/ 2673424 w 4280186"/>
                    <a:gd name="connsiteY224" fmla="*/ 2351314 h 4587898"/>
                    <a:gd name="connsiteX225" fmla="*/ 2777927 w 4280186"/>
                    <a:gd name="connsiteY225" fmla="*/ 2364377 h 4587898"/>
                    <a:gd name="connsiteX226" fmla="*/ 2921618 w 4280186"/>
                    <a:gd name="connsiteY226" fmla="*/ 2351314 h 4587898"/>
                    <a:gd name="connsiteX227" fmla="*/ 2895492 w 4280186"/>
                    <a:gd name="connsiteY227" fmla="*/ 2312125 h 4587898"/>
                    <a:gd name="connsiteX228" fmla="*/ 2856304 w 4280186"/>
                    <a:gd name="connsiteY228" fmla="*/ 2299063 h 4587898"/>
                    <a:gd name="connsiteX229" fmla="*/ 2777927 w 4280186"/>
                    <a:gd name="connsiteY229" fmla="*/ 2259874 h 4587898"/>
                    <a:gd name="connsiteX230" fmla="*/ 2725675 w 4280186"/>
                    <a:gd name="connsiteY230" fmla="*/ 2233748 h 4587898"/>
                    <a:gd name="connsiteX231" fmla="*/ 2647298 w 4280186"/>
                    <a:gd name="connsiteY231" fmla="*/ 2207623 h 4587898"/>
                    <a:gd name="connsiteX232" fmla="*/ 2608109 w 4280186"/>
                    <a:gd name="connsiteY232" fmla="*/ 2168434 h 4587898"/>
                    <a:gd name="connsiteX233" fmla="*/ 2568921 w 4280186"/>
                    <a:gd name="connsiteY233" fmla="*/ 2142308 h 4587898"/>
                    <a:gd name="connsiteX234" fmla="*/ 2542795 w 4280186"/>
                    <a:gd name="connsiteY234" fmla="*/ 2063931 h 4587898"/>
                    <a:gd name="connsiteX235" fmla="*/ 2516669 w 4280186"/>
                    <a:gd name="connsiteY235" fmla="*/ 1985554 h 4587898"/>
                    <a:gd name="connsiteX236" fmla="*/ 2503607 w 4280186"/>
                    <a:gd name="connsiteY236" fmla="*/ 1946365 h 4587898"/>
                    <a:gd name="connsiteX237" fmla="*/ 2490544 w 4280186"/>
                    <a:gd name="connsiteY237" fmla="*/ 1815737 h 4587898"/>
                    <a:gd name="connsiteX238" fmla="*/ 2503607 w 4280186"/>
                    <a:gd name="connsiteY238" fmla="*/ 1750423 h 4587898"/>
                    <a:gd name="connsiteX239" fmla="*/ 2555858 w 4280186"/>
                    <a:gd name="connsiteY239" fmla="*/ 1828800 h 4587898"/>
                    <a:gd name="connsiteX240" fmla="*/ 2595047 w 4280186"/>
                    <a:gd name="connsiteY240" fmla="*/ 1867988 h 4587898"/>
                    <a:gd name="connsiteX241" fmla="*/ 2673424 w 4280186"/>
                    <a:gd name="connsiteY241" fmla="*/ 1920240 h 4587898"/>
                    <a:gd name="connsiteX242" fmla="*/ 2699549 w 4280186"/>
                    <a:gd name="connsiteY242" fmla="*/ 1959428 h 4587898"/>
                    <a:gd name="connsiteX243" fmla="*/ 2738738 w 4280186"/>
                    <a:gd name="connsiteY243" fmla="*/ 1972491 h 4587898"/>
                    <a:gd name="connsiteX244" fmla="*/ 2817115 w 4280186"/>
                    <a:gd name="connsiteY244" fmla="*/ 2024743 h 4587898"/>
                    <a:gd name="connsiteX245" fmla="*/ 2895492 w 4280186"/>
                    <a:gd name="connsiteY245" fmla="*/ 2090057 h 4587898"/>
                    <a:gd name="connsiteX246" fmla="*/ 2921618 w 4280186"/>
                    <a:gd name="connsiteY246" fmla="*/ 2129245 h 4587898"/>
                    <a:gd name="connsiteX247" fmla="*/ 2999995 w 4280186"/>
                    <a:gd name="connsiteY247" fmla="*/ 2155371 h 4587898"/>
                    <a:gd name="connsiteX248" fmla="*/ 3026121 w 4280186"/>
                    <a:gd name="connsiteY248" fmla="*/ 2194560 h 4587898"/>
                    <a:gd name="connsiteX249" fmla="*/ 3104498 w 4280186"/>
                    <a:gd name="connsiteY249" fmla="*/ 2246811 h 4587898"/>
                    <a:gd name="connsiteX250" fmla="*/ 3169812 w 4280186"/>
                    <a:gd name="connsiteY250" fmla="*/ 2312125 h 4587898"/>
                    <a:gd name="connsiteX251" fmla="*/ 3195938 w 4280186"/>
                    <a:gd name="connsiteY251" fmla="*/ 2351314 h 4587898"/>
                    <a:gd name="connsiteX252" fmla="*/ 3274315 w 4280186"/>
                    <a:gd name="connsiteY252" fmla="*/ 2403565 h 4587898"/>
                    <a:gd name="connsiteX253" fmla="*/ 3300441 w 4280186"/>
                    <a:gd name="connsiteY253" fmla="*/ 2442754 h 4587898"/>
                    <a:gd name="connsiteX254" fmla="*/ 3378818 w 4280186"/>
                    <a:gd name="connsiteY254" fmla="*/ 2481943 h 4587898"/>
                    <a:gd name="connsiteX255" fmla="*/ 3404944 w 4280186"/>
                    <a:gd name="connsiteY255" fmla="*/ 2521131 h 4587898"/>
                    <a:gd name="connsiteX256" fmla="*/ 3444132 w 4280186"/>
                    <a:gd name="connsiteY256" fmla="*/ 2534194 h 4587898"/>
                    <a:gd name="connsiteX257" fmla="*/ 3483321 w 4280186"/>
                    <a:gd name="connsiteY257" fmla="*/ 2560320 h 4587898"/>
                    <a:gd name="connsiteX258" fmla="*/ 3522509 w 4280186"/>
                    <a:gd name="connsiteY258" fmla="*/ 2573383 h 4587898"/>
                    <a:gd name="connsiteX259" fmla="*/ 3666201 w 4280186"/>
                    <a:gd name="connsiteY259" fmla="*/ 2599508 h 4587898"/>
                    <a:gd name="connsiteX260" fmla="*/ 3705389 w 4280186"/>
                    <a:gd name="connsiteY260" fmla="*/ 2612571 h 4587898"/>
                    <a:gd name="connsiteX261" fmla="*/ 3783767 w 4280186"/>
                    <a:gd name="connsiteY261" fmla="*/ 2625634 h 4587898"/>
                    <a:gd name="connsiteX262" fmla="*/ 3849081 w 4280186"/>
                    <a:gd name="connsiteY262" fmla="*/ 2638697 h 4587898"/>
                    <a:gd name="connsiteX263" fmla="*/ 3927458 w 4280186"/>
                    <a:gd name="connsiteY263" fmla="*/ 2704011 h 4587898"/>
                    <a:gd name="connsiteX264" fmla="*/ 3966647 w 4280186"/>
                    <a:gd name="connsiteY264" fmla="*/ 2730137 h 4587898"/>
                    <a:gd name="connsiteX265" fmla="*/ 4031961 w 4280186"/>
                    <a:gd name="connsiteY265" fmla="*/ 2795451 h 4587898"/>
                    <a:gd name="connsiteX266" fmla="*/ 4045024 w 4280186"/>
                    <a:gd name="connsiteY266" fmla="*/ 2756263 h 4587898"/>
                    <a:gd name="connsiteX267" fmla="*/ 4031961 w 4280186"/>
                    <a:gd name="connsiteY267" fmla="*/ 2717074 h 4587898"/>
                    <a:gd name="connsiteX268" fmla="*/ 3953584 w 4280186"/>
                    <a:gd name="connsiteY268" fmla="*/ 2664823 h 4587898"/>
                    <a:gd name="connsiteX269" fmla="*/ 3914395 w 4280186"/>
                    <a:gd name="connsiteY269" fmla="*/ 2638697 h 4587898"/>
                    <a:gd name="connsiteX270" fmla="*/ 3875207 w 4280186"/>
                    <a:gd name="connsiteY270" fmla="*/ 2612571 h 4587898"/>
                    <a:gd name="connsiteX271" fmla="*/ 3836018 w 4280186"/>
                    <a:gd name="connsiteY271" fmla="*/ 2599508 h 4587898"/>
                    <a:gd name="connsiteX272" fmla="*/ 3992772 w 4280186"/>
                    <a:gd name="connsiteY272" fmla="*/ 2612571 h 4587898"/>
                    <a:gd name="connsiteX273" fmla="*/ 4071149 w 4280186"/>
                    <a:gd name="connsiteY273" fmla="*/ 2638697 h 4587898"/>
                    <a:gd name="connsiteX274" fmla="*/ 4110338 w 4280186"/>
                    <a:gd name="connsiteY274" fmla="*/ 2651760 h 4587898"/>
                    <a:gd name="connsiteX275" fmla="*/ 4018898 w 4280186"/>
                    <a:gd name="connsiteY275" fmla="*/ 2560320 h 4587898"/>
                    <a:gd name="connsiteX276" fmla="*/ 3836018 w 4280186"/>
                    <a:gd name="connsiteY276" fmla="*/ 2508068 h 4587898"/>
                    <a:gd name="connsiteX277" fmla="*/ 3522509 w 4280186"/>
                    <a:gd name="connsiteY277" fmla="*/ 2495005 h 4587898"/>
                    <a:gd name="connsiteX278" fmla="*/ 3065309 w 4280186"/>
                    <a:gd name="connsiteY278" fmla="*/ 2194560 h 4587898"/>
                    <a:gd name="connsiteX279" fmla="*/ 3026121 w 4280186"/>
                    <a:gd name="connsiteY279" fmla="*/ 2155371 h 4587898"/>
                    <a:gd name="connsiteX280" fmla="*/ 2999995 w 4280186"/>
                    <a:gd name="connsiteY280" fmla="*/ 2116183 h 4587898"/>
                    <a:gd name="connsiteX281" fmla="*/ 2960807 w 4280186"/>
                    <a:gd name="connsiteY281" fmla="*/ 2090057 h 4587898"/>
                    <a:gd name="connsiteX282" fmla="*/ 2895492 w 4280186"/>
                    <a:gd name="connsiteY282" fmla="*/ 2024743 h 4587898"/>
                    <a:gd name="connsiteX283" fmla="*/ 2817115 w 4280186"/>
                    <a:gd name="connsiteY283" fmla="*/ 1959428 h 4587898"/>
                    <a:gd name="connsiteX284" fmla="*/ 2725675 w 4280186"/>
                    <a:gd name="connsiteY284" fmla="*/ 1854925 h 4587898"/>
                    <a:gd name="connsiteX285" fmla="*/ 2673424 w 4280186"/>
                    <a:gd name="connsiteY285" fmla="*/ 1776548 h 4587898"/>
                    <a:gd name="connsiteX286" fmla="*/ 2660361 w 4280186"/>
                    <a:gd name="connsiteY286" fmla="*/ 1737360 h 4587898"/>
                    <a:gd name="connsiteX287" fmla="*/ 2804052 w 4280186"/>
                    <a:gd name="connsiteY287" fmla="*/ 1750423 h 4587898"/>
                    <a:gd name="connsiteX288" fmla="*/ 2856304 w 4280186"/>
                    <a:gd name="connsiteY288" fmla="*/ 1763485 h 4587898"/>
                    <a:gd name="connsiteX289" fmla="*/ 2947744 w 4280186"/>
                    <a:gd name="connsiteY289" fmla="*/ 1815737 h 4587898"/>
                    <a:gd name="connsiteX290" fmla="*/ 2986932 w 4280186"/>
                    <a:gd name="connsiteY290" fmla="*/ 1828800 h 4587898"/>
                    <a:gd name="connsiteX291" fmla="*/ 3013058 w 4280186"/>
                    <a:gd name="connsiteY291" fmla="*/ 1867988 h 4587898"/>
                    <a:gd name="connsiteX292" fmla="*/ 3039184 w 4280186"/>
                    <a:gd name="connsiteY292" fmla="*/ 1946365 h 4587898"/>
                    <a:gd name="connsiteX293" fmla="*/ 3065309 w 4280186"/>
                    <a:gd name="connsiteY293" fmla="*/ 1907177 h 4587898"/>
                    <a:gd name="connsiteX294" fmla="*/ 3091435 w 4280186"/>
                    <a:gd name="connsiteY294" fmla="*/ 1724297 h 4587898"/>
                    <a:gd name="connsiteX295" fmla="*/ 3156749 w 4280186"/>
                    <a:gd name="connsiteY295" fmla="*/ 1789611 h 4587898"/>
                    <a:gd name="connsiteX296" fmla="*/ 3195938 w 4280186"/>
                    <a:gd name="connsiteY296" fmla="*/ 1828800 h 4587898"/>
                    <a:gd name="connsiteX297" fmla="*/ 3274315 w 4280186"/>
                    <a:gd name="connsiteY297" fmla="*/ 1881051 h 4587898"/>
                    <a:gd name="connsiteX298" fmla="*/ 3300441 w 4280186"/>
                    <a:gd name="connsiteY298" fmla="*/ 1920240 h 4587898"/>
                    <a:gd name="connsiteX299" fmla="*/ 3339629 w 4280186"/>
                    <a:gd name="connsiteY299" fmla="*/ 1933303 h 4587898"/>
                    <a:gd name="connsiteX300" fmla="*/ 3352692 w 4280186"/>
                    <a:gd name="connsiteY300" fmla="*/ 1972491 h 4587898"/>
                    <a:gd name="connsiteX301" fmla="*/ 3404944 w 4280186"/>
                    <a:gd name="connsiteY301" fmla="*/ 2050868 h 4587898"/>
                    <a:gd name="connsiteX302" fmla="*/ 3444132 w 4280186"/>
                    <a:gd name="connsiteY302" fmla="*/ 2024743 h 4587898"/>
                    <a:gd name="connsiteX303" fmla="*/ 3457195 w 4280186"/>
                    <a:gd name="connsiteY303" fmla="*/ 1985554 h 4587898"/>
                    <a:gd name="connsiteX304" fmla="*/ 3483321 w 4280186"/>
                    <a:gd name="connsiteY304" fmla="*/ 1815737 h 4587898"/>
                    <a:gd name="connsiteX305" fmla="*/ 3561698 w 4280186"/>
                    <a:gd name="connsiteY305" fmla="*/ 1894114 h 4587898"/>
                    <a:gd name="connsiteX306" fmla="*/ 3640075 w 4280186"/>
                    <a:gd name="connsiteY306" fmla="*/ 1946365 h 4587898"/>
                    <a:gd name="connsiteX307" fmla="*/ 3757641 w 4280186"/>
                    <a:gd name="connsiteY307" fmla="*/ 2050868 h 4587898"/>
                    <a:gd name="connsiteX308" fmla="*/ 3770704 w 4280186"/>
                    <a:gd name="connsiteY308" fmla="*/ 2090057 h 4587898"/>
                    <a:gd name="connsiteX309" fmla="*/ 3809892 w 4280186"/>
                    <a:gd name="connsiteY309" fmla="*/ 2168434 h 4587898"/>
                    <a:gd name="connsiteX310" fmla="*/ 3822955 w 4280186"/>
                    <a:gd name="connsiteY310" fmla="*/ 2129245 h 4587898"/>
                    <a:gd name="connsiteX311" fmla="*/ 3836018 w 4280186"/>
                    <a:gd name="connsiteY311" fmla="*/ 1907177 h 4587898"/>
                    <a:gd name="connsiteX312" fmla="*/ 3875207 w 4280186"/>
                    <a:gd name="connsiteY312" fmla="*/ 1946365 h 4587898"/>
                    <a:gd name="connsiteX313" fmla="*/ 3914395 w 4280186"/>
                    <a:gd name="connsiteY313" fmla="*/ 1972491 h 4587898"/>
                    <a:gd name="connsiteX314" fmla="*/ 4005835 w 4280186"/>
                    <a:gd name="connsiteY314" fmla="*/ 2090057 h 4587898"/>
                    <a:gd name="connsiteX315" fmla="*/ 4031961 w 4280186"/>
                    <a:gd name="connsiteY315" fmla="*/ 2129245 h 4587898"/>
                    <a:gd name="connsiteX316" fmla="*/ 4071149 w 4280186"/>
                    <a:gd name="connsiteY316" fmla="*/ 2168434 h 4587898"/>
                    <a:gd name="connsiteX317" fmla="*/ 4084212 w 4280186"/>
                    <a:gd name="connsiteY317" fmla="*/ 2050868 h 4587898"/>
                    <a:gd name="connsiteX318" fmla="*/ 4149527 w 4280186"/>
                    <a:gd name="connsiteY318" fmla="*/ 2076994 h 4587898"/>
                    <a:gd name="connsiteX319" fmla="*/ 4227904 w 4280186"/>
                    <a:gd name="connsiteY319" fmla="*/ 2129245 h 4587898"/>
                    <a:gd name="connsiteX320" fmla="*/ 4280155 w 4280186"/>
                    <a:gd name="connsiteY320" fmla="*/ 2207623 h 4587898"/>
                    <a:gd name="connsiteX321" fmla="*/ 4254029 w 4280186"/>
                    <a:gd name="connsiteY321" fmla="*/ 1828800 h 4587898"/>
                    <a:gd name="connsiteX322" fmla="*/ 4240967 w 4280186"/>
                    <a:gd name="connsiteY322" fmla="*/ 1789611 h 4587898"/>
                    <a:gd name="connsiteX323" fmla="*/ 4188715 w 4280186"/>
                    <a:gd name="connsiteY323" fmla="*/ 1711234 h 4587898"/>
                    <a:gd name="connsiteX324" fmla="*/ 4110338 w 4280186"/>
                    <a:gd name="connsiteY324" fmla="*/ 1658983 h 4587898"/>
                    <a:gd name="connsiteX325" fmla="*/ 4071149 w 4280186"/>
                    <a:gd name="connsiteY325" fmla="*/ 1632857 h 4587898"/>
                    <a:gd name="connsiteX326" fmla="*/ 4031961 w 4280186"/>
                    <a:gd name="connsiteY326" fmla="*/ 1606731 h 4587898"/>
                    <a:gd name="connsiteX327" fmla="*/ 3992772 w 4280186"/>
                    <a:gd name="connsiteY327" fmla="*/ 1593668 h 4587898"/>
                    <a:gd name="connsiteX328" fmla="*/ 3888269 w 4280186"/>
                    <a:gd name="connsiteY328" fmla="*/ 1528354 h 4587898"/>
                    <a:gd name="connsiteX329" fmla="*/ 3809892 w 4280186"/>
                    <a:gd name="connsiteY329" fmla="*/ 1502228 h 4587898"/>
                    <a:gd name="connsiteX330" fmla="*/ 3770704 w 4280186"/>
                    <a:gd name="connsiteY330" fmla="*/ 1476103 h 4587898"/>
                    <a:gd name="connsiteX331" fmla="*/ 3679264 w 4280186"/>
                    <a:gd name="connsiteY331" fmla="*/ 1449977 h 4587898"/>
                    <a:gd name="connsiteX332" fmla="*/ 3600887 w 4280186"/>
                    <a:gd name="connsiteY332" fmla="*/ 1423851 h 4587898"/>
                    <a:gd name="connsiteX333" fmla="*/ 3483321 w 4280186"/>
                    <a:gd name="connsiteY333" fmla="*/ 1397725 h 4587898"/>
                    <a:gd name="connsiteX334" fmla="*/ 3444132 w 4280186"/>
                    <a:gd name="connsiteY334" fmla="*/ 1123405 h 4587898"/>
                    <a:gd name="connsiteX335" fmla="*/ 3418007 w 4280186"/>
                    <a:gd name="connsiteY335" fmla="*/ 1084217 h 4587898"/>
                    <a:gd name="connsiteX336" fmla="*/ 3378818 w 4280186"/>
                    <a:gd name="connsiteY336" fmla="*/ 1005840 h 4587898"/>
                    <a:gd name="connsiteX337" fmla="*/ 3339629 w 4280186"/>
                    <a:gd name="connsiteY337" fmla="*/ 966651 h 4587898"/>
                    <a:gd name="connsiteX338" fmla="*/ 3313504 w 4280186"/>
                    <a:gd name="connsiteY338" fmla="*/ 927463 h 4587898"/>
                    <a:gd name="connsiteX339" fmla="*/ 3235127 w 4280186"/>
                    <a:gd name="connsiteY339" fmla="*/ 875211 h 4587898"/>
                    <a:gd name="connsiteX340" fmla="*/ 3195938 w 4280186"/>
                    <a:gd name="connsiteY340" fmla="*/ 849085 h 4587898"/>
                    <a:gd name="connsiteX341" fmla="*/ 3156749 w 4280186"/>
                    <a:gd name="connsiteY341" fmla="*/ 822960 h 4587898"/>
                    <a:gd name="connsiteX342" fmla="*/ 3091435 w 4280186"/>
                    <a:gd name="connsiteY342" fmla="*/ 770708 h 4587898"/>
                    <a:gd name="connsiteX343" fmla="*/ 3026121 w 4280186"/>
                    <a:gd name="connsiteY343" fmla="*/ 718457 h 4587898"/>
                    <a:gd name="connsiteX344" fmla="*/ 2960807 w 4280186"/>
                    <a:gd name="connsiteY344" fmla="*/ 666205 h 4587898"/>
                    <a:gd name="connsiteX345" fmla="*/ 2895492 w 4280186"/>
                    <a:gd name="connsiteY345" fmla="*/ 613954 h 4587898"/>
                    <a:gd name="connsiteX346" fmla="*/ 2817115 w 4280186"/>
                    <a:gd name="connsiteY346" fmla="*/ 561703 h 4587898"/>
                    <a:gd name="connsiteX347" fmla="*/ 2764864 w 4280186"/>
                    <a:gd name="connsiteY347" fmla="*/ 509451 h 4587898"/>
                    <a:gd name="connsiteX348" fmla="*/ 2699549 w 4280186"/>
                    <a:gd name="connsiteY348" fmla="*/ 457200 h 4587898"/>
                    <a:gd name="connsiteX349" fmla="*/ 2621172 w 4280186"/>
                    <a:gd name="connsiteY349" fmla="*/ 404948 h 4587898"/>
                    <a:gd name="connsiteX350" fmla="*/ 2581984 w 4280186"/>
                    <a:gd name="connsiteY350" fmla="*/ 378823 h 4587898"/>
                    <a:gd name="connsiteX351" fmla="*/ 2464418 w 4280186"/>
                    <a:gd name="connsiteY351" fmla="*/ 339634 h 4587898"/>
                    <a:gd name="connsiteX352" fmla="*/ 2359915 w 4280186"/>
                    <a:gd name="connsiteY352" fmla="*/ 313508 h 4587898"/>
                    <a:gd name="connsiteX353" fmla="*/ 2190098 w 4280186"/>
                    <a:gd name="connsiteY353" fmla="*/ 300445 h 4587898"/>
                    <a:gd name="connsiteX354" fmla="*/ 2020281 w 4280186"/>
                    <a:gd name="connsiteY354" fmla="*/ 274320 h 4587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Lst>
                  <a:rect l="l" t="t" r="r" b="b"/>
                  <a:pathLst>
                    <a:path w="4280186" h="4587898">
                      <a:moveTo>
                        <a:pt x="2020281" y="274320"/>
                      </a:moveTo>
                      <a:lnTo>
                        <a:pt x="2020281" y="274320"/>
                      </a:lnTo>
                      <a:lnTo>
                        <a:pt x="2477481" y="483325"/>
                      </a:lnTo>
                      <a:cubicBezTo>
                        <a:pt x="2491669" y="490046"/>
                        <a:pt x="2506862" y="497192"/>
                        <a:pt x="2516669" y="509451"/>
                      </a:cubicBezTo>
                      <a:cubicBezTo>
                        <a:pt x="2588774" y="599584"/>
                        <a:pt x="2456618" y="499899"/>
                        <a:pt x="2568921" y="574765"/>
                      </a:cubicBezTo>
                      <a:cubicBezTo>
                        <a:pt x="2575081" y="593244"/>
                        <a:pt x="2595047" y="649804"/>
                        <a:pt x="2595047" y="666205"/>
                      </a:cubicBezTo>
                      <a:cubicBezTo>
                        <a:pt x="2595047" y="701310"/>
                        <a:pt x="2588264" y="736169"/>
                        <a:pt x="2581984" y="770708"/>
                      </a:cubicBezTo>
                      <a:cubicBezTo>
                        <a:pt x="2579521" y="784256"/>
                        <a:pt x="2578658" y="800160"/>
                        <a:pt x="2568921" y="809897"/>
                      </a:cubicBezTo>
                      <a:cubicBezTo>
                        <a:pt x="2559184" y="819634"/>
                        <a:pt x="2542048" y="816802"/>
                        <a:pt x="2529732" y="822960"/>
                      </a:cubicBezTo>
                      <a:cubicBezTo>
                        <a:pt x="2428441" y="873605"/>
                        <a:pt x="2549859" y="829313"/>
                        <a:pt x="2451355" y="862148"/>
                      </a:cubicBezTo>
                      <a:cubicBezTo>
                        <a:pt x="2381686" y="857794"/>
                        <a:pt x="2311514" y="858516"/>
                        <a:pt x="2242349" y="849085"/>
                      </a:cubicBezTo>
                      <a:cubicBezTo>
                        <a:pt x="2215063" y="845364"/>
                        <a:pt x="2190098" y="831668"/>
                        <a:pt x="2163972" y="822960"/>
                      </a:cubicBezTo>
                      <a:cubicBezTo>
                        <a:pt x="2150909" y="818606"/>
                        <a:pt x="2136241" y="817535"/>
                        <a:pt x="2124784" y="809897"/>
                      </a:cubicBezTo>
                      <a:cubicBezTo>
                        <a:pt x="2111721" y="801188"/>
                        <a:pt x="2099637" y="790792"/>
                        <a:pt x="2085595" y="783771"/>
                      </a:cubicBezTo>
                      <a:cubicBezTo>
                        <a:pt x="2073279" y="777613"/>
                        <a:pt x="2058723" y="776866"/>
                        <a:pt x="2046407" y="770708"/>
                      </a:cubicBezTo>
                      <a:cubicBezTo>
                        <a:pt x="2032365" y="763687"/>
                        <a:pt x="2021564" y="750959"/>
                        <a:pt x="2007218" y="744583"/>
                      </a:cubicBezTo>
                      <a:cubicBezTo>
                        <a:pt x="1982053" y="733398"/>
                        <a:pt x="1951755" y="733733"/>
                        <a:pt x="1928841" y="718457"/>
                      </a:cubicBezTo>
                      <a:cubicBezTo>
                        <a:pt x="1915778" y="709748"/>
                        <a:pt x="1903999" y="698707"/>
                        <a:pt x="1889652" y="692331"/>
                      </a:cubicBezTo>
                      <a:cubicBezTo>
                        <a:pt x="1864487" y="681146"/>
                        <a:pt x="1837401" y="674913"/>
                        <a:pt x="1811275" y="666205"/>
                      </a:cubicBezTo>
                      <a:lnTo>
                        <a:pt x="1772087" y="653143"/>
                      </a:lnTo>
                      <a:cubicBezTo>
                        <a:pt x="1759024" y="644434"/>
                        <a:pt x="1747245" y="633393"/>
                        <a:pt x="1732898" y="627017"/>
                      </a:cubicBezTo>
                      <a:cubicBezTo>
                        <a:pt x="1707733" y="615832"/>
                        <a:pt x="1677435" y="616167"/>
                        <a:pt x="1654521" y="600891"/>
                      </a:cubicBezTo>
                      <a:lnTo>
                        <a:pt x="1576144" y="548640"/>
                      </a:lnTo>
                      <a:cubicBezTo>
                        <a:pt x="1563081" y="539931"/>
                        <a:pt x="1551849" y="527479"/>
                        <a:pt x="1536955" y="522514"/>
                      </a:cubicBezTo>
                      <a:cubicBezTo>
                        <a:pt x="1523892" y="518160"/>
                        <a:pt x="1509804" y="516138"/>
                        <a:pt x="1497767" y="509451"/>
                      </a:cubicBezTo>
                      <a:cubicBezTo>
                        <a:pt x="1470319" y="494202"/>
                        <a:pt x="1445515" y="474617"/>
                        <a:pt x="1419389" y="457200"/>
                      </a:cubicBezTo>
                      <a:cubicBezTo>
                        <a:pt x="1406326" y="448492"/>
                        <a:pt x="1395095" y="436039"/>
                        <a:pt x="1380201" y="431074"/>
                      </a:cubicBezTo>
                      <a:lnTo>
                        <a:pt x="1341012" y="418011"/>
                      </a:lnTo>
                      <a:cubicBezTo>
                        <a:pt x="1327949" y="409302"/>
                        <a:pt x="1312925" y="402986"/>
                        <a:pt x="1301824" y="391885"/>
                      </a:cubicBezTo>
                      <a:cubicBezTo>
                        <a:pt x="1290723" y="380784"/>
                        <a:pt x="1287957" y="362504"/>
                        <a:pt x="1275698" y="352697"/>
                      </a:cubicBezTo>
                      <a:cubicBezTo>
                        <a:pt x="1264946" y="344095"/>
                        <a:pt x="1249572" y="343988"/>
                        <a:pt x="1236509" y="339634"/>
                      </a:cubicBezTo>
                      <a:cubicBezTo>
                        <a:pt x="1227801" y="326571"/>
                        <a:pt x="1222643" y="310252"/>
                        <a:pt x="1210384" y="300445"/>
                      </a:cubicBezTo>
                      <a:cubicBezTo>
                        <a:pt x="1199632" y="291843"/>
                        <a:pt x="1183232" y="294070"/>
                        <a:pt x="1171195" y="287383"/>
                      </a:cubicBezTo>
                      <a:cubicBezTo>
                        <a:pt x="1143747" y="272134"/>
                        <a:pt x="1118944" y="252548"/>
                        <a:pt x="1092818" y="235131"/>
                      </a:cubicBezTo>
                      <a:lnTo>
                        <a:pt x="1053629" y="209005"/>
                      </a:lnTo>
                      <a:lnTo>
                        <a:pt x="1014441" y="182880"/>
                      </a:lnTo>
                      <a:cubicBezTo>
                        <a:pt x="939569" y="70572"/>
                        <a:pt x="1039263" y="202736"/>
                        <a:pt x="949127" y="130628"/>
                      </a:cubicBezTo>
                      <a:cubicBezTo>
                        <a:pt x="864719" y="63102"/>
                        <a:pt x="982313" y="111211"/>
                        <a:pt x="883812" y="78377"/>
                      </a:cubicBezTo>
                      <a:cubicBezTo>
                        <a:pt x="875931" y="66554"/>
                        <a:pt x="835264" y="0"/>
                        <a:pt x="818498" y="0"/>
                      </a:cubicBezTo>
                      <a:cubicBezTo>
                        <a:pt x="802799" y="0"/>
                        <a:pt x="801081" y="26125"/>
                        <a:pt x="792372" y="39188"/>
                      </a:cubicBezTo>
                      <a:cubicBezTo>
                        <a:pt x="796726" y="87085"/>
                        <a:pt x="798633" y="135269"/>
                        <a:pt x="805435" y="182880"/>
                      </a:cubicBezTo>
                      <a:cubicBezTo>
                        <a:pt x="811705" y="226772"/>
                        <a:pt x="848993" y="267810"/>
                        <a:pt x="870749" y="300445"/>
                      </a:cubicBezTo>
                      <a:cubicBezTo>
                        <a:pt x="935614" y="397743"/>
                        <a:pt x="852247" y="278243"/>
                        <a:pt x="936064" y="378823"/>
                      </a:cubicBezTo>
                      <a:cubicBezTo>
                        <a:pt x="969576" y="419038"/>
                        <a:pt x="981935" y="476844"/>
                        <a:pt x="1040567" y="496388"/>
                      </a:cubicBezTo>
                      <a:lnTo>
                        <a:pt x="1079755" y="509451"/>
                      </a:lnTo>
                      <a:cubicBezTo>
                        <a:pt x="1105881" y="535577"/>
                        <a:pt x="1127390" y="567333"/>
                        <a:pt x="1158132" y="587828"/>
                      </a:cubicBezTo>
                      <a:lnTo>
                        <a:pt x="1236509" y="640080"/>
                      </a:lnTo>
                      <a:cubicBezTo>
                        <a:pt x="1245218" y="653143"/>
                        <a:pt x="1250820" y="668930"/>
                        <a:pt x="1262635" y="679268"/>
                      </a:cubicBezTo>
                      <a:cubicBezTo>
                        <a:pt x="1286265" y="699945"/>
                        <a:pt x="1341012" y="731520"/>
                        <a:pt x="1341012" y="731520"/>
                      </a:cubicBezTo>
                      <a:cubicBezTo>
                        <a:pt x="1389286" y="803929"/>
                        <a:pt x="1339518" y="746655"/>
                        <a:pt x="1406327" y="783771"/>
                      </a:cubicBezTo>
                      <a:cubicBezTo>
                        <a:pt x="1433775" y="799020"/>
                        <a:pt x="1454916" y="826094"/>
                        <a:pt x="1484704" y="836023"/>
                      </a:cubicBezTo>
                      <a:lnTo>
                        <a:pt x="1563081" y="862148"/>
                      </a:lnTo>
                      <a:cubicBezTo>
                        <a:pt x="1576144" y="870857"/>
                        <a:pt x="1587923" y="881898"/>
                        <a:pt x="1602269" y="888274"/>
                      </a:cubicBezTo>
                      <a:cubicBezTo>
                        <a:pt x="1627435" y="899459"/>
                        <a:pt x="1657733" y="899124"/>
                        <a:pt x="1680647" y="914400"/>
                      </a:cubicBezTo>
                      <a:cubicBezTo>
                        <a:pt x="1742749" y="955801"/>
                        <a:pt x="1704942" y="935561"/>
                        <a:pt x="1798212" y="966651"/>
                      </a:cubicBezTo>
                      <a:lnTo>
                        <a:pt x="1837401" y="979714"/>
                      </a:lnTo>
                      <a:lnTo>
                        <a:pt x="1876589" y="992777"/>
                      </a:lnTo>
                      <a:cubicBezTo>
                        <a:pt x="1867881" y="1005840"/>
                        <a:pt x="1865040" y="1026134"/>
                        <a:pt x="1850464" y="1031965"/>
                      </a:cubicBezTo>
                      <a:cubicBezTo>
                        <a:pt x="1817869" y="1045003"/>
                        <a:pt x="1780500" y="1038748"/>
                        <a:pt x="1745961" y="1045028"/>
                      </a:cubicBezTo>
                      <a:cubicBezTo>
                        <a:pt x="1732413" y="1047491"/>
                        <a:pt x="1720320" y="1055628"/>
                        <a:pt x="1706772" y="1058091"/>
                      </a:cubicBezTo>
                      <a:cubicBezTo>
                        <a:pt x="1672233" y="1064371"/>
                        <a:pt x="1637103" y="1066800"/>
                        <a:pt x="1602269" y="1071154"/>
                      </a:cubicBezTo>
                      <a:cubicBezTo>
                        <a:pt x="1552991" y="1087580"/>
                        <a:pt x="1529620" y="1091552"/>
                        <a:pt x="1484704" y="1136468"/>
                      </a:cubicBezTo>
                      <a:cubicBezTo>
                        <a:pt x="1471641" y="1149531"/>
                        <a:pt x="1460097" y="1164315"/>
                        <a:pt x="1445515" y="1175657"/>
                      </a:cubicBezTo>
                      <a:cubicBezTo>
                        <a:pt x="1420730" y="1194934"/>
                        <a:pt x="1367138" y="1227908"/>
                        <a:pt x="1367138" y="1227908"/>
                      </a:cubicBezTo>
                      <a:cubicBezTo>
                        <a:pt x="1336658" y="1223554"/>
                        <a:pt x="1305991" y="1220353"/>
                        <a:pt x="1275698" y="1214845"/>
                      </a:cubicBezTo>
                      <a:cubicBezTo>
                        <a:pt x="1258035" y="1211634"/>
                        <a:pt x="1240643" y="1206942"/>
                        <a:pt x="1223447" y="1201783"/>
                      </a:cubicBezTo>
                      <a:cubicBezTo>
                        <a:pt x="1197069" y="1193870"/>
                        <a:pt x="1172073" y="1181058"/>
                        <a:pt x="1145069" y="1175657"/>
                      </a:cubicBezTo>
                      <a:lnTo>
                        <a:pt x="1079755" y="1162594"/>
                      </a:lnTo>
                      <a:cubicBezTo>
                        <a:pt x="957835" y="1166948"/>
                        <a:pt x="835755" y="1168047"/>
                        <a:pt x="713995" y="1175657"/>
                      </a:cubicBezTo>
                      <a:cubicBezTo>
                        <a:pt x="696077" y="1176777"/>
                        <a:pt x="678940" y="1183561"/>
                        <a:pt x="661744" y="1188720"/>
                      </a:cubicBezTo>
                      <a:cubicBezTo>
                        <a:pt x="635367" y="1196633"/>
                        <a:pt x="583367" y="1214845"/>
                        <a:pt x="583367" y="1214845"/>
                      </a:cubicBezTo>
                      <a:lnTo>
                        <a:pt x="465801" y="1293223"/>
                      </a:lnTo>
                      <a:lnTo>
                        <a:pt x="426612" y="1319348"/>
                      </a:lnTo>
                      <a:lnTo>
                        <a:pt x="387424" y="1345474"/>
                      </a:lnTo>
                      <a:cubicBezTo>
                        <a:pt x="383070" y="1358537"/>
                        <a:pt x="369247" y="1371878"/>
                        <a:pt x="374361" y="1384663"/>
                      </a:cubicBezTo>
                      <a:cubicBezTo>
                        <a:pt x="380191" y="1399239"/>
                        <a:pt x="398007" y="1408568"/>
                        <a:pt x="413549" y="1410788"/>
                      </a:cubicBezTo>
                      <a:cubicBezTo>
                        <a:pt x="431322" y="1413327"/>
                        <a:pt x="448538" y="1402657"/>
                        <a:pt x="465801" y="1397725"/>
                      </a:cubicBezTo>
                      <a:cubicBezTo>
                        <a:pt x="555839" y="1372001"/>
                        <a:pt x="441927" y="1395173"/>
                        <a:pt x="583367" y="1371600"/>
                      </a:cubicBezTo>
                      <a:cubicBezTo>
                        <a:pt x="700933" y="1375954"/>
                        <a:pt x="818662" y="1377089"/>
                        <a:pt x="936064" y="1384663"/>
                      </a:cubicBezTo>
                      <a:cubicBezTo>
                        <a:pt x="953980" y="1385819"/>
                        <a:pt x="971119" y="1392566"/>
                        <a:pt x="988315" y="1397725"/>
                      </a:cubicBezTo>
                      <a:cubicBezTo>
                        <a:pt x="1014693" y="1405638"/>
                        <a:pt x="1066692" y="1423851"/>
                        <a:pt x="1066692" y="1423851"/>
                      </a:cubicBezTo>
                      <a:cubicBezTo>
                        <a:pt x="992407" y="1498138"/>
                        <a:pt x="1063933" y="1438295"/>
                        <a:pt x="988315" y="1476103"/>
                      </a:cubicBezTo>
                      <a:cubicBezTo>
                        <a:pt x="887024" y="1526748"/>
                        <a:pt x="1008442" y="1482456"/>
                        <a:pt x="909938" y="1515291"/>
                      </a:cubicBezTo>
                      <a:cubicBezTo>
                        <a:pt x="892521" y="1528354"/>
                        <a:pt x="875403" y="1541826"/>
                        <a:pt x="857687" y="1554480"/>
                      </a:cubicBezTo>
                      <a:cubicBezTo>
                        <a:pt x="844912" y="1563605"/>
                        <a:pt x="828836" y="1568790"/>
                        <a:pt x="818498" y="1580605"/>
                      </a:cubicBezTo>
                      <a:cubicBezTo>
                        <a:pt x="797821" y="1604235"/>
                        <a:pt x="788450" y="1636781"/>
                        <a:pt x="766247" y="1658983"/>
                      </a:cubicBezTo>
                      <a:cubicBezTo>
                        <a:pt x="753184" y="1672046"/>
                        <a:pt x="738400" y="1683589"/>
                        <a:pt x="727058" y="1698171"/>
                      </a:cubicBezTo>
                      <a:cubicBezTo>
                        <a:pt x="707781" y="1722956"/>
                        <a:pt x="684736" y="1746760"/>
                        <a:pt x="674807" y="1776548"/>
                      </a:cubicBezTo>
                      <a:cubicBezTo>
                        <a:pt x="670453" y="1789611"/>
                        <a:pt x="670559" y="1805159"/>
                        <a:pt x="661744" y="1815737"/>
                      </a:cubicBezTo>
                      <a:cubicBezTo>
                        <a:pt x="647806" y="1832462"/>
                        <a:pt x="628965" y="1845189"/>
                        <a:pt x="609492" y="1854925"/>
                      </a:cubicBezTo>
                      <a:cubicBezTo>
                        <a:pt x="593434" y="1862954"/>
                        <a:pt x="574796" y="1864226"/>
                        <a:pt x="557241" y="1867988"/>
                      </a:cubicBezTo>
                      <a:cubicBezTo>
                        <a:pt x="513821" y="1877292"/>
                        <a:pt x="470155" y="1885405"/>
                        <a:pt x="426612" y="1894114"/>
                      </a:cubicBezTo>
                      <a:cubicBezTo>
                        <a:pt x="334289" y="1912579"/>
                        <a:pt x="382368" y="1900155"/>
                        <a:pt x="282921" y="1933303"/>
                      </a:cubicBezTo>
                      <a:cubicBezTo>
                        <a:pt x="282916" y="1933305"/>
                        <a:pt x="204549" y="1959424"/>
                        <a:pt x="204544" y="1959428"/>
                      </a:cubicBezTo>
                      <a:lnTo>
                        <a:pt x="165355" y="1985554"/>
                      </a:lnTo>
                      <a:lnTo>
                        <a:pt x="60852" y="2142308"/>
                      </a:lnTo>
                      <a:cubicBezTo>
                        <a:pt x="52143" y="2155371"/>
                        <a:pt x="39692" y="2166603"/>
                        <a:pt x="34727" y="2181497"/>
                      </a:cubicBezTo>
                      <a:cubicBezTo>
                        <a:pt x="26018" y="2207623"/>
                        <a:pt x="-18403" y="2265275"/>
                        <a:pt x="8601" y="2259874"/>
                      </a:cubicBezTo>
                      <a:cubicBezTo>
                        <a:pt x="43656" y="2252863"/>
                        <a:pt x="123879" y="2239627"/>
                        <a:pt x="152292" y="2220685"/>
                      </a:cubicBezTo>
                      <a:cubicBezTo>
                        <a:pt x="165355" y="2211977"/>
                        <a:pt x="176727" y="2199925"/>
                        <a:pt x="191481" y="2194560"/>
                      </a:cubicBezTo>
                      <a:cubicBezTo>
                        <a:pt x="225226" y="2182289"/>
                        <a:pt x="261920" y="2179789"/>
                        <a:pt x="295984" y="2168434"/>
                      </a:cubicBezTo>
                      <a:cubicBezTo>
                        <a:pt x="309047" y="2164080"/>
                        <a:pt x="321888" y="2158994"/>
                        <a:pt x="335172" y="2155371"/>
                      </a:cubicBezTo>
                      <a:cubicBezTo>
                        <a:pt x="497256" y="2111166"/>
                        <a:pt x="388652" y="2146251"/>
                        <a:pt x="478864" y="2116183"/>
                      </a:cubicBezTo>
                      <a:cubicBezTo>
                        <a:pt x="653300" y="2151068"/>
                        <a:pt x="555102" y="2109073"/>
                        <a:pt x="531115" y="2468880"/>
                      </a:cubicBezTo>
                      <a:cubicBezTo>
                        <a:pt x="530792" y="2473719"/>
                        <a:pt x="511396" y="2550709"/>
                        <a:pt x="504989" y="2560320"/>
                      </a:cubicBezTo>
                      <a:cubicBezTo>
                        <a:pt x="494742" y="2575691"/>
                        <a:pt x="480383" y="2588166"/>
                        <a:pt x="465801" y="2599508"/>
                      </a:cubicBezTo>
                      <a:cubicBezTo>
                        <a:pt x="441016" y="2618785"/>
                        <a:pt x="409627" y="2629558"/>
                        <a:pt x="387424" y="2651760"/>
                      </a:cubicBezTo>
                      <a:cubicBezTo>
                        <a:pt x="337134" y="2702049"/>
                        <a:pt x="363606" y="2680700"/>
                        <a:pt x="309047" y="2717074"/>
                      </a:cubicBezTo>
                      <a:cubicBezTo>
                        <a:pt x="265290" y="2782708"/>
                        <a:pt x="259649" y="2776275"/>
                        <a:pt x="243732" y="2834640"/>
                      </a:cubicBezTo>
                      <a:cubicBezTo>
                        <a:pt x="234285" y="2869281"/>
                        <a:pt x="217607" y="2939143"/>
                        <a:pt x="217607" y="2939143"/>
                      </a:cubicBezTo>
                      <a:cubicBezTo>
                        <a:pt x="242436" y="3063298"/>
                        <a:pt x="218025" y="2997402"/>
                        <a:pt x="243732" y="2965268"/>
                      </a:cubicBezTo>
                      <a:cubicBezTo>
                        <a:pt x="253540" y="2953009"/>
                        <a:pt x="269858" y="2947851"/>
                        <a:pt x="282921" y="2939143"/>
                      </a:cubicBezTo>
                      <a:cubicBezTo>
                        <a:pt x="291630" y="2926080"/>
                        <a:pt x="297232" y="2910292"/>
                        <a:pt x="309047" y="2899954"/>
                      </a:cubicBezTo>
                      <a:cubicBezTo>
                        <a:pt x="332677" y="2879278"/>
                        <a:pt x="361298" y="2865120"/>
                        <a:pt x="387424" y="2847703"/>
                      </a:cubicBezTo>
                      <a:cubicBezTo>
                        <a:pt x="438071" y="2813938"/>
                        <a:pt x="411716" y="2826542"/>
                        <a:pt x="465801" y="2808514"/>
                      </a:cubicBezTo>
                      <a:cubicBezTo>
                        <a:pt x="506651" y="2971909"/>
                        <a:pt x="454436" y="2768733"/>
                        <a:pt x="491927" y="2899954"/>
                      </a:cubicBezTo>
                      <a:cubicBezTo>
                        <a:pt x="496859" y="2917216"/>
                        <a:pt x="499830" y="2935009"/>
                        <a:pt x="504989" y="2952205"/>
                      </a:cubicBezTo>
                      <a:cubicBezTo>
                        <a:pt x="512902" y="2978583"/>
                        <a:pt x="525714" y="3003579"/>
                        <a:pt x="531115" y="3030583"/>
                      </a:cubicBezTo>
                      <a:cubicBezTo>
                        <a:pt x="549579" y="3122902"/>
                        <a:pt x="537157" y="3074833"/>
                        <a:pt x="570304" y="3174274"/>
                      </a:cubicBezTo>
                      <a:cubicBezTo>
                        <a:pt x="574658" y="3187337"/>
                        <a:pt x="575729" y="3202006"/>
                        <a:pt x="583367" y="3213463"/>
                      </a:cubicBezTo>
                      <a:lnTo>
                        <a:pt x="609492" y="3252651"/>
                      </a:lnTo>
                      <a:cubicBezTo>
                        <a:pt x="605138" y="3274422"/>
                        <a:pt x="602271" y="3296545"/>
                        <a:pt x="596429" y="3317965"/>
                      </a:cubicBezTo>
                      <a:cubicBezTo>
                        <a:pt x="589183" y="3344534"/>
                        <a:pt x="579012" y="3370217"/>
                        <a:pt x="570304" y="3396343"/>
                      </a:cubicBezTo>
                      <a:lnTo>
                        <a:pt x="544178" y="3474720"/>
                      </a:lnTo>
                      <a:lnTo>
                        <a:pt x="518052" y="3553097"/>
                      </a:lnTo>
                      <a:cubicBezTo>
                        <a:pt x="502725" y="3645056"/>
                        <a:pt x="513364" y="3606347"/>
                        <a:pt x="491927" y="3670663"/>
                      </a:cubicBezTo>
                      <a:cubicBezTo>
                        <a:pt x="496281" y="3714206"/>
                        <a:pt x="478733" y="3766283"/>
                        <a:pt x="504989" y="3801291"/>
                      </a:cubicBezTo>
                      <a:cubicBezTo>
                        <a:pt x="521512" y="3823322"/>
                        <a:pt x="515839" y="3745828"/>
                        <a:pt x="531115" y="3722914"/>
                      </a:cubicBezTo>
                      <a:cubicBezTo>
                        <a:pt x="539824" y="3709851"/>
                        <a:pt x="550220" y="3697767"/>
                        <a:pt x="557241" y="3683725"/>
                      </a:cubicBezTo>
                      <a:cubicBezTo>
                        <a:pt x="563399" y="3671409"/>
                        <a:pt x="563617" y="3656574"/>
                        <a:pt x="570304" y="3644537"/>
                      </a:cubicBezTo>
                      <a:cubicBezTo>
                        <a:pt x="585553" y="3617089"/>
                        <a:pt x="605138" y="3592286"/>
                        <a:pt x="622555" y="3566160"/>
                      </a:cubicBezTo>
                      <a:cubicBezTo>
                        <a:pt x="631264" y="3553097"/>
                        <a:pt x="635618" y="3535680"/>
                        <a:pt x="648681" y="3526971"/>
                      </a:cubicBezTo>
                      <a:lnTo>
                        <a:pt x="687869" y="3500845"/>
                      </a:lnTo>
                      <a:cubicBezTo>
                        <a:pt x="698058" y="3470278"/>
                        <a:pt x="698413" y="3442482"/>
                        <a:pt x="740121" y="3435531"/>
                      </a:cubicBezTo>
                      <a:cubicBezTo>
                        <a:pt x="753703" y="3433267"/>
                        <a:pt x="766246" y="3444240"/>
                        <a:pt x="779309" y="3448594"/>
                      </a:cubicBezTo>
                      <a:cubicBezTo>
                        <a:pt x="788018" y="3461657"/>
                        <a:pt x="795384" y="3475722"/>
                        <a:pt x="805435" y="3487783"/>
                      </a:cubicBezTo>
                      <a:cubicBezTo>
                        <a:pt x="817262" y="3501975"/>
                        <a:pt x="835652" y="3510822"/>
                        <a:pt x="844624" y="3526971"/>
                      </a:cubicBezTo>
                      <a:cubicBezTo>
                        <a:pt x="857998" y="3551044"/>
                        <a:pt x="855473" y="3582434"/>
                        <a:pt x="870749" y="3605348"/>
                      </a:cubicBezTo>
                      <a:cubicBezTo>
                        <a:pt x="879458" y="3618411"/>
                        <a:pt x="890499" y="3630190"/>
                        <a:pt x="896875" y="3644537"/>
                      </a:cubicBezTo>
                      <a:cubicBezTo>
                        <a:pt x="921709" y="3700413"/>
                        <a:pt x="920865" y="3721969"/>
                        <a:pt x="936064" y="3775165"/>
                      </a:cubicBezTo>
                      <a:cubicBezTo>
                        <a:pt x="939847" y="3788405"/>
                        <a:pt x="945787" y="3800995"/>
                        <a:pt x="949127" y="3814354"/>
                      </a:cubicBezTo>
                      <a:cubicBezTo>
                        <a:pt x="954512" y="3835894"/>
                        <a:pt x="957373" y="3857994"/>
                        <a:pt x="962189" y="3879668"/>
                      </a:cubicBezTo>
                      <a:cubicBezTo>
                        <a:pt x="966084" y="3897194"/>
                        <a:pt x="971731" y="3914315"/>
                        <a:pt x="975252" y="3931920"/>
                      </a:cubicBezTo>
                      <a:cubicBezTo>
                        <a:pt x="998242" y="4046867"/>
                        <a:pt x="975955" y="3973219"/>
                        <a:pt x="1001378" y="4049485"/>
                      </a:cubicBezTo>
                      <a:cubicBezTo>
                        <a:pt x="1005732" y="4093028"/>
                        <a:pt x="1009860" y="4136594"/>
                        <a:pt x="1014441" y="4180114"/>
                      </a:cubicBezTo>
                      <a:cubicBezTo>
                        <a:pt x="1103353" y="5024768"/>
                        <a:pt x="1079657" y="4297370"/>
                        <a:pt x="3222064" y="4284617"/>
                      </a:cubicBezTo>
                      <a:cubicBezTo>
                        <a:pt x="3262012" y="4164772"/>
                        <a:pt x="3249500" y="4218028"/>
                        <a:pt x="3222064" y="3971108"/>
                      </a:cubicBezTo>
                      <a:cubicBezTo>
                        <a:pt x="3219023" y="3943738"/>
                        <a:pt x="3211214" y="3915645"/>
                        <a:pt x="3195938" y="3892731"/>
                      </a:cubicBezTo>
                      <a:lnTo>
                        <a:pt x="3143687" y="3814354"/>
                      </a:lnTo>
                      <a:cubicBezTo>
                        <a:pt x="3143686" y="3814353"/>
                        <a:pt x="3091437" y="3735978"/>
                        <a:pt x="3091435" y="3735977"/>
                      </a:cubicBezTo>
                      <a:lnTo>
                        <a:pt x="3052247" y="3709851"/>
                      </a:lnTo>
                      <a:cubicBezTo>
                        <a:pt x="2982573" y="3605343"/>
                        <a:pt x="3074024" y="3731630"/>
                        <a:pt x="2986932" y="3644537"/>
                      </a:cubicBezTo>
                      <a:cubicBezTo>
                        <a:pt x="2913079" y="3570682"/>
                        <a:pt x="3020652" y="3635269"/>
                        <a:pt x="2908555" y="3579223"/>
                      </a:cubicBezTo>
                      <a:cubicBezTo>
                        <a:pt x="2895492" y="3566160"/>
                        <a:pt x="2883393" y="3552057"/>
                        <a:pt x="2869367" y="3540034"/>
                      </a:cubicBezTo>
                      <a:cubicBezTo>
                        <a:pt x="2852837" y="3525865"/>
                        <a:pt x="2834951" y="3513330"/>
                        <a:pt x="2817115" y="3500845"/>
                      </a:cubicBezTo>
                      <a:cubicBezTo>
                        <a:pt x="2791392" y="3482839"/>
                        <a:pt x="2764864" y="3466011"/>
                        <a:pt x="2738738" y="3448594"/>
                      </a:cubicBezTo>
                      <a:lnTo>
                        <a:pt x="2699549" y="3422468"/>
                      </a:lnTo>
                      <a:lnTo>
                        <a:pt x="2660361" y="3396343"/>
                      </a:lnTo>
                      <a:cubicBezTo>
                        <a:pt x="2647298" y="3387634"/>
                        <a:pt x="2636066" y="3375182"/>
                        <a:pt x="2621172" y="3370217"/>
                      </a:cubicBezTo>
                      <a:cubicBezTo>
                        <a:pt x="2608109" y="3365863"/>
                        <a:pt x="2594021" y="3363841"/>
                        <a:pt x="2581984" y="3357154"/>
                      </a:cubicBezTo>
                      <a:cubicBezTo>
                        <a:pt x="2554536" y="3341905"/>
                        <a:pt x="2529733" y="3322320"/>
                        <a:pt x="2503607" y="3304903"/>
                      </a:cubicBezTo>
                      <a:cubicBezTo>
                        <a:pt x="2490544" y="3296194"/>
                        <a:pt x="2479312" y="3283742"/>
                        <a:pt x="2464418" y="3278777"/>
                      </a:cubicBezTo>
                      <a:lnTo>
                        <a:pt x="2425229" y="3265714"/>
                      </a:lnTo>
                      <a:cubicBezTo>
                        <a:pt x="2412166" y="3257005"/>
                        <a:pt x="2400387" y="3245964"/>
                        <a:pt x="2386041" y="3239588"/>
                      </a:cubicBezTo>
                      <a:cubicBezTo>
                        <a:pt x="2360876" y="3228403"/>
                        <a:pt x="2307664" y="3213463"/>
                        <a:pt x="2307664" y="3213463"/>
                      </a:cubicBezTo>
                      <a:cubicBezTo>
                        <a:pt x="2294601" y="3204754"/>
                        <a:pt x="2282517" y="3194358"/>
                        <a:pt x="2268475" y="3187337"/>
                      </a:cubicBezTo>
                      <a:cubicBezTo>
                        <a:pt x="2256159" y="3181179"/>
                        <a:pt x="2241324" y="3180961"/>
                        <a:pt x="2229287" y="3174274"/>
                      </a:cubicBezTo>
                      <a:cubicBezTo>
                        <a:pt x="2229260" y="3174259"/>
                        <a:pt x="2131329" y="3108969"/>
                        <a:pt x="2111721" y="3095897"/>
                      </a:cubicBezTo>
                      <a:cubicBezTo>
                        <a:pt x="2098658" y="3087188"/>
                        <a:pt x="2083633" y="3080872"/>
                        <a:pt x="2072532" y="3069771"/>
                      </a:cubicBezTo>
                      <a:cubicBezTo>
                        <a:pt x="2059469" y="3056708"/>
                        <a:pt x="2047926" y="3041925"/>
                        <a:pt x="2033344" y="3030583"/>
                      </a:cubicBezTo>
                      <a:cubicBezTo>
                        <a:pt x="2008559" y="3011306"/>
                        <a:pt x="1981093" y="2995748"/>
                        <a:pt x="1954967" y="2978331"/>
                      </a:cubicBezTo>
                      <a:lnTo>
                        <a:pt x="1915778" y="2952205"/>
                      </a:lnTo>
                      <a:cubicBezTo>
                        <a:pt x="1907069" y="2939142"/>
                        <a:pt x="1900753" y="2924118"/>
                        <a:pt x="1889652" y="2913017"/>
                      </a:cubicBezTo>
                      <a:cubicBezTo>
                        <a:pt x="1786903" y="2810268"/>
                        <a:pt x="1918271" y="2976096"/>
                        <a:pt x="1811275" y="2847703"/>
                      </a:cubicBezTo>
                      <a:cubicBezTo>
                        <a:pt x="1756844" y="2782386"/>
                        <a:pt x="1817808" y="2830287"/>
                        <a:pt x="1745961" y="2782388"/>
                      </a:cubicBezTo>
                      <a:cubicBezTo>
                        <a:pt x="1741607" y="2769325"/>
                        <a:pt x="1739056" y="2755516"/>
                        <a:pt x="1732898" y="2743200"/>
                      </a:cubicBezTo>
                      <a:cubicBezTo>
                        <a:pt x="1725877" y="2729158"/>
                        <a:pt x="1712137" y="2718766"/>
                        <a:pt x="1706772" y="2704011"/>
                      </a:cubicBezTo>
                      <a:cubicBezTo>
                        <a:pt x="1646907" y="2539379"/>
                        <a:pt x="1713652" y="2649015"/>
                        <a:pt x="1654521" y="2560320"/>
                      </a:cubicBezTo>
                      <a:cubicBezTo>
                        <a:pt x="1650167" y="2547257"/>
                        <a:pt x="1641458" y="2534901"/>
                        <a:pt x="1641458" y="2521131"/>
                      </a:cubicBezTo>
                      <a:cubicBezTo>
                        <a:pt x="1641458" y="2407836"/>
                        <a:pt x="1642863" y="2294191"/>
                        <a:pt x="1654521" y="2181497"/>
                      </a:cubicBezTo>
                      <a:cubicBezTo>
                        <a:pt x="1656137" y="2165881"/>
                        <a:pt x="1670217" y="2154042"/>
                        <a:pt x="1680647" y="2142308"/>
                      </a:cubicBezTo>
                      <a:cubicBezTo>
                        <a:pt x="1705193" y="2114693"/>
                        <a:pt x="1723973" y="2075615"/>
                        <a:pt x="1759024" y="2063931"/>
                      </a:cubicBezTo>
                      <a:cubicBezTo>
                        <a:pt x="1857524" y="2031097"/>
                        <a:pt x="1736111" y="2075388"/>
                        <a:pt x="1837401" y="2024743"/>
                      </a:cubicBezTo>
                      <a:cubicBezTo>
                        <a:pt x="1849717" y="2018585"/>
                        <a:pt x="1864552" y="2018367"/>
                        <a:pt x="1876589" y="2011680"/>
                      </a:cubicBezTo>
                      <a:cubicBezTo>
                        <a:pt x="1904037" y="1996431"/>
                        <a:pt x="1932764" y="1981631"/>
                        <a:pt x="1954967" y="1959428"/>
                      </a:cubicBezTo>
                      <a:cubicBezTo>
                        <a:pt x="1968030" y="1946365"/>
                        <a:pt x="1978784" y="1930487"/>
                        <a:pt x="1994155" y="1920240"/>
                      </a:cubicBezTo>
                      <a:cubicBezTo>
                        <a:pt x="2005612" y="1912602"/>
                        <a:pt x="2020281" y="1911531"/>
                        <a:pt x="2033344" y="1907177"/>
                      </a:cubicBezTo>
                      <a:cubicBezTo>
                        <a:pt x="2127923" y="1844123"/>
                        <a:pt x="2083637" y="1840883"/>
                        <a:pt x="2163972" y="1881051"/>
                      </a:cubicBezTo>
                      <a:cubicBezTo>
                        <a:pt x="2257333" y="2021092"/>
                        <a:pt x="2111941" y="1808555"/>
                        <a:pt x="2229287" y="1959428"/>
                      </a:cubicBezTo>
                      <a:cubicBezTo>
                        <a:pt x="2248564" y="1984213"/>
                        <a:pt x="2264121" y="2011679"/>
                        <a:pt x="2281538" y="2037805"/>
                      </a:cubicBezTo>
                      <a:lnTo>
                        <a:pt x="2386041" y="2194560"/>
                      </a:lnTo>
                      <a:lnTo>
                        <a:pt x="2412167" y="2233748"/>
                      </a:lnTo>
                      <a:cubicBezTo>
                        <a:pt x="2420876" y="2246811"/>
                        <a:pt x="2427191" y="2261836"/>
                        <a:pt x="2438292" y="2272937"/>
                      </a:cubicBezTo>
                      <a:lnTo>
                        <a:pt x="2477481" y="2312125"/>
                      </a:lnTo>
                      <a:cubicBezTo>
                        <a:pt x="2508541" y="2405305"/>
                        <a:pt x="2464500" y="2292654"/>
                        <a:pt x="2529732" y="2390503"/>
                      </a:cubicBezTo>
                      <a:cubicBezTo>
                        <a:pt x="2537370" y="2401960"/>
                        <a:pt x="2536637" y="2417375"/>
                        <a:pt x="2542795" y="2429691"/>
                      </a:cubicBezTo>
                      <a:cubicBezTo>
                        <a:pt x="2564567" y="2473234"/>
                        <a:pt x="2568920" y="2468879"/>
                        <a:pt x="2608109" y="2495005"/>
                      </a:cubicBezTo>
                      <a:cubicBezTo>
                        <a:pt x="2618733" y="2526878"/>
                        <a:pt x="2621975" y="2548061"/>
                        <a:pt x="2647298" y="2573383"/>
                      </a:cubicBezTo>
                      <a:cubicBezTo>
                        <a:pt x="2658399" y="2584484"/>
                        <a:pt x="2673424" y="2590800"/>
                        <a:pt x="2686487" y="2599508"/>
                      </a:cubicBezTo>
                      <a:cubicBezTo>
                        <a:pt x="2751346" y="2696800"/>
                        <a:pt x="2667990" y="2577313"/>
                        <a:pt x="2751801" y="2677885"/>
                      </a:cubicBezTo>
                      <a:cubicBezTo>
                        <a:pt x="2761852" y="2689946"/>
                        <a:pt x="2765668" y="2707266"/>
                        <a:pt x="2777927" y="2717074"/>
                      </a:cubicBezTo>
                      <a:cubicBezTo>
                        <a:pt x="2788679" y="2725676"/>
                        <a:pt x="2804052" y="2725783"/>
                        <a:pt x="2817115" y="2730137"/>
                      </a:cubicBezTo>
                      <a:cubicBezTo>
                        <a:pt x="2865013" y="2801982"/>
                        <a:pt x="2817115" y="2741022"/>
                        <a:pt x="2882429" y="2795451"/>
                      </a:cubicBezTo>
                      <a:cubicBezTo>
                        <a:pt x="2896621" y="2807278"/>
                        <a:pt x="2906247" y="2824393"/>
                        <a:pt x="2921618" y="2834640"/>
                      </a:cubicBezTo>
                      <a:cubicBezTo>
                        <a:pt x="2933075" y="2842278"/>
                        <a:pt x="2948491" y="2841545"/>
                        <a:pt x="2960807" y="2847703"/>
                      </a:cubicBezTo>
                      <a:cubicBezTo>
                        <a:pt x="3062098" y="2898348"/>
                        <a:pt x="2940680" y="2854056"/>
                        <a:pt x="3039184" y="2886891"/>
                      </a:cubicBezTo>
                      <a:cubicBezTo>
                        <a:pt x="3134978" y="2882537"/>
                        <a:pt x="3232167" y="2890685"/>
                        <a:pt x="3326567" y="2873828"/>
                      </a:cubicBezTo>
                      <a:cubicBezTo>
                        <a:pt x="3357477" y="2868308"/>
                        <a:pt x="3404944" y="2821577"/>
                        <a:pt x="3404944" y="2821577"/>
                      </a:cubicBezTo>
                      <a:cubicBezTo>
                        <a:pt x="3400590" y="2808514"/>
                        <a:pt x="3401618" y="2792125"/>
                        <a:pt x="3391881" y="2782388"/>
                      </a:cubicBezTo>
                      <a:cubicBezTo>
                        <a:pt x="3385668" y="2776175"/>
                        <a:pt x="3300850" y="2756331"/>
                        <a:pt x="3300441" y="2756263"/>
                      </a:cubicBezTo>
                      <a:cubicBezTo>
                        <a:pt x="3265813" y="2750492"/>
                        <a:pt x="3230635" y="2748538"/>
                        <a:pt x="3195938" y="2743200"/>
                      </a:cubicBezTo>
                      <a:cubicBezTo>
                        <a:pt x="3173994" y="2739824"/>
                        <a:pt x="3152395" y="2734491"/>
                        <a:pt x="3130624" y="2730137"/>
                      </a:cubicBezTo>
                      <a:cubicBezTo>
                        <a:pt x="3142918" y="2721941"/>
                        <a:pt x="3201060" y="2690435"/>
                        <a:pt x="3195938" y="2664823"/>
                      </a:cubicBezTo>
                      <a:cubicBezTo>
                        <a:pt x="3192859" y="2649428"/>
                        <a:pt x="3170791" y="2645718"/>
                        <a:pt x="3156749" y="2638697"/>
                      </a:cubicBezTo>
                      <a:cubicBezTo>
                        <a:pt x="3134797" y="2627721"/>
                        <a:pt x="3086238" y="2618850"/>
                        <a:pt x="3065309" y="2612571"/>
                      </a:cubicBezTo>
                      <a:cubicBezTo>
                        <a:pt x="3038932" y="2604658"/>
                        <a:pt x="3013058" y="2595153"/>
                        <a:pt x="2986932" y="2586445"/>
                      </a:cubicBezTo>
                      <a:cubicBezTo>
                        <a:pt x="2973869" y="2582091"/>
                        <a:pt x="2961102" y="2576723"/>
                        <a:pt x="2947744" y="2573383"/>
                      </a:cubicBezTo>
                      <a:cubicBezTo>
                        <a:pt x="2930327" y="2569029"/>
                        <a:pt x="2912688" y="2565479"/>
                        <a:pt x="2895492" y="2560320"/>
                      </a:cubicBezTo>
                      <a:cubicBezTo>
                        <a:pt x="2869115" y="2552407"/>
                        <a:pt x="2817115" y="2534194"/>
                        <a:pt x="2817115" y="2534194"/>
                      </a:cubicBezTo>
                      <a:cubicBezTo>
                        <a:pt x="2804052" y="2525485"/>
                        <a:pt x="2789028" y="2519169"/>
                        <a:pt x="2777927" y="2508068"/>
                      </a:cubicBezTo>
                      <a:cubicBezTo>
                        <a:pt x="2766826" y="2496967"/>
                        <a:pt x="2763862" y="2478930"/>
                        <a:pt x="2751801" y="2468880"/>
                      </a:cubicBezTo>
                      <a:cubicBezTo>
                        <a:pt x="2736841" y="2456414"/>
                        <a:pt x="2716966" y="2451463"/>
                        <a:pt x="2699549" y="2442754"/>
                      </a:cubicBezTo>
                      <a:cubicBezTo>
                        <a:pt x="2666718" y="2344254"/>
                        <a:pt x="2714824" y="2461846"/>
                        <a:pt x="2647298" y="2377440"/>
                      </a:cubicBezTo>
                      <a:cubicBezTo>
                        <a:pt x="2638696" y="2366688"/>
                        <a:pt x="2624498" y="2347988"/>
                        <a:pt x="2634235" y="2338251"/>
                      </a:cubicBezTo>
                      <a:cubicBezTo>
                        <a:pt x="2643972" y="2328514"/>
                        <a:pt x="2659876" y="2348851"/>
                        <a:pt x="2673424" y="2351314"/>
                      </a:cubicBezTo>
                      <a:cubicBezTo>
                        <a:pt x="2707963" y="2357594"/>
                        <a:pt x="2743093" y="2360023"/>
                        <a:pt x="2777927" y="2364377"/>
                      </a:cubicBezTo>
                      <a:cubicBezTo>
                        <a:pt x="2825824" y="2360023"/>
                        <a:pt x="2877669" y="2370847"/>
                        <a:pt x="2921618" y="2351314"/>
                      </a:cubicBezTo>
                      <a:cubicBezTo>
                        <a:pt x="2935965" y="2344938"/>
                        <a:pt x="2907751" y="2321933"/>
                        <a:pt x="2895492" y="2312125"/>
                      </a:cubicBezTo>
                      <a:cubicBezTo>
                        <a:pt x="2884740" y="2303523"/>
                        <a:pt x="2869367" y="2303417"/>
                        <a:pt x="2856304" y="2299063"/>
                      </a:cubicBezTo>
                      <a:cubicBezTo>
                        <a:pt x="2780993" y="2248856"/>
                        <a:pt x="2853641" y="2292323"/>
                        <a:pt x="2777927" y="2259874"/>
                      </a:cubicBezTo>
                      <a:cubicBezTo>
                        <a:pt x="2760028" y="2252203"/>
                        <a:pt x="2743755" y="2240980"/>
                        <a:pt x="2725675" y="2233748"/>
                      </a:cubicBezTo>
                      <a:cubicBezTo>
                        <a:pt x="2700106" y="2223520"/>
                        <a:pt x="2647298" y="2207623"/>
                        <a:pt x="2647298" y="2207623"/>
                      </a:cubicBezTo>
                      <a:cubicBezTo>
                        <a:pt x="2634235" y="2194560"/>
                        <a:pt x="2622301" y="2180261"/>
                        <a:pt x="2608109" y="2168434"/>
                      </a:cubicBezTo>
                      <a:cubicBezTo>
                        <a:pt x="2596048" y="2158383"/>
                        <a:pt x="2577242" y="2155621"/>
                        <a:pt x="2568921" y="2142308"/>
                      </a:cubicBezTo>
                      <a:cubicBezTo>
                        <a:pt x="2554325" y="2118955"/>
                        <a:pt x="2551504" y="2090057"/>
                        <a:pt x="2542795" y="2063931"/>
                      </a:cubicBezTo>
                      <a:lnTo>
                        <a:pt x="2516669" y="1985554"/>
                      </a:lnTo>
                      <a:lnTo>
                        <a:pt x="2503607" y="1946365"/>
                      </a:lnTo>
                      <a:cubicBezTo>
                        <a:pt x="2499253" y="1902822"/>
                        <a:pt x="2490544" y="1859497"/>
                        <a:pt x="2490544" y="1815737"/>
                      </a:cubicBezTo>
                      <a:cubicBezTo>
                        <a:pt x="2490544" y="1793534"/>
                        <a:pt x="2481836" y="1746069"/>
                        <a:pt x="2503607" y="1750423"/>
                      </a:cubicBezTo>
                      <a:cubicBezTo>
                        <a:pt x="2534396" y="1756581"/>
                        <a:pt x="2533655" y="1806598"/>
                        <a:pt x="2555858" y="1828800"/>
                      </a:cubicBezTo>
                      <a:cubicBezTo>
                        <a:pt x="2568921" y="1841863"/>
                        <a:pt x="2580465" y="1856646"/>
                        <a:pt x="2595047" y="1867988"/>
                      </a:cubicBezTo>
                      <a:cubicBezTo>
                        <a:pt x="2619832" y="1887265"/>
                        <a:pt x="2673424" y="1920240"/>
                        <a:pt x="2673424" y="1920240"/>
                      </a:cubicBezTo>
                      <a:cubicBezTo>
                        <a:pt x="2682132" y="1933303"/>
                        <a:pt x="2687290" y="1949621"/>
                        <a:pt x="2699549" y="1959428"/>
                      </a:cubicBezTo>
                      <a:cubicBezTo>
                        <a:pt x="2710301" y="1968030"/>
                        <a:pt x="2726701" y="1965804"/>
                        <a:pt x="2738738" y="1972491"/>
                      </a:cubicBezTo>
                      <a:cubicBezTo>
                        <a:pt x="2766186" y="1987740"/>
                        <a:pt x="2794912" y="2002541"/>
                        <a:pt x="2817115" y="2024743"/>
                      </a:cubicBezTo>
                      <a:cubicBezTo>
                        <a:pt x="2867405" y="2075032"/>
                        <a:pt x="2840933" y="2053683"/>
                        <a:pt x="2895492" y="2090057"/>
                      </a:cubicBezTo>
                      <a:cubicBezTo>
                        <a:pt x="2904201" y="2103120"/>
                        <a:pt x="2908305" y="2120924"/>
                        <a:pt x="2921618" y="2129245"/>
                      </a:cubicBezTo>
                      <a:cubicBezTo>
                        <a:pt x="2944971" y="2143841"/>
                        <a:pt x="2999995" y="2155371"/>
                        <a:pt x="2999995" y="2155371"/>
                      </a:cubicBezTo>
                      <a:cubicBezTo>
                        <a:pt x="3008704" y="2168434"/>
                        <a:pt x="3014306" y="2184222"/>
                        <a:pt x="3026121" y="2194560"/>
                      </a:cubicBezTo>
                      <a:cubicBezTo>
                        <a:pt x="3049751" y="2215236"/>
                        <a:pt x="3104498" y="2246811"/>
                        <a:pt x="3104498" y="2246811"/>
                      </a:cubicBezTo>
                      <a:cubicBezTo>
                        <a:pt x="3174168" y="2351317"/>
                        <a:pt x="3082726" y="2225039"/>
                        <a:pt x="3169812" y="2312125"/>
                      </a:cubicBezTo>
                      <a:cubicBezTo>
                        <a:pt x="3180913" y="2323226"/>
                        <a:pt x="3184123" y="2340976"/>
                        <a:pt x="3195938" y="2351314"/>
                      </a:cubicBezTo>
                      <a:cubicBezTo>
                        <a:pt x="3219568" y="2371990"/>
                        <a:pt x="3274315" y="2403565"/>
                        <a:pt x="3274315" y="2403565"/>
                      </a:cubicBezTo>
                      <a:cubicBezTo>
                        <a:pt x="3283024" y="2416628"/>
                        <a:pt x="3289340" y="2431652"/>
                        <a:pt x="3300441" y="2442754"/>
                      </a:cubicBezTo>
                      <a:cubicBezTo>
                        <a:pt x="3325764" y="2468078"/>
                        <a:pt x="3346944" y="2471318"/>
                        <a:pt x="3378818" y="2481943"/>
                      </a:cubicBezTo>
                      <a:cubicBezTo>
                        <a:pt x="3387527" y="2495006"/>
                        <a:pt x="3392685" y="2511324"/>
                        <a:pt x="3404944" y="2521131"/>
                      </a:cubicBezTo>
                      <a:cubicBezTo>
                        <a:pt x="3415696" y="2529733"/>
                        <a:pt x="3431816" y="2528036"/>
                        <a:pt x="3444132" y="2534194"/>
                      </a:cubicBezTo>
                      <a:cubicBezTo>
                        <a:pt x="3458174" y="2541215"/>
                        <a:pt x="3469279" y="2553299"/>
                        <a:pt x="3483321" y="2560320"/>
                      </a:cubicBezTo>
                      <a:cubicBezTo>
                        <a:pt x="3495637" y="2566478"/>
                        <a:pt x="3509269" y="2569600"/>
                        <a:pt x="3522509" y="2573383"/>
                      </a:cubicBezTo>
                      <a:cubicBezTo>
                        <a:pt x="3584093" y="2590978"/>
                        <a:pt x="3592211" y="2588938"/>
                        <a:pt x="3666201" y="2599508"/>
                      </a:cubicBezTo>
                      <a:cubicBezTo>
                        <a:pt x="3679264" y="2603862"/>
                        <a:pt x="3691948" y="2609584"/>
                        <a:pt x="3705389" y="2612571"/>
                      </a:cubicBezTo>
                      <a:cubicBezTo>
                        <a:pt x="3731245" y="2618317"/>
                        <a:pt x="3757708" y="2620896"/>
                        <a:pt x="3783767" y="2625634"/>
                      </a:cubicBezTo>
                      <a:cubicBezTo>
                        <a:pt x="3805611" y="2629606"/>
                        <a:pt x="3827310" y="2634343"/>
                        <a:pt x="3849081" y="2638697"/>
                      </a:cubicBezTo>
                      <a:cubicBezTo>
                        <a:pt x="3946383" y="2703566"/>
                        <a:pt x="3826872" y="2620191"/>
                        <a:pt x="3927458" y="2704011"/>
                      </a:cubicBezTo>
                      <a:cubicBezTo>
                        <a:pt x="3939519" y="2714062"/>
                        <a:pt x="3953584" y="2721428"/>
                        <a:pt x="3966647" y="2730137"/>
                      </a:cubicBezTo>
                      <a:cubicBezTo>
                        <a:pt x="3974112" y="2741335"/>
                        <a:pt x="4007079" y="2801671"/>
                        <a:pt x="4031961" y="2795451"/>
                      </a:cubicBezTo>
                      <a:cubicBezTo>
                        <a:pt x="4045319" y="2792112"/>
                        <a:pt x="4040670" y="2769326"/>
                        <a:pt x="4045024" y="2756263"/>
                      </a:cubicBezTo>
                      <a:cubicBezTo>
                        <a:pt x="4040670" y="2743200"/>
                        <a:pt x="4041698" y="2726811"/>
                        <a:pt x="4031961" y="2717074"/>
                      </a:cubicBezTo>
                      <a:cubicBezTo>
                        <a:pt x="4009758" y="2694871"/>
                        <a:pt x="3979710" y="2682240"/>
                        <a:pt x="3953584" y="2664823"/>
                      </a:cubicBezTo>
                      <a:lnTo>
                        <a:pt x="3914395" y="2638697"/>
                      </a:lnTo>
                      <a:cubicBezTo>
                        <a:pt x="3901332" y="2629988"/>
                        <a:pt x="3890101" y="2617536"/>
                        <a:pt x="3875207" y="2612571"/>
                      </a:cubicBezTo>
                      <a:cubicBezTo>
                        <a:pt x="3862144" y="2608217"/>
                        <a:pt x="3822248" y="2599508"/>
                        <a:pt x="3836018" y="2599508"/>
                      </a:cubicBezTo>
                      <a:cubicBezTo>
                        <a:pt x="3888450" y="2599508"/>
                        <a:pt x="3940521" y="2608217"/>
                        <a:pt x="3992772" y="2612571"/>
                      </a:cubicBezTo>
                      <a:lnTo>
                        <a:pt x="4071149" y="2638697"/>
                      </a:lnTo>
                      <a:lnTo>
                        <a:pt x="4110338" y="2651760"/>
                      </a:lnTo>
                      <a:cubicBezTo>
                        <a:pt x="4092270" y="2597556"/>
                        <a:pt x="4097503" y="2586522"/>
                        <a:pt x="4018898" y="2560320"/>
                      </a:cubicBezTo>
                      <a:cubicBezTo>
                        <a:pt x="3978343" y="2546802"/>
                        <a:pt x="3873510" y="2509630"/>
                        <a:pt x="3836018" y="2508068"/>
                      </a:cubicBezTo>
                      <a:lnTo>
                        <a:pt x="3522509" y="2495005"/>
                      </a:lnTo>
                      <a:cubicBezTo>
                        <a:pt x="3325547" y="2429353"/>
                        <a:pt x="3300446" y="2429703"/>
                        <a:pt x="3065309" y="2194560"/>
                      </a:cubicBezTo>
                      <a:cubicBezTo>
                        <a:pt x="3052246" y="2181497"/>
                        <a:pt x="3037948" y="2169563"/>
                        <a:pt x="3026121" y="2155371"/>
                      </a:cubicBezTo>
                      <a:cubicBezTo>
                        <a:pt x="3016070" y="2143310"/>
                        <a:pt x="3011096" y="2127284"/>
                        <a:pt x="2999995" y="2116183"/>
                      </a:cubicBezTo>
                      <a:cubicBezTo>
                        <a:pt x="2988894" y="2105082"/>
                        <a:pt x="2973870" y="2098766"/>
                        <a:pt x="2960807" y="2090057"/>
                      </a:cubicBezTo>
                      <a:cubicBezTo>
                        <a:pt x="2912907" y="2018208"/>
                        <a:pt x="2960809" y="2079174"/>
                        <a:pt x="2895492" y="2024743"/>
                      </a:cubicBezTo>
                      <a:cubicBezTo>
                        <a:pt x="2794904" y="1940920"/>
                        <a:pt x="2914421" y="2024299"/>
                        <a:pt x="2817115" y="1959428"/>
                      </a:cubicBezTo>
                      <a:cubicBezTo>
                        <a:pt x="2756155" y="1867988"/>
                        <a:pt x="2790990" y="1898468"/>
                        <a:pt x="2725675" y="1854925"/>
                      </a:cubicBezTo>
                      <a:cubicBezTo>
                        <a:pt x="2694614" y="1761746"/>
                        <a:pt x="2738657" y="1874398"/>
                        <a:pt x="2673424" y="1776548"/>
                      </a:cubicBezTo>
                      <a:cubicBezTo>
                        <a:pt x="2665786" y="1765091"/>
                        <a:pt x="2646859" y="1740060"/>
                        <a:pt x="2660361" y="1737360"/>
                      </a:cubicBezTo>
                      <a:cubicBezTo>
                        <a:pt x="2707522" y="1727928"/>
                        <a:pt x="2756155" y="1746069"/>
                        <a:pt x="2804052" y="1750423"/>
                      </a:cubicBezTo>
                      <a:cubicBezTo>
                        <a:pt x="2821469" y="1754777"/>
                        <a:pt x="2839494" y="1757181"/>
                        <a:pt x="2856304" y="1763485"/>
                      </a:cubicBezTo>
                      <a:cubicBezTo>
                        <a:pt x="2947894" y="1797831"/>
                        <a:pt x="2871957" y="1777843"/>
                        <a:pt x="2947744" y="1815737"/>
                      </a:cubicBezTo>
                      <a:cubicBezTo>
                        <a:pt x="2960060" y="1821895"/>
                        <a:pt x="2973869" y="1824446"/>
                        <a:pt x="2986932" y="1828800"/>
                      </a:cubicBezTo>
                      <a:cubicBezTo>
                        <a:pt x="2995641" y="1841863"/>
                        <a:pt x="3006682" y="1853642"/>
                        <a:pt x="3013058" y="1867988"/>
                      </a:cubicBezTo>
                      <a:cubicBezTo>
                        <a:pt x="3024243" y="1893153"/>
                        <a:pt x="3039184" y="1946365"/>
                        <a:pt x="3039184" y="1946365"/>
                      </a:cubicBezTo>
                      <a:cubicBezTo>
                        <a:pt x="3047892" y="1933302"/>
                        <a:pt x="3059797" y="1921877"/>
                        <a:pt x="3065309" y="1907177"/>
                      </a:cubicBezTo>
                      <a:cubicBezTo>
                        <a:pt x="3078443" y="1872152"/>
                        <a:pt x="3089526" y="1741475"/>
                        <a:pt x="3091435" y="1724297"/>
                      </a:cubicBezTo>
                      <a:cubicBezTo>
                        <a:pt x="3144106" y="1829637"/>
                        <a:pt x="3084672" y="1741559"/>
                        <a:pt x="3156749" y="1789611"/>
                      </a:cubicBezTo>
                      <a:cubicBezTo>
                        <a:pt x="3172120" y="1799859"/>
                        <a:pt x="3181356" y="1817458"/>
                        <a:pt x="3195938" y="1828800"/>
                      </a:cubicBezTo>
                      <a:cubicBezTo>
                        <a:pt x="3220723" y="1848077"/>
                        <a:pt x="3274315" y="1881051"/>
                        <a:pt x="3274315" y="1881051"/>
                      </a:cubicBezTo>
                      <a:cubicBezTo>
                        <a:pt x="3283024" y="1894114"/>
                        <a:pt x="3288182" y="1910432"/>
                        <a:pt x="3300441" y="1920240"/>
                      </a:cubicBezTo>
                      <a:cubicBezTo>
                        <a:pt x="3311193" y="1928842"/>
                        <a:pt x="3329893" y="1923567"/>
                        <a:pt x="3339629" y="1933303"/>
                      </a:cubicBezTo>
                      <a:cubicBezTo>
                        <a:pt x="3349365" y="1943039"/>
                        <a:pt x="3346005" y="1960455"/>
                        <a:pt x="3352692" y="1972491"/>
                      </a:cubicBezTo>
                      <a:cubicBezTo>
                        <a:pt x="3367941" y="1999939"/>
                        <a:pt x="3404944" y="2050868"/>
                        <a:pt x="3404944" y="2050868"/>
                      </a:cubicBezTo>
                      <a:cubicBezTo>
                        <a:pt x="3418007" y="2042160"/>
                        <a:pt x="3434325" y="2037002"/>
                        <a:pt x="3444132" y="2024743"/>
                      </a:cubicBezTo>
                      <a:cubicBezTo>
                        <a:pt x="3452734" y="2013991"/>
                        <a:pt x="3454208" y="1998996"/>
                        <a:pt x="3457195" y="1985554"/>
                      </a:cubicBezTo>
                      <a:cubicBezTo>
                        <a:pt x="3464445" y="1952929"/>
                        <a:pt x="3479154" y="1844906"/>
                        <a:pt x="3483321" y="1815737"/>
                      </a:cubicBezTo>
                      <a:cubicBezTo>
                        <a:pt x="3509447" y="1841863"/>
                        <a:pt x="3530956" y="1873619"/>
                        <a:pt x="3561698" y="1894114"/>
                      </a:cubicBezTo>
                      <a:cubicBezTo>
                        <a:pt x="3587824" y="1911531"/>
                        <a:pt x="3617873" y="1924162"/>
                        <a:pt x="3640075" y="1946365"/>
                      </a:cubicBezTo>
                      <a:cubicBezTo>
                        <a:pt x="3729553" y="2035844"/>
                        <a:pt x="3687709" y="2004249"/>
                        <a:pt x="3757641" y="2050868"/>
                      </a:cubicBezTo>
                      <a:cubicBezTo>
                        <a:pt x="3761995" y="2063931"/>
                        <a:pt x="3764546" y="2077741"/>
                        <a:pt x="3770704" y="2090057"/>
                      </a:cubicBezTo>
                      <a:cubicBezTo>
                        <a:pt x="3821349" y="2191348"/>
                        <a:pt x="3777057" y="2069930"/>
                        <a:pt x="3809892" y="2168434"/>
                      </a:cubicBezTo>
                      <a:cubicBezTo>
                        <a:pt x="3814246" y="2155371"/>
                        <a:pt x="3821585" y="2142946"/>
                        <a:pt x="3822955" y="2129245"/>
                      </a:cubicBezTo>
                      <a:cubicBezTo>
                        <a:pt x="3830333" y="2055462"/>
                        <a:pt x="3815647" y="1978475"/>
                        <a:pt x="3836018" y="1907177"/>
                      </a:cubicBezTo>
                      <a:cubicBezTo>
                        <a:pt x="3841093" y="1889414"/>
                        <a:pt x="3861015" y="1934538"/>
                        <a:pt x="3875207" y="1946365"/>
                      </a:cubicBezTo>
                      <a:cubicBezTo>
                        <a:pt x="3887268" y="1956416"/>
                        <a:pt x="3902334" y="1962440"/>
                        <a:pt x="3914395" y="1972491"/>
                      </a:cubicBezTo>
                      <a:cubicBezTo>
                        <a:pt x="3960440" y="2010862"/>
                        <a:pt x="3969420" y="2035435"/>
                        <a:pt x="4005835" y="2090057"/>
                      </a:cubicBezTo>
                      <a:lnTo>
                        <a:pt x="4031961" y="2129245"/>
                      </a:lnTo>
                      <a:cubicBezTo>
                        <a:pt x="4062441" y="2220686"/>
                        <a:pt x="4049379" y="2233749"/>
                        <a:pt x="4071149" y="2168434"/>
                      </a:cubicBezTo>
                      <a:cubicBezTo>
                        <a:pt x="4075503" y="2129245"/>
                        <a:pt x="4058551" y="2080805"/>
                        <a:pt x="4084212" y="2050868"/>
                      </a:cubicBezTo>
                      <a:cubicBezTo>
                        <a:pt x="4099472" y="2033064"/>
                        <a:pt x="4128941" y="2065766"/>
                        <a:pt x="4149527" y="2076994"/>
                      </a:cubicBezTo>
                      <a:cubicBezTo>
                        <a:pt x="4177092" y="2092029"/>
                        <a:pt x="4227904" y="2129245"/>
                        <a:pt x="4227904" y="2129245"/>
                      </a:cubicBezTo>
                      <a:cubicBezTo>
                        <a:pt x="4245321" y="2155371"/>
                        <a:pt x="4281410" y="2238997"/>
                        <a:pt x="4280155" y="2207623"/>
                      </a:cubicBezTo>
                      <a:cubicBezTo>
                        <a:pt x="4271945" y="2002376"/>
                        <a:pt x="4292597" y="1963793"/>
                        <a:pt x="4254029" y="1828800"/>
                      </a:cubicBezTo>
                      <a:cubicBezTo>
                        <a:pt x="4250246" y="1815560"/>
                        <a:pt x="4247654" y="1801648"/>
                        <a:pt x="4240967" y="1789611"/>
                      </a:cubicBezTo>
                      <a:cubicBezTo>
                        <a:pt x="4225718" y="1762163"/>
                        <a:pt x="4214841" y="1728651"/>
                        <a:pt x="4188715" y="1711234"/>
                      </a:cubicBezTo>
                      <a:lnTo>
                        <a:pt x="4110338" y="1658983"/>
                      </a:lnTo>
                      <a:lnTo>
                        <a:pt x="4071149" y="1632857"/>
                      </a:lnTo>
                      <a:cubicBezTo>
                        <a:pt x="4058086" y="1624148"/>
                        <a:pt x="4046855" y="1611696"/>
                        <a:pt x="4031961" y="1606731"/>
                      </a:cubicBezTo>
                      <a:lnTo>
                        <a:pt x="3992772" y="1593668"/>
                      </a:lnTo>
                      <a:cubicBezTo>
                        <a:pt x="3947853" y="1559979"/>
                        <a:pt x="3939501" y="1548847"/>
                        <a:pt x="3888269" y="1528354"/>
                      </a:cubicBezTo>
                      <a:cubicBezTo>
                        <a:pt x="3862700" y="1518126"/>
                        <a:pt x="3832806" y="1517504"/>
                        <a:pt x="3809892" y="1502228"/>
                      </a:cubicBezTo>
                      <a:cubicBezTo>
                        <a:pt x="3796829" y="1493520"/>
                        <a:pt x="3784746" y="1483124"/>
                        <a:pt x="3770704" y="1476103"/>
                      </a:cubicBezTo>
                      <a:cubicBezTo>
                        <a:pt x="3748754" y="1465128"/>
                        <a:pt x="3700191" y="1456255"/>
                        <a:pt x="3679264" y="1449977"/>
                      </a:cubicBezTo>
                      <a:cubicBezTo>
                        <a:pt x="3652887" y="1442064"/>
                        <a:pt x="3627891" y="1429252"/>
                        <a:pt x="3600887" y="1423851"/>
                      </a:cubicBezTo>
                      <a:cubicBezTo>
                        <a:pt x="3517968" y="1407267"/>
                        <a:pt x="3557112" y="1416173"/>
                        <a:pt x="3483321" y="1397725"/>
                      </a:cubicBezTo>
                      <a:cubicBezTo>
                        <a:pt x="3480793" y="1359807"/>
                        <a:pt x="3485755" y="1185840"/>
                        <a:pt x="3444132" y="1123405"/>
                      </a:cubicBezTo>
                      <a:cubicBezTo>
                        <a:pt x="3435424" y="1110342"/>
                        <a:pt x="3425028" y="1098259"/>
                        <a:pt x="3418007" y="1084217"/>
                      </a:cubicBezTo>
                      <a:cubicBezTo>
                        <a:pt x="3388550" y="1025303"/>
                        <a:pt x="3425613" y="1061993"/>
                        <a:pt x="3378818" y="1005840"/>
                      </a:cubicBezTo>
                      <a:cubicBezTo>
                        <a:pt x="3366991" y="991648"/>
                        <a:pt x="3351456" y="980843"/>
                        <a:pt x="3339629" y="966651"/>
                      </a:cubicBezTo>
                      <a:cubicBezTo>
                        <a:pt x="3329579" y="954590"/>
                        <a:pt x="3325319" y="937801"/>
                        <a:pt x="3313504" y="927463"/>
                      </a:cubicBezTo>
                      <a:cubicBezTo>
                        <a:pt x="3289874" y="906786"/>
                        <a:pt x="3261253" y="892628"/>
                        <a:pt x="3235127" y="875211"/>
                      </a:cubicBezTo>
                      <a:lnTo>
                        <a:pt x="3195938" y="849085"/>
                      </a:lnTo>
                      <a:lnTo>
                        <a:pt x="3156749" y="822960"/>
                      </a:lnTo>
                      <a:cubicBezTo>
                        <a:pt x="3081883" y="710657"/>
                        <a:pt x="3181568" y="842813"/>
                        <a:pt x="3091435" y="770708"/>
                      </a:cubicBezTo>
                      <a:cubicBezTo>
                        <a:pt x="3007024" y="703181"/>
                        <a:pt x="3124623" y="751292"/>
                        <a:pt x="3026121" y="718457"/>
                      </a:cubicBezTo>
                      <a:cubicBezTo>
                        <a:pt x="2951249" y="606149"/>
                        <a:pt x="3050943" y="738313"/>
                        <a:pt x="2960807" y="666205"/>
                      </a:cubicBezTo>
                      <a:cubicBezTo>
                        <a:pt x="2876399" y="598679"/>
                        <a:pt x="2993993" y="646788"/>
                        <a:pt x="2895492" y="613954"/>
                      </a:cubicBezTo>
                      <a:cubicBezTo>
                        <a:pt x="2869366" y="596537"/>
                        <a:pt x="2827044" y="591491"/>
                        <a:pt x="2817115" y="561703"/>
                      </a:cubicBezTo>
                      <a:cubicBezTo>
                        <a:pt x="2799698" y="509451"/>
                        <a:pt x="2817115" y="526868"/>
                        <a:pt x="2764864" y="509451"/>
                      </a:cubicBezTo>
                      <a:cubicBezTo>
                        <a:pt x="2716590" y="437042"/>
                        <a:pt x="2766358" y="494316"/>
                        <a:pt x="2699549" y="457200"/>
                      </a:cubicBezTo>
                      <a:cubicBezTo>
                        <a:pt x="2672101" y="441951"/>
                        <a:pt x="2647298" y="422365"/>
                        <a:pt x="2621172" y="404948"/>
                      </a:cubicBezTo>
                      <a:cubicBezTo>
                        <a:pt x="2608109" y="396240"/>
                        <a:pt x="2596878" y="383788"/>
                        <a:pt x="2581984" y="378823"/>
                      </a:cubicBezTo>
                      <a:lnTo>
                        <a:pt x="2464418" y="339634"/>
                      </a:lnTo>
                      <a:cubicBezTo>
                        <a:pt x="2423719" y="326068"/>
                        <a:pt x="2407204" y="318762"/>
                        <a:pt x="2359915" y="313508"/>
                      </a:cubicBezTo>
                      <a:cubicBezTo>
                        <a:pt x="2303489" y="307238"/>
                        <a:pt x="2246704" y="304799"/>
                        <a:pt x="2190098" y="300445"/>
                      </a:cubicBezTo>
                      <a:cubicBezTo>
                        <a:pt x="1959335" y="314019"/>
                        <a:pt x="1893878" y="313508"/>
                        <a:pt x="2020281" y="274320"/>
                      </a:cubicBezTo>
                      <a:close/>
                    </a:path>
                  </a:pathLst>
                </a:custGeom>
                <a:solidFill>
                  <a:srgbClr val="00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
                <p:cNvSpPr/>
                <p:nvPr/>
              </p:nvSpPr>
              <p:spPr>
                <a:xfrm rot="12249662">
                  <a:off x="6251615" y="1612227"/>
                  <a:ext cx="500335" cy="119408"/>
                </a:xfrm>
                <a:custGeom>
                  <a:avLst/>
                  <a:gdLst>
                    <a:gd name="connsiteX0" fmla="*/ 0 w 685800"/>
                    <a:gd name="connsiteY0" fmla="*/ 228600 h 457200"/>
                    <a:gd name="connsiteX1" fmla="*/ 342900 w 685800"/>
                    <a:gd name="connsiteY1" fmla="*/ 0 h 457200"/>
                    <a:gd name="connsiteX2" fmla="*/ 685800 w 685800"/>
                    <a:gd name="connsiteY2" fmla="*/ 228600 h 457200"/>
                    <a:gd name="connsiteX3" fmla="*/ 342900 w 685800"/>
                    <a:gd name="connsiteY3" fmla="*/ 457200 h 457200"/>
                    <a:gd name="connsiteX4" fmla="*/ 0 w 685800"/>
                    <a:gd name="connsiteY4" fmla="*/ 228600 h 457200"/>
                    <a:gd name="connsiteX0" fmla="*/ 0 w 685800"/>
                    <a:gd name="connsiteY0" fmla="*/ 228600 h 744583"/>
                    <a:gd name="connsiteX1" fmla="*/ 342900 w 685800"/>
                    <a:gd name="connsiteY1" fmla="*/ 0 h 744583"/>
                    <a:gd name="connsiteX2" fmla="*/ 685800 w 685800"/>
                    <a:gd name="connsiteY2" fmla="*/ 228600 h 744583"/>
                    <a:gd name="connsiteX3" fmla="*/ 342900 w 685800"/>
                    <a:gd name="connsiteY3" fmla="*/ 744583 h 744583"/>
                    <a:gd name="connsiteX4" fmla="*/ 0 w 685800"/>
                    <a:gd name="connsiteY4" fmla="*/ 228600 h 744583"/>
                    <a:gd name="connsiteX0" fmla="*/ 0 w 1016591"/>
                    <a:gd name="connsiteY0" fmla="*/ 228600 h 744583"/>
                    <a:gd name="connsiteX1" fmla="*/ 342900 w 1016591"/>
                    <a:gd name="connsiteY1" fmla="*/ 0 h 744583"/>
                    <a:gd name="connsiteX2" fmla="*/ 685800 w 1016591"/>
                    <a:gd name="connsiteY2" fmla="*/ 228600 h 744583"/>
                    <a:gd name="connsiteX3" fmla="*/ 342900 w 1016591"/>
                    <a:gd name="connsiteY3" fmla="*/ 744583 h 744583"/>
                    <a:gd name="connsiteX4" fmla="*/ 0 w 1016591"/>
                    <a:gd name="connsiteY4" fmla="*/ 228600 h 744583"/>
                    <a:gd name="connsiteX0" fmla="*/ 211211 w 1227802"/>
                    <a:gd name="connsiteY0" fmla="*/ 228600 h 744583"/>
                    <a:gd name="connsiteX1" fmla="*/ 554111 w 1227802"/>
                    <a:gd name="connsiteY1" fmla="*/ 0 h 744583"/>
                    <a:gd name="connsiteX2" fmla="*/ 897011 w 1227802"/>
                    <a:gd name="connsiteY2" fmla="*/ 228600 h 744583"/>
                    <a:gd name="connsiteX3" fmla="*/ 554111 w 1227802"/>
                    <a:gd name="connsiteY3" fmla="*/ 744583 h 744583"/>
                    <a:gd name="connsiteX4" fmla="*/ 211211 w 1227802"/>
                    <a:gd name="connsiteY4" fmla="*/ 228600 h 744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7802" h="744583">
                      <a:moveTo>
                        <a:pt x="211211" y="228600"/>
                      </a:moveTo>
                      <a:cubicBezTo>
                        <a:pt x="772914" y="261257"/>
                        <a:pt x="364733" y="0"/>
                        <a:pt x="554111" y="0"/>
                      </a:cubicBezTo>
                      <a:cubicBezTo>
                        <a:pt x="743489" y="0"/>
                        <a:pt x="897011" y="102348"/>
                        <a:pt x="897011" y="228600"/>
                      </a:cubicBezTo>
                      <a:cubicBezTo>
                        <a:pt x="1733034" y="354852"/>
                        <a:pt x="743489" y="744583"/>
                        <a:pt x="554111" y="744583"/>
                      </a:cubicBezTo>
                      <a:cubicBezTo>
                        <a:pt x="364733" y="744583"/>
                        <a:pt x="-350492" y="195943"/>
                        <a:pt x="211211" y="228600"/>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Diamond 3"/>
                <p:cNvSpPr/>
                <p:nvPr/>
              </p:nvSpPr>
              <p:spPr>
                <a:xfrm rot="18543431" flipH="1">
                  <a:off x="7485732" y="2201162"/>
                  <a:ext cx="136178" cy="332571"/>
                </a:xfrm>
                <a:custGeom>
                  <a:avLst/>
                  <a:gdLst>
                    <a:gd name="connsiteX0" fmla="*/ 0 w 533400"/>
                    <a:gd name="connsiteY0" fmla="*/ 430924 h 861848"/>
                    <a:gd name="connsiteX1" fmla="*/ 266700 w 533400"/>
                    <a:gd name="connsiteY1" fmla="*/ 0 h 861848"/>
                    <a:gd name="connsiteX2" fmla="*/ 533400 w 533400"/>
                    <a:gd name="connsiteY2" fmla="*/ 430924 h 861848"/>
                    <a:gd name="connsiteX3" fmla="*/ 266700 w 533400"/>
                    <a:gd name="connsiteY3" fmla="*/ 861848 h 861848"/>
                    <a:gd name="connsiteX4" fmla="*/ 0 w 533400"/>
                    <a:gd name="connsiteY4" fmla="*/ 430924 h 861848"/>
                    <a:gd name="connsiteX0" fmla="*/ 0 w 533400"/>
                    <a:gd name="connsiteY0" fmla="*/ 430924 h 861848"/>
                    <a:gd name="connsiteX1" fmla="*/ 266700 w 533400"/>
                    <a:gd name="connsiteY1" fmla="*/ 0 h 861848"/>
                    <a:gd name="connsiteX2" fmla="*/ 533400 w 533400"/>
                    <a:gd name="connsiteY2" fmla="*/ 430924 h 861848"/>
                    <a:gd name="connsiteX3" fmla="*/ 266700 w 533400"/>
                    <a:gd name="connsiteY3" fmla="*/ 861848 h 861848"/>
                    <a:gd name="connsiteX4" fmla="*/ 0 w 533400"/>
                    <a:gd name="connsiteY4" fmla="*/ 430924 h 861848"/>
                    <a:gd name="connsiteX0" fmla="*/ 0 w 468086"/>
                    <a:gd name="connsiteY0" fmla="*/ 430924 h 861848"/>
                    <a:gd name="connsiteX1" fmla="*/ 201386 w 468086"/>
                    <a:gd name="connsiteY1" fmla="*/ 0 h 861848"/>
                    <a:gd name="connsiteX2" fmla="*/ 468086 w 468086"/>
                    <a:gd name="connsiteY2" fmla="*/ 430924 h 861848"/>
                    <a:gd name="connsiteX3" fmla="*/ 201386 w 468086"/>
                    <a:gd name="connsiteY3" fmla="*/ 861848 h 861848"/>
                    <a:gd name="connsiteX4" fmla="*/ 0 w 468086"/>
                    <a:gd name="connsiteY4" fmla="*/ 430924 h 861848"/>
                    <a:gd name="connsiteX0" fmla="*/ 0 w 350520"/>
                    <a:gd name="connsiteY0" fmla="*/ 430924 h 861848"/>
                    <a:gd name="connsiteX1" fmla="*/ 201386 w 350520"/>
                    <a:gd name="connsiteY1" fmla="*/ 0 h 861848"/>
                    <a:gd name="connsiteX2" fmla="*/ 350520 w 350520"/>
                    <a:gd name="connsiteY2" fmla="*/ 430924 h 861848"/>
                    <a:gd name="connsiteX3" fmla="*/ 201386 w 350520"/>
                    <a:gd name="connsiteY3" fmla="*/ 861848 h 861848"/>
                    <a:gd name="connsiteX4" fmla="*/ 0 w 350520"/>
                    <a:gd name="connsiteY4" fmla="*/ 430924 h 861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520" h="861848">
                      <a:moveTo>
                        <a:pt x="0" y="430924"/>
                      </a:moveTo>
                      <a:lnTo>
                        <a:pt x="201386" y="0"/>
                      </a:lnTo>
                      <a:lnTo>
                        <a:pt x="350520" y="430924"/>
                      </a:lnTo>
                      <a:lnTo>
                        <a:pt x="201386" y="861848"/>
                      </a:lnTo>
                      <a:lnTo>
                        <a:pt x="0" y="430924"/>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184"/>
              <p:cNvGrpSpPr/>
              <p:nvPr/>
            </p:nvGrpSpPr>
            <p:grpSpPr>
              <a:xfrm>
                <a:off x="4601184" y="2159038"/>
                <a:ext cx="451416" cy="343657"/>
                <a:chOff x="4601184" y="2159038"/>
                <a:chExt cx="770100" cy="586267"/>
              </a:xfrm>
            </p:grpSpPr>
            <p:sp>
              <p:nvSpPr>
                <p:cNvPr id="240" name="Moon 239"/>
                <p:cNvSpPr/>
                <p:nvPr/>
              </p:nvSpPr>
              <p:spPr>
                <a:xfrm rot="18647217">
                  <a:off x="4685405" y="2074817"/>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Moon 240"/>
                <p:cNvSpPr/>
                <p:nvPr/>
              </p:nvSpPr>
              <p:spPr>
                <a:xfrm rot="18647217">
                  <a:off x="4998305" y="2372326"/>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85"/>
              <p:cNvGrpSpPr/>
              <p:nvPr/>
            </p:nvGrpSpPr>
            <p:grpSpPr>
              <a:xfrm>
                <a:off x="4352733" y="2310653"/>
                <a:ext cx="451416" cy="343657"/>
                <a:chOff x="4601184" y="2159038"/>
                <a:chExt cx="770100" cy="586267"/>
              </a:xfrm>
            </p:grpSpPr>
            <p:sp>
              <p:nvSpPr>
                <p:cNvPr id="238" name="Moon 237"/>
                <p:cNvSpPr/>
                <p:nvPr/>
              </p:nvSpPr>
              <p:spPr>
                <a:xfrm rot="18647217">
                  <a:off x="4685405" y="2074817"/>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Moon 238"/>
                <p:cNvSpPr/>
                <p:nvPr/>
              </p:nvSpPr>
              <p:spPr>
                <a:xfrm rot="18647217">
                  <a:off x="4998305" y="2372326"/>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186"/>
              <p:cNvGrpSpPr/>
              <p:nvPr/>
            </p:nvGrpSpPr>
            <p:grpSpPr>
              <a:xfrm>
                <a:off x="4725411" y="2590043"/>
                <a:ext cx="451416" cy="343657"/>
                <a:chOff x="4601184" y="2159038"/>
                <a:chExt cx="770100" cy="586267"/>
              </a:xfrm>
            </p:grpSpPr>
            <p:sp>
              <p:nvSpPr>
                <p:cNvPr id="236" name="Moon 235"/>
                <p:cNvSpPr/>
                <p:nvPr/>
              </p:nvSpPr>
              <p:spPr>
                <a:xfrm rot="18647217">
                  <a:off x="4685405" y="2074817"/>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Moon 236"/>
                <p:cNvSpPr/>
                <p:nvPr/>
              </p:nvSpPr>
              <p:spPr>
                <a:xfrm rot="18647217">
                  <a:off x="4998305" y="2372326"/>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187"/>
              <p:cNvGrpSpPr/>
              <p:nvPr/>
            </p:nvGrpSpPr>
            <p:grpSpPr>
              <a:xfrm>
                <a:off x="4192062" y="2654460"/>
                <a:ext cx="451416" cy="343657"/>
                <a:chOff x="4601184" y="2159038"/>
                <a:chExt cx="770100" cy="586267"/>
              </a:xfrm>
            </p:grpSpPr>
            <p:sp>
              <p:nvSpPr>
                <p:cNvPr id="234" name="Moon 233"/>
                <p:cNvSpPr/>
                <p:nvPr/>
              </p:nvSpPr>
              <p:spPr>
                <a:xfrm rot="18647217">
                  <a:off x="4685405" y="2074817"/>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Moon 234"/>
                <p:cNvSpPr/>
                <p:nvPr/>
              </p:nvSpPr>
              <p:spPr>
                <a:xfrm rot="18647217">
                  <a:off x="4998305" y="2372326"/>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188"/>
              <p:cNvGrpSpPr/>
              <p:nvPr/>
            </p:nvGrpSpPr>
            <p:grpSpPr>
              <a:xfrm>
                <a:off x="4623928" y="3043826"/>
                <a:ext cx="451416" cy="343657"/>
                <a:chOff x="4601184" y="2159038"/>
                <a:chExt cx="770100" cy="586267"/>
              </a:xfrm>
            </p:grpSpPr>
            <p:sp>
              <p:nvSpPr>
                <p:cNvPr id="232" name="Moon 231"/>
                <p:cNvSpPr/>
                <p:nvPr/>
              </p:nvSpPr>
              <p:spPr>
                <a:xfrm rot="18647217">
                  <a:off x="4685405" y="2074817"/>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Moon 232"/>
                <p:cNvSpPr/>
                <p:nvPr/>
              </p:nvSpPr>
              <p:spPr>
                <a:xfrm rot="18647217">
                  <a:off x="4998305" y="2372326"/>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 name="Group 189"/>
              <p:cNvGrpSpPr/>
              <p:nvPr/>
            </p:nvGrpSpPr>
            <p:grpSpPr>
              <a:xfrm rot="20472867">
                <a:off x="4973863" y="3369223"/>
                <a:ext cx="451416" cy="343657"/>
                <a:chOff x="4601184" y="2159038"/>
                <a:chExt cx="770100" cy="586267"/>
              </a:xfrm>
            </p:grpSpPr>
            <p:sp>
              <p:nvSpPr>
                <p:cNvPr id="230" name="Moon 229"/>
                <p:cNvSpPr/>
                <p:nvPr/>
              </p:nvSpPr>
              <p:spPr>
                <a:xfrm rot="18647217">
                  <a:off x="4685405" y="2074817"/>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Moon 230"/>
                <p:cNvSpPr/>
                <p:nvPr/>
              </p:nvSpPr>
              <p:spPr>
                <a:xfrm rot="18647217">
                  <a:off x="4998305" y="2372326"/>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 name="Group 190"/>
              <p:cNvGrpSpPr/>
              <p:nvPr/>
            </p:nvGrpSpPr>
            <p:grpSpPr>
              <a:xfrm>
                <a:off x="4100355" y="3067665"/>
                <a:ext cx="451416" cy="343657"/>
                <a:chOff x="4601184" y="2159038"/>
                <a:chExt cx="770100" cy="586267"/>
              </a:xfrm>
            </p:grpSpPr>
            <p:sp>
              <p:nvSpPr>
                <p:cNvPr id="228" name="Moon 227"/>
                <p:cNvSpPr/>
                <p:nvPr/>
              </p:nvSpPr>
              <p:spPr>
                <a:xfrm rot="18647217">
                  <a:off x="4685405" y="2074817"/>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Moon 228"/>
                <p:cNvSpPr/>
                <p:nvPr/>
              </p:nvSpPr>
              <p:spPr>
                <a:xfrm rot="18647217">
                  <a:off x="4998305" y="2372326"/>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191"/>
              <p:cNvGrpSpPr/>
              <p:nvPr/>
            </p:nvGrpSpPr>
            <p:grpSpPr>
              <a:xfrm>
                <a:off x="4475617" y="3416452"/>
                <a:ext cx="451416" cy="343657"/>
                <a:chOff x="4601184" y="2159038"/>
                <a:chExt cx="770100" cy="586267"/>
              </a:xfrm>
            </p:grpSpPr>
            <p:sp>
              <p:nvSpPr>
                <p:cNvPr id="226" name="Moon 225"/>
                <p:cNvSpPr/>
                <p:nvPr/>
              </p:nvSpPr>
              <p:spPr>
                <a:xfrm rot="18647217">
                  <a:off x="4685405" y="2074817"/>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Moon 226"/>
                <p:cNvSpPr/>
                <p:nvPr/>
              </p:nvSpPr>
              <p:spPr>
                <a:xfrm rot="18647217">
                  <a:off x="4998305" y="2372326"/>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p:cNvGrpSpPr/>
              <p:nvPr/>
            </p:nvGrpSpPr>
            <p:grpSpPr>
              <a:xfrm rot="20679586">
                <a:off x="4912303" y="3742826"/>
                <a:ext cx="451416" cy="343657"/>
                <a:chOff x="4601184" y="2159038"/>
                <a:chExt cx="770100" cy="586267"/>
              </a:xfrm>
            </p:grpSpPr>
            <p:sp>
              <p:nvSpPr>
                <p:cNvPr id="224" name="Moon 223"/>
                <p:cNvSpPr/>
                <p:nvPr/>
              </p:nvSpPr>
              <p:spPr>
                <a:xfrm rot="18647217">
                  <a:off x="4685405" y="2074817"/>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Moon 224"/>
                <p:cNvSpPr/>
                <p:nvPr/>
              </p:nvSpPr>
              <p:spPr>
                <a:xfrm rot="18647217">
                  <a:off x="4998305" y="2372326"/>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p:cNvGrpSpPr/>
              <p:nvPr/>
            </p:nvGrpSpPr>
            <p:grpSpPr>
              <a:xfrm rot="20679586">
                <a:off x="5351889" y="4054397"/>
                <a:ext cx="451416" cy="343657"/>
                <a:chOff x="4601184" y="2159038"/>
                <a:chExt cx="770100" cy="586267"/>
              </a:xfrm>
            </p:grpSpPr>
            <p:sp>
              <p:nvSpPr>
                <p:cNvPr id="222" name="Moon 221"/>
                <p:cNvSpPr/>
                <p:nvPr/>
              </p:nvSpPr>
              <p:spPr>
                <a:xfrm rot="18647217">
                  <a:off x="4685405" y="2074817"/>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Moon 222"/>
                <p:cNvSpPr/>
                <p:nvPr/>
              </p:nvSpPr>
              <p:spPr>
                <a:xfrm rot="18647217">
                  <a:off x="4998305" y="2372326"/>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94"/>
              <p:cNvGrpSpPr/>
              <p:nvPr/>
            </p:nvGrpSpPr>
            <p:grpSpPr>
              <a:xfrm rot="20679586">
                <a:off x="5053572" y="4731402"/>
                <a:ext cx="451416" cy="343657"/>
                <a:chOff x="4601184" y="2159038"/>
                <a:chExt cx="770100" cy="586267"/>
              </a:xfrm>
            </p:grpSpPr>
            <p:sp>
              <p:nvSpPr>
                <p:cNvPr id="220" name="Moon 219"/>
                <p:cNvSpPr/>
                <p:nvPr/>
              </p:nvSpPr>
              <p:spPr>
                <a:xfrm rot="18647217">
                  <a:off x="4685405" y="2074817"/>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Moon 220"/>
                <p:cNvSpPr/>
                <p:nvPr/>
              </p:nvSpPr>
              <p:spPr>
                <a:xfrm rot="18647217">
                  <a:off x="4998305" y="2372326"/>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p:cNvGrpSpPr/>
              <p:nvPr/>
            </p:nvGrpSpPr>
            <p:grpSpPr>
              <a:xfrm rot="20679586">
                <a:off x="4346411" y="3769150"/>
                <a:ext cx="451416" cy="343657"/>
                <a:chOff x="4601184" y="2159038"/>
                <a:chExt cx="770100" cy="586267"/>
              </a:xfrm>
            </p:grpSpPr>
            <p:sp>
              <p:nvSpPr>
                <p:cNvPr id="218" name="Moon 217"/>
                <p:cNvSpPr/>
                <p:nvPr/>
              </p:nvSpPr>
              <p:spPr>
                <a:xfrm rot="18647217">
                  <a:off x="4685405" y="2074817"/>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218"/>
                <p:cNvSpPr/>
                <p:nvPr/>
              </p:nvSpPr>
              <p:spPr>
                <a:xfrm rot="18647217">
                  <a:off x="4998305" y="2372326"/>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p:cNvGrpSpPr/>
              <p:nvPr/>
            </p:nvGrpSpPr>
            <p:grpSpPr>
              <a:xfrm rot="20679586">
                <a:off x="4878408" y="4108810"/>
                <a:ext cx="451416" cy="343657"/>
                <a:chOff x="4601184" y="2159038"/>
                <a:chExt cx="770100" cy="586267"/>
              </a:xfrm>
            </p:grpSpPr>
            <p:sp>
              <p:nvSpPr>
                <p:cNvPr id="216" name="Moon 215"/>
                <p:cNvSpPr/>
                <p:nvPr/>
              </p:nvSpPr>
              <p:spPr>
                <a:xfrm rot="18647217">
                  <a:off x="4685405" y="2074817"/>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Moon 216"/>
                <p:cNvSpPr/>
                <p:nvPr/>
              </p:nvSpPr>
              <p:spPr>
                <a:xfrm rot="18647217">
                  <a:off x="4998305" y="2372326"/>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 name="Group 197"/>
              <p:cNvGrpSpPr/>
              <p:nvPr/>
            </p:nvGrpSpPr>
            <p:grpSpPr>
              <a:xfrm rot="20679586">
                <a:off x="5306032" y="4522257"/>
                <a:ext cx="451416" cy="343657"/>
                <a:chOff x="4601184" y="2159038"/>
                <a:chExt cx="770100" cy="586267"/>
              </a:xfrm>
            </p:grpSpPr>
            <p:sp>
              <p:nvSpPr>
                <p:cNvPr id="214" name="Moon 213"/>
                <p:cNvSpPr/>
                <p:nvPr/>
              </p:nvSpPr>
              <p:spPr>
                <a:xfrm rot="18647217">
                  <a:off x="4685405" y="2074817"/>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Moon 214"/>
                <p:cNvSpPr/>
                <p:nvPr/>
              </p:nvSpPr>
              <p:spPr>
                <a:xfrm rot="18647217">
                  <a:off x="4998305" y="2372326"/>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198"/>
              <p:cNvGrpSpPr/>
              <p:nvPr/>
            </p:nvGrpSpPr>
            <p:grpSpPr>
              <a:xfrm rot="20679586">
                <a:off x="4628570" y="4462428"/>
                <a:ext cx="451416" cy="343657"/>
                <a:chOff x="4601184" y="2159038"/>
                <a:chExt cx="770100" cy="586267"/>
              </a:xfrm>
            </p:grpSpPr>
            <p:sp>
              <p:nvSpPr>
                <p:cNvPr id="212" name="Moon 211"/>
                <p:cNvSpPr/>
                <p:nvPr/>
              </p:nvSpPr>
              <p:spPr>
                <a:xfrm rot="18647217">
                  <a:off x="4685405" y="2074817"/>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Moon 212"/>
                <p:cNvSpPr/>
                <p:nvPr/>
              </p:nvSpPr>
              <p:spPr>
                <a:xfrm rot="18647217">
                  <a:off x="4998305" y="2372326"/>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199"/>
              <p:cNvGrpSpPr/>
              <p:nvPr/>
            </p:nvGrpSpPr>
            <p:grpSpPr>
              <a:xfrm rot="1359718">
                <a:off x="4868597" y="1885529"/>
                <a:ext cx="451416" cy="343657"/>
                <a:chOff x="4601184" y="2159038"/>
                <a:chExt cx="770100" cy="586267"/>
              </a:xfrm>
            </p:grpSpPr>
            <p:sp>
              <p:nvSpPr>
                <p:cNvPr id="210" name="Moon 209"/>
                <p:cNvSpPr/>
                <p:nvPr/>
              </p:nvSpPr>
              <p:spPr>
                <a:xfrm rot="18647217">
                  <a:off x="4685405" y="2074817"/>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Moon 210"/>
                <p:cNvSpPr/>
                <p:nvPr/>
              </p:nvSpPr>
              <p:spPr>
                <a:xfrm rot="18647217">
                  <a:off x="4998305" y="2372326"/>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 name="Group 200"/>
              <p:cNvGrpSpPr/>
              <p:nvPr/>
            </p:nvGrpSpPr>
            <p:grpSpPr>
              <a:xfrm rot="1359718">
                <a:off x="5100177" y="2369440"/>
                <a:ext cx="352976" cy="262851"/>
                <a:chOff x="4601184" y="2159038"/>
                <a:chExt cx="770100" cy="586267"/>
              </a:xfrm>
            </p:grpSpPr>
            <p:sp>
              <p:nvSpPr>
                <p:cNvPr id="208" name="Moon 207"/>
                <p:cNvSpPr/>
                <p:nvPr/>
              </p:nvSpPr>
              <p:spPr>
                <a:xfrm rot="18647217">
                  <a:off x="4685405" y="2074817"/>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Moon 208"/>
                <p:cNvSpPr/>
                <p:nvPr/>
              </p:nvSpPr>
              <p:spPr>
                <a:xfrm rot="18647217">
                  <a:off x="4998305" y="2372326"/>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 name="Group 201"/>
              <p:cNvGrpSpPr/>
              <p:nvPr/>
            </p:nvGrpSpPr>
            <p:grpSpPr>
              <a:xfrm rot="4054089">
                <a:off x="5252955" y="1711172"/>
                <a:ext cx="352976" cy="262851"/>
                <a:chOff x="4601184" y="2159038"/>
                <a:chExt cx="770100" cy="586267"/>
              </a:xfrm>
            </p:grpSpPr>
            <p:sp>
              <p:nvSpPr>
                <p:cNvPr id="206" name="Moon 205"/>
                <p:cNvSpPr/>
                <p:nvPr/>
              </p:nvSpPr>
              <p:spPr>
                <a:xfrm rot="18647217">
                  <a:off x="4685405" y="2074817"/>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Moon 206"/>
                <p:cNvSpPr/>
                <p:nvPr/>
              </p:nvSpPr>
              <p:spPr>
                <a:xfrm rot="18647217">
                  <a:off x="4998305" y="2372326"/>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p:cNvGrpSpPr/>
              <p:nvPr/>
            </p:nvGrpSpPr>
            <p:grpSpPr>
              <a:xfrm rot="1410130">
                <a:off x="5393757" y="2033231"/>
                <a:ext cx="352976" cy="262851"/>
                <a:chOff x="4601184" y="2159038"/>
                <a:chExt cx="770100" cy="586267"/>
              </a:xfrm>
            </p:grpSpPr>
            <p:sp>
              <p:nvSpPr>
                <p:cNvPr id="204" name="Moon 203"/>
                <p:cNvSpPr/>
                <p:nvPr/>
              </p:nvSpPr>
              <p:spPr>
                <a:xfrm rot="18647217">
                  <a:off x="4685405" y="2074817"/>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Moon 204"/>
                <p:cNvSpPr/>
                <p:nvPr/>
              </p:nvSpPr>
              <p:spPr>
                <a:xfrm rot="18647217">
                  <a:off x="4998305" y="2372326"/>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3" name="Frame 182"/>
            <p:cNvSpPr/>
            <p:nvPr/>
          </p:nvSpPr>
          <p:spPr>
            <a:xfrm>
              <a:off x="1752600" y="609600"/>
              <a:ext cx="5257800" cy="5334000"/>
            </a:xfrm>
            <a:prstGeom prst="frame">
              <a:avLst>
                <a:gd name="adj1" fmla="val 6629"/>
              </a:avLst>
            </a:prstGeom>
            <a:solidFill>
              <a:schemeClr val="accent4">
                <a:lumMod val="5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5" name="Group 244"/>
          <p:cNvGrpSpPr/>
          <p:nvPr/>
        </p:nvGrpSpPr>
        <p:grpSpPr>
          <a:xfrm>
            <a:off x="6087663" y="4123222"/>
            <a:ext cx="1700518" cy="2549718"/>
            <a:chOff x="3571822" y="4203904"/>
            <a:chExt cx="1700518" cy="2549718"/>
          </a:xfrm>
        </p:grpSpPr>
        <p:grpSp>
          <p:nvGrpSpPr>
            <p:cNvPr id="246" name="Group 245"/>
            <p:cNvGrpSpPr/>
            <p:nvPr/>
          </p:nvGrpSpPr>
          <p:grpSpPr>
            <a:xfrm>
              <a:off x="3571822" y="4319746"/>
              <a:ext cx="1049510" cy="2433876"/>
              <a:chOff x="922474" y="3684760"/>
              <a:chExt cx="1049510" cy="2433876"/>
            </a:xfrm>
          </p:grpSpPr>
          <p:sp>
            <p:nvSpPr>
              <p:cNvPr id="256" name="Oval 255"/>
              <p:cNvSpPr/>
              <p:nvPr/>
            </p:nvSpPr>
            <p:spPr>
              <a:xfrm>
                <a:off x="1158844" y="3684760"/>
                <a:ext cx="570368" cy="5703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Rounded Corners 256"/>
              <p:cNvSpPr/>
              <p:nvPr/>
            </p:nvSpPr>
            <p:spPr>
              <a:xfrm>
                <a:off x="1013988" y="4291344"/>
                <a:ext cx="814812" cy="22633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Trapezoid 257"/>
              <p:cNvSpPr/>
              <p:nvPr/>
            </p:nvSpPr>
            <p:spPr>
              <a:xfrm>
                <a:off x="995882" y="4445252"/>
                <a:ext cx="878186" cy="995881"/>
              </a:xfrm>
              <a:prstGeom prst="trapezoid">
                <a:avLst>
                  <a:gd name="adj" fmla="val 2603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ectangle: Rounded Corners 258"/>
              <p:cNvSpPr/>
              <p:nvPr/>
            </p:nvSpPr>
            <p:spPr>
              <a:xfrm rot="3911839">
                <a:off x="1520070" y="4612743"/>
                <a:ext cx="706854" cy="19697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Rounded Corners 259"/>
              <p:cNvSpPr/>
              <p:nvPr/>
            </p:nvSpPr>
            <p:spPr>
              <a:xfrm rot="6387792">
                <a:off x="667535" y="4629341"/>
                <a:ext cx="706854" cy="19697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ectangle: Rounded Corners 260"/>
              <p:cNvSpPr/>
              <p:nvPr/>
            </p:nvSpPr>
            <p:spPr>
              <a:xfrm rot="5400000">
                <a:off x="1109348" y="5563656"/>
                <a:ext cx="921877" cy="17299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Rounded Corners 261"/>
              <p:cNvSpPr/>
              <p:nvPr/>
            </p:nvSpPr>
            <p:spPr>
              <a:xfrm rot="5400000">
                <a:off x="836235" y="5571201"/>
                <a:ext cx="921877" cy="17299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Isosceles Triangle 262"/>
              <p:cNvSpPr/>
              <p:nvPr/>
            </p:nvSpPr>
            <p:spPr>
              <a:xfrm rot="10800000">
                <a:off x="1358020" y="4291342"/>
                <a:ext cx="126748" cy="81482"/>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p:cNvGrpSpPr/>
            <p:nvPr/>
          </p:nvGrpSpPr>
          <p:grpSpPr>
            <a:xfrm>
              <a:off x="4563549" y="4949957"/>
              <a:ext cx="708791" cy="1745318"/>
              <a:chOff x="7321633" y="4237022"/>
              <a:chExt cx="708791" cy="1745318"/>
            </a:xfrm>
          </p:grpSpPr>
          <p:sp>
            <p:nvSpPr>
              <p:cNvPr id="249" name="Oval 248"/>
              <p:cNvSpPr/>
              <p:nvPr/>
            </p:nvSpPr>
            <p:spPr>
              <a:xfrm>
                <a:off x="7478219" y="4237022"/>
                <a:ext cx="399590" cy="4346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Trapezoid 249"/>
              <p:cNvSpPr/>
              <p:nvPr/>
            </p:nvSpPr>
            <p:spPr>
              <a:xfrm>
                <a:off x="7496270" y="4772230"/>
                <a:ext cx="353490" cy="750383"/>
              </a:xfrm>
              <a:prstGeom prst="trapezoid">
                <a:avLst>
                  <a:gd name="adj" fmla="val 100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Rounded Corners 250"/>
              <p:cNvSpPr/>
              <p:nvPr/>
            </p:nvSpPr>
            <p:spPr>
              <a:xfrm rot="7223141">
                <a:off x="7118606" y="4982243"/>
                <a:ext cx="530608" cy="12455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Rounded Corners 251"/>
              <p:cNvSpPr/>
              <p:nvPr/>
            </p:nvSpPr>
            <p:spPr>
              <a:xfrm rot="3528859">
                <a:off x="7699394" y="4960683"/>
                <a:ext cx="539576" cy="12248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Rounded Corners 252"/>
              <p:cNvSpPr/>
              <p:nvPr/>
            </p:nvSpPr>
            <p:spPr>
              <a:xfrm rot="10800000">
                <a:off x="7426834" y="4715837"/>
                <a:ext cx="492849" cy="14939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Rounded Corners 253"/>
              <p:cNvSpPr/>
              <p:nvPr/>
            </p:nvSpPr>
            <p:spPr>
              <a:xfrm rot="5400000">
                <a:off x="7249611" y="5578153"/>
                <a:ext cx="641347" cy="14804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Rounded Corners 254"/>
              <p:cNvSpPr/>
              <p:nvPr/>
            </p:nvSpPr>
            <p:spPr>
              <a:xfrm rot="5144943">
                <a:off x="7473948" y="5587643"/>
                <a:ext cx="641347" cy="14804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8" name="Cloud 247"/>
            <p:cNvSpPr/>
            <p:nvPr/>
          </p:nvSpPr>
          <p:spPr>
            <a:xfrm>
              <a:off x="3704694" y="4203904"/>
              <a:ext cx="773454" cy="649997"/>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 name="Rectangle 263"/>
          <p:cNvSpPr/>
          <p:nvPr/>
        </p:nvSpPr>
        <p:spPr>
          <a:xfrm>
            <a:off x="2299933" y="4481408"/>
            <a:ext cx="3369833" cy="523220"/>
          </a:xfrm>
          <a:prstGeom prst="rect">
            <a:avLst/>
          </a:prstGeom>
        </p:spPr>
        <p:txBody>
          <a:bodyPr wrap="none">
            <a:spAutoFit/>
          </a:bodyPr>
          <a:lstStyle/>
          <a:p>
            <a:pPr algn="ctr"/>
            <a:r>
              <a:rPr lang="en-US" sz="2800" dirty="0">
                <a:solidFill>
                  <a:schemeClr val="bg1"/>
                </a:solidFill>
                <a:latin typeface="Algerian" pitchFamily="82" charset="0"/>
              </a:rPr>
              <a:t>Revelation 12-14</a:t>
            </a:r>
          </a:p>
        </p:txBody>
      </p:sp>
    </p:spTree>
    <p:extLst>
      <p:ext uri="{BB962C8B-B14F-4D97-AF65-F5344CB8AC3E}">
        <p14:creationId xmlns:p14="http://schemas.microsoft.com/office/powerpoint/2010/main" val="120000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8D2B63">
                  <a:shade val="30000"/>
                  <a:satMod val="115000"/>
                </a:srgbClr>
              </a:gs>
              <a:gs pos="50000">
                <a:srgbClr val="8D2B63">
                  <a:shade val="67500"/>
                  <a:satMod val="115000"/>
                </a:srgbClr>
              </a:gs>
              <a:gs pos="100000">
                <a:srgbClr val="8D2B63">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76400" y="1"/>
            <a:ext cx="8991600" cy="769441"/>
          </a:xfrm>
          <a:prstGeom prst="rect">
            <a:avLst/>
          </a:prstGeom>
          <a:noFill/>
        </p:spPr>
        <p:txBody>
          <a:bodyPr wrap="square" rtlCol="0">
            <a:spAutoFit/>
          </a:bodyPr>
          <a:lstStyle/>
          <a:p>
            <a:pPr algn="ctr"/>
            <a:r>
              <a:rPr lang="en-US" sz="4400" dirty="0">
                <a:solidFill>
                  <a:schemeClr val="bg2"/>
                </a:solidFill>
                <a:latin typeface="Algerian" pitchFamily="82" charset="0"/>
              </a:rPr>
              <a:t>Iron Rod and Apostasy</a:t>
            </a:r>
          </a:p>
        </p:txBody>
      </p:sp>
      <p:sp>
        <p:nvSpPr>
          <p:cNvPr id="9" name="TextBox 8"/>
          <p:cNvSpPr txBox="1"/>
          <p:nvPr/>
        </p:nvSpPr>
        <p:spPr>
          <a:xfrm>
            <a:off x="358588" y="792543"/>
            <a:ext cx="4800600" cy="1938992"/>
          </a:xfrm>
          <a:prstGeom prst="rect">
            <a:avLst/>
          </a:prstGeom>
          <a:noFill/>
        </p:spPr>
        <p:txBody>
          <a:bodyPr wrap="square" rtlCol="0">
            <a:spAutoFit/>
          </a:bodyPr>
          <a:lstStyle/>
          <a:p>
            <a:r>
              <a:rPr lang="en-US" sz="2400" dirty="0">
                <a:solidFill>
                  <a:schemeClr val="bg2"/>
                </a:solidFill>
              </a:rPr>
              <a:t>Man Child—The Kingdom of God and His Christ rules with the Iron Rod--With the Word of God</a:t>
            </a:r>
          </a:p>
          <a:p>
            <a:endParaRPr lang="en-US" sz="2400" dirty="0">
              <a:solidFill>
                <a:schemeClr val="bg2"/>
              </a:solidFill>
            </a:endParaRPr>
          </a:p>
          <a:p>
            <a:endParaRPr lang="en-US" sz="2400" dirty="0">
              <a:solidFill>
                <a:schemeClr val="bg2"/>
              </a:solidFill>
            </a:endParaRPr>
          </a:p>
        </p:txBody>
      </p:sp>
      <p:sp>
        <p:nvSpPr>
          <p:cNvPr id="10" name="TextBox 9"/>
          <p:cNvSpPr txBox="1"/>
          <p:nvPr/>
        </p:nvSpPr>
        <p:spPr>
          <a:xfrm>
            <a:off x="5504330" y="3881718"/>
            <a:ext cx="5715000" cy="1569660"/>
          </a:xfrm>
          <a:prstGeom prst="rect">
            <a:avLst/>
          </a:prstGeom>
          <a:noFill/>
        </p:spPr>
        <p:txBody>
          <a:bodyPr wrap="square" rtlCol="0">
            <a:spAutoFit/>
          </a:bodyPr>
          <a:lstStyle/>
          <a:p>
            <a:pPr algn="ctr"/>
            <a:r>
              <a:rPr lang="en-US" sz="2400" dirty="0">
                <a:solidFill>
                  <a:schemeClr val="bg2"/>
                </a:solidFill>
              </a:rPr>
              <a:t>Woman flee into wilderness—The Church authority was taken from the earth</a:t>
            </a:r>
          </a:p>
          <a:p>
            <a:pPr algn="ctr"/>
            <a:r>
              <a:rPr lang="en-US" sz="2400" dirty="0">
                <a:solidFill>
                  <a:schemeClr val="bg2"/>
                </a:solidFill>
              </a:rPr>
              <a:t>1,260 years—Time of Apostasy</a:t>
            </a:r>
          </a:p>
          <a:p>
            <a:pPr algn="ctr"/>
            <a:r>
              <a:rPr lang="en-US" sz="2400" dirty="0">
                <a:solidFill>
                  <a:schemeClr val="bg2"/>
                </a:solidFill>
              </a:rPr>
              <a:t>JST 12:5 changes days to years</a:t>
            </a:r>
          </a:p>
        </p:txBody>
      </p:sp>
      <p:sp>
        <p:nvSpPr>
          <p:cNvPr id="8" name="TextBox 7"/>
          <p:cNvSpPr txBox="1"/>
          <p:nvPr/>
        </p:nvSpPr>
        <p:spPr>
          <a:xfrm>
            <a:off x="154353" y="6470756"/>
            <a:ext cx="2971800" cy="369332"/>
          </a:xfrm>
          <a:prstGeom prst="rect">
            <a:avLst/>
          </a:prstGeom>
          <a:noFill/>
        </p:spPr>
        <p:txBody>
          <a:bodyPr wrap="square" rtlCol="0">
            <a:spAutoFit/>
          </a:bodyPr>
          <a:lstStyle/>
          <a:p>
            <a:r>
              <a:rPr lang="en-US" dirty="0">
                <a:solidFill>
                  <a:schemeClr val="bg2"/>
                </a:solidFill>
              </a:rPr>
              <a:t>Revelation 12:5-6</a:t>
            </a:r>
          </a:p>
        </p:txBody>
      </p:sp>
      <p:sp>
        <p:nvSpPr>
          <p:cNvPr id="11" name="TextBox 10"/>
          <p:cNvSpPr txBox="1"/>
          <p:nvPr/>
        </p:nvSpPr>
        <p:spPr>
          <a:xfrm>
            <a:off x="7913594" y="5668054"/>
            <a:ext cx="2971800" cy="584775"/>
          </a:xfrm>
          <a:prstGeom prst="rect">
            <a:avLst/>
          </a:prstGeom>
          <a:noFill/>
        </p:spPr>
        <p:txBody>
          <a:bodyPr wrap="square" rtlCol="0">
            <a:spAutoFit/>
          </a:bodyPr>
          <a:lstStyle/>
          <a:p>
            <a:r>
              <a:rPr lang="en-US" sz="3200" dirty="0">
                <a:solidFill>
                  <a:schemeClr val="bg2"/>
                </a:solidFill>
                <a:effectLst>
                  <a:glow rad="228600">
                    <a:schemeClr val="accent6">
                      <a:satMod val="175000"/>
                      <a:alpha val="40000"/>
                    </a:schemeClr>
                  </a:glow>
                </a:effectLst>
              </a:rPr>
              <a:t>Read D&amp;C 86:3</a:t>
            </a:r>
          </a:p>
        </p:txBody>
      </p:sp>
      <p:sp>
        <p:nvSpPr>
          <p:cNvPr id="2" name="Rectangle 1"/>
          <p:cNvSpPr/>
          <p:nvPr/>
        </p:nvSpPr>
        <p:spPr>
          <a:xfrm>
            <a:off x="358588" y="5358206"/>
            <a:ext cx="6096000" cy="830997"/>
          </a:xfrm>
          <a:prstGeom prst="rect">
            <a:avLst/>
          </a:prstGeom>
        </p:spPr>
        <p:txBody>
          <a:bodyPr>
            <a:spAutoFit/>
          </a:bodyPr>
          <a:lstStyle/>
          <a:p>
            <a:r>
              <a:rPr lang="en-US" sz="2400" dirty="0">
                <a:solidFill>
                  <a:schemeClr val="bg1"/>
                </a:solidFill>
                <a:latin typeface="Calibri" panose="020F0502020204030204" pitchFamily="34" charset="0"/>
              </a:rPr>
              <a:t>“Michael and his angels” =  Adam and other righteous spirit children of God</a:t>
            </a:r>
            <a:endParaRPr lang="en-US" sz="2400" dirty="0">
              <a:solidFill>
                <a:schemeClr val="bg1"/>
              </a:solidFill>
            </a:endParaRPr>
          </a:p>
        </p:txBody>
      </p:sp>
      <p:pic>
        <p:nvPicPr>
          <p:cNvPr id="6" name="Picture 5">
            <a:extLst>
              <a:ext uri="{FF2B5EF4-FFF2-40B4-BE49-F238E27FC236}">
                <a16:creationId xmlns:a16="http://schemas.microsoft.com/office/drawing/2014/main" id="{9B83B78C-28E4-44AF-AF2D-1F21FE9724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0623" y="877780"/>
            <a:ext cx="3857625" cy="2895600"/>
          </a:xfrm>
          <a:prstGeom prst="rect">
            <a:avLst/>
          </a:prstGeom>
        </p:spPr>
      </p:pic>
      <p:pic>
        <p:nvPicPr>
          <p:cNvPr id="12" name="Picture 11">
            <a:extLst>
              <a:ext uri="{FF2B5EF4-FFF2-40B4-BE49-F238E27FC236}">
                <a16:creationId xmlns:a16="http://schemas.microsoft.com/office/drawing/2014/main" id="{575D2D63-26AD-4BCE-B632-744E48352F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7788" y="2239914"/>
            <a:ext cx="3657600" cy="2924175"/>
          </a:xfrm>
          <a:prstGeom prst="rect">
            <a:avLst/>
          </a:prstGeom>
        </p:spPr>
      </p:pic>
    </p:spTree>
    <p:extLst>
      <p:ext uri="{BB962C8B-B14F-4D97-AF65-F5344CB8AC3E}">
        <p14:creationId xmlns:p14="http://schemas.microsoft.com/office/powerpoint/2010/main" val="32349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8D2B63">
                  <a:shade val="30000"/>
                  <a:satMod val="115000"/>
                </a:srgbClr>
              </a:gs>
              <a:gs pos="50000">
                <a:srgbClr val="8D2B63">
                  <a:shade val="67500"/>
                  <a:satMod val="115000"/>
                </a:srgbClr>
              </a:gs>
              <a:gs pos="100000">
                <a:srgbClr val="8D2B63">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76400" y="1"/>
            <a:ext cx="8991600" cy="1138773"/>
          </a:xfrm>
          <a:prstGeom prst="rect">
            <a:avLst/>
          </a:prstGeom>
          <a:noFill/>
        </p:spPr>
        <p:txBody>
          <a:bodyPr wrap="square" rtlCol="0">
            <a:spAutoFit/>
          </a:bodyPr>
          <a:lstStyle/>
          <a:p>
            <a:pPr algn="ctr"/>
            <a:r>
              <a:rPr lang="en-US" sz="4400" dirty="0">
                <a:solidFill>
                  <a:schemeClr val="bg2"/>
                </a:solidFill>
                <a:latin typeface="Algerian" pitchFamily="82" charset="0"/>
              </a:rPr>
              <a:t>War in Heaven</a:t>
            </a:r>
          </a:p>
          <a:p>
            <a:pPr algn="ctr"/>
            <a:r>
              <a:rPr lang="en-US" sz="2400" dirty="0">
                <a:solidFill>
                  <a:schemeClr val="bg2"/>
                </a:solidFill>
              </a:rPr>
              <a:t>Between Satan and the Saints of God</a:t>
            </a:r>
          </a:p>
        </p:txBody>
      </p:sp>
      <p:sp>
        <p:nvSpPr>
          <p:cNvPr id="9" name="TextBox 8"/>
          <p:cNvSpPr txBox="1"/>
          <p:nvPr/>
        </p:nvSpPr>
        <p:spPr>
          <a:xfrm>
            <a:off x="762000" y="1611976"/>
            <a:ext cx="5410200" cy="954107"/>
          </a:xfrm>
          <a:prstGeom prst="rect">
            <a:avLst/>
          </a:prstGeom>
          <a:noFill/>
        </p:spPr>
        <p:txBody>
          <a:bodyPr wrap="square" rtlCol="0">
            <a:spAutoFit/>
          </a:bodyPr>
          <a:lstStyle/>
          <a:p>
            <a:r>
              <a:rPr lang="en-US" sz="2800" dirty="0">
                <a:solidFill>
                  <a:schemeClr val="bg2"/>
                </a:solidFill>
              </a:rPr>
              <a:t>War of Words, opinions, truth, error, light, darkness and so forth.</a:t>
            </a:r>
          </a:p>
        </p:txBody>
      </p:sp>
      <p:sp>
        <p:nvSpPr>
          <p:cNvPr id="10" name="TextBox 9"/>
          <p:cNvSpPr txBox="1"/>
          <p:nvPr/>
        </p:nvSpPr>
        <p:spPr>
          <a:xfrm>
            <a:off x="5867400" y="4504766"/>
            <a:ext cx="5051612" cy="1384995"/>
          </a:xfrm>
          <a:prstGeom prst="rect">
            <a:avLst/>
          </a:prstGeom>
          <a:noFill/>
        </p:spPr>
        <p:txBody>
          <a:bodyPr wrap="square" rtlCol="0">
            <a:spAutoFit/>
          </a:bodyPr>
          <a:lstStyle/>
          <a:p>
            <a:pPr algn="ctr"/>
            <a:r>
              <a:rPr lang="en-US" sz="2800" dirty="0">
                <a:solidFill>
                  <a:schemeClr val="bg2"/>
                </a:solidFill>
              </a:rPr>
              <a:t>Michael and angels fight against dragon—Satan and his followers—Cast out</a:t>
            </a:r>
          </a:p>
        </p:txBody>
      </p:sp>
      <p:sp>
        <p:nvSpPr>
          <p:cNvPr id="8" name="TextBox 7"/>
          <p:cNvSpPr txBox="1"/>
          <p:nvPr/>
        </p:nvSpPr>
        <p:spPr>
          <a:xfrm>
            <a:off x="0" y="6409492"/>
            <a:ext cx="2971800" cy="369332"/>
          </a:xfrm>
          <a:prstGeom prst="rect">
            <a:avLst/>
          </a:prstGeom>
          <a:noFill/>
        </p:spPr>
        <p:txBody>
          <a:bodyPr wrap="square" rtlCol="0">
            <a:spAutoFit/>
          </a:bodyPr>
          <a:lstStyle/>
          <a:p>
            <a:r>
              <a:rPr lang="en-US" dirty="0">
                <a:solidFill>
                  <a:schemeClr val="bg2"/>
                </a:solidFill>
              </a:rPr>
              <a:t>Revelation 12:7-9</a:t>
            </a:r>
          </a:p>
        </p:txBody>
      </p:sp>
      <p:pic>
        <p:nvPicPr>
          <p:cNvPr id="3" name="Picture 2">
            <a:extLst>
              <a:ext uri="{FF2B5EF4-FFF2-40B4-BE49-F238E27FC236}">
                <a16:creationId xmlns:a16="http://schemas.microsoft.com/office/drawing/2014/main" id="{11FD1980-B577-4AA9-8BCE-4276913FC2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9151" y="1356464"/>
            <a:ext cx="3657600" cy="2667000"/>
          </a:xfrm>
          <a:prstGeom prst="rect">
            <a:avLst/>
          </a:prstGeom>
        </p:spPr>
      </p:pic>
      <p:pic>
        <p:nvPicPr>
          <p:cNvPr id="7" name="Picture 6">
            <a:extLst>
              <a:ext uri="{FF2B5EF4-FFF2-40B4-BE49-F238E27FC236}">
                <a16:creationId xmlns:a16="http://schemas.microsoft.com/office/drawing/2014/main" id="{02C8DA6D-DDC8-4C10-B7A8-7A2B0FD580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068" y="3419312"/>
            <a:ext cx="4322064" cy="2907792"/>
          </a:xfrm>
          <a:prstGeom prst="rect">
            <a:avLst/>
          </a:prstGeom>
        </p:spPr>
      </p:pic>
    </p:spTree>
    <p:extLst>
      <p:ext uri="{BB962C8B-B14F-4D97-AF65-F5344CB8AC3E}">
        <p14:creationId xmlns:p14="http://schemas.microsoft.com/office/powerpoint/2010/main" val="292852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8D2B63">
                  <a:shade val="30000"/>
                  <a:satMod val="115000"/>
                </a:srgbClr>
              </a:gs>
              <a:gs pos="50000">
                <a:srgbClr val="8D2B63">
                  <a:shade val="67500"/>
                  <a:satMod val="115000"/>
                </a:srgbClr>
              </a:gs>
              <a:gs pos="100000">
                <a:srgbClr val="8D2B63">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76400" y="1"/>
            <a:ext cx="8991600" cy="769441"/>
          </a:xfrm>
          <a:prstGeom prst="rect">
            <a:avLst/>
          </a:prstGeom>
          <a:noFill/>
        </p:spPr>
        <p:txBody>
          <a:bodyPr wrap="square" rtlCol="0">
            <a:spAutoFit/>
          </a:bodyPr>
          <a:lstStyle/>
          <a:p>
            <a:pPr algn="ctr"/>
            <a:r>
              <a:rPr lang="en-US" sz="4400" dirty="0">
                <a:solidFill>
                  <a:schemeClr val="bg2"/>
                </a:solidFill>
                <a:latin typeface="Algerian" pitchFamily="82" charset="0"/>
              </a:rPr>
              <a:t>Overcoming Satan</a:t>
            </a:r>
          </a:p>
        </p:txBody>
      </p:sp>
      <p:sp>
        <p:nvSpPr>
          <p:cNvPr id="9" name="TextBox 8"/>
          <p:cNvSpPr txBox="1"/>
          <p:nvPr/>
        </p:nvSpPr>
        <p:spPr>
          <a:xfrm>
            <a:off x="571500" y="1536174"/>
            <a:ext cx="3470326" cy="4893647"/>
          </a:xfrm>
          <a:prstGeom prst="rect">
            <a:avLst/>
          </a:prstGeom>
          <a:noFill/>
        </p:spPr>
        <p:txBody>
          <a:bodyPr wrap="square" rtlCol="0">
            <a:spAutoFit/>
          </a:bodyPr>
          <a:lstStyle/>
          <a:p>
            <a:r>
              <a:rPr lang="en-US" sz="2400" dirty="0">
                <a:solidFill>
                  <a:schemeClr val="bg2"/>
                </a:solidFill>
              </a:rPr>
              <a:t>Righteous overcame by:</a:t>
            </a:r>
          </a:p>
          <a:p>
            <a:endParaRPr lang="en-US" sz="2400" dirty="0">
              <a:solidFill>
                <a:schemeClr val="bg2"/>
              </a:solidFill>
            </a:endParaRPr>
          </a:p>
          <a:p>
            <a:pPr marL="457200" indent="-457200">
              <a:buAutoNum type="arabicPeriod"/>
            </a:pPr>
            <a:r>
              <a:rPr lang="en-US" sz="2400" dirty="0">
                <a:solidFill>
                  <a:schemeClr val="bg2"/>
                </a:solidFill>
              </a:rPr>
              <a:t>Faith in the Atonement</a:t>
            </a:r>
          </a:p>
          <a:p>
            <a:pPr marL="457200" indent="-457200">
              <a:buAutoNum type="arabicPeriod"/>
            </a:pPr>
            <a:endParaRPr lang="en-US" sz="2400" dirty="0">
              <a:solidFill>
                <a:schemeClr val="bg2"/>
              </a:solidFill>
            </a:endParaRPr>
          </a:p>
          <a:p>
            <a:pPr marL="457200" indent="-457200">
              <a:buAutoNum type="arabicPeriod"/>
            </a:pPr>
            <a:r>
              <a:rPr lang="en-US" sz="2400" dirty="0">
                <a:solidFill>
                  <a:schemeClr val="bg2"/>
                </a:solidFill>
              </a:rPr>
              <a:t>Their testimony and willing to proclaim it to all who would hear</a:t>
            </a:r>
          </a:p>
          <a:p>
            <a:pPr marL="457200" indent="-457200">
              <a:buAutoNum type="arabicPeriod"/>
            </a:pPr>
            <a:endParaRPr lang="en-US" sz="2400" dirty="0">
              <a:solidFill>
                <a:schemeClr val="bg2"/>
              </a:solidFill>
            </a:endParaRPr>
          </a:p>
          <a:p>
            <a:pPr marL="457200" indent="-457200">
              <a:buAutoNum type="arabicPeriod"/>
            </a:pPr>
            <a:r>
              <a:rPr lang="en-US" sz="2400" dirty="0">
                <a:solidFill>
                  <a:schemeClr val="bg2"/>
                </a:solidFill>
              </a:rPr>
              <a:t>Undo death—willing martyrs</a:t>
            </a:r>
          </a:p>
          <a:p>
            <a:endParaRPr lang="en-US" sz="2400" dirty="0">
              <a:solidFill>
                <a:schemeClr val="bg2"/>
              </a:solidFill>
            </a:endParaRPr>
          </a:p>
          <a:p>
            <a:endParaRPr lang="en-US" sz="2400" dirty="0">
              <a:solidFill>
                <a:schemeClr val="bg2"/>
              </a:solidFill>
            </a:endParaRPr>
          </a:p>
        </p:txBody>
      </p:sp>
      <p:sp>
        <p:nvSpPr>
          <p:cNvPr id="8" name="TextBox 7"/>
          <p:cNvSpPr txBox="1"/>
          <p:nvPr/>
        </p:nvSpPr>
        <p:spPr>
          <a:xfrm>
            <a:off x="0" y="6396335"/>
            <a:ext cx="2971800" cy="369332"/>
          </a:xfrm>
          <a:prstGeom prst="rect">
            <a:avLst/>
          </a:prstGeom>
          <a:noFill/>
        </p:spPr>
        <p:txBody>
          <a:bodyPr wrap="square" rtlCol="0">
            <a:spAutoFit/>
          </a:bodyPr>
          <a:lstStyle/>
          <a:p>
            <a:r>
              <a:rPr lang="en-US" dirty="0">
                <a:solidFill>
                  <a:schemeClr val="bg2"/>
                </a:solidFill>
              </a:rPr>
              <a:t>Revelation 12:9-11</a:t>
            </a:r>
          </a:p>
        </p:txBody>
      </p:sp>
      <p:sp>
        <p:nvSpPr>
          <p:cNvPr id="7" name="TextBox 6"/>
          <p:cNvSpPr txBox="1"/>
          <p:nvPr/>
        </p:nvSpPr>
        <p:spPr>
          <a:xfrm>
            <a:off x="2162736" y="656378"/>
            <a:ext cx="8476130" cy="523220"/>
          </a:xfrm>
          <a:prstGeom prst="rect">
            <a:avLst/>
          </a:prstGeom>
          <a:noFill/>
        </p:spPr>
        <p:txBody>
          <a:bodyPr wrap="square" rtlCol="0">
            <a:spAutoFit/>
          </a:bodyPr>
          <a:lstStyle/>
          <a:p>
            <a:r>
              <a:rPr lang="en-US" sz="2800" dirty="0">
                <a:solidFill>
                  <a:schemeClr val="bg2"/>
                </a:solidFill>
              </a:rPr>
              <a:t>By the Blood of the Lamb—the Atonement of the Savior</a:t>
            </a:r>
          </a:p>
        </p:txBody>
      </p:sp>
      <p:grpSp>
        <p:nvGrpSpPr>
          <p:cNvPr id="10" name="Group 9"/>
          <p:cNvGrpSpPr/>
          <p:nvPr/>
        </p:nvGrpSpPr>
        <p:grpSpPr>
          <a:xfrm>
            <a:off x="8110219" y="2531461"/>
            <a:ext cx="3766330" cy="2884360"/>
            <a:chOff x="384206" y="4158361"/>
            <a:chExt cx="3289208" cy="2390250"/>
          </a:xfrm>
        </p:grpSpPr>
        <p:grpSp>
          <p:nvGrpSpPr>
            <p:cNvPr id="11" name="Group 10"/>
            <p:cNvGrpSpPr/>
            <p:nvPr/>
          </p:nvGrpSpPr>
          <p:grpSpPr>
            <a:xfrm>
              <a:off x="384206" y="4158361"/>
              <a:ext cx="3289208" cy="2390250"/>
              <a:chOff x="609599" y="833642"/>
              <a:chExt cx="7941747" cy="5771225"/>
            </a:xfrm>
          </p:grpSpPr>
          <p:grpSp>
            <p:nvGrpSpPr>
              <p:cNvPr id="13" name="Group 14"/>
              <p:cNvGrpSpPr/>
              <p:nvPr/>
            </p:nvGrpSpPr>
            <p:grpSpPr>
              <a:xfrm rot="10800000">
                <a:off x="7696200" y="5257800"/>
                <a:ext cx="621450" cy="1347067"/>
                <a:chOff x="7010400" y="381000"/>
                <a:chExt cx="762000" cy="2033666"/>
              </a:xfrm>
            </p:grpSpPr>
            <p:sp>
              <p:nvSpPr>
                <p:cNvPr id="26" name="Rounded Rectangle 31"/>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1"/>
              <p:cNvGrpSpPr/>
              <p:nvPr/>
            </p:nvGrpSpPr>
            <p:grpSpPr>
              <a:xfrm rot="10800000">
                <a:off x="939238" y="4923502"/>
                <a:ext cx="621450" cy="1347067"/>
                <a:chOff x="7010400" y="381000"/>
                <a:chExt cx="762000" cy="2033666"/>
              </a:xfrm>
            </p:grpSpPr>
            <p:sp>
              <p:nvSpPr>
                <p:cNvPr id="24"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99460" y="833642"/>
                <a:ext cx="621450" cy="986197"/>
                <a:chOff x="7031201" y="834275"/>
                <a:chExt cx="762000" cy="1488861"/>
              </a:xfrm>
            </p:grpSpPr>
            <p:sp>
              <p:nvSpPr>
                <p:cNvPr id="22" name="Rounded Rectangle 27"/>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7646520" y="1148254"/>
                <a:ext cx="621450" cy="1017899"/>
                <a:chOff x="7087348" y="824753"/>
                <a:chExt cx="762000" cy="1536722"/>
              </a:xfrm>
            </p:grpSpPr>
            <p:sp>
              <p:nvSpPr>
                <p:cNvPr id="20" name="Rounded Rectangle 25"/>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p:cNvSpPr/>
            <p:nvPr/>
          </p:nvSpPr>
          <p:spPr>
            <a:xfrm>
              <a:off x="982375" y="4780738"/>
              <a:ext cx="2095999" cy="1096725"/>
            </a:xfrm>
            <a:prstGeom prst="rect">
              <a:avLst/>
            </a:prstGeom>
          </p:spPr>
          <p:txBody>
            <a:bodyPr wrap="square">
              <a:spAutoFit/>
            </a:bodyPr>
            <a:lstStyle/>
            <a:p>
              <a:pPr algn="ctr"/>
              <a:r>
                <a:rPr lang="en-US" sz="1600" b="1" dirty="0"/>
                <a:t>We can overcome Satan’s influences through the Savior’s Atonement and by remaining true to our testimonies of the gospel</a:t>
              </a:r>
              <a:endParaRPr lang="en-US" sz="1600" dirty="0"/>
            </a:p>
          </p:txBody>
        </p:sp>
      </p:grpSp>
      <p:pic>
        <p:nvPicPr>
          <p:cNvPr id="3" name="Picture 2">
            <a:extLst>
              <a:ext uri="{FF2B5EF4-FFF2-40B4-BE49-F238E27FC236}">
                <a16:creationId xmlns:a16="http://schemas.microsoft.com/office/drawing/2014/main" id="{2ABF7510-7CA5-43C4-B6E0-B1615E8051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7924" y="1665928"/>
            <a:ext cx="3602736" cy="4797552"/>
          </a:xfrm>
          <a:prstGeom prst="rect">
            <a:avLst/>
          </a:prstGeom>
        </p:spPr>
      </p:pic>
    </p:spTree>
    <p:extLst>
      <p:ext uri="{BB962C8B-B14F-4D97-AF65-F5344CB8AC3E}">
        <p14:creationId xmlns:p14="http://schemas.microsoft.com/office/powerpoint/2010/main" val="232233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out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8D2B63">
                  <a:shade val="30000"/>
                  <a:satMod val="115000"/>
                </a:srgbClr>
              </a:gs>
              <a:gs pos="50000">
                <a:srgbClr val="8D2B63">
                  <a:shade val="67500"/>
                  <a:satMod val="115000"/>
                </a:srgbClr>
              </a:gs>
              <a:gs pos="100000">
                <a:srgbClr val="8D2B63">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6396335"/>
            <a:ext cx="2971800" cy="369332"/>
          </a:xfrm>
          <a:prstGeom prst="rect">
            <a:avLst/>
          </a:prstGeom>
          <a:noFill/>
        </p:spPr>
        <p:txBody>
          <a:bodyPr wrap="square" rtlCol="0">
            <a:spAutoFit/>
          </a:bodyPr>
          <a:lstStyle/>
          <a:p>
            <a:r>
              <a:rPr lang="en-US" dirty="0">
                <a:solidFill>
                  <a:schemeClr val="bg2"/>
                </a:solidFill>
              </a:rPr>
              <a:t>Revelation 12:12</a:t>
            </a:r>
          </a:p>
        </p:txBody>
      </p:sp>
      <p:sp>
        <p:nvSpPr>
          <p:cNvPr id="2" name="Rectangle 1"/>
          <p:cNvSpPr/>
          <p:nvPr/>
        </p:nvSpPr>
        <p:spPr>
          <a:xfrm>
            <a:off x="197224" y="335846"/>
            <a:ext cx="4347882" cy="5355312"/>
          </a:xfrm>
          <a:prstGeom prst="rect">
            <a:avLst/>
          </a:prstGeom>
        </p:spPr>
        <p:txBody>
          <a:bodyPr wrap="square">
            <a:spAutoFit/>
          </a:bodyPr>
          <a:lstStyle/>
          <a:p>
            <a:pPr fontAlgn="base"/>
            <a:r>
              <a:rPr lang="en-US" dirty="0">
                <a:solidFill>
                  <a:schemeClr val="bg1"/>
                </a:solidFill>
              </a:rPr>
              <a:t>“Reserved to come forth in these last days and labor for our Father and His Son are some of the most valiant and noble of our Father’s sons and daughters. Their valiance and nobility were demonstrated in the pre-earth struggle with Satan. …</a:t>
            </a:r>
          </a:p>
          <a:p>
            <a:pPr fontAlgn="base"/>
            <a:endParaRPr lang="en-US" dirty="0">
              <a:solidFill>
                <a:schemeClr val="bg1"/>
              </a:solidFill>
            </a:endParaRPr>
          </a:p>
          <a:p>
            <a:pPr fontAlgn="base"/>
            <a:r>
              <a:rPr lang="en-US" dirty="0">
                <a:solidFill>
                  <a:schemeClr val="bg1"/>
                </a:solidFill>
              </a:rPr>
              <a:t>“With God’s kingdom restored to the earth and your entry into the world, Satan knows that ‘he hath but a short time’.</a:t>
            </a:r>
          </a:p>
          <a:p>
            <a:pPr fontAlgn="base"/>
            <a:endParaRPr lang="en-US" dirty="0">
              <a:solidFill>
                <a:schemeClr val="bg1"/>
              </a:solidFill>
            </a:endParaRPr>
          </a:p>
          <a:p>
            <a:pPr fontAlgn="base"/>
            <a:r>
              <a:rPr lang="en-US" dirty="0">
                <a:solidFill>
                  <a:schemeClr val="bg1"/>
                </a:solidFill>
              </a:rPr>
              <a:t>Therefore, Satan is marshalling every resource at his disposal to entice you into transgression. He knows that if he can draw you into transgression, he may prevent you from serving a full-time mission, marrying in the temple, and securing your future children in the faith, all of which weakens not only you but the Church. </a:t>
            </a:r>
            <a:endParaRPr lang="en-US" b="0" i="0" dirty="0">
              <a:solidFill>
                <a:schemeClr val="bg1"/>
              </a:solidFill>
              <a:effectLst/>
            </a:endParaRPr>
          </a:p>
        </p:txBody>
      </p:sp>
      <p:sp>
        <p:nvSpPr>
          <p:cNvPr id="3" name="Rectangle 2"/>
          <p:cNvSpPr/>
          <p:nvPr/>
        </p:nvSpPr>
        <p:spPr>
          <a:xfrm>
            <a:off x="7620000" y="3164681"/>
            <a:ext cx="4572000" cy="3416320"/>
          </a:xfrm>
          <a:prstGeom prst="rect">
            <a:avLst/>
          </a:prstGeom>
        </p:spPr>
        <p:txBody>
          <a:bodyPr wrap="square">
            <a:spAutoFit/>
          </a:bodyPr>
          <a:lstStyle/>
          <a:p>
            <a:r>
              <a:rPr lang="en-US" dirty="0">
                <a:solidFill>
                  <a:schemeClr val="bg1"/>
                </a:solidFill>
                <a:latin typeface="Calibri" panose="020F0502020204030204" pitchFamily="34" charset="0"/>
              </a:rPr>
              <a:t>He knows that if he can draw you into transgression, </a:t>
            </a:r>
            <a:r>
              <a:rPr lang="en-US" dirty="0">
                <a:solidFill>
                  <a:schemeClr val="bg1"/>
                </a:solidFill>
              </a:rPr>
              <a:t>he may prevent you from serving a full-time mission, marrying in the temple, and securing your future children in the faith, all of which weakens not only you but the Church. </a:t>
            </a:r>
          </a:p>
          <a:p>
            <a:endParaRPr lang="en-US" dirty="0">
              <a:solidFill>
                <a:schemeClr val="bg1"/>
              </a:solidFill>
            </a:endParaRPr>
          </a:p>
          <a:p>
            <a:r>
              <a:rPr lang="en-US" dirty="0">
                <a:solidFill>
                  <a:schemeClr val="bg1"/>
                </a:solidFill>
              </a:rPr>
              <a:t>He knows that nothing can overthrow God’s kingdom ‘save it [be] the transgression of [his] people’ [Mosiah 27:13]. Make no mistake about it—the focus of his war is now on you.” (3)</a:t>
            </a:r>
          </a:p>
        </p:txBody>
      </p:sp>
      <p:pic>
        <p:nvPicPr>
          <p:cNvPr id="5122" name="Picture 2" descr="Elder James J. Hamu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3168" y="172291"/>
            <a:ext cx="1224874" cy="162961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a short time on ear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27" y="172291"/>
            <a:ext cx="4048125"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47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124"/>
                                        </p:tgtEl>
                                        <p:attrNameLst>
                                          <p:attrName>style.visibility</p:attrName>
                                        </p:attrNameLst>
                                      </p:cBhvr>
                                      <p:to>
                                        <p:strVal val="visible"/>
                                      </p:to>
                                    </p:set>
                                    <p:animEffect transition="in" filter="fade">
                                      <p:cBhvr>
                                        <p:cTn id="9" dur="500"/>
                                        <p:tgtEl>
                                          <p:spTgt spid="512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8D2B63">
                  <a:shade val="30000"/>
                  <a:satMod val="115000"/>
                </a:srgbClr>
              </a:gs>
              <a:gs pos="50000">
                <a:srgbClr val="8D2B63">
                  <a:shade val="67500"/>
                  <a:satMod val="115000"/>
                </a:srgbClr>
              </a:gs>
              <a:gs pos="100000">
                <a:srgbClr val="8D2B63">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76400" y="1"/>
            <a:ext cx="8991600" cy="769441"/>
          </a:xfrm>
          <a:prstGeom prst="rect">
            <a:avLst/>
          </a:prstGeom>
          <a:noFill/>
        </p:spPr>
        <p:txBody>
          <a:bodyPr wrap="square" rtlCol="0">
            <a:spAutoFit/>
          </a:bodyPr>
          <a:lstStyle/>
          <a:p>
            <a:pPr algn="ctr"/>
            <a:r>
              <a:rPr lang="en-US" sz="4400" dirty="0">
                <a:solidFill>
                  <a:schemeClr val="bg2"/>
                </a:solidFill>
                <a:latin typeface="Algerian" pitchFamily="82" charset="0"/>
              </a:rPr>
              <a:t>Persecution</a:t>
            </a:r>
          </a:p>
        </p:txBody>
      </p:sp>
      <p:sp>
        <p:nvSpPr>
          <p:cNvPr id="9" name="TextBox 8"/>
          <p:cNvSpPr txBox="1"/>
          <p:nvPr/>
        </p:nvSpPr>
        <p:spPr>
          <a:xfrm>
            <a:off x="322729" y="1066801"/>
            <a:ext cx="5773271" cy="4154984"/>
          </a:xfrm>
          <a:prstGeom prst="rect">
            <a:avLst/>
          </a:prstGeom>
          <a:noFill/>
        </p:spPr>
        <p:txBody>
          <a:bodyPr wrap="square" rtlCol="0">
            <a:spAutoFit/>
          </a:bodyPr>
          <a:lstStyle/>
          <a:p>
            <a:r>
              <a:rPr lang="en-US" sz="2400" dirty="0">
                <a:solidFill>
                  <a:schemeClr val="bg2"/>
                </a:solidFill>
              </a:rPr>
              <a:t>Satan persecutes the Church of Jesus Christ.</a:t>
            </a:r>
          </a:p>
          <a:p>
            <a:endParaRPr lang="en-US" sz="2400" dirty="0">
              <a:solidFill>
                <a:schemeClr val="bg2"/>
              </a:solidFill>
            </a:endParaRPr>
          </a:p>
          <a:p>
            <a:endParaRPr lang="en-US" sz="2400" dirty="0">
              <a:solidFill>
                <a:schemeClr val="bg2"/>
              </a:solidFill>
            </a:endParaRPr>
          </a:p>
          <a:p>
            <a:endParaRPr lang="en-US" sz="2400" dirty="0">
              <a:solidFill>
                <a:schemeClr val="bg2"/>
              </a:solidFill>
            </a:endParaRPr>
          </a:p>
          <a:p>
            <a:endParaRPr lang="en-US" sz="2400" dirty="0">
              <a:solidFill>
                <a:schemeClr val="bg2"/>
              </a:solidFill>
            </a:endParaRPr>
          </a:p>
          <a:p>
            <a:r>
              <a:rPr lang="en-US" sz="2400" dirty="0">
                <a:solidFill>
                  <a:schemeClr val="bg2"/>
                </a:solidFill>
              </a:rPr>
              <a:t>But the woman or truths were found in small ways in the monasteries and kingdoms through the art works, cathedrals and writings of Europe. </a:t>
            </a:r>
          </a:p>
          <a:p>
            <a:endParaRPr lang="en-US" sz="2400" dirty="0">
              <a:solidFill>
                <a:schemeClr val="bg2"/>
              </a:solidFill>
            </a:endParaRPr>
          </a:p>
          <a:p>
            <a:endParaRPr lang="en-US" sz="2400" dirty="0">
              <a:solidFill>
                <a:schemeClr val="bg2"/>
              </a:solidFill>
            </a:endParaRPr>
          </a:p>
        </p:txBody>
      </p:sp>
      <p:sp>
        <p:nvSpPr>
          <p:cNvPr id="8" name="TextBox 7"/>
          <p:cNvSpPr txBox="1"/>
          <p:nvPr/>
        </p:nvSpPr>
        <p:spPr>
          <a:xfrm>
            <a:off x="76200" y="6396335"/>
            <a:ext cx="2971800" cy="369332"/>
          </a:xfrm>
          <a:prstGeom prst="rect">
            <a:avLst/>
          </a:prstGeom>
          <a:noFill/>
        </p:spPr>
        <p:txBody>
          <a:bodyPr wrap="square" rtlCol="0">
            <a:spAutoFit/>
          </a:bodyPr>
          <a:lstStyle/>
          <a:p>
            <a:r>
              <a:rPr lang="en-US" dirty="0">
                <a:solidFill>
                  <a:schemeClr val="bg2"/>
                </a:solidFill>
              </a:rPr>
              <a:t>Revelation 12:12</a:t>
            </a:r>
          </a:p>
        </p:txBody>
      </p:sp>
      <p:pic>
        <p:nvPicPr>
          <p:cNvPr id="25603" name="Picture 3" descr="C:\Users\lblau\Pictures\trek2013\Photostrek2013\Photos\IMG_0487.jpg"/>
          <p:cNvPicPr>
            <a:picLocks noChangeAspect="1" noChangeArrowheads="1"/>
          </p:cNvPicPr>
          <p:nvPr/>
        </p:nvPicPr>
        <p:blipFill>
          <a:blip r:embed="rId2" cstate="print"/>
          <a:srcRect/>
          <a:stretch>
            <a:fillRect/>
          </a:stretch>
        </p:blipFill>
        <p:spPr bwMode="auto">
          <a:xfrm>
            <a:off x="6019801" y="838200"/>
            <a:ext cx="4002777" cy="2667476"/>
          </a:xfrm>
          <a:prstGeom prst="rect">
            <a:avLst/>
          </a:prstGeom>
          <a:noFill/>
        </p:spPr>
      </p:pic>
      <p:pic>
        <p:nvPicPr>
          <p:cNvPr id="10" name="Picture 9" descr="SAM_0454.JPG"/>
          <p:cNvPicPr>
            <a:picLocks noChangeAspect="1"/>
          </p:cNvPicPr>
          <p:nvPr/>
        </p:nvPicPr>
        <p:blipFill>
          <a:blip r:embed="rId3" cstate="print"/>
          <a:stretch>
            <a:fillRect/>
          </a:stretch>
        </p:blipFill>
        <p:spPr>
          <a:xfrm>
            <a:off x="6096000" y="3733800"/>
            <a:ext cx="3810000" cy="2857500"/>
          </a:xfrm>
          <a:prstGeom prst="rect">
            <a:avLst/>
          </a:prstGeom>
        </p:spPr>
      </p:pic>
    </p:spTree>
    <p:extLst>
      <p:ext uri="{BB962C8B-B14F-4D97-AF65-F5344CB8AC3E}">
        <p14:creationId xmlns:p14="http://schemas.microsoft.com/office/powerpoint/2010/main" val="22585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8D2B63">
                  <a:shade val="30000"/>
                  <a:satMod val="115000"/>
                </a:srgbClr>
              </a:gs>
              <a:gs pos="50000">
                <a:srgbClr val="8D2B63">
                  <a:shade val="67500"/>
                  <a:satMod val="115000"/>
                </a:srgbClr>
              </a:gs>
              <a:gs pos="100000">
                <a:srgbClr val="8D2B63">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76400" y="1"/>
            <a:ext cx="8991600" cy="769441"/>
          </a:xfrm>
          <a:prstGeom prst="rect">
            <a:avLst/>
          </a:prstGeom>
          <a:noFill/>
        </p:spPr>
        <p:txBody>
          <a:bodyPr wrap="square" rtlCol="0">
            <a:spAutoFit/>
          </a:bodyPr>
          <a:lstStyle/>
          <a:p>
            <a:pPr algn="ctr"/>
            <a:r>
              <a:rPr lang="en-US" sz="4400" dirty="0">
                <a:solidFill>
                  <a:schemeClr val="bg2"/>
                </a:solidFill>
                <a:latin typeface="Algerian" pitchFamily="82" charset="0"/>
              </a:rPr>
              <a:t>Wings of an eagle</a:t>
            </a:r>
          </a:p>
        </p:txBody>
      </p:sp>
      <p:sp>
        <p:nvSpPr>
          <p:cNvPr id="9" name="TextBox 8"/>
          <p:cNvSpPr txBox="1"/>
          <p:nvPr/>
        </p:nvSpPr>
        <p:spPr>
          <a:xfrm>
            <a:off x="1371600" y="1066801"/>
            <a:ext cx="4724400" cy="830997"/>
          </a:xfrm>
          <a:prstGeom prst="rect">
            <a:avLst/>
          </a:prstGeom>
          <a:noFill/>
        </p:spPr>
        <p:txBody>
          <a:bodyPr wrap="square" rtlCol="0">
            <a:spAutoFit/>
          </a:bodyPr>
          <a:lstStyle/>
          <a:p>
            <a:r>
              <a:rPr lang="en-US" sz="2400" dirty="0">
                <a:solidFill>
                  <a:schemeClr val="bg2"/>
                </a:solidFill>
              </a:rPr>
              <a:t>Ability to move—(Deut. 32:10-11) and (Isaiah 40:31)</a:t>
            </a:r>
          </a:p>
        </p:txBody>
      </p:sp>
      <p:sp>
        <p:nvSpPr>
          <p:cNvPr id="8" name="TextBox 7"/>
          <p:cNvSpPr txBox="1"/>
          <p:nvPr/>
        </p:nvSpPr>
        <p:spPr>
          <a:xfrm>
            <a:off x="190500" y="6356359"/>
            <a:ext cx="2971800" cy="369332"/>
          </a:xfrm>
          <a:prstGeom prst="rect">
            <a:avLst/>
          </a:prstGeom>
          <a:noFill/>
        </p:spPr>
        <p:txBody>
          <a:bodyPr wrap="square" rtlCol="0">
            <a:spAutoFit/>
          </a:bodyPr>
          <a:lstStyle/>
          <a:p>
            <a:r>
              <a:rPr lang="en-US" dirty="0">
                <a:solidFill>
                  <a:schemeClr val="bg2"/>
                </a:solidFill>
              </a:rPr>
              <a:t>Revelation 12:14</a:t>
            </a:r>
          </a:p>
        </p:txBody>
      </p:sp>
      <p:sp>
        <p:nvSpPr>
          <p:cNvPr id="11" name="TextBox 10"/>
          <p:cNvSpPr txBox="1"/>
          <p:nvPr/>
        </p:nvSpPr>
        <p:spPr>
          <a:xfrm>
            <a:off x="5638799" y="4648200"/>
            <a:ext cx="5549153" cy="1569660"/>
          </a:xfrm>
          <a:prstGeom prst="rect">
            <a:avLst/>
          </a:prstGeom>
          <a:noFill/>
        </p:spPr>
        <p:txBody>
          <a:bodyPr wrap="square" rtlCol="0">
            <a:spAutoFit/>
          </a:bodyPr>
          <a:lstStyle/>
          <a:p>
            <a:r>
              <a:rPr lang="en-US" sz="2400" dirty="0">
                <a:solidFill>
                  <a:schemeClr val="bg2"/>
                </a:solidFill>
              </a:rPr>
              <a:t>Wilderness—spiritual refuge—a place of safety, a place to wait on God.</a:t>
            </a:r>
          </a:p>
          <a:p>
            <a:endParaRPr lang="en-US" sz="2400" dirty="0">
              <a:solidFill>
                <a:schemeClr val="bg2"/>
              </a:solidFill>
            </a:endParaRPr>
          </a:p>
          <a:p>
            <a:r>
              <a:rPr lang="en-US" sz="2400" dirty="0">
                <a:solidFill>
                  <a:schemeClr val="bg2"/>
                </a:solidFill>
              </a:rPr>
              <a:t>Where is your spiritual refuge?</a:t>
            </a:r>
          </a:p>
        </p:txBody>
      </p:sp>
      <p:pic>
        <p:nvPicPr>
          <p:cNvPr id="12" name="Picture 11" descr="scan0060.jpg"/>
          <p:cNvPicPr>
            <a:picLocks noChangeAspect="1"/>
          </p:cNvPicPr>
          <p:nvPr/>
        </p:nvPicPr>
        <p:blipFill>
          <a:blip r:embed="rId2" cstate="print"/>
          <a:stretch>
            <a:fillRect/>
          </a:stretch>
        </p:blipFill>
        <p:spPr>
          <a:xfrm>
            <a:off x="524435" y="2672862"/>
            <a:ext cx="4425380" cy="3004259"/>
          </a:xfrm>
          <a:prstGeom prst="rect">
            <a:avLst/>
          </a:prstGeom>
        </p:spPr>
      </p:pic>
      <p:pic>
        <p:nvPicPr>
          <p:cNvPr id="3" name="Picture 2">
            <a:extLst>
              <a:ext uri="{FF2B5EF4-FFF2-40B4-BE49-F238E27FC236}">
                <a16:creationId xmlns:a16="http://schemas.microsoft.com/office/drawing/2014/main" id="{125A4254-2F09-48A5-B1FC-36AE81AB1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5600" y="930975"/>
            <a:ext cx="3279648" cy="3261360"/>
          </a:xfrm>
          <a:prstGeom prst="rect">
            <a:avLst/>
          </a:prstGeom>
        </p:spPr>
      </p:pic>
    </p:spTree>
    <p:extLst>
      <p:ext uri="{BB962C8B-B14F-4D97-AF65-F5344CB8AC3E}">
        <p14:creationId xmlns:p14="http://schemas.microsoft.com/office/powerpoint/2010/main" val="180404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fade">
                                      <p:cBhvr>
                                        <p:cTn id="14" dur="1000"/>
                                        <p:tgtEl>
                                          <p:spTgt spid="11">
                                            <p:txEl>
                                              <p:pRg st="2" end="2"/>
                                            </p:txEl>
                                          </p:spTgt>
                                        </p:tgtEl>
                                      </p:cBhvr>
                                    </p:animEffect>
                                    <p:anim calcmode="lin" valueType="num">
                                      <p:cBhvr>
                                        <p:cTn id="15"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2" end="2"/>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8D2B63">
                  <a:shade val="30000"/>
                  <a:satMod val="115000"/>
                </a:srgbClr>
              </a:gs>
              <a:gs pos="50000">
                <a:srgbClr val="8D2B63">
                  <a:shade val="67500"/>
                  <a:satMod val="115000"/>
                </a:srgbClr>
              </a:gs>
              <a:gs pos="100000">
                <a:srgbClr val="8D2B63">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76400" y="1"/>
            <a:ext cx="8991600" cy="769441"/>
          </a:xfrm>
          <a:prstGeom prst="rect">
            <a:avLst/>
          </a:prstGeom>
          <a:noFill/>
        </p:spPr>
        <p:txBody>
          <a:bodyPr wrap="square" rtlCol="0">
            <a:spAutoFit/>
          </a:bodyPr>
          <a:lstStyle/>
          <a:p>
            <a:pPr algn="ctr"/>
            <a:r>
              <a:rPr lang="en-US" sz="4400" dirty="0">
                <a:solidFill>
                  <a:schemeClr val="bg2"/>
                </a:solidFill>
                <a:latin typeface="Algerian" pitchFamily="82" charset="0"/>
              </a:rPr>
              <a:t>Casts Water out</a:t>
            </a:r>
          </a:p>
        </p:txBody>
      </p:sp>
      <p:sp>
        <p:nvSpPr>
          <p:cNvPr id="9" name="TextBox 8"/>
          <p:cNvSpPr txBox="1"/>
          <p:nvPr/>
        </p:nvSpPr>
        <p:spPr>
          <a:xfrm>
            <a:off x="1676400" y="1066801"/>
            <a:ext cx="4419600" cy="1200329"/>
          </a:xfrm>
          <a:prstGeom prst="rect">
            <a:avLst/>
          </a:prstGeom>
          <a:noFill/>
        </p:spPr>
        <p:txBody>
          <a:bodyPr wrap="square" rtlCol="0">
            <a:spAutoFit/>
          </a:bodyPr>
          <a:lstStyle/>
          <a:p>
            <a:r>
              <a:rPr lang="en-US" sz="2400" dirty="0">
                <a:solidFill>
                  <a:schemeClr val="bg2"/>
                </a:solidFill>
              </a:rPr>
              <a:t>Satan, the father of lies, tries to drown Christianity with a deluge of lies and deceptions.</a:t>
            </a:r>
          </a:p>
        </p:txBody>
      </p:sp>
      <p:sp>
        <p:nvSpPr>
          <p:cNvPr id="8" name="TextBox 7"/>
          <p:cNvSpPr txBox="1"/>
          <p:nvPr/>
        </p:nvSpPr>
        <p:spPr>
          <a:xfrm>
            <a:off x="0" y="6396335"/>
            <a:ext cx="2971800" cy="369332"/>
          </a:xfrm>
          <a:prstGeom prst="rect">
            <a:avLst/>
          </a:prstGeom>
          <a:noFill/>
        </p:spPr>
        <p:txBody>
          <a:bodyPr wrap="square" rtlCol="0">
            <a:spAutoFit/>
          </a:bodyPr>
          <a:lstStyle/>
          <a:p>
            <a:r>
              <a:rPr lang="en-US" dirty="0">
                <a:solidFill>
                  <a:schemeClr val="bg2"/>
                </a:solidFill>
              </a:rPr>
              <a:t>Revelation 12:15</a:t>
            </a:r>
          </a:p>
        </p:txBody>
      </p:sp>
      <p:sp>
        <p:nvSpPr>
          <p:cNvPr id="11" name="TextBox 10"/>
          <p:cNvSpPr txBox="1"/>
          <p:nvPr/>
        </p:nvSpPr>
        <p:spPr>
          <a:xfrm>
            <a:off x="5820335" y="3267165"/>
            <a:ext cx="5809129" cy="1200329"/>
          </a:xfrm>
          <a:prstGeom prst="rect">
            <a:avLst/>
          </a:prstGeom>
          <a:noFill/>
        </p:spPr>
        <p:txBody>
          <a:bodyPr wrap="square" rtlCol="0">
            <a:spAutoFit/>
          </a:bodyPr>
          <a:lstStyle/>
          <a:p>
            <a:r>
              <a:rPr lang="en-US" sz="2400" dirty="0">
                <a:solidFill>
                  <a:schemeClr val="bg2"/>
                </a:solidFill>
              </a:rPr>
              <a:t>Could also be a flood of tribulation and persecution. Satan attempts to seduce and threaten, or wear out the true Saints.</a:t>
            </a:r>
          </a:p>
        </p:txBody>
      </p:sp>
      <p:sp>
        <p:nvSpPr>
          <p:cNvPr id="10" name="TextBox 9"/>
          <p:cNvSpPr txBox="1"/>
          <p:nvPr/>
        </p:nvSpPr>
        <p:spPr>
          <a:xfrm>
            <a:off x="2057400" y="5057507"/>
            <a:ext cx="4419600" cy="1200329"/>
          </a:xfrm>
          <a:prstGeom prst="rect">
            <a:avLst/>
          </a:prstGeom>
          <a:noFill/>
        </p:spPr>
        <p:txBody>
          <a:bodyPr wrap="square" rtlCol="0">
            <a:spAutoFit/>
          </a:bodyPr>
          <a:lstStyle/>
          <a:p>
            <a:r>
              <a:rPr lang="en-US" sz="2400" dirty="0">
                <a:solidFill>
                  <a:schemeClr val="bg2"/>
                </a:solidFill>
              </a:rPr>
              <a:t>The earth is to be flooded with the Book of Mormon to counter Satan’s flood.</a:t>
            </a:r>
          </a:p>
        </p:txBody>
      </p:sp>
      <p:pic>
        <p:nvPicPr>
          <p:cNvPr id="3" name="Picture 2">
            <a:extLst>
              <a:ext uri="{FF2B5EF4-FFF2-40B4-BE49-F238E27FC236}">
                <a16:creationId xmlns:a16="http://schemas.microsoft.com/office/drawing/2014/main" id="{57669809-3F8A-4539-9C5D-010196AED9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8364" y="848504"/>
            <a:ext cx="1719072" cy="2322576"/>
          </a:xfrm>
          <a:prstGeom prst="rect">
            <a:avLst/>
          </a:prstGeom>
        </p:spPr>
      </p:pic>
      <p:pic>
        <p:nvPicPr>
          <p:cNvPr id="7" name="Picture 6">
            <a:extLst>
              <a:ext uri="{FF2B5EF4-FFF2-40B4-BE49-F238E27FC236}">
                <a16:creationId xmlns:a16="http://schemas.microsoft.com/office/drawing/2014/main" id="{B0454886-679B-48E5-8C19-857FEED732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1900" y="2564489"/>
            <a:ext cx="3200400" cy="2133600"/>
          </a:xfrm>
          <a:prstGeom prst="rect">
            <a:avLst/>
          </a:prstGeom>
        </p:spPr>
      </p:pic>
      <p:pic>
        <p:nvPicPr>
          <p:cNvPr id="13" name="Picture 12">
            <a:extLst>
              <a:ext uri="{FF2B5EF4-FFF2-40B4-BE49-F238E27FC236}">
                <a16:creationId xmlns:a16="http://schemas.microsoft.com/office/drawing/2014/main" id="{A0455EF3-846E-481B-A05D-E550BFFFA0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7948" y="4488287"/>
            <a:ext cx="1901952" cy="1908048"/>
          </a:xfrm>
          <a:prstGeom prst="rect">
            <a:avLst/>
          </a:prstGeom>
        </p:spPr>
      </p:pic>
    </p:spTree>
    <p:extLst>
      <p:ext uri="{BB962C8B-B14F-4D97-AF65-F5344CB8AC3E}">
        <p14:creationId xmlns:p14="http://schemas.microsoft.com/office/powerpoint/2010/main" val="426174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8D2B63">
                  <a:shade val="30000"/>
                  <a:satMod val="115000"/>
                </a:srgbClr>
              </a:gs>
              <a:gs pos="50000">
                <a:srgbClr val="8D2B63">
                  <a:shade val="67500"/>
                  <a:satMod val="115000"/>
                </a:srgbClr>
              </a:gs>
              <a:gs pos="100000">
                <a:srgbClr val="8D2B63">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76400" y="1"/>
            <a:ext cx="8991600" cy="769441"/>
          </a:xfrm>
          <a:prstGeom prst="rect">
            <a:avLst/>
          </a:prstGeom>
          <a:noFill/>
        </p:spPr>
        <p:txBody>
          <a:bodyPr wrap="square" rtlCol="0">
            <a:spAutoFit/>
          </a:bodyPr>
          <a:lstStyle/>
          <a:p>
            <a:pPr algn="ctr"/>
            <a:r>
              <a:rPr lang="en-US" sz="4400" dirty="0">
                <a:solidFill>
                  <a:schemeClr val="bg2"/>
                </a:solidFill>
                <a:latin typeface="Algerian" pitchFamily="82" charset="0"/>
              </a:rPr>
              <a:t>Dragon makes war</a:t>
            </a:r>
          </a:p>
        </p:txBody>
      </p:sp>
      <p:sp>
        <p:nvSpPr>
          <p:cNvPr id="9" name="TextBox 8"/>
          <p:cNvSpPr txBox="1"/>
          <p:nvPr/>
        </p:nvSpPr>
        <p:spPr>
          <a:xfrm>
            <a:off x="1676400" y="1066801"/>
            <a:ext cx="4419600" cy="1200329"/>
          </a:xfrm>
          <a:prstGeom prst="rect">
            <a:avLst/>
          </a:prstGeom>
          <a:noFill/>
        </p:spPr>
        <p:txBody>
          <a:bodyPr wrap="square" rtlCol="0">
            <a:spAutoFit/>
          </a:bodyPr>
          <a:lstStyle/>
          <a:p>
            <a:r>
              <a:rPr lang="en-US" sz="2400" dirty="0">
                <a:solidFill>
                  <a:schemeClr val="bg2"/>
                </a:solidFill>
              </a:rPr>
              <a:t>Satan makes war on those who are the spiritually begotten of Jesus Christ. (</a:t>
            </a:r>
            <a:r>
              <a:rPr lang="en-US" sz="2400" dirty="0">
                <a:solidFill>
                  <a:schemeClr val="bg2"/>
                </a:solidFill>
                <a:effectLst>
                  <a:glow rad="139700">
                    <a:schemeClr val="accent2">
                      <a:satMod val="175000"/>
                      <a:alpha val="40000"/>
                    </a:schemeClr>
                  </a:glow>
                </a:effectLst>
              </a:rPr>
              <a:t>D&amp;C 76:50-53</a:t>
            </a:r>
            <a:r>
              <a:rPr lang="en-US" sz="2400" dirty="0">
                <a:solidFill>
                  <a:schemeClr val="bg2"/>
                </a:solidFill>
              </a:rPr>
              <a:t>)</a:t>
            </a:r>
          </a:p>
        </p:txBody>
      </p:sp>
      <p:sp>
        <p:nvSpPr>
          <p:cNvPr id="8" name="TextBox 7"/>
          <p:cNvSpPr txBox="1"/>
          <p:nvPr/>
        </p:nvSpPr>
        <p:spPr>
          <a:xfrm>
            <a:off x="100562" y="6402148"/>
            <a:ext cx="2971800" cy="369332"/>
          </a:xfrm>
          <a:prstGeom prst="rect">
            <a:avLst/>
          </a:prstGeom>
          <a:noFill/>
        </p:spPr>
        <p:txBody>
          <a:bodyPr wrap="square" rtlCol="0">
            <a:spAutoFit/>
          </a:bodyPr>
          <a:lstStyle/>
          <a:p>
            <a:r>
              <a:rPr lang="en-US" dirty="0">
                <a:solidFill>
                  <a:schemeClr val="bg2"/>
                </a:solidFill>
              </a:rPr>
              <a:t>Revelation 12:19</a:t>
            </a:r>
          </a:p>
        </p:txBody>
      </p:sp>
      <p:sp>
        <p:nvSpPr>
          <p:cNvPr id="12" name="TextBox 11"/>
          <p:cNvSpPr txBox="1"/>
          <p:nvPr/>
        </p:nvSpPr>
        <p:spPr>
          <a:xfrm>
            <a:off x="68850" y="4796793"/>
            <a:ext cx="7799294" cy="1200329"/>
          </a:xfrm>
          <a:prstGeom prst="rect">
            <a:avLst/>
          </a:prstGeom>
          <a:noFill/>
        </p:spPr>
        <p:txBody>
          <a:bodyPr wrap="square" rtlCol="0">
            <a:spAutoFit/>
          </a:bodyPr>
          <a:lstStyle/>
          <a:p>
            <a:pPr marL="457200" indent="-457200"/>
            <a:r>
              <a:rPr lang="en-US" sz="2400" dirty="0">
                <a:solidFill>
                  <a:schemeClr val="bg2"/>
                </a:solidFill>
              </a:rPr>
              <a:t>The Dragon may seem fierce yet he is not real. </a:t>
            </a:r>
          </a:p>
          <a:p>
            <a:pPr marL="457200" indent="-457200"/>
            <a:endParaRPr lang="en-US" sz="2400" dirty="0">
              <a:solidFill>
                <a:schemeClr val="bg2"/>
              </a:solidFill>
            </a:endParaRPr>
          </a:p>
          <a:p>
            <a:pPr marL="457200" indent="-457200"/>
            <a:r>
              <a:rPr lang="en-US" sz="2400" dirty="0">
                <a:solidFill>
                  <a:schemeClr val="bg2"/>
                </a:solidFill>
              </a:rPr>
              <a:t>Satan has no power over you unless you give him permission</a:t>
            </a:r>
          </a:p>
        </p:txBody>
      </p:sp>
      <p:pic>
        <p:nvPicPr>
          <p:cNvPr id="13" name="Picture 12" descr="a3.jpg"/>
          <p:cNvPicPr>
            <a:picLocks noChangeAspect="1"/>
          </p:cNvPicPr>
          <p:nvPr/>
        </p:nvPicPr>
        <p:blipFill>
          <a:blip r:embed="rId2" cstate="print"/>
          <a:stretch>
            <a:fillRect/>
          </a:stretch>
        </p:blipFill>
        <p:spPr>
          <a:xfrm>
            <a:off x="7893858" y="3397201"/>
            <a:ext cx="3831539" cy="3195071"/>
          </a:xfrm>
          <a:prstGeom prst="rect">
            <a:avLst/>
          </a:prstGeom>
        </p:spPr>
      </p:pic>
      <p:grpSp>
        <p:nvGrpSpPr>
          <p:cNvPr id="101" name="Group 100"/>
          <p:cNvGrpSpPr/>
          <p:nvPr/>
        </p:nvGrpSpPr>
        <p:grpSpPr>
          <a:xfrm>
            <a:off x="2085973" y="2373190"/>
            <a:ext cx="2492123" cy="2397550"/>
            <a:chOff x="1752600" y="609600"/>
            <a:chExt cx="5257800" cy="5334000"/>
          </a:xfrm>
        </p:grpSpPr>
        <p:sp>
          <p:nvSpPr>
            <p:cNvPr id="102" name="Rectangle 101"/>
            <p:cNvSpPr/>
            <p:nvPr/>
          </p:nvSpPr>
          <p:spPr>
            <a:xfrm>
              <a:off x="1905000" y="838200"/>
              <a:ext cx="4937327" cy="4953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p:cNvGrpSpPr/>
            <p:nvPr/>
          </p:nvGrpSpPr>
          <p:grpSpPr>
            <a:xfrm rot="671934">
              <a:off x="2157370" y="1286360"/>
              <a:ext cx="4280186" cy="4587898"/>
              <a:chOff x="3581400" y="619536"/>
              <a:chExt cx="4280186" cy="4587898"/>
            </a:xfrm>
          </p:grpSpPr>
          <p:grpSp>
            <p:nvGrpSpPr>
              <p:cNvPr id="105" name="Group 104"/>
              <p:cNvGrpSpPr/>
              <p:nvPr/>
            </p:nvGrpSpPr>
            <p:grpSpPr>
              <a:xfrm>
                <a:off x="3581400" y="619536"/>
                <a:ext cx="4280186" cy="4587898"/>
                <a:chOff x="3505200" y="662152"/>
                <a:chExt cx="4280186" cy="4587898"/>
              </a:xfrm>
            </p:grpSpPr>
            <p:sp>
              <p:nvSpPr>
                <p:cNvPr id="163" name="Freeform: Shape 162"/>
                <p:cNvSpPr/>
                <p:nvPr/>
              </p:nvSpPr>
              <p:spPr>
                <a:xfrm>
                  <a:off x="3505200" y="662152"/>
                  <a:ext cx="4280186" cy="4587898"/>
                </a:xfrm>
                <a:custGeom>
                  <a:avLst/>
                  <a:gdLst>
                    <a:gd name="connsiteX0" fmla="*/ 2020281 w 4280186"/>
                    <a:gd name="connsiteY0" fmla="*/ 274320 h 4587898"/>
                    <a:gd name="connsiteX1" fmla="*/ 2020281 w 4280186"/>
                    <a:gd name="connsiteY1" fmla="*/ 274320 h 4587898"/>
                    <a:gd name="connsiteX2" fmla="*/ 2477481 w 4280186"/>
                    <a:gd name="connsiteY2" fmla="*/ 483325 h 4587898"/>
                    <a:gd name="connsiteX3" fmla="*/ 2516669 w 4280186"/>
                    <a:gd name="connsiteY3" fmla="*/ 509451 h 4587898"/>
                    <a:gd name="connsiteX4" fmla="*/ 2568921 w 4280186"/>
                    <a:gd name="connsiteY4" fmla="*/ 574765 h 4587898"/>
                    <a:gd name="connsiteX5" fmla="*/ 2595047 w 4280186"/>
                    <a:gd name="connsiteY5" fmla="*/ 666205 h 4587898"/>
                    <a:gd name="connsiteX6" fmla="*/ 2581984 w 4280186"/>
                    <a:gd name="connsiteY6" fmla="*/ 770708 h 4587898"/>
                    <a:gd name="connsiteX7" fmla="*/ 2568921 w 4280186"/>
                    <a:gd name="connsiteY7" fmla="*/ 809897 h 4587898"/>
                    <a:gd name="connsiteX8" fmla="*/ 2529732 w 4280186"/>
                    <a:gd name="connsiteY8" fmla="*/ 822960 h 4587898"/>
                    <a:gd name="connsiteX9" fmla="*/ 2451355 w 4280186"/>
                    <a:gd name="connsiteY9" fmla="*/ 862148 h 4587898"/>
                    <a:gd name="connsiteX10" fmla="*/ 2242349 w 4280186"/>
                    <a:gd name="connsiteY10" fmla="*/ 849085 h 4587898"/>
                    <a:gd name="connsiteX11" fmla="*/ 2163972 w 4280186"/>
                    <a:gd name="connsiteY11" fmla="*/ 822960 h 4587898"/>
                    <a:gd name="connsiteX12" fmla="*/ 2124784 w 4280186"/>
                    <a:gd name="connsiteY12" fmla="*/ 809897 h 4587898"/>
                    <a:gd name="connsiteX13" fmla="*/ 2085595 w 4280186"/>
                    <a:gd name="connsiteY13" fmla="*/ 783771 h 4587898"/>
                    <a:gd name="connsiteX14" fmla="*/ 2046407 w 4280186"/>
                    <a:gd name="connsiteY14" fmla="*/ 770708 h 4587898"/>
                    <a:gd name="connsiteX15" fmla="*/ 2007218 w 4280186"/>
                    <a:gd name="connsiteY15" fmla="*/ 744583 h 4587898"/>
                    <a:gd name="connsiteX16" fmla="*/ 1928841 w 4280186"/>
                    <a:gd name="connsiteY16" fmla="*/ 718457 h 4587898"/>
                    <a:gd name="connsiteX17" fmla="*/ 1889652 w 4280186"/>
                    <a:gd name="connsiteY17" fmla="*/ 692331 h 4587898"/>
                    <a:gd name="connsiteX18" fmla="*/ 1811275 w 4280186"/>
                    <a:gd name="connsiteY18" fmla="*/ 666205 h 4587898"/>
                    <a:gd name="connsiteX19" fmla="*/ 1772087 w 4280186"/>
                    <a:gd name="connsiteY19" fmla="*/ 653143 h 4587898"/>
                    <a:gd name="connsiteX20" fmla="*/ 1732898 w 4280186"/>
                    <a:gd name="connsiteY20" fmla="*/ 627017 h 4587898"/>
                    <a:gd name="connsiteX21" fmla="*/ 1654521 w 4280186"/>
                    <a:gd name="connsiteY21" fmla="*/ 600891 h 4587898"/>
                    <a:gd name="connsiteX22" fmla="*/ 1576144 w 4280186"/>
                    <a:gd name="connsiteY22" fmla="*/ 548640 h 4587898"/>
                    <a:gd name="connsiteX23" fmla="*/ 1536955 w 4280186"/>
                    <a:gd name="connsiteY23" fmla="*/ 522514 h 4587898"/>
                    <a:gd name="connsiteX24" fmla="*/ 1497767 w 4280186"/>
                    <a:gd name="connsiteY24" fmla="*/ 509451 h 4587898"/>
                    <a:gd name="connsiteX25" fmla="*/ 1419389 w 4280186"/>
                    <a:gd name="connsiteY25" fmla="*/ 457200 h 4587898"/>
                    <a:gd name="connsiteX26" fmla="*/ 1380201 w 4280186"/>
                    <a:gd name="connsiteY26" fmla="*/ 431074 h 4587898"/>
                    <a:gd name="connsiteX27" fmla="*/ 1341012 w 4280186"/>
                    <a:gd name="connsiteY27" fmla="*/ 418011 h 4587898"/>
                    <a:gd name="connsiteX28" fmla="*/ 1301824 w 4280186"/>
                    <a:gd name="connsiteY28" fmla="*/ 391885 h 4587898"/>
                    <a:gd name="connsiteX29" fmla="*/ 1275698 w 4280186"/>
                    <a:gd name="connsiteY29" fmla="*/ 352697 h 4587898"/>
                    <a:gd name="connsiteX30" fmla="*/ 1236509 w 4280186"/>
                    <a:gd name="connsiteY30" fmla="*/ 339634 h 4587898"/>
                    <a:gd name="connsiteX31" fmla="*/ 1210384 w 4280186"/>
                    <a:gd name="connsiteY31" fmla="*/ 300445 h 4587898"/>
                    <a:gd name="connsiteX32" fmla="*/ 1171195 w 4280186"/>
                    <a:gd name="connsiteY32" fmla="*/ 287383 h 4587898"/>
                    <a:gd name="connsiteX33" fmla="*/ 1092818 w 4280186"/>
                    <a:gd name="connsiteY33" fmla="*/ 235131 h 4587898"/>
                    <a:gd name="connsiteX34" fmla="*/ 1053629 w 4280186"/>
                    <a:gd name="connsiteY34" fmla="*/ 209005 h 4587898"/>
                    <a:gd name="connsiteX35" fmla="*/ 1014441 w 4280186"/>
                    <a:gd name="connsiteY35" fmla="*/ 182880 h 4587898"/>
                    <a:gd name="connsiteX36" fmla="*/ 949127 w 4280186"/>
                    <a:gd name="connsiteY36" fmla="*/ 130628 h 4587898"/>
                    <a:gd name="connsiteX37" fmla="*/ 883812 w 4280186"/>
                    <a:gd name="connsiteY37" fmla="*/ 78377 h 4587898"/>
                    <a:gd name="connsiteX38" fmla="*/ 818498 w 4280186"/>
                    <a:gd name="connsiteY38" fmla="*/ 0 h 4587898"/>
                    <a:gd name="connsiteX39" fmla="*/ 792372 w 4280186"/>
                    <a:gd name="connsiteY39" fmla="*/ 39188 h 4587898"/>
                    <a:gd name="connsiteX40" fmla="*/ 805435 w 4280186"/>
                    <a:gd name="connsiteY40" fmla="*/ 182880 h 4587898"/>
                    <a:gd name="connsiteX41" fmla="*/ 870749 w 4280186"/>
                    <a:gd name="connsiteY41" fmla="*/ 300445 h 4587898"/>
                    <a:gd name="connsiteX42" fmla="*/ 936064 w 4280186"/>
                    <a:gd name="connsiteY42" fmla="*/ 378823 h 4587898"/>
                    <a:gd name="connsiteX43" fmla="*/ 1040567 w 4280186"/>
                    <a:gd name="connsiteY43" fmla="*/ 496388 h 4587898"/>
                    <a:gd name="connsiteX44" fmla="*/ 1079755 w 4280186"/>
                    <a:gd name="connsiteY44" fmla="*/ 509451 h 4587898"/>
                    <a:gd name="connsiteX45" fmla="*/ 1158132 w 4280186"/>
                    <a:gd name="connsiteY45" fmla="*/ 587828 h 4587898"/>
                    <a:gd name="connsiteX46" fmla="*/ 1236509 w 4280186"/>
                    <a:gd name="connsiteY46" fmla="*/ 640080 h 4587898"/>
                    <a:gd name="connsiteX47" fmla="*/ 1262635 w 4280186"/>
                    <a:gd name="connsiteY47" fmla="*/ 679268 h 4587898"/>
                    <a:gd name="connsiteX48" fmla="*/ 1341012 w 4280186"/>
                    <a:gd name="connsiteY48" fmla="*/ 731520 h 4587898"/>
                    <a:gd name="connsiteX49" fmla="*/ 1406327 w 4280186"/>
                    <a:gd name="connsiteY49" fmla="*/ 783771 h 4587898"/>
                    <a:gd name="connsiteX50" fmla="*/ 1484704 w 4280186"/>
                    <a:gd name="connsiteY50" fmla="*/ 836023 h 4587898"/>
                    <a:gd name="connsiteX51" fmla="*/ 1563081 w 4280186"/>
                    <a:gd name="connsiteY51" fmla="*/ 862148 h 4587898"/>
                    <a:gd name="connsiteX52" fmla="*/ 1602269 w 4280186"/>
                    <a:gd name="connsiteY52" fmla="*/ 888274 h 4587898"/>
                    <a:gd name="connsiteX53" fmla="*/ 1680647 w 4280186"/>
                    <a:gd name="connsiteY53" fmla="*/ 914400 h 4587898"/>
                    <a:gd name="connsiteX54" fmla="*/ 1798212 w 4280186"/>
                    <a:gd name="connsiteY54" fmla="*/ 966651 h 4587898"/>
                    <a:gd name="connsiteX55" fmla="*/ 1837401 w 4280186"/>
                    <a:gd name="connsiteY55" fmla="*/ 979714 h 4587898"/>
                    <a:gd name="connsiteX56" fmla="*/ 1876589 w 4280186"/>
                    <a:gd name="connsiteY56" fmla="*/ 992777 h 4587898"/>
                    <a:gd name="connsiteX57" fmla="*/ 1850464 w 4280186"/>
                    <a:gd name="connsiteY57" fmla="*/ 1031965 h 4587898"/>
                    <a:gd name="connsiteX58" fmla="*/ 1745961 w 4280186"/>
                    <a:gd name="connsiteY58" fmla="*/ 1045028 h 4587898"/>
                    <a:gd name="connsiteX59" fmla="*/ 1706772 w 4280186"/>
                    <a:gd name="connsiteY59" fmla="*/ 1058091 h 4587898"/>
                    <a:gd name="connsiteX60" fmla="*/ 1602269 w 4280186"/>
                    <a:gd name="connsiteY60" fmla="*/ 1071154 h 4587898"/>
                    <a:gd name="connsiteX61" fmla="*/ 1484704 w 4280186"/>
                    <a:gd name="connsiteY61" fmla="*/ 1136468 h 4587898"/>
                    <a:gd name="connsiteX62" fmla="*/ 1445515 w 4280186"/>
                    <a:gd name="connsiteY62" fmla="*/ 1175657 h 4587898"/>
                    <a:gd name="connsiteX63" fmla="*/ 1367138 w 4280186"/>
                    <a:gd name="connsiteY63" fmla="*/ 1227908 h 4587898"/>
                    <a:gd name="connsiteX64" fmla="*/ 1275698 w 4280186"/>
                    <a:gd name="connsiteY64" fmla="*/ 1214845 h 4587898"/>
                    <a:gd name="connsiteX65" fmla="*/ 1223447 w 4280186"/>
                    <a:gd name="connsiteY65" fmla="*/ 1201783 h 4587898"/>
                    <a:gd name="connsiteX66" fmla="*/ 1145069 w 4280186"/>
                    <a:gd name="connsiteY66" fmla="*/ 1175657 h 4587898"/>
                    <a:gd name="connsiteX67" fmla="*/ 1079755 w 4280186"/>
                    <a:gd name="connsiteY67" fmla="*/ 1162594 h 4587898"/>
                    <a:gd name="connsiteX68" fmla="*/ 713995 w 4280186"/>
                    <a:gd name="connsiteY68" fmla="*/ 1175657 h 4587898"/>
                    <a:gd name="connsiteX69" fmla="*/ 661744 w 4280186"/>
                    <a:gd name="connsiteY69" fmla="*/ 1188720 h 4587898"/>
                    <a:gd name="connsiteX70" fmla="*/ 583367 w 4280186"/>
                    <a:gd name="connsiteY70" fmla="*/ 1214845 h 4587898"/>
                    <a:gd name="connsiteX71" fmla="*/ 465801 w 4280186"/>
                    <a:gd name="connsiteY71" fmla="*/ 1293223 h 4587898"/>
                    <a:gd name="connsiteX72" fmla="*/ 426612 w 4280186"/>
                    <a:gd name="connsiteY72" fmla="*/ 1319348 h 4587898"/>
                    <a:gd name="connsiteX73" fmla="*/ 387424 w 4280186"/>
                    <a:gd name="connsiteY73" fmla="*/ 1345474 h 4587898"/>
                    <a:gd name="connsiteX74" fmla="*/ 374361 w 4280186"/>
                    <a:gd name="connsiteY74" fmla="*/ 1384663 h 4587898"/>
                    <a:gd name="connsiteX75" fmla="*/ 413549 w 4280186"/>
                    <a:gd name="connsiteY75" fmla="*/ 1410788 h 4587898"/>
                    <a:gd name="connsiteX76" fmla="*/ 465801 w 4280186"/>
                    <a:gd name="connsiteY76" fmla="*/ 1397725 h 4587898"/>
                    <a:gd name="connsiteX77" fmla="*/ 583367 w 4280186"/>
                    <a:gd name="connsiteY77" fmla="*/ 1371600 h 4587898"/>
                    <a:gd name="connsiteX78" fmla="*/ 936064 w 4280186"/>
                    <a:gd name="connsiteY78" fmla="*/ 1384663 h 4587898"/>
                    <a:gd name="connsiteX79" fmla="*/ 988315 w 4280186"/>
                    <a:gd name="connsiteY79" fmla="*/ 1397725 h 4587898"/>
                    <a:gd name="connsiteX80" fmla="*/ 1066692 w 4280186"/>
                    <a:gd name="connsiteY80" fmla="*/ 1423851 h 4587898"/>
                    <a:gd name="connsiteX81" fmla="*/ 988315 w 4280186"/>
                    <a:gd name="connsiteY81" fmla="*/ 1476103 h 4587898"/>
                    <a:gd name="connsiteX82" fmla="*/ 909938 w 4280186"/>
                    <a:gd name="connsiteY82" fmla="*/ 1515291 h 4587898"/>
                    <a:gd name="connsiteX83" fmla="*/ 857687 w 4280186"/>
                    <a:gd name="connsiteY83" fmla="*/ 1554480 h 4587898"/>
                    <a:gd name="connsiteX84" fmla="*/ 818498 w 4280186"/>
                    <a:gd name="connsiteY84" fmla="*/ 1580605 h 4587898"/>
                    <a:gd name="connsiteX85" fmla="*/ 766247 w 4280186"/>
                    <a:gd name="connsiteY85" fmla="*/ 1658983 h 4587898"/>
                    <a:gd name="connsiteX86" fmla="*/ 727058 w 4280186"/>
                    <a:gd name="connsiteY86" fmla="*/ 1698171 h 4587898"/>
                    <a:gd name="connsiteX87" fmla="*/ 674807 w 4280186"/>
                    <a:gd name="connsiteY87" fmla="*/ 1776548 h 4587898"/>
                    <a:gd name="connsiteX88" fmla="*/ 661744 w 4280186"/>
                    <a:gd name="connsiteY88" fmla="*/ 1815737 h 4587898"/>
                    <a:gd name="connsiteX89" fmla="*/ 609492 w 4280186"/>
                    <a:gd name="connsiteY89" fmla="*/ 1854925 h 4587898"/>
                    <a:gd name="connsiteX90" fmla="*/ 557241 w 4280186"/>
                    <a:gd name="connsiteY90" fmla="*/ 1867988 h 4587898"/>
                    <a:gd name="connsiteX91" fmla="*/ 426612 w 4280186"/>
                    <a:gd name="connsiteY91" fmla="*/ 1894114 h 4587898"/>
                    <a:gd name="connsiteX92" fmla="*/ 282921 w 4280186"/>
                    <a:gd name="connsiteY92" fmla="*/ 1933303 h 4587898"/>
                    <a:gd name="connsiteX93" fmla="*/ 204544 w 4280186"/>
                    <a:gd name="connsiteY93" fmla="*/ 1959428 h 4587898"/>
                    <a:gd name="connsiteX94" fmla="*/ 165355 w 4280186"/>
                    <a:gd name="connsiteY94" fmla="*/ 1985554 h 4587898"/>
                    <a:gd name="connsiteX95" fmla="*/ 60852 w 4280186"/>
                    <a:gd name="connsiteY95" fmla="*/ 2142308 h 4587898"/>
                    <a:gd name="connsiteX96" fmla="*/ 34727 w 4280186"/>
                    <a:gd name="connsiteY96" fmla="*/ 2181497 h 4587898"/>
                    <a:gd name="connsiteX97" fmla="*/ 8601 w 4280186"/>
                    <a:gd name="connsiteY97" fmla="*/ 2259874 h 4587898"/>
                    <a:gd name="connsiteX98" fmla="*/ 152292 w 4280186"/>
                    <a:gd name="connsiteY98" fmla="*/ 2220685 h 4587898"/>
                    <a:gd name="connsiteX99" fmla="*/ 191481 w 4280186"/>
                    <a:gd name="connsiteY99" fmla="*/ 2194560 h 4587898"/>
                    <a:gd name="connsiteX100" fmla="*/ 295984 w 4280186"/>
                    <a:gd name="connsiteY100" fmla="*/ 2168434 h 4587898"/>
                    <a:gd name="connsiteX101" fmla="*/ 335172 w 4280186"/>
                    <a:gd name="connsiteY101" fmla="*/ 2155371 h 4587898"/>
                    <a:gd name="connsiteX102" fmla="*/ 478864 w 4280186"/>
                    <a:gd name="connsiteY102" fmla="*/ 2116183 h 4587898"/>
                    <a:gd name="connsiteX103" fmla="*/ 531115 w 4280186"/>
                    <a:gd name="connsiteY103" fmla="*/ 2468880 h 4587898"/>
                    <a:gd name="connsiteX104" fmla="*/ 504989 w 4280186"/>
                    <a:gd name="connsiteY104" fmla="*/ 2560320 h 4587898"/>
                    <a:gd name="connsiteX105" fmla="*/ 465801 w 4280186"/>
                    <a:gd name="connsiteY105" fmla="*/ 2599508 h 4587898"/>
                    <a:gd name="connsiteX106" fmla="*/ 387424 w 4280186"/>
                    <a:gd name="connsiteY106" fmla="*/ 2651760 h 4587898"/>
                    <a:gd name="connsiteX107" fmla="*/ 309047 w 4280186"/>
                    <a:gd name="connsiteY107" fmla="*/ 2717074 h 4587898"/>
                    <a:gd name="connsiteX108" fmla="*/ 243732 w 4280186"/>
                    <a:gd name="connsiteY108" fmla="*/ 2834640 h 4587898"/>
                    <a:gd name="connsiteX109" fmla="*/ 217607 w 4280186"/>
                    <a:gd name="connsiteY109" fmla="*/ 2939143 h 4587898"/>
                    <a:gd name="connsiteX110" fmla="*/ 243732 w 4280186"/>
                    <a:gd name="connsiteY110" fmla="*/ 2965268 h 4587898"/>
                    <a:gd name="connsiteX111" fmla="*/ 282921 w 4280186"/>
                    <a:gd name="connsiteY111" fmla="*/ 2939143 h 4587898"/>
                    <a:gd name="connsiteX112" fmla="*/ 309047 w 4280186"/>
                    <a:gd name="connsiteY112" fmla="*/ 2899954 h 4587898"/>
                    <a:gd name="connsiteX113" fmla="*/ 387424 w 4280186"/>
                    <a:gd name="connsiteY113" fmla="*/ 2847703 h 4587898"/>
                    <a:gd name="connsiteX114" fmla="*/ 465801 w 4280186"/>
                    <a:gd name="connsiteY114" fmla="*/ 2808514 h 4587898"/>
                    <a:gd name="connsiteX115" fmla="*/ 491927 w 4280186"/>
                    <a:gd name="connsiteY115" fmla="*/ 2899954 h 4587898"/>
                    <a:gd name="connsiteX116" fmla="*/ 504989 w 4280186"/>
                    <a:gd name="connsiteY116" fmla="*/ 2952205 h 4587898"/>
                    <a:gd name="connsiteX117" fmla="*/ 531115 w 4280186"/>
                    <a:gd name="connsiteY117" fmla="*/ 3030583 h 4587898"/>
                    <a:gd name="connsiteX118" fmla="*/ 570304 w 4280186"/>
                    <a:gd name="connsiteY118" fmla="*/ 3174274 h 4587898"/>
                    <a:gd name="connsiteX119" fmla="*/ 583367 w 4280186"/>
                    <a:gd name="connsiteY119" fmla="*/ 3213463 h 4587898"/>
                    <a:gd name="connsiteX120" fmla="*/ 609492 w 4280186"/>
                    <a:gd name="connsiteY120" fmla="*/ 3252651 h 4587898"/>
                    <a:gd name="connsiteX121" fmla="*/ 596429 w 4280186"/>
                    <a:gd name="connsiteY121" fmla="*/ 3317965 h 4587898"/>
                    <a:gd name="connsiteX122" fmla="*/ 570304 w 4280186"/>
                    <a:gd name="connsiteY122" fmla="*/ 3396343 h 4587898"/>
                    <a:gd name="connsiteX123" fmla="*/ 544178 w 4280186"/>
                    <a:gd name="connsiteY123" fmla="*/ 3474720 h 4587898"/>
                    <a:gd name="connsiteX124" fmla="*/ 518052 w 4280186"/>
                    <a:gd name="connsiteY124" fmla="*/ 3553097 h 4587898"/>
                    <a:gd name="connsiteX125" fmla="*/ 491927 w 4280186"/>
                    <a:gd name="connsiteY125" fmla="*/ 3670663 h 4587898"/>
                    <a:gd name="connsiteX126" fmla="*/ 504989 w 4280186"/>
                    <a:gd name="connsiteY126" fmla="*/ 3801291 h 4587898"/>
                    <a:gd name="connsiteX127" fmla="*/ 531115 w 4280186"/>
                    <a:gd name="connsiteY127" fmla="*/ 3722914 h 4587898"/>
                    <a:gd name="connsiteX128" fmla="*/ 557241 w 4280186"/>
                    <a:gd name="connsiteY128" fmla="*/ 3683725 h 4587898"/>
                    <a:gd name="connsiteX129" fmla="*/ 570304 w 4280186"/>
                    <a:gd name="connsiteY129" fmla="*/ 3644537 h 4587898"/>
                    <a:gd name="connsiteX130" fmla="*/ 622555 w 4280186"/>
                    <a:gd name="connsiteY130" fmla="*/ 3566160 h 4587898"/>
                    <a:gd name="connsiteX131" fmla="*/ 648681 w 4280186"/>
                    <a:gd name="connsiteY131" fmla="*/ 3526971 h 4587898"/>
                    <a:gd name="connsiteX132" fmla="*/ 687869 w 4280186"/>
                    <a:gd name="connsiteY132" fmla="*/ 3500845 h 4587898"/>
                    <a:gd name="connsiteX133" fmla="*/ 740121 w 4280186"/>
                    <a:gd name="connsiteY133" fmla="*/ 3435531 h 4587898"/>
                    <a:gd name="connsiteX134" fmla="*/ 779309 w 4280186"/>
                    <a:gd name="connsiteY134" fmla="*/ 3448594 h 4587898"/>
                    <a:gd name="connsiteX135" fmla="*/ 805435 w 4280186"/>
                    <a:gd name="connsiteY135" fmla="*/ 3487783 h 4587898"/>
                    <a:gd name="connsiteX136" fmla="*/ 844624 w 4280186"/>
                    <a:gd name="connsiteY136" fmla="*/ 3526971 h 4587898"/>
                    <a:gd name="connsiteX137" fmla="*/ 870749 w 4280186"/>
                    <a:gd name="connsiteY137" fmla="*/ 3605348 h 4587898"/>
                    <a:gd name="connsiteX138" fmla="*/ 896875 w 4280186"/>
                    <a:gd name="connsiteY138" fmla="*/ 3644537 h 4587898"/>
                    <a:gd name="connsiteX139" fmla="*/ 936064 w 4280186"/>
                    <a:gd name="connsiteY139" fmla="*/ 3775165 h 4587898"/>
                    <a:gd name="connsiteX140" fmla="*/ 949127 w 4280186"/>
                    <a:gd name="connsiteY140" fmla="*/ 3814354 h 4587898"/>
                    <a:gd name="connsiteX141" fmla="*/ 962189 w 4280186"/>
                    <a:gd name="connsiteY141" fmla="*/ 3879668 h 4587898"/>
                    <a:gd name="connsiteX142" fmla="*/ 975252 w 4280186"/>
                    <a:gd name="connsiteY142" fmla="*/ 3931920 h 4587898"/>
                    <a:gd name="connsiteX143" fmla="*/ 1001378 w 4280186"/>
                    <a:gd name="connsiteY143" fmla="*/ 4049485 h 4587898"/>
                    <a:gd name="connsiteX144" fmla="*/ 1014441 w 4280186"/>
                    <a:gd name="connsiteY144" fmla="*/ 4180114 h 4587898"/>
                    <a:gd name="connsiteX145" fmla="*/ 3222064 w 4280186"/>
                    <a:gd name="connsiteY145" fmla="*/ 4284617 h 4587898"/>
                    <a:gd name="connsiteX146" fmla="*/ 3222064 w 4280186"/>
                    <a:gd name="connsiteY146" fmla="*/ 3971108 h 4587898"/>
                    <a:gd name="connsiteX147" fmla="*/ 3195938 w 4280186"/>
                    <a:gd name="connsiteY147" fmla="*/ 3892731 h 4587898"/>
                    <a:gd name="connsiteX148" fmla="*/ 3143687 w 4280186"/>
                    <a:gd name="connsiteY148" fmla="*/ 3814354 h 4587898"/>
                    <a:gd name="connsiteX149" fmla="*/ 3091435 w 4280186"/>
                    <a:gd name="connsiteY149" fmla="*/ 3735977 h 4587898"/>
                    <a:gd name="connsiteX150" fmla="*/ 3052247 w 4280186"/>
                    <a:gd name="connsiteY150" fmla="*/ 3709851 h 4587898"/>
                    <a:gd name="connsiteX151" fmla="*/ 2986932 w 4280186"/>
                    <a:gd name="connsiteY151" fmla="*/ 3644537 h 4587898"/>
                    <a:gd name="connsiteX152" fmla="*/ 2908555 w 4280186"/>
                    <a:gd name="connsiteY152" fmla="*/ 3579223 h 4587898"/>
                    <a:gd name="connsiteX153" fmla="*/ 2869367 w 4280186"/>
                    <a:gd name="connsiteY153" fmla="*/ 3540034 h 4587898"/>
                    <a:gd name="connsiteX154" fmla="*/ 2817115 w 4280186"/>
                    <a:gd name="connsiteY154" fmla="*/ 3500845 h 4587898"/>
                    <a:gd name="connsiteX155" fmla="*/ 2738738 w 4280186"/>
                    <a:gd name="connsiteY155" fmla="*/ 3448594 h 4587898"/>
                    <a:gd name="connsiteX156" fmla="*/ 2699549 w 4280186"/>
                    <a:gd name="connsiteY156" fmla="*/ 3422468 h 4587898"/>
                    <a:gd name="connsiteX157" fmla="*/ 2660361 w 4280186"/>
                    <a:gd name="connsiteY157" fmla="*/ 3396343 h 4587898"/>
                    <a:gd name="connsiteX158" fmla="*/ 2621172 w 4280186"/>
                    <a:gd name="connsiteY158" fmla="*/ 3370217 h 4587898"/>
                    <a:gd name="connsiteX159" fmla="*/ 2581984 w 4280186"/>
                    <a:gd name="connsiteY159" fmla="*/ 3357154 h 4587898"/>
                    <a:gd name="connsiteX160" fmla="*/ 2503607 w 4280186"/>
                    <a:gd name="connsiteY160" fmla="*/ 3304903 h 4587898"/>
                    <a:gd name="connsiteX161" fmla="*/ 2464418 w 4280186"/>
                    <a:gd name="connsiteY161" fmla="*/ 3278777 h 4587898"/>
                    <a:gd name="connsiteX162" fmla="*/ 2425229 w 4280186"/>
                    <a:gd name="connsiteY162" fmla="*/ 3265714 h 4587898"/>
                    <a:gd name="connsiteX163" fmla="*/ 2386041 w 4280186"/>
                    <a:gd name="connsiteY163" fmla="*/ 3239588 h 4587898"/>
                    <a:gd name="connsiteX164" fmla="*/ 2307664 w 4280186"/>
                    <a:gd name="connsiteY164" fmla="*/ 3213463 h 4587898"/>
                    <a:gd name="connsiteX165" fmla="*/ 2268475 w 4280186"/>
                    <a:gd name="connsiteY165" fmla="*/ 3187337 h 4587898"/>
                    <a:gd name="connsiteX166" fmla="*/ 2229287 w 4280186"/>
                    <a:gd name="connsiteY166" fmla="*/ 3174274 h 4587898"/>
                    <a:gd name="connsiteX167" fmla="*/ 2111721 w 4280186"/>
                    <a:gd name="connsiteY167" fmla="*/ 3095897 h 4587898"/>
                    <a:gd name="connsiteX168" fmla="*/ 2072532 w 4280186"/>
                    <a:gd name="connsiteY168" fmla="*/ 3069771 h 4587898"/>
                    <a:gd name="connsiteX169" fmla="*/ 2033344 w 4280186"/>
                    <a:gd name="connsiteY169" fmla="*/ 3030583 h 4587898"/>
                    <a:gd name="connsiteX170" fmla="*/ 1954967 w 4280186"/>
                    <a:gd name="connsiteY170" fmla="*/ 2978331 h 4587898"/>
                    <a:gd name="connsiteX171" fmla="*/ 1915778 w 4280186"/>
                    <a:gd name="connsiteY171" fmla="*/ 2952205 h 4587898"/>
                    <a:gd name="connsiteX172" fmla="*/ 1889652 w 4280186"/>
                    <a:gd name="connsiteY172" fmla="*/ 2913017 h 4587898"/>
                    <a:gd name="connsiteX173" fmla="*/ 1811275 w 4280186"/>
                    <a:gd name="connsiteY173" fmla="*/ 2847703 h 4587898"/>
                    <a:gd name="connsiteX174" fmla="*/ 1745961 w 4280186"/>
                    <a:gd name="connsiteY174" fmla="*/ 2782388 h 4587898"/>
                    <a:gd name="connsiteX175" fmla="*/ 1732898 w 4280186"/>
                    <a:gd name="connsiteY175" fmla="*/ 2743200 h 4587898"/>
                    <a:gd name="connsiteX176" fmla="*/ 1706772 w 4280186"/>
                    <a:gd name="connsiteY176" fmla="*/ 2704011 h 4587898"/>
                    <a:gd name="connsiteX177" fmla="*/ 1654521 w 4280186"/>
                    <a:gd name="connsiteY177" fmla="*/ 2560320 h 4587898"/>
                    <a:gd name="connsiteX178" fmla="*/ 1641458 w 4280186"/>
                    <a:gd name="connsiteY178" fmla="*/ 2521131 h 4587898"/>
                    <a:gd name="connsiteX179" fmla="*/ 1654521 w 4280186"/>
                    <a:gd name="connsiteY179" fmla="*/ 2181497 h 4587898"/>
                    <a:gd name="connsiteX180" fmla="*/ 1680647 w 4280186"/>
                    <a:gd name="connsiteY180" fmla="*/ 2142308 h 4587898"/>
                    <a:gd name="connsiteX181" fmla="*/ 1759024 w 4280186"/>
                    <a:gd name="connsiteY181" fmla="*/ 2063931 h 4587898"/>
                    <a:gd name="connsiteX182" fmla="*/ 1837401 w 4280186"/>
                    <a:gd name="connsiteY182" fmla="*/ 2024743 h 4587898"/>
                    <a:gd name="connsiteX183" fmla="*/ 1876589 w 4280186"/>
                    <a:gd name="connsiteY183" fmla="*/ 2011680 h 4587898"/>
                    <a:gd name="connsiteX184" fmla="*/ 1954967 w 4280186"/>
                    <a:gd name="connsiteY184" fmla="*/ 1959428 h 4587898"/>
                    <a:gd name="connsiteX185" fmla="*/ 1994155 w 4280186"/>
                    <a:gd name="connsiteY185" fmla="*/ 1920240 h 4587898"/>
                    <a:gd name="connsiteX186" fmla="*/ 2033344 w 4280186"/>
                    <a:gd name="connsiteY186" fmla="*/ 1907177 h 4587898"/>
                    <a:gd name="connsiteX187" fmla="*/ 2163972 w 4280186"/>
                    <a:gd name="connsiteY187" fmla="*/ 1881051 h 4587898"/>
                    <a:gd name="connsiteX188" fmla="*/ 2229287 w 4280186"/>
                    <a:gd name="connsiteY188" fmla="*/ 1959428 h 4587898"/>
                    <a:gd name="connsiteX189" fmla="*/ 2281538 w 4280186"/>
                    <a:gd name="connsiteY189" fmla="*/ 2037805 h 4587898"/>
                    <a:gd name="connsiteX190" fmla="*/ 2386041 w 4280186"/>
                    <a:gd name="connsiteY190" fmla="*/ 2194560 h 4587898"/>
                    <a:gd name="connsiteX191" fmla="*/ 2412167 w 4280186"/>
                    <a:gd name="connsiteY191" fmla="*/ 2233748 h 4587898"/>
                    <a:gd name="connsiteX192" fmla="*/ 2438292 w 4280186"/>
                    <a:gd name="connsiteY192" fmla="*/ 2272937 h 4587898"/>
                    <a:gd name="connsiteX193" fmla="*/ 2477481 w 4280186"/>
                    <a:gd name="connsiteY193" fmla="*/ 2312125 h 4587898"/>
                    <a:gd name="connsiteX194" fmla="*/ 2529732 w 4280186"/>
                    <a:gd name="connsiteY194" fmla="*/ 2390503 h 4587898"/>
                    <a:gd name="connsiteX195" fmla="*/ 2542795 w 4280186"/>
                    <a:gd name="connsiteY195" fmla="*/ 2429691 h 4587898"/>
                    <a:gd name="connsiteX196" fmla="*/ 2608109 w 4280186"/>
                    <a:gd name="connsiteY196" fmla="*/ 2495005 h 4587898"/>
                    <a:gd name="connsiteX197" fmla="*/ 2647298 w 4280186"/>
                    <a:gd name="connsiteY197" fmla="*/ 2573383 h 4587898"/>
                    <a:gd name="connsiteX198" fmla="*/ 2686487 w 4280186"/>
                    <a:gd name="connsiteY198" fmla="*/ 2599508 h 4587898"/>
                    <a:gd name="connsiteX199" fmla="*/ 2751801 w 4280186"/>
                    <a:gd name="connsiteY199" fmla="*/ 2677885 h 4587898"/>
                    <a:gd name="connsiteX200" fmla="*/ 2777927 w 4280186"/>
                    <a:gd name="connsiteY200" fmla="*/ 2717074 h 4587898"/>
                    <a:gd name="connsiteX201" fmla="*/ 2817115 w 4280186"/>
                    <a:gd name="connsiteY201" fmla="*/ 2730137 h 4587898"/>
                    <a:gd name="connsiteX202" fmla="*/ 2882429 w 4280186"/>
                    <a:gd name="connsiteY202" fmla="*/ 2795451 h 4587898"/>
                    <a:gd name="connsiteX203" fmla="*/ 2921618 w 4280186"/>
                    <a:gd name="connsiteY203" fmla="*/ 2834640 h 4587898"/>
                    <a:gd name="connsiteX204" fmla="*/ 2960807 w 4280186"/>
                    <a:gd name="connsiteY204" fmla="*/ 2847703 h 4587898"/>
                    <a:gd name="connsiteX205" fmla="*/ 3039184 w 4280186"/>
                    <a:gd name="connsiteY205" fmla="*/ 2886891 h 4587898"/>
                    <a:gd name="connsiteX206" fmla="*/ 3326567 w 4280186"/>
                    <a:gd name="connsiteY206" fmla="*/ 2873828 h 4587898"/>
                    <a:gd name="connsiteX207" fmla="*/ 3404944 w 4280186"/>
                    <a:gd name="connsiteY207" fmla="*/ 2821577 h 4587898"/>
                    <a:gd name="connsiteX208" fmla="*/ 3391881 w 4280186"/>
                    <a:gd name="connsiteY208" fmla="*/ 2782388 h 4587898"/>
                    <a:gd name="connsiteX209" fmla="*/ 3300441 w 4280186"/>
                    <a:gd name="connsiteY209" fmla="*/ 2756263 h 4587898"/>
                    <a:gd name="connsiteX210" fmla="*/ 3195938 w 4280186"/>
                    <a:gd name="connsiteY210" fmla="*/ 2743200 h 4587898"/>
                    <a:gd name="connsiteX211" fmla="*/ 3130624 w 4280186"/>
                    <a:gd name="connsiteY211" fmla="*/ 2730137 h 4587898"/>
                    <a:gd name="connsiteX212" fmla="*/ 3195938 w 4280186"/>
                    <a:gd name="connsiteY212" fmla="*/ 2664823 h 4587898"/>
                    <a:gd name="connsiteX213" fmla="*/ 3156749 w 4280186"/>
                    <a:gd name="connsiteY213" fmla="*/ 2638697 h 4587898"/>
                    <a:gd name="connsiteX214" fmla="*/ 3065309 w 4280186"/>
                    <a:gd name="connsiteY214" fmla="*/ 2612571 h 4587898"/>
                    <a:gd name="connsiteX215" fmla="*/ 2986932 w 4280186"/>
                    <a:gd name="connsiteY215" fmla="*/ 2586445 h 4587898"/>
                    <a:gd name="connsiteX216" fmla="*/ 2947744 w 4280186"/>
                    <a:gd name="connsiteY216" fmla="*/ 2573383 h 4587898"/>
                    <a:gd name="connsiteX217" fmla="*/ 2895492 w 4280186"/>
                    <a:gd name="connsiteY217" fmla="*/ 2560320 h 4587898"/>
                    <a:gd name="connsiteX218" fmla="*/ 2817115 w 4280186"/>
                    <a:gd name="connsiteY218" fmla="*/ 2534194 h 4587898"/>
                    <a:gd name="connsiteX219" fmla="*/ 2777927 w 4280186"/>
                    <a:gd name="connsiteY219" fmla="*/ 2508068 h 4587898"/>
                    <a:gd name="connsiteX220" fmla="*/ 2751801 w 4280186"/>
                    <a:gd name="connsiteY220" fmla="*/ 2468880 h 4587898"/>
                    <a:gd name="connsiteX221" fmla="*/ 2699549 w 4280186"/>
                    <a:gd name="connsiteY221" fmla="*/ 2442754 h 4587898"/>
                    <a:gd name="connsiteX222" fmla="*/ 2647298 w 4280186"/>
                    <a:gd name="connsiteY222" fmla="*/ 2377440 h 4587898"/>
                    <a:gd name="connsiteX223" fmla="*/ 2634235 w 4280186"/>
                    <a:gd name="connsiteY223" fmla="*/ 2338251 h 4587898"/>
                    <a:gd name="connsiteX224" fmla="*/ 2673424 w 4280186"/>
                    <a:gd name="connsiteY224" fmla="*/ 2351314 h 4587898"/>
                    <a:gd name="connsiteX225" fmla="*/ 2777927 w 4280186"/>
                    <a:gd name="connsiteY225" fmla="*/ 2364377 h 4587898"/>
                    <a:gd name="connsiteX226" fmla="*/ 2921618 w 4280186"/>
                    <a:gd name="connsiteY226" fmla="*/ 2351314 h 4587898"/>
                    <a:gd name="connsiteX227" fmla="*/ 2895492 w 4280186"/>
                    <a:gd name="connsiteY227" fmla="*/ 2312125 h 4587898"/>
                    <a:gd name="connsiteX228" fmla="*/ 2856304 w 4280186"/>
                    <a:gd name="connsiteY228" fmla="*/ 2299063 h 4587898"/>
                    <a:gd name="connsiteX229" fmla="*/ 2777927 w 4280186"/>
                    <a:gd name="connsiteY229" fmla="*/ 2259874 h 4587898"/>
                    <a:gd name="connsiteX230" fmla="*/ 2725675 w 4280186"/>
                    <a:gd name="connsiteY230" fmla="*/ 2233748 h 4587898"/>
                    <a:gd name="connsiteX231" fmla="*/ 2647298 w 4280186"/>
                    <a:gd name="connsiteY231" fmla="*/ 2207623 h 4587898"/>
                    <a:gd name="connsiteX232" fmla="*/ 2608109 w 4280186"/>
                    <a:gd name="connsiteY232" fmla="*/ 2168434 h 4587898"/>
                    <a:gd name="connsiteX233" fmla="*/ 2568921 w 4280186"/>
                    <a:gd name="connsiteY233" fmla="*/ 2142308 h 4587898"/>
                    <a:gd name="connsiteX234" fmla="*/ 2542795 w 4280186"/>
                    <a:gd name="connsiteY234" fmla="*/ 2063931 h 4587898"/>
                    <a:gd name="connsiteX235" fmla="*/ 2516669 w 4280186"/>
                    <a:gd name="connsiteY235" fmla="*/ 1985554 h 4587898"/>
                    <a:gd name="connsiteX236" fmla="*/ 2503607 w 4280186"/>
                    <a:gd name="connsiteY236" fmla="*/ 1946365 h 4587898"/>
                    <a:gd name="connsiteX237" fmla="*/ 2490544 w 4280186"/>
                    <a:gd name="connsiteY237" fmla="*/ 1815737 h 4587898"/>
                    <a:gd name="connsiteX238" fmla="*/ 2503607 w 4280186"/>
                    <a:gd name="connsiteY238" fmla="*/ 1750423 h 4587898"/>
                    <a:gd name="connsiteX239" fmla="*/ 2555858 w 4280186"/>
                    <a:gd name="connsiteY239" fmla="*/ 1828800 h 4587898"/>
                    <a:gd name="connsiteX240" fmla="*/ 2595047 w 4280186"/>
                    <a:gd name="connsiteY240" fmla="*/ 1867988 h 4587898"/>
                    <a:gd name="connsiteX241" fmla="*/ 2673424 w 4280186"/>
                    <a:gd name="connsiteY241" fmla="*/ 1920240 h 4587898"/>
                    <a:gd name="connsiteX242" fmla="*/ 2699549 w 4280186"/>
                    <a:gd name="connsiteY242" fmla="*/ 1959428 h 4587898"/>
                    <a:gd name="connsiteX243" fmla="*/ 2738738 w 4280186"/>
                    <a:gd name="connsiteY243" fmla="*/ 1972491 h 4587898"/>
                    <a:gd name="connsiteX244" fmla="*/ 2817115 w 4280186"/>
                    <a:gd name="connsiteY244" fmla="*/ 2024743 h 4587898"/>
                    <a:gd name="connsiteX245" fmla="*/ 2895492 w 4280186"/>
                    <a:gd name="connsiteY245" fmla="*/ 2090057 h 4587898"/>
                    <a:gd name="connsiteX246" fmla="*/ 2921618 w 4280186"/>
                    <a:gd name="connsiteY246" fmla="*/ 2129245 h 4587898"/>
                    <a:gd name="connsiteX247" fmla="*/ 2999995 w 4280186"/>
                    <a:gd name="connsiteY247" fmla="*/ 2155371 h 4587898"/>
                    <a:gd name="connsiteX248" fmla="*/ 3026121 w 4280186"/>
                    <a:gd name="connsiteY248" fmla="*/ 2194560 h 4587898"/>
                    <a:gd name="connsiteX249" fmla="*/ 3104498 w 4280186"/>
                    <a:gd name="connsiteY249" fmla="*/ 2246811 h 4587898"/>
                    <a:gd name="connsiteX250" fmla="*/ 3169812 w 4280186"/>
                    <a:gd name="connsiteY250" fmla="*/ 2312125 h 4587898"/>
                    <a:gd name="connsiteX251" fmla="*/ 3195938 w 4280186"/>
                    <a:gd name="connsiteY251" fmla="*/ 2351314 h 4587898"/>
                    <a:gd name="connsiteX252" fmla="*/ 3274315 w 4280186"/>
                    <a:gd name="connsiteY252" fmla="*/ 2403565 h 4587898"/>
                    <a:gd name="connsiteX253" fmla="*/ 3300441 w 4280186"/>
                    <a:gd name="connsiteY253" fmla="*/ 2442754 h 4587898"/>
                    <a:gd name="connsiteX254" fmla="*/ 3378818 w 4280186"/>
                    <a:gd name="connsiteY254" fmla="*/ 2481943 h 4587898"/>
                    <a:gd name="connsiteX255" fmla="*/ 3404944 w 4280186"/>
                    <a:gd name="connsiteY255" fmla="*/ 2521131 h 4587898"/>
                    <a:gd name="connsiteX256" fmla="*/ 3444132 w 4280186"/>
                    <a:gd name="connsiteY256" fmla="*/ 2534194 h 4587898"/>
                    <a:gd name="connsiteX257" fmla="*/ 3483321 w 4280186"/>
                    <a:gd name="connsiteY257" fmla="*/ 2560320 h 4587898"/>
                    <a:gd name="connsiteX258" fmla="*/ 3522509 w 4280186"/>
                    <a:gd name="connsiteY258" fmla="*/ 2573383 h 4587898"/>
                    <a:gd name="connsiteX259" fmla="*/ 3666201 w 4280186"/>
                    <a:gd name="connsiteY259" fmla="*/ 2599508 h 4587898"/>
                    <a:gd name="connsiteX260" fmla="*/ 3705389 w 4280186"/>
                    <a:gd name="connsiteY260" fmla="*/ 2612571 h 4587898"/>
                    <a:gd name="connsiteX261" fmla="*/ 3783767 w 4280186"/>
                    <a:gd name="connsiteY261" fmla="*/ 2625634 h 4587898"/>
                    <a:gd name="connsiteX262" fmla="*/ 3849081 w 4280186"/>
                    <a:gd name="connsiteY262" fmla="*/ 2638697 h 4587898"/>
                    <a:gd name="connsiteX263" fmla="*/ 3927458 w 4280186"/>
                    <a:gd name="connsiteY263" fmla="*/ 2704011 h 4587898"/>
                    <a:gd name="connsiteX264" fmla="*/ 3966647 w 4280186"/>
                    <a:gd name="connsiteY264" fmla="*/ 2730137 h 4587898"/>
                    <a:gd name="connsiteX265" fmla="*/ 4031961 w 4280186"/>
                    <a:gd name="connsiteY265" fmla="*/ 2795451 h 4587898"/>
                    <a:gd name="connsiteX266" fmla="*/ 4045024 w 4280186"/>
                    <a:gd name="connsiteY266" fmla="*/ 2756263 h 4587898"/>
                    <a:gd name="connsiteX267" fmla="*/ 4031961 w 4280186"/>
                    <a:gd name="connsiteY267" fmla="*/ 2717074 h 4587898"/>
                    <a:gd name="connsiteX268" fmla="*/ 3953584 w 4280186"/>
                    <a:gd name="connsiteY268" fmla="*/ 2664823 h 4587898"/>
                    <a:gd name="connsiteX269" fmla="*/ 3914395 w 4280186"/>
                    <a:gd name="connsiteY269" fmla="*/ 2638697 h 4587898"/>
                    <a:gd name="connsiteX270" fmla="*/ 3875207 w 4280186"/>
                    <a:gd name="connsiteY270" fmla="*/ 2612571 h 4587898"/>
                    <a:gd name="connsiteX271" fmla="*/ 3836018 w 4280186"/>
                    <a:gd name="connsiteY271" fmla="*/ 2599508 h 4587898"/>
                    <a:gd name="connsiteX272" fmla="*/ 3992772 w 4280186"/>
                    <a:gd name="connsiteY272" fmla="*/ 2612571 h 4587898"/>
                    <a:gd name="connsiteX273" fmla="*/ 4071149 w 4280186"/>
                    <a:gd name="connsiteY273" fmla="*/ 2638697 h 4587898"/>
                    <a:gd name="connsiteX274" fmla="*/ 4110338 w 4280186"/>
                    <a:gd name="connsiteY274" fmla="*/ 2651760 h 4587898"/>
                    <a:gd name="connsiteX275" fmla="*/ 4018898 w 4280186"/>
                    <a:gd name="connsiteY275" fmla="*/ 2560320 h 4587898"/>
                    <a:gd name="connsiteX276" fmla="*/ 3836018 w 4280186"/>
                    <a:gd name="connsiteY276" fmla="*/ 2508068 h 4587898"/>
                    <a:gd name="connsiteX277" fmla="*/ 3522509 w 4280186"/>
                    <a:gd name="connsiteY277" fmla="*/ 2495005 h 4587898"/>
                    <a:gd name="connsiteX278" fmla="*/ 3065309 w 4280186"/>
                    <a:gd name="connsiteY278" fmla="*/ 2194560 h 4587898"/>
                    <a:gd name="connsiteX279" fmla="*/ 3026121 w 4280186"/>
                    <a:gd name="connsiteY279" fmla="*/ 2155371 h 4587898"/>
                    <a:gd name="connsiteX280" fmla="*/ 2999995 w 4280186"/>
                    <a:gd name="connsiteY280" fmla="*/ 2116183 h 4587898"/>
                    <a:gd name="connsiteX281" fmla="*/ 2960807 w 4280186"/>
                    <a:gd name="connsiteY281" fmla="*/ 2090057 h 4587898"/>
                    <a:gd name="connsiteX282" fmla="*/ 2895492 w 4280186"/>
                    <a:gd name="connsiteY282" fmla="*/ 2024743 h 4587898"/>
                    <a:gd name="connsiteX283" fmla="*/ 2817115 w 4280186"/>
                    <a:gd name="connsiteY283" fmla="*/ 1959428 h 4587898"/>
                    <a:gd name="connsiteX284" fmla="*/ 2725675 w 4280186"/>
                    <a:gd name="connsiteY284" fmla="*/ 1854925 h 4587898"/>
                    <a:gd name="connsiteX285" fmla="*/ 2673424 w 4280186"/>
                    <a:gd name="connsiteY285" fmla="*/ 1776548 h 4587898"/>
                    <a:gd name="connsiteX286" fmla="*/ 2660361 w 4280186"/>
                    <a:gd name="connsiteY286" fmla="*/ 1737360 h 4587898"/>
                    <a:gd name="connsiteX287" fmla="*/ 2804052 w 4280186"/>
                    <a:gd name="connsiteY287" fmla="*/ 1750423 h 4587898"/>
                    <a:gd name="connsiteX288" fmla="*/ 2856304 w 4280186"/>
                    <a:gd name="connsiteY288" fmla="*/ 1763485 h 4587898"/>
                    <a:gd name="connsiteX289" fmla="*/ 2947744 w 4280186"/>
                    <a:gd name="connsiteY289" fmla="*/ 1815737 h 4587898"/>
                    <a:gd name="connsiteX290" fmla="*/ 2986932 w 4280186"/>
                    <a:gd name="connsiteY290" fmla="*/ 1828800 h 4587898"/>
                    <a:gd name="connsiteX291" fmla="*/ 3013058 w 4280186"/>
                    <a:gd name="connsiteY291" fmla="*/ 1867988 h 4587898"/>
                    <a:gd name="connsiteX292" fmla="*/ 3039184 w 4280186"/>
                    <a:gd name="connsiteY292" fmla="*/ 1946365 h 4587898"/>
                    <a:gd name="connsiteX293" fmla="*/ 3065309 w 4280186"/>
                    <a:gd name="connsiteY293" fmla="*/ 1907177 h 4587898"/>
                    <a:gd name="connsiteX294" fmla="*/ 3091435 w 4280186"/>
                    <a:gd name="connsiteY294" fmla="*/ 1724297 h 4587898"/>
                    <a:gd name="connsiteX295" fmla="*/ 3156749 w 4280186"/>
                    <a:gd name="connsiteY295" fmla="*/ 1789611 h 4587898"/>
                    <a:gd name="connsiteX296" fmla="*/ 3195938 w 4280186"/>
                    <a:gd name="connsiteY296" fmla="*/ 1828800 h 4587898"/>
                    <a:gd name="connsiteX297" fmla="*/ 3274315 w 4280186"/>
                    <a:gd name="connsiteY297" fmla="*/ 1881051 h 4587898"/>
                    <a:gd name="connsiteX298" fmla="*/ 3300441 w 4280186"/>
                    <a:gd name="connsiteY298" fmla="*/ 1920240 h 4587898"/>
                    <a:gd name="connsiteX299" fmla="*/ 3339629 w 4280186"/>
                    <a:gd name="connsiteY299" fmla="*/ 1933303 h 4587898"/>
                    <a:gd name="connsiteX300" fmla="*/ 3352692 w 4280186"/>
                    <a:gd name="connsiteY300" fmla="*/ 1972491 h 4587898"/>
                    <a:gd name="connsiteX301" fmla="*/ 3404944 w 4280186"/>
                    <a:gd name="connsiteY301" fmla="*/ 2050868 h 4587898"/>
                    <a:gd name="connsiteX302" fmla="*/ 3444132 w 4280186"/>
                    <a:gd name="connsiteY302" fmla="*/ 2024743 h 4587898"/>
                    <a:gd name="connsiteX303" fmla="*/ 3457195 w 4280186"/>
                    <a:gd name="connsiteY303" fmla="*/ 1985554 h 4587898"/>
                    <a:gd name="connsiteX304" fmla="*/ 3483321 w 4280186"/>
                    <a:gd name="connsiteY304" fmla="*/ 1815737 h 4587898"/>
                    <a:gd name="connsiteX305" fmla="*/ 3561698 w 4280186"/>
                    <a:gd name="connsiteY305" fmla="*/ 1894114 h 4587898"/>
                    <a:gd name="connsiteX306" fmla="*/ 3640075 w 4280186"/>
                    <a:gd name="connsiteY306" fmla="*/ 1946365 h 4587898"/>
                    <a:gd name="connsiteX307" fmla="*/ 3757641 w 4280186"/>
                    <a:gd name="connsiteY307" fmla="*/ 2050868 h 4587898"/>
                    <a:gd name="connsiteX308" fmla="*/ 3770704 w 4280186"/>
                    <a:gd name="connsiteY308" fmla="*/ 2090057 h 4587898"/>
                    <a:gd name="connsiteX309" fmla="*/ 3809892 w 4280186"/>
                    <a:gd name="connsiteY309" fmla="*/ 2168434 h 4587898"/>
                    <a:gd name="connsiteX310" fmla="*/ 3822955 w 4280186"/>
                    <a:gd name="connsiteY310" fmla="*/ 2129245 h 4587898"/>
                    <a:gd name="connsiteX311" fmla="*/ 3836018 w 4280186"/>
                    <a:gd name="connsiteY311" fmla="*/ 1907177 h 4587898"/>
                    <a:gd name="connsiteX312" fmla="*/ 3875207 w 4280186"/>
                    <a:gd name="connsiteY312" fmla="*/ 1946365 h 4587898"/>
                    <a:gd name="connsiteX313" fmla="*/ 3914395 w 4280186"/>
                    <a:gd name="connsiteY313" fmla="*/ 1972491 h 4587898"/>
                    <a:gd name="connsiteX314" fmla="*/ 4005835 w 4280186"/>
                    <a:gd name="connsiteY314" fmla="*/ 2090057 h 4587898"/>
                    <a:gd name="connsiteX315" fmla="*/ 4031961 w 4280186"/>
                    <a:gd name="connsiteY315" fmla="*/ 2129245 h 4587898"/>
                    <a:gd name="connsiteX316" fmla="*/ 4071149 w 4280186"/>
                    <a:gd name="connsiteY316" fmla="*/ 2168434 h 4587898"/>
                    <a:gd name="connsiteX317" fmla="*/ 4084212 w 4280186"/>
                    <a:gd name="connsiteY317" fmla="*/ 2050868 h 4587898"/>
                    <a:gd name="connsiteX318" fmla="*/ 4149527 w 4280186"/>
                    <a:gd name="connsiteY318" fmla="*/ 2076994 h 4587898"/>
                    <a:gd name="connsiteX319" fmla="*/ 4227904 w 4280186"/>
                    <a:gd name="connsiteY319" fmla="*/ 2129245 h 4587898"/>
                    <a:gd name="connsiteX320" fmla="*/ 4280155 w 4280186"/>
                    <a:gd name="connsiteY320" fmla="*/ 2207623 h 4587898"/>
                    <a:gd name="connsiteX321" fmla="*/ 4254029 w 4280186"/>
                    <a:gd name="connsiteY321" fmla="*/ 1828800 h 4587898"/>
                    <a:gd name="connsiteX322" fmla="*/ 4240967 w 4280186"/>
                    <a:gd name="connsiteY322" fmla="*/ 1789611 h 4587898"/>
                    <a:gd name="connsiteX323" fmla="*/ 4188715 w 4280186"/>
                    <a:gd name="connsiteY323" fmla="*/ 1711234 h 4587898"/>
                    <a:gd name="connsiteX324" fmla="*/ 4110338 w 4280186"/>
                    <a:gd name="connsiteY324" fmla="*/ 1658983 h 4587898"/>
                    <a:gd name="connsiteX325" fmla="*/ 4071149 w 4280186"/>
                    <a:gd name="connsiteY325" fmla="*/ 1632857 h 4587898"/>
                    <a:gd name="connsiteX326" fmla="*/ 4031961 w 4280186"/>
                    <a:gd name="connsiteY326" fmla="*/ 1606731 h 4587898"/>
                    <a:gd name="connsiteX327" fmla="*/ 3992772 w 4280186"/>
                    <a:gd name="connsiteY327" fmla="*/ 1593668 h 4587898"/>
                    <a:gd name="connsiteX328" fmla="*/ 3888269 w 4280186"/>
                    <a:gd name="connsiteY328" fmla="*/ 1528354 h 4587898"/>
                    <a:gd name="connsiteX329" fmla="*/ 3809892 w 4280186"/>
                    <a:gd name="connsiteY329" fmla="*/ 1502228 h 4587898"/>
                    <a:gd name="connsiteX330" fmla="*/ 3770704 w 4280186"/>
                    <a:gd name="connsiteY330" fmla="*/ 1476103 h 4587898"/>
                    <a:gd name="connsiteX331" fmla="*/ 3679264 w 4280186"/>
                    <a:gd name="connsiteY331" fmla="*/ 1449977 h 4587898"/>
                    <a:gd name="connsiteX332" fmla="*/ 3600887 w 4280186"/>
                    <a:gd name="connsiteY332" fmla="*/ 1423851 h 4587898"/>
                    <a:gd name="connsiteX333" fmla="*/ 3483321 w 4280186"/>
                    <a:gd name="connsiteY333" fmla="*/ 1397725 h 4587898"/>
                    <a:gd name="connsiteX334" fmla="*/ 3444132 w 4280186"/>
                    <a:gd name="connsiteY334" fmla="*/ 1123405 h 4587898"/>
                    <a:gd name="connsiteX335" fmla="*/ 3418007 w 4280186"/>
                    <a:gd name="connsiteY335" fmla="*/ 1084217 h 4587898"/>
                    <a:gd name="connsiteX336" fmla="*/ 3378818 w 4280186"/>
                    <a:gd name="connsiteY336" fmla="*/ 1005840 h 4587898"/>
                    <a:gd name="connsiteX337" fmla="*/ 3339629 w 4280186"/>
                    <a:gd name="connsiteY337" fmla="*/ 966651 h 4587898"/>
                    <a:gd name="connsiteX338" fmla="*/ 3313504 w 4280186"/>
                    <a:gd name="connsiteY338" fmla="*/ 927463 h 4587898"/>
                    <a:gd name="connsiteX339" fmla="*/ 3235127 w 4280186"/>
                    <a:gd name="connsiteY339" fmla="*/ 875211 h 4587898"/>
                    <a:gd name="connsiteX340" fmla="*/ 3195938 w 4280186"/>
                    <a:gd name="connsiteY340" fmla="*/ 849085 h 4587898"/>
                    <a:gd name="connsiteX341" fmla="*/ 3156749 w 4280186"/>
                    <a:gd name="connsiteY341" fmla="*/ 822960 h 4587898"/>
                    <a:gd name="connsiteX342" fmla="*/ 3091435 w 4280186"/>
                    <a:gd name="connsiteY342" fmla="*/ 770708 h 4587898"/>
                    <a:gd name="connsiteX343" fmla="*/ 3026121 w 4280186"/>
                    <a:gd name="connsiteY343" fmla="*/ 718457 h 4587898"/>
                    <a:gd name="connsiteX344" fmla="*/ 2960807 w 4280186"/>
                    <a:gd name="connsiteY344" fmla="*/ 666205 h 4587898"/>
                    <a:gd name="connsiteX345" fmla="*/ 2895492 w 4280186"/>
                    <a:gd name="connsiteY345" fmla="*/ 613954 h 4587898"/>
                    <a:gd name="connsiteX346" fmla="*/ 2817115 w 4280186"/>
                    <a:gd name="connsiteY346" fmla="*/ 561703 h 4587898"/>
                    <a:gd name="connsiteX347" fmla="*/ 2764864 w 4280186"/>
                    <a:gd name="connsiteY347" fmla="*/ 509451 h 4587898"/>
                    <a:gd name="connsiteX348" fmla="*/ 2699549 w 4280186"/>
                    <a:gd name="connsiteY348" fmla="*/ 457200 h 4587898"/>
                    <a:gd name="connsiteX349" fmla="*/ 2621172 w 4280186"/>
                    <a:gd name="connsiteY349" fmla="*/ 404948 h 4587898"/>
                    <a:gd name="connsiteX350" fmla="*/ 2581984 w 4280186"/>
                    <a:gd name="connsiteY350" fmla="*/ 378823 h 4587898"/>
                    <a:gd name="connsiteX351" fmla="*/ 2464418 w 4280186"/>
                    <a:gd name="connsiteY351" fmla="*/ 339634 h 4587898"/>
                    <a:gd name="connsiteX352" fmla="*/ 2359915 w 4280186"/>
                    <a:gd name="connsiteY352" fmla="*/ 313508 h 4587898"/>
                    <a:gd name="connsiteX353" fmla="*/ 2190098 w 4280186"/>
                    <a:gd name="connsiteY353" fmla="*/ 300445 h 4587898"/>
                    <a:gd name="connsiteX354" fmla="*/ 2020281 w 4280186"/>
                    <a:gd name="connsiteY354" fmla="*/ 274320 h 4587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Lst>
                  <a:rect l="l" t="t" r="r" b="b"/>
                  <a:pathLst>
                    <a:path w="4280186" h="4587898">
                      <a:moveTo>
                        <a:pt x="2020281" y="274320"/>
                      </a:moveTo>
                      <a:lnTo>
                        <a:pt x="2020281" y="274320"/>
                      </a:lnTo>
                      <a:lnTo>
                        <a:pt x="2477481" y="483325"/>
                      </a:lnTo>
                      <a:cubicBezTo>
                        <a:pt x="2491669" y="490046"/>
                        <a:pt x="2506862" y="497192"/>
                        <a:pt x="2516669" y="509451"/>
                      </a:cubicBezTo>
                      <a:cubicBezTo>
                        <a:pt x="2588774" y="599584"/>
                        <a:pt x="2456618" y="499899"/>
                        <a:pt x="2568921" y="574765"/>
                      </a:cubicBezTo>
                      <a:cubicBezTo>
                        <a:pt x="2575081" y="593244"/>
                        <a:pt x="2595047" y="649804"/>
                        <a:pt x="2595047" y="666205"/>
                      </a:cubicBezTo>
                      <a:cubicBezTo>
                        <a:pt x="2595047" y="701310"/>
                        <a:pt x="2588264" y="736169"/>
                        <a:pt x="2581984" y="770708"/>
                      </a:cubicBezTo>
                      <a:cubicBezTo>
                        <a:pt x="2579521" y="784256"/>
                        <a:pt x="2578658" y="800160"/>
                        <a:pt x="2568921" y="809897"/>
                      </a:cubicBezTo>
                      <a:cubicBezTo>
                        <a:pt x="2559184" y="819634"/>
                        <a:pt x="2542048" y="816802"/>
                        <a:pt x="2529732" y="822960"/>
                      </a:cubicBezTo>
                      <a:cubicBezTo>
                        <a:pt x="2428441" y="873605"/>
                        <a:pt x="2549859" y="829313"/>
                        <a:pt x="2451355" y="862148"/>
                      </a:cubicBezTo>
                      <a:cubicBezTo>
                        <a:pt x="2381686" y="857794"/>
                        <a:pt x="2311514" y="858516"/>
                        <a:pt x="2242349" y="849085"/>
                      </a:cubicBezTo>
                      <a:cubicBezTo>
                        <a:pt x="2215063" y="845364"/>
                        <a:pt x="2190098" y="831668"/>
                        <a:pt x="2163972" y="822960"/>
                      </a:cubicBezTo>
                      <a:cubicBezTo>
                        <a:pt x="2150909" y="818606"/>
                        <a:pt x="2136241" y="817535"/>
                        <a:pt x="2124784" y="809897"/>
                      </a:cubicBezTo>
                      <a:cubicBezTo>
                        <a:pt x="2111721" y="801188"/>
                        <a:pt x="2099637" y="790792"/>
                        <a:pt x="2085595" y="783771"/>
                      </a:cubicBezTo>
                      <a:cubicBezTo>
                        <a:pt x="2073279" y="777613"/>
                        <a:pt x="2058723" y="776866"/>
                        <a:pt x="2046407" y="770708"/>
                      </a:cubicBezTo>
                      <a:cubicBezTo>
                        <a:pt x="2032365" y="763687"/>
                        <a:pt x="2021564" y="750959"/>
                        <a:pt x="2007218" y="744583"/>
                      </a:cubicBezTo>
                      <a:cubicBezTo>
                        <a:pt x="1982053" y="733398"/>
                        <a:pt x="1951755" y="733733"/>
                        <a:pt x="1928841" y="718457"/>
                      </a:cubicBezTo>
                      <a:cubicBezTo>
                        <a:pt x="1915778" y="709748"/>
                        <a:pt x="1903999" y="698707"/>
                        <a:pt x="1889652" y="692331"/>
                      </a:cubicBezTo>
                      <a:cubicBezTo>
                        <a:pt x="1864487" y="681146"/>
                        <a:pt x="1837401" y="674913"/>
                        <a:pt x="1811275" y="666205"/>
                      </a:cubicBezTo>
                      <a:lnTo>
                        <a:pt x="1772087" y="653143"/>
                      </a:lnTo>
                      <a:cubicBezTo>
                        <a:pt x="1759024" y="644434"/>
                        <a:pt x="1747245" y="633393"/>
                        <a:pt x="1732898" y="627017"/>
                      </a:cubicBezTo>
                      <a:cubicBezTo>
                        <a:pt x="1707733" y="615832"/>
                        <a:pt x="1677435" y="616167"/>
                        <a:pt x="1654521" y="600891"/>
                      </a:cubicBezTo>
                      <a:lnTo>
                        <a:pt x="1576144" y="548640"/>
                      </a:lnTo>
                      <a:cubicBezTo>
                        <a:pt x="1563081" y="539931"/>
                        <a:pt x="1551849" y="527479"/>
                        <a:pt x="1536955" y="522514"/>
                      </a:cubicBezTo>
                      <a:cubicBezTo>
                        <a:pt x="1523892" y="518160"/>
                        <a:pt x="1509804" y="516138"/>
                        <a:pt x="1497767" y="509451"/>
                      </a:cubicBezTo>
                      <a:cubicBezTo>
                        <a:pt x="1470319" y="494202"/>
                        <a:pt x="1445515" y="474617"/>
                        <a:pt x="1419389" y="457200"/>
                      </a:cubicBezTo>
                      <a:cubicBezTo>
                        <a:pt x="1406326" y="448492"/>
                        <a:pt x="1395095" y="436039"/>
                        <a:pt x="1380201" y="431074"/>
                      </a:cubicBezTo>
                      <a:lnTo>
                        <a:pt x="1341012" y="418011"/>
                      </a:lnTo>
                      <a:cubicBezTo>
                        <a:pt x="1327949" y="409302"/>
                        <a:pt x="1312925" y="402986"/>
                        <a:pt x="1301824" y="391885"/>
                      </a:cubicBezTo>
                      <a:cubicBezTo>
                        <a:pt x="1290723" y="380784"/>
                        <a:pt x="1287957" y="362504"/>
                        <a:pt x="1275698" y="352697"/>
                      </a:cubicBezTo>
                      <a:cubicBezTo>
                        <a:pt x="1264946" y="344095"/>
                        <a:pt x="1249572" y="343988"/>
                        <a:pt x="1236509" y="339634"/>
                      </a:cubicBezTo>
                      <a:cubicBezTo>
                        <a:pt x="1227801" y="326571"/>
                        <a:pt x="1222643" y="310252"/>
                        <a:pt x="1210384" y="300445"/>
                      </a:cubicBezTo>
                      <a:cubicBezTo>
                        <a:pt x="1199632" y="291843"/>
                        <a:pt x="1183232" y="294070"/>
                        <a:pt x="1171195" y="287383"/>
                      </a:cubicBezTo>
                      <a:cubicBezTo>
                        <a:pt x="1143747" y="272134"/>
                        <a:pt x="1118944" y="252548"/>
                        <a:pt x="1092818" y="235131"/>
                      </a:cubicBezTo>
                      <a:lnTo>
                        <a:pt x="1053629" y="209005"/>
                      </a:lnTo>
                      <a:lnTo>
                        <a:pt x="1014441" y="182880"/>
                      </a:lnTo>
                      <a:cubicBezTo>
                        <a:pt x="939569" y="70572"/>
                        <a:pt x="1039263" y="202736"/>
                        <a:pt x="949127" y="130628"/>
                      </a:cubicBezTo>
                      <a:cubicBezTo>
                        <a:pt x="864719" y="63102"/>
                        <a:pt x="982313" y="111211"/>
                        <a:pt x="883812" y="78377"/>
                      </a:cubicBezTo>
                      <a:cubicBezTo>
                        <a:pt x="875931" y="66554"/>
                        <a:pt x="835264" y="0"/>
                        <a:pt x="818498" y="0"/>
                      </a:cubicBezTo>
                      <a:cubicBezTo>
                        <a:pt x="802799" y="0"/>
                        <a:pt x="801081" y="26125"/>
                        <a:pt x="792372" y="39188"/>
                      </a:cubicBezTo>
                      <a:cubicBezTo>
                        <a:pt x="796726" y="87085"/>
                        <a:pt x="798633" y="135269"/>
                        <a:pt x="805435" y="182880"/>
                      </a:cubicBezTo>
                      <a:cubicBezTo>
                        <a:pt x="811705" y="226772"/>
                        <a:pt x="848993" y="267810"/>
                        <a:pt x="870749" y="300445"/>
                      </a:cubicBezTo>
                      <a:cubicBezTo>
                        <a:pt x="935614" y="397743"/>
                        <a:pt x="852247" y="278243"/>
                        <a:pt x="936064" y="378823"/>
                      </a:cubicBezTo>
                      <a:cubicBezTo>
                        <a:pt x="969576" y="419038"/>
                        <a:pt x="981935" y="476844"/>
                        <a:pt x="1040567" y="496388"/>
                      </a:cubicBezTo>
                      <a:lnTo>
                        <a:pt x="1079755" y="509451"/>
                      </a:lnTo>
                      <a:cubicBezTo>
                        <a:pt x="1105881" y="535577"/>
                        <a:pt x="1127390" y="567333"/>
                        <a:pt x="1158132" y="587828"/>
                      </a:cubicBezTo>
                      <a:lnTo>
                        <a:pt x="1236509" y="640080"/>
                      </a:lnTo>
                      <a:cubicBezTo>
                        <a:pt x="1245218" y="653143"/>
                        <a:pt x="1250820" y="668930"/>
                        <a:pt x="1262635" y="679268"/>
                      </a:cubicBezTo>
                      <a:cubicBezTo>
                        <a:pt x="1286265" y="699945"/>
                        <a:pt x="1341012" y="731520"/>
                        <a:pt x="1341012" y="731520"/>
                      </a:cubicBezTo>
                      <a:cubicBezTo>
                        <a:pt x="1389286" y="803929"/>
                        <a:pt x="1339518" y="746655"/>
                        <a:pt x="1406327" y="783771"/>
                      </a:cubicBezTo>
                      <a:cubicBezTo>
                        <a:pt x="1433775" y="799020"/>
                        <a:pt x="1454916" y="826094"/>
                        <a:pt x="1484704" y="836023"/>
                      </a:cubicBezTo>
                      <a:lnTo>
                        <a:pt x="1563081" y="862148"/>
                      </a:lnTo>
                      <a:cubicBezTo>
                        <a:pt x="1576144" y="870857"/>
                        <a:pt x="1587923" y="881898"/>
                        <a:pt x="1602269" y="888274"/>
                      </a:cubicBezTo>
                      <a:cubicBezTo>
                        <a:pt x="1627435" y="899459"/>
                        <a:pt x="1657733" y="899124"/>
                        <a:pt x="1680647" y="914400"/>
                      </a:cubicBezTo>
                      <a:cubicBezTo>
                        <a:pt x="1742749" y="955801"/>
                        <a:pt x="1704942" y="935561"/>
                        <a:pt x="1798212" y="966651"/>
                      </a:cubicBezTo>
                      <a:lnTo>
                        <a:pt x="1837401" y="979714"/>
                      </a:lnTo>
                      <a:lnTo>
                        <a:pt x="1876589" y="992777"/>
                      </a:lnTo>
                      <a:cubicBezTo>
                        <a:pt x="1867881" y="1005840"/>
                        <a:pt x="1865040" y="1026134"/>
                        <a:pt x="1850464" y="1031965"/>
                      </a:cubicBezTo>
                      <a:cubicBezTo>
                        <a:pt x="1817869" y="1045003"/>
                        <a:pt x="1780500" y="1038748"/>
                        <a:pt x="1745961" y="1045028"/>
                      </a:cubicBezTo>
                      <a:cubicBezTo>
                        <a:pt x="1732413" y="1047491"/>
                        <a:pt x="1720320" y="1055628"/>
                        <a:pt x="1706772" y="1058091"/>
                      </a:cubicBezTo>
                      <a:cubicBezTo>
                        <a:pt x="1672233" y="1064371"/>
                        <a:pt x="1637103" y="1066800"/>
                        <a:pt x="1602269" y="1071154"/>
                      </a:cubicBezTo>
                      <a:cubicBezTo>
                        <a:pt x="1552991" y="1087580"/>
                        <a:pt x="1529620" y="1091552"/>
                        <a:pt x="1484704" y="1136468"/>
                      </a:cubicBezTo>
                      <a:cubicBezTo>
                        <a:pt x="1471641" y="1149531"/>
                        <a:pt x="1460097" y="1164315"/>
                        <a:pt x="1445515" y="1175657"/>
                      </a:cubicBezTo>
                      <a:cubicBezTo>
                        <a:pt x="1420730" y="1194934"/>
                        <a:pt x="1367138" y="1227908"/>
                        <a:pt x="1367138" y="1227908"/>
                      </a:cubicBezTo>
                      <a:cubicBezTo>
                        <a:pt x="1336658" y="1223554"/>
                        <a:pt x="1305991" y="1220353"/>
                        <a:pt x="1275698" y="1214845"/>
                      </a:cubicBezTo>
                      <a:cubicBezTo>
                        <a:pt x="1258035" y="1211634"/>
                        <a:pt x="1240643" y="1206942"/>
                        <a:pt x="1223447" y="1201783"/>
                      </a:cubicBezTo>
                      <a:cubicBezTo>
                        <a:pt x="1197069" y="1193870"/>
                        <a:pt x="1172073" y="1181058"/>
                        <a:pt x="1145069" y="1175657"/>
                      </a:cubicBezTo>
                      <a:lnTo>
                        <a:pt x="1079755" y="1162594"/>
                      </a:lnTo>
                      <a:cubicBezTo>
                        <a:pt x="957835" y="1166948"/>
                        <a:pt x="835755" y="1168047"/>
                        <a:pt x="713995" y="1175657"/>
                      </a:cubicBezTo>
                      <a:cubicBezTo>
                        <a:pt x="696077" y="1176777"/>
                        <a:pt x="678940" y="1183561"/>
                        <a:pt x="661744" y="1188720"/>
                      </a:cubicBezTo>
                      <a:cubicBezTo>
                        <a:pt x="635367" y="1196633"/>
                        <a:pt x="583367" y="1214845"/>
                        <a:pt x="583367" y="1214845"/>
                      </a:cubicBezTo>
                      <a:lnTo>
                        <a:pt x="465801" y="1293223"/>
                      </a:lnTo>
                      <a:lnTo>
                        <a:pt x="426612" y="1319348"/>
                      </a:lnTo>
                      <a:lnTo>
                        <a:pt x="387424" y="1345474"/>
                      </a:lnTo>
                      <a:cubicBezTo>
                        <a:pt x="383070" y="1358537"/>
                        <a:pt x="369247" y="1371878"/>
                        <a:pt x="374361" y="1384663"/>
                      </a:cubicBezTo>
                      <a:cubicBezTo>
                        <a:pt x="380191" y="1399239"/>
                        <a:pt x="398007" y="1408568"/>
                        <a:pt x="413549" y="1410788"/>
                      </a:cubicBezTo>
                      <a:cubicBezTo>
                        <a:pt x="431322" y="1413327"/>
                        <a:pt x="448538" y="1402657"/>
                        <a:pt x="465801" y="1397725"/>
                      </a:cubicBezTo>
                      <a:cubicBezTo>
                        <a:pt x="555839" y="1372001"/>
                        <a:pt x="441927" y="1395173"/>
                        <a:pt x="583367" y="1371600"/>
                      </a:cubicBezTo>
                      <a:cubicBezTo>
                        <a:pt x="700933" y="1375954"/>
                        <a:pt x="818662" y="1377089"/>
                        <a:pt x="936064" y="1384663"/>
                      </a:cubicBezTo>
                      <a:cubicBezTo>
                        <a:pt x="953980" y="1385819"/>
                        <a:pt x="971119" y="1392566"/>
                        <a:pt x="988315" y="1397725"/>
                      </a:cubicBezTo>
                      <a:cubicBezTo>
                        <a:pt x="1014693" y="1405638"/>
                        <a:pt x="1066692" y="1423851"/>
                        <a:pt x="1066692" y="1423851"/>
                      </a:cubicBezTo>
                      <a:cubicBezTo>
                        <a:pt x="992407" y="1498138"/>
                        <a:pt x="1063933" y="1438295"/>
                        <a:pt x="988315" y="1476103"/>
                      </a:cubicBezTo>
                      <a:cubicBezTo>
                        <a:pt x="887024" y="1526748"/>
                        <a:pt x="1008442" y="1482456"/>
                        <a:pt x="909938" y="1515291"/>
                      </a:cubicBezTo>
                      <a:cubicBezTo>
                        <a:pt x="892521" y="1528354"/>
                        <a:pt x="875403" y="1541826"/>
                        <a:pt x="857687" y="1554480"/>
                      </a:cubicBezTo>
                      <a:cubicBezTo>
                        <a:pt x="844912" y="1563605"/>
                        <a:pt x="828836" y="1568790"/>
                        <a:pt x="818498" y="1580605"/>
                      </a:cubicBezTo>
                      <a:cubicBezTo>
                        <a:pt x="797821" y="1604235"/>
                        <a:pt x="788450" y="1636781"/>
                        <a:pt x="766247" y="1658983"/>
                      </a:cubicBezTo>
                      <a:cubicBezTo>
                        <a:pt x="753184" y="1672046"/>
                        <a:pt x="738400" y="1683589"/>
                        <a:pt x="727058" y="1698171"/>
                      </a:cubicBezTo>
                      <a:cubicBezTo>
                        <a:pt x="707781" y="1722956"/>
                        <a:pt x="684736" y="1746760"/>
                        <a:pt x="674807" y="1776548"/>
                      </a:cubicBezTo>
                      <a:cubicBezTo>
                        <a:pt x="670453" y="1789611"/>
                        <a:pt x="670559" y="1805159"/>
                        <a:pt x="661744" y="1815737"/>
                      </a:cubicBezTo>
                      <a:cubicBezTo>
                        <a:pt x="647806" y="1832462"/>
                        <a:pt x="628965" y="1845189"/>
                        <a:pt x="609492" y="1854925"/>
                      </a:cubicBezTo>
                      <a:cubicBezTo>
                        <a:pt x="593434" y="1862954"/>
                        <a:pt x="574796" y="1864226"/>
                        <a:pt x="557241" y="1867988"/>
                      </a:cubicBezTo>
                      <a:cubicBezTo>
                        <a:pt x="513821" y="1877292"/>
                        <a:pt x="470155" y="1885405"/>
                        <a:pt x="426612" y="1894114"/>
                      </a:cubicBezTo>
                      <a:cubicBezTo>
                        <a:pt x="334289" y="1912579"/>
                        <a:pt x="382368" y="1900155"/>
                        <a:pt x="282921" y="1933303"/>
                      </a:cubicBezTo>
                      <a:cubicBezTo>
                        <a:pt x="282916" y="1933305"/>
                        <a:pt x="204549" y="1959424"/>
                        <a:pt x="204544" y="1959428"/>
                      </a:cubicBezTo>
                      <a:lnTo>
                        <a:pt x="165355" y="1985554"/>
                      </a:lnTo>
                      <a:lnTo>
                        <a:pt x="60852" y="2142308"/>
                      </a:lnTo>
                      <a:cubicBezTo>
                        <a:pt x="52143" y="2155371"/>
                        <a:pt x="39692" y="2166603"/>
                        <a:pt x="34727" y="2181497"/>
                      </a:cubicBezTo>
                      <a:cubicBezTo>
                        <a:pt x="26018" y="2207623"/>
                        <a:pt x="-18403" y="2265275"/>
                        <a:pt x="8601" y="2259874"/>
                      </a:cubicBezTo>
                      <a:cubicBezTo>
                        <a:pt x="43656" y="2252863"/>
                        <a:pt x="123879" y="2239627"/>
                        <a:pt x="152292" y="2220685"/>
                      </a:cubicBezTo>
                      <a:cubicBezTo>
                        <a:pt x="165355" y="2211977"/>
                        <a:pt x="176727" y="2199925"/>
                        <a:pt x="191481" y="2194560"/>
                      </a:cubicBezTo>
                      <a:cubicBezTo>
                        <a:pt x="225226" y="2182289"/>
                        <a:pt x="261920" y="2179789"/>
                        <a:pt x="295984" y="2168434"/>
                      </a:cubicBezTo>
                      <a:cubicBezTo>
                        <a:pt x="309047" y="2164080"/>
                        <a:pt x="321888" y="2158994"/>
                        <a:pt x="335172" y="2155371"/>
                      </a:cubicBezTo>
                      <a:cubicBezTo>
                        <a:pt x="497256" y="2111166"/>
                        <a:pt x="388652" y="2146251"/>
                        <a:pt x="478864" y="2116183"/>
                      </a:cubicBezTo>
                      <a:cubicBezTo>
                        <a:pt x="653300" y="2151068"/>
                        <a:pt x="555102" y="2109073"/>
                        <a:pt x="531115" y="2468880"/>
                      </a:cubicBezTo>
                      <a:cubicBezTo>
                        <a:pt x="530792" y="2473719"/>
                        <a:pt x="511396" y="2550709"/>
                        <a:pt x="504989" y="2560320"/>
                      </a:cubicBezTo>
                      <a:cubicBezTo>
                        <a:pt x="494742" y="2575691"/>
                        <a:pt x="480383" y="2588166"/>
                        <a:pt x="465801" y="2599508"/>
                      </a:cubicBezTo>
                      <a:cubicBezTo>
                        <a:pt x="441016" y="2618785"/>
                        <a:pt x="409627" y="2629558"/>
                        <a:pt x="387424" y="2651760"/>
                      </a:cubicBezTo>
                      <a:cubicBezTo>
                        <a:pt x="337134" y="2702049"/>
                        <a:pt x="363606" y="2680700"/>
                        <a:pt x="309047" y="2717074"/>
                      </a:cubicBezTo>
                      <a:cubicBezTo>
                        <a:pt x="265290" y="2782708"/>
                        <a:pt x="259649" y="2776275"/>
                        <a:pt x="243732" y="2834640"/>
                      </a:cubicBezTo>
                      <a:cubicBezTo>
                        <a:pt x="234285" y="2869281"/>
                        <a:pt x="217607" y="2939143"/>
                        <a:pt x="217607" y="2939143"/>
                      </a:cubicBezTo>
                      <a:cubicBezTo>
                        <a:pt x="242436" y="3063298"/>
                        <a:pt x="218025" y="2997402"/>
                        <a:pt x="243732" y="2965268"/>
                      </a:cubicBezTo>
                      <a:cubicBezTo>
                        <a:pt x="253540" y="2953009"/>
                        <a:pt x="269858" y="2947851"/>
                        <a:pt x="282921" y="2939143"/>
                      </a:cubicBezTo>
                      <a:cubicBezTo>
                        <a:pt x="291630" y="2926080"/>
                        <a:pt x="297232" y="2910292"/>
                        <a:pt x="309047" y="2899954"/>
                      </a:cubicBezTo>
                      <a:cubicBezTo>
                        <a:pt x="332677" y="2879278"/>
                        <a:pt x="361298" y="2865120"/>
                        <a:pt x="387424" y="2847703"/>
                      </a:cubicBezTo>
                      <a:cubicBezTo>
                        <a:pt x="438071" y="2813938"/>
                        <a:pt x="411716" y="2826542"/>
                        <a:pt x="465801" y="2808514"/>
                      </a:cubicBezTo>
                      <a:cubicBezTo>
                        <a:pt x="506651" y="2971909"/>
                        <a:pt x="454436" y="2768733"/>
                        <a:pt x="491927" y="2899954"/>
                      </a:cubicBezTo>
                      <a:cubicBezTo>
                        <a:pt x="496859" y="2917216"/>
                        <a:pt x="499830" y="2935009"/>
                        <a:pt x="504989" y="2952205"/>
                      </a:cubicBezTo>
                      <a:cubicBezTo>
                        <a:pt x="512902" y="2978583"/>
                        <a:pt x="525714" y="3003579"/>
                        <a:pt x="531115" y="3030583"/>
                      </a:cubicBezTo>
                      <a:cubicBezTo>
                        <a:pt x="549579" y="3122902"/>
                        <a:pt x="537157" y="3074833"/>
                        <a:pt x="570304" y="3174274"/>
                      </a:cubicBezTo>
                      <a:cubicBezTo>
                        <a:pt x="574658" y="3187337"/>
                        <a:pt x="575729" y="3202006"/>
                        <a:pt x="583367" y="3213463"/>
                      </a:cubicBezTo>
                      <a:lnTo>
                        <a:pt x="609492" y="3252651"/>
                      </a:lnTo>
                      <a:cubicBezTo>
                        <a:pt x="605138" y="3274422"/>
                        <a:pt x="602271" y="3296545"/>
                        <a:pt x="596429" y="3317965"/>
                      </a:cubicBezTo>
                      <a:cubicBezTo>
                        <a:pt x="589183" y="3344534"/>
                        <a:pt x="579012" y="3370217"/>
                        <a:pt x="570304" y="3396343"/>
                      </a:cubicBezTo>
                      <a:lnTo>
                        <a:pt x="544178" y="3474720"/>
                      </a:lnTo>
                      <a:lnTo>
                        <a:pt x="518052" y="3553097"/>
                      </a:lnTo>
                      <a:cubicBezTo>
                        <a:pt x="502725" y="3645056"/>
                        <a:pt x="513364" y="3606347"/>
                        <a:pt x="491927" y="3670663"/>
                      </a:cubicBezTo>
                      <a:cubicBezTo>
                        <a:pt x="496281" y="3714206"/>
                        <a:pt x="478733" y="3766283"/>
                        <a:pt x="504989" y="3801291"/>
                      </a:cubicBezTo>
                      <a:cubicBezTo>
                        <a:pt x="521512" y="3823322"/>
                        <a:pt x="515839" y="3745828"/>
                        <a:pt x="531115" y="3722914"/>
                      </a:cubicBezTo>
                      <a:cubicBezTo>
                        <a:pt x="539824" y="3709851"/>
                        <a:pt x="550220" y="3697767"/>
                        <a:pt x="557241" y="3683725"/>
                      </a:cubicBezTo>
                      <a:cubicBezTo>
                        <a:pt x="563399" y="3671409"/>
                        <a:pt x="563617" y="3656574"/>
                        <a:pt x="570304" y="3644537"/>
                      </a:cubicBezTo>
                      <a:cubicBezTo>
                        <a:pt x="585553" y="3617089"/>
                        <a:pt x="605138" y="3592286"/>
                        <a:pt x="622555" y="3566160"/>
                      </a:cubicBezTo>
                      <a:cubicBezTo>
                        <a:pt x="631264" y="3553097"/>
                        <a:pt x="635618" y="3535680"/>
                        <a:pt x="648681" y="3526971"/>
                      </a:cubicBezTo>
                      <a:lnTo>
                        <a:pt x="687869" y="3500845"/>
                      </a:lnTo>
                      <a:cubicBezTo>
                        <a:pt x="698058" y="3470278"/>
                        <a:pt x="698413" y="3442482"/>
                        <a:pt x="740121" y="3435531"/>
                      </a:cubicBezTo>
                      <a:cubicBezTo>
                        <a:pt x="753703" y="3433267"/>
                        <a:pt x="766246" y="3444240"/>
                        <a:pt x="779309" y="3448594"/>
                      </a:cubicBezTo>
                      <a:cubicBezTo>
                        <a:pt x="788018" y="3461657"/>
                        <a:pt x="795384" y="3475722"/>
                        <a:pt x="805435" y="3487783"/>
                      </a:cubicBezTo>
                      <a:cubicBezTo>
                        <a:pt x="817262" y="3501975"/>
                        <a:pt x="835652" y="3510822"/>
                        <a:pt x="844624" y="3526971"/>
                      </a:cubicBezTo>
                      <a:cubicBezTo>
                        <a:pt x="857998" y="3551044"/>
                        <a:pt x="855473" y="3582434"/>
                        <a:pt x="870749" y="3605348"/>
                      </a:cubicBezTo>
                      <a:cubicBezTo>
                        <a:pt x="879458" y="3618411"/>
                        <a:pt x="890499" y="3630190"/>
                        <a:pt x="896875" y="3644537"/>
                      </a:cubicBezTo>
                      <a:cubicBezTo>
                        <a:pt x="921709" y="3700413"/>
                        <a:pt x="920865" y="3721969"/>
                        <a:pt x="936064" y="3775165"/>
                      </a:cubicBezTo>
                      <a:cubicBezTo>
                        <a:pt x="939847" y="3788405"/>
                        <a:pt x="945787" y="3800995"/>
                        <a:pt x="949127" y="3814354"/>
                      </a:cubicBezTo>
                      <a:cubicBezTo>
                        <a:pt x="954512" y="3835894"/>
                        <a:pt x="957373" y="3857994"/>
                        <a:pt x="962189" y="3879668"/>
                      </a:cubicBezTo>
                      <a:cubicBezTo>
                        <a:pt x="966084" y="3897194"/>
                        <a:pt x="971731" y="3914315"/>
                        <a:pt x="975252" y="3931920"/>
                      </a:cubicBezTo>
                      <a:cubicBezTo>
                        <a:pt x="998242" y="4046867"/>
                        <a:pt x="975955" y="3973219"/>
                        <a:pt x="1001378" y="4049485"/>
                      </a:cubicBezTo>
                      <a:cubicBezTo>
                        <a:pt x="1005732" y="4093028"/>
                        <a:pt x="1009860" y="4136594"/>
                        <a:pt x="1014441" y="4180114"/>
                      </a:cubicBezTo>
                      <a:cubicBezTo>
                        <a:pt x="1103353" y="5024768"/>
                        <a:pt x="1079657" y="4297370"/>
                        <a:pt x="3222064" y="4284617"/>
                      </a:cubicBezTo>
                      <a:cubicBezTo>
                        <a:pt x="3262012" y="4164772"/>
                        <a:pt x="3249500" y="4218028"/>
                        <a:pt x="3222064" y="3971108"/>
                      </a:cubicBezTo>
                      <a:cubicBezTo>
                        <a:pt x="3219023" y="3943738"/>
                        <a:pt x="3211214" y="3915645"/>
                        <a:pt x="3195938" y="3892731"/>
                      </a:cubicBezTo>
                      <a:lnTo>
                        <a:pt x="3143687" y="3814354"/>
                      </a:lnTo>
                      <a:cubicBezTo>
                        <a:pt x="3143686" y="3814353"/>
                        <a:pt x="3091437" y="3735978"/>
                        <a:pt x="3091435" y="3735977"/>
                      </a:cubicBezTo>
                      <a:lnTo>
                        <a:pt x="3052247" y="3709851"/>
                      </a:lnTo>
                      <a:cubicBezTo>
                        <a:pt x="2982573" y="3605343"/>
                        <a:pt x="3074024" y="3731630"/>
                        <a:pt x="2986932" y="3644537"/>
                      </a:cubicBezTo>
                      <a:cubicBezTo>
                        <a:pt x="2913079" y="3570682"/>
                        <a:pt x="3020652" y="3635269"/>
                        <a:pt x="2908555" y="3579223"/>
                      </a:cubicBezTo>
                      <a:cubicBezTo>
                        <a:pt x="2895492" y="3566160"/>
                        <a:pt x="2883393" y="3552057"/>
                        <a:pt x="2869367" y="3540034"/>
                      </a:cubicBezTo>
                      <a:cubicBezTo>
                        <a:pt x="2852837" y="3525865"/>
                        <a:pt x="2834951" y="3513330"/>
                        <a:pt x="2817115" y="3500845"/>
                      </a:cubicBezTo>
                      <a:cubicBezTo>
                        <a:pt x="2791392" y="3482839"/>
                        <a:pt x="2764864" y="3466011"/>
                        <a:pt x="2738738" y="3448594"/>
                      </a:cubicBezTo>
                      <a:lnTo>
                        <a:pt x="2699549" y="3422468"/>
                      </a:lnTo>
                      <a:lnTo>
                        <a:pt x="2660361" y="3396343"/>
                      </a:lnTo>
                      <a:cubicBezTo>
                        <a:pt x="2647298" y="3387634"/>
                        <a:pt x="2636066" y="3375182"/>
                        <a:pt x="2621172" y="3370217"/>
                      </a:cubicBezTo>
                      <a:cubicBezTo>
                        <a:pt x="2608109" y="3365863"/>
                        <a:pt x="2594021" y="3363841"/>
                        <a:pt x="2581984" y="3357154"/>
                      </a:cubicBezTo>
                      <a:cubicBezTo>
                        <a:pt x="2554536" y="3341905"/>
                        <a:pt x="2529733" y="3322320"/>
                        <a:pt x="2503607" y="3304903"/>
                      </a:cubicBezTo>
                      <a:cubicBezTo>
                        <a:pt x="2490544" y="3296194"/>
                        <a:pt x="2479312" y="3283742"/>
                        <a:pt x="2464418" y="3278777"/>
                      </a:cubicBezTo>
                      <a:lnTo>
                        <a:pt x="2425229" y="3265714"/>
                      </a:lnTo>
                      <a:cubicBezTo>
                        <a:pt x="2412166" y="3257005"/>
                        <a:pt x="2400387" y="3245964"/>
                        <a:pt x="2386041" y="3239588"/>
                      </a:cubicBezTo>
                      <a:cubicBezTo>
                        <a:pt x="2360876" y="3228403"/>
                        <a:pt x="2307664" y="3213463"/>
                        <a:pt x="2307664" y="3213463"/>
                      </a:cubicBezTo>
                      <a:cubicBezTo>
                        <a:pt x="2294601" y="3204754"/>
                        <a:pt x="2282517" y="3194358"/>
                        <a:pt x="2268475" y="3187337"/>
                      </a:cubicBezTo>
                      <a:cubicBezTo>
                        <a:pt x="2256159" y="3181179"/>
                        <a:pt x="2241324" y="3180961"/>
                        <a:pt x="2229287" y="3174274"/>
                      </a:cubicBezTo>
                      <a:cubicBezTo>
                        <a:pt x="2229260" y="3174259"/>
                        <a:pt x="2131329" y="3108969"/>
                        <a:pt x="2111721" y="3095897"/>
                      </a:cubicBezTo>
                      <a:cubicBezTo>
                        <a:pt x="2098658" y="3087188"/>
                        <a:pt x="2083633" y="3080872"/>
                        <a:pt x="2072532" y="3069771"/>
                      </a:cubicBezTo>
                      <a:cubicBezTo>
                        <a:pt x="2059469" y="3056708"/>
                        <a:pt x="2047926" y="3041925"/>
                        <a:pt x="2033344" y="3030583"/>
                      </a:cubicBezTo>
                      <a:cubicBezTo>
                        <a:pt x="2008559" y="3011306"/>
                        <a:pt x="1981093" y="2995748"/>
                        <a:pt x="1954967" y="2978331"/>
                      </a:cubicBezTo>
                      <a:lnTo>
                        <a:pt x="1915778" y="2952205"/>
                      </a:lnTo>
                      <a:cubicBezTo>
                        <a:pt x="1907069" y="2939142"/>
                        <a:pt x="1900753" y="2924118"/>
                        <a:pt x="1889652" y="2913017"/>
                      </a:cubicBezTo>
                      <a:cubicBezTo>
                        <a:pt x="1786903" y="2810268"/>
                        <a:pt x="1918271" y="2976096"/>
                        <a:pt x="1811275" y="2847703"/>
                      </a:cubicBezTo>
                      <a:cubicBezTo>
                        <a:pt x="1756844" y="2782386"/>
                        <a:pt x="1817808" y="2830287"/>
                        <a:pt x="1745961" y="2782388"/>
                      </a:cubicBezTo>
                      <a:cubicBezTo>
                        <a:pt x="1741607" y="2769325"/>
                        <a:pt x="1739056" y="2755516"/>
                        <a:pt x="1732898" y="2743200"/>
                      </a:cubicBezTo>
                      <a:cubicBezTo>
                        <a:pt x="1725877" y="2729158"/>
                        <a:pt x="1712137" y="2718766"/>
                        <a:pt x="1706772" y="2704011"/>
                      </a:cubicBezTo>
                      <a:cubicBezTo>
                        <a:pt x="1646907" y="2539379"/>
                        <a:pt x="1713652" y="2649015"/>
                        <a:pt x="1654521" y="2560320"/>
                      </a:cubicBezTo>
                      <a:cubicBezTo>
                        <a:pt x="1650167" y="2547257"/>
                        <a:pt x="1641458" y="2534901"/>
                        <a:pt x="1641458" y="2521131"/>
                      </a:cubicBezTo>
                      <a:cubicBezTo>
                        <a:pt x="1641458" y="2407836"/>
                        <a:pt x="1642863" y="2294191"/>
                        <a:pt x="1654521" y="2181497"/>
                      </a:cubicBezTo>
                      <a:cubicBezTo>
                        <a:pt x="1656137" y="2165881"/>
                        <a:pt x="1670217" y="2154042"/>
                        <a:pt x="1680647" y="2142308"/>
                      </a:cubicBezTo>
                      <a:cubicBezTo>
                        <a:pt x="1705193" y="2114693"/>
                        <a:pt x="1723973" y="2075615"/>
                        <a:pt x="1759024" y="2063931"/>
                      </a:cubicBezTo>
                      <a:cubicBezTo>
                        <a:pt x="1857524" y="2031097"/>
                        <a:pt x="1736111" y="2075388"/>
                        <a:pt x="1837401" y="2024743"/>
                      </a:cubicBezTo>
                      <a:cubicBezTo>
                        <a:pt x="1849717" y="2018585"/>
                        <a:pt x="1864552" y="2018367"/>
                        <a:pt x="1876589" y="2011680"/>
                      </a:cubicBezTo>
                      <a:cubicBezTo>
                        <a:pt x="1904037" y="1996431"/>
                        <a:pt x="1932764" y="1981631"/>
                        <a:pt x="1954967" y="1959428"/>
                      </a:cubicBezTo>
                      <a:cubicBezTo>
                        <a:pt x="1968030" y="1946365"/>
                        <a:pt x="1978784" y="1930487"/>
                        <a:pt x="1994155" y="1920240"/>
                      </a:cubicBezTo>
                      <a:cubicBezTo>
                        <a:pt x="2005612" y="1912602"/>
                        <a:pt x="2020281" y="1911531"/>
                        <a:pt x="2033344" y="1907177"/>
                      </a:cubicBezTo>
                      <a:cubicBezTo>
                        <a:pt x="2127923" y="1844123"/>
                        <a:pt x="2083637" y="1840883"/>
                        <a:pt x="2163972" y="1881051"/>
                      </a:cubicBezTo>
                      <a:cubicBezTo>
                        <a:pt x="2257333" y="2021092"/>
                        <a:pt x="2111941" y="1808555"/>
                        <a:pt x="2229287" y="1959428"/>
                      </a:cubicBezTo>
                      <a:cubicBezTo>
                        <a:pt x="2248564" y="1984213"/>
                        <a:pt x="2264121" y="2011679"/>
                        <a:pt x="2281538" y="2037805"/>
                      </a:cubicBezTo>
                      <a:lnTo>
                        <a:pt x="2386041" y="2194560"/>
                      </a:lnTo>
                      <a:lnTo>
                        <a:pt x="2412167" y="2233748"/>
                      </a:lnTo>
                      <a:cubicBezTo>
                        <a:pt x="2420876" y="2246811"/>
                        <a:pt x="2427191" y="2261836"/>
                        <a:pt x="2438292" y="2272937"/>
                      </a:cubicBezTo>
                      <a:lnTo>
                        <a:pt x="2477481" y="2312125"/>
                      </a:lnTo>
                      <a:cubicBezTo>
                        <a:pt x="2508541" y="2405305"/>
                        <a:pt x="2464500" y="2292654"/>
                        <a:pt x="2529732" y="2390503"/>
                      </a:cubicBezTo>
                      <a:cubicBezTo>
                        <a:pt x="2537370" y="2401960"/>
                        <a:pt x="2536637" y="2417375"/>
                        <a:pt x="2542795" y="2429691"/>
                      </a:cubicBezTo>
                      <a:cubicBezTo>
                        <a:pt x="2564567" y="2473234"/>
                        <a:pt x="2568920" y="2468879"/>
                        <a:pt x="2608109" y="2495005"/>
                      </a:cubicBezTo>
                      <a:cubicBezTo>
                        <a:pt x="2618733" y="2526878"/>
                        <a:pt x="2621975" y="2548061"/>
                        <a:pt x="2647298" y="2573383"/>
                      </a:cubicBezTo>
                      <a:cubicBezTo>
                        <a:pt x="2658399" y="2584484"/>
                        <a:pt x="2673424" y="2590800"/>
                        <a:pt x="2686487" y="2599508"/>
                      </a:cubicBezTo>
                      <a:cubicBezTo>
                        <a:pt x="2751346" y="2696800"/>
                        <a:pt x="2667990" y="2577313"/>
                        <a:pt x="2751801" y="2677885"/>
                      </a:cubicBezTo>
                      <a:cubicBezTo>
                        <a:pt x="2761852" y="2689946"/>
                        <a:pt x="2765668" y="2707266"/>
                        <a:pt x="2777927" y="2717074"/>
                      </a:cubicBezTo>
                      <a:cubicBezTo>
                        <a:pt x="2788679" y="2725676"/>
                        <a:pt x="2804052" y="2725783"/>
                        <a:pt x="2817115" y="2730137"/>
                      </a:cubicBezTo>
                      <a:cubicBezTo>
                        <a:pt x="2865013" y="2801982"/>
                        <a:pt x="2817115" y="2741022"/>
                        <a:pt x="2882429" y="2795451"/>
                      </a:cubicBezTo>
                      <a:cubicBezTo>
                        <a:pt x="2896621" y="2807278"/>
                        <a:pt x="2906247" y="2824393"/>
                        <a:pt x="2921618" y="2834640"/>
                      </a:cubicBezTo>
                      <a:cubicBezTo>
                        <a:pt x="2933075" y="2842278"/>
                        <a:pt x="2948491" y="2841545"/>
                        <a:pt x="2960807" y="2847703"/>
                      </a:cubicBezTo>
                      <a:cubicBezTo>
                        <a:pt x="3062098" y="2898348"/>
                        <a:pt x="2940680" y="2854056"/>
                        <a:pt x="3039184" y="2886891"/>
                      </a:cubicBezTo>
                      <a:cubicBezTo>
                        <a:pt x="3134978" y="2882537"/>
                        <a:pt x="3232167" y="2890685"/>
                        <a:pt x="3326567" y="2873828"/>
                      </a:cubicBezTo>
                      <a:cubicBezTo>
                        <a:pt x="3357477" y="2868308"/>
                        <a:pt x="3404944" y="2821577"/>
                        <a:pt x="3404944" y="2821577"/>
                      </a:cubicBezTo>
                      <a:cubicBezTo>
                        <a:pt x="3400590" y="2808514"/>
                        <a:pt x="3401618" y="2792125"/>
                        <a:pt x="3391881" y="2782388"/>
                      </a:cubicBezTo>
                      <a:cubicBezTo>
                        <a:pt x="3385668" y="2776175"/>
                        <a:pt x="3300850" y="2756331"/>
                        <a:pt x="3300441" y="2756263"/>
                      </a:cubicBezTo>
                      <a:cubicBezTo>
                        <a:pt x="3265813" y="2750492"/>
                        <a:pt x="3230635" y="2748538"/>
                        <a:pt x="3195938" y="2743200"/>
                      </a:cubicBezTo>
                      <a:cubicBezTo>
                        <a:pt x="3173994" y="2739824"/>
                        <a:pt x="3152395" y="2734491"/>
                        <a:pt x="3130624" y="2730137"/>
                      </a:cubicBezTo>
                      <a:cubicBezTo>
                        <a:pt x="3142918" y="2721941"/>
                        <a:pt x="3201060" y="2690435"/>
                        <a:pt x="3195938" y="2664823"/>
                      </a:cubicBezTo>
                      <a:cubicBezTo>
                        <a:pt x="3192859" y="2649428"/>
                        <a:pt x="3170791" y="2645718"/>
                        <a:pt x="3156749" y="2638697"/>
                      </a:cubicBezTo>
                      <a:cubicBezTo>
                        <a:pt x="3134797" y="2627721"/>
                        <a:pt x="3086238" y="2618850"/>
                        <a:pt x="3065309" y="2612571"/>
                      </a:cubicBezTo>
                      <a:cubicBezTo>
                        <a:pt x="3038932" y="2604658"/>
                        <a:pt x="3013058" y="2595153"/>
                        <a:pt x="2986932" y="2586445"/>
                      </a:cubicBezTo>
                      <a:cubicBezTo>
                        <a:pt x="2973869" y="2582091"/>
                        <a:pt x="2961102" y="2576723"/>
                        <a:pt x="2947744" y="2573383"/>
                      </a:cubicBezTo>
                      <a:cubicBezTo>
                        <a:pt x="2930327" y="2569029"/>
                        <a:pt x="2912688" y="2565479"/>
                        <a:pt x="2895492" y="2560320"/>
                      </a:cubicBezTo>
                      <a:cubicBezTo>
                        <a:pt x="2869115" y="2552407"/>
                        <a:pt x="2817115" y="2534194"/>
                        <a:pt x="2817115" y="2534194"/>
                      </a:cubicBezTo>
                      <a:cubicBezTo>
                        <a:pt x="2804052" y="2525485"/>
                        <a:pt x="2789028" y="2519169"/>
                        <a:pt x="2777927" y="2508068"/>
                      </a:cubicBezTo>
                      <a:cubicBezTo>
                        <a:pt x="2766826" y="2496967"/>
                        <a:pt x="2763862" y="2478930"/>
                        <a:pt x="2751801" y="2468880"/>
                      </a:cubicBezTo>
                      <a:cubicBezTo>
                        <a:pt x="2736841" y="2456414"/>
                        <a:pt x="2716966" y="2451463"/>
                        <a:pt x="2699549" y="2442754"/>
                      </a:cubicBezTo>
                      <a:cubicBezTo>
                        <a:pt x="2666718" y="2344254"/>
                        <a:pt x="2714824" y="2461846"/>
                        <a:pt x="2647298" y="2377440"/>
                      </a:cubicBezTo>
                      <a:cubicBezTo>
                        <a:pt x="2638696" y="2366688"/>
                        <a:pt x="2624498" y="2347988"/>
                        <a:pt x="2634235" y="2338251"/>
                      </a:cubicBezTo>
                      <a:cubicBezTo>
                        <a:pt x="2643972" y="2328514"/>
                        <a:pt x="2659876" y="2348851"/>
                        <a:pt x="2673424" y="2351314"/>
                      </a:cubicBezTo>
                      <a:cubicBezTo>
                        <a:pt x="2707963" y="2357594"/>
                        <a:pt x="2743093" y="2360023"/>
                        <a:pt x="2777927" y="2364377"/>
                      </a:cubicBezTo>
                      <a:cubicBezTo>
                        <a:pt x="2825824" y="2360023"/>
                        <a:pt x="2877669" y="2370847"/>
                        <a:pt x="2921618" y="2351314"/>
                      </a:cubicBezTo>
                      <a:cubicBezTo>
                        <a:pt x="2935965" y="2344938"/>
                        <a:pt x="2907751" y="2321933"/>
                        <a:pt x="2895492" y="2312125"/>
                      </a:cubicBezTo>
                      <a:cubicBezTo>
                        <a:pt x="2884740" y="2303523"/>
                        <a:pt x="2869367" y="2303417"/>
                        <a:pt x="2856304" y="2299063"/>
                      </a:cubicBezTo>
                      <a:cubicBezTo>
                        <a:pt x="2780993" y="2248856"/>
                        <a:pt x="2853641" y="2292323"/>
                        <a:pt x="2777927" y="2259874"/>
                      </a:cubicBezTo>
                      <a:cubicBezTo>
                        <a:pt x="2760028" y="2252203"/>
                        <a:pt x="2743755" y="2240980"/>
                        <a:pt x="2725675" y="2233748"/>
                      </a:cubicBezTo>
                      <a:cubicBezTo>
                        <a:pt x="2700106" y="2223520"/>
                        <a:pt x="2647298" y="2207623"/>
                        <a:pt x="2647298" y="2207623"/>
                      </a:cubicBezTo>
                      <a:cubicBezTo>
                        <a:pt x="2634235" y="2194560"/>
                        <a:pt x="2622301" y="2180261"/>
                        <a:pt x="2608109" y="2168434"/>
                      </a:cubicBezTo>
                      <a:cubicBezTo>
                        <a:pt x="2596048" y="2158383"/>
                        <a:pt x="2577242" y="2155621"/>
                        <a:pt x="2568921" y="2142308"/>
                      </a:cubicBezTo>
                      <a:cubicBezTo>
                        <a:pt x="2554325" y="2118955"/>
                        <a:pt x="2551504" y="2090057"/>
                        <a:pt x="2542795" y="2063931"/>
                      </a:cubicBezTo>
                      <a:lnTo>
                        <a:pt x="2516669" y="1985554"/>
                      </a:lnTo>
                      <a:lnTo>
                        <a:pt x="2503607" y="1946365"/>
                      </a:lnTo>
                      <a:cubicBezTo>
                        <a:pt x="2499253" y="1902822"/>
                        <a:pt x="2490544" y="1859497"/>
                        <a:pt x="2490544" y="1815737"/>
                      </a:cubicBezTo>
                      <a:cubicBezTo>
                        <a:pt x="2490544" y="1793534"/>
                        <a:pt x="2481836" y="1746069"/>
                        <a:pt x="2503607" y="1750423"/>
                      </a:cubicBezTo>
                      <a:cubicBezTo>
                        <a:pt x="2534396" y="1756581"/>
                        <a:pt x="2533655" y="1806598"/>
                        <a:pt x="2555858" y="1828800"/>
                      </a:cubicBezTo>
                      <a:cubicBezTo>
                        <a:pt x="2568921" y="1841863"/>
                        <a:pt x="2580465" y="1856646"/>
                        <a:pt x="2595047" y="1867988"/>
                      </a:cubicBezTo>
                      <a:cubicBezTo>
                        <a:pt x="2619832" y="1887265"/>
                        <a:pt x="2673424" y="1920240"/>
                        <a:pt x="2673424" y="1920240"/>
                      </a:cubicBezTo>
                      <a:cubicBezTo>
                        <a:pt x="2682132" y="1933303"/>
                        <a:pt x="2687290" y="1949621"/>
                        <a:pt x="2699549" y="1959428"/>
                      </a:cubicBezTo>
                      <a:cubicBezTo>
                        <a:pt x="2710301" y="1968030"/>
                        <a:pt x="2726701" y="1965804"/>
                        <a:pt x="2738738" y="1972491"/>
                      </a:cubicBezTo>
                      <a:cubicBezTo>
                        <a:pt x="2766186" y="1987740"/>
                        <a:pt x="2794912" y="2002541"/>
                        <a:pt x="2817115" y="2024743"/>
                      </a:cubicBezTo>
                      <a:cubicBezTo>
                        <a:pt x="2867405" y="2075032"/>
                        <a:pt x="2840933" y="2053683"/>
                        <a:pt x="2895492" y="2090057"/>
                      </a:cubicBezTo>
                      <a:cubicBezTo>
                        <a:pt x="2904201" y="2103120"/>
                        <a:pt x="2908305" y="2120924"/>
                        <a:pt x="2921618" y="2129245"/>
                      </a:cubicBezTo>
                      <a:cubicBezTo>
                        <a:pt x="2944971" y="2143841"/>
                        <a:pt x="2999995" y="2155371"/>
                        <a:pt x="2999995" y="2155371"/>
                      </a:cubicBezTo>
                      <a:cubicBezTo>
                        <a:pt x="3008704" y="2168434"/>
                        <a:pt x="3014306" y="2184222"/>
                        <a:pt x="3026121" y="2194560"/>
                      </a:cubicBezTo>
                      <a:cubicBezTo>
                        <a:pt x="3049751" y="2215236"/>
                        <a:pt x="3104498" y="2246811"/>
                        <a:pt x="3104498" y="2246811"/>
                      </a:cubicBezTo>
                      <a:cubicBezTo>
                        <a:pt x="3174168" y="2351317"/>
                        <a:pt x="3082726" y="2225039"/>
                        <a:pt x="3169812" y="2312125"/>
                      </a:cubicBezTo>
                      <a:cubicBezTo>
                        <a:pt x="3180913" y="2323226"/>
                        <a:pt x="3184123" y="2340976"/>
                        <a:pt x="3195938" y="2351314"/>
                      </a:cubicBezTo>
                      <a:cubicBezTo>
                        <a:pt x="3219568" y="2371990"/>
                        <a:pt x="3274315" y="2403565"/>
                        <a:pt x="3274315" y="2403565"/>
                      </a:cubicBezTo>
                      <a:cubicBezTo>
                        <a:pt x="3283024" y="2416628"/>
                        <a:pt x="3289340" y="2431652"/>
                        <a:pt x="3300441" y="2442754"/>
                      </a:cubicBezTo>
                      <a:cubicBezTo>
                        <a:pt x="3325764" y="2468078"/>
                        <a:pt x="3346944" y="2471318"/>
                        <a:pt x="3378818" y="2481943"/>
                      </a:cubicBezTo>
                      <a:cubicBezTo>
                        <a:pt x="3387527" y="2495006"/>
                        <a:pt x="3392685" y="2511324"/>
                        <a:pt x="3404944" y="2521131"/>
                      </a:cubicBezTo>
                      <a:cubicBezTo>
                        <a:pt x="3415696" y="2529733"/>
                        <a:pt x="3431816" y="2528036"/>
                        <a:pt x="3444132" y="2534194"/>
                      </a:cubicBezTo>
                      <a:cubicBezTo>
                        <a:pt x="3458174" y="2541215"/>
                        <a:pt x="3469279" y="2553299"/>
                        <a:pt x="3483321" y="2560320"/>
                      </a:cubicBezTo>
                      <a:cubicBezTo>
                        <a:pt x="3495637" y="2566478"/>
                        <a:pt x="3509269" y="2569600"/>
                        <a:pt x="3522509" y="2573383"/>
                      </a:cubicBezTo>
                      <a:cubicBezTo>
                        <a:pt x="3584093" y="2590978"/>
                        <a:pt x="3592211" y="2588938"/>
                        <a:pt x="3666201" y="2599508"/>
                      </a:cubicBezTo>
                      <a:cubicBezTo>
                        <a:pt x="3679264" y="2603862"/>
                        <a:pt x="3691948" y="2609584"/>
                        <a:pt x="3705389" y="2612571"/>
                      </a:cubicBezTo>
                      <a:cubicBezTo>
                        <a:pt x="3731245" y="2618317"/>
                        <a:pt x="3757708" y="2620896"/>
                        <a:pt x="3783767" y="2625634"/>
                      </a:cubicBezTo>
                      <a:cubicBezTo>
                        <a:pt x="3805611" y="2629606"/>
                        <a:pt x="3827310" y="2634343"/>
                        <a:pt x="3849081" y="2638697"/>
                      </a:cubicBezTo>
                      <a:cubicBezTo>
                        <a:pt x="3946383" y="2703566"/>
                        <a:pt x="3826872" y="2620191"/>
                        <a:pt x="3927458" y="2704011"/>
                      </a:cubicBezTo>
                      <a:cubicBezTo>
                        <a:pt x="3939519" y="2714062"/>
                        <a:pt x="3953584" y="2721428"/>
                        <a:pt x="3966647" y="2730137"/>
                      </a:cubicBezTo>
                      <a:cubicBezTo>
                        <a:pt x="3974112" y="2741335"/>
                        <a:pt x="4007079" y="2801671"/>
                        <a:pt x="4031961" y="2795451"/>
                      </a:cubicBezTo>
                      <a:cubicBezTo>
                        <a:pt x="4045319" y="2792112"/>
                        <a:pt x="4040670" y="2769326"/>
                        <a:pt x="4045024" y="2756263"/>
                      </a:cubicBezTo>
                      <a:cubicBezTo>
                        <a:pt x="4040670" y="2743200"/>
                        <a:pt x="4041698" y="2726811"/>
                        <a:pt x="4031961" y="2717074"/>
                      </a:cubicBezTo>
                      <a:cubicBezTo>
                        <a:pt x="4009758" y="2694871"/>
                        <a:pt x="3979710" y="2682240"/>
                        <a:pt x="3953584" y="2664823"/>
                      </a:cubicBezTo>
                      <a:lnTo>
                        <a:pt x="3914395" y="2638697"/>
                      </a:lnTo>
                      <a:cubicBezTo>
                        <a:pt x="3901332" y="2629988"/>
                        <a:pt x="3890101" y="2617536"/>
                        <a:pt x="3875207" y="2612571"/>
                      </a:cubicBezTo>
                      <a:cubicBezTo>
                        <a:pt x="3862144" y="2608217"/>
                        <a:pt x="3822248" y="2599508"/>
                        <a:pt x="3836018" y="2599508"/>
                      </a:cubicBezTo>
                      <a:cubicBezTo>
                        <a:pt x="3888450" y="2599508"/>
                        <a:pt x="3940521" y="2608217"/>
                        <a:pt x="3992772" y="2612571"/>
                      </a:cubicBezTo>
                      <a:lnTo>
                        <a:pt x="4071149" y="2638697"/>
                      </a:lnTo>
                      <a:lnTo>
                        <a:pt x="4110338" y="2651760"/>
                      </a:lnTo>
                      <a:cubicBezTo>
                        <a:pt x="4092270" y="2597556"/>
                        <a:pt x="4097503" y="2586522"/>
                        <a:pt x="4018898" y="2560320"/>
                      </a:cubicBezTo>
                      <a:cubicBezTo>
                        <a:pt x="3978343" y="2546802"/>
                        <a:pt x="3873510" y="2509630"/>
                        <a:pt x="3836018" y="2508068"/>
                      </a:cubicBezTo>
                      <a:lnTo>
                        <a:pt x="3522509" y="2495005"/>
                      </a:lnTo>
                      <a:cubicBezTo>
                        <a:pt x="3325547" y="2429353"/>
                        <a:pt x="3300446" y="2429703"/>
                        <a:pt x="3065309" y="2194560"/>
                      </a:cubicBezTo>
                      <a:cubicBezTo>
                        <a:pt x="3052246" y="2181497"/>
                        <a:pt x="3037948" y="2169563"/>
                        <a:pt x="3026121" y="2155371"/>
                      </a:cubicBezTo>
                      <a:cubicBezTo>
                        <a:pt x="3016070" y="2143310"/>
                        <a:pt x="3011096" y="2127284"/>
                        <a:pt x="2999995" y="2116183"/>
                      </a:cubicBezTo>
                      <a:cubicBezTo>
                        <a:pt x="2988894" y="2105082"/>
                        <a:pt x="2973870" y="2098766"/>
                        <a:pt x="2960807" y="2090057"/>
                      </a:cubicBezTo>
                      <a:cubicBezTo>
                        <a:pt x="2912907" y="2018208"/>
                        <a:pt x="2960809" y="2079174"/>
                        <a:pt x="2895492" y="2024743"/>
                      </a:cubicBezTo>
                      <a:cubicBezTo>
                        <a:pt x="2794904" y="1940920"/>
                        <a:pt x="2914421" y="2024299"/>
                        <a:pt x="2817115" y="1959428"/>
                      </a:cubicBezTo>
                      <a:cubicBezTo>
                        <a:pt x="2756155" y="1867988"/>
                        <a:pt x="2790990" y="1898468"/>
                        <a:pt x="2725675" y="1854925"/>
                      </a:cubicBezTo>
                      <a:cubicBezTo>
                        <a:pt x="2694614" y="1761746"/>
                        <a:pt x="2738657" y="1874398"/>
                        <a:pt x="2673424" y="1776548"/>
                      </a:cubicBezTo>
                      <a:cubicBezTo>
                        <a:pt x="2665786" y="1765091"/>
                        <a:pt x="2646859" y="1740060"/>
                        <a:pt x="2660361" y="1737360"/>
                      </a:cubicBezTo>
                      <a:cubicBezTo>
                        <a:pt x="2707522" y="1727928"/>
                        <a:pt x="2756155" y="1746069"/>
                        <a:pt x="2804052" y="1750423"/>
                      </a:cubicBezTo>
                      <a:cubicBezTo>
                        <a:pt x="2821469" y="1754777"/>
                        <a:pt x="2839494" y="1757181"/>
                        <a:pt x="2856304" y="1763485"/>
                      </a:cubicBezTo>
                      <a:cubicBezTo>
                        <a:pt x="2947894" y="1797831"/>
                        <a:pt x="2871957" y="1777843"/>
                        <a:pt x="2947744" y="1815737"/>
                      </a:cubicBezTo>
                      <a:cubicBezTo>
                        <a:pt x="2960060" y="1821895"/>
                        <a:pt x="2973869" y="1824446"/>
                        <a:pt x="2986932" y="1828800"/>
                      </a:cubicBezTo>
                      <a:cubicBezTo>
                        <a:pt x="2995641" y="1841863"/>
                        <a:pt x="3006682" y="1853642"/>
                        <a:pt x="3013058" y="1867988"/>
                      </a:cubicBezTo>
                      <a:cubicBezTo>
                        <a:pt x="3024243" y="1893153"/>
                        <a:pt x="3039184" y="1946365"/>
                        <a:pt x="3039184" y="1946365"/>
                      </a:cubicBezTo>
                      <a:cubicBezTo>
                        <a:pt x="3047892" y="1933302"/>
                        <a:pt x="3059797" y="1921877"/>
                        <a:pt x="3065309" y="1907177"/>
                      </a:cubicBezTo>
                      <a:cubicBezTo>
                        <a:pt x="3078443" y="1872152"/>
                        <a:pt x="3089526" y="1741475"/>
                        <a:pt x="3091435" y="1724297"/>
                      </a:cubicBezTo>
                      <a:cubicBezTo>
                        <a:pt x="3144106" y="1829637"/>
                        <a:pt x="3084672" y="1741559"/>
                        <a:pt x="3156749" y="1789611"/>
                      </a:cubicBezTo>
                      <a:cubicBezTo>
                        <a:pt x="3172120" y="1799859"/>
                        <a:pt x="3181356" y="1817458"/>
                        <a:pt x="3195938" y="1828800"/>
                      </a:cubicBezTo>
                      <a:cubicBezTo>
                        <a:pt x="3220723" y="1848077"/>
                        <a:pt x="3274315" y="1881051"/>
                        <a:pt x="3274315" y="1881051"/>
                      </a:cubicBezTo>
                      <a:cubicBezTo>
                        <a:pt x="3283024" y="1894114"/>
                        <a:pt x="3288182" y="1910432"/>
                        <a:pt x="3300441" y="1920240"/>
                      </a:cubicBezTo>
                      <a:cubicBezTo>
                        <a:pt x="3311193" y="1928842"/>
                        <a:pt x="3329893" y="1923567"/>
                        <a:pt x="3339629" y="1933303"/>
                      </a:cubicBezTo>
                      <a:cubicBezTo>
                        <a:pt x="3349365" y="1943039"/>
                        <a:pt x="3346005" y="1960455"/>
                        <a:pt x="3352692" y="1972491"/>
                      </a:cubicBezTo>
                      <a:cubicBezTo>
                        <a:pt x="3367941" y="1999939"/>
                        <a:pt x="3404944" y="2050868"/>
                        <a:pt x="3404944" y="2050868"/>
                      </a:cubicBezTo>
                      <a:cubicBezTo>
                        <a:pt x="3418007" y="2042160"/>
                        <a:pt x="3434325" y="2037002"/>
                        <a:pt x="3444132" y="2024743"/>
                      </a:cubicBezTo>
                      <a:cubicBezTo>
                        <a:pt x="3452734" y="2013991"/>
                        <a:pt x="3454208" y="1998996"/>
                        <a:pt x="3457195" y="1985554"/>
                      </a:cubicBezTo>
                      <a:cubicBezTo>
                        <a:pt x="3464445" y="1952929"/>
                        <a:pt x="3479154" y="1844906"/>
                        <a:pt x="3483321" y="1815737"/>
                      </a:cubicBezTo>
                      <a:cubicBezTo>
                        <a:pt x="3509447" y="1841863"/>
                        <a:pt x="3530956" y="1873619"/>
                        <a:pt x="3561698" y="1894114"/>
                      </a:cubicBezTo>
                      <a:cubicBezTo>
                        <a:pt x="3587824" y="1911531"/>
                        <a:pt x="3617873" y="1924162"/>
                        <a:pt x="3640075" y="1946365"/>
                      </a:cubicBezTo>
                      <a:cubicBezTo>
                        <a:pt x="3729553" y="2035844"/>
                        <a:pt x="3687709" y="2004249"/>
                        <a:pt x="3757641" y="2050868"/>
                      </a:cubicBezTo>
                      <a:cubicBezTo>
                        <a:pt x="3761995" y="2063931"/>
                        <a:pt x="3764546" y="2077741"/>
                        <a:pt x="3770704" y="2090057"/>
                      </a:cubicBezTo>
                      <a:cubicBezTo>
                        <a:pt x="3821349" y="2191348"/>
                        <a:pt x="3777057" y="2069930"/>
                        <a:pt x="3809892" y="2168434"/>
                      </a:cubicBezTo>
                      <a:cubicBezTo>
                        <a:pt x="3814246" y="2155371"/>
                        <a:pt x="3821585" y="2142946"/>
                        <a:pt x="3822955" y="2129245"/>
                      </a:cubicBezTo>
                      <a:cubicBezTo>
                        <a:pt x="3830333" y="2055462"/>
                        <a:pt x="3815647" y="1978475"/>
                        <a:pt x="3836018" y="1907177"/>
                      </a:cubicBezTo>
                      <a:cubicBezTo>
                        <a:pt x="3841093" y="1889414"/>
                        <a:pt x="3861015" y="1934538"/>
                        <a:pt x="3875207" y="1946365"/>
                      </a:cubicBezTo>
                      <a:cubicBezTo>
                        <a:pt x="3887268" y="1956416"/>
                        <a:pt x="3902334" y="1962440"/>
                        <a:pt x="3914395" y="1972491"/>
                      </a:cubicBezTo>
                      <a:cubicBezTo>
                        <a:pt x="3960440" y="2010862"/>
                        <a:pt x="3969420" y="2035435"/>
                        <a:pt x="4005835" y="2090057"/>
                      </a:cubicBezTo>
                      <a:lnTo>
                        <a:pt x="4031961" y="2129245"/>
                      </a:lnTo>
                      <a:cubicBezTo>
                        <a:pt x="4062441" y="2220686"/>
                        <a:pt x="4049379" y="2233749"/>
                        <a:pt x="4071149" y="2168434"/>
                      </a:cubicBezTo>
                      <a:cubicBezTo>
                        <a:pt x="4075503" y="2129245"/>
                        <a:pt x="4058551" y="2080805"/>
                        <a:pt x="4084212" y="2050868"/>
                      </a:cubicBezTo>
                      <a:cubicBezTo>
                        <a:pt x="4099472" y="2033064"/>
                        <a:pt x="4128941" y="2065766"/>
                        <a:pt x="4149527" y="2076994"/>
                      </a:cubicBezTo>
                      <a:cubicBezTo>
                        <a:pt x="4177092" y="2092029"/>
                        <a:pt x="4227904" y="2129245"/>
                        <a:pt x="4227904" y="2129245"/>
                      </a:cubicBezTo>
                      <a:cubicBezTo>
                        <a:pt x="4245321" y="2155371"/>
                        <a:pt x="4281410" y="2238997"/>
                        <a:pt x="4280155" y="2207623"/>
                      </a:cubicBezTo>
                      <a:cubicBezTo>
                        <a:pt x="4271945" y="2002376"/>
                        <a:pt x="4292597" y="1963793"/>
                        <a:pt x="4254029" y="1828800"/>
                      </a:cubicBezTo>
                      <a:cubicBezTo>
                        <a:pt x="4250246" y="1815560"/>
                        <a:pt x="4247654" y="1801648"/>
                        <a:pt x="4240967" y="1789611"/>
                      </a:cubicBezTo>
                      <a:cubicBezTo>
                        <a:pt x="4225718" y="1762163"/>
                        <a:pt x="4214841" y="1728651"/>
                        <a:pt x="4188715" y="1711234"/>
                      </a:cubicBezTo>
                      <a:lnTo>
                        <a:pt x="4110338" y="1658983"/>
                      </a:lnTo>
                      <a:lnTo>
                        <a:pt x="4071149" y="1632857"/>
                      </a:lnTo>
                      <a:cubicBezTo>
                        <a:pt x="4058086" y="1624148"/>
                        <a:pt x="4046855" y="1611696"/>
                        <a:pt x="4031961" y="1606731"/>
                      </a:cubicBezTo>
                      <a:lnTo>
                        <a:pt x="3992772" y="1593668"/>
                      </a:lnTo>
                      <a:cubicBezTo>
                        <a:pt x="3947853" y="1559979"/>
                        <a:pt x="3939501" y="1548847"/>
                        <a:pt x="3888269" y="1528354"/>
                      </a:cubicBezTo>
                      <a:cubicBezTo>
                        <a:pt x="3862700" y="1518126"/>
                        <a:pt x="3832806" y="1517504"/>
                        <a:pt x="3809892" y="1502228"/>
                      </a:cubicBezTo>
                      <a:cubicBezTo>
                        <a:pt x="3796829" y="1493520"/>
                        <a:pt x="3784746" y="1483124"/>
                        <a:pt x="3770704" y="1476103"/>
                      </a:cubicBezTo>
                      <a:cubicBezTo>
                        <a:pt x="3748754" y="1465128"/>
                        <a:pt x="3700191" y="1456255"/>
                        <a:pt x="3679264" y="1449977"/>
                      </a:cubicBezTo>
                      <a:cubicBezTo>
                        <a:pt x="3652887" y="1442064"/>
                        <a:pt x="3627891" y="1429252"/>
                        <a:pt x="3600887" y="1423851"/>
                      </a:cubicBezTo>
                      <a:cubicBezTo>
                        <a:pt x="3517968" y="1407267"/>
                        <a:pt x="3557112" y="1416173"/>
                        <a:pt x="3483321" y="1397725"/>
                      </a:cubicBezTo>
                      <a:cubicBezTo>
                        <a:pt x="3480793" y="1359807"/>
                        <a:pt x="3485755" y="1185840"/>
                        <a:pt x="3444132" y="1123405"/>
                      </a:cubicBezTo>
                      <a:cubicBezTo>
                        <a:pt x="3435424" y="1110342"/>
                        <a:pt x="3425028" y="1098259"/>
                        <a:pt x="3418007" y="1084217"/>
                      </a:cubicBezTo>
                      <a:cubicBezTo>
                        <a:pt x="3388550" y="1025303"/>
                        <a:pt x="3425613" y="1061993"/>
                        <a:pt x="3378818" y="1005840"/>
                      </a:cubicBezTo>
                      <a:cubicBezTo>
                        <a:pt x="3366991" y="991648"/>
                        <a:pt x="3351456" y="980843"/>
                        <a:pt x="3339629" y="966651"/>
                      </a:cubicBezTo>
                      <a:cubicBezTo>
                        <a:pt x="3329579" y="954590"/>
                        <a:pt x="3325319" y="937801"/>
                        <a:pt x="3313504" y="927463"/>
                      </a:cubicBezTo>
                      <a:cubicBezTo>
                        <a:pt x="3289874" y="906786"/>
                        <a:pt x="3261253" y="892628"/>
                        <a:pt x="3235127" y="875211"/>
                      </a:cubicBezTo>
                      <a:lnTo>
                        <a:pt x="3195938" y="849085"/>
                      </a:lnTo>
                      <a:lnTo>
                        <a:pt x="3156749" y="822960"/>
                      </a:lnTo>
                      <a:cubicBezTo>
                        <a:pt x="3081883" y="710657"/>
                        <a:pt x="3181568" y="842813"/>
                        <a:pt x="3091435" y="770708"/>
                      </a:cubicBezTo>
                      <a:cubicBezTo>
                        <a:pt x="3007024" y="703181"/>
                        <a:pt x="3124623" y="751292"/>
                        <a:pt x="3026121" y="718457"/>
                      </a:cubicBezTo>
                      <a:cubicBezTo>
                        <a:pt x="2951249" y="606149"/>
                        <a:pt x="3050943" y="738313"/>
                        <a:pt x="2960807" y="666205"/>
                      </a:cubicBezTo>
                      <a:cubicBezTo>
                        <a:pt x="2876399" y="598679"/>
                        <a:pt x="2993993" y="646788"/>
                        <a:pt x="2895492" y="613954"/>
                      </a:cubicBezTo>
                      <a:cubicBezTo>
                        <a:pt x="2869366" y="596537"/>
                        <a:pt x="2827044" y="591491"/>
                        <a:pt x="2817115" y="561703"/>
                      </a:cubicBezTo>
                      <a:cubicBezTo>
                        <a:pt x="2799698" y="509451"/>
                        <a:pt x="2817115" y="526868"/>
                        <a:pt x="2764864" y="509451"/>
                      </a:cubicBezTo>
                      <a:cubicBezTo>
                        <a:pt x="2716590" y="437042"/>
                        <a:pt x="2766358" y="494316"/>
                        <a:pt x="2699549" y="457200"/>
                      </a:cubicBezTo>
                      <a:cubicBezTo>
                        <a:pt x="2672101" y="441951"/>
                        <a:pt x="2647298" y="422365"/>
                        <a:pt x="2621172" y="404948"/>
                      </a:cubicBezTo>
                      <a:cubicBezTo>
                        <a:pt x="2608109" y="396240"/>
                        <a:pt x="2596878" y="383788"/>
                        <a:pt x="2581984" y="378823"/>
                      </a:cubicBezTo>
                      <a:lnTo>
                        <a:pt x="2464418" y="339634"/>
                      </a:lnTo>
                      <a:cubicBezTo>
                        <a:pt x="2423719" y="326068"/>
                        <a:pt x="2407204" y="318762"/>
                        <a:pt x="2359915" y="313508"/>
                      </a:cubicBezTo>
                      <a:cubicBezTo>
                        <a:pt x="2303489" y="307238"/>
                        <a:pt x="2246704" y="304799"/>
                        <a:pt x="2190098" y="300445"/>
                      </a:cubicBezTo>
                      <a:cubicBezTo>
                        <a:pt x="1959335" y="314019"/>
                        <a:pt x="1893878" y="313508"/>
                        <a:pt x="2020281" y="274320"/>
                      </a:cubicBezTo>
                      <a:close/>
                    </a:path>
                  </a:pathLst>
                </a:custGeom>
                <a:solidFill>
                  <a:srgbClr val="00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2"/>
                <p:cNvSpPr/>
                <p:nvPr/>
              </p:nvSpPr>
              <p:spPr>
                <a:xfrm rot="12249662">
                  <a:off x="6251615" y="1612227"/>
                  <a:ext cx="500335" cy="119408"/>
                </a:xfrm>
                <a:custGeom>
                  <a:avLst/>
                  <a:gdLst>
                    <a:gd name="connsiteX0" fmla="*/ 0 w 685800"/>
                    <a:gd name="connsiteY0" fmla="*/ 228600 h 457200"/>
                    <a:gd name="connsiteX1" fmla="*/ 342900 w 685800"/>
                    <a:gd name="connsiteY1" fmla="*/ 0 h 457200"/>
                    <a:gd name="connsiteX2" fmla="*/ 685800 w 685800"/>
                    <a:gd name="connsiteY2" fmla="*/ 228600 h 457200"/>
                    <a:gd name="connsiteX3" fmla="*/ 342900 w 685800"/>
                    <a:gd name="connsiteY3" fmla="*/ 457200 h 457200"/>
                    <a:gd name="connsiteX4" fmla="*/ 0 w 685800"/>
                    <a:gd name="connsiteY4" fmla="*/ 228600 h 457200"/>
                    <a:gd name="connsiteX0" fmla="*/ 0 w 685800"/>
                    <a:gd name="connsiteY0" fmla="*/ 228600 h 744583"/>
                    <a:gd name="connsiteX1" fmla="*/ 342900 w 685800"/>
                    <a:gd name="connsiteY1" fmla="*/ 0 h 744583"/>
                    <a:gd name="connsiteX2" fmla="*/ 685800 w 685800"/>
                    <a:gd name="connsiteY2" fmla="*/ 228600 h 744583"/>
                    <a:gd name="connsiteX3" fmla="*/ 342900 w 685800"/>
                    <a:gd name="connsiteY3" fmla="*/ 744583 h 744583"/>
                    <a:gd name="connsiteX4" fmla="*/ 0 w 685800"/>
                    <a:gd name="connsiteY4" fmla="*/ 228600 h 744583"/>
                    <a:gd name="connsiteX0" fmla="*/ 0 w 1016591"/>
                    <a:gd name="connsiteY0" fmla="*/ 228600 h 744583"/>
                    <a:gd name="connsiteX1" fmla="*/ 342900 w 1016591"/>
                    <a:gd name="connsiteY1" fmla="*/ 0 h 744583"/>
                    <a:gd name="connsiteX2" fmla="*/ 685800 w 1016591"/>
                    <a:gd name="connsiteY2" fmla="*/ 228600 h 744583"/>
                    <a:gd name="connsiteX3" fmla="*/ 342900 w 1016591"/>
                    <a:gd name="connsiteY3" fmla="*/ 744583 h 744583"/>
                    <a:gd name="connsiteX4" fmla="*/ 0 w 1016591"/>
                    <a:gd name="connsiteY4" fmla="*/ 228600 h 744583"/>
                    <a:gd name="connsiteX0" fmla="*/ 211211 w 1227802"/>
                    <a:gd name="connsiteY0" fmla="*/ 228600 h 744583"/>
                    <a:gd name="connsiteX1" fmla="*/ 554111 w 1227802"/>
                    <a:gd name="connsiteY1" fmla="*/ 0 h 744583"/>
                    <a:gd name="connsiteX2" fmla="*/ 897011 w 1227802"/>
                    <a:gd name="connsiteY2" fmla="*/ 228600 h 744583"/>
                    <a:gd name="connsiteX3" fmla="*/ 554111 w 1227802"/>
                    <a:gd name="connsiteY3" fmla="*/ 744583 h 744583"/>
                    <a:gd name="connsiteX4" fmla="*/ 211211 w 1227802"/>
                    <a:gd name="connsiteY4" fmla="*/ 228600 h 744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7802" h="744583">
                      <a:moveTo>
                        <a:pt x="211211" y="228600"/>
                      </a:moveTo>
                      <a:cubicBezTo>
                        <a:pt x="772914" y="261257"/>
                        <a:pt x="364733" y="0"/>
                        <a:pt x="554111" y="0"/>
                      </a:cubicBezTo>
                      <a:cubicBezTo>
                        <a:pt x="743489" y="0"/>
                        <a:pt x="897011" y="102348"/>
                        <a:pt x="897011" y="228600"/>
                      </a:cubicBezTo>
                      <a:cubicBezTo>
                        <a:pt x="1733034" y="354852"/>
                        <a:pt x="743489" y="744583"/>
                        <a:pt x="554111" y="744583"/>
                      </a:cubicBezTo>
                      <a:cubicBezTo>
                        <a:pt x="364733" y="744583"/>
                        <a:pt x="-350492" y="195943"/>
                        <a:pt x="211211" y="228600"/>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Diamond 3"/>
                <p:cNvSpPr/>
                <p:nvPr/>
              </p:nvSpPr>
              <p:spPr>
                <a:xfrm rot="18543431" flipH="1">
                  <a:off x="7485732" y="2201162"/>
                  <a:ext cx="136178" cy="332571"/>
                </a:xfrm>
                <a:custGeom>
                  <a:avLst/>
                  <a:gdLst>
                    <a:gd name="connsiteX0" fmla="*/ 0 w 533400"/>
                    <a:gd name="connsiteY0" fmla="*/ 430924 h 861848"/>
                    <a:gd name="connsiteX1" fmla="*/ 266700 w 533400"/>
                    <a:gd name="connsiteY1" fmla="*/ 0 h 861848"/>
                    <a:gd name="connsiteX2" fmla="*/ 533400 w 533400"/>
                    <a:gd name="connsiteY2" fmla="*/ 430924 h 861848"/>
                    <a:gd name="connsiteX3" fmla="*/ 266700 w 533400"/>
                    <a:gd name="connsiteY3" fmla="*/ 861848 h 861848"/>
                    <a:gd name="connsiteX4" fmla="*/ 0 w 533400"/>
                    <a:gd name="connsiteY4" fmla="*/ 430924 h 861848"/>
                    <a:gd name="connsiteX0" fmla="*/ 0 w 533400"/>
                    <a:gd name="connsiteY0" fmla="*/ 430924 h 861848"/>
                    <a:gd name="connsiteX1" fmla="*/ 266700 w 533400"/>
                    <a:gd name="connsiteY1" fmla="*/ 0 h 861848"/>
                    <a:gd name="connsiteX2" fmla="*/ 533400 w 533400"/>
                    <a:gd name="connsiteY2" fmla="*/ 430924 h 861848"/>
                    <a:gd name="connsiteX3" fmla="*/ 266700 w 533400"/>
                    <a:gd name="connsiteY3" fmla="*/ 861848 h 861848"/>
                    <a:gd name="connsiteX4" fmla="*/ 0 w 533400"/>
                    <a:gd name="connsiteY4" fmla="*/ 430924 h 861848"/>
                    <a:gd name="connsiteX0" fmla="*/ 0 w 468086"/>
                    <a:gd name="connsiteY0" fmla="*/ 430924 h 861848"/>
                    <a:gd name="connsiteX1" fmla="*/ 201386 w 468086"/>
                    <a:gd name="connsiteY1" fmla="*/ 0 h 861848"/>
                    <a:gd name="connsiteX2" fmla="*/ 468086 w 468086"/>
                    <a:gd name="connsiteY2" fmla="*/ 430924 h 861848"/>
                    <a:gd name="connsiteX3" fmla="*/ 201386 w 468086"/>
                    <a:gd name="connsiteY3" fmla="*/ 861848 h 861848"/>
                    <a:gd name="connsiteX4" fmla="*/ 0 w 468086"/>
                    <a:gd name="connsiteY4" fmla="*/ 430924 h 861848"/>
                    <a:gd name="connsiteX0" fmla="*/ 0 w 350520"/>
                    <a:gd name="connsiteY0" fmla="*/ 430924 h 861848"/>
                    <a:gd name="connsiteX1" fmla="*/ 201386 w 350520"/>
                    <a:gd name="connsiteY1" fmla="*/ 0 h 861848"/>
                    <a:gd name="connsiteX2" fmla="*/ 350520 w 350520"/>
                    <a:gd name="connsiteY2" fmla="*/ 430924 h 861848"/>
                    <a:gd name="connsiteX3" fmla="*/ 201386 w 350520"/>
                    <a:gd name="connsiteY3" fmla="*/ 861848 h 861848"/>
                    <a:gd name="connsiteX4" fmla="*/ 0 w 350520"/>
                    <a:gd name="connsiteY4" fmla="*/ 430924 h 861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520" h="861848">
                      <a:moveTo>
                        <a:pt x="0" y="430924"/>
                      </a:moveTo>
                      <a:lnTo>
                        <a:pt x="201386" y="0"/>
                      </a:lnTo>
                      <a:lnTo>
                        <a:pt x="350520" y="430924"/>
                      </a:lnTo>
                      <a:lnTo>
                        <a:pt x="201386" y="861848"/>
                      </a:lnTo>
                      <a:lnTo>
                        <a:pt x="0" y="430924"/>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p:cNvGrpSpPr/>
              <p:nvPr/>
            </p:nvGrpSpPr>
            <p:grpSpPr>
              <a:xfrm>
                <a:off x="4601184" y="2159038"/>
                <a:ext cx="451416" cy="343657"/>
                <a:chOff x="4601184" y="2159038"/>
                <a:chExt cx="770100" cy="586267"/>
              </a:xfrm>
            </p:grpSpPr>
            <p:sp>
              <p:nvSpPr>
                <p:cNvPr id="161" name="Moon 160"/>
                <p:cNvSpPr/>
                <p:nvPr/>
              </p:nvSpPr>
              <p:spPr>
                <a:xfrm rot="18647217">
                  <a:off x="4685405" y="2074817"/>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161"/>
                <p:cNvSpPr/>
                <p:nvPr/>
              </p:nvSpPr>
              <p:spPr>
                <a:xfrm rot="18647217">
                  <a:off x="4998305" y="2372326"/>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p:nvPr/>
            </p:nvGrpSpPr>
            <p:grpSpPr>
              <a:xfrm>
                <a:off x="4352733" y="2310653"/>
                <a:ext cx="451416" cy="343657"/>
                <a:chOff x="4601184" y="2159038"/>
                <a:chExt cx="770100" cy="586267"/>
              </a:xfrm>
            </p:grpSpPr>
            <p:sp>
              <p:nvSpPr>
                <p:cNvPr id="159" name="Moon 158"/>
                <p:cNvSpPr/>
                <p:nvPr/>
              </p:nvSpPr>
              <p:spPr>
                <a:xfrm rot="18647217">
                  <a:off x="4685405" y="2074817"/>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Moon 159"/>
                <p:cNvSpPr/>
                <p:nvPr/>
              </p:nvSpPr>
              <p:spPr>
                <a:xfrm rot="18647217">
                  <a:off x="4998305" y="2372326"/>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p:cNvGrpSpPr/>
              <p:nvPr/>
            </p:nvGrpSpPr>
            <p:grpSpPr>
              <a:xfrm>
                <a:off x="4725411" y="2590043"/>
                <a:ext cx="451416" cy="343657"/>
                <a:chOff x="4601184" y="2159038"/>
                <a:chExt cx="770100" cy="586267"/>
              </a:xfrm>
            </p:grpSpPr>
            <p:sp>
              <p:nvSpPr>
                <p:cNvPr id="157" name="Moon 156"/>
                <p:cNvSpPr/>
                <p:nvPr/>
              </p:nvSpPr>
              <p:spPr>
                <a:xfrm rot="18647217">
                  <a:off x="4685405" y="2074817"/>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Moon 157"/>
                <p:cNvSpPr/>
                <p:nvPr/>
              </p:nvSpPr>
              <p:spPr>
                <a:xfrm rot="18647217">
                  <a:off x="4998305" y="2372326"/>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p:cNvGrpSpPr/>
              <p:nvPr/>
            </p:nvGrpSpPr>
            <p:grpSpPr>
              <a:xfrm>
                <a:off x="4192062" y="2654460"/>
                <a:ext cx="451416" cy="343657"/>
                <a:chOff x="4601184" y="2159038"/>
                <a:chExt cx="770100" cy="586267"/>
              </a:xfrm>
            </p:grpSpPr>
            <p:sp>
              <p:nvSpPr>
                <p:cNvPr id="155" name="Moon 154"/>
                <p:cNvSpPr/>
                <p:nvPr/>
              </p:nvSpPr>
              <p:spPr>
                <a:xfrm rot="18647217">
                  <a:off x="4685405" y="2074817"/>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oon 155"/>
                <p:cNvSpPr/>
                <p:nvPr/>
              </p:nvSpPr>
              <p:spPr>
                <a:xfrm rot="18647217">
                  <a:off x="4998305" y="2372326"/>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p:nvPr/>
            </p:nvGrpSpPr>
            <p:grpSpPr>
              <a:xfrm>
                <a:off x="4623928" y="3043826"/>
                <a:ext cx="451416" cy="343657"/>
                <a:chOff x="4601184" y="2159038"/>
                <a:chExt cx="770100" cy="586267"/>
              </a:xfrm>
            </p:grpSpPr>
            <p:sp>
              <p:nvSpPr>
                <p:cNvPr id="153" name="Moon 152"/>
                <p:cNvSpPr/>
                <p:nvPr/>
              </p:nvSpPr>
              <p:spPr>
                <a:xfrm rot="18647217">
                  <a:off x="4685405" y="2074817"/>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oon 153"/>
                <p:cNvSpPr/>
                <p:nvPr/>
              </p:nvSpPr>
              <p:spPr>
                <a:xfrm rot="18647217">
                  <a:off x="4998305" y="2372326"/>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p:cNvGrpSpPr/>
              <p:nvPr/>
            </p:nvGrpSpPr>
            <p:grpSpPr>
              <a:xfrm rot="20472867">
                <a:off x="4973863" y="3369223"/>
                <a:ext cx="451416" cy="343657"/>
                <a:chOff x="4601184" y="2159038"/>
                <a:chExt cx="770100" cy="586267"/>
              </a:xfrm>
            </p:grpSpPr>
            <p:sp>
              <p:nvSpPr>
                <p:cNvPr id="151" name="Moon 150"/>
                <p:cNvSpPr/>
                <p:nvPr/>
              </p:nvSpPr>
              <p:spPr>
                <a:xfrm rot="18647217">
                  <a:off x="4685405" y="2074817"/>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Moon 151"/>
                <p:cNvSpPr/>
                <p:nvPr/>
              </p:nvSpPr>
              <p:spPr>
                <a:xfrm rot="18647217">
                  <a:off x="4998305" y="2372326"/>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p:cNvGrpSpPr/>
              <p:nvPr/>
            </p:nvGrpSpPr>
            <p:grpSpPr>
              <a:xfrm>
                <a:off x="4100355" y="3067665"/>
                <a:ext cx="451416" cy="343657"/>
                <a:chOff x="4601184" y="2159038"/>
                <a:chExt cx="770100" cy="586267"/>
              </a:xfrm>
            </p:grpSpPr>
            <p:sp>
              <p:nvSpPr>
                <p:cNvPr id="149" name="Moon 148"/>
                <p:cNvSpPr/>
                <p:nvPr/>
              </p:nvSpPr>
              <p:spPr>
                <a:xfrm rot="18647217">
                  <a:off x="4685405" y="2074817"/>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Moon 149"/>
                <p:cNvSpPr/>
                <p:nvPr/>
              </p:nvSpPr>
              <p:spPr>
                <a:xfrm rot="18647217">
                  <a:off x="4998305" y="2372326"/>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p:nvPr/>
            </p:nvGrpSpPr>
            <p:grpSpPr>
              <a:xfrm>
                <a:off x="4475617" y="3416452"/>
                <a:ext cx="451416" cy="343657"/>
                <a:chOff x="4601184" y="2159038"/>
                <a:chExt cx="770100" cy="586267"/>
              </a:xfrm>
            </p:grpSpPr>
            <p:sp>
              <p:nvSpPr>
                <p:cNvPr id="147" name="Moon 146"/>
                <p:cNvSpPr/>
                <p:nvPr/>
              </p:nvSpPr>
              <p:spPr>
                <a:xfrm rot="18647217">
                  <a:off x="4685405" y="2074817"/>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147"/>
                <p:cNvSpPr/>
                <p:nvPr/>
              </p:nvSpPr>
              <p:spPr>
                <a:xfrm rot="18647217">
                  <a:off x="4998305" y="2372326"/>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rot="20679586">
                <a:off x="4912303" y="3742826"/>
                <a:ext cx="451416" cy="343657"/>
                <a:chOff x="4601184" y="2159038"/>
                <a:chExt cx="770100" cy="586267"/>
              </a:xfrm>
            </p:grpSpPr>
            <p:sp>
              <p:nvSpPr>
                <p:cNvPr id="145" name="Moon 144"/>
                <p:cNvSpPr/>
                <p:nvPr/>
              </p:nvSpPr>
              <p:spPr>
                <a:xfrm rot="18647217">
                  <a:off x="4685405" y="2074817"/>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145"/>
                <p:cNvSpPr/>
                <p:nvPr/>
              </p:nvSpPr>
              <p:spPr>
                <a:xfrm rot="18647217">
                  <a:off x="4998305" y="2372326"/>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p:cNvGrpSpPr/>
              <p:nvPr/>
            </p:nvGrpSpPr>
            <p:grpSpPr>
              <a:xfrm rot="20679586">
                <a:off x="5351889" y="4054397"/>
                <a:ext cx="451416" cy="343657"/>
                <a:chOff x="4601184" y="2159038"/>
                <a:chExt cx="770100" cy="586267"/>
              </a:xfrm>
            </p:grpSpPr>
            <p:sp>
              <p:nvSpPr>
                <p:cNvPr id="143" name="Moon 142"/>
                <p:cNvSpPr/>
                <p:nvPr/>
              </p:nvSpPr>
              <p:spPr>
                <a:xfrm rot="18647217">
                  <a:off x="4685405" y="2074817"/>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143"/>
                <p:cNvSpPr/>
                <p:nvPr/>
              </p:nvSpPr>
              <p:spPr>
                <a:xfrm rot="18647217">
                  <a:off x="4998305" y="2372326"/>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p:nvPr/>
            </p:nvGrpSpPr>
            <p:grpSpPr>
              <a:xfrm rot="20679586">
                <a:off x="5053572" y="4731402"/>
                <a:ext cx="451416" cy="343657"/>
                <a:chOff x="4601184" y="2159038"/>
                <a:chExt cx="770100" cy="586267"/>
              </a:xfrm>
            </p:grpSpPr>
            <p:sp>
              <p:nvSpPr>
                <p:cNvPr id="141" name="Moon 140"/>
                <p:cNvSpPr/>
                <p:nvPr/>
              </p:nvSpPr>
              <p:spPr>
                <a:xfrm rot="18647217">
                  <a:off x="4685405" y="2074817"/>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Moon 141"/>
                <p:cNvSpPr/>
                <p:nvPr/>
              </p:nvSpPr>
              <p:spPr>
                <a:xfrm rot="18647217">
                  <a:off x="4998305" y="2372326"/>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p:cNvGrpSpPr/>
              <p:nvPr/>
            </p:nvGrpSpPr>
            <p:grpSpPr>
              <a:xfrm rot="20679586">
                <a:off x="4346411" y="3769150"/>
                <a:ext cx="451416" cy="343657"/>
                <a:chOff x="4601184" y="2159038"/>
                <a:chExt cx="770100" cy="586267"/>
              </a:xfrm>
            </p:grpSpPr>
            <p:sp>
              <p:nvSpPr>
                <p:cNvPr id="139" name="Moon 138"/>
                <p:cNvSpPr/>
                <p:nvPr/>
              </p:nvSpPr>
              <p:spPr>
                <a:xfrm rot="18647217">
                  <a:off x="4685405" y="2074817"/>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oon 139"/>
                <p:cNvSpPr/>
                <p:nvPr/>
              </p:nvSpPr>
              <p:spPr>
                <a:xfrm rot="18647217">
                  <a:off x="4998305" y="2372326"/>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p:cNvGrpSpPr/>
              <p:nvPr/>
            </p:nvGrpSpPr>
            <p:grpSpPr>
              <a:xfrm rot="20679586">
                <a:off x="4878408" y="4108810"/>
                <a:ext cx="451416" cy="343657"/>
                <a:chOff x="4601184" y="2159038"/>
                <a:chExt cx="770100" cy="586267"/>
              </a:xfrm>
            </p:grpSpPr>
            <p:sp>
              <p:nvSpPr>
                <p:cNvPr id="137" name="Moon 136"/>
                <p:cNvSpPr/>
                <p:nvPr/>
              </p:nvSpPr>
              <p:spPr>
                <a:xfrm rot="18647217">
                  <a:off x="4685405" y="2074817"/>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rot="18647217">
                  <a:off x="4998305" y="2372326"/>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18"/>
              <p:cNvGrpSpPr/>
              <p:nvPr/>
            </p:nvGrpSpPr>
            <p:grpSpPr>
              <a:xfrm rot="20679586">
                <a:off x="5306032" y="4522257"/>
                <a:ext cx="451416" cy="343657"/>
                <a:chOff x="4601184" y="2159038"/>
                <a:chExt cx="770100" cy="586267"/>
              </a:xfrm>
            </p:grpSpPr>
            <p:sp>
              <p:nvSpPr>
                <p:cNvPr id="135" name="Moon 134"/>
                <p:cNvSpPr/>
                <p:nvPr/>
              </p:nvSpPr>
              <p:spPr>
                <a:xfrm rot="18647217">
                  <a:off x="4685405" y="2074817"/>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rot="18647217">
                  <a:off x="4998305" y="2372326"/>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rot="20679586">
                <a:off x="4628570" y="4462428"/>
                <a:ext cx="451416" cy="343657"/>
                <a:chOff x="4601184" y="2159038"/>
                <a:chExt cx="770100" cy="586267"/>
              </a:xfrm>
            </p:grpSpPr>
            <p:sp>
              <p:nvSpPr>
                <p:cNvPr id="133" name="Moon 132"/>
                <p:cNvSpPr/>
                <p:nvPr/>
              </p:nvSpPr>
              <p:spPr>
                <a:xfrm rot="18647217">
                  <a:off x="4685405" y="2074817"/>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133"/>
                <p:cNvSpPr/>
                <p:nvPr/>
              </p:nvSpPr>
              <p:spPr>
                <a:xfrm rot="18647217">
                  <a:off x="4998305" y="2372326"/>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rot="1359718">
                <a:off x="4868597" y="1885529"/>
                <a:ext cx="451416" cy="343657"/>
                <a:chOff x="4601184" y="2159038"/>
                <a:chExt cx="770100" cy="586267"/>
              </a:xfrm>
            </p:grpSpPr>
            <p:sp>
              <p:nvSpPr>
                <p:cNvPr id="131" name="Moon 130"/>
                <p:cNvSpPr/>
                <p:nvPr/>
              </p:nvSpPr>
              <p:spPr>
                <a:xfrm rot="18647217">
                  <a:off x="4685405" y="2074817"/>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p:cNvSpPr/>
                <p:nvPr/>
              </p:nvSpPr>
              <p:spPr>
                <a:xfrm rot="18647217">
                  <a:off x="4998305" y="2372326"/>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p:cNvGrpSpPr/>
              <p:nvPr/>
            </p:nvGrpSpPr>
            <p:grpSpPr>
              <a:xfrm rot="1359718">
                <a:off x="5100177" y="2369440"/>
                <a:ext cx="352976" cy="262851"/>
                <a:chOff x="4601184" y="2159038"/>
                <a:chExt cx="770100" cy="586267"/>
              </a:xfrm>
            </p:grpSpPr>
            <p:sp>
              <p:nvSpPr>
                <p:cNvPr id="129" name="Moon 128"/>
                <p:cNvSpPr/>
                <p:nvPr/>
              </p:nvSpPr>
              <p:spPr>
                <a:xfrm rot="18647217">
                  <a:off x="4685405" y="2074817"/>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18647217">
                  <a:off x="4998305" y="2372326"/>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p:cNvGrpSpPr/>
              <p:nvPr/>
            </p:nvGrpSpPr>
            <p:grpSpPr>
              <a:xfrm rot="4054089">
                <a:off x="5252955" y="1711172"/>
                <a:ext cx="352976" cy="262851"/>
                <a:chOff x="4601184" y="2159038"/>
                <a:chExt cx="770100" cy="586267"/>
              </a:xfrm>
            </p:grpSpPr>
            <p:sp>
              <p:nvSpPr>
                <p:cNvPr id="127" name="Moon 126"/>
                <p:cNvSpPr/>
                <p:nvPr/>
              </p:nvSpPr>
              <p:spPr>
                <a:xfrm rot="18647217">
                  <a:off x="4685405" y="2074817"/>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127"/>
                <p:cNvSpPr/>
                <p:nvPr/>
              </p:nvSpPr>
              <p:spPr>
                <a:xfrm rot="18647217">
                  <a:off x="4998305" y="2372326"/>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p:cNvGrpSpPr/>
              <p:nvPr/>
            </p:nvGrpSpPr>
            <p:grpSpPr>
              <a:xfrm rot="1410130">
                <a:off x="5393757" y="2033231"/>
                <a:ext cx="352976" cy="262851"/>
                <a:chOff x="4601184" y="2159038"/>
                <a:chExt cx="770100" cy="586267"/>
              </a:xfrm>
            </p:grpSpPr>
            <p:sp>
              <p:nvSpPr>
                <p:cNvPr id="125" name="Moon 124"/>
                <p:cNvSpPr/>
                <p:nvPr/>
              </p:nvSpPr>
              <p:spPr>
                <a:xfrm rot="18647217">
                  <a:off x="4685405" y="2074817"/>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Moon 125"/>
                <p:cNvSpPr/>
                <p:nvPr/>
              </p:nvSpPr>
              <p:spPr>
                <a:xfrm rot="18647217">
                  <a:off x="4998305" y="2372326"/>
                  <a:ext cx="288758" cy="457200"/>
                </a:xfrm>
                <a:prstGeom prst="moon">
                  <a:avLst>
                    <a:gd name="adj" fmla="val 21429"/>
                  </a:avLst>
                </a:prstGeom>
                <a:solidFill>
                  <a:srgbClr val="001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4" name="Frame 103"/>
            <p:cNvSpPr/>
            <p:nvPr/>
          </p:nvSpPr>
          <p:spPr>
            <a:xfrm>
              <a:off x="1752600" y="609600"/>
              <a:ext cx="5257800" cy="5334000"/>
            </a:xfrm>
            <a:prstGeom prst="frame">
              <a:avLst>
                <a:gd name="adj1" fmla="val 6629"/>
              </a:avLst>
            </a:prstGeom>
            <a:solidFill>
              <a:schemeClr val="accent4">
                <a:lumMod val="5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16940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solidFill>
            <a:srgbClr val="351B2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76400" y="1828801"/>
            <a:ext cx="8839200" cy="3477875"/>
          </a:xfrm>
          <a:prstGeom prst="rect">
            <a:avLst/>
          </a:prstGeom>
          <a:noFill/>
        </p:spPr>
        <p:txBody>
          <a:bodyPr wrap="square" rtlCol="0">
            <a:spAutoFit/>
          </a:bodyPr>
          <a:lstStyle/>
          <a:p>
            <a:pPr algn="ctr"/>
            <a:r>
              <a:rPr lang="en-US" sz="6600" dirty="0">
                <a:solidFill>
                  <a:schemeClr val="bg2"/>
                </a:solidFill>
                <a:latin typeface="Broadway" pitchFamily="82" charset="0"/>
              </a:rPr>
              <a:t>Satan Has the Power to Deceive</a:t>
            </a:r>
          </a:p>
          <a:p>
            <a:pPr algn="ctr"/>
            <a:endParaRPr lang="en-US" sz="4400" dirty="0">
              <a:solidFill>
                <a:schemeClr val="bg2"/>
              </a:solidFill>
              <a:latin typeface="Broadway" pitchFamily="82" charset="0"/>
            </a:endParaRPr>
          </a:p>
          <a:p>
            <a:pPr algn="ctr"/>
            <a:r>
              <a:rPr lang="en-US" sz="4400" dirty="0">
                <a:solidFill>
                  <a:schemeClr val="bg2"/>
                </a:solidFill>
                <a:latin typeface="Broadway" pitchFamily="82" charset="0"/>
              </a:rPr>
              <a:t>Revelation 13</a:t>
            </a:r>
          </a:p>
        </p:txBody>
      </p:sp>
      <p:grpSp>
        <p:nvGrpSpPr>
          <p:cNvPr id="4" name="Group 32"/>
          <p:cNvGrpSpPr/>
          <p:nvPr/>
        </p:nvGrpSpPr>
        <p:grpSpPr>
          <a:xfrm>
            <a:off x="2133600" y="5486400"/>
            <a:ext cx="7924800" cy="1143000"/>
            <a:chOff x="228600" y="5486400"/>
            <a:chExt cx="7924800" cy="1143000"/>
          </a:xfrm>
        </p:grpSpPr>
        <p:grpSp>
          <p:nvGrpSpPr>
            <p:cNvPr id="7" name="Group 12"/>
            <p:cNvGrpSpPr/>
            <p:nvPr/>
          </p:nvGrpSpPr>
          <p:grpSpPr>
            <a:xfrm>
              <a:off x="228600" y="5486400"/>
              <a:ext cx="1981200" cy="1143000"/>
              <a:chOff x="1600200" y="2209800"/>
              <a:chExt cx="1981200" cy="1143000"/>
            </a:xfrm>
          </p:grpSpPr>
          <p:sp>
            <p:nvSpPr>
              <p:cNvPr id="14" name="Rectangle 13"/>
              <p:cNvSpPr/>
              <p:nvPr/>
            </p:nvSpPr>
            <p:spPr>
              <a:xfrm>
                <a:off x="1600200" y="2438400"/>
                <a:ext cx="1981200" cy="914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752600" y="2209800"/>
                <a:ext cx="381000" cy="2286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362200" y="2209800"/>
                <a:ext cx="381000" cy="2286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971800" y="2209800"/>
                <a:ext cx="381000" cy="2286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7"/>
            <p:cNvGrpSpPr/>
            <p:nvPr/>
          </p:nvGrpSpPr>
          <p:grpSpPr>
            <a:xfrm>
              <a:off x="2209800" y="5486400"/>
              <a:ext cx="1981200" cy="1143000"/>
              <a:chOff x="1600200" y="2209800"/>
              <a:chExt cx="1981200" cy="1143000"/>
            </a:xfrm>
            <a:solidFill>
              <a:srgbClr val="0070C0"/>
            </a:solidFill>
          </p:grpSpPr>
          <p:sp>
            <p:nvSpPr>
              <p:cNvPr id="19" name="Rectangle 18"/>
              <p:cNvSpPr/>
              <p:nvPr/>
            </p:nvSpPr>
            <p:spPr>
              <a:xfrm>
                <a:off x="1600200" y="2438400"/>
                <a:ext cx="1981200"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752600" y="2209800"/>
                <a:ext cx="381000" cy="228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2362200" y="2209800"/>
                <a:ext cx="381000" cy="228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2971800" y="2209800"/>
                <a:ext cx="381000" cy="228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22"/>
            <p:cNvGrpSpPr/>
            <p:nvPr/>
          </p:nvGrpSpPr>
          <p:grpSpPr>
            <a:xfrm>
              <a:off x="4191000" y="5486400"/>
              <a:ext cx="1981200" cy="1143000"/>
              <a:chOff x="1600200" y="2209800"/>
              <a:chExt cx="1981200" cy="1143000"/>
            </a:xfrm>
            <a:solidFill>
              <a:srgbClr val="FFFF00"/>
            </a:solidFill>
          </p:grpSpPr>
          <p:sp>
            <p:nvSpPr>
              <p:cNvPr id="24" name="Rectangle 23"/>
              <p:cNvSpPr/>
              <p:nvPr/>
            </p:nvSpPr>
            <p:spPr>
              <a:xfrm>
                <a:off x="1600200" y="2438400"/>
                <a:ext cx="1981200"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1752600" y="2209800"/>
                <a:ext cx="381000" cy="228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2362200" y="2209800"/>
                <a:ext cx="381000" cy="228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2971800" y="2209800"/>
                <a:ext cx="381000" cy="228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27"/>
            <p:cNvGrpSpPr/>
            <p:nvPr/>
          </p:nvGrpSpPr>
          <p:grpSpPr>
            <a:xfrm>
              <a:off x="6172200" y="5486400"/>
              <a:ext cx="1981200" cy="1143000"/>
              <a:chOff x="1600200" y="2209800"/>
              <a:chExt cx="1981200" cy="1143000"/>
            </a:xfrm>
            <a:solidFill>
              <a:srgbClr val="00B050"/>
            </a:solidFill>
          </p:grpSpPr>
          <p:sp>
            <p:nvSpPr>
              <p:cNvPr id="29" name="Rectangle 28"/>
              <p:cNvSpPr/>
              <p:nvPr/>
            </p:nvSpPr>
            <p:spPr>
              <a:xfrm>
                <a:off x="1600200" y="2438400"/>
                <a:ext cx="1981200"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1752600" y="2209800"/>
                <a:ext cx="381000" cy="228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2362200" y="2209800"/>
                <a:ext cx="381000" cy="228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2971800" y="2209800"/>
                <a:ext cx="381000" cy="228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33"/>
          <p:cNvGrpSpPr/>
          <p:nvPr/>
        </p:nvGrpSpPr>
        <p:grpSpPr>
          <a:xfrm flipH="1">
            <a:off x="2133600" y="228600"/>
            <a:ext cx="7924800" cy="1143000"/>
            <a:chOff x="228600" y="5486400"/>
            <a:chExt cx="7924800" cy="1143000"/>
          </a:xfrm>
        </p:grpSpPr>
        <p:grpSp>
          <p:nvGrpSpPr>
            <p:cNvPr id="12" name="Group 12"/>
            <p:cNvGrpSpPr/>
            <p:nvPr/>
          </p:nvGrpSpPr>
          <p:grpSpPr>
            <a:xfrm>
              <a:off x="228600" y="5486400"/>
              <a:ext cx="1981200" cy="1143000"/>
              <a:chOff x="1600200" y="2209800"/>
              <a:chExt cx="1981200" cy="1143000"/>
            </a:xfrm>
          </p:grpSpPr>
          <p:sp>
            <p:nvSpPr>
              <p:cNvPr id="51" name="Rectangle 50"/>
              <p:cNvSpPr/>
              <p:nvPr/>
            </p:nvSpPr>
            <p:spPr>
              <a:xfrm>
                <a:off x="1600200" y="2438400"/>
                <a:ext cx="1981200" cy="914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1752600" y="2209800"/>
                <a:ext cx="381000" cy="2286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2362200" y="2209800"/>
                <a:ext cx="381000" cy="2286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2971800" y="2209800"/>
                <a:ext cx="381000" cy="2286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7"/>
            <p:cNvGrpSpPr/>
            <p:nvPr/>
          </p:nvGrpSpPr>
          <p:grpSpPr>
            <a:xfrm>
              <a:off x="2209800" y="5486400"/>
              <a:ext cx="1981200" cy="1143000"/>
              <a:chOff x="1600200" y="2209800"/>
              <a:chExt cx="1981200" cy="1143000"/>
            </a:xfrm>
            <a:solidFill>
              <a:srgbClr val="0070C0"/>
            </a:solidFill>
          </p:grpSpPr>
          <p:sp>
            <p:nvSpPr>
              <p:cNvPr id="47" name="Rectangle 46"/>
              <p:cNvSpPr/>
              <p:nvPr/>
            </p:nvSpPr>
            <p:spPr>
              <a:xfrm>
                <a:off x="1600200" y="2438400"/>
                <a:ext cx="1981200"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1752600" y="2209800"/>
                <a:ext cx="381000" cy="228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2362200" y="2209800"/>
                <a:ext cx="381000" cy="228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2971800" y="2209800"/>
                <a:ext cx="381000" cy="228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22"/>
            <p:cNvGrpSpPr/>
            <p:nvPr/>
          </p:nvGrpSpPr>
          <p:grpSpPr>
            <a:xfrm>
              <a:off x="4191000" y="5486400"/>
              <a:ext cx="1981200" cy="1143000"/>
              <a:chOff x="1600200" y="2209800"/>
              <a:chExt cx="1981200" cy="1143000"/>
            </a:xfrm>
            <a:solidFill>
              <a:srgbClr val="FFFF00"/>
            </a:solidFill>
          </p:grpSpPr>
          <p:sp>
            <p:nvSpPr>
              <p:cNvPr id="43" name="Rectangle 42"/>
              <p:cNvSpPr/>
              <p:nvPr/>
            </p:nvSpPr>
            <p:spPr>
              <a:xfrm>
                <a:off x="1600200" y="2438400"/>
                <a:ext cx="1981200"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1752600" y="2209800"/>
                <a:ext cx="381000" cy="228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2362200" y="2209800"/>
                <a:ext cx="381000" cy="228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2971800" y="2209800"/>
                <a:ext cx="381000" cy="228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7"/>
            <p:cNvGrpSpPr/>
            <p:nvPr/>
          </p:nvGrpSpPr>
          <p:grpSpPr>
            <a:xfrm>
              <a:off x="6172200" y="5486400"/>
              <a:ext cx="1981200" cy="1143000"/>
              <a:chOff x="1600200" y="2209800"/>
              <a:chExt cx="1981200" cy="1143000"/>
            </a:xfrm>
            <a:solidFill>
              <a:srgbClr val="00B050"/>
            </a:solidFill>
          </p:grpSpPr>
          <p:sp>
            <p:nvSpPr>
              <p:cNvPr id="39" name="Rectangle 38"/>
              <p:cNvSpPr/>
              <p:nvPr/>
            </p:nvSpPr>
            <p:spPr>
              <a:xfrm>
                <a:off x="1600200" y="2438400"/>
                <a:ext cx="1981200"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1752600" y="2209800"/>
                <a:ext cx="381000" cy="228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2362200" y="2209800"/>
                <a:ext cx="381000" cy="228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2971800" y="2209800"/>
                <a:ext cx="381000" cy="228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188830" y="1737342"/>
            <a:ext cx="1944770" cy="3321068"/>
            <a:chOff x="23893" y="1311258"/>
            <a:chExt cx="2476500" cy="4229100"/>
          </a:xfrm>
        </p:grpSpPr>
        <p:sp>
          <p:nvSpPr>
            <p:cNvPr id="28" name="Rectangle 27"/>
            <p:cNvSpPr/>
            <p:nvPr/>
          </p:nvSpPr>
          <p:spPr>
            <a:xfrm>
              <a:off x="23893" y="1311258"/>
              <a:ext cx="2476500" cy="42291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163573" y="1432281"/>
              <a:ext cx="2166311" cy="4078557"/>
              <a:chOff x="9410974" y="953355"/>
              <a:chExt cx="2166311" cy="4078557"/>
            </a:xfrm>
          </p:grpSpPr>
          <p:grpSp>
            <p:nvGrpSpPr>
              <p:cNvPr id="76" name="Group 75"/>
              <p:cNvGrpSpPr/>
              <p:nvPr/>
            </p:nvGrpSpPr>
            <p:grpSpPr>
              <a:xfrm>
                <a:off x="9410974" y="953355"/>
                <a:ext cx="2166311" cy="4078557"/>
                <a:chOff x="7522078" y="887507"/>
                <a:chExt cx="2166311" cy="4078557"/>
              </a:xfrm>
              <a:solidFill>
                <a:schemeClr val="tx1"/>
              </a:solidFill>
            </p:grpSpPr>
            <p:grpSp>
              <p:nvGrpSpPr>
                <p:cNvPr id="80" name="Group 79"/>
                <p:cNvGrpSpPr/>
                <p:nvPr/>
              </p:nvGrpSpPr>
              <p:grpSpPr>
                <a:xfrm>
                  <a:off x="7522078" y="3503214"/>
                  <a:ext cx="368949" cy="635888"/>
                  <a:chOff x="5924974" y="4157002"/>
                  <a:chExt cx="810770" cy="1397372"/>
                </a:xfrm>
                <a:grpFill/>
              </p:grpSpPr>
              <p:sp>
                <p:nvSpPr>
                  <p:cNvPr id="97" name="Freeform: Shape 96"/>
                  <p:cNvSpPr/>
                  <p:nvPr/>
                </p:nvSpPr>
                <p:spPr>
                  <a:xfrm>
                    <a:off x="5924974" y="4157002"/>
                    <a:ext cx="810770" cy="1137264"/>
                  </a:xfrm>
                  <a:custGeom>
                    <a:avLst/>
                    <a:gdLst>
                      <a:gd name="connsiteX0" fmla="*/ 127014 w 810770"/>
                      <a:gd name="connsiteY0" fmla="*/ 914804 h 1137264"/>
                      <a:gd name="connsiteX1" fmla="*/ 178731 w 810770"/>
                      <a:gd name="connsiteY1" fmla="*/ 961512 h 1137264"/>
                      <a:gd name="connsiteX2" fmla="*/ 405385 w 810770"/>
                      <a:gd name="connsiteY2" fmla="*/ 1037298 h 1137264"/>
                      <a:gd name="connsiteX3" fmla="*/ 632040 w 810770"/>
                      <a:gd name="connsiteY3" fmla="*/ 961512 h 1137264"/>
                      <a:gd name="connsiteX4" fmla="*/ 683754 w 810770"/>
                      <a:gd name="connsiteY4" fmla="*/ 914806 h 1137264"/>
                      <a:gd name="connsiteX5" fmla="*/ 674563 w 810770"/>
                      <a:gd name="connsiteY5" fmla="*/ 946468 h 1137264"/>
                      <a:gd name="connsiteX6" fmla="*/ 405384 w 810770"/>
                      <a:gd name="connsiteY6" fmla="*/ 1137264 h 1137264"/>
                      <a:gd name="connsiteX7" fmla="*/ 136206 w 810770"/>
                      <a:gd name="connsiteY7" fmla="*/ 946468 h 1137264"/>
                      <a:gd name="connsiteX8" fmla="*/ 265579 w 810770"/>
                      <a:gd name="connsiteY8" fmla="*/ 0 h 1137264"/>
                      <a:gd name="connsiteX9" fmla="*/ 546180 w 810770"/>
                      <a:gd name="connsiteY9" fmla="*/ 0 h 1137264"/>
                      <a:gd name="connsiteX10" fmla="*/ 583994 w 810770"/>
                      <a:gd name="connsiteY10" fmla="*/ 37814 h 1137264"/>
                      <a:gd name="connsiteX11" fmla="*/ 583994 w 810770"/>
                      <a:gd name="connsiteY11" fmla="*/ 189068 h 1137264"/>
                      <a:gd name="connsiteX12" fmla="*/ 581347 w 810770"/>
                      <a:gd name="connsiteY12" fmla="*/ 195459 h 1137264"/>
                      <a:gd name="connsiteX13" fmla="*/ 632040 w 810770"/>
                      <a:gd name="connsiteY13" fmla="*/ 225578 h 1137264"/>
                      <a:gd name="connsiteX14" fmla="*/ 810770 w 810770"/>
                      <a:gd name="connsiteY14" fmla="*/ 593545 h 1137264"/>
                      <a:gd name="connsiteX15" fmla="*/ 692036 w 810770"/>
                      <a:gd name="connsiteY15" fmla="*/ 907326 h 1137264"/>
                      <a:gd name="connsiteX16" fmla="*/ 683754 w 810770"/>
                      <a:gd name="connsiteY16" fmla="*/ 914806 h 1137264"/>
                      <a:gd name="connsiteX17" fmla="*/ 691585 w 810770"/>
                      <a:gd name="connsiteY17" fmla="*/ 887828 h 1137264"/>
                      <a:gd name="connsiteX18" fmla="*/ 697520 w 810770"/>
                      <a:gd name="connsiteY18" fmla="*/ 824870 h 1137264"/>
                      <a:gd name="connsiteX19" fmla="*/ 405384 w 810770"/>
                      <a:gd name="connsiteY19" fmla="*/ 512476 h 1137264"/>
                      <a:gd name="connsiteX20" fmla="*/ 113248 w 810770"/>
                      <a:gd name="connsiteY20" fmla="*/ 824870 h 1137264"/>
                      <a:gd name="connsiteX21" fmla="*/ 119183 w 810770"/>
                      <a:gd name="connsiteY21" fmla="*/ 887828 h 1137264"/>
                      <a:gd name="connsiteX22" fmla="*/ 127014 w 810770"/>
                      <a:gd name="connsiteY22" fmla="*/ 914804 h 1137264"/>
                      <a:gd name="connsiteX23" fmla="*/ 118735 w 810770"/>
                      <a:gd name="connsiteY23" fmla="*/ 907326 h 1137264"/>
                      <a:gd name="connsiteX24" fmla="*/ 0 w 810770"/>
                      <a:gd name="connsiteY24" fmla="*/ 593545 h 1137264"/>
                      <a:gd name="connsiteX25" fmla="*/ 178730 w 810770"/>
                      <a:gd name="connsiteY25" fmla="*/ 225578 h 1137264"/>
                      <a:gd name="connsiteX26" fmla="*/ 230217 w 810770"/>
                      <a:gd name="connsiteY26" fmla="*/ 194987 h 1137264"/>
                      <a:gd name="connsiteX27" fmla="*/ 227765 w 810770"/>
                      <a:gd name="connsiteY27" fmla="*/ 189068 h 1137264"/>
                      <a:gd name="connsiteX28" fmla="*/ 227765 w 810770"/>
                      <a:gd name="connsiteY28" fmla="*/ 37814 h 1137264"/>
                      <a:gd name="connsiteX29" fmla="*/ 265579 w 810770"/>
                      <a:gd name="connsiteY29" fmla="*/ 0 h 113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10770" h="1137264">
                        <a:moveTo>
                          <a:pt x="127014" y="914804"/>
                        </a:moveTo>
                        <a:lnTo>
                          <a:pt x="178731" y="961512"/>
                        </a:lnTo>
                        <a:cubicBezTo>
                          <a:pt x="243430" y="1009360"/>
                          <a:pt x="321427" y="1037298"/>
                          <a:pt x="405385" y="1037298"/>
                        </a:cubicBezTo>
                        <a:cubicBezTo>
                          <a:pt x="489343" y="1037298"/>
                          <a:pt x="567340" y="1009360"/>
                          <a:pt x="632040" y="961512"/>
                        </a:cubicBezTo>
                        <a:lnTo>
                          <a:pt x="683754" y="914806"/>
                        </a:lnTo>
                        <a:lnTo>
                          <a:pt x="674563" y="946468"/>
                        </a:lnTo>
                        <a:cubicBezTo>
                          <a:pt x="630214" y="1058591"/>
                          <a:pt x="526391" y="1137264"/>
                          <a:pt x="405384" y="1137264"/>
                        </a:cubicBezTo>
                        <a:cubicBezTo>
                          <a:pt x="284378" y="1137264"/>
                          <a:pt x="180555" y="1058591"/>
                          <a:pt x="136206" y="946468"/>
                        </a:cubicBezTo>
                        <a:close/>
                        <a:moveTo>
                          <a:pt x="265579" y="0"/>
                        </a:moveTo>
                        <a:lnTo>
                          <a:pt x="546180" y="0"/>
                        </a:lnTo>
                        <a:cubicBezTo>
                          <a:pt x="567064" y="0"/>
                          <a:pt x="583994" y="16930"/>
                          <a:pt x="583994" y="37814"/>
                        </a:cubicBezTo>
                        <a:lnTo>
                          <a:pt x="583994" y="189068"/>
                        </a:lnTo>
                        <a:lnTo>
                          <a:pt x="581347" y="195459"/>
                        </a:lnTo>
                        <a:lnTo>
                          <a:pt x="632040" y="225578"/>
                        </a:lnTo>
                        <a:cubicBezTo>
                          <a:pt x="739873" y="305324"/>
                          <a:pt x="810770" y="440372"/>
                          <a:pt x="810770" y="593545"/>
                        </a:cubicBezTo>
                        <a:cubicBezTo>
                          <a:pt x="810770" y="716084"/>
                          <a:pt x="765396" y="827023"/>
                          <a:pt x="692036" y="907326"/>
                        </a:cubicBezTo>
                        <a:lnTo>
                          <a:pt x="683754" y="914806"/>
                        </a:lnTo>
                        <a:lnTo>
                          <a:pt x="691585" y="887828"/>
                        </a:lnTo>
                        <a:cubicBezTo>
                          <a:pt x="695477" y="867492"/>
                          <a:pt x="697520" y="846437"/>
                          <a:pt x="697520" y="824870"/>
                        </a:cubicBezTo>
                        <a:cubicBezTo>
                          <a:pt x="697520" y="652340"/>
                          <a:pt x="566726" y="512476"/>
                          <a:pt x="405384" y="512476"/>
                        </a:cubicBezTo>
                        <a:cubicBezTo>
                          <a:pt x="244042" y="512476"/>
                          <a:pt x="113248" y="652340"/>
                          <a:pt x="113248" y="824870"/>
                        </a:cubicBezTo>
                        <a:cubicBezTo>
                          <a:pt x="113248" y="846437"/>
                          <a:pt x="115292" y="867492"/>
                          <a:pt x="119183" y="887828"/>
                        </a:cubicBezTo>
                        <a:lnTo>
                          <a:pt x="127014" y="914804"/>
                        </a:lnTo>
                        <a:lnTo>
                          <a:pt x="118735" y="907326"/>
                        </a:lnTo>
                        <a:cubicBezTo>
                          <a:pt x="45374" y="827023"/>
                          <a:pt x="0" y="716084"/>
                          <a:pt x="0" y="593545"/>
                        </a:cubicBezTo>
                        <a:cubicBezTo>
                          <a:pt x="0" y="440372"/>
                          <a:pt x="70897" y="305324"/>
                          <a:pt x="178730" y="225578"/>
                        </a:cubicBezTo>
                        <a:lnTo>
                          <a:pt x="230217" y="194987"/>
                        </a:lnTo>
                        <a:lnTo>
                          <a:pt x="227765" y="189068"/>
                        </a:lnTo>
                        <a:lnTo>
                          <a:pt x="227765" y="37814"/>
                        </a:lnTo>
                        <a:cubicBezTo>
                          <a:pt x="227765" y="16930"/>
                          <a:pt x="244695" y="0"/>
                          <a:pt x="265579" y="0"/>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8" name="Oval 97"/>
                  <p:cNvSpPr/>
                  <p:nvPr/>
                </p:nvSpPr>
                <p:spPr>
                  <a:xfrm>
                    <a:off x="5924974" y="5029552"/>
                    <a:ext cx="771761" cy="5248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9319440" y="3517503"/>
                  <a:ext cx="368949" cy="635888"/>
                  <a:chOff x="5924974" y="4157002"/>
                  <a:chExt cx="810770" cy="1397372"/>
                </a:xfrm>
                <a:grpFill/>
              </p:grpSpPr>
              <p:sp>
                <p:nvSpPr>
                  <p:cNvPr id="95" name="Freeform: Shape 94"/>
                  <p:cNvSpPr/>
                  <p:nvPr/>
                </p:nvSpPr>
                <p:spPr>
                  <a:xfrm>
                    <a:off x="5924974" y="4157002"/>
                    <a:ext cx="810770" cy="1137264"/>
                  </a:xfrm>
                  <a:custGeom>
                    <a:avLst/>
                    <a:gdLst>
                      <a:gd name="connsiteX0" fmla="*/ 127014 w 810770"/>
                      <a:gd name="connsiteY0" fmla="*/ 914804 h 1137264"/>
                      <a:gd name="connsiteX1" fmla="*/ 178731 w 810770"/>
                      <a:gd name="connsiteY1" fmla="*/ 961512 h 1137264"/>
                      <a:gd name="connsiteX2" fmla="*/ 405385 w 810770"/>
                      <a:gd name="connsiteY2" fmla="*/ 1037298 h 1137264"/>
                      <a:gd name="connsiteX3" fmla="*/ 632040 w 810770"/>
                      <a:gd name="connsiteY3" fmla="*/ 961512 h 1137264"/>
                      <a:gd name="connsiteX4" fmla="*/ 683754 w 810770"/>
                      <a:gd name="connsiteY4" fmla="*/ 914806 h 1137264"/>
                      <a:gd name="connsiteX5" fmla="*/ 674563 w 810770"/>
                      <a:gd name="connsiteY5" fmla="*/ 946468 h 1137264"/>
                      <a:gd name="connsiteX6" fmla="*/ 405384 w 810770"/>
                      <a:gd name="connsiteY6" fmla="*/ 1137264 h 1137264"/>
                      <a:gd name="connsiteX7" fmla="*/ 136206 w 810770"/>
                      <a:gd name="connsiteY7" fmla="*/ 946468 h 1137264"/>
                      <a:gd name="connsiteX8" fmla="*/ 265579 w 810770"/>
                      <a:gd name="connsiteY8" fmla="*/ 0 h 1137264"/>
                      <a:gd name="connsiteX9" fmla="*/ 546180 w 810770"/>
                      <a:gd name="connsiteY9" fmla="*/ 0 h 1137264"/>
                      <a:gd name="connsiteX10" fmla="*/ 583994 w 810770"/>
                      <a:gd name="connsiteY10" fmla="*/ 37814 h 1137264"/>
                      <a:gd name="connsiteX11" fmla="*/ 583994 w 810770"/>
                      <a:gd name="connsiteY11" fmla="*/ 189068 h 1137264"/>
                      <a:gd name="connsiteX12" fmla="*/ 581347 w 810770"/>
                      <a:gd name="connsiteY12" fmla="*/ 195459 h 1137264"/>
                      <a:gd name="connsiteX13" fmla="*/ 632040 w 810770"/>
                      <a:gd name="connsiteY13" fmla="*/ 225578 h 1137264"/>
                      <a:gd name="connsiteX14" fmla="*/ 810770 w 810770"/>
                      <a:gd name="connsiteY14" fmla="*/ 593545 h 1137264"/>
                      <a:gd name="connsiteX15" fmla="*/ 692036 w 810770"/>
                      <a:gd name="connsiteY15" fmla="*/ 907326 h 1137264"/>
                      <a:gd name="connsiteX16" fmla="*/ 683754 w 810770"/>
                      <a:gd name="connsiteY16" fmla="*/ 914806 h 1137264"/>
                      <a:gd name="connsiteX17" fmla="*/ 691585 w 810770"/>
                      <a:gd name="connsiteY17" fmla="*/ 887828 h 1137264"/>
                      <a:gd name="connsiteX18" fmla="*/ 697520 w 810770"/>
                      <a:gd name="connsiteY18" fmla="*/ 824870 h 1137264"/>
                      <a:gd name="connsiteX19" fmla="*/ 405384 w 810770"/>
                      <a:gd name="connsiteY19" fmla="*/ 512476 h 1137264"/>
                      <a:gd name="connsiteX20" fmla="*/ 113248 w 810770"/>
                      <a:gd name="connsiteY20" fmla="*/ 824870 h 1137264"/>
                      <a:gd name="connsiteX21" fmla="*/ 119183 w 810770"/>
                      <a:gd name="connsiteY21" fmla="*/ 887828 h 1137264"/>
                      <a:gd name="connsiteX22" fmla="*/ 127014 w 810770"/>
                      <a:gd name="connsiteY22" fmla="*/ 914804 h 1137264"/>
                      <a:gd name="connsiteX23" fmla="*/ 118735 w 810770"/>
                      <a:gd name="connsiteY23" fmla="*/ 907326 h 1137264"/>
                      <a:gd name="connsiteX24" fmla="*/ 0 w 810770"/>
                      <a:gd name="connsiteY24" fmla="*/ 593545 h 1137264"/>
                      <a:gd name="connsiteX25" fmla="*/ 178730 w 810770"/>
                      <a:gd name="connsiteY25" fmla="*/ 225578 h 1137264"/>
                      <a:gd name="connsiteX26" fmla="*/ 230217 w 810770"/>
                      <a:gd name="connsiteY26" fmla="*/ 194987 h 1137264"/>
                      <a:gd name="connsiteX27" fmla="*/ 227765 w 810770"/>
                      <a:gd name="connsiteY27" fmla="*/ 189068 h 1137264"/>
                      <a:gd name="connsiteX28" fmla="*/ 227765 w 810770"/>
                      <a:gd name="connsiteY28" fmla="*/ 37814 h 1137264"/>
                      <a:gd name="connsiteX29" fmla="*/ 265579 w 810770"/>
                      <a:gd name="connsiteY29" fmla="*/ 0 h 113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10770" h="1137264">
                        <a:moveTo>
                          <a:pt x="127014" y="914804"/>
                        </a:moveTo>
                        <a:lnTo>
                          <a:pt x="178731" y="961512"/>
                        </a:lnTo>
                        <a:cubicBezTo>
                          <a:pt x="243430" y="1009360"/>
                          <a:pt x="321427" y="1037298"/>
                          <a:pt x="405385" y="1037298"/>
                        </a:cubicBezTo>
                        <a:cubicBezTo>
                          <a:pt x="489343" y="1037298"/>
                          <a:pt x="567340" y="1009360"/>
                          <a:pt x="632040" y="961512"/>
                        </a:cubicBezTo>
                        <a:lnTo>
                          <a:pt x="683754" y="914806"/>
                        </a:lnTo>
                        <a:lnTo>
                          <a:pt x="674563" y="946468"/>
                        </a:lnTo>
                        <a:cubicBezTo>
                          <a:pt x="630214" y="1058591"/>
                          <a:pt x="526391" y="1137264"/>
                          <a:pt x="405384" y="1137264"/>
                        </a:cubicBezTo>
                        <a:cubicBezTo>
                          <a:pt x="284378" y="1137264"/>
                          <a:pt x="180555" y="1058591"/>
                          <a:pt x="136206" y="946468"/>
                        </a:cubicBezTo>
                        <a:close/>
                        <a:moveTo>
                          <a:pt x="265579" y="0"/>
                        </a:moveTo>
                        <a:lnTo>
                          <a:pt x="546180" y="0"/>
                        </a:lnTo>
                        <a:cubicBezTo>
                          <a:pt x="567064" y="0"/>
                          <a:pt x="583994" y="16930"/>
                          <a:pt x="583994" y="37814"/>
                        </a:cubicBezTo>
                        <a:lnTo>
                          <a:pt x="583994" y="189068"/>
                        </a:lnTo>
                        <a:lnTo>
                          <a:pt x="581347" y="195459"/>
                        </a:lnTo>
                        <a:lnTo>
                          <a:pt x="632040" y="225578"/>
                        </a:lnTo>
                        <a:cubicBezTo>
                          <a:pt x="739873" y="305324"/>
                          <a:pt x="810770" y="440372"/>
                          <a:pt x="810770" y="593545"/>
                        </a:cubicBezTo>
                        <a:cubicBezTo>
                          <a:pt x="810770" y="716084"/>
                          <a:pt x="765396" y="827023"/>
                          <a:pt x="692036" y="907326"/>
                        </a:cubicBezTo>
                        <a:lnTo>
                          <a:pt x="683754" y="914806"/>
                        </a:lnTo>
                        <a:lnTo>
                          <a:pt x="691585" y="887828"/>
                        </a:lnTo>
                        <a:cubicBezTo>
                          <a:pt x="695477" y="867492"/>
                          <a:pt x="697520" y="846437"/>
                          <a:pt x="697520" y="824870"/>
                        </a:cubicBezTo>
                        <a:cubicBezTo>
                          <a:pt x="697520" y="652340"/>
                          <a:pt x="566726" y="512476"/>
                          <a:pt x="405384" y="512476"/>
                        </a:cubicBezTo>
                        <a:cubicBezTo>
                          <a:pt x="244042" y="512476"/>
                          <a:pt x="113248" y="652340"/>
                          <a:pt x="113248" y="824870"/>
                        </a:cubicBezTo>
                        <a:cubicBezTo>
                          <a:pt x="113248" y="846437"/>
                          <a:pt x="115292" y="867492"/>
                          <a:pt x="119183" y="887828"/>
                        </a:cubicBezTo>
                        <a:lnTo>
                          <a:pt x="127014" y="914804"/>
                        </a:lnTo>
                        <a:lnTo>
                          <a:pt x="118735" y="907326"/>
                        </a:lnTo>
                        <a:cubicBezTo>
                          <a:pt x="45374" y="827023"/>
                          <a:pt x="0" y="716084"/>
                          <a:pt x="0" y="593545"/>
                        </a:cubicBezTo>
                        <a:cubicBezTo>
                          <a:pt x="0" y="440372"/>
                          <a:pt x="70897" y="305324"/>
                          <a:pt x="178730" y="225578"/>
                        </a:cubicBezTo>
                        <a:lnTo>
                          <a:pt x="230217" y="194987"/>
                        </a:lnTo>
                        <a:lnTo>
                          <a:pt x="227765" y="189068"/>
                        </a:lnTo>
                        <a:lnTo>
                          <a:pt x="227765" y="37814"/>
                        </a:lnTo>
                        <a:cubicBezTo>
                          <a:pt x="227765" y="16930"/>
                          <a:pt x="244695" y="0"/>
                          <a:pt x="265579" y="0"/>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6" name="Oval 95"/>
                  <p:cNvSpPr/>
                  <p:nvPr/>
                </p:nvSpPr>
                <p:spPr>
                  <a:xfrm>
                    <a:off x="5924974" y="5029552"/>
                    <a:ext cx="771761" cy="5248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Rectangle: Rounded Corners 81"/>
                <p:cNvSpPr/>
                <p:nvPr/>
              </p:nvSpPr>
              <p:spPr>
                <a:xfrm>
                  <a:off x="8249770" y="2183982"/>
                  <a:ext cx="611842" cy="19063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Rounded Corners 82"/>
                <p:cNvSpPr/>
                <p:nvPr/>
              </p:nvSpPr>
              <p:spPr>
                <a:xfrm>
                  <a:off x="7866529" y="1050550"/>
                  <a:ext cx="1331259" cy="1153556"/>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Rounded Corners 83"/>
                <p:cNvSpPr/>
                <p:nvPr/>
              </p:nvSpPr>
              <p:spPr>
                <a:xfrm>
                  <a:off x="8269941" y="887507"/>
                  <a:ext cx="434788" cy="163044"/>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Rounded Corners 84"/>
                <p:cNvSpPr/>
                <p:nvPr/>
              </p:nvSpPr>
              <p:spPr>
                <a:xfrm>
                  <a:off x="7945146" y="3504171"/>
                  <a:ext cx="1331259" cy="256134"/>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Rounded Corners 85"/>
                <p:cNvSpPr/>
                <p:nvPr/>
              </p:nvSpPr>
              <p:spPr>
                <a:xfrm>
                  <a:off x="7931069" y="3763557"/>
                  <a:ext cx="573881" cy="523427"/>
                </a:xfrm>
                <a:prstGeom prst="roundRect">
                  <a:avLst>
                    <a:gd name="adj" fmla="val 824"/>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p:cNvSpPr/>
                <p:nvPr/>
              </p:nvSpPr>
              <p:spPr>
                <a:xfrm>
                  <a:off x="8702202" y="3770095"/>
                  <a:ext cx="573881" cy="523427"/>
                </a:xfrm>
                <a:prstGeom prst="roundRect">
                  <a:avLst>
                    <a:gd name="adj" fmla="val 824"/>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p:cNvSpPr/>
                <p:nvPr/>
              </p:nvSpPr>
              <p:spPr>
                <a:xfrm>
                  <a:off x="7931069" y="4290237"/>
                  <a:ext cx="573881" cy="523427"/>
                </a:xfrm>
                <a:prstGeom prst="roundRect">
                  <a:avLst>
                    <a:gd name="adj" fmla="val 824"/>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Rounded Corners 88"/>
                <p:cNvSpPr/>
                <p:nvPr/>
              </p:nvSpPr>
              <p:spPr>
                <a:xfrm>
                  <a:off x="8700703" y="4307801"/>
                  <a:ext cx="573881" cy="523427"/>
                </a:xfrm>
                <a:prstGeom prst="roundRect">
                  <a:avLst>
                    <a:gd name="adj" fmla="val 824"/>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Rounded Corners 89"/>
                <p:cNvSpPr/>
                <p:nvPr/>
              </p:nvSpPr>
              <p:spPr>
                <a:xfrm>
                  <a:off x="7933406" y="4790390"/>
                  <a:ext cx="573881" cy="151236"/>
                </a:xfrm>
                <a:prstGeom prst="roundRect">
                  <a:avLst>
                    <a:gd name="adj" fmla="val 824"/>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Rounded Corners 90"/>
                <p:cNvSpPr/>
                <p:nvPr/>
              </p:nvSpPr>
              <p:spPr>
                <a:xfrm>
                  <a:off x="8698882" y="4813664"/>
                  <a:ext cx="573881" cy="152400"/>
                </a:xfrm>
                <a:prstGeom prst="roundRect">
                  <a:avLst>
                    <a:gd name="adj" fmla="val 824"/>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p:cNvSpPr/>
                <p:nvPr/>
              </p:nvSpPr>
              <p:spPr>
                <a:xfrm rot="4431783">
                  <a:off x="8815714" y="2737869"/>
                  <a:ext cx="1248807" cy="485850"/>
                </a:xfrm>
                <a:custGeom>
                  <a:avLst/>
                  <a:gdLst>
                    <a:gd name="connsiteX0" fmla="*/ 9600 w 1248807"/>
                    <a:gd name="connsiteY0" fmla="*/ 74605 h 485850"/>
                    <a:gd name="connsiteX1" fmla="*/ 122154 w 1248807"/>
                    <a:gd name="connsiteY1" fmla="*/ 0 h 485850"/>
                    <a:gd name="connsiteX2" fmla="*/ 592468 w 1248807"/>
                    <a:gd name="connsiteY2" fmla="*/ 0 h 485850"/>
                    <a:gd name="connsiteX3" fmla="*/ 640016 w 1248807"/>
                    <a:gd name="connsiteY3" fmla="*/ 9599 h 485850"/>
                    <a:gd name="connsiteX4" fmla="*/ 662027 w 1248807"/>
                    <a:gd name="connsiteY4" fmla="*/ 24440 h 485850"/>
                    <a:gd name="connsiteX5" fmla="*/ 673670 w 1248807"/>
                    <a:gd name="connsiteY5" fmla="*/ 14714 h 485850"/>
                    <a:gd name="connsiteX6" fmla="*/ 740564 w 1248807"/>
                    <a:gd name="connsiteY6" fmla="*/ 7254 h 485850"/>
                    <a:gd name="connsiteX7" fmla="*/ 1185284 w 1248807"/>
                    <a:gd name="connsiteY7" fmla="*/ 135926 h 485850"/>
                    <a:gd name="connsiteX8" fmla="*/ 1245319 w 1248807"/>
                    <a:gd name="connsiteY8" fmla="*/ 244848 h 485850"/>
                    <a:gd name="connsiteX9" fmla="*/ 1193969 w 1248807"/>
                    <a:gd name="connsiteY9" fmla="*/ 422326 h 485850"/>
                    <a:gd name="connsiteX10" fmla="*/ 1085048 w 1248807"/>
                    <a:gd name="connsiteY10" fmla="*/ 482363 h 485850"/>
                    <a:gd name="connsiteX11" fmla="*/ 640329 w 1248807"/>
                    <a:gd name="connsiteY11" fmla="*/ 353690 h 485850"/>
                    <a:gd name="connsiteX12" fmla="*/ 609367 w 1248807"/>
                    <a:gd name="connsiteY12" fmla="*/ 337538 h 485850"/>
                    <a:gd name="connsiteX13" fmla="*/ 605469 w 1248807"/>
                    <a:gd name="connsiteY13" fmla="*/ 332871 h 485850"/>
                    <a:gd name="connsiteX14" fmla="*/ 592468 w 1248807"/>
                    <a:gd name="connsiteY14" fmla="*/ 335496 h 485850"/>
                    <a:gd name="connsiteX15" fmla="*/ 122154 w 1248807"/>
                    <a:gd name="connsiteY15" fmla="*/ 335496 h 485850"/>
                    <a:gd name="connsiteX16" fmla="*/ 0 w 1248807"/>
                    <a:gd name="connsiteY16" fmla="*/ 213342 h 485850"/>
                    <a:gd name="connsiteX17" fmla="*/ 0 w 1248807"/>
                    <a:gd name="connsiteY17" fmla="*/ 122154 h 485850"/>
                    <a:gd name="connsiteX18" fmla="*/ 9600 w 1248807"/>
                    <a:gd name="connsiteY18" fmla="*/ 74605 h 4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48807" h="485850">
                      <a:moveTo>
                        <a:pt x="9600" y="74605"/>
                      </a:moveTo>
                      <a:cubicBezTo>
                        <a:pt x="28143" y="30763"/>
                        <a:pt x="71556" y="0"/>
                        <a:pt x="122154" y="0"/>
                      </a:cubicBezTo>
                      <a:lnTo>
                        <a:pt x="592468" y="0"/>
                      </a:lnTo>
                      <a:cubicBezTo>
                        <a:pt x="609334" y="0"/>
                        <a:pt x="625402" y="3418"/>
                        <a:pt x="640016" y="9599"/>
                      </a:cubicBezTo>
                      <a:lnTo>
                        <a:pt x="662027" y="24440"/>
                      </a:lnTo>
                      <a:lnTo>
                        <a:pt x="673670" y="14714"/>
                      </a:lnTo>
                      <a:cubicBezTo>
                        <a:pt x="693381" y="3849"/>
                        <a:pt x="717236" y="504"/>
                        <a:pt x="740564" y="7254"/>
                      </a:cubicBezTo>
                      <a:lnTo>
                        <a:pt x="1185284" y="135926"/>
                      </a:lnTo>
                      <a:cubicBezTo>
                        <a:pt x="1231940" y="149425"/>
                        <a:pt x="1258819" y="198191"/>
                        <a:pt x="1245319" y="244848"/>
                      </a:cubicBezTo>
                      <a:lnTo>
                        <a:pt x="1193969" y="422326"/>
                      </a:lnTo>
                      <a:cubicBezTo>
                        <a:pt x="1180469" y="468982"/>
                        <a:pt x="1131704" y="495862"/>
                        <a:pt x="1085048" y="482363"/>
                      </a:cubicBezTo>
                      <a:lnTo>
                        <a:pt x="640329" y="353690"/>
                      </a:lnTo>
                      <a:cubicBezTo>
                        <a:pt x="628665" y="350316"/>
                        <a:pt x="618237" y="344736"/>
                        <a:pt x="609367" y="337538"/>
                      </a:cubicBezTo>
                      <a:lnTo>
                        <a:pt x="605469" y="332871"/>
                      </a:lnTo>
                      <a:lnTo>
                        <a:pt x="592468" y="335496"/>
                      </a:lnTo>
                      <a:lnTo>
                        <a:pt x="122154" y="335496"/>
                      </a:lnTo>
                      <a:cubicBezTo>
                        <a:pt x="54690" y="335496"/>
                        <a:pt x="0" y="280806"/>
                        <a:pt x="0" y="213342"/>
                      </a:cubicBezTo>
                      <a:lnTo>
                        <a:pt x="0" y="122154"/>
                      </a:lnTo>
                      <a:cubicBezTo>
                        <a:pt x="0" y="105287"/>
                        <a:pt x="3418" y="89220"/>
                        <a:pt x="9600" y="74605"/>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p:cNvSpPr/>
                <p:nvPr/>
              </p:nvSpPr>
              <p:spPr>
                <a:xfrm rot="17168217" flipH="1">
                  <a:off x="7182278" y="2713749"/>
                  <a:ext cx="1248807" cy="485850"/>
                </a:xfrm>
                <a:custGeom>
                  <a:avLst/>
                  <a:gdLst>
                    <a:gd name="connsiteX0" fmla="*/ 9600 w 1248807"/>
                    <a:gd name="connsiteY0" fmla="*/ 74605 h 485850"/>
                    <a:gd name="connsiteX1" fmla="*/ 122154 w 1248807"/>
                    <a:gd name="connsiteY1" fmla="*/ 0 h 485850"/>
                    <a:gd name="connsiteX2" fmla="*/ 592468 w 1248807"/>
                    <a:gd name="connsiteY2" fmla="*/ 0 h 485850"/>
                    <a:gd name="connsiteX3" fmla="*/ 640016 w 1248807"/>
                    <a:gd name="connsiteY3" fmla="*/ 9599 h 485850"/>
                    <a:gd name="connsiteX4" fmla="*/ 662027 w 1248807"/>
                    <a:gd name="connsiteY4" fmla="*/ 24440 h 485850"/>
                    <a:gd name="connsiteX5" fmla="*/ 673670 w 1248807"/>
                    <a:gd name="connsiteY5" fmla="*/ 14714 h 485850"/>
                    <a:gd name="connsiteX6" fmla="*/ 740564 w 1248807"/>
                    <a:gd name="connsiteY6" fmla="*/ 7254 h 485850"/>
                    <a:gd name="connsiteX7" fmla="*/ 1185284 w 1248807"/>
                    <a:gd name="connsiteY7" fmla="*/ 135926 h 485850"/>
                    <a:gd name="connsiteX8" fmla="*/ 1245319 w 1248807"/>
                    <a:gd name="connsiteY8" fmla="*/ 244848 h 485850"/>
                    <a:gd name="connsiteX9" fmla="*/ 1193969 w 1248807"/>
                    <a:gd name="connsiteY9" fmla="*/ 422326 h 485850"/>
                    <a:gd name="connsiteX10" fmla="*/ 1085048 w 1248807"/>
                    <a:gd name="connsiteY10" fmla="*/ 482363 h 485850"/>
                    <a:gd name="connsiteX11" fmla="*/ 640329 w 1248807"/>
                    <a:gd name="connsiteY11" fmla="*/ 353690 h 485850"/>
                    <a:gd name="connsiteX12" fmla="*/ 609367 w 1248807"/>
                    <a:gd name="connsiteY12" fmla="*/ 337538 h 485850"/>
                    <a:gd name="connsiteX13" fmla="*/ 605469 w 1248807"/>
                    <a:gd name="connsiteY13" fmla="*/ 332871 h 485850"/>
                    <a:gd name="connsiteX14" fmla="*/ 592468 w 1248807"/>
                    <a:gd name="connsiteY14" fmla="*/ 335496 h 485850"/>
                    <a:gd name="connsiteX15" fmla="*/ 122154 w 1248807"/>
                    <a:gd name="connsiteY15" fmla="*/ 335496 h 485850"/>
                    <a:gd name="connsiteX16" fmla="*/ 0 w 1248807"/>
                    <a:gd name="connsiteY16" fmla="*/ 213342 h 485850"/>
                    <a:gd name="connsiteX17" fmla="*/ 0 w 1248807"/>
                    <a:gd name="connsiteY17" fmla="*/ 122154 h 485850"/>
                    <a:gd name="connsiteX18" fmla="*/ 9600 w 1248807"/>
                    <a:gd name="connsiteY18" fmla="*/ 74605 h 4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48807" h="485850">
                      <a:moveTo>
                        <a:pt x="9600" y="74605"/>
                      </a:moveTo>
                      <a:cubicBezTo>
                        <a:pt x="28143" y="30763"/>
                        <a:pt x="71556" y="0"/>
                        <a:pt x="122154" y="0"/>
                      </a:cubicBezTo>
                      <a:lnTo>
                        <a:pt x="592468" y="0"/>
                      </a:lnTo>
                      <a:cubicBezTo>
                        <a:pt x="609334" y="0"/>
                        <a:pt x="625402" y="3418"/>
                        <a:pt x="640016" y="9599"/>
                      </a:cubicBezTo>
                      <a:lnTo>
                        <a:pt x="662027" y="24440"/>
                      </a:lnTo>
                      <a:lnTo>
                        <a:pt x="673670" y="14714"/>
                      </a:lnTo>
                      <a:cubicBezTo>
                        <a:pt x="693381" y="3849"/>
                        <a:pt x="717236" y="504"/>
                        <a:pt x="740564" y="7254"/>
                      </a:cubicBezTo>
                      <a:lnTo>
                        <a:pt x="1185284" y="135926"/>
                      </a:lnTo>
                      <a:cubicBezTo>
                        <a:pt x="1231940" y="149425"/>
                        <a:pt x="1258819" y="198191"/>
                        <a:pt x="1245319" y="244848"/>
                      </a:cubicBezTo>
                      <a:lnTo>
                        <a:pt x="1193969" y="422326"/>
                      </a:lnTo>
                      <a:cubicBezTo>
                        <a:pt x="1180469" y="468982"/>
                        <a:pt x="1131704" y="495862"/>
                        <a:pt x="1085048" y="482363"/>
                      </a:cubicBezTo>
                      <a:lnTo>
                        <a:pt x="640329" y="353690"/>
                      </a:lnTo>
                      <a:cubicBezTo>
                        <a:pt x="628665" y="350316"/>
                        <a:pt x="618237" y="344736"/>
                        <a:pt x="609367" y="337538"/>
                      </a:cubicBezTo>
                      <a:lnTo>
                        <a:pt x="605469" y="332871"/>
                      </a:lnTo>
                      <a:lnTo>
                        <a:pt x="592468" y="335496"/>
                      </a:lnTo>
                      <a:lnTo>
                        <a:pt x="122154" y="335496"/>
                      </a:lnTo>
                      <a:cubicBezTo>
                        <a:pt x="54690" y="335496"/>
                        <a:pt x="0" y="280806"/>
                        <a:pt x="0" y="213342"/>
                      </a:cubicBezTo>
                      <a:lnTo>
                        <a:pt x="0" y="122154"/>
                      </a:lnTo>
                      <a:cubicBezTo>
                        <a:pt x="0" y="105287"/>
                        <a:pt x="3418" y="89220"/>
                        <a:pt x="9600" y="74605"/>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28"/>
                <p:cNvSpPr/>
                <p:nvPr/>
              </p:nvSpPr>
              <p:spPr>
                <a:xfrm>
                  <a:off x="7741972" y="2321686"/>
                  <a:ext cx="1723530" cy="1182485"/>
                </a:xfrm>
                <a:custGeom>
                  <a:avLst/>
                  <a:gdLst>
                    <a:gd name="connsiteX0" fmla="*/ 0 w 1967753"/>
                    <a:gd name="connsiteY0" fmla="*/ 1223541 h 1223541"/>
                    <a:gd name="connsiteX1" fmla="*/ 305885 w 1967753"/>
                    <a:gd name="connsiteY1" fmla="*/ 0 h 1223541"/>
                    <a:gd name="connsiteX2" fmla="*/ 1661868 w 1967753"/>
                    <a:gd name="connsiteY2" fmla="*/ 0 h 1223541"/>
                    <a:gd name="connsiteX3" fmla="*/ 1967753 w 1967753"/>
                    <a:gd name="connsiteY3" fmla="*/ 1223541 h 1223541"/>
                    <a:gd name="connsiteX4" fmla="*/ 0 w 1967753"/>
                    <a:gd name="connsiteY4" fmla="*/ 1223541 h 1223541"/>
                    <a:gd name="connsiteX0" fmla="*/ 0 w 1967753"/>
                    <a:gd name="connsiteY0" fmla="*/ 1223541 h 1223541"/>
                    <a:gd name="connsiteX1" fmla="*/ 359673 w 1967753"/>
                    <a:gd name="connsiteY1" fmla="*/ 94129 h 1223541"/>
                    <a:gd name="connsiteX2" fmla="*/ 1661868 w 1967753"/>
                    <a:gd name="connsiteY2" fmla="*/ 0 h 1223541"/>
                    <a:gd name="connsiteX3" fmla="*/ 1967753 w 1967753"/>
                    <a:gd name="connsiteY3" fmla="*/ 1223541 h 1223541"/>
                    <a:gd name="connsiteX4" fmla="*/ 0 w 1967753"/>
                    <a:gd name="connsiteY4" fmla="*/ 1223541 h 1223541"/>
                    <a:gd name="connsiteX0" fmla="*/ 0 w 1967753"/>
                    <a:gd name="connsiteY0" fmla="*/ 1129412 h 1129412"/>
                    <a:gd name="connsiteX1" fmla="*/ 359673 w 1967753"/>
                    <a:gd name="connsiteY1" fmla="*/ 0 h 1129412"/>
                    <a:gd name="connsiteX2" fmla="*/ 1581185 w 1967753"/>
                    <a:gd name="connsiteY2" fmla="*/ 13448 h 1129412"/>
                    <a:gd name="connsiteX3" fmla="*/ 1967753 w 1967753"/>
                    <a:gd name="connsiteY3" fmla="*/ 1129412 h 1129412"/>
                    <a:gd name="connsiteX4" fmla="*/ 0 w 1967753"/>
                    <a:gd name="connsiteY4" fmla="*/ 1129412 h 1129412"/>
                    <a:gd name="connsiteX0" fmla="*/ 0 w 1967753"/>
                    <a:gd name="connsiteY0" fmla="*/ 1129412 h 1129412"/>
                    <a:gd name="connsiteX1" fmla="*/ 359673 w 1967753"/>
                    <a:gd name="connsiteY1" fmla="*/ 0 h 1129412"/>
                    <a:gd name="connsiteX2" fmla="*/ 1581185 w 1967753"/>
                    <a:gd name="connsiteY2" fmla="*/ 13448 h 1129412"/>
                    <a:gd name="connsiteX3" fmla="*/ 1967753 w 1967753"/>
                    <a:gd name="connsiteY3" fmla="*/ 1129412 h 1129412"/>
                    <a:gd name="connsiteX4" fmla="*/ 0 w 1967753"/>
                    <a:gd name="connsiteY4" fmla="*/ 1129412 h 1129412"/>
                    <a:gd name="connsiteX0" fmla="*/ 0 w 1967753"/>
                    <a:gd name="connsiteY0" fmla="*/ 1129412 h 1129412"/>
                    <a:gd name="connsiteX1" fmla="*/ 359673 w 1967753"/>
                    <a:gd name="connsiteY1" fmla="*/ 0 h 1129412"/>
                    <a:gd name="connsiteX2" fmla="*/ 1581185 w 1967753"/>
                    <a:gd name="connsiteY2" fmla="*/ 13448 h 1129412"/>
                    <a:gd name="connsiteX3" fmla="*/ 1967753 w 1967753"/>
                    <a:gd name="connsiteY3" fmla="*/ 1129412 h 1129412"/>
                    <a:gd name="connsiteX4" fmla="*/ 0 w 1967753"/>
                    <a:gd name="connsiteY4" fmla="*/ 1129412 h 112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7753" h="1129412">
                      <a:moveTo>
                        <a:pt x="0" y="1129412"/>
                      </a:moveTo>
                      <a:cubicBezTo>
                        <a:pt x="119891" y="752941"/>
                        <a:pt x="199440" y="80636"/>
                        <a:pt x="359673" y="0"/>
                      </a:cubicBezTo>
                      <a:lnTo>
                        <a:pt x="1581185" y="13448"/>
                      </a:lnTo>
                      <a:cubicBezTo>
                        <a:pt x="1710041" y="103048"/>
                        <a:pt x="1838897" y="757424"/>
                        <a:pt x="1967753" y="1129412"/>
                      </a:cubicBezTo>
                      <a:lnTo>
                        <a:pt x="0" y="1129412"/>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p:cNvGrpSpPr/>
              <p:nvPr/>
            </p:nvGrpSpPr>
            <p:grpSpPr>
              <a:xfrm>
                <a:off x="10000105" y="1539591"/>
                <a:ext cx="841898" cy="73458"/>
                <a:chOff x="8171518" y="680037"/>
                <a:chExt cx="1777571" cy="155097"/>
              </a:xfrm>
              <a:solidFill>
                <a:srgbClr val="FFFF00"/>
              </a:solidFill>
            </p:grpSpPr>
            <p:sp>
              <p:nvSpPr>
                <p:cNvPr id="78" name="Moon 77"/>
                <p:cNvSpPr/>
                <p:nvPr/>
              </p:nvSpPr>
              <p:spPr>
                <a:xfrm rot="6526735">
                  <a:off x="8486438" y="365117"/>
                  <a:ext cx="152230" cy="782069"/>
                </a:xfrm>
                <a:prstGeom prst="moon">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rot="4539460">
                  <a:off x="9481940" y="367984"/>
                  <a:ext cx="152230" cy="782069"/>
                </a:xfrm>
                <a:prstGeom prst="moon">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4052827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solidFill>
            <a:srgbClr val="351B2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76400" y="1"/>
            <a:ext cx="8839200" cy="769441"/>
          </a:xfrm>
          <a:prstGeom prst="rect">
            <a:avLst/>
          </a:prstGeom>
          <a:noFill/>
        </p:spPr>
        <p:txBody>
          <a:bodyPr wrap="square" rtlCol="0">
            <a:spAutoFit/>
          </a:bodyPr>
          <a:lstStyle/>
          <a:p>
            <a:pPr algn="ctr"/>
            <a:r>
              <a:rPr lang="en-US" sz="4400" dirty="0">
                <a:solidFill>
                  <a:schemeClr val="bg2"/>
                </a:solidFill>
                <a:latin typeface="Broadway" pitchFamily="82" charset="0"/>
              </a:rPr>
              <a:t>The Image of the Beast</a:t>
            </a:r>
          </a:p>
        </p:txBody>
      </p:sp>
      <p:sp>
        <p:nvSpPr>
          <p:cNvPr id="7" name="TextBox 6"/>
          <p:cNvSpPr txBox="1"/>
          <p:nvPr/>
        </p:nvSpPr>
        <p:spPr>
          <a:xfrm>
            <a:off x="1524000" y="1143001"/>
            <a:ext cx="4724400" cy="646331"/>
          </a:xfrm>
          <a:prstGeom prst="rect">
            <a:avLst/>
          </a:prstGeom>
          <a:noFill/>
        </p:spPr>
        <p:txBody>
          <a:bodyPr wrap="square" rtlCol="0">
            <a:spAutoFit/>
          </a:bodyPr>
          <a:lstStyle/>
          <a:p>
            <a:r>
              <a:rPr lang="en-US" dirty="0">
                <a:solidFill>
                  <a:schemeClr val="bg2"/>
                </a:solidFill>
              </a:rPr>
              <a:t>Beast  coming up from the sea</a:t>
            </a:r>
          </a:p>
          <a:p>
            <a:r>
              <a:rPr lang="en-US" dirty="0">
                <a:solidFill>
                  <a:schemeClr val="bg2"/>
                </a:solidFill>
              </a:rPr>
              <a:t>See also: (Daniel 7:3-5)</a:t>
            </a:r>
          </a:p>
        </p:txBody>
      </p:sp>
      <p:sp>
        <p:nvSpPr>
          <p:cNvPr id="8" name="TextBox 7"/>
          <p:cNvSpPr txBox="1"/>
          <p:nvPr/>
        </p:nvSpPr>
        <p:spPr>
          <a:xfrm>
            <a:off x="6781800" y="838200"/>
            <a:ext cx="2743200" cy="1754326"/>
          </a:xfrm>
          <a:prstGeom prst="rect">
            <a:avLst/>
          </a:prstGeom>
          <a:noFill/>
        </p:spPr>
        <p:txBody>
          <a:bodyPr wrap="square" rtlCol="0">
            <a:spAutoFit/>
          </a:bodyPr>
          <a:lstStyle/>
          <a:p>
            <a:r>
              <a:rPr lang="en-US" dirty="0">
                <a:solidFill>
                  <a:schemeClr val="bg2"/>
                </a:solidFill>
              </a:rPr>
              <a:t>Sea of Humanity</a:t>
            </a:r>
          </a:p>
          <a:p>
            <a:endParaRPr lang="en-US" dirty="0">
              <a:solidFill>
                <a:schemeClr val="bg2"/>
              </a:solidFill>
            </a:endParaRPr>
          </a:p>
          <a:p>
            <a:r>
              <a:rPr lang="en-US" dirty="0">
                <a:solidFill>
                  <a:schemeClr val="bg2"/>
                </a:solidFill>
              </a:rPr>
              <a:t>Dragon--Satan</a:t>
            </a:r>
          </a:p>
          <a:p>
            <a:endParaRPr lang="en-US" dirty="0">
              <a:solidFill>
                <a:schemeClr val="bg2"/>
              </a:solidFill>
            </a:endParaRPr>
          </a:p>
          <a:p>
            <a:r>
              <a:rPr lang="en-US" dirty="0">
                <a:solidFill>
                  <a:schemeClr val="bg2"/>
                </a:solidFill>
              </a:rPr>
              <a:t>Crown= power </a:t>
            </a:r>
          </a:p>
          <a:p>
            <a:r>
              <a:rPr lang="en-US" dirty="0">
                <a:solidFill>
                  <a:schemeClr val="bg2"/>
                </a:solidFill>
              </a:rPr>
              <a:t>over the Kingdom</a:t>
            </a:r>
          </a:p>
        </p:txBody>
      </p:sp>
      <p:sp>
        <p:nvSpPr>
          <p:cNvPr id="9" name="TextBox 8"/>
          <p:cNvSpPr txBox="1"/>
          <p:nvPr/>
        </p:nvSpPr>
        <p:spPr>
          <a:xfrm>
            <a:off x="304800" y="3216117"/>
            <a:ext cx="2743200" cy="2308324"/>
          </a:xfrm>
          <a:prstGeom prst="rect">
            <a:avLst/>
          </a:prstGeom>
          <a:noFill/>
        </p:spPr>
        <p:txBody>
          <a:bodyPr wrap="square" rtlCol="0">
            <a:spAutoFit/>
          </a:bodyPr>
          <a:lstStyle/>
          <a:p>
            <a:r>
              <a:rPr lang="en-US" dirty="0">
                <a:solidFill>
                  <a:schemeClr val="bg2"/>
                </a:solidFill>
              </a:rPr>
              <a:t>Characteristics of</a:t>
            </a:r>
          </a:p>
          <a:p>
            <a:r>
              <a:rPr lang="en-US" dirty="0">
                <a:solidFill>
                  <a:schemeClr val="bg2"/>
                </a:solidFill>
              </a:rPr>
              <a:t> a Beast:</a:t>
            </a:r>
          </a:p>
          <a:p>
            <a:endParaRPr lang="en-US" dirty="0">
              <a:solidFill>
                <a:schemeClr val="bg2"/>
              </a:solidFill>
            </a:endParaRPr>
          </a:p>
          <a:p>
            <a:r>
              <a:rPr lang="en-US" dirty="0">
                <a:solidFill>
                  <a:schemeClr val="bg2"/>
                </a:solidFill>
              </a:rPr>
              <a:t>Murderers, </a:t>
            </a:r>
          </a:p>
          <a:p>
            <a:r>
              <a:rPr lang="en-US" dirty="0">
                <a:solidFill>
                  <a:schemeClr val="bg2"/>
                </a:solidFill>
              </a:rPr>
              <a:t>corrupt, </a:t>
            </a:r>
          </a:p>
          <a:p>
            <a:r>
              <a:rPr lang="en-US" dirty="0">
                <a:solidFill>
                  <a:schemeClr val="bg2"/>
                </a:solidFill>
              </a:rPr>
              <a:t>carnivorous, </a:t>
            </a:r>
          </a:p>
          <a:p>
            <a:r>
              <a:rPr lang="en-US" dirty="0">
                <a:solidFill>
                  <a:schemeClr val="bg2"/>
                </a:solidFill>
              </a:rPr>
              <a:t>and brutal in their dispositions</a:t>
            </a:r>
          </a:p>
        </p:txBody>
      </p:sp>
      <p:sp>
        <p:nvSpPr>
          <p:cNvPr id="10" name="TextBox 9"/>
          <p:cNvSpPr txBox="1"/>
          <p:nvPr/>
        </p:nvSpPr>
        <p:spPr>
          <a:xfrm>
            <a:off x="152400" y="6404254"/>
            <a:ext cx="2743200" cy="369332"/>
          </a:xfrm>
          <a:prstGeom prst="rect">
            <a:avLst/>
          </a:prstGeom>
          <a:noFill/>
        </p:spPr>
        <p:txBody>
          <a:bodyPr wrap="square" rtlCol="0">
            <a:spAutoFit/>
          </a:bodyPr>
          <a:lstStyle/>
          <a:p>
            <a:r>
              <a:rPr lang="en-US" dirty="0">
                <a:solidFill>
                  <a:schemeClr val="bg2"/>
                </a:solidFill>
              </a:rPr>
              <a:t>Revelation 13:1</a:t>
            </a:r>
          </a:p>
        </p:txBody>
      </p:sp>
      <p:sp>
        <p:nvSpPr>
          <p:cNvPr id="11" name="TextBox 10"/>
          <p:cNvSpPr txBox="1"/>
          <p:nvPr/>
        </p:nvSpPr>
        <p:spPr>
          <a:xfrm>
            <a:off x="7138707" y="3264933"/>
            <a:ext cx="4872318" cy="3139321"/>
          </a:xfrm>
          <a:prstGeom prst="rect">
            <a:avLst/>
          </a:prstGeom>
          <a:noFill/>
        </p:spPr>
        <p:txBody>
          <a:bodyPr wrap="square" rtlCol="0">
            <a:spAutoFit/>
          </a:bodyPr>
          <a:lstStyle/>
          <a:p>
            <a:r>
              <a:rPr lang="en-US" dirty="0">
                <a:solidFill>
                  <a:schemeClr val="bg2"/>
                </a:solidFill>
              </a:rPr>
              <a:t>7= complete, fullness of evil</a:t>
            </a:r>
          </a:p>
          <a:p>
            <a:endParaRPr lang="en-US" dirty="0">
              <a:solidFill>
                <a:schemeClr val="bg2"/>
              </a:solidFill>
            </a:endParaRPr>
          </a:p>
          <a:p>
            <a:r>
              <a:rPr lang="en-US" dirty="0">
                <a:solidFill>
                  <a:schemeClr val="bg2"/>
                </a:solidFill>
              </a:rPr>
              <a:t>10= Power, but incomplete, just short of 12 (Authority)</a:t>
            </a:r>
          </a:p>
          <a:p>
            <a:endParaRPr lang="en-US" dirty="0">
              <a:solidFill>
                <a:schemeClr val="bg2"/>
              </a:solidFill>
            </a:endParaRPr>
          </a:p>
          <a:p>
            <a:r>
              <a:rPr lang="en-US" dirty="0">
                <a:solidFill>
                  <a:srgbClr val="FFC000"/>
                </a:solidFill>
              </a:rPr>
              <a:t>Note: At first glance the image is that of the dragon, but there is a difference. This beast has 10 crowns placed upon its horns not his heads. The beast’s crowns suggest that its power rests upon brute force. The beast actually has less power than the dragon.</a:t>
            </a:r>
          </a:p>
        </p:txBody>
      </p:sp>
      <p:pic>
        <p:nvPicPr>
          <p:cNvPr id="14" name="Picture 13">
            <a:extLst>
              <a:ext uri="{FF2B5EF4-FFF2-40B4-BE49-F238E27FC236}">
                <a16:creationId xmlns:a16="http://schemas.microsoft.com/office/drawing/2014/main" id="{E8618550-9719-4789-BA30-087E529B87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0007" y="2087344"/>
            <a:ext cx="4076700" cy="4086225"/>
          </a:xfrm>
          <a:prstGeom prst="rect">
            <a:avLst/>
          </a:prstGeom>
        </p:spPr>
      </p:pic>
      <p:pic>
        <p:nvPicPr>
          <p:cNvPr id="16" name="Picture 15">
            <a:extLst>
              <a:ext uri="{FF2B5EF4-FFF2-40B4-BE49-F238E27FC236}">
                <a16:creationId xmlns:a16="http://schemas.microsoft.com/office/drawing/2014/main" id="{DDBAD7E0-554E-4153-9582-FE6A3F9008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6257" y="845841"/>
            <a:ext cx="2509943" cy="1890400"/>
          </a:xfrm>
          <a:prstGeom prst="rect">
            <a:avLst/>
          </a:prstGeom>
        </p:spPr>
      </p:pic>
    </p:spTree>
    <p:extLst>
      <p:ext uri="{BB962C8B-B14F-4D97-AF65-F5344CB8AC3E}">
        <p14:creationId xmlns:p14="http://schemas.microsoft.com/office/powerpoint/2010/main" val="347797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8D2B63">
                  <a:shade val="30000"/>
                  <a:satMod val="115000"/>
                </a:srgbClr>
              </a:gs>
              <a:gs pos="50000">
                <a:srgbClr val="8D2B63">
                  <a:shade val="67500"/>
                  <a:satMod val="115000"/>
                </a:srgbClr>
              </a:gs>
              <a:gs pos="100000">
                <a:srgbClr val="8D2B63">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38400" y="152401"/>
            <a:ext cx="7315200" cy="830997"/>
          </a:xfrm>
          <a:prstGeom prst="rect">
            <a:avLst/>
          </a:prstGeom>
          <a:noFill/>
        </p:spPr>
        <p:txBody>
          <a:bodyPr wrap="square" rtlCol="0">
            <a:spAutoFit/>
          </a:bodyPr>
          <a:lstStyle/>
          <a:p>
            <a:pPr algn="ctr"/>
            <a:r>
              <a:rPr lang="en-US" sz="4800" dirty="0">
                <a:solidFill>
                  <a:schemeClr val="bg2"/>
                </a:solidFill>
                <a:latin typeface="Algerian" pitchFamily="82" charset="0"/>
              </a:rPr>
              <a:t>Symbolism</a:t>
            </a:r>
          </a:p>
        </p:txBody>
      </p:sp>
      <p:graphicFrame>
        <p:nvGraphicFramePr>
          <p:cNvPr id="7" name="Table 6"/>
          <p:cNvGraphicFramePr>
            <a:graphicFrameLocks noGrp="1"/>
          </p:cNvGraphicFramePr>
          <p:nvPr/>
        </p:nvGraphicFramePr>
        <p:xfrm>
          <a:off x="1752600" y="1066800"/>
          <a:ext cx="8839200" cy="381000"/>
        </p:xfrm>
        <a:graphic>
          <a:graphicData uri="http://schemas.openxmlformats.org/drawingml/2006/table">
            <a:tbl>
              <a:tblPr firstRow="1" bandRow="1">
                <a:tableStyleId>{74C1A8A3-306A-4EB7-A6B1-4F7E0EB9C5D6}</a:tableStyleId>
              </a:tblPr>
              <a:tblGrid>
                <a:gridCol w="2946400">
                  <a:extLst>
                    <a:ext uri="{9D8B030D-6E8A-4147-A177-3AD203B41FA5}">
                      <a16:colId xmlns:a16="http://schemas.microsoft.com/office/drawing/2014/main" val="20000"/>
                    </a:ext>
                  </a:extLst>
                </a:gridCol>
                <a:gridCol w="2946400">
                  <a:extLst>
                    <a:ext uri="{9D8B030D-6E8A-4147-A177-3AD203B41FA5}">
                      <a16:colId xmlns:a16="http://schemas.microsoft.com/office/drawing/2014/main" val="20001"/>
                    </a:ext>
                  </a:extLst>
                </a:gridCol>
                <a:gridCol w="2946400">
                  <a:extLst>
                    <a:ext uri="{9D8B030D-6E8A-4147-A177-3AD203B41FA5}">
                      <a16:colId xmlns:a16="http://schemas.microsoft.com/office/drawing/2014/main" val="20002"/>
                    </a:ext>
                  </a:extLst>
                </a:gridCol>
              </a:tblGrid>
              <a:tr h="381000">
                <a:tc>
                  <a:txBody>
                    <a:bodyPr/>
                    <a:lstStyle/>
                    <a:p>
                      <a:r>
                        <a:rPr lang="en-US" dirty="0"/>
                        <a:t>Symbol</a:t>
                      </a:r>
                    </a:p>
                  </a:txBody>
                  <a:tcPr/>
                </a:tc>
                <a:tc>
                  <a:txBody>
                    <a:bodyPr/>
                    <a:lstStyle/>
                    <a:p>
                      <a:r>
                        <a:rPr lang="en-US" dirty="0"/>
                        <a:t>Cross-references</a:t>
                      </a:r>
                    </a:p>
                  </a:txBody>
                  <a:tcPr/>
                </a:tc>
                <a:tc>
                  <a:txBody>
                    <a:bodyPr/>
                    <a:lstStyle/>
                    <a:p>
                      <a:r>
                        <a:rPr lang="en-US" dirty="0"/>
                        <a:t>Meanings</a:t>
                      </a:r>
                    </a:p>
                  </a:txBody>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nvGraphicFramePr>
        <p:xfrm>
          <a:off x="1731818" y="1514764"/>
          <a:ext cx="8839200" cy="640080"/>
        </p:xfrm>
        <a:graphic>
          <a:graphicData uri="http://schemas.openxmlformats.org/drawingml/2006/table">
            <a:tbl>
              <a:tblPr firstRow="1" bandRow="1">
                <a:tableStyleId>{D7AC3CCA-C797-4891-BE02-D94E43425B78}</a:tableStyleId>
              </a:tblPr>
              <a:tblGrid>
                <a:gridCol w="2946400">
                  <a:extLst>
                    <a:ext uri="{9D8B030D-6E8A-4147-A177-3AD203B41FA5}">
                      <a16:colId xmlns:a16="http://schemas.microsoft.com/office/drawing/2014/main" val="20000"/>
                    </a:ext>
                  </a:extLst>
                </a:gridCol>
                <a:gridCol w="2946400">
                  <a:extLst>
                    <a:ext uri="{9D8B030D-6E8A-4147-A177-3AD203B41FA5}">
                      <a16:colId xmlns:a16="http://schemas.microsoft.com/office/drawing/2014/main" val="20001"/>
                    </a:ext>
                  </a:extLst>
                </a:gridCol>
                <a:gridCol w="2946400">
                  <a:extLst>
                    <a:ext uri="{9D8B030D-6E8A-4147-A177-3AD203B41FA5}">
                      <a16:colId xmlns:a16="http://schemas.microsoft.com/office/drawing/2014/main" val="20002"/>
                    </a:ext>
                  </a:extLst>
                </a:gridCol>
              </a:tblGrid>
              <a:tr h="640080">
                <a:tc>
                  <a:txBody>
                    <a:bodyPr/>
                    <a:lstStyle/>
                    <a:p>
                      <a:r>
                        <a:rPr lang="en-US" dirty="0"/>
                        <a:t>Woman</a:t>
                      </a:r>
                    </a:p>
                  </a:txBody>
                  <a:tcPr/>
                </a:tc>
                <a:tc>
                  <a:txBody>
                    <a:bodyPr/>
                    <a:lstStyle/>
                    <a:p>
                      <a:r>
                        <a:rPr lang="en-US" dirty="0"/>
                        <a:t>JST,</a:t>
                      </a:r>
                      <a:r>
                        <a:rPr lang="en-US" baseline="0" dirty="0"/>
                        <a:t> Revelation 12:7, D&amp;C 5:14</a:t>
                      </a:r>
                      <a:endParaRPr lang="en-US" dirty="0"/>
                    </a:p>
                  </a:txBody>
                  <a:tcPr/>
                </a:tc>
                <a:tc>
                  <a:txBody>
                    <a:bodyPr/>
                    <a:lstStyle/>
                    <a:p>
                      <a:r>
                        <a:rPr lang="en-US" dirty="0"/>
                        <a:t>Christ’s Church</a:t>
                      </a:r>
                    </a:p>
                  </a:txBody>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nvGraphicFramePr>
        <p:xfrm>
          <a:off x="1727200" y="2251364"/>
          <a:ext cx="8839200" cy="381000"/>
        </p:xfrm>
        <a:graphic>
          <a:graphicData uri="http://schemas.openxmlformats.org/drawingml/2006/table">
            <a:tbl>
              <a:tblPr firstRow="1" bandRow="1">
                <a:tableStyleId>{D7AC3CCA-C797-4891-BE02-D94E43425B78}</a:tableStyleId>
              </a:tblPr>
              <a:tblGrid>
                <a:gridCol w="2946400">
                  <a:extLst>
                    <a:ext uri="{9D8B030D-6E8A-4147-A177-3AD203B41FA5}">
                      <a16:colId xmlns:a16="http://schemas.microsoft.com/office/drawing/2014/main" val="20000"/>
                    </a:ext>
                  </a:extLst>
                </a:gridCol>
                <a:gridCol w="2946400">
                  <a:extLst>
                    <a:ext uri="{9D8B030D-6E8A-4147-A177-3AD203B41FA5}">
                      <a16:colId xmlns:a16="http://schemas.microsoft.com/office/drawing/2014/main" val="20001"/>
                    </a:ext>
                  </a:extLst>
                </a:gridCol>
                <a:gridCol w="2946400">
                  <a:extLst>
                    <a:ext uri="{9D8B030D-6E8A-4147-A177-3AD203B41FA5}">
                      <a16:colId xmlns:a16="http://schemas.microsoft.com/office/drawing/2014/main" val="20002"/>
                    </a:ext>
                  </a:extLst>
                </a:gridCol>
              </a:tblGrid>
              <a:tr h="381000">
                <a:tc>
                  <a:txBody>
                    <a:bodyPr/>
                    <a:lstStyle/>
                    <a:p>
                      <a:r>
                        <a:rPr lang="en-US" dirty="0"/>
                        <a:t>Twelve Stars</a:t>
                      </a:r>
                    </a:p>
                  </a:txBody>
                  <a:tcPr/>
                </a:tc>
                <a:tc>
                  <a:txBody>
                    <a:bodyPr/>
                    <a:lstStyle/>
                    <a:p>
                      <a:r>
                        <a:rPr lang="en-US" dirty="0"/>
                        <a:t>JST, Revelation 5:6</a:t>
                      </a:r>
                    </a:p>
                  </a:txBody>
                  <a:tcPr/>
                </a:tc>
                <a:tc>
                  <a:txBody>
                    <a:bodyPr/>
                    <a:lstStyle/>
                    <a:p>
                      <a:r>
                        <a:rPr lang="en-US" dirty="0"/>
                        <a:t>The Twelve Apostles</a:t>
                      </a:r>
                    </a:p>
                  </a:txBody>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nvGraphicFramePr>
        <p:xfrm>
          <a:off x="1731818" y="2791691"/>
          <a:ext cx="8839200" cy="640080"/>
        </p:xfrm>
        <a:graphic>
          <a:graphicData uri="http://schemas.openxmlformats.org/drawingml/2006/table">
            <a:tbl>
              <a:tblPr firstRow="1" bandRow="1">
                <a:tableStyleId>{D7AC3CCA-C797-4891-BE02-D94E43425B78}</a:tableStyleId>
              </a:tblPr>
              <a:tblGrid>
                <a:gridCol w="2946400">
                  <a:extLst>
                    <a:ext uri="{9D8B030D-6E8A-4147-A177-3AD203B41FA5}">
                      <a16:colId xmlns:a16="http://schemas.microsoft.com/office/drawing/2014/main" val="20000"/>
                    </a:ext>
                  </a:extLst>
                </a:gridCol>
                <a:gridCol w="2946400">
                  <a:extLst>
                    <a:ext uri="{9D8B030D-6E8A-4147-A177-3AD203B41FA5}">
                      <a16:colId xmlns:a16="http://schemas.microsoft.com/office/drawing/2014/main" val="20001"/>
                    </a:ext>
                  </a:extLst>
                </a:gridCol>
                <a:gridCol w="2946400">
                  <a:extLst>
                    <a:ext uri="{9D8B030D-6E8A-4147-A177-3AD203B41FA5}">
                      <a16:colId xmlns:a16="http://schemas.microsoft.com/office/drawing/2014/main" val="20002"/>
                    </a:ext>
                  </a:extLst>
                </a:gridCol>
              </a:tblGrid>
              <a:tr h="640080">
                <a:tc>
                  <a:txBody>
                    <a:bodyPr/>
                    <a:lstStyle/>
                    <a:p>
                      <a:r>
                        <a:rPr lang="en-US" dirty="0"/>
                        <a:t>A child “who is to rule all nations”</a:t>
                      </a:r>
                    </a:p>
                  </a:txBody>
                  <a:tcPr/>
                </a:tc>
                <a:tc>
                  <a:txBody>
                    <a:bodyPr/>
                    <a:lstStyle/>
                    <a:p>
                      <a:r>
                        <a:rPr lang="en-US" dirty="0"/>
                        <a:t>JST, Revelation 12:3;</a:t>
                      </a:r>
                    </a:p>
                    <a:p>
                      <a:r>
                        <a:rPr lang="en-US" dirty="0"/>
                        <a:t> D&amp;C 65:5-6</a:t>
                      </a:r>
                    </a:p>
                  </a:txBody>
                  <a:tcPr/>
                </a:tc>
                <a:tc>
                  <a:txBody>
                    <a:bodyPr/>
                    <a:lstStyle/>
                    <a:p>
                      <a:r>
                        <a:rPr lang="en-US" dirty="0"/>
                        <a:t>Christ reigning personally on the earth</a:t>
                      </a:r>
                    </a:p>
                  </a:txBody>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nvGraphicFramePr>
        <p:xfrm>
          <a:off x="1743363" y="3565236"/>
          <a:ext cx="8839200" cy="381000"/>
        </p:xfrm>
        <a:graphic>
          <a:graphicData uri="http://schemas.openxmlformats.org/drawingml/2006/table">
            <a:tbl>
              <a:tblPr firstRow="1" bandRow="1">
                <a:tableStyleId>{D7AC3CCA-C797-4891-BE02-D94E43425B78}</a:tableStyleId>
              </a:tblPr>
              <a:tblGrid>
                <a:gridCol w="2946400">
                  <a:extLst>
                    <a:ext uri="{9D8B030D-6E8A-4147-A177-3AD203B41FA5}">
                      <a16:colId xmlns:a16="http://schemas.microsoft.com/office/drawing/2014/main" val="20000"/>
                    </a:ext>
                  </a:extLst>
                </a:gridCol>
                <a:gridCol w="2946400">
                  <a:extLst>
                    <a:ext uri="{9D8B030D-6E8A-4147-A177-3AD203B41FA5}">
                      <a16:colId xmlns:a16="http://schemas.microsoft.com/office/drawing/2014/main" val="20001"/>
                    </a:ext>
                  </a:extLst>
                </a:gridCol>
                <a:gridCol w="2946400">
                  <a:extLst>
                    <a:ext uri="{9D8B030D-6E8A-4147-A177-3AD203B41FA5}">
                      <a16:colId xmlns:a16="http://schemas.microsoft.com/office/drawing/2014/main" val="20002"/>
                    </a:ext>
                  </a:extLst>
                </a:gridCol>
              </a:tblGrid>
              <a:tr h="381000">
                <a:tc>
                  <a:txBody>
                    <a:bodyPr/>
                    <a:lstStyle/>
                    <a:p>
                      <a:r>
                        <a:rPr lang="en-US" dirty="0"/>
                        <a:t>Dragon</a:t>
                      </a:r>
                    </a:p>
                  </a:txBody>
                  <a:tcPr/>
                </a:tc>
                <a:tc>
                  <a:txBody>
                    <a:bodyPr/>
                    <a:lstStyle/>
                    <a:p>
                      <a:r>
                        <a:rPr lang="en-US" dirty="0"/>
                        <a:t>D&amp;C 88:110</a:t>
                      </a:r>
                    </a:p>
                  </a:txBody>
                  <a:tcPr/>
                </a:tc>
                <a:tc>
                  <a:txBody>
                    <a:bodyPr/>
                    <a:lstStyle/>
                    <a:p>
                      <a:r>
                        <a:rPr lang="en-US" dirty="0"/>
                        <a:t>Satan or</a:t>
                      </a:r>
                      <a:r>
                        <a:rPr lang="en-US" baseline="0" dirty="0"/>
                        <a:t> Lucifer</a:t>
                      </a:r>
                      <a:endParaRPr lang="en-US" dirty="0"/>
                    </a:p>
                  </a:txBody>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nvGraphicFramePr>
        <p:xfrm>
          <a:off x="1724891" y="4073236"/>
          <a:ext cx="8839200" cy="640080"/>
        </p:xfrm>
        <a:graphic>
          <a:graphicData uri="http://schemas.openxmlformats.org/drawingml/2006/table">
            <a:tbl>
              <a:tblPr firstRow="1" bandRow="1">
                <a:tableStyleId>{D7AC3CCA-C797-4891-BE02-D94E43425B78}</a:tableStyleId>
              </a:tblPr>
              <a:tblGrid>
                <a:gridCol w="2946400">
                  <a:extLst>
                    <a:ext uri="{9D8B030D-6E8A-4147-A177-3AD203B41FA5}">
                      <a16:colId xmlns:a16="http://schemas.microsoft.com/office/drawing/2014/main" val="20000"/>
                    </a:ext>
                  </a:extLst>
                </a:gridCol>
                <a:gridCol w="2946400">
                  <a:extLst>
                    <a:ext uri="{9D8B030D-6E8A-4147-A177-3AD203B41FA5}">
                      <a16:colId xmlns:a16="http://schemas.microsoft.com/office/drawing/2014/main" val="20001"/>
                    </a:ext>
                  </a:extLst>
                </a:gridCol>
                <a:gridCol w="2946400">
                  <a:extLst>
                    <a:ext uri="{9D8B030D-6E8A-4147-A177-3AD203B41FA5}">
                      <a16:colId xmlns:a16="http://schemas.microsoft.com/office/drawing/2014/main" val="20002"/>
                    </a:ext>
                  </a:extLst>
                </a:gridCol>
              </a:tblGrid>
              <a:tr h="640080">
                <a:tc>
                  <a:txBody>
                    <a:bodyPr/>
                    <a:lstStyle/>
                    <a:p>
                      <a:r>
                        <a:rPr lang="en-US" dirty="0"/>
                        <a:t>Third part of stars</a:t>
                      </a:r>
                      <a:r>
                        <a:rPr lang="en-US" baseline="0" dirty="0"/>
                        <a:t> being drawn away by the dragon</a:t>
                      </a:r>
                      <a:endParaRPr lang="en-US" dirty="0"/>
                    </a:p>
                  </a:txBody>
                  <a:tcPr/>
                </a:tc>
                <a:tc>
                  <a:txBody>
                    <a:bodyPr/>
                    <a:lstStyle/>
                    <a:p>
                      <a:r>
                        <a:rPr lang="en-US" dirty="0"/>
                        <a:t>D&amp;C 29:36-38</a:t>
                      </a:r>
                    </a:p>
                  </a:txBody>
                  <a:tcPr/>
                </a:tc>
                <a:tc>
                  <a:txBody>
                    <a:bodyPr/>
                    <a:lstStyle/>
                    <a:p>
                      <a:r>
                        <a:rPr lang="en-US" dirty="0"/>
                        <a:t>Satan drawing away a third of the spirits</a:t>
                      </a:r>
                    </a:p>
                  </a:txBody>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nvGraphicFramePr>
        <p:xfrm>
          <a:off x="1720273" y="4821382"/>
          <a:ext cx="8839200" cy="381000"/>
        </p:xfrm>
        <a:graphic>
          <a:graphicData uri="http://schemas.openxmlformats.org/drawingml/2006/table">
            <a:tbl>
              <a:tblPr firstRow="1" bandRow="1">
                <a:tableStyleId>{D7AC3CCA-C797-4891-BE02-D94E43425B78}</a:tableStyleId>
              </a:tblPr>
              <a:tblGrid>
                <a:gridCol w="2946400">
                  <a:extLst>
                    <a:ext uri="{9D8B030D-6E8A-4147-A177-3AD203B41FA5}">
                      <a16:colId xmlns:a16="http://schemas.microsoft.com/office/drawing/2014/main" val="20000"/>
                    </a:ext>
                  </a:extLst>
                </a:gridCol>
                <a:gridCol w="2946400">
                  <a:extLst>
                    <a:ext uri="{9D8B030D-6E8A-4147-A177-3AD203B41FA5}">
                      <a16:colId xmlns:a16="http://schemas.microsoft.com/office/drawing/2014/main" val="20001"/>
                    </a:ext>
                  </a:extLst>
                </a:gridCol>
                <a:gridCol w="2946400">
                  <a:extLst>
                    <a:ext uri="{9D8B030D-6E8A-4147-A177-3AD203B41FA5}">
                      <a16:colId xmlns:a16="http://schemas.microsoft.com/office/drawing/2014/main" val="20002"/>
                    </a:ext>
                  </a:extLst>
                </a:gridCol>
              </a:tblGrid>
              <a:tr h="381000">
                <a:tc>
                  <a:txBody>
                    <a:bodyPr/>
                    <a:lstStyle/>
                    <a:p>
                      <a:r>
                        <a:rPr lang="en-US" dirty="0"/>
                        <a:t>Rod</a:t>
                      </a:r>
                      <a:r>
                        <a:rPr lang="en-US" baseline="0" dirty="0"/>
                        <a:t> of iron</a:t>
                      </a:r>
                      <a:endParaRPr lang="en-US" dirty="0"/>
                    </a:p>
                  </a:txBody>
                  <a:tcPr/>
                </a:tc>
                <a:tc>
                  <a:txBody>
                    <a:bodyPr/>
                    <a:lstStyle/>
                    <a:p>
                      <a:r>
                        <a:rPr lang="en-US" dirty="0"/>
                        <a:t>1 Nephi 11:25</a:t>
                      </a:r>
                    </a:p>
                  </a:txBody>
                  <a:tcPr/>
                </a:tc>
                <a:tc>
                  <a:txBody>
                    <a:bodyPr/>
                    <a:lstStyle/>
                    <a:p>
                      <a:r>
                        <a:rPr lang="en-US" dirty="0"/>
                        <a:t>The</a:t>
                      </a:r>
                      <a:r>
                        <a:rPr lang="en-US" baseline="0" dirty="0"/>
                        <a:t> Word of God</a:t>
                      </a:r>
                      <a:endParaRPr lang="en-US" dirty="0"/>
                    </a:p>
                  </a:txBody>
                  <a:tcPr/>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nvGraphicFramePr>
        <p:xfrm>
          <a:off x="1741055" y="5324764"/>
          <a:ext cx="8839200" cy="914400"/>
        </p:xfrm>
        <a:graphic>
          <a:graphicData uri="http://schemas.openxmlformats.org/drawingml/2006/table">
            <a:tbl>
              <a:tblPr firstRow="1" bandRow="1">
                <a:tableStyleId>{D7AC3CCA-C797-4891-BE02-D94E43425B78}</a:tableStyleId>
              </a:tblPr>
              <a:tblGrid>
                <a:gridCol w="2946400">
                  <a:extLst>
                    <a:ext uri="{9D8B030D-6E8A-4147-A177-3AD203B41FA5}">
                      <a16:colId xmlns:a16="http://schemas.microsoft.com/office/drawing/2014/main" val="20000"/>
                    </a:ext>
                  </a:extLst>
                </a:gridCol>
                <a:gridCol w="2946400">
                  <a:extLst>
                    <a:ext uri="{9D8B030D-6E8A-4147-A177-3AD203B41FA5}">
                      <a16:colId xmlns:a16="http://schemas.microsoft.com/office/drawing/2014/main" val="20001"/>
                    </a:ext>
                  </a:extLst>
                </a:gridCol>
                <a:gridCol w="2946400">
                  <a:extLst>
                    <a:ext uri="{9D8B030D-6E8A-4147-A177-3AD203B41FA5}">
                      <a16:colId xmlns:a16="http://schemas.microsoft.com/office/drawing/2014/main" val="20002"/>
                    </a:ext>
                  </a:extLst>
                </a:gridCol>
              </a:tblGrid>
              <a:tr h="914400">
                <a:tc>
                  <a:txBody>
                    <a:bodyPr/>
                    <a:lstStyle/>
                    <a:p>
                      <a:r>
                        <a:rPr lang="en-US" dirty="0"/>
                        <a:t>Woman fleeing into the wilderness</a:t>
                      </a:r>
                    </a:p>
                  </a:txBody>
                  <a:tcPr/>
                </a:tc>
                <a:tc>
                  <a:txBody>
                    <a:bodyPr/>
                    <a:lstStyle/>
                    <a:p>
                      <a:r>
                        <a:rPr lang="en-US" dirty="0"/>
                        <a:t>Amos 8:11</a:t>
                      </a:r>
                    </a:p>
                    <a:p>
                      <a:r>
                        <a:rPr lang="en-US" dirty="0"/>
                        <a:t>D&amp;C 86:1-3</a:t>
                      </a:r>
                    </a:p>
                  </a:txBody>
                  <a:tcPr/>
                </a:tc>
                <a:tc>
                  <a:txBody>
                    <a:bodyPr/>
                    <a:lstStyle/>
                    <a:p>
                      <a:r>
                        <a:rPr lang="en-US" dirty="0"/>
                        <a:t>The Church being withdrawn at the time of the Great Apostasy</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0437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solidFill>
            <a:srgbClr val="351B2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76400" y="1"/>
            <a:ext cx="8839200" cy="1200329"/>
          </a:xfrm>
          <a:prstGeom prst="rect">
            <a:avLst/>
          </a:prstGeom>
          <a:noFill/>
        </p:spPr>
        <p:txBody>
          <a:bodyPr wrap="square" rtlCol="0">
            <a:spAutoFit/>
          </a:bodyPr>
          <a:lstStyle/>
          <a:p>
            <a:pPr algn="ctr"/>
            <a:r>
              <a:rPr lang="en-US" sz="4400" dirty="0">
                <a:solidFill>
                  <a:schemeClr val="bg2"/>
                </a:solidFill>
                <a:latin typeface="Broadway" pitchFamily="82" charset="0"/>
              </a:rPr>
              <a:t>Leopards…bears…lions</a:t>
            </a:r>
          </a:p>
          <a:p>
            <a:pPr algn="ctr"/>
            <a:r>
              <a:rPr lang="en-US" sz="2800" dirty="0">
                <a:solidFill>
                  <a:schemeClr val="bg2"/>
                </a:solidFill>
                <a:latin typeface="Broadway" pitchFamily="82" charset="0"/>
              </a:rPr>
              <a:t>“Oh my”</a:t>
            </a:r>
          </a:p>
        </p:txBody>
      </p:sp>
      <p:sp>
        <p:nvSpPr>
          <p:cNvPr id="7" name="TextBox 6"/>
          <p:cNvSpPr txBox="1"/>
          <p:nvPr/>
        </p:nvSpPr>
        <p:spPr>
          <a:xfrm>
            <a:off x="1524000" y="1066801"/>
            <a:ext cx="4724400" cy="461665"/>
          </a:xfrm>
          <a:prstGeom prst="rect">
            <a:avLst/>
          </a:prstGeom>
          <a:noFill/>
        </p:spPr>
        <p:txBody>
          <a:bodyPr wrap="square" rtlCol="0">
            <a:spAutoFit/>
          </a:bodyPr>
          <a:lstStyle/>
          <a:p>
            <a:r>
              <a:rPr lang="en-US" sz="2400" dirty="0">
                <a:solidFill>
                  <a:schemeClr val="bg2"/>
                </a:solidFill>
              </a:rPr>
              <a:t>Beasts of Prey</a:t>
            </a:r>
          </a:p>
        </p:txBody>
      </p:sp>
      <p:sp>
        <p:nvSpPr>
          <p:cNvPr id="10" name="TextBox 9"/>
          <p:cNvSpPr txBox="1"/>
          <p:nvPr/>
        </p:nvSpPr>
        <p:spPr>
          <a:xfrm>
            <a:off x="152400" y="6465838"/>
            <a:ext cx="2743200" cy="369332"/>
          </a:xfrm>
          <a:prstGeom prst="rect">
            <a:avLst/>
          </a:prstGeom>
          <a:noFill/>
        </p:spPr>
        <p:txBody>
          <a:bodyPr wrap="square" rtlCol="0">
            <a:spAutoFit/>
          </a:bodyPr>
          <a:lstStyle/>
          <a:p>
            <a:r>
              <a:rPr lang="en-US" dirty="0">
                <a:solidFill>
                  <a:schemeClr val="bg2"/>
                </a:solidFill>
              </a:rPr>
              <a:t>Revelation 13:2</a:t>
            </a:r>
          </a:p>
        </p:txBody>
      </p:sp>
      <p:sp>
        <p:nvSpPr>
          <p:cNvPr id="11" name="TextBox 10"/>
          <p:cNvSpPr txBox="1"/>
          <p:nvPr/>
        </p:nvSpPr>
        <p:spPr>
          <a:xfrm>
            <a:off x="5943600" y="3886201"/>
            <a:ext cx="2590800" cy="2400657"/>
          </a:xfrm>
          <a:prstGeom prst="rect">
            <a:avLst/>
          </a:prstGeom>
          <a:noFill/>
        </p:spPr>
        <p:txBody>
          <a:bodyPr wrap="square" rtlCol="0">
            <a:spAutoFit/>
          </a:bodyPr>
          <a:lstStyle/>
          <a:p>
            <a:r>
              <a:rPr lang="en-US" dirty="0">
                <a:solidFill>
                  <a:schemeClr val="bg2"/>
                </a:solidFill>
              </a:rPr>
              <a:t>The Beast receives his power and authority from the Dragon</a:t>
            </a:r>
          </a:p>
          <a:p>
            <a:endParaRPr lang="en-US" dirty="0">
              <a:solidFill>
                <a:schemeClr val="bg2"/>
              </a:solidFill>
            </a:endParaRPr>
          </a:p>
          <a:p>
            <a:r>
              <a:rPr lang="en-US" sz="2400" dirty="0">
                <a:solidFill>
                  <a:srgbClr val="FFC000"/>
                </a:solidFill>
              </a:rPr>
              <a:t>However</a:t>
            </a:r>
          </a:p>
          <a:p>
            <a:endParaRPr lang="en-US" dirty="0">
              <a:solidFill>
                <a:schemeClr val="bg2"/>
              </a:solidFill>
            </a:endParaRPr>
          </a:p>
          <a:p>
            <a:r>
              <a:rPr lang="en-US" dirty="0">
                <a:solidFill>
                  <a:schemeClr val="bg2"/>
                </a:solidFill>
              </a:rPr>
              <a:t>The Beast gets approved power from us</a:t>
            </a:r>
          </a:p>
        </p:txBody>
      </p:sp>
      <p:pic>
        <p:nvPicPr>
          <p:cNvPr id="8" name="Picture 7">
            <a:extLst>
              <a:ext uri="{FF2B5EF4-FFF2-40B4-BE49-F238E27FC236}">
                <a16:creationId xmlns:a16="http://schemas.microsoft.com/office/drawing/2014/main" id="{A1F286D9-54EE-4ADA-BEA6-D285132284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2958" y="1594684"/>
            <a:ext cx="2514600" cy="1892300"/>
          </a:xfrm>
          <a:prstGeom prst="rect">
            <a:avLst/>
          </a:prstGeom>
        </p:spPr>
      </p:pic>
      <p:pic>
        <p:nvPicPr>
          <p:cNvPr id="12" name="Picture 11">
            <a:extLst>
              <a:ext uri="{FF2B5EF4-FFF2-40B4-BE49-F238E27FC236}">
                <a16:creationId xmlns:a16="http://schemas.microsoft.com/office/drawing/2014/main" id="{2279A0E5-7770-4EF9-9AED-9BD3B7E46A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3250" y="1307704"/>
            <a:ext cx="4000500" cy="2387600"/>
          </a:xfrm>
          <a:prstGeom prst="rect">
            <a:avLst/>
          </a:prstGeom>
        </p:spPr>
      </p:pic>
      <p:pic>
        <p:nvPicPr>
          <p:cNvPr id="14" name="Picture 13">
            <a:extLst>
              <a:ext uri="{FF2B5EF4-FFF2-40B4-BE49-F238E27FC236}">
                <a16:creationId xmlns:a16="http://schemas.microsoft.com/office/drawing/2014/main" id="{B31F7DC8-9079-402E-8B7D-8B9FA1171D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0469" y="3917722"/>
            <a:ext cx="2686050" cy="2524125"/>
          </a:xfrm>
          <a:prstGeom prst="rect">
            <a:avLst/>
          </a:prstGeom>
        </p:spPr>
      </p:pic>
      <p:pic>
        <p:nvPicPr>
          <p:cNvPr id="16" name="Picture 15">
            <a:extLst>
              <a:ext uri="{FF2B5EF4-FFF2-40B4-BE49-F238E27FC236}">
                <a16:creationId xmlns:a16="http://schemas.microsoft.com/office/drawing/2014/main" id="{FC6C693D-8DBA-4701-8830-9490AA21A3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1481" y="3966527"/>
            <a:ext cx="1890594" cy="2520792"/>
          </a:xfrm>
          <a:prstGeom prst="rect">
            <a:avLst/>
          </a:prstGeom>
        </p:spPr>
      </p:pic>
    </p:spTree>
    <p:extLst>
      <p:ext uri="{BB962C8B-B14F-4D97-AF65-F5344CB8AC3E}">
        <p14:creationId xmlns:p14="http://schemas.microsoft.com/office/powerpoint/2010/main" val="215177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500"/>
                                        <p:tgtEl>
                                          <p:spTgt spid="14"/>
                                        </p:tgtEl>
                                      </p:cBhvr>
                                    </p:animEffect>
                                  </p:childTnLst>
                                </p:cTn>
                              </p:par>
                              <p:par>
                                <p:cTn id="10" presetID="10"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solidFill>
            <a:srgbClr val="351B2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76400" y="1"/>
            <a:ext cx="8839200" cy="769441"/>
          </a:xfrm>
          <a:prstGeom prst="rect">
            <a:avLst/>
          </a:prstGeom>
          <a:noFill/>
        </p:spPr>
        <p:txBody>
          <a:bodyPr wrap="square" rtlCol="0">
            <a:spAutoFit/>
          </a:bodyPr>
          <a:lstStyle/>
          <a:p>
            <a:pPr algn="ctr"/>
            <a:r>
              <a:rPr lang="en-US" sz="4400" dirty="0">
                <a:solidFill>
                  <a:schemeClr val="bg2"/>
                </a:solidFill>
                <a:latin typeface="Broadway" pitchFamily="82" charset="0"/>
              </a:rPr>
              <a:t>Changing our Hearts</a:t>
            </a:r>
            <a:endParaRPr lang="en-US" sz="2800" dirty="0">
              <a:solidFill>
                <a:schemeClr val="bg2"/>
              </a:solidFill>
              <a:latin typeface="Broadway" pitchFamily="82" charset="0"/>
            </a:endParaRPr>
          </a:p>
        </p:txBody>
      </p:sp>
      <p:sp>
        <p:nvSpPr>
          <p:cNvPr id="7" name="TextBox 6"/>
          <p:cNvSpPr txBox="1"/>
          <p:nvPr/>
        </p:nvSpPr>
        <p:spPr>
          <a:xfrm>
            <a:off x="349624" y="1600200"/>
            <a:ext cx="4831976" cy="2308324"/>
          </a:xfrm>
          <a:prstGeom prst="rect">
            <a:avLst/>
          </a:prstGeom>
          <a:noFill/>
        </p:spPr>
        <p:txBody>
          <a:bodyPr wrap="square" rtlCol="0">
            <a:spAutoFit/>
          </a:bodyPr>
          <a:lstStyle/>
          <a:p>
            <a:pPr algn="ctr"/>
            <a:r>
              <a:rPr lang="en-US" sz="2400" dirty="0">
                <a:solidFill>
                  <a:schemeClr val="bg2"/>
                </a:solidFill>
              </a:rPr>
              <a:t>How do you kill the Beast?</a:t>
            </a:r>
          </a:p>
          <a:p>
            <a:pPr algn="ctr"/>
            <a:endParaRPr lang="en-US" sz="2400" dirty="0">
              <a:solidFill>
                <a:schemeClr val="bg2"/>
              </a:solidFill>
            </a:endParaRPr>
          </a:p>
          <a:p>
            <a:pPr algn="ctr"/>
            <a:r>
              <a:rPr lang="en-US" sz="2400" dirty="0">
                <a:solidFill>
                  <a:schemeClr val="bg2"/>
                </a:solidFill>
              </a:rPr>
              <a:t>Alma 5:7</a:t>
            </a:r>
          </a:p>
          <a:p>
            <a:pPr algn="ctr"/>
            <a:endParaRPr lang="en-US" sz="2400" dirty="0">
              <a:solidFill>
                <a:schemeClr val="bg2"/>
              </a:solidFill>
            </a:endParaRPr>
          </a:p>
          <a:p>
            <a:pPr algn="ctr"/>
            <a:r>
              <a:rPr lang="en-US" sz="2400" dirty="0">
                <a:solidFill>
                  <a:schemeClr val="bg2"/>
                </a:solidFill>
              </a:rPr>
              <a:t>By changing our hearts so the beast</a:t>
            </a:r>
          </a:p>
          <a:p>
            <a:pPr algn="ctr"/>
            <a:r>
              <a:rPr lang="en-US" sz="2400" dirty="0">
                <a:solidFill>
                  <a:schemeClr val="bg2"/>
                </a:solidFill>
              </a:rPr>
              <a:t> has no more power over us.</a:t>
            </a:r>
          </a:p>
        </p:txBody>
      </p:sp>
      <p:sp>
        <p:nvSpPr>
          <p:cNvPr id="10" name="TextBox 9"/>
          <p:cNvSpPr txBox="1"/>
          <p:nvPr/>
        </p:nvSpPr>
        <p:spPr>
          <a:xfrm>
            <a:off x="152400" y="6439181"/>
            <a:ext cx="2743200" cy="369332"/>
          </a:xfrm>
          <a:prstGeom prst="rect">
            <a:avLst/>
          </a:prstGeom>
          <a:noFill/>
        </p:spPr>
        <p:txBody>
          <a:bodyPr wrap="square" rtlCol="0">
            <a:spAutoFit/>
          </a:bodyPr>
          <a:lstStyle/>
          <a:p>
            <a:r>
              <a:rPr lang="en-US" dirty="0">
                <a:solidFill>
                  <a:schemeClr val="bg2"/>
                </a:solidFill>
              </a:rPr>
              <a:t>Revelation 13:3</a:t>
            </a:r>
          </a:p>
        </p:txBody>
      </p:sp>
      <p:sp>
        <p:nvSpPr>
          <p:cNvPr id="11" name="TextBox 10"/>
          <p:cNvSpPr txBox="1"/>
          <p:nvPr/>
        </p:nvSpPr>
        <p:spPr>
          <a:xfrm>
            <a:off x="6479241" y="4657636"/>
            <a:ext cx="4415118" cy="1200329"/>
          </a:xfrm>
          <a:prstGeom prst="rect">
            <a:avLst/>
          </a:prstGeom>
          <a:noFill/>
        </p:spPr>
        <p:txBody>
          <a:bodyPr wrap="square" rtlCol="0">
            <a:spAutoFit/>
          </a:bodyPr>
          <a:lstStyle/>
          <a:p>
            <a:pPr algn="ctr"/>
            <a:r>
              <a:rPr lang="en-US" sz="2400" dirty="0">
                <a:solidFill>
                  <a:schemeClr val="bg2"/>
                </a:solidFill>
              </a:rPr>
              <a:t>The Majority of the world will admire and desire wickedness in the last days.</a:t>
            </a:r>
          </a:p>
        </p:txBody>
      </p:sp>
      <p:pic>
        <p:nvPicPr>
          <p:cNvPr id="13" name="Picture 12" descr="181_181.JPG"/>
          <p:cNvPicPr>
            <a:picLocks noChangeAspect="1"/>
          </p:cNvPicPr>
          <p:nvPr/>
        </p:nvPicPr>
        <p:blipFill>
          <a:blip r:embed="rId2" cstate="print"/>
          <a:stretch>
            <a:fillRect/>
          </a:stretch>
        </p:blipFill>
        <p:spPr>
          <a:xfrm>
            <a:off x="6568440" y="1169467"/>
            <a:ext cx="3947160" cy="2960370"/>
          </a:xfrm>
          <a:prstGeom prst="rect">
            <a:avLst/>
          </a:prstGeom>
        </p:spPr>
      </p:pic>
      <p:pic>
        <p:nvPicPr>
          <p:cNvPr id="8" name="Picture 7">
            <a:extLst>
              <a:ext uri="{FF2B5EF4-FFF2-40B4-BE49-F238E27FC236}">
                <a16:creationId xmlns:a16="http://schemas.microsoft.com/office/drawing/2014/main" id="{471373D9-E81A-45E3-B3B8-B4586B2D5A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6594" y="4018660"/>
            <a:ext cx="3084576" cy="2310384"/>
          </a:xfrm>
          <a:prstGeom prst="rect">
            <a:avLst/>
          </a:prstGeom>
        </p:spPr>
      </p:pic>
    </p:spTree>
    <p:extLst>
      <p:ext uri="{BB962C8B-B14F-4D97-AF65-F5344CB8AC3E}">
        <p14:creationId xmlns:p14="http://schemas.microsoft.com/office/powerpoint/2010/main" val="178030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solidFill>
            <a:srgbClr val="351B2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76400" y="1"/>
            <a:ext cx="8839200" cy="769441"/>
          </a:xfrm>
          <a:prstGeom prst="rect">
            <a:avLst/>
          </a:prstGeom>
          <a:noFill/>
        </p:spPr>
        <p:txBody>
          <a:bodyPr wrap="square" rtlCol="0">
            <a:spAutoFit/>
          </a:bodyPr>
          <a:lstStyle/>
          <a:p>
            <a:pPr algn="ctr"/>
            <a:r>
              <a:rPr lang="en-US" sz="4400" dirty="0">
                <a:solidFill>
                  <a:schemeClr val="bg2"/>
                </a:solidFill>
                <a:latin typeface="Broadway" pitchFamily="82" charset="0"/>
              </a:rPr>
              <a:t>Admiration and Worship</a:t>
            </a:r>
            <a:endParaRPr lang="en-US" sz="2800" dirty="0">
              <a:solidFill>
                <a:schemeClr val="bg2"/>
              </a:solidFill>
              <a:latin typeface="Broadway" pitchFamily="82" charset="0"/>
            </a:endParaRPr>
          </a:p>
        </p:txBody>
      </p:sp>
      <p:sp>
        <p:nvSpPr>
          <p:cNvPr id="7" name="TextBox 6"/>
          <p:cNvSpPr txBox="1"/>
          <p:nvPr/>
        </p:nvSpPr>
        <p:spPr>
          <a:xfrm>
            <a:off x="609599" y="1003683"/>
            <a:ext cx="5804647" cy="1569660"/>
          </a:xfrm>
          <a:prstGeom prst="rect">
            <a:avLst/>
          </a:prstGeom>
          <a:noFill/>
        </p:spPr>
        <p:txBody>
          <a:bodyPr wrap="square" rtlCol="0">
            <a:spAutoFit/>
          </a:bodyPr>
          <a:lstStyle/>
          <a:p>
            <a:r>
              <a:rPr lang="en-US" sz="2400" dirty="0">
                <a:solidFill>
                  <a:schemeClr val="bg2"/>
                </a:solidFill>
              </a:rPr>
              <a:t>This gives power to the Beast</a:t>
            </a:r>
          </a:p>
          <a:p>
            <a:endParaRPr lang="en-US" sz="2400" dirty="0">
              <a:solidFill>
                <a:schemeClr val="bg2"/>
              </a:solidFill>
            </a:endParaRPr>
          </a:p>
          <a:p>
            <a:r>
              <a:rPr lang="en-US" sz="2400" dirty="0">
                <a:solidFill>
                  <a:schemeClr val="bg2"/>
                </a:solidFill>
              </a:rPr>
              <a:t>Satan gives the beast his power and authority just as the Father does the Son. </a:t>
            </a:r>
          </a:p>
        </p:txBody>
      </p:sp>
      <p:sp>
        <p:nvSpPr>
          <p:cNvPr id="10" name="TextBox 9"/>
          <p:cNvSpPr txBox="1"/>
          <p:nvPr/>
        </p:nvSpPr>
        <p:spPr>
          <a:xfrm>
            <a:off x="152400" y="6439349"/>
            <a:ext cx="2743200" cy="369332"/>
          </a:xfrm>
          <a:prstGeom prst="rect">
            <a:avLst/>
          </a:prstGeom>
          <a:noFill/>
        </p:spPr>
        <p:txBody>
          <a:bodyPr wrap="square" rtlCol="0">
            <a:spAutoFit/>
          </a:bodyPr>
          <a:lstStyle/>
          <a:p>
            <a:r>
              <a:rPr lang="en-US" dirty="0">
                <a:solidFill>
                  <a:schemeClr val="bg2"/>
                </a:solidFill>
              </a:rPr>
              <a:t>Revelation 13:4</a:t>
            </a:r>
          </a:p>
        </p:txBody>
      </p:sp>
      <p:sp>
        <p:nvSpPr>
          <p:cNvPr id="11" name="TextBox 10"/>
          <p:cNvSpPr txBox="1"/>
          <p:nvPr/>
        </p:nvSpPr>
        <p:spPr>
          <a:xfrm>
            <a:off x="7023845" y="910619"/>
            <a:ext cx="4267200" cy="1569660"/>
          </a:xfrm>
          <a:prstGeom prst="rect">
            <a:avLst/>
          </a:prstGeom>
          <a:noFill/>
        </p:spPr>
        <p:txBody>
          <a:bodyPr wrap="square" rtlCol="0">
            <a:spAutoFit/>
          </a:bodyPr>
          <a:lstStyle/>
          <a:p>
            <a:r>
              <a:rPr lang="en-US" sz="2400" dirty="0">
                <a:solidFill>
                  <a:schemeClr val="bg2"/>
                </a:solidFill>
              </a:rPr>
              <a:t>Not only does the beast wear the name of blasphemy upon its heads, but it pretends to be God for the unseeing world.</a:t>
            </a:r>
          </a:p>
        </p:txBody>
      </p:sp>
      <p:sp>
        <p:nvSpPr>
          <p:cNvPr id="12" name="TextBox 11"/>
          <p:cNvSpPr txBox="1"/>
          <p:nvPr/>
        </p:nvSpPr>
        <p:spPr>
          <a:xfrm>
            <a:off x="1600200" y="3204287"/>
            <a:ext cx="2590800" cy="2862322"/>
          </a:xfrm>
          <a:prstGeom prst="rect">
            <a:avLst/>
          </a:prstGeom>
          <a:noFill/>
        </p:spPr>
        <p:txBody>
          <a:bodyPr wrap="square" rtlCol="0">
            <a:spAutoFit/>
          </a:bodyPr>
          <a:lstStyle/>
          <a:p>
            <a:r>
              <a:rPr lang="en-US" dirty="0">
                <a:solidFill>
                  <a:schemeClr val="bg2"/>
                </a:solidFill>
              </a:rPr>
              <a:t>Admiration of:</a:t>
            </a:r>
          </a:p>
          <a:p>
            <a:r>
              <a:rPr lang="en-US" dirty="0">
                <a:solidFill>
                  <a:schemeClr val="bg2"/>
                </a:solidFill>
              </a:rPr>
              <a:t>Crudeness</a:t>
            </a:r>
          </a:p>
          <a:p>
            <a:r>
              <a:rPr lang="en-US" dirty="0">
                <a:solidFill>
                  <a:schemeClr val="bg2"/>
                </a:solidFill>
              </a:rPr>
              <a:t>Filth</a:t>
            </a:r>
          </a:p>
          <a:p>
            <a:r>
              <a:rPr lang="en-US" dirty="0">
                <a:solidFill>
                  <a:schemeClr val="bg2"/>
                </a:solidFill>
              </a:rPr>
              <a:t>Cruelty</a:t>
            </a:r>
          </a:p>
          <a:p>
            <a:r>
              <a:rPr lang="en-US" dirty="0">
                <a:solidFill>
                  <a:schemeClr val="bg2"/>
                </a:solidFill>
              </a:rPr>
              <a:t>Violence</a:t>
            </a:r>
          </a:p>
          <a:p>
            <a:r>
              <a:rPr lang="en-US" dirty="0">
                <a:solidFill>
                  <a:schemeClr val="bg2"/>
                </a:solidFill>
              </a:rPr>
              <a:t>Sexual immorality</a:t>
            </a:r>
          </a:p>
          <a:p>
            <a:r>
              <a:rPr lang="en-US" dirty="0">
                <a:solidFill>
                  <a:schemeClr val="bg2"/>
                </a:solidFill>
              </a:rPr>
              <a:t>Disloyalty to commitments</a:t>
            </a:r>
          </a:p>
          <a:p>
            <a:r>
              <a:rPr lang="en-US" dirty="0">
                <a:solidFill>
                  <a:schemeClr val="bg2"/>
                </a:solidFill>
              </a:rPr>
              <a:t>Unfaithfulness</a:t>
            </a:r>
          </a:p>
          <a:p>
            <a:r>
              <a:rPr lang="en-US" dirty="0">
                <a:solidFill>
                  <a:schemeClr val="bg2"/>
                </a:solidFill>
              </a:rPr>
              <a:t>Political corruption</a:t>
            </a:r>
          </a:p>
        </p:txBody>
      </p:sp>
      <p:pic>
        <p:nvPicPr>
          <p:cNvPr id="8" name="Picture 7">
            <a:extLst>
              <a:ext uri="{FF2B5EF4-FFF2-40B4-BE49-F238E27FC236}">
                <a16:creationId xmlns:a16="http://schemas.microsoft.com/office/drawing/2014/main" id="{76D16E1A-E08E-4E3C-B561-4219647A14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8432" y="3390898"/>
            <a:ext cx="6449568" cy="2444496"/>
          </a:xfrm>
          <a:prstGeom prst="rect">
            <a:avLst/>
          </a:prstGeom>
        </p:spPr>
      </p:pic>
    </p:spTree>
    <p:extLst>
      <p:ext uri="{BB962C8B-B14F-4D97-AF65-F5344CB8AC3E}">
        <p14:creationId xmlns:p14="http://schemas.microsoft.com/office/powerpoint/2010/main" val="1189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solidFill>
            <a:srgbClr val="351B2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76400" y="1"/>
            <a:ext cx="8839200" cy="769441"/>
          </a:xfrm>
          <a:prstGeom prst="rect">
            <a:avLst/>
          </a:prstGeom>
          <a:noFill/>
        </p:spPr>
        <p:txBody>
          <a:bodyPr wrap="square" rtlCol="0">
            <a:spAutoFit/>
          </a:bodyPr>
          <a:lstStyle/>
          <a:p>
            <a:pPr algn="ctr"/>
            <a:r>
              <a:rPr lang="en-US" sz="4400" dirty="0">
                <a:solidFill>
                  <a:schemeClr val="bg2"/>
                </a:solidFill>
                <a:latin typeface="Broadway" pitchFamily="82" charset="0"/>
              </a:rPr>
              <a:t>Temporary Victory</a:t>
            </a:r>
            <a:endParaRPr lang="en-US" sz="2800" dirty="0">
              <a:solidFill>
                <a:schemeClr val="bg2"/>
              </a:solidFill>
              <a:latin typeface="Broadway" pitchFamily="82" charset="0"/>
            </a:endParaRPr>
          </a:p>
        </p:txBody>
      </p:sp>
      <p:sp>
        <p:nvSpPr>
          <p:cNvPr id="7" name="TextBox 6"/>
          <p:cNvSpPr txBox="1"/>
          <p:nvPr/>
        </p:nvSpPr>
        <p:spPr>
          <a:xfrm>
            <a:off x="2057400" y="1371600"/>
            <a:ext cx="3657600" cy="3108543"/>
          </a:xfrm>
          <a:prstGeom prst="rect">
            <a:avLst/>
          </a:prstGeom>
          <a:noFill/>
        </p:spPr>
        <p:txBody>
          <a:bodyPr wrap="square" rtlCol="0">
            <a:spAutoFit/>
          </a:bodyPr>
          <a:lstStyle/>
          <a:p>
            <a:r>
              <a:rPr lang="en-US" sz="2800" dirty="0">
                <a:solidFill>
                  <a:schemeClr val="bg2"/>
                </a:solidFill>
              </a:rPr>
              <a:t>Since the beast receives power from Satan and Satan is restricted by God, the beast is actually allowed to do his work within bounds God has set.</a:t>
            </a:r>
          </a:p>
        </p:txBody>
      </p:sp>
      <p:sp>
        <p:nvSpPr>
          <p:cNvPr id="10" name="TextBox 9"/>
          <p:cNvSpPr txBox="1"/>
          <p:nvPr/>
        </p:nvSpPr>
        <p:spPr>
          <a:xfrm>
            <a:off x="152400" y="6442621"/>
            <a:ext cx="2743200" cy="369332"/>
          </a:xfrm>
          <a:prstGeom prst="rect">
            <a:avLst/>
          </a:prstGeom>
          <a:noFill/>
        </p:spPr>
        <p:txBody>
          <a:bodyPr wrap="square" rtlCol="0">
            <a:spAutoFit/>
          </a:bodyPr>
          <a:lstStyle/>
          <a:p>
            <a:r>
              <a:rPr lang="en-US" dirty="0">
                <a:solidFill>
                  <a:schemeClr val="bg2"/>
                </a:solidFill>
              </a:rPr>
              <a:t>Revelation 13:5</a:t>
            </a:r>
          </a:p>
        </p:txBody>
      </p:sp>
      <p:sp>
        <p:nvSpPr>
          <p:cNvPr id="12" name="TextBox 11"/>
          <p:cNvSpPr txBox="1"/>
          <p:nvPr/>
        </p:nvSpPr>
        <p:spPr>
          <a:xfrm>
            <a:off x="3200400" y="5796290"/>
            <a:ext cx="8767482" cy="646331"/>
          </a:xfrm>
          <a:prstGeom prst="rect">
            <a:avLst/>
          </a:prstGeom>
          <a:noFill/>
        </p:spPr>
        <p:txBody>
          <a:bodyPr wrap="square" rtlCol="0">
            <a:spAutoFit/>
          </a:bodyPr>
          <a:lstStyle/>
          <a:p>
            <a:r>
              <a:rPr lang="en-US" sz="3600" dirty="0">
                <a:solidFill>
                  <a:schemeClr val="bg2"/>
                </a:solidFill>
                <a:effectLst>
                  <a:glow rad="228600">
                    <a:schemeClr val="accent2">
                      <a:satMod val="175000"/>
                      <a:alpha val="40000"/>
                    </a:schemeClr>
                  </a:glow>
                </a:effectLst>
              </a:rPr>
              <a:t>God uses the beast in his own grand strategy.</a:t>
            </a:r>
          </a:p>
        </p:txBody>
      </p:sp>
      <p:pic>
        <p:nvPicPr>
          <p:cNvPr id="8" name="Picture 7">
            <a:extLst>
              <a:ext uri="{FF2B5EF4-FFF2-40B4-BE49-F238E27FC236}">
                <a16:creationId xmlns:a16="http://schemas.microsoft.com/office/drawing/2014/main" id="{16033105-9329-4164-B55C-B9775C7677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1357859"/>
            <a:ext cx="4876800" cy="3657600"/>
          </a:xfrm>
          <a:prstGeom prst="rect">
            <a:avLst/>
          </a:prstGeom>
        </p:spPr>
      </p:pic>
    </p:spTree>
    <p:extLst>
      <p:ext uri="{BB962C8B-B14F-4D97-AF65-F5344CB8AC3E}">
        <p14:creationId xmlns:p14="http://schemas.microsoft.com/office/powerpoint/2010/main" val="280897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solidFill>
            <a:srgbClr val="351B2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76400" y="1"/>
            <a:ext cx="8839200" cy="769441"/>
          </a:xfrm>
          <a:prstGeom prst="rect">
            <a:avLst/>
          </a:prstGeom>
          <a:noFill/>
        </p:spPr>
        <p:txBody>
          <a:bodyPr wrap="square" rtlCol="0">
            <a:spAutoFit/>
          </a:bodyPr>
          <a:lstStyle/>
          <a:p>
            <a:pPr algn="ctr"/>
            <a:r>
              <a:rPr lang="en-US" sz="4400" dirty="0">
                <a:solidFill>
                  <a:schemeClr val="bg2"/>
                </a:solidFill>
                <a:latin typeface="Broadway" pitchFamily="82" charset="0"/>
              </a:rPr>
              <a:t>Worship</a:t>
            </a:r>
            <a:endParaRPr lang="en-US" sz="2800" dirty="0">
              <a:solidFill>
                <a:schemeClr val="bg2"/>
              </a:solidFill>
              <a:latin typeface="Broadway" pitchFamily="82" charset="0"/>
            </a:endParaRPr>
          </a:p>
        </p:txBody>
      </p:sp>
      <p:sp>
        <p:nvSpPr>
          <p:cNvPr id="7" name="TextBox 6"/>
          <p:cNvSpPr txBox="1"/>
          <p:nvPr/>
        </p:nvSpPr>
        <p:spPr>
          <a:xfrm>
            <a:off x="1365250" y="3712476"/>
            <a:ext cx="4343400" cy="461665"/>
          </a:xfrm>
          <a:prstGeom prst="rect">
            <a:avLst/>
          </a:prstGeom>
          <a:noFill/>
        </p:spPr>
        <p:txBody>
          <a:bodyPr wrap="square" rtlCol="0">
            <a:spAutoFit/>
          </a:bodyPr>
          <a:lstStyle/>
          <a:p>
            <a:r>
              <a:rPr lang="en-US" sz="2400" dirty="0">
                <a:solidFill>
                  <a:schemeClr val="bg2"/>
                </a:solidFill>
              </a:rPr>
              <a:t>Worship God of War and force</a:t>
            </a:r>
          </a:p>
        </p:txBody>
      </p:sp>
      <p:sp>
        <p:nvSpPr>
          <p:cNvPr id="10" name="TextBox 9"/>
          <p:cNvSpPr txBox="1"/>
          <p:nvPr/>
        </p:nvSpPr>
        <p:spPr>
          <a:xfrm>
            <a:off x="152400" y="6472420"/>
            <a:ext cx="2743200" cy="369332"/>
          </a:xfrm>
          <a:prstGeom prst="rect">
            <a:avLst/>
          </a:prstGeom>
          <a:noFill/>
        </p:spPr>
        <p:txBody>
          <a:bodyPr wrap="square" rtlCol="0">
            <a:spAutoFit/>
          </a:bodyPr>
          <a:lstStyle/>
          <a:p>
            <a:r>
              <a:rPr lang="en-US" dirty="0">
                <a:solidFill>
                  <a:schemeClr val="bg2"/>
                </a:solidFill>
              </a:rPr>
              <a:t>Revelation 13:6-7</a:t>
            </a:r>
          </a:p>
        </p:txBody>
      </p:sp>
      <p:sp>
        <p:nvSpPr>
          <p:cNvPr id="12" name="TextBox 11"/>
          <p:cNvSpPr txBox="1"/>
          <p:nvPr/>
        </p:nvSpPr>
        <p:spPr>
          <a:xfrm>
            <a:off x="6934200" y="4572001"/>
            <a:ext cx="5257800" cy="1323439"/>
          </a:xfrm>
          <a:prstGeom prst="rect">
            <a:avLst/>
          </a:prstGeom>
          <a:noFill/>
        </p:spPr>
        <p:txBody>
          <a:bodyPr wrap="square" rtlCol="0">
            <a:spAutoFit/>
          </a:bodyPr>
          <a:lstStyle/>
          <a:p>
            <a:r>
              <a:rPr lang="en-US" sz="3200" dirty="0">
                <a:solidFill>
                  <a:srgbClr val="FFC000"/>
                </a:solidFill>
              </a:rPr>
              <a:t>Or</a:t>
            </a:r>
          </a:p>
          <a:p>
            <a:endParaRPr lang="en-US" sz="2400" dirty="0">
              <a:solidFill>
                <a:schemeClr val="bg2"/>
              </a:solidFill>
            </a:endParaRPr>
          </a:p>
          <a:p>
            <a:r>
              <a:rPr lang="en-US" sz="2400" dirty="0">
                <a:solidFill>
                  <a:schemeClr val="bg2"/>
                </a:solidFill>
              </a:rPr>
              <a:t>Inviting a God of Peace and gentleness?</a:t>
            </a:r>
          </a:p>
        </p:txBody>
      </p:sp>
      <p:sp>
        <p:nvSpPr>
          <p:cNvPr id="11" name="TextBox 10"/>
          <p:cNvSpPr txBox="1"/>
          <p:nvPr/>
        </p:nvSpPr>
        <p:spPr>
          <a:xfrm>
            <a:off x="995082" y="1143001"/>
            <a:ext cx="4415118" cy="830997"/>
          </a:xfrm>
          <a:prstGeom prst="rect">
            <a:avLst/>
          </a:prstGeom>
          <a:noFill/>
        </p:spPr>
        <p:txBody>
          <a:bodyPr wrap="square" rtlCol="0">
            <a:spAutoFit/>
          </a:bodyPr>
          <a:lstStyle/>
          <a:p>
            <a:r>
              <a:rPr lang="en-US" sz="2400" dirty="0">
                <a:solidFill>
                  <a:schemeClr val="bg2"/>
                </a:solidFill>
              </a:rPr>
              <a:t>Satan and followers will mock God and all that is sacred.</a:t>
            </a:r>
          </a:p>
        </p:txBody>
      </p:sp>
      <p:pic>
        <p:nvPicPr>
          <p:cNvPr id="8" name="Picture 7">
            <a:extLst>
              <a:ext uri="{FF2B5EF4-FFF2-40B4-BE49-F238E27FC236}">
                <a16:creationId xmlns:a16="http://schemas.microsoft.com/office/drawing/2014/main" id="{9A3AE7DE-D7C1-4DA0-B936-8BAE32E18E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2318" y="750885"/>
            <a:ext cx="7553599" cy="3048264"/>
          </a:xfrm>
          <a:prstGeom prst="rect">
            <a:avLst/>
          </a:prstGeom>
        </p:spPr>
      </p:pic>
      <p:pic>
        <p:nvPicPr>
          <p:cNvPr id="13" name="Picture 12">
            <a:extLst>
              <a:ext uri="{FF2B5EF4-FFF2-40B4-BE49-F238E27FC236}">
                <a16:creationId xmlns:a16="http://schemas.microsoft.com/office/drawing/2014/main" id="{BCAD570B-8040-48DD-8156-387BDB6C63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5548" y="4344064"/>
            <a:ext cx="3619500" cy="1933575"/>
          </a:xfrm>
          <a:prstGeom prst="rect">
            <a:avLst/>
          </a:prstGeom>
        </p:spPr>
      </p:pic>
    </p:spTree>
    <p:extLst>
      <p:ext uri="{BB962C8B-B14F-4D97-AF65-F5344CB8AC3E}">
        <p14:creationId xmlns:p14="http://schemas.microsoft.com/office/powerpoint/2010/main" val="349693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1000"/>
                                        <p:tgtEl>
                                          <p:spTgt spid="12">
                                            <p:txEl>
                                              <p:pRg st="2" end="2"/>
                                            </p:txEl>
                                          </p:spTgt>
                                        </p:tgtEl>
                                      </p:cBhvr>
                                    </p:animEffect>
                                    <p:anim calcmode="lin" valueType="num">
                                      <p:cBhvr>
                                        <p:cTn id="22"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2" end="2"/>
                                            </p:txEl>
                                          </p:spTgt>
                                        </p:tgtEl>
                                        <p:attrNameLst>
                                          <p:attrName>ppt_y</p:attrName>
                                        </p:attrNameLst>
                                      </p:cBhvr>
                                      <p:tavLst>
                                        <p:tav tm="0">
                                          <p:val>
                                            <p:strVal val="#ppt_y-.1"/>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solidFill>
            <a:srgbClr val="351B2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76400" y="1"/>
            <a:ext cx="8839200" cy="769441"/>
          </a:xfrm>
          <a:prstGeom prst="rect">
            <a:avLst/>
          </a:prstGeom>
          <a:noFill/>
        </p:spPr>
        <p:txBody>
          <a:bodyPr wrap="square" rtlCol="0">
            <a:spAutoFit/>
          </a:bodyPr>
          <a:lstStyle/>
          <a:p>
            <a:pPr algn="ctr"/>
            <a:r>
              <a:rPr lang="en-US" sz="4400" dirty="0">
                <a:solidFill>
                  <a:schemeClr val="bg2"/>
                </a:solidFill>
                <a:latin typeface="Broadway" pitchFamily="82" charset="0"/>
              </a:rPr>
              <a:t>Defending in Holy Places</a:t>
            </a:r>
            <a:endParaRPr lang="en-US" sz="2800" dirty="0">
              <a:solidFill>
                <a:schemeClr val="bg2"/>
              </a:solidFill>
              <a:latin typeface="Broadway" pitchFamily="82" charset="0"/>
            </a:endParaRPr>
          </a:p>
        </p:txBody>
      </p:sp>
      <p:sp>
        <p:nvSpPr>
          <p:cNvPr id="10" name="TextBox 9"/>
          <p:cNvSpPr txBox="1"/>
          <p:nvPr/>
        </p:nvSpPr>
        <p:spPr>
          <a:xfrm>
            <a:off x="152400" y="6452682"/>
            <a:ext cx="2743200" cy="369332"/>
          </a:xfrm>
          <a:prstGeom prst="rect">
            <a:avLst/>
          </a:prstGeom>
          <a:noFill/>
        </p:spPr>
        <p:txBody>
          <a:bodyPr wrap="square" rtlCol="0">
            <a:spAutoFit/>
          </a:bodyPr>
          <a:lstStyle/>
          <a:p>
            <a:r>
              <a:rPr lang="en-US" dirty="0">
                <a:solidFill>
                  <a:schemeClr val="bg2"/>
                </a:solidFill>
              </a:rPr>
              <a:t>Revelation 13:8-10</a:t>
            </a:r>
          </a:p>
        </p:txBody>
      </p:sp>
      <p:sp>
        <p:nvSpPr>
          <p:cNvPr id="12" name="TextBox 11"/>
          <p:cNvSpPr txBox="1"/>
          <p:nvPr/>
        </p:nvSpPr>
        <p:spPr>
          <a:xfrm>
            <a:off x="5486400" y="1981201"/>
            <a:ext cx="2590800" cy="461665"/>
          </a:xfrm>
          <a:prstGeom prst="rect">
            <a:avLst/>
          </a:prstGeom>
          <a:noFill/>
        </p:spPr>
        <p:txBody>
          <a:bodyPr wrap="square" rtlCol="0">
            <a:spAutoFit/>
          </a:bodyPr>
          <a:lstStyle/>
          <a:p>
            <a:r>
              <a:rPr lang="en-US" sz="2400" dirty="0">
                <a:solidFill>
                  <a:schemeClr val="bg2"/>
                </a:solidFill>
              </a:rPr>
              <a:t>Home</a:t>
            </a:r>
          </a:p>
        </p:txBody>
      </p:sp>
      <p:sp>
        <p:nvSpPr>
          <p:cNvPr id="11" name="TextBox 10"/>
          <p:cNvSpPr txBox="1"/>
          <p:nvPr/>
        </p:nvSpPr>
        <p:spPr>
          <a:xfrm>
            <a:off x="1905000" y="5638801"/>
            <a:ext cx="2590800" cy="461665"/>
          </a:xfrm>
          <a:prstGeom prst="rect">
            <a:avLst/>
          </a:prstGeom>
          <a:noFill/>
        </p:spPr>
        <p:txBody>
          <a:bodyPr wrap="square" rtlCol="0">
            <a:spAutoFit/>
          </a:bodyPr>
          <a:lstStyle/>
          <a:p>
            <a:pPr algn="ctr"/>
            <a:r>
              <a:rPr lang="en-US" sz="2400" dirty="0">
                <a:solidFill>
                  <a:schemeClr val="bg2"/>
                </a:solidFill>
              </a:rPr>
              <a:t>Church</a:t>
            </a:r>
          </a:p>
        </p:txBody>
      </p:sp>
      <p:sp>
        <p:nvSpPr>
          <p:cNvPr id="14" name="TextBox 13"/>
          <p:cNvSpPr txBox="1"/>
          <p:nvPr/>
        </p:nvSpPr>
        <p:spPr>
          <a:xfrm>
            <a:off x="8305800" y="4953001"/>
            <a:ext cx="2590800" cy="461665"/>
          </a:xfrm>
          <a:prstGeom prst="rect">
            <a:avLst/>
          </a:prstGeom>
          <a:noFill/>
        </p:spPr>
        <p:txBody>
          <a:bodyPr wrap="square" rtlCol="0">
            <a:spAutoFit/>
          </a:bodyPr>
          <a:lstStyle/>
          <a:p>
            <a:r>
              <a:rPr lang="en-US" sz="2400" dirty="0">
                <a:solidFill>
                  <a:schemeClr val="bg2"/>
                </a:solidFill>
              </a:rPr>
              <a:t>Temple</a:t>
            </a:r>
          </a:p>
        </p:txBody>
      </p:sp>
      <p:sp>
        <p:nvSpPr>
          <p:cNvPr id="18" name="TextBox 17"/>
          <p:cNvSpPr txBox="1"/>
          <p:nvPr/>
        </p:nvSpPr>
        <p:spPr>
          <a:xfrm>
            <a:off x="1905000" y="1066801"/>
            <a:ext cx="3352800" cy="1200329"/>
          </a:xfrm>
          <a:prstGeom prst="rect">
            <a:avLst/>
          </a:prstGeom>
          <a:noFill/>
        </p:spPr>
        <p:txBody>
          <a:bodyPr wrap="square" rtlCol="0">
            <a:spAutoFit/>
          </a:bodyPr>
          <a:lstStyle/>
          <a:p>
            <a:r>
              <a:rPr lang="en-US" sz="2400" dirty="0">
                <a:solidFill>
                  <a:schemeClr val="bg2"/>
                </a:solidFill>
              </a:rPr>
              <a:t>All that take the sword—All that endure and not fight against Satan</a:t>
            </a:r>
          </a:p>
        </p:txBody>
      </p:sp>
      <p:sp>
        <p:nvSpPr>
          <p:cNvPr id="19" name="TextBox 18"/>
          <p:cNvSpPr txBox="1"/>
          <p:nvPr/>
        </p:nvSpPr>
        <p:spPr>
          <a:xfrm>
            <a:off x="6019800" y="6096001"/>
            <a:ext cx="6172200" cy="646331"/>
          </a:xfrm>
          <a:prstGeom prst="rect">
            <a:avLst/>
          </a:prstGeom>
          <a:noFill/>
        </p:spPr>
        <p:txBody>
          <a:bodyPr wrap="square" rtlCol="0">
            <a:spAutoFit/>
          </a:bodyPr>
          <a:lstStyle/>
          <a:p>
            <a:r>
              <a:rPr lang="en-US" sz="3600" dirty="0">
                <a:solidFill>
                  <a:srgbClr val="FFC000"/>
                </a:solidFill>
                <a:effectLst>
                  <a:glow rad="139700">
                    <a:schemeClr val="accent2">
                      <a:satMod val="175000"/>
                      <a:alpha val="40000"/>
                    </a:schemeClr>
                  </a:glow>
                </a:effectLst>
              </a:rPr>
              <a:t>Stay away from Satan’s turf</a:t>
            </a:r>
          </a:p>
        </p:txBody>
      </p:sp>
      <p:pic>
        <p:nvPicPr>
          <p:cNvPr id="7" name="Picture 6">
            <a:extLst>
              <a:ext uri="{FF2B5EF4-FFF2-40B4-BE49-F238E27FC236}">
                <a16:creationId xmlns:a16="http://schemas.microsoft.com/office/drawing/2014/main" id="{42A54C27-9473-475D-8757-AEA7A5FE55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1135441"/>
            <a:ext cx="3543300" cy="2222500"/>
          </a:xfrm>
          <a:prstGeom prst="rect">
            <a:avLst/>
          </a:prstGeom>
        </p:spPr>
      </p:pic>
      <p:pic>
        <p:nvPicPr>
          <p:cNvPr id="9" name="Picture 8">
            <a:extLst>
              <a:ext uri="{FF2B5EF4-FFF2-40B4-BE49-F238E27FC236}">
                <a16:creationId xmlns:a16="http://schemas.microsoft.com/office/drawing/2014/main" id="{C55EEF5A-733B-4276-BB91-C7B812B6FB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1150" y="3467232"/>
            <a:ext cx="2743200" cy="2057400"/>
          </a:xfrm>
          <a:prstGeom prst="rect">
            <a:avLst/>
          </a:prstGeom>
        </p:spPr>
      </p:pic>
      <p:pic>
        <p:nvPicPr>
          <p:cNvPr id="20" name="Picture 19">
            <a:extLst>
              <a:ext uri="{FF2B5EF4-FFF2-40B4-BE49-F238E27FC236}">
                <a16:creationId xmlns:a16="http://schemas.microsoft.com/office/drawing/2014/main" id="{182D2341-8105-43B2-9143-467FE2076D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7775" y="3602038"/>
            <a:ext cx="3200400" cy="2400300"/>
          </a:xfrm>
          <a:prstGeom prst="rect">
            <a:avLst/>
          </a:prstGeom>
        </p:spPr>
      </p:pic>
    </p:spTree>
    <p:extLst>
      <p:ext uri="{BB962C8B-B14F-4D97-AF65-F5344CB8AC3E}">
        <p14:creationId xmlns:p14="http://schemas.microsoft.com/office/powerpoint/2010/main" val="112683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anim calcmode="lin" valueType="num">
                                      <p:cBhvr>
                                        <p:cTn id="11" dur="1000" fill="hold"/>
                                        <p:tgtEl>
                                          <p:spTgt spid="12"/>
                                        </p:tgtEl>
                                        <p:attrNameLst>
                                          <p:attrName>ppt_x</p:attrName>
                                        </p:attrNameLst>
                                      </p:cBhvr>
                                      <p:tavLst>
                                        <p:tav tm="0">
                                          <p:val>
                                            <p:strVal val="#ppt_x"/>
                                          </p:val>
                                        </p:tav>
                                        <p:tav tm="100000">
                                          <p:val>
                                            <p:strVal val="#ppt_x"/>
                                          </p:val>
                                        </p:tav>
                                      </p:tavLst>
                                    </p:anim>
                                    <p:anim calcmode="lin" valueType="num">
                                      <p:cBhvr>
                                        <p:cTn id="1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47"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47"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par>
                                <p:cTn id="40" presetID="5" presetClass="emph" presetSubtype="4" grpId="1" nodeType="withEffect">
                                  <p:stCondLst>
                                    <p:cond delay="0"/>
                                  </p:stCondLst>
                                  <p:childTnLst>
                                    <p:set>
                                      <p:cBhvr override="childStyle">
                                        <p:cTn id="41" dur="indefinite"/>
                                        <p:tgtEl>
                                          <p:spTgt spid="19"/>
                                        </p:tgtEl>
                                        <p:attrNameLst>
                                          <p:attrName>style.fontStyle</p:attrName>
                                        </p:attrNameLst>
                                      </p:cBhvr>
                                      <p:to>
                                        <p:strVal val="normal"/>
                                      </p:to>
                                    </p:set>
                                    <p:set>
                                      <p:cBhvr override="childStyle">
                                        <p:cTn id="42" dur="indefinite"/>
                                        <p:tgtEl>
                                          <p:spTgt spid="19"/>
                                        </p:tgtEl>
                                        <p:attrNameLst>
                                          <p:attrName>style.fontWeight</p:attrName>
                                        </p:attrNameLst>
                                      </p:cBhvr>
                                      <p:to>
                                        <p:strVal val="normal"/>
                                      </p:to>
                                    </p:set>
                                    <p:set>
                                      <p:cBhvr override="childStyle">
                                        <p:cTn id="43" dur="indefinite"/>
                                        <p:tgtEl>
                                          <p:spTgt spid="19"/>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14" grpId="0"/>
      <p:bldP spid="19" grpId="0"/>
      <p:bldP spid="19"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solidFill>
            <a:srgbClr val="351B2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76400" y="1"/>
            <a:ext cx="8839200" cy="769441"/>
          </a:xfrm>
          <a:prstGeom prst="rect">
            <a:avLst/>
          </a:prstGeom>
          <a:noFill/>
        </p:spPr>
        <p:txBody>
          <a:bodyPr wrap="square" rtlCol="0">
            <a:spAutoFit/>
          </a:bodyPr>
          <a:lstStyle/>
          <a:p>
            <a:pPr algn="ctr"/>
            <a:r>
              <a:rPr lang="en-US" sz="4400" dirty="0">
                <a:solidFill>
                  <a:schemeClr val="bg2"/>
                </a:solidFill>
                <a:latin typeface="Broadway" pitchFamily="82" charset="0"/>
              </a:rPr>
              <a:t>1</a:t>
            </a:r>
            <a:r>
              <a:rPr lang="en-US" sz="4400" baseline="30000" dirty="0">
                <a:solidFill>
                  <a:schemeClr val="bg2"/>
                </a:solidFill>
                <a:latin typeface="Broadway" pitchFamily="82" charset="0"/>
              </a:rPr>
              <a:t>st</a:t>
            </a:r>
            <a:r>
              <a:rPr lang="en-US" sz="4400" dirty="0">
                <a:solidFill>
                  <a:schemeClr val="bg2"/>
                </a:solidFill>
                <a:latin typeface="Broadway" pitchFamily="82" charset="0"/>
              </a:rPr>
              <a:t> Presidency of Satan</a:t>
            </a:r>
            <a:endParaRPr lang="en-US" sz="2800" dirty="0">
              <a:solidFill>
                <a:schemeClr val="bg2"/>
              </a:solidFill>
              <a:latin typeface="Broadway" pitchFamily="82" charset="0"/>
            </a:endParaRPr>
          </a:p>
        </p:txBody>
      </p:sp>
      <p:sp>
        <p:nvSpPr>
          <p:cNvPr id="7" name="TextBox 6"/>
          <p:cNvSpPr txBox="1"/>
          <p:nvPr/>
        </p:nvSpPr>
        <p:spPr>
          <a:xfrm>
            <a:off x="152400" y="1053605"/>
            <a:ext cx="4648200" cy="1938992"/>
          </a:xfrm>
          <a:prstGeom prst="rect">
            <a:avLst/>
          </a:prstGeom>
          <a:noFill/>
        </p:spPr>
        <p:txBody>
          <a:bodyPr wrap="square" rtlCol="0">
            <a:spAutoFit/>
          </a:bodyPr>
          <a:lstStyle/>
          <a:p>
            <a:r>
              <a:rPr lang="en-US" sz="2400" dirty="0">
                <a:solidFill>
                  <a:schemeClr val="bg2"/>
                </a:solidFill>
              </a:rPr>
              <a:t>Another beast—appears harmless</a:t>
            </a:r>
          </a:p>
          <a:p>
            <a:endParaRPr lang="en-US" sz="2400" dirty="0">
              <a:solidFill>
                <a:schemeClr val="bg2"/>
              </a:solidFill>
            </a:endParaRPr>
          </a:p>
          <a:p>
            <a:r>
              <a:rPr lang="en-US" sz="2400" dirty="0">
                <a:solidFill>
                  <a:schemeClr val="bg2"/>
                </a:solidFill>
              </a:rPr>
              <a:t>Testifies of 1</a:t>
            </a:r>
            <a:r>
              <a:rPr lang="en-US" sz="2400" baseline="30000" dirty="0">
                <a:solidFill>
                  <a:schemeClr val="bg2"/>
                </a:solidFill>
              </a:rPr>
              <a:t>st</a:t>
            </a:r>
            <a:r>
              <a:rPr lang="en-US" sz="2400" dirty="0">
                <a:solidFill>
                  <a:schemeClr val="bg2"/>
                </a:solidFill>
              </a:rPr>
              <a:t> beast</a:t>
            </a:r>
          </a:p>
          <a:p>
            <a:endParaRPr lang="en-US" sz="2400" dirty="0">
              <a:solidFill>
                <a:schemeClr val="bg2"/>
              </a:solidFill>
            </a:endParaRPr>
          </a:p>
          <a:p>
            <a:endParaRPr lang="en-US" sz="2400" dirty="0">
              <a:solidFill>
                <a:schemeClr val="bg2"/>
              </a:solidFill>
            </a:endParaRPr>
          </a:p>
        </p:txBody>
      </p:sp>
      <p:sp>
        <p:nvSpPr>
          <p:cNvPr id="10" name="TextBox 9"/>
          <p:cNvSpPr txBox="1"/>
          <p:nvPr/>
        </p:nvSpPr>
        <p:spPr>
          <a:xfrm>
            <a:off x="152400" y="6488668"/>
            <a:ext cx="2743200" cy="369332"/>
          </a:xfrm>
          <a:prstGeom prst="rect">
            <a:avLst/>
          </a:prstGeom>
          <a:noFill/>
        </p:spPr>
        <p:txBody>
          <a:bodyPr wrap="square" rtlCol="0">
            <a:spAutoFit/>
          </a:bodyPr>
          <a:lstStyle/>
          <a:p>
            <a:r>
              <a:rPr lang="en-US" dirty="0">
                <a:solidFill>
                  <a:schemeClr val="bg2"/>
                </a:solidFill>
              </a:rPr>
              <a:t>Revelation 13:11-12</a:t>
            </a:r>
          </a:p>
        </p:txBody>
      </p:sp>
      <p:sp>
        <p:nvSpPr>
          <p:cNvPr id="18" name="TextBox 17"/>
          <p:cNvSpPr txBox="1"/>
          <p:nvPr/>
        </p:nvSpPr>
        <p:spPr>
          <a:xfrm>
            <a:off x="4588809" y="4020676"/>
            <a:ext cx="3352800" cy="2308324"/>
          </a:xfrm>
          <a:prstGeom prst="rect">
            <a:avLst/>
          </a:prstGeom>
          <a:noFill/>
        </p:spPr>
        <p:txBody>
          <a:bodyPr wrap="square" rtlCol="0">
            <a:spAutoFit/>
          </a:bodyPr>
          <a:lstStyle/>
          <a:p>
            <a:r>
              <a:rPr lang="en-US" sz="2400" dirty="0">
                <a:solidFill>
                  <a:schemeClr val="bg2"/>
                </a:solidFill>
              </a:rPr>
              <a:t>False Lamb</a:t>
            </a:r>
          </a:p>
          <a:p>
            <a:r>
              <a:rPr lang="en-US" sz="2400" dirty="0">
                <a:solidFill>
                  <a:schemeClr val="bg2"/>
                </a:solidFill>
              </a:rPr>
              <a:t>False Prophets</a:t>
            </a:r>
          </a:p>
          <a:p>
            <a:r>
              <a:rPr lang="en-US" sz="2400" dirty="0">
                <a:solidFill>
                  <a:schemeClr val="bg2"/>
                </a:solidFill>
              </a:rPr>
              <a:t>False Doctrine</a:t>
            </a:r>
          </a:p>
          <a:p>
            <a:r>
              <a:rPr lang="en-US" sz="2400" dirty="0">
                <a:solidFill>
                  <a:schemeClr val="bg2"/>
                </a:solidFill>
              </a:rPr>
              <a:t>Antichrists</a:t>
            </a:r>
          </a:p>
          <a:p>
            <a:r>
              <a:rPr lang="en-US" sz="2400" dirty="0">
                <a:solidFill>
                  <a:schemeClr val="bg2"/>
                </a:solidFill>
              </a:rPr>
              <a:t>Propagandist—media influences</a:t>
            </a:r>
          </a:p>
        </p:txBody>
      </p:sp>
      <p:pic>
        <p:nvPicPr>
          <p:cNvPr id="3076" name="Picture 4" descr="Image result for lego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0849" y="3065101"/>
            <a:ext cx="2514560" cy="32638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E6C1830-F0EB-4C50-9D14-939DA0E955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5205" y="861517"/>
            <a:ext cx="3162300" cy="2908300"/>
          </a:xfrm>
          <a:prstGeom prst="rect">
            <a:avLst/>
          </a:prstGeom>
        </p:spPr>
      </p:pic>
      <p:pic>
        <p:nvPicPr>
          <p:cNvPr id="11" name="Picture 10">
            <a:extLst>
              <a:ext uri="{FF2B5EF4-FFF2-40B4-BE49-F238E27FC236}">
                <a16:creationId xmlns:a16="http://schemas.microsoft.com/office/drawing/2014/main" id="{6D318E47-7112-420A-8FEC-94991DDB92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2330" y="3664542"/>
            <a:ext cx="3100484" cy="2662372"/>
          </a:xfrm>
          <a:prstGeom prst="rect">
            <a:avLst/>
          </a:prstGeom>
        </p:spPr>
      </p:pic>
    </p:spTree>
    <p:extLst>
      <p:ext uri="{BB962C8B-B14F-4D97-AF65-F5344CB8AC3E}">
        <p14:creationId xmlns:p14="http://schemas.microsoft.com/office/powerpoint/2010/main" val="37033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solidFill>
            <a:srgbClr val="351B2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76400" y="1"/>
            <a:ext cx="8839200" cy="769441"/>
          </a:xfrm>
          <a:prstGeom prst="rect">
            <a:avLst/>
          </a:prstGeom>
          <a:noFill/>
        </p:spPr>
        <p:txBody>
          <a:bodyPr wrap="square" rtlCol="0">
            <a:spAutoFit/>
          </a:bodyPr>
          <a:lstStyle/>
          <a:p>
            <a:pPr algn="ctr"/>
            <a:r>
              <a:rPr lang="en-US" sz="4400" dirty="0">
                <a:solidFill>
                  <a:schemeClr val="bg2"/>
                </a:solidFill>
                <a:latin typeface="Broadway" pitchFamily="82" charset="0"/>
              </a:rPr>
              <a:t>2 witnesses</a:t>
            </a:r>
            <a:endParaRPr lang="en-US" sz="2800" dirty="0">
              <a:solidFill>
                <a:schemeClr val="bg2"/>
              </a:solidFill>
              <a:latin typeface="Broadway" pitchFamily="82" charset="0"/>
            </a:endParaRPr>
          </a:p>
        </p:txBody>
      </p:sp>
      <p:sp>
        <p:nvSpPr>
          <p:cNvPr id="7" name="TextBox 6"/>
          <p:cNvSpPr txBox="1"/>
          <p:nvPr/>
        </p:nvSpPr>
        <p:spPr>
          <a:xfrm>
            <a:off x="504519" y="994083"/>
            <a:ext cx="7525361" cy="523220"/>
          </a:xfrm>
          <a:prstGeom prst="rect">
            <a:avLst/>
          </a:prstGeom>
          <a:noFill/>
        </p:spPr>
        <p:txBody>
          <a:bodyPr wrap="square" rtlCol="0">
            <a:spAutoFit/>
          </a:bodyPr>
          <a:lstStyle/>
          <a:p>
            <a:r>
              <a:rPr lang="en-US" sz="2800" dirty="0">
                <a:solidFill>
                  <a:schemeClr val="bg2"/>
                </a:solidFill>
              </a:rPr>
              <a:t>Jesus has his two witnesses—to Testify of Christ</a:t>
            </a:r>
          </a:p>
        </p:txBody>
      </p:sp>
      <p:sp>
        <p:nvSpPr>
          <p:cNvPr id="10" name="TextBox 9"/>
          <p:cNvSpPr txBox="1"/>
          <p:nvPr/>
        </p:nvSpPr>
        <p:spPr>
          <a:xfrm>
            <a:off x="152400" y="6420030"/>
            <a:ext cx="2743200" cy="369332"/>
          </a:xfrm>
          <a:prstGeom prst="rect">
            <a:avLst/>
          </a:prstGeom>
          <a:noFill/>
        </p:spPr>
        <p:txBody>
          <a:bodyPr wrap="square" rtlCol="0">
            <a:spAutoFit/>
          </a:bodyPr>
          <a:lstStyle/>
          <a:p>
            <a:r>
              <a:rPr lang="en-US" dirty="0">
                <a:solidFill>
                  <a:schemeClr val="bg2"/>
                </a:solidFill>
              </a:rPr>
              <a:t>Revelation 13:11-12</a:t>
            </a:r>
          </a:p>
        </p:txBody>
      </p:sp>
      <p:sp>
        <p:nvSpPr>
          <p:cNvPr id="18" name="TextBox 17"/>
          <p:cNvSpPr txBox="1"/>
          <p:nvPr/>
        </p:nvSpPr>
        <p:spPr>
          <a:xfrm>
            <a:off x="5472954" y="3150492"/>
            <a:ext cx="6421964" cy="954107"/>
          </a:xfrm>
          <a:prstGeom prst="rect">
            <a:avLst/>
          </a:prstGeom>
          <a:noFill/>
        </p:spPr>
        <p:txBody>
          <a:bodyPr wrap="square" rtlCol="0">
            <a:spAutoFit/>
          </a:bodyPr>
          <a:lstStyle/>
          <a:p>
            <a:r>
              <a:rPr lang="en-US" sz="2800" dirty="0">
                <a:solidFill>
                  <a:schemeClr val="bg2"/>
                </a:solidFill>
              </a:rPr>
              <a:t>The Dragon also has his two monsters—to testify of the first beast</a:t>
            </a:r>
          </a:p>
        </p:txBody>
      </p:sp>
      <p:pic>
        <p:nvPicPr>
          <p:cNvPr id="1026" name="Picture 2" descr="Image result for lego missionaries l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2207" y="693228"/>
            <a:ext cx="3322262" cy="22137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3FE2477-D526-4B1A-A0E8-3C27BE3773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372" y="1827146"/>
            <a:ext cx="4381500" cy="2349500"/>
          </a:xfrm>
          <a:prstGeom prst="rect">
            <a:avLst/>
          </a:prstGeom>
        </p:spPr>
      </p:pic>
      <p:pic>
        <p:nvPicPr>
          <p:cNvPr id="11" name="Picture 10">
            <a:extLst>
              <a:ext uri="{FF2B5EF4-FFF2-40B4-BE49-F238E27FC236}">
                <a16:creationId xmlns:a16="http://schemas.microsoft.com/office/drawing/2014/main" id="{11C0A6AC-8928-442F-B8E0-299BB1C467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9801" y="3913515"/>
            <a:ext cx="4846740" cy="2688569"/>
          </a:xfrm>
          <a:prstGeom prst="rect">
            <a:avLst/>
          </a:prstGeom>
        </p:spPr>
      </p:pic>
    </p:spTree>
    <p:extLst>
      <p:ext uri="{BB962C8B-B14F-4D97-AF65-F5344CB8AC3E}">
        <p14:creationId xmlns:p14="http://schemas.microsoft.com/office/powerpoint/2010/main" val="183389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solidFill>
            <a:srgbClr val="351B2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76400" y="1"/>
            <a:ext cx="8839200" cy="769441"/>
          </a:xfrm>
          <a:prstGeom prst="rect">
            <a:avLst/>
          </a:prstGeom>
          <a:noFill/>
        </p:spPr>
        <p:txBody>
          <a:bodyPr wrap="square" rtlCol="0">
            <a:spAutoFit/>
          </a:bodyPr>
          <a:lstStyle/>
          <a:p>
            <a:pPr algn="ctr"/>
            <a:r>
              <a:rPr lang="en-US" sz="4400" dirty="0">
                <a:solidFill>
                  <a:schemeClr val="bg2"/>
                </a:solidFill>
                <a:latin typeface="Broadway" pitchFamily="82" charset="0"/>
              </a:rPr>
              <a:t>Great Wonders</a:t>
            </a:r>
            <a:endParaRPr lang="en-US" sz="2800" dirty="0">
              <a:solidFill>
                <a:schemeClr val="bg2"/>
              </a:solidFill>
              <a:latin typeface="Broadway" pitchFamily="82" charset="0"/>
            </a:endParaRPr>
          </a:p>
        </p:txBody>
      </p:sp>
      <p:sp>
        <p:nvSpPr>
          <p:cNvPr id="7" name="TextBox 6"/>
          <p:cNvSpPr txBox="1"/>
          <p:nvPr/>
        </p:nvSpPr>
        <p:spPr>
          <a:xfrm>
            <a:off x="1676400" y="990601"/>
            <a:ext cx="4648200" cy="461665"/>
          </a:xfrm>
          <a:prstGeom prst="rect">
            <a:avLst/>
          </a:prstGeom>
          <a:noFill/>
        </p:spPr>
        <p:txBody>
          <a:bodyPr wrap="square" rtlCol="0">
            <a:spAutoFit/>
          </a:bodyPr>
          <a:lstStyle/>
          <a:p>
            <a:r>
              <a:rPr lang="en-US" sz="2400" dirty="0">
                <a:solidFill>
                  <a:schemeClr val="bg2"/>
                </a:solidFill>
              </a:rPr>
              <a:t>2</a:t>
            </a:r>
            <a:r>
              <a:rPr lang="en-US" sz="2400" baseline="30000" dirty="0">
                <a:solidFill>
                  <a:schemeClr val="bg2"/>
                </a:solidFill>
              </a:rPr>
              <a:t>nd</a:t>
            </a:r>
            <a:r>
              <a:rPr lang="en-US" sz="2400" dirty="0">
                <a:solidFill>
                  <a:schemeClr val="bg2"/>
                </a:solidFill>
              </a:rPr>
              <a:t> Beast performs miracles</a:t>
            </a:r>
          </a:p>
        </p:txBody>
      </p:sp>
      <p:sp>
        <p:nvSpPr>
          <p:cNvPr id="10" name="TextBox 9"/>
          <p:cNvSpPr txBox="1"/>
          <p:nvPr/>
        </p:nvSpPr>
        <p:spPr>
          <a:xfrm>
            <a:off x="0" y="6414582"/>
            <a:ext cx="2743200" cy="369332"/>
          </a:xfrm>
          <a:prstGeom prst="rect">
            <a:avLst/>
          </a:prstGeom>
          <a:noFill/>
        </p:spPr>
        <p:txBody>
          <a:bodyPr wrap="square" rtlCol="0">
            <a:spAutoFit/>
          </a:bodyPr>
          <a:lstStyle/>
          <a:p>
            <a:r>
              <a:rPr lang="en-US" dirty="0">
                <a:solidFill>
                  <a:schemeClr val="bg2"/>
                </a:solidFill>
              </a:rPr>
              <a:t>Revelation 13:13-14</a:t>
            </a:r>
          </a:p>
        </p:txBody>
      </p:sp>
      <p:sp>
        <p:nvSpPr>
          <p:cNvPr id="14" name="TextBox 13"/>
          <p:cNvSpPr txBox="1"/>
          <p:nvPr/>
        </p:nvSpPr>
        <p:spPr>
          <a:xfrm>
            <a:off x="5182720" y="4749710"/>
            <a:ext cx="5764306" cy="1200329"/>
          </a:xfrm>
          <a:prstGeom prst="rect">
            <a:avLst/>
          </a:prstGeom>
          <a:noFill/>
        </p:spPr>
        <p:txBody>
          <a:bodyPr wrap="square" rtlCol="0">
            <a:spAutoFit/>
          </a:bodyPr>
          <a:lstStyle/>
          <a:p>
            <a:r>
              <a:rPr lang="en-US" sz="2400" dirty="0">
                <a:solidFill>
                  <a:schemeClr val="bg2"/>
                </a:solidFill>
              </a:rPr>
              <a:t>Satan will do all he can to get all people to follow him, to “worship” him by living wickedly in the last days.</a:t>
            </a:r>
          </a:p>
        </p:txBody>
      </p:sp>
      <p:pic>
        <p:nvPicPr>
          <p:cNvPr id="8" name="Picture 7">
            <a:extLst>
              <a:ext uri="{FF2B5EF4-FFF2-40B4-BE49-F238E27FC236}">
                <a16:creationId xmlns:a16="http://schemas.microsoft.com/office/drawing/2014/main" id="{96728CF2-DC36-4760-AFE6-5B62CE5FF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2523" y="895350"/>
            <a:ext cx="4584700" cy="3441700"/>
          </a:xfrm>
          <a:prstGeom prst="rect">
            <a:avLst/>
          </a:prstGeom>
        </p:spPr>
      </p:pic>
      <p:pic>
        <p:nvPicPr>
          <p:cNvPr id="11" name="Picture 10">
            <a:extLst>
              <a:ext uri="{FF2B5EF4-FFF2-40B4-BE49-F238E27FC236}">
                <a16:creationId xmlns:a16="http://schemas.microsoft.com/office/drawing/2014/main" id="{C55CB33C-248A-440F-90BB-8A8953DC1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5602" y="3770505"/>
            <a:ext cx="2170176" cy="2383536"/>
          </a:xfrm>
          <a:prstGeom prst="rect">
            <a:avLst/>
          </a:prstGeom>
        </p:spPr>
      </p:pic>
    </p:spTree>
    <p:extLst>
      <p:ext uri="{BB962C8B-B14F-4D97-AF65-F5344CB8AC3E}">
        <p14:creationId xmlns:p14="http://schemas.microsoft.com/office/powerpoint/2010/main" val="293849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solidFill>
            <a:srgbClr val="351B2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76400" y="1"/>
            <a:ext cx="8839200" cy="769441"/>
          </a:xfrm>
          <a:prstGeom prst="rect">
            <a:avLst/>
          </a:prstGeom>
          <a:noFill/>
        </p:spPr>
        <p:txBody>
          <a:bodyPr wrap="square" rtlCol="0">
            <a:spAutoFit/>
          </a:bodyPr>
          <a:lstStyle/>
          <a:p>
            <a:pPr algn="ctr"/>
            <a:r>
              <a:rPr lang="en-US" sz="4400" dirty="0">
                <a:solidFill>
                  <a:schemeClr val="bg2"/>
                </a:solidFill>
                <a:latin typeface="Broadway" pitchFamily="82" charset="0"/>
              </a:rPr>
              <a:t>Power to Give Life</a:t>
            </a:r>
            <a:endParaRPr lang="en-US" sz="2800" dirty="0">
              <a:solidFill>
                <a:schemeClr val="bg2"/>
              </a:solidFill>
              <a:latin typeface="Broadway" pitchFamily="82" charset="0"/>
            </a:endParaRPr>
          </a:p>
        </p:txBody>
      </p:sp>
      <p:sp>
        <p:nvSpPr>
          <p:cNvPr id="7" name="TextBox 6"/>
          <p:cNvSpPr txBox="1"/>
          <p:nvPr/>
        </p:nvSpPr>
        <p:spPr>
          <a:xfrm>
            <a:off x="2895600" y="802409"/>
            <a:ext cx="8489576" cy="461665"/>
          </a:xfrm>
          <a:prstGeom prst="rect">
            <a:avLst/>
          </a:prstGeom>
          <a:noFill/>
        </p:spPr>
        <p:txBody>
          <a:bodyPr wrap="square" rtlCol="0">
            <a:spAutoFit/>
          </a:bodyPr>
          <a:lstStyle/>
          <a:p>
            <a:r>
              <a:rPr lang="en-US" sz="2400" dirty="0">
                <a:solidFill>
                  <a:schemeClr val="bg2"/>
                </a:solidFill>
              </a:rPr>
              <a:t>To make it real or to endow it with influence and power.</a:t>
            </a:r>
          </a:p>
        </p:txBody>
      </p:sp>
      <p:sp>
        <p:nvSpPr>
          <p:cNvPr id="10" name="TextBox 9"/>
          <p:cNvSpPr txBox="1"/>
          <p:nvPr/>
        </p:nvSpPr>
        <p:spPr>
          <a:xfrm>
            <a:off x="152400" y="6421904"/>
            <a:ext cx="2743200" cy="369332"/>
          </a:xfrm>
          <a:prstGeom prst="rect">
            <a:avLst/>
          </a:prstGeom>
          <a:noFill/>
        </p:spPr>
        <p:txBody>
          <a:bodyPr wrap="square" rtlCol="0">
            <a:spAutoFit/>
          </a:bodyPr>
          <a:lstStyle/>
          <a:p>
            <a:r>
              <a:rPr lang="en-US" dirty="0">
                <a:solidFill>
                  <a:schemeClr val="bg2"/>
                </a:solidFill>
              </a:rPr>
              <a:t>Revelation 13:15</a:t>
            </a:r>
          </a:p>
        </p:txBody>
      </p:sp>
      <p:sp>
        <p:nvSpPr>
          <p:cNvPr id="14" name="TextBox 13"/>
          <p:cNvSpPr txBox="1"/>
          <p:nvPr/>
        </p:nvSpPr>
        <p:spPr>
          <a:xfrm>
            <a:off x="2227729" y="5243803"/>
            <a:ext cx="7924800" cy="1200329"/>
          </a:xfrm>
          <a:prstGeom prst="rect">
            <a:avLst/>
          </a:prstGeom>
          <a:noFill/>
        </p:spPr>
        <p:txBody>
          <a:bodyPr wrap="square" rtlCol="0">
            <a:spAutoFit/>
          </a:bodyPr>
          <a:lstStyle/>
          <a:p>
            <a:r>
              <a:rPr lang="en-US" sz="2400" dirty="0">
                <a:solidFill>
                  <a:schemeClr val="bg2"/>
                </a:solidFill>
              </a:rPr>
              <a:t>Idols—can take over lives and cause them to die spiritually as well as physically in wars, plagues, etc. Also the wicked can cause great trouble, temporarily for the righteous.</a:t>
            </a:r>
          </a:p>
        </p:txBody>
      </p:sp>
      <p:pic>
        <p:nvPicPr>
          <p:cNvPr id="8" name="Picture 7">
            <a:extLst>
              <a:ext uri="{FF2B5EF4-FFF2-40B4-BE49-F238E27FC236}">
                <a16:creationId xmlns:a16="http://schemas.microsoft.com/office/drawing/2014/main" id="{31B6F632-2BDA-430E-A527-6D927C1F9C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8900" y="1524514"/>
            <a:ext cx="6883400" cy="3302000"/>
          </a:xfrm>
          <a:prstGeom prst="rect">
            <a:avLst/>
          </a:prstGeom>
        </p:spPr>
      </p:pic>
    </p:spTree>
    <p:extLst>
      <p:ext uri="{BB962C8B-B14F-4D97-AF65-F5344CB8AC3E}">
        <p14:creationId xmlns:p14="http://schemas.microsoft.com/office/powerpoint/2010/main" val="229015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8D2B63">
                  <a:shade val="30000"/>
                  <a:satMod val="115000"/>
                </a:srgbClr>
              </a:gs>
              <a:gs pos="50000">
                <a:srgbClr val="8D2B63">
                  <a:shade val="67500"/>
                  <a:satMod val="115000"/>
                </a:srgbClr>
              </a:gs>
              <a:gs pos="100000">
                <a:srgbClr val="8D2B63">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38400" y="1"/>
            <a:ext cx="7315200" cy="830997"/>
          </a:xfrm>
          <a:prstGeom prst="rect">
            <a:avLst/>
          </a:prstGeom>
          <a:noFill/>
        </p:spPr>
        <p:txBody>
          <a:bodyPr wrap="square" rtlCol="0">
            <a:spAutoFit/>
          </a:bodyPr>
          <a:lstStyle/>
          <a:p>
            <a:pPr algn="ctr"/>
            <a:r>
              <a:rPr lang="en-US" sz="4800" dirty="0">
                <a:solidFill>
                  <a:schemeClr val="bg2"/>
                </a:solidFill>
                <a:latin typeface="Algerian" pitchFamily="82" charset="0"/>
              </a:rPr>
              <a:t>Interesting side note</a:t>
            </a:r>
          </a:p>
        </p:txBody>
      </p:sp>
      <p:sp>
        <p:nvSpPr>
          <p:cNvPr id="6" name="TextBox 5"/>
          <p:cNvSpPr txBox="1"/>
          <p:nvPr/>
        </p:nvSpPr>
        <p:spPr>
          <a:xfrm>
            <a:off x="1752600" y="2133600"/>
            <a:ext cx="3886200" cy="2554545"/>
          </a:xfrm>
          <a:prstGeom prst="rect">
            <a:avLst/>
          </a:prstGeom>
          <a:noFill/>
        </p:spPr>
        <p:txBody>
          <a:bodyPr wrap="square" rtlCol="0">
            <a:spAutoFit/>
          </a:bodyPr>
          <a:lstStyle/>
          <a:p>
            <a:r>
              <a:rPr lang="en-US" sz="3200" dirty="0">
                <a:solidFill>
                  <a:schemeClr val="bg2"/>
                </a:solidFill>
              </a:rPr>
              <a:t>Joseph Smith made more changes in Chapter 12 than any other portion of Revelation</a:t>
            </a:r>
          </a:p>
        </p:txBody>
      </p:sp>
      <p:pic>
        <p:nvPicPr>
          <p:cNvPr id="3" name="Picture 2">
            <a:extLst>
              <a:ext uri="{FF2B5EF4-FFF2-40B4-BE49-F238E27FC236}">
                <a16:creationId xmlns:a16="http://schemas.microsoft.com/office/drawing/2014/main" id="{24F5E75B-619D-4A0E-9B2B-3C08D1B730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7693" y="1168817"/>
            <a:ext cx="4762500" cy="4905375"/>
          </a:xfrm>
          <a:prstGeom prst="rect">
            <a:avLst/>
          </a:prstGeom>
        </p:spPr>
      </p:pic>
    </p:spTree>
    <p:extLst>
      <p:ext uri="{BB962C8B-B14F-4D97-AF65-F5344CB8AC3E}">
        <p14:creationId xmlns:p14="http://schemas.microsoft.com/office/powerpoint/2010/main" val="1732969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solidFill>
            <a:srgbClr val="351B2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76400" y="1"/>
            <a:ext cx="8839200" cy="769441"/>
          </a:xfrm>
          <a:prstGeom prst="rect">
            <a:avLst/>
          </a:prstGeom>
          <a:noFill/>
        </p:spPr>
        <p:txBody>
          <a:bodyPr wrap="square" rtlCol="0">
            <a:spAutoFit/>
          </a:bodyPr>
          <a:lstStyle/>
          <a:p>
            <a:pPr algn="ctr"/>
            <a:r>
              <a:rPr lang="en-US" sz="4400" dirty="0">
                <a:solidFill>
                  <a:schemeClr val="bg2"/>
                </a:solidFill>
                <a:latin typeface="Broadway" pitchFamily="82" charset="0"/>
              </a:rPr>
              <a:t>Mark in the Forehead</a:t>
            </a:r>
            <a:endParaRPr lang="en-US" sz="2800" dirty="0">
              <a:solidFill>
                <a:schemeClr val="bg2"/>
              </a:solidFill>
              <a:latin typeface="Broadway" pitchFamily="82" charset="0"/>
            </a:endParaRPr>
          </a:p>
        </p:txBody>
      </p:sp>
      <p:sp>
        <p:nvSpPr>
          <p:cNvPr id="7" name="TextBox 6"/>
          <p:cNvSpPr txBox="1"/>
          <p:nvPr/>
        </p:nvSpPr>
        <p:spPr>
          <a:xfrm>
            <a:off x="1371601" y="988250"/>
            <a:ext cx="4648200" cy="461665"/>
          </a:xfrm>
          <a:prstGeom prst="rect">
            <a:avLst/>
          </a:prstGeom>
          <a:noFill/>
        </p:spPr>
        <p:txBody>
          <a:bodyPr wrap="square" rtlCol="0">
            <a:spAutoFit/>
          </a:bodyPr>
          <a:lstStyle/>
          <a:p>
            <a:r>
              <a:rPr lang="en-US" sz="2400" dirty="0">
                <a:solidFill>
                  <a:schemeClr val="bg2"/>
                </a:solidFill>
              </a:rPr>
              <a:t>Forehead—symbolic of “loyalty”</a:t>
            </a:r>
          </a:p>
        </p:txBody>
      </p:sp>
      <p:sp>
        <p:nvSpPr>
          <p:cNvPr id="10" name="TextBox 9"/>
          <p:cNvSpPr txBox="1"/>
          <p:nvPr/>
        </p:nvSpPr>
        <p:spPr>
          <a:xfrm>
            <a:off x="31376" y="6414582"/>
            <a:ext cx="2743200" cy="369332"/>
          </a:xfrm>
          <a:prstGeom prst="rect">
            <a:avLst/>
          </a:prstGeom>
          <a:noFill/>
        </p:spPr>
        <p:txBody>
          <a:bodyPr wrap="square" rtlCol="0">
            <a:spAutoFit/>
          </a:bodyPr>
          <a:lstStyle/>
          <a:p>
            <a:r>
              <a:rPr lang="en-US" dirty="0">
                <a:solidFill>
                  <a:schemeClr val="bg2"/>
                </a:solidFill>
              </a:rPr>
              <a:t>Revelation 13:16-17</a:t>
            </a:r>
          </a:p>
        </p:txBody>
      </p:sp>
      <p:sp>
        <p:nvSpPr>
          <p:cNvPr id="14" name="TextBox 13"/>
          <p:cNvSpPr txBox="1"/>
          <p:nvPr/>
        </p:nvSpPr>
        <p:spPr>
          <a:xfrm>
            <a:off x="6553201" y="1236429"/>
            <a:ext cx="1981200" cy="1200329"/>
          </a:xfrm>
          <a:prstGeom prst="rect">
            <a:avLst/>
          </a:prstGeom>
          <a:noFill/>
        </p:spPr>
        <p:txBody>
          <a:bodyPr wrap="square" rtlCol="0">
            <a:spAutoFit/>
          </a:bodyPr>
          <a:lstStyle/>
          <a:p>
            <a:pPr algn="ctr"/>
            <a:r>
              <a:rPr lang="en-US" sz="2400" dirty="0">
                <a:solidFill>
                  <a:schemeClr val="bg2"/>
                </a:solidFill>
              </a:rPr>
              <a:t>“phylacteries” worn on foreheads</a:t>
            </a:r>
          </a:p>
        </p:txBody>
      </p:sp>
      <p:sp>
        <p:nvSpPr>
          <p:cNvPr id="12" name="TextBox 11"/>
          <p:cNvSpPr txBox="1"/>
          <p:nvPr/>
        </p:nvSpPr>
        <p:spPr>
          <a:xfrm>
            <a:off x="4269288" y="5432884"/>
            <a:ext cx="5867400" cy="1200329"/>
          </a:xfrm>
          <a:prstGeom prst="rect">
            <a:avLst/>
          </a:prstGeom>
          <a:noFill/>
        </p:spPr>
        <p:txBody>
          <a:bodyPr wrap="square" rtlCol="0">
            <a:spAutoFit/>
          </a:bodyPr>
          <a:lstStyle/>
          <a:p>
            <a:r>
              <a:rPr lang="en-US" sz="2400" dirty="0">
                <a:solidFill>
                  <a:schemeClr val="bg2"/>
                </a:solidFill>
              </a:rPr>
              <a:t>Rev. 14:1</a:t>
            </a:r>
          </a:p>
          <a:p>
            <a:r>
              <a:rPr lang="en-US" sz="2400" dirty="0">
                <a:solidFill>
                  <a:schemeClr val="bg2"/>
                </a:solidFill>
              </a:rPr>
              <a:t> 144,000 righteous who have the “Father’s name written in their foreheads”</a:t>
            </a:r>
          </a:p>
        </p:txBody>
      </p:sp>
      <p:pic>
        <p:nvPicPr>
          <p:cNvPr id="2050" name="Picture 2" descr="Image result for phylacteries le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86800" y="881508"/>
            <a:ext cx="1284293" cy="17123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D3FAA39-AD6B-42B5-8646-6B1A50065C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595" y="1952120"/>
            <a:ext cx="3352800" cy="2714625"/>
          </a:xfrm>
          <a:prstGeom prst="rect">
            <a:avLst/>
          </a:prstGeom>
        </p:spPr>
      </p:pic>
      <p:pic>
        <p:nvPicPr>
          <p:cNvPr id="13" name="Picture 12">
            <a:extLst>
              <a:ext uri="{FF2B5EF4-FFF2-40B4-BE49-F238E27FC236}">
                <a16:creationId xmlns:a16="http://schemas.microsoft.com/office/drawing/2014/main" id="{8A865EFA-6259-4EA8-8D10-89EDC40847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7021" y="2834754"/>
            <a:ext cx="4267796" cy="2772162"/>
          </a:xfrm>
          <a:prstGeom prst="rect">
            <a:avLst/>
          </a:prstGeom>
        </p:spPr>
      </p:pic>
    </p:spTree>
    <p:extLst>
      <p:ext uri="{BB962C8B-B14F-4D97-AF65-F5344CB8AC3E}">
        <p14:creationId xmlns:p14="http://schemas.microsoft.com/office/powerpoint/2010/main" val="184279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solidFill>
            <a:srgbClr val="351B2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76400" y="1"/>
            <a:ext cx="8839200" cy="769441"/>
          </a:xfrm>
          <a:prstGeom prst="rect">
            <a:avLst/>
          </a:prstGeom>
          <a:noFill/>
        </p:spPr>
        <p:txBody>
          <a:bodyPr wrap="square" rtlCol="0">
            <a:spAutoFit/>
          </a:bodyPr>
          <a:lstStyle/>
          <a:p>
            <a:pPr algn="ctr"/>
            <a:r>
              <a:rPr lang="en-US" sz="4400" dirty="0">
                <a:solidFill>
                  <a:schemeClr val="bg2"/>
                </a:solidFill>
                <a:latin typeface="Broadway" pitchFamily="82" charset="0"/>
              </a:rPr>
              <a:t>Number of a Man</a:t>
            </a:r>
            <a:endParaRPr lang="en-US" sz="2800" dirty="0">
              <a:solidFill>
                <a:schemeClr val="bg2"/>
              </a:solidFill>
              <a:latin typeface="Broadway" pitchFamily="82" charset="0"/>
            </a:endParaRPr>
          </a:p>
        </p:txBody>
      </p:sp>
      <p:sp>
        <p:nvSpPr>
          <p:cNvPr id="7" name="TextBox 6"/>
          <p:cNvSpPr txBox="1"/>
          <p:nvPr/>
        </p:nvSpPr>
        <p:spPr>
          <a:xfrm>
            <a:off x="5562600" y="3733800"/>
            <a:ext cx="4648200" cy="2308324"/>
          </a:xfrm>
          <a:prstGeom prst="rect">
            <a:avLst/>
          </a:prstGeom>
          <a:noFill/>
        </p:spPr>
        <p:txBody>
          <a:bodyPr wrap="square" rtlCol="0">
            <a:spAutoFit/>
          </a:bodyPr>
          <a:lstStyle/>
          <a:p>
            <a:r>
              <a:rPr lang="en-US" sz="2400" dirty="0">
                <a:solidFill>
                  <a:schemeClr val="bg2"/>
                </a:solidFill>
              </a:rPr>
              <a:t>666—We don’t know what the number means.</a:t>
            </a:r>
          </a:p>
          <a:p>
            <a:r>
              <a:rPr lang="en-US" sz="2400" dirty="0">
                <a:solidFill>
                  <a:schemeClr val="bg2"/>
                </a:solidFill>
              </a:rPr>
              <a:t>“Yea, verily I say unto you, in that day when the Lord shall come, he shall reveal all things</a:t>
            </a:r>
          </a:p>
          <a:p>
            <a:r>
              <a:rPr lang="en-US" sz="2400" dirty="0">
                <a:solidFill>
                  <a:schemeClr val="bg2"/>
                </a:solidFill>
              </a:rPr>
              <a:t>—D&amp;C 101:32</a:t>
            </a:r>
          </a:p>
        </p:txBody>
      </p:sp>
      <p:sp>
        <p:nvSpPr>
          <p:cNvPr id="10" name="TextBox 9"/>
          <p:cNvSpPr txBox="1"/>
          <p:nvPr/>
        </p:nvSpPr>
        <p:spPr>
          <a:xfrm>
            <a:off x="228601" y="6480463"/>
            <a:ext cx="2743200" cy="369332"/>
          </a:xfrm>
          <a:prstGeom prst="rect">
            <a:avLst/>
          </a:prstGeom>
          <a:noFill/>
        </p:spPr>
        <p:txBody>
          <a:bodyPr wrap="square" rtlCol="0">
            <a:spAutoFit/>
          </a:bodyPr>
          <a:lstStyle/>
          <a:p>
            <a:r>
              <a:rPr lang="en-US" dirty="0">
                <a:solidFill>
                  <a:schemeClr val="bg2"/>
                </a:solidFill>
              </a:rPr>
              <a:t>Revelation 13:18</a:t>
            </a:r>
          </a:p>
        </p:txBody>
      </p:sp>
      <p:sp>
        <p:nvSpPr>
          <p:cNvPr id="14" name="TextBox 13"/>
          <p:cNvSpPr txBox="1"/>
          <p:nvPr/>
        </p:nvSpPr>
        <p:spPr>
          <a:xfrm>
            <a:off x="723901" y="1617009"/>
            <a:ext cx="4495800" cy="1938992"/>
          </a:xfrm>
          <a:prstGeom prst="rect">
            <a:avLst/>
          </a:prstGeom>
          <a:noFill/>
        </p:spPr>
        <p:txBody>
          <a:bodyPr wrap="square" rtlCol="0">
            <a:spAutoFit/>
          </a:bodyPr>
          <a:lstStyle/>
          <a:p>
            <a:r>
              <a:rPr lang="en-US" sz="2400" dirty="0">
                <a:solidFill>
                  <a:schemeClr val="bg2"/>
                </a:solidFill>
              </a:rPr>
              <a:t>“Here is wisdom. Let him that hath understanding count the number of the beast: for it is the number of a man; and his number is Six Hundred threescore and six.”</a:t>
            </a:r>
          </a:p>
        </p:txBody>
      </p:sp>
      <p:pic>
        <p:nvPicPr>
          <p:cNvPr id="8" name="Picture 7">
            <a:extLst>
              <a:ext uri="{FF2B5EF4-FFF2-40B4-BE49-F238E27FC236}">
                <a16:creationId xmlns:a16="http://schemas.microsoft.com/office/drawing/2014/main" id="{E68BE00E-61FB-447B-A6FA-82EEE05737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1441311"/>
            <a:ext cx="3365284" cy="1749704"/>
          </a:xfrm>
          <a:prstGeom prst="rect">
            <a:avLst/>
          </a:prstGeom>
        </p:spPr>
      </p:pic>
    </p:spTree>
    <p:extLst>
      <p:ext uri="{BB962C8B-B14F-4D97-AF65-F5344CB8AC3E}">
        <p14:creationId xmlns:p14="http://schemas.microsoft.com/office/powerpoint/2010/main" val="79846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12192000" cy="6858000"/>
          </a:xfrm>
          <a:prstGeom prst="rect">
            <a:avLst/>
          </a:prstGeom>
          <a:solidFill>
            <a:srgbClr val="351B2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12192000" cy="3416320"/>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#60 </a:t>
            </a:r>
            <a:r>
              <a:rPr lang="en-US" i="1" dirty="0">
                <a:solidFill>
                  <a:schemeClr val="bg1"/>
                </a:solidFill>
              </a:rPr>
              <a:t>Battle Hymn of the Republic</a:t>
            </a:r>
          </a:p>
          <a:p>
            <a:endParaRPr lang="en-US" dirty="0">
              <a:solidFill>
                <a:schemeClr val="bg1"/>
              </a:solidFill>
            </a:endParaRPr>
          </a:p>
          <a:p>
            <a:endParaRPr lang="en-US" i="1" dirty="0">
              <a:solidFill>
                <a:schemeClr val="bg1"/>
              </a:solidFill>
            </a:endParaRPr>
          </a:p>
          <a:p>
            <a:pPr marL="342900" indent="-342900">
              <a:buFontTx/>
              <a:buAutoNum type="arabicPeriod"/>
            </a:pPr>
            <a:r>
              <a:rPr lang="en-US" dirty="0">
                <a:solidFill>
                  <a:schemeClr val="bg1"/>
                </a:solidFill>
              </a:rPr>
              <a:t>Taken from Poway Institute Handouts by Lesley Meacham and Becky Davies</a:t>
            </a:r>
          </a:p>
          <a:p>
            <a:pPr marL="342900" indent="-342900">
              <a:buFontTx/>
              <a:buAutoNum type="arabicPeriod"/>
            </a:pPr>
            <a:r>
              <a:rPr lang="en-US" dirty="0">
                <a:solidFill>
                  <a:schemeClr val="bg1"/>
                </a:solidFill>
                <a:latin typeface="Calibri" panose="020F0502020204030204" pitchFamily="34" charset="0"/>
              </a:rPr>
              <a:t>Bruce R. McConkie, </a:t>
            </a:r>
            <a:r>
              <a:rPr lang="en-US" i="1" dirty="0">
                <a:solidFill>
                  <a:schemeClr val="bg1"/>
                </a:solidFill>
                <a:latin typeface="Calibri" panose="020F0502020204030204" pitchFamily="34" charset="0"/>
              </a:rPr>
              <a:t>Doctrinal New Testament Commentary,</a:t>
            </a:r>
            <a:r>
              <a:rPr lang="en-US" dirty="0">
                <a:solidFill>
                  <a:schemeClr val="bg1"/>
                </a:solidFill>
                <a:latin typeface="Calibri" panose="020F0502020204030204" pitchFamily="34" charset="0"/>
              </a:rPr>
              <a:t> 3 vols. (1965–73), 3:517].)</a:t>
            </a:r>
          </a:p>
          <a:p>
            <a:r>
              <a:rPr lang="en-US" dirty="0">
                <a:solidFill>
                  <a:schemeClr val="bg1"/>
                </a:solidFill>
              </a:rPr>
              <a:t>3.  Elder James J. </a:t>
            </a:r>
            <a:r>
              <a:rPr lang="en-US" dirty="0" err="1">
                <a:solidFill>
                  <a:schemeClr val="bg1"/>
                </a:solidFill>
              </a:rPr>
              <a:t>Hamula</a:t>
            </a:r>
            <a:r>
              <a:rPr lang="en-US" dirty="0">
                <a:solidFill>
                  <a:schemeClr val="bg1"/>
                </a:solidFill>
              </a:rPr>
              <a:t> (“Winning the War against Evil,”</a:t>
            </a:r>
            <a:r>
              <a:rPr lang="en-US" i="1" dirty="0">
                <a:solidFill>
                  <a:schemeClr val="bg1"/>
                </a:solidFill>
              </a:rPr>
              <a:t> Ensign </a:t>
            </a:r>
            <a:r>
              <a:rPr lang="en-US" dirty="0">
                <a:solidFill>
                  <a:schemeClr val="bg1"/>
                </a:solidFill>
              </a:rPr>
              <a:t>or </a:t>
            </a:r>
            <a:r>
              <a:rPr lang="en-US" i="1" dirty="0">
                <a:solidFill>
                  <a:schemeClr val="bg1"/>
                </a:solidFill>
              </a:rPr>
              <a:t>Liahona,</a:t>
            </a:r>
            <a:r>
              <a:rPr lang="en-US" dirty="0">
                <a:solidFill>
                  <a:schemeClr val="bg1"/>
                </a:solidFill>
              </a:rPr>
              <a:t> Nov. 2008, 50, 51).</a:t>
            </a:r>
          </a:p>
          <a:p>
            <a:r>
              <a:rPr lang="en-US" dirty="0">
                <a:solidFill>
                  <a:schemeClr val="bg1"/>
                </a:solidFill>
              </a:rPr>
              <a:t>4.  Sections taken from </a:t>
            </a:r>
            <a:r>
              <a:rPr lang="en-US" dirty="0">
                <a:solidFill>
                  <a:schemeClr val="bg2"/>
                </a:solidFill>
              </a:rPr>
              <a:t>“The Book of Revelation Made Easier” David J. Ridges</a:t>
            </a:r>
          </a:p>
          <a:p>
            <a:endParaRPr lang="en-US" dirty="0">
              <a:solidFill>
                <a:schemeClr val="bg1"/>
              </a:solidFill>
            </a:endParaRPr>
          </a:p>
          <a:p>
            <a:pPr marL="342900" indent="-342900">
              <a:buAutoNum type="arabicPeriod"/>
            </a:pPr>
            <a:endParaRPr lang="en-US" dirty="0">
              <a:solidFill>
                <a:schemeClr val="bg1"/>
              </a:solidFill>
            </a:endParaRPr>
          </a:p>
          <a:p>
            <a:endParaRPr lang="en-US" i="1" dirty="0">
              <a:solidFill>
                <a:schemeClr val="bg1"/>
              </a:solidFill>
            </a:endParaRPr>
          </a:p>
        </p:txBody>
      </p:sp>
      <p:sp>
        <p:nvSpPr>
          <p:cNvPr id="6" name="Footer Placeholder 14">
            <a:extLst>
              <a:ext uri="{FF2B5EF4-FFF2-40B4-BE49-F238E27FC236}">
                <a16:creationId xmlns:a16="http://schemas.microsoft.com/office/drawing/2014/main" id="{78CD4BBF-01F3-4812-9C9C-6F1D6ADF3D14}"/>
              </a:ext>
            </a:extLst>
          </p:cNvPr>
          <p:cNvSpPr>
            <a:spLocks noGrp="1"/>
          </p:cNvSpPr>
          <p:nvPr/>
        </p:nvSpPr>
        <p:spPr>
          <a:xfrm>
            <a:off x="62138" y="6518714"/>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pic>
        <p:nvPicPr>
          <p:cNvPr id="3" name="Picture 2">
            <a:extLst>
              <a:ext uri="{FF2B5EF4-FFF2-40B4-BE49-F238E27FC236}">
                <a16:creationId xmlns:a16="http://schemas.microsoft.com/office/drawing/2014/main" id="{EE413621-7A63-429D-83D3-350671B849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7833" y="2959992"/>
            <a:ext cx="4476750" cy="2867025"/>
          </a:xfrm>
          <a:prstGeom prst="rect">
            <a:avLst/>
          </a:prstGeom>
        </p:spPr>
      </p:pic>
    </p:spTree>
    <p:extLst>
      <p:ext uri="{BB962C8B-B14F-4D97-AF65-F5344CB8AC3E}">
        <p14:creationId xmlns:p14="http://schemas.microsoft.com/office/powerpoint/2010/main" val="446733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37729" y="0"/>
            <a:ext cx="6096000" cy="1200329"/>
          </a:xfrm>
          <a:prstGeom prst="rect">
            <a:avLst/>
          </a:prstGeom>
          <a:ln>
            <a:solidFill>
              <a:schemeClr val="tx1"/>
            </a:solidFill>
          </a:ln>
        </p:spPr>
        <p:txBody>
          <a:bodyPr>
            <a:spAutoFit/>
          </a:bodyPr>
          <a:lstStyle/>
          <a:p>
            <a:r>
              <a:rPr lang="en-US" sz="1200" dirty="0">
                <a:latin typeface="Calibri" panose="020F0502020204030204" pitchFamily="34" charset="0"/>
              </a:rPr>
              <a:t> </a:t>
            </a:r>
            <a:r>
              <a:rPr lang="en-US" sz="1200" b="1" dirty="0">
                <a:latin typeface="Calibri" panose="020F0502020204030204" pitchFamily="34" charset="0"/>
              </a:rPr>
              <a:t>The War With the Saints Revelation 13:7:</a:t>
            </a:r>
          </a:p>
          <a:p>
            <a:r>
              <a:rPr lang="en-US" sz="1200" dirty="0">
                <a:latin typeface="Calibri" panose="020F0502020204030204" pitchFamily="34" charset="0"/>
              </a:rPr>
              <a:t>“Satan is waging war against the members of the Church who have testimonies and are trying to keep the commandments. And while many of our members are remaining faithful and strong, some are wavering. Some are falling. Some are fulfilling John’s prophecy that in the war with Satan, some Saints would be overcome.” President Ezra Taft Benson (“The Power of the Word,” </a:t>
            </a:r>
            <a:r>
              <a:rPr lang="en-US" sz="1200" i="1" dirty="0">
                <a:latin typeface="Calibri" panose="020F0502020204030204" pitchFamily="34" charset="0"/>
              </a:rPr>
              <a:t>Ensign,</a:t>
            </a:r>
            <a:r>
              <a:rPr lang="en-US" sz="1200" dirty="0">
                <a:latin typeface="Calibri" panose="020F0502020204030204" pitchFamily="34" charset="0"/>
              </a:rPr>
              <a:t> May 1986, 79).</a:t>
            </a:r>
          </a:p>
        </p:txBody>
      </p:sp>
      <p:sp>
        <p:nvSpPr>
          <p:cNvPr id="5" name="Rectangle 4"/>
          <p:cNvSpPr/>
          <p:nvPr/>
        </p:nvSpPr>
        <p:spPr>
          <a:xfrm>
            <a:off x="0" y="1938992"/>
            <a:ext cx="6037729" cy="1815882"/>
          </a:xfrm>
          <a:prstGeom prst="rect">
            <a:avLst/>
          </a:prstGeom>
          <a:ln>
            <a:solidFill>
              <a:schemeClr val="tx1"/>
            </a:solidFill>
          </a:ln>
        </p:spPr>
        <p:txBody>
          <a:bodyPr wrap="square">
            <a:spAutoFit/>
          </a:bodyPr>
          <a:lstStyle/>
          <a:p>
            <a:r>
              <a:rPr lang="en-US" sz="1400" b="1" dirty="0">
                <a:latin typeface="Calibri" panose="020F0502020204030204" pitchFamily="34" charset="0"/>
              </a:rPr>
              <a:t>Lamb Slain Revelation 13:8:</a:t>
            </a:r>
          </a:p>
          <a:p>
            <a:r>
              <a:rPr lang="en-US" sz="1400" dirty="0">
                <a:latin typeface="Calibri" panose="020F0502020204030204" pitchFamily="34" charset="0"/>
              </a:rPr>
              <a:t>The phrase “the Lamb slain from the foundation of the world” refers to Jesus Christ and His Atonement. “From the foundation of the world” refers to the premortal life, before the world was created. Therefore, we can understand from this verse that the effects of the Savior’s Atonement were in place before Jesus was even born. For example, people who lived before the time of Christ could exercise faith in Christ, repent, and have their sins forgiven through the power of His Atonement, even though the Savior had yet to be born (see D&amp;C 20:25–26).</a:t>
            </a:r>
            <a:endParaRPr lang="en-US" sz="1400" dirty="0"/>
          </a:p>
        </p:txBody>
      </p:sp>
      <p:sp>
        <p:nvSpPr>
          <p:cNvPr id="6" name="Rectangle 5"/>
          <p:cNvSpPr/>
          <p:nvPr/>
        </p:nvSpPr>
        <p:spPr>
          <a:xfrm>
            <a:off x="0" y="0"/>
            <a:ext cx="6037729" cy="1938992"/>
          </a:xfrm>
          <a:prstGeom prst="rect">
            <a:avLst/>
          </a:prstGeom>
          <a:ln>
            <a:solidFill>
              <a:schemeClr val="tx1"/>
            </a:solidFill>
          </a:ln>
        </p:spPr>
        <p:txBody>
          <a:bodyPr wrap="square">
            <a:spAutoFit/>
          </a:bodyPr>
          <a:lstStyle/>
          <a:p>
            <a:pPr fontAlgn="base"/>
            <a:r>
              <a:rPr lang="en-US" sz="1200" b="1" dirty="0">
                <a:solidFill>
                  <a:srgbClr val="333333"/>
                </a:solidFill>
                <a:latin typeface="Calibri" panose="020F0502020204030204" pitchFamily="34" charset="0"/>
              </a:rPr>
              <a:t>Fierce Looking Beasts Revelation 13: </a:t>
            </a:r>
          </a:p>
          <a:p>
            <a:pPr fontAlgn="base"/>
            <a:r>
              <a:rPr lang="en-US" sz="1200" dirty="0">
                <a:solidFill>
                  <a:srgbClr val="333333"/>
                </a:solidFill>
                <a:latin typeface="Calibri" panose="020F0502020204030204" pitchFamily="34" charset="0"/>
              </a:rPr>
              <a:t>Apart from the knowledge that the beasts represent worldly kingdoms, we do not have any interpretation from the Lord concerning the beasts. While speaking about the mysteries of the book of Revelation, the Prophet </a:t>
            </a:r>
            <a:r>
              <a:rPr lang="en-US" sz="1200" dirty="0">
                <a:solidFill>
                  <a:srgbClr val="2F393A"/>
                </a:solidFill>
                <a:latin typeface="Calibri" panose="020F0502020204030204" pitchFamily="34" charset="0"/>
              </a:rPr>
              <a:t>Joseph Smith</a:t>
            </a:r>
            <a:r>
              <a:rPr lang="en-US" sz="1200" dirty="0">
                <a:solidFill>
                  <a:srgbClr val="333333"/>
                </a:solidFill>
                <a:latin typeface="Calibri" panose="020F0502020204030204" pitchFamily="34" charset="0"/>
              </a:rPr>
              <a:t> said the following:</a:t>
            </a:r>
          </a:p>
          <a:p>
            <a:pPr fontAlgn="base"/>
            <a:endParaRPr lang="en-US" sz="1200" dirty="0">
              <a:solidFill>
                <a:srgbClr val="333333"/>
              </a:solidFill>
              <a:latin typeface="Calibri" panose="020F0502020204030204" pitchFamily="34" charset="0"/>
            </a:endParaRPr>
          </a:p>
          <a:p>
            <a:pPr fontAlgn="base"/>
            <a:r>
              <a:rPr lang="en-US" sz="1200" dirty="0">
                <a:solidFill>
                  <a:srgbClr val="333333"/>
                </a:solidFill>
                <a:latin typeface="Calibri" panose="020F0502020204030204" pitchFamily="34" charset="0"/>
              </a:rPr>
              <a:t>“Whenever God gives a vision of an image, or beast, or figure of any kind, He always holds Himself responsible to give a revelation or interpretation of the meaning thereof, otherwise we are not responsible or accountable for our belief in it. …</a:t>
            </a:r>
          </a:p>
          <a:p>
            <a:pPr fontAlgn="base"/>
            <a:r>
              <a:rPr lang="en-US" sz="1200" dirty="0">
                <a:solidFill>
                  <a:srgbClr val="333333"/>
                </a:solidFill>
                <a:latin typeface="Calibri" panose="020F0502020204030204" pitchFamily="34" charset="0"/>
              </a:rPr>
              <a:t>“… Never meddle with the visions of beasts and subjects you do not understand” (in </a:t>
            </a:r>
            <a:r>
              <a:rPr lang="en-US" sz="1200" i="1" dirty="0">
                <a:solidFill>
                  <a:srgbClr val="333333"/>
                </a:solidFill>
                <a:latin typeface="Calibri" panose="020F0502020204030204" pitchFamily="34" charset="0"/>
              </a:rPr>
              <a:t>History of the Church,</a:t>
            </a:r>
            <a:r>
              <a:rPr lang="en-US" sz="1200" dirty="0">
                <a:solidFill>
                  <a:srgbClr val="333333"/>
                </a:solidFill>
                <a:latin typeface="Calibri" panose="020F0502020204030204" pitchFamily="34" charset="0"/>
              </a:rPr>
              <a:t> 5:343, 344).</a:t>
            </a:r>
            <a:endParaRPr lang="en-US" sz="1200" b="0" i="0" dirty="0">
              <a:solidFill>
                <a:srgbClr val="333333"/>
              </a:solidFill>
              <a:effectLst/>
              <a:latin typeface="Calibri" panose="020F0502020204030204" pitchFamily="34" charset="0"/>
            </a:endParaRPr>
          </a:p>
        </p:txBody>
      </p:sp>
      <p:sp>
        <p:nvSpPr>
          <p:cNvPr id="8" name="Rectangle 7"/>
          <p:cNvSpPr/>
          <p:nvPr/>
        </p:nvSpPr>
        <p:spPr>
          <a:xfrm>
            <a:off x="6037729" y="1189497"/>
            <a:ext cx="6096000" cy="2123658"/>
          </a:xfrm>
          <a:prstGeom prst="rect">
            <a:avLst/>
          </a:prstGeom>
          <a:ln>
            <a:solidFill>
              <a:schemeClr val="tx1"/>
            </a:solidFill>
          </a:ln>
        </p:spPr>
        <p:txBody>
          <a:bodyPr>
            <a:spAutoFit/>
          </a:bodyPr>
          <a:lstStyle/>
          <a:p>
            <a:r>
              <a:rPr lang="en-US" sz="1200" b="1" dirty="0">
                <a:latin typeface="Calibri" panose="020F0502020204030204" pitchFamily="34" charset="0"/>
              </a:rPr>
              <a:t>The Book of Life Revelation 13:8:</a:t>
            </a:r>
          </a:p>
          <a:p>
            <a:r>
              <a:rPr lang="en-US" sz="1200" dirty="0">
                <a:latin typeface="Calibri" panose="020F0502020204030204" pitchFamily="34" charset="0"/>
              </a:rPr>
              <a:t>“the book of life, or Lamb’s book of Life, is the record kept in heaven which contains the names of the faithful and an account of their righteous covenants and deeds. Elder Bruce R. McConkie </a:t>
            </a:r>
            <a:r>
              <a:rPr lang="en-US" sz="1200" i="1" dirty="0"/>
              <a:t>Doctrinal New Testament Commentary,</a:t>
            </a:r>
          </a:p>
          <a:p>
            <a:endParaRPr lang="en-US" sz="1200" i="1" dirty="0">
              <a:latin typeface="Calibri" panose="020F0502020204030204" pitchFamily="34" charset="0"/>
            </a:endParaRPr>
          </a:p>
          <a:p>
            <a:r>
              <a:rPr lang="en-US" sz="1200" dirty="0">
                <a:latin typeface="Calibri" panose="020F0502020204030204" pitchFamily="34" charset="0"/>
              </a:rPr>
              <a:t>“We are not going to be saved in the kingdom of God just because our names are on the records of the Church. It will require more than that. We will have to have our names written in the Lamb’s Book of Life, and if they are written in the Lamb’s Book of Life then it is an evidence we have kept the commandments. Every soul who will not keep those commandments shall have his name blotted out of that book” President Joseph Fielding Smith (in Conference Report, Oct. 1950, 10; see also Alma 5:57–58).</a:t>
            </a:r>
          </a:p>
        </p:txBody>
      </p:sp>
      <p:sp>
        <p:nvSpPr>
          <p:cNvPr id="11" name="Rectangle 10"/>
          <p:cNvSpPr/>
          <p:nvPr/>
        </p:nvSpPr>
        <p:spPr>
          <a:xfrm>
            <a:off x="13447" y="3754874"/>
            <a:ext cx="6024282" cy="2677656"/>
          </a:xfrm>
          <a:prstGeom prst="rect">
            <a:avLst/>
          </a:prstGeom>
          <a:ln>
            <a:solidFill>
              <a:schemeClr val="tx1"/>
            </a:solidFill>
          </a:ln>
        </p:spPr>
        <p:txBody>
          <a:bodyPr wrap="square">
            <a:spAutoFit/>
          </a:bodyPr>
          <a:lstStyle/>
          <a:p>
            <a:r>
              <a:rPr lang="en-US" sz="1400" b="1" dirty="0"/>
              <a:t>Attempting to identify the Beast Revelation 1-12:</a:t>
            </a:r>
          </a:p>
          <a:p>
            <a:r>
              <a:rPr lang="en-US" sz="1400" dirty="0"/>
              <a:t>Rather than attempting to specify an exact identity of the beast, it may be more profitable to note the following general characteristics about the beast: It had power over many nations (see Revelation 13:1, 7); it opposed God and blasphemed against Him (see verses 5–6); the power it wielded was like the power that predatory animals have over their prey (see verse 2); Satan gave it power (see verses 2, 4); people of the world worshipped or followed the beast (see verse 4); and it was able to overpower many, including the Saints (see verse 7). It could be said that any kingdom or government that exhibits these characteristics manifests the spirit of the beast. Revelation 17:8–12 contains additional information about the beast, including its ultimate destruction. New Testament Institute Manual Chapter 55</a:t>
            </a:r>
            <a:endParaRPr lang="en-US" sz="1400" dirty="0">
              <a:latin typeface="Calibri" panose="020F0502020204030204" pitchFamily="34" charset="0"/>
            </a:endParaRPr>
          </a:p>
        </p:txBody>
      </p:sp>
    </p:spTree>
    <p:extLst>
      <p:ext uri="{BB962C8B-B14F-4D97-AF65-F5344CB8AC3E}">
        <p14:creationId xmlns:p14="http://schemas.microsoft.com/office/powerpoint/2010/main" val="1507604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8D2B63">
                  <a:shade val="30000"/>
                  <a:satMod val="115000"/>
                </a:srgbClr>
              </a:gs>
              <a:gs pos="50000">
                <a:srgbClr val="8D2B63">
                  <a:shade val="67500"/>
                  <a:satMod val="115000"/>
                </a:srgbClr>
              </a:gs>
              <a:gs pos="100000">
                <a:srgbClr val="8D2B63">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22729" y="1"/>
            <a:ext cx="11618259" cy="830997"/>
          </a:xfrm>
          <a:prstGeom prst="rect">
            <a:avLst/>
          </a:prstGeom>
          <a:noFill/>
        </p:spPr>
        <p:txBody>
          <a:bodyPr wrap="square" rtlCol="0">
            <a:spAutoFit/>
          </a:bodyPr>
          <a:lstStyle/>
          <a:p>
            <a:pPr algn="ctr"/>
            <a:r>
              <a:rPr lang="en-US" sz="4800" dirty="0">
                <a:solidFill>
                  <a:schemeClr val="bg2"/>
                </a:solidFill>
                <a:latin typeface="Algerian" pitchFamily="82" charset="0"/>
              </a:rPr>
              <a:t>Woman – Christ’s Church</a:t>
            </a:r>
          </a:p>
        </p:txBody>
      </p:sp>
      <p:pic>
        <p:nvPicPr>
          <p:cNvPr id="2" name="Picture 2" descr="woman with drag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494" y="1024499"/>
            <a:ext cx="3705715" cy="494599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020235" y="2521059"/>
            <a:ext cx="6096000" cy="1815882"/>
          </a:xfrm>
          <a:prstGeom prst="rect">
            <a:avLst/>
          </a:prstGeom>
        </p:spPr>
        <p:txBody>
          <a:bodyPr>
            <a:spAutoFit/>
          </a:bodyPr>
          <a:lstStyle/>
          <a:p>
            <a:r>
              <a:rPr lang="en-US" sz="2800" dirty="0">
                <a:solidFill>
                  <a:schemeClr val="bg1"/>
                </a:solidFill>
                <a:latin typeface="Calibri" panose="020F0502020204030204" pitchFamily="34" charset="0"/>
              </a:rPr>
              <a:t>What happened to the woman? </a:t>
            </a:r>
          </a:p>
          <a:p>
            <a:endParaRPr lang="en-US" sz="2800" dirty="0">
              <a:solidFill>
                <a:schemeClr val="bg1"/>
              </a:solidFill>
              <a:latin typeface="Calibri" panose="020F0502020204030204" pitchFamily="34" charset="0"/>
            </a:endParaRPr>
          </a:p>
          <a:p>
            <a:r>
              <a:rPr lang="en-US" sz="2800" dirty="0">
                <a:solidFill>
                  <a:schemeClr val="bg1"/>
                </a:solidFill>
                <a:latin typeface="Calibri" panose="020F0502020204030204" pitchFamily="34" charset="0"/>
              </a:rPr>
              <a:t>She gave birth to a son “who was to rule all nations”</a:t>
            </a:r>
            <a:endParaRPr lang="en-US" sz="2800" dirty="0">
              <a:solidFill>
                <a:schemeClr val="bg1"/>
              </a:solidFill>
            </a:endParaRPr>
          </a:p>
        </p:txBody>
      </p:sp>
      <p:sp>
        <p:nvSpPr>
          <p:cNvPr id="8" name="TextBox 7"/>
          <p:cNvSpPr txBox="1"/>
          <p:nvPr/>
        </p:nvSpPr>
        <p:spPr>
          <a:xfrm>
            <a:off x="47588" y="6400753"/>
            <a:ext cx="2749400" cy="369332"/>
          </a:xfrm>
          <a:prstGeom prst="rect">
            <a:avLst/>
          </a:prstGeom>
          <a:noFill/>
        </p:spPr>
        <p:txBody>
          <a:bodyPr wrap="square" rtlCol="0">
            <a:spAutoFit/>
          </a:bodyPr>
          <a:lstStyle/>
          <a:p>
            <a:r>
              <a:rPr lang="en-US" dirty="0">
                <a:solidFill>
                  <a:schemeClr val="bg1"/>
                </a:solidFill>
              </a:rPr>
              <a:t>Revelation 12:1</a:t>
            </a:r>
          </a:p>
        </p:txBody>
      </p:sp>
    </p:spTree>
    <p:extLst>
      <p:ext uri="{BB962C8B-B14F-4D97-AF65-F5344CB8AC3E}">
        <p14:creationId xmlns:p14="http://schemas.microsoft.com/office/powerpoint/2010/main" val="293587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8D2B63">
                  <a:shade val="30000"/>
                  <a:satMod val="115000"/>
                </a:srgbClr>
              </a:gs>
              <a:gs pos="50000">
                <a:srgbClr val="8D2B63">
                  <a:shade val="67500"/>
                  <a:satMod val="115000"/>
                </a:srgbClr>
              </a:gs>
              <a:gs pos="100000">
                <a:srgbClr val="8D2B63">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76400" y="1"/>
            <a:ext cx="8991600" cy="769441"/>
          </a:xfrm>
          <a:prstGeom prst="rect">
            <a:avLst/>
          </a:prstGeom>
          <a:noFill/>
        </p:spPr>
        <p:txBody>
          <a:bodyPr wrap="square" rtlCol="0">
            <a:spAutoFit/>
          </a:bodyPr>
          <a:lstStyle/>
          <a:p>
            <a:pPr algn="ctr"/>
            <a:r>
              <a:rPr lang="en-US" sz="4400" dirty="0">
                <a:solidFill>
                  <a:schemeClr val="bg2"/>
                </a:solidFill>
                <a:latin typeface="Algerian" pitchFamily="82" charset="0"/>
              </a:rPr>
              <a:t>The Beginning of the church</a:t>
            </a:r>
          </a:p>
        </p:txBody>
      </p:sp>
      <p:sp>
        <p:nvSpPr>
          <p:cNvPr id="6" name="TextBox 5"/>
          <p:cNvSpPr txBox="1"/>
          <p:nvPr/>
        </p:nvSpPr>
        <p:spPr>
          <a:xfrm>
            <a:off x="3258671" y="762772"/>
            <a:ext cx="6759388" cy="923330"/>
          </a:xfrm>
          <a:prstGeom prst="rect">
            <a:avLst/>
          </a:prstGeom>
          <a:noFill/>
        </p:spPr>
        <p:txBody>
          <a:bodyPr wrap="square" rtlCol="0">
            <a:spAutoFit/>
          </a:bodyPr>
          <a:lstStyle/>
          <a:p>
            <a:r>
              <a:rPr lang="en-US" dirty="0">
                <a:solidFill>
                  <a:schemeClr val="bg2"/>
                </a:solidFill>
              </a:rPr>
              <a:t>A Wonder—a great sign in Heaven to the world. Celestial Glory (Church of Christ) with Terrestrial world under her dominion, and governed by a ruling power of Priesthood Authority.</a:t>
            </a:r>
          </a:p>
        </p:txBody>
      </p:sp>
      <p:sp>
        <p:nvSpPr>
          <p:cNvPr id="8" name="TextBox 7"/>
          <p:cNvSpPr txBox="1"/>
          <p:nvPr/>
        </p:nvSpPr>
        <p:spPr>
          <a:xfrm>
            <a:off x="8182627" y="3025555"/>
            <a:ext cx="2971800" cy="830997"/>
          </a:xfrm>
          <a:prstGeom prst="rect">
            <a:avLst/>
          </a:prstGeom>
          <a:noFill/>
        </p:spPr>
        <p:txBody>
          <a:bodyPr wrap="square" rtlCol="0">
            <a:spAutoFit/>
          </a:bodyPr>
          <a:lstStyle/>
          <a:p>
            <a:r>
              <a:rPr lang="en-US" sz="2400" dirty="0">
                <a:solidFill>
                  <a:schemeClr val="bg2"/>
                </a:solidFill>
              </a:rPr>
              <a:t>Woman—The Church of Jesus Christ</a:t>
            </a:r>
          </a:p>
        </p:txBody>
      </p:sp>
      <p:sp>
        <p:nvSpPr>
          <p:cNvPr id="9" name="TextBox 8"/>
          <p:cNvSpPr txBox="1"/>
          <p:nvPr/>
        </p:nvSpPr>
        <p:spPr>
          <a:xfrm>
            <a:off x="3886200" y="5791201"/>
            <a:ext cx="4800600" cy="830997"/>
          </a:xfrm>
          <a:prstGeom prst="rect">
            <a:avLst/>
          </a:prstGeom>
          <a:noFill/>
        </p:spPr>
        <p:txBody>
          <a:bodyPr wrap="square" rtlCol="0">
            <a:spAutoFit/>
          </a:bodyPr>
          <a:lstStyle/>
          <a:p>
            <a:r>
              <a:rPr lang="en-US" sz="2400" dirty="0">
                <a:solidFill>
                  <a:schemeClr val="bg2"/>
                </a:solidFill>
              </a:rPr>
              <a:t>Clothed with the sun— “having been clothed” a protection from God</a:t>
            </a:r>
          </a:p>
        </p:txBody>
      </p:sp>
      <p:sp>
        <p:nvSpPr>
          <p:cNvPr id="10" name="TextBox 9"/>
          <p:cNvSpPr txBox="1"/>
          <p:nvPr/>
        </p:nvSpPr>
        <p:spPr>
          <a:xfrm>
            <a:off x="1600200" y="3962401"/>
            <a:ext cx="2971800" cy="830997"/>
          </a:xfrm>
          <a:prstGeom prst="rect">
            <a:avLst/>
          </a:prstGeom>
          <a:noFill/>
        </p:spPr>
        <p:txBody>
          <a:bodyPr wrap="square" rtlCol="0">
            <a:spAutoFit/>
          </a:bodyPr>
          <a:lstStyle/>
          <a:p>
            <a:r>
              <a:rPr lang="en-US" sz="2400" dirty="0">
                <a:solidFill>
                  <a:schemeClr val="bg2"/>
                </a:solidFill>
              </a:rPr>
              <a:t>Sun and Moon—beauty and glory</a:t>
            </a:r>
          </a:p>
        </p:txBody>
      </p:sp>
      <p:sp>
        <p:nvSpPr>
          <p:cNvPr id="11" name="TextBox 10"/>
          <p:cNvSpPr txBox="1"/>
          <p:nvPr/>
        </p:nvSpPr>
        <p:spPr>
          <a:xfrm>
            <a:off x="1524000" y="2590801"/>
            <a:ext cx="2971800" cy="830997"/>
          </a:xfrm>
          <a:prstGeom prst="rect">
            <a:avLst/>
          </a:prstGeom>
          <a:noFill/>
        </p:spPr>
        <p:txBody>
          <a:bodyPr wrap="square" rtlCol="0">
            <a:spAutoFit/>
          </a:bodyPr>
          <a:lstStyle/>
          <a:p>
            <a:r>
              <a:rPr lang="en-US" sz="2400" dirty="0">
                <a:solidFill>
                  <a:schemeClr val="bg2"/>
                </a:solidFill>
              </a:rPr>
              <a:t>Crown of 12 stars—power and Apostles</a:t>
            </a:r>
          </a:p>
        </p:txBody>
      </p:sp>
      <p:sp>
        <p:nvSpPr>
          <p:cNvPr id="12" name="TextBox 11"/>
          <p:cNvSpPr txBox="1"/>
          <p:nvPr/>
        </p:nvSpPr>
        <p:spPr>
          <a:xfrm>
            <a:off x="114300" y="6396335"/>
            <a:ext cx="2971800" cy="369332"/>
          </a:xfrm>
          <a:prstGeom prst="rect">
            <a:avLst/>
          </a:prstGeom>
          <a:noFill/>
        </p:spPr>
        <p:txBody>
          <a:bodyPr wrap="square" rtlCol="0">
            <a:spAutoFit/>
          </a:bodyPr>
          <a:lstStyle/>
          <a:p>
            <a:r>
              <a:rPr lang="en-US" dirty="0">
                <a:solidFill>
                  <a:schemeClr val="bg2"/>
                </a:solidFill>
              </a:rPr>
              <a:t>Revelation 12:1</a:t>
            </a:r>
          </a:p>
        </p:txBody>
      </p:sp>
      <p:pic>
        <p:nvPicPr>
          <p:cNvPr id="3" name="Picture 2">
            <a:extLst>
              <a:ext uri="{FF2B5EF4-FFF2-40B4-BE49-F238E27FC236}">
                <a16:creationId xmlns:a16="http://schemas.microsoft.com/office/drawing/2014/main" id="{899E3893-138C-4859-A0BB-AFD5292906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2650" y="1829771"/>
            <a:ext cx="3273552" cy="3273552"/>
          </a:xfrm>
          <a:prstGeom prst="rect">
            <a:avLst/>
          </a:prstGeom>
        </p:spPr>
      </p:pic>
    </p:spTree>
    <p:extLst>
      <p:ext uri="{BB962C8B-B14F-4D97-AF65-F5344CB8AC3E}">
        <p14:creationId xmlns:p14="http://schemas.microsoft.com/office/powerpoint/2010/main" val="102433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8D2B63">
                  <a:shade val="30000"/>
                  <a:satMod val="115000"/>
                </a:srgbClr>
              </a:gs>
              <a:gs pos="50000">
                <a:srgbClr val="8D2B63">
                  <a:shade val="67500"/>
                  <a:satMod val="115000"/>
                </a:srgbClr>
              </a:gs>
              <a:gs pos="100000">
                <a:srgbClr val="8D2B63">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76400" y="1"/>
            <a:ext cx="8991600" cy="769441"/>
          </a:xfrm>
          <a:prstGeom prst="rect">
            <a:avLst/>
          </a:prstGeom>
          <a:noFill/>
        </p:spPr>
        <p:txBody>
          <a:bodyPr wrap="square" rtlCol="0">
            <a:spAutoFit/>
          </a:bodyPr>
          <a:lstStyle/>
          <a:p>
            <a:pPr algn="ctr"/>
            <a:r>
              <a:rPr lang="en-US" sz="4400" dirty="0">
                <a:solidFill>
                  <a:schemeClr val="bg2"/>
                </a:solidFill>
                <a:latin typeface="Algerian" pitchFamily="82" charset="0"/>
              </a:rPr>
              <a:t>Symbols in Nauvoo</a:t>
            </a:r>
          </a:p>
        </p:txBody>
      </p:sp>
      <p:sp>
        <p:nvSpPr>
          <p:cNvPr id="9" name="TextBox 8"/>
          <p:cNvSpPr txBox="1"/>
          <p:nvPr/>
        </p:nvSpPr>
        <p:spPr>
          <a:xfrm>
            <a:off x="6683188" y="5539114"/>
            <a:ext cx="4137212" cy="830997"/>
          </a:xfrm>
          <a:prstGeom prst="rect">
            <a:avLst/>
          </a:prstGeom>
          <a:noFill/>
        </p:spPr>
        <p:txBody>
          <a:bodyPr wrap="square" rtlCol="0">
            <a:spAutoFit/>
          </a:bodyPr>
          <a:lstStyle/>
          <a:p>
            <a:pPr algn="ctr"/>
            <a:r>
              <a:rPr lang="en-US" sz="2400" dirty="0">
                <a:solidFill>
                  <a:schemeClr val="bg2"/>
                </a:solidFill>
              </a:rPr>
              <a:t>Moon at the bottom, sun, then 12 stars at the top</a:t>
            </a:r>
          </a:p>
        </p:txBody>
      </p:sp>
      <p:pic>
        <p:nvPicPr>
          <p:cNvPr id="3" name="Picture 2">
            <a:extLst>
              <a:ext uri="{FF2B5EF4-FFF2-40B4-BE49-F238E27FC236}">
                <a16:creationId xmlns:a16="http://schemas.microsoft.com/office/drawing/2014/main" id="{406DE8B6-5F9C-4815-8ACA-A4548AAE1B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26" y="524004"/>
            <a:ext cx="11680948" cy="5809992"/>
          </a:xfrm>
          <a:prstGeom prst="rect">
            <a:avLst/>
          </a:prstGeom>
        </p:spPr>
      </p:pic>
    </p:spTree>
    <p:extLst>
      <p:ext uri="{BB962C8B-B14F-4D97-AF65-F5344CB8AC3E}">
        <p14:creationId xmlns:p14="http://schemas.microsoft.com/office/powerpoint/2010/main" val="691050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8D2B63">
                  <a:shade val="30000"/>
                  <a:satMod val="115000"/>
                </a:srgbClr>
              </a:gs>
              <a:gs pos="50000">
                <a:srgbClr val="8D2B63">
                  <a:shade val="67500"/>
                  <a:satMod val="115000"/>
                </a:srgbClr>
              </a:gs>
              <a:gs pos="100000">
                <a:srgbClr val="8D2B63">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68941" y="1"/>
            <a:ext cx="11806518" cy="769441"/>
          </a:xfrm>
          <a:prstGeom prst="rect">
            <a:avLst/>
          </a:prstGeom>
          <a:noFill/>
        </p:spPr>
        <p:txBody>
          <a:bodyPr wrap="square" rtlCol="0">
            <a:spAutoFit/>
          </a:bodyPr>
          <a:lstStyle/>
          <a:p>
            <a:pPr algn="ctr"/>
            <a:r>
              <a:rPr lang="en-US" sz="4400" dirty="0">
                <a:solidFill>
                  <a:schemeClr val="bg2"/>
                </a:solidFill>
                <a:latin typeface="Algerian" pitchFamily="82" charset="0"/>
              </a:rPr>
              <a:t>Child – Kingdom of God and his Christ</a:t>
            </a:r>
          </a:p>
        </p:txBody>
      </p:sp>
      <p:sp>
        <p:nvSpPr>
          <p:cNvPr id="9" name="TextBox 8"/>
          <p:cNvSpPr txBox="1"/>
          <p:nvPr/>
        </p:nvSpPr>
        <p:spPr>
          <a:xfrm>
            <a:off x="2893359" y="801781"/>
            <a:ext cx="5715000" cy="461665"/>
          </a:xfrm>
          <a:prstGeom prst="rect">
            <a:avLst/>
          </a:prstGeom>
          <a:noFill/>
        </p:spPr>
        <p:txBody>
          <a:bodyPr wrap="square" rtlCol="0">
            <a:spAutoFit/>
          </a:bodyPr>
          <a:lstStyle/>
          <a:p>
            <a:pPr algn="ctr"/>
            <a:r>
              <a:rPr lang="en-US" sz="2400" dirty="0">
                <a:solidFill>
                  <a:schemeClr val="bg2"/>
                </a:solidFill>
              </a:rPr>
              <a:t>Zion or political kingdom of God</a:t>
            </a:r>
          </a:p>
        </p:txBody>
      </p:sp>
      <p:sp>
        <p:nvSpPr>
          <p:cNvPr id="10" name="TextBox 9"/>
          <p:cNvSpPr txBox="1"/>
          <p:nvPr/>
        </p:nvSpPr>
        <p:spPr>
          <a:xfrm>
            <a:off x="2106706" y="1689556"/>
            <a:ext cx="5715000" cy="1200329"/>
          </a:xfrm>
          <a:prstGeom prst="rect">
            <a:avLst/>
          </a:prstGeom>
          <a:noFill/>
        </p:spPr>
        <p:txBody>
          <a:bodyPr wrap="square" rtlCol="0">
            <a:spAutoFit/>
          </a:bodyPr>
          <a:lstStyle/>
          <a:p>
            <a:pPr algn="ctr"/>
            <a:r>
              <a:rPr lang="en-US" sz="2400" dirty="0">
                <a:solidFill>
                  <a:schemeClr val="bg2"/>
                </a:solidFill>
              </a:rPr>
              <a:t>Travailing—labor pains—There was labor and pain involved in bringing forth the kingdom of God. (Isaiah 54:1)</a:t>
            </a:r>
          </a:p>
        </p:txBody>
      </p:sp>
      <p:sp>
        <p:nvSpPr>
          <p:cNvPr id="12" name="TextBox 11"/>
          <p:cNvSpPr txBox="1"/>
          <p:nvPr/>
        </p:nvSpPr>
        <p:spPr>
          <a:xfrm>
            <a:off x="503145" y="3238800"/>
            <a:ext cx="7122459" cy="3046988"/>
          </a:xfrm>
          <a:prstGeom prst="rect">
            <a:avLst/>
          </a:prstGeom>
          <a:noFill/>
        </p:spPr>
        <p:txBody>
          <a:bodyPr wrap="square" rtlCol="0">
            <a:spAutoFit/>
          </a:bodyPr>
          <a:lstStyle/>
          <a:p>
            <a:r>
              <a:rPr lang="en-US" sz="2400" dirty="0">
                <a:solidFill>
                  <a:schemeClr val="bg2"/>
                </a:solidFill>
              </a:rPr>
              <a:t>JST 12:3</a:t>
            </a:r>
          </a:p>
          <a:p>
            <a:r>
              <a:rPr lang="en-US" sz="2400" dirty="0">
                <a:solidFill>
                  <a:schemeClr val="bg2"/>
                </a:solidFill>
              </a:rPr>
              <a:t>Zion which has the power to lift man to a higher plane. (Isaiah 66:7-9)</a:t>
            </a:r>
          </a:p>
          <a:p>
            <a:endParaRPr lang="en-US" sz="2400" dirty="0">
              <a:solidFill>
                <a:schemeClr val="bg2"/>
              </a:solidFill>
            </a:endParaRPr>
          </a:p>
          <a:p>
            <a:r>
              <a:rPr lang="en-US" sz="2400" dirty="0">
                <a:solidFill>
                  <a:schemeClr val="bg2"/>
                </a:solidFill>
              </a:rPr>
              <a:t>Child caught up to God/throne—the early church tried to establish Zion but were unsuccessful. </a:t>
            </a:r>
          </a:p>
          <a:p>
            <a:endParaRPr lang="en-US" sz="2400" dirty="0">
              <a:solidFill>
                <a:schemeClr val="bg2"/>
              </a:solidFill>
            </a:endParaRPr>
          </a:p>
          <a:p>
            <a:r>
              <a:rPr lang="en-US" sz="2400" dirty="0">
                <a:solidFill>
                  <a:schemeClr val="bg2"/>
                </a:solidFill>
              </a:rPr>
              <a:t>God removed its authority</a:t>
            </a:r>
          </a:p>
        </p:txBody>
      </p:sp>
      <p:sp>
        <p:nvSpPr>
          <p:cNvPr id="13" name="TextBox 12"/>
          <p:cNvSpPr txBox="1"/>
          <p:nvPr/>
        </p:nvSpPr>
        <p:spPr>
          <a:xfrm>
            <a:off x="76200" y="6354366"/>
            <a:ext cx="2971800" cy="369332"/>
          </a:xfrm>
          <a:prstGeom prst="rect">
            <a:avLst/>
          </a:prstGeom>
          <a:noFill/>
        </p:spPr>
        <p:txBody>
          <a:bodyPr wrap="square" rtlCol="0">
            <a:spAutoFit/>
          </a:bodyPr>
          <a:lstStyle/>
          <a:p>
            <a:r>
              <a:rPr lang="en-US" dirty="0">
                <a:solidFill>
                  <a:schemeClr val="bg2"/>
                </a:solidFill>
              </a:rPr>
              <a:t>Revelation 12:2</a:t>
            </a:r>
          </a:p>
        </p:txBody>
      </p:sp>
      <p:pic>
        <p:nvPicPr>
          <p:cNvPr id="3" name="Picture 2">
            <a:extLst>
              <a:ext uri="{FF2B5EF4-FFF2-40B4-BE49-F238E27FC236}">
                <a16:creationId xmlns:a16="http://schemas.microsoft.com/office/drawing/2014/main" id="{B312E2C6-F03F-4A0D-9DCC-EB51E80A45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2110" y="1820329"/>
            <a:ext cx="3200400" cy="3986784"/>
          </a:xfrm>
          <a:prstGeom prst="rect">
            <a:avLst/>
          </a:prstGeom>
        </p:spPr>
      </p:pic>
    </p:spTree>
    <p:extLst>
      <p:ext uri="{BB962C8B-B14F-4D97-AF65-F5344CB8AC3E}">
        <p14:creationId xmlns:p14="http://schemas.microsoft.com/office/powerpoint/2010/main" val="79863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8D2B63">
                  <a:shade val="30000"/>
                  <a:satMod val="115000"/>
                </a:srgbClr>
              </a:gs>
              <a:gs pos="50000">
                <a:srgbClr val="8D2B63">
                  <a:shade val="67500"/>
                  <a:satMod val="115000"/>
                </a:srgbClr>
              </a:gs>
              <a:gs pos="100000">
                <a:srgbClr val="8D2B63">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76400" y="1"/>
            <a:ext cx="8991600" cy="769441"/>
          </a:xfrm>
          <a:prstGeom prst="rect">
            <a:avLst/>
          </a:prstGeom>
          <a:noFill/>
        </p:spPr>
        <p:txBody>
          <a:bodyPr wrap="square" rtlCol="0">
            <a:spAutoFit/>
          </a:bodyPr>
          <a:lstStyle/>
          <a:p>
            <a:pPr algn="ctr"/>
            <a:r>
              <a:rPr lang="en-US" sz="4400" dirty="0">
                <a:solidFill>
                  <a:schemeClr val="bg2"/>
                </a:solidFill>
                <a:latin typeface="Algerian" pitchFamily="82" charset="0"/>
              </a:rPr>
              <a:t>Dragon--Satan</a:t>
            </a:r>
          </a:p>
        </p:txBody>
      </p:sp>
      <p:sp>
        <p:nvSpPr>
          <p:cNvPr id="9" name="TextBox 8"/>
          <p:cNvSpPr txBox="1"/>
          <p:nvPr/>
        </p:nvSpPr>
        <p:spPr>
          <a:xfrm>
            <a:off x="322729" y="1066800"/>
            <a:ext cx="6154271" cy="1938992"/>
          </a:xfrm>
          <a:prstGeom prst="rect">
            <a:avLst/>
          </a:prstGeom>
          <a:noFill/>
        </p:spPr>
        <p:txBody>
          <a:bodyPr wrap="square" rtlCol="0">
            <a:spAutoFit/>
          </a:bodyPr>
          <a:lstStyle/>
          <a:p>
            <a:r>
              <a:rPr lang="en-US" sz="2400" dirty="0">
                <a:solidFill>
                  <a:schemeClr val="bg2"/>
                </a:solidFill>
              </a:rPr>
              <a:t>Red—violent—accomplishing his (Satan’s) work</a:t>
            </a:r>
          </a:p>
          <a:p>
            <a:endParaRPr lang="en-US" sz="2400" dirty="0">
              <a:solidFill>
                <a:schemeClr val="bg2"/>
              </a:solidFill>
            </a:endParaRPr>
          </a:p>
          <a:p>
            <a:r>
              <a:rPr lang="en-US" sz="2400" dirty="0">
                <a:solidFill>
                  <a:schemeClr val="bg2"/>
                </a:solidFill>
              </a:rPr>
              <a:t>7 heads and 10 horns--Satan has great power</a:t>
            </a:r>
          </a:p>
          <a:p>
            <a:endParaRPr lang="en-US" sz="2400" dirty="0">
              <a:solidFill>
                <a:schemeClr val="bg2"/>
              </a:solidFill>
            </a:endParaRPr>
          </a:p>
          <a:p>
            <a:endParaRPr lang="en-US" sz="2400" dirty="0">
              <a:solidFill>
                <a:schemeClr val="bg2"/>
              </a:solidFill>
            </a:endParaRPr>
          </a:p>
        </p:txBody>
      </p:sp>
      <p:sp>
        <p:nvSpPr>
          <p:cNvPr id="10" name="TextBox 9"/>
          <p:cNvSpPr txBox="1"/>
          <p:nvPr/>
        </p:nvSpPr>
        <p:spPr>
          <a:xfrm>
            <a:off x="4267200" y="4648200"/>
            <a:ext cx="5715000" cy="1938992"/>
          </a:xfrm>
          <a:prstGeom prst="rect">
            <a:avLst/>
          </a:prstGeom>
          <a:noFill/>
        </p:spPr>
        <p:txBody>
          <a:bodyPr wrap="square" rtlCol="0">
            <a:spAutoFit/>
          </a:bodyPr>
          <a:lstStyle/>
          <a:p>
            <a:pPr algn="ctr"/>
            <a:r>
              <a:rPr lang="en-US" sz="2400" dirty="0">
                <a:solidFill>
                  <a:schemeClr val="bg2"/>
                </a:solidFill>
              </a:rPr>
              <a:t>Tail drew away 1/3 part—End result in the War in Heaven (significant number of children chose to follow Satan).</a:t>
            </a:r>
          </a:p>
          <a:p>
            <a:pPr algn="ctr"/>
            <a:endParaRPr lang="en-US" sz="2400" dirty="0">
              <a:solidFill>
                <a:schemeClr val="bg2"/>
              </a:solidFill>
            </a:endParaRPr>
          </a:p>
          <a:p>
            <a:pPr algn="ctr"/>
            <a:r>
              <a:rPr lang="en-US" sz="2400" dirty="0">
                <a:solidFill>
                  <a:schemeClr val="bg2"/>
                </a:solidFill>
              </a:rPr>
              <a:t>Devour--Satan is waiting to destroy Zion</a:t>
            </a:r>
          </a:p>
        </p:txBody>
      </p:sp>
      <p:sp>
        <p:nvSpPr>
          <p:cNvPr id="8" name="TextBox 7"/>
          <p:cNvSpPr txBox="1"/>
          <p:nvPr/>
        </p:nvSpPr>
        <p:spPr>
          <a:xfrm>
            <a:off x="109538" y="6314182"/>
            <a:ext cx="2971800" cy="369332"/>
          </a:xfrm>
          <a:prstGeom prst="rect">
            <a:avLst/>
          </a:prstGeom>
          <a:noFill/>
        </p:spPr>
        <p:txBody>
          <a:bodyPr wrap="square" rtlCol="0">
            <a:spAutoFit/>
          </a:bodyPr>
          <a:lstStyle/>
          <a:p>
            <a:r>
              <a:rPr lang="en-US" dirty="0">
                <a:solidFill>
                  <a:schemeClr val="bg2"/>
                </a:solidFill>
              </a:rPr>
              <a:t>Revelation 12:3-4</a:t>
            </a:r>
          </a:p>
        </p:txBody>
      </p:sp>
      <p:pic>
        <p:nvPicPr>
          <p:cNvPr id="3" name="Picture 2">
            <a:extLst>
              <a:ext uri="{FF2B5EF4-FFF2-40B4-BE49-F238E27FC236}">
                <a16:creationId xmlns:a16="http://schemas.microsoft.com/office/drawing/2014/main" id="{3F7A372D-4F39-4521-B0DD-1DDD8D27AF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6395" y="1012975"/>
            <a:ext cx="4857750" cy="3181350"/>
          </a:xfrm>
          <a:prstGeom prst="rect">
            <a:avLst/>
          </a:prstGeom>
        </p:spPr>
      </p:pic>
      <p:pic>
        <p:nvPicPr>
          <p:cNvPr id="11" name="Picture 10">
            <a:extLst>
              <a:ext uri="{FF2B5EF4-FFF2-40B4-BE49-F238E27FC236}">
                <a16:creationId xmlns:a16="http://schemas.microsoft.com/office/drawing/2014/main" id="{67A792C9-B9EB-4919-8903-5DD40F0AAE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613" y="3005792"/>
            <a:ext cx="2876550" cy="2867025"/>
          </a:xfrm>
          <a:prstGeom prst="rect">
            <a:avLst/>
          </a:prstGeom>
        </p:spPr>
      </p:pic>
    </p:spTree>
    <p:extLst>
      <p:ext uri="{BB962C8B-B14F-4D97-AF65-F5344CB8AC3E}">
        <p14:creationId xmlns:p14="http://schemas.microsoft.com/office/powerpoint/2010/main" val="333354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8D2B63">
                  <a:shade val="30000"/>
                  <a:satMod val="115000"/>
                </a:srgbClr>
              </a:gs>
              <a:gs pos="50000">
                <a:srgbClr val="8D2B63">
                  <a:shade val="67500"/>
                  <a:satMod val="115000"/>
                </a:srgbClr>
              </a:gs>
              <a:gs pos="100000">
                <a:srgbClr val="8D2B63">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76400" y="1"/>
            <a:ext cx="8991600" cy="769441"/>
          </a:xfrm>
          <a:prstGeom prst="rect">
            <a:avLst/>
          </a:prstGeom>
          <a:noFill/>
        </p:spPr>
        <p:txBody>
          <a:bodyPr wrap="square" rtlCol="0">
            <a:spAutoFit/>
          </a:bodyPr>
          <a:lstStyle/>
          <a:p>
            <a:pPr algn="ctr"/>
            <a:r>
              <a:rPr lang="en-US" sz="4400" dirty="0">
                <a:solidFill>
                  <a:schemeClr val="bg2"/>
                </a:solidFill>
                <a:latin typeface="Algerian" pitchFamily="82" charset="0"/>
              </a:rPr>
              <a:t>Rule All Nations</a:t>
            </a:r>
          </a:p>
        </p:txBody>
      </p:sp>
      <p:sp>
        <p:nvSpPr>
          <p:cNvPr id="13" name="TextBox 12"/>
          <p:cNvSpPr txBox="1"/>
          <p:nvPr/>
        </p:nvSpPr>
        <p:spPr>
          <a:xfrm>
            <a:off x="76200" y="6354366"/>
            <a:ext cx="2971800" cy="369332"/>
          </a:xfrm>
          <a:prstGeom prst="rect">
            <a:avLst/>
          </a:prstGeom>
          <a:noFill/>
        </p:spPr>
        <p:txBody>
          <a:bodyPr wrap="square" rtlCol="0">
            <a:spAutoFit/>
          </a:bodyPr>
          <a:lstStyle/>
          <a:p>
            <a:r>
              <a:rPr lang="en-US" dirty="0">
                <a:solidFill>
                  <a:schemeClr val="bg2"/>
                </a:solidFill>
              </a:rPr>
              <a:t>Revelation 12:5</a:t>
            </a:r>
          </a:p>
        </p:txBody>
      </p:sp>
      <p:sp>
        <p:nvSpPr>
          <p:cNvPr id="2" name="Rectangle 1"/>
          <p:cNvSpPr/>
          <p:nvPr/>
        </p:nvSpPr>
        <p:spPr>
          <a:xfrm>
            <a:off x="2519082" y="1047929"/>
            <a:ext cx="6096000" cy="2246769"/>
          </a:xfrm>
          <a:prstGeom prst="rect">
            <a:avLst/>
          </a:prstGeom>
        </p:spPr>
        <p:txBody>
          <a:bodyPr>
            <a:spAutoFit/>
          </a:bodyPr>
          <a:lstStyle/>
          <a:p>
            <a:r>
              <a:rPr lang="en-US" sz="2800" dirty="0">
                <a:solidFill>
                  <a:schemeClr val="bg1"/>
                </a:solidFill>
                <a:latin typeface="Calibri" panose="020F0502020204030204" pitchFamily="34" charset="0"/>
              </a:rPr>
              <a:t>The child would use the rod of iron, which may symbolize the gospel, the priesthood, and the word and power of God, to righteously govern the nations of the world (2)</a:t>
            </a:r>
            <a:endParaRPr lang="en-US" sz="2800"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 y="384721"/>
            <a:ext cx="1391011" cy="1941620"/>
          </a:xfrm>
          <a:prstGeom prst="rect">
            <a:avLst/>
          </a:prstGeom>
        </p:spPr>
      </p:pic>
      <p:grpSp>
        <p:nvGrpSpPr>
          <p:cNvPr id="6" name="Group 5"/>
          <p:cNvGrpSpPr/>
          <p:nvPr/>
        </p:nvGrpSpPr>
        <p:grpSpPr>
          <a:xfrm>
            <a:off x="5715000" y="3429000"/>
            <a:ext cx="4854388" cy="3105835"/>
            <a:chOff x="5715000" y="3429000"/>
            <a:chExt cx="4854388" cy="3105835"/>
          </a:xfrm>
        </p:grpSpPr>
        <p:pic>
          <p:nvPicPr>
            <p:cNvPr id="4098" name="Picture 2" descr="Image result for infant jesus paint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429000"/>
              <a:ext cx="4854388" cy="294165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715000" y="6304003"/>
              <a:ext cx="2971800" cy="230832"/>
            </a:xfrm>
            <a:prstGeom prst="rect">
              <a:avLst/>
            </a:prstGeom>
            <a:noFill/>
          </p:spPr>
          <p:txBody>
            <a:bodyPr wrap="square" rtlCol="0">
              <a:spAutoFit/>
            </a:bodyPr>
            <a:lstStyle/>
            <a:p>
              <a:r>
                <a:rPr lang="en-US" sz="900" dirty="0">
                  <a:solidFill>
                    <a:schemeClr val="bg2"/>
                  </a:solidFill>
                </a:rPr>
                <a:t>Jordan Jones</a:t>
              </a:r>
            </a:p>
          </p:txBody>
        </p:sp>
      </p:grpSp>
    </p:spTree>
    <p:extLst>
      <p:ext uri="{BB962C8B-B14F-4D97-AF65-F5344CB8AC3E}">
        <p14:creationId xmlns:p14="http://schemas.microsoft.com/office/powerpoint/2010/main" val="1177932243"/>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1147</TotalTime>
  <Words>2411</Words>
  <Application>Microsoft Office PowerPoint</Application>
  <PresentationFormat>Widescreen</PresentationFormat>
  <Paragraphs>262</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Algerian</vt:lpstr>
      <vt:lpstr>Calibri Light</vt:lpstr>
      <vt:lpstr>Calibri</vt:lpstr>
      <vt:lpstr>Broadway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165</cp:revision>
  <dcterms:created xsi:type="dcterms:W3CDTF">2016-05-16T13:36:31Z</dcterms:created>
  <dcterms:modified xsi:type="dcterms:W3CDTF">2020-09-15T14:49:38Z</dcterms:modified>
</cp:coreProperties>
</file>