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5"/>
  </p:notesMasterIdLst>
  <p:sldIdLst>
    <p:sldId id="256" r:id="rId2"/>
    <p:sldId id="268" r:id="rId3"/>
    <p:sldId id="269" r:id="rId4"/>
    <p:sldId id="270" r:id="rId5"/>
    <p:sldId id="272" r:id="rId6"/>
    <p:sldId id="273" r:id="rId7"/>
    <p:sldId id="274" r:id="rId8"/>
    <p:sldId id="275" r:id="rId9"/>
    <p:sldId id="276" r:id="rId10"/>
    <p:sldId id="277" r:id="rId11"/>
    <p:sldId id="278" r:id="rId12"/>
    <p:sldId id="279" r:id="rId13"/>
    <p:sldId id="280"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281" r:id="rId36"/>
    <p:sldId id="282" r:id="rId37"/>
    <p:sldId id="283" r:id="rId38"/>
    <p:sldId id="284" r:id="rId39"/>
    <p:sldId id="306" r:id="rId40"/>
    <p:sldId id="307" r:id="rId41"/>
    <p:sldId id="308" r:id="rId42"/>
    <p:sldId id="309" r:id="rId43"/>
    <p:sldId id="310" r:id="rId44"/>
    <p:sldId id="311" r:id="rId45"/>
    <p:sldId id="312" r:id="rId46"/>
    <p:sldId id="313" r:id="rId47"/>
    <p:sldId id="314" r:id="rId48"/>
    <p:sldId id="315" r:id="rId49"/>
    <p:sldId id="316" r:id="rId50"/>
    <p:sldId id="317" r:id="rId51"/>
    <p:sldId id="318" r:id="rId52"/>
    <p:sldId id="319" r:id="rId53"/>
    <p:sldId id="320" r:id="rId54"/>
    <p:sldId id="321" r:id="rId55"/>
    <p:sldId id="322" r:id="rId56"/>
    <p:sldId id="323" r:id="rId57"/>
    <p:sldId id="324" r:id="rId58"/>
    <p:sldId id="325" r:id="rId59"/>
    <p:sldId id="326" r:id="rId60"/>
    <p:sldId id="327" r:id="rId61"/>
    <p:sldId id="328" r:id="rId62"/>
    <p:sldId id="329" r:id="rId63"/>
    <p:sldId id="330" r:id="rId64"/>
    <p:sldId id="331" r:id="rId65"/>
    <p:sldId id="332" r:id="rId66"/>
    <p:sldId id="333" r:id="rId67"/>
    <p:sldId id="334" r:id="rId68"/>
    <p:sldId id="335" r:id="rId69"/>
    <p:sldId id="336" r:id="rId70"/>
    <p:sldId id="337" r:id="rId71"/>
    <p:sldId id="338" r:id="rId72"/>
    <p:sldId id="258" r:id="rId73"/>
    <p:sldId id="339" r:id="rId74"/>
  </p:sldIdLst>
  <p:sldSz cx="12192000" cy="6858000"/>
  <p:notesSz cx="6858000" cy="9144000"/>
  <p:embeddedFontLst>
    <p:embeddedFont>
      <p:font typeface="Abadi" panose="020B0604020104020204" pitchFamily="34" charset="0"/>
      <p:regular r:id="rId76"/>
    </p:embeddedFont>
    <p:embeddedFont>
      <p:font typeface="Agency FB" panose="020B0503020202020204" pitchFamily="34" charset="0"/>
      <p:regular r:id="rId77"/>
      <p:bold r:id="rId78"/>
    </p:embeddedFont>
    <p:embeddedFont>
      <p:font typeface="Calibri" panose="020F0502020204030204" pitchFamily="34" charset="0"/>
      <p:regular r:id="rId79"/>
      <p:bold r:id="rId80"/>
      <p:italic r:id="rId81"/>
      <p:boldItalic r:id="rId8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1.fntdata"/><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font" Target="fonts/font4.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7.fnt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5.fntdata"/><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3.fntdata"/><Relationship Id="rId81" Type="http://schemas.openxmlformats.org/officeDocument/2006/relationships/font" Target="fonts/font6.fntdata"/><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3B1293-D46C-4181-B4E9-46646C04BB76}" type="datetimeFigureOut">
              <a:rPr lang="en-US" smtClean="0"/>
              <a:t>8/27/2020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D60811-5663-4799-8164-31A74E17743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0B5223-6D0D-41A7-B77D-EB0F8E649804}"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8/27/2020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8/27/2020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8/27/2020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8/27/2020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gif"/><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56.jpeg"/><Relationship Id="rId4" Type="http://schemas.openxmlformats.org/officeDocument/2006/relationships/image" Target="../media/image55.jpeg"/></Relationships>
</file>

<file path=ppt/slides/_rels/slide4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4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3.jpeg"/></Relationships>
</file>

<file path=ppt/slides/_rels/slide4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8.jpeg"/></Relationships>
</file>

<file path=ppt/slides/_rels/slide51.xml.rels><?xml version="1.0" encoding="UTF-8" standalone="yes"?>
<Relationships xmlns="http://schemas.openxmlformats.org/package/2006/relationships"><Relationship Id="rId3" Type="http://schemas.openxmlformats.org/officeDocument/2006/relationships/hyperlink" Target="http://www.mormonwiki.com/File:Mormon-service2.jpg"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9.jpeg"/></Relationships>
</file>

<file path=ppt/slides/_rels/slide5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72.jpeg"/></Relationships>
</file>

<file path=ppt/slides/_rels/slide5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80.jpeg"/></Relationships>
</file>

<file path=ppt/slides/_rels/slide6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30D24E-5958-4CDF-AF9C-562FE7E3F7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665838" cy="369332"/>
          </a:xfrm>
          <a:prstGeom prst="rect">
            <a:avLst/>
          </a:prstGeom>
          <a:noFill/>
        </p:spPr>
        <p:txBody>
          <a:bodyPr wrap="square" rtlCol="0">
            <a:spAutoFit/>
          </a:bodyPr>
          <a:lstStyle/>
          <a:p>
            <a:r>
              <a:rPr lang="en-US" dirty="0">
                <a:solidFill>
                  <a:schemeClr val="bg1"/>
                </a:solidFill>
              </a:rPr>
              <a:t>Lesson 28</a:t>
            </a:r>
          </a:p>
        </p:txBody>
      </p:sp>
      <p:sp>
        <p:nvSpPr>
          <p:cNvPr id="6" name="TextBox 5"/>
          <p:cNvSpPr txBox="1"/>
          <p:nvPr/>
        </p:nvSpPr>
        <p:spPr>
          <a:xfrm>
            <a:off x="0" y="686555"/>
            <a:ext cx="12192000" cy="1938992"/>
          </a:xfrm>
          <a:prstGeom prst="rect">
            <a:avLst/>
          </a:prstGeom>
          <a:noFill/>
        </p:spPr>
        <p:txBody>
          <a:bodyPr wrap="square" rtlCol="0">
            <a:spAutoFit/>
          </a:bodyPr>
          <a:lstStyle/>
          <a:p>
            <a:pPr algn="ctr"/>
            <a:r>
              <a:rPr lang="en-US" sz="6000" dirty="0">
                <a:solidFill>
                  <a:schemeClr val="bg1"/>
                </a:solidFill>
                <a:latin typeface="Agency FB" pitchFamily="34" charset="0"/>
              </a:rPr>
              <a:t>Parable of the 10 Virgins</a:t>
            </a:r>
          </a:p>
          <a:p>
            <a:pPr algn="ctr"/>
            <a:r>
              <a:rPr lang="en-US" sz="6000" dirty="0">
                <a:solidFill>
                  <a:schemeClr val="bg1"/>
                </a:solidFill>
                <a:latin typeface="Agency FB" pitchFamily="34" charset="0"/>
              </a:rPr>
              <a:t>Matthew 25:1-13</a:t>
            </a:r>
          </a:p>
        </p:txBody>
      </p:sp>
      <p:grpSp>
        <p:nvGrpSpPr>
          <p:cNvPr id="7" name="Group 5"/>
          <p:cNvGrpSpPr/>
          <p:nvPr/>
        </p:nvGrpSpPr>
        <p:grpSpPr>
          <a:xfrm>
            <a:off x="268940" y="2398956"/>
            <a:ext cx="5664499" cy="3672788"/>
            <a:chOff x="0" y="381000"/>
            <a:chExt cx="5257800" cy="4415319"/>
          </a:xfrm>
        </p:grpSpPr>
        <p:grpSp>
          <p:nvGrpSpPr>
            <p:cNvPr id="8" name="Group 39"/>
            <p:cNvGrpSpPr/>
            <p:nvPr/>
          </p:nvGrpSpPr>
          <p:grpSpPr>
            <a:xfrm>
              <a:off x="0" y="381000"/>
              <a:ext cx="1752600" cy="2949972"/>
              <a:chOff x="304800" y="685800"/>
              <a:chExt cx="3047999" cy="5130385"/>
            </a:xfrm>
          </p:grpSpPr>
          <p:grpSp>
            <p:nvGrpSpPr>
              <p:cNvPr id="289" name="Group 29"/>
              <p:cNvGrpSpPr/>
              <p:nvPr/>
            </p:nvGrpSpPr>
            <p:grpSpPr>
              <a:xfrm>
                <a:off x="609600" y="685800"/>
                <a:ext cx="2743199" cy="5130385"/>
                <a:chOff x="609601" y="584615"/>
                <a:chExt cx="2743199" cy="5130385"/>
              </a:xfrm>
            </p:grpSpPr>
            <p:sp>
              <p:nvSpPr>
                <p:cNvPr id="298" name="Oval 297"/>
                <p:cNvSpPr/>
                <p:nvPr/>
              </p:nvSpPr>
              <p:spPr>
                <a:xfrm rot="2542647">
                  <a:off x="609601" y="3117762"/>
                  <a:ext cx="457445" cy="79161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rot="19057353" flipH="1">
                  <a:off x="2843442" y="3117761"/>
                  <a:ext cx="457445" cy="79161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rot="2500661">
                  <a:off x="1345445" y="4771159"/>
                  <a:ext cx="591311" cy="943841"/>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rot="19779230">
                  <a:off x="2113517" y="4770468"/>
                  <a:ext cx="591311" cy="943841"/>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rot="19779230">
                  <a:off x="1991943" y="4486034"/>
                  <a:ext cx="591311" cy="98552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rot="2542647">
                  <a:off x="1441519" y="4548660"/>
                  <a:ext cx="591311" cy="98552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ounded Rectangle 303"/>
                <p:cNvSpPr/>
                <p:nvPr/>
              </p:nvSpPr>
              <p:spPr>
                <a:xfrm rot="2292215" flipH="1">
                  <a:off x="986788" y="2357795"/>
                  <a:ext cx="616974" cy="1126317"/>
                </a:xfrm>
                <a:prstGeom prst="round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ounded Rectangle 304"/>
                <p:cNvSpPr/>
                <p:nvPr/>
              </p:nvSpPr>
              <p:spPr>
                <a:xfrm rot="19307785">
                  <a:off x="2366512" y="2357796"/>
                  <a:ext cx="616974" cy="1126317"/>
                </a:xfrm>
                <a:prstGeom prst="round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Trapezoid 57"/>
                <p:cNvSpPr/>
                <p:nvPr/>
              </p:nvSpPr>
              <p:spPr>
                <a:xfrm>
                  <a:off x="1187701" y="2485183"/>
                  <a:ext cx="1642529" cy="1900659"/>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58"/>
                <p:cNvSpPr/>
                <p:nvPr/>
              </p:nvSpPr>
              <p:spPr>
                <a:xfrm>
                  <a:off x="1910414" y="2485183"/>
                  <a:ext cx="131402" cy="1900659"/>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ounded Rectangle 59"/>
                <p:cNvSpPr/>
                <p:nvPr/>
              </p:nvSpPr>
              <p:spPr>
                <a:xfrm rot="19307785">
                  <a:off x="2642450" y="3234640"/>
                  <a:ext cx="710350" cy="336630"/>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ounded Rectangle 60"/>
                <p:cNvSpPr/>
                <p:nvPr/>
              </p:nvSpPr>
              <p:spPr>
                <a:xfrm rot="2292215" flipH="1">
                  <a:off x="617474" y="3177248"/>
                  <a:ext cx="710350" cy="336630"/>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lowchart: Manual Input 61"/>
                <p:cNvSpPr/>
                <p:nvPr/>
              </p:nvSpPr>
              <p:spPr>
                <a:xfrm rot="20381299">
                  <a:off x="1940667" y="2281660"/>
                  <a:ext cx="796632" cy="209503"/>
                </a:xfrm>
                <a:prstGeom prst="flowChartManualInpu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lowchart: Manual Input 310"/>
                <p:cNvSpPr/>
                <p:nvPr/>
              </p:nvSpPr>
              <p:spPr>
                <a:xfrm rot="1218701" flipH="1">
                  <a:off x="1216429" y="2284833"/>
                  <a:ext cx="812638" cy="203155"/>
                </a:xfrm>
                <a:prstGeom prst="flowChartManualInpu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p:cNvSpPr/>
                <p:nvPr/>
              </p:nvSpPr>
              <p:spPr>
                <a:xfrm>
                  <a:off x="1274486" y="662580"/>
                  <a:ext cx="1379725" cy="17598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Trapezoid 312"/>
                <p:cNvSpPr/>
                <p:nvPr/>
              </p:nvSpPr>
              <p:spPr>
                <a:xfrm>
                  <a:off x="1011681" y="4323109"/>
                  <a:ext cx="1971035" cy="703948"/>
                </a:xfrm>
                <a:prstGeom prst="trapezoid">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Block Arc 313"/>
                <p:cNvSpPr/>
                <p:nvPr/>
              </p:nvSpPr>
              <p:spPr>
                <a:xfrm>
                  <a:off x="1340187" y="5097452"/>
                  <a:ext cx="657012" cy="211184"/>
                </a:xfrm>
                <a:prstGeom prst="blockArc">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5" name="Block Arc 314"/>
                <p:cNvSpPr/>
                <p:nvPr/>
              </p:nvSpPr>
              <p:spPr>
                <a:xfrm rot="21278537">
                  <a:off x="2070666" y="5059461"/>
                  <a:ext cx="657012" cy="211184"/>
                </a:xfrm>
                <a:prstGeom prst="blockArc">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6" name="Wave 315"/>
                <p:cNvSpPr/>
                <p:nvPr/>
              </p:nvSpPr>
              <p:spPr>
                <a:xfrm rot="16432775">
                  <a:off x="636390" y="1536985"/>
                  <a:ext cx="1337501" cy="910169"/>
                </a:xfrm>
                <a:prstGeom prst="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Wave 316"/>
                <p:cNvSpPr/>
                <p:nvPr/>
              </p:nvSpPr>
              <p:spPr>
                <a:xfrm rot="4166995">
                  <a:off x="1917853" y="1465112"/>
                  <a:ext cx="1337501" cy="910169"/>
                </a:xfrm>
                <a:prstGeom prst="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Wave 317"/>
                <p:cNvSpPr/>
                <p:nvPr/>
              </p:nvSpPr>
              <p:spPr>
                <a:xfrm rot="17172890">
                  <a:off x="152613" y="1342939"/>
                  <a:ext cx="2081367" cy="910169"/>
                </a:xfrm>
                <a:prstGeom prst="wav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Wave 70"/>
                <p:cNvSpPr/>
                <p:nvPr/>
              </p:nvSpPr>
              <p:spPr>
                <a:xfrm rot="3710616">
                  <a:off x="1832274" y="1523085"/>
                  <a:ext cx="1995949" cy="730529"/>
                </a:xfrm>
                <a:prstGeom prst="wav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lowchart: Delay 71"/>
                <p:cNvSpPr/>
                <p:nvPr/>
              </p:nvSpPr>
              <p:spPr>
                <a:xfrm rot="16200000">
                  <a:off x="1716529" y="-120233"/>
                  <a:ext cx="429938" cy="1839633"/>
                </a:xfrm>
                <a:prstGeom prst="flowChartDelay">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72"/>
                <p:cNvSpPr/>
                <p:nvPr/>
              </p:nvSpPr>
              <p:spPr>
                <a:xfrm>
                  <a:off x="1011681" y="944160"/>
                  <a:ext cx="1836450" cy="503640"/>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ounded Rectangle 73"/>
                <p:cNvSpPr/>
                <p:nvPr/>
              </p:nvSpPr>
              <p:spPr>
                <a:xfrm>
                  <a:off x="1011681" y="944159"/>
                  <a:ext cx="1839633" cy="211184"/>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0" name="Group 99"/>
              <p:cNvGrpSpPr/>
              <p:nvPr/>
            </p:nvGrpSpPr>
            <p:grpSpPr>
              <a:xfrm>
                <a:off x="304800" y="3048000"/>
                <a:ext cx="838200" cy="892657"/>
                <a:chOff x="3874062" y="784598"/>
                <a:chExt cx="2983938" cy="3177802"/>
              </a:xfrm>
            </p:grpSpPr>
            <p:sp>
              <p:nvSpPr>
                <p:cNvPr id="291" name="Round Same Side Corner Rectangle 290"/>
                <p:cNvSpPr/>
                <p:nvPr/>
              </p:nvSpPr>
              <p:spPr>
                <a:xfrm rot="17626500">
                  <a:off x="3934271" y="2736376"/>
                  <a:ext cx="738807" cy="859226"/>
                </a:xfrm>
                <a:prstGeom prst="round2SameRect">
                  <a:avLst>
                    <a:gd name="adj1" fmla="val 50000"/>
                    <a:gd name="adj2" fmla="val 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Block Arc 43"/>
                <p:cNvSpPr/>
                <p:nvPr/>
              </p:nvSpPr>
              <p:spPr>
                <a:xfrm rot="2771005">
                  <a:off x="5588602" y="2343252"/>
                  <a:ext cx="1219200" cy="990600"/>
                </a:xfrm>
                <a:prstGeom prst="blockArc">
                  <a:avLst>
                    <a:gd name="adj1" fmla="val 9300456"/>
                    <a:gd name="adj2" fmla="val 0"/>
                    <a:gd name="adj3" fmla="val 2500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3" name="Oval 44"/>
                <p:cNvSpPr/>
                <p:nvPr/>
              </p:nvSpPr>
              <p:spPr>
                <a:xfrm>
                  <a:off x="4267200" y="2590800"/>
                  <a:ext cx="2590800" cy="1371600"/>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45"/>
                <p:cNvSpPr/>
                <p:nvPr/>
              </p:nvSpPr>
              <p:spPr>
                <a:xfrm>
                  <a:off x="4648200" y="2819400"/>
                  <a:ext cx="1151467" cy="6096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46"/>
                <p:cNvSpPr/>
                <p:nvPr/>
              </p:nvSpPr>
              <p:spPr>
                <a:xfrm rot="18906581">
                  <a:off x="4080013" y="2867266"/>
                  <a:ext cx="222009" cy="209068"/>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47"/>
                <p:cNvSpPr/>
                <p:nvPr/>
              </p:nvSpPr>
              <p:spPr>
                <a:xfrm rot="17362413">
                  <a:off x="4078001" y="2966237"/>
                  <a:ext cx="756587" cy="400546"/>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Double Wave 296"/>
                <p:cNvSpPr/>
                <p:nvPr/>
              </p:nvSpPr>
              <p:spPr>
                <a:xfrm rot="16665967">
                  <a:off x="3064889" y="1681769"/>
                  <a:ext cx="2283810" cy="489467"/>
                </a:xfrm>
                <a:prstGeom prst="doubleWave">
                  <a:avLst>
                    <a:gd name="adj1" fmla="val 12500"/>
                    <a:gd name="adj2" fmla="val -10000"/>
                  </a:avLst>
                </a:prstGeom>
                <a:solidFill>
                  <a:srgbClr val="FFFF8F"/>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 name="Group 138"/>
            <p:cNvGrpSpPr/>
            <p:nvPr/>
          </p:nvGrpSpPr>
          <p:grpSpPr>
            <a:xfrm>
              <a:off x="685800" y="457200"/>
              <a:ext cx="2219632" cy="3276600"/>
              <a:chOff x="228600" y="685800"/>
              <a:chExt cx="3200400" cy="4724400"/>
            </a:xfrm>
          </p:grpSpPr>
          <p:grpSp>
            <p:nvGrpSpPr>
              <p:cNvPr id="237" name="Group 69"/>
              <p:cNvGrpSpPr/>
              <p:nvPr/>
            </p:nvGrpSpPr>
            <p:grpSpPr>
              <a:xfrm>
                <a:off x="533400" y="685800"/>
                <a:ext cx="2895600" cy="4724400"/>
                <a:chOff x="4495800" y="838200"/>
                <a:chExt cx="3181553" cy="5469075"/>
              </a:xfrm>
            </p:grpSpPr>
            <p:sp>
              <p:nvSpPr>
                <p:cNvPr id="248" name="Oval 2"/>
                <p:cNvSpPr/>
                <p:nvPr/>
              </p:nvSpPr>
              <p:spPr>
                <a:xfrm rot="2542647">
                  <a:off x="4495800" y="3495852"/>
                  <a:ext cx="530543" cy="85689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3"/>
                <p:cNvSpPr/>
                <p:nvPr/>
              </p:nvSpPr>
              <p:spPr>
                <a:xfrm rot="19057353" flipH="1">
                  <a:off x="7086601" y="3495851"/>
                  <a:ext cx="530543" cy="85689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4"/>
                <p:cNvSpPr/>
                <p:nvPr/>
              </p:nvSpPr>
              <p:spPr>
                <a:xfrm rot="2500661">
                  <a:off x="5349229" y="5285599"/>
                  <a:ext cx="685800" cy="1021676"/>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5"/>
                <p:cNvSpPr/>
                <p:nvPr/>
              </p:nvSpPr>
              <p:spPr>
                <a:xfrm rot="19779230">
                  <a:off x="6240037" y="5284851"/>
                  <a:ext cx="685800" cy="1021676"/>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6"/>
                <p:cNvSpPr/>
                <p:nvPr/>
              </p:nvSpPr>
              <p:spPr>
                <a:xfrm rot="19779230">
                  <a:off x="6099036" y="4976960"/>
                  <a:ext cx="685800" cy="1066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7"/>
                <p:cNvSpPr/>
                <p:nvPr/>
              </p:nvSpPr>
              <p:spPr>
                <a:xfrm rot="2542647">
                  <a:off x="5460656" y="5044751"/>
                  <a:ext cx="685800" cy="1066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ounded Rectangle 8"/>
                <p:cNvSpPr/>
                <p:nvPr/>
              </p:nvSpPr>
              <p:spPr>
                <a:xfrm rot="2292215" flipH="1">
                  <a:off x="4933260" y="2673213"/>
                  <a:ext cx="715564" cy="1219200"/>
                </a:xfrm>
                <a:prstGeom prst="roundRect">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ounded Rectangle 9"/>
                <p:cNvSpPr/>
                <p:nvPr/>
              </p:nvSpPr>
              <p:spPr>
                <a:xfrm rot="19307785">
                  <a:off x="6533460" y="2673214"/>
                  <a:ext cx="715564" cy="1219200"/>
                </a:xfrm>
                <a:prstGeom prst="roundRect">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rapezoid 10"/>
                <p:cNvSpPr/>
                <p:nvPr/>
              </p:nvSpPr>
              <p:spPr>
                <a:xfrm>
                  <a:off x="5166279" y="2811106"/>
                  <a:ext cx="1905000" cy="2057400"/>
                </a:xfrm>
                <a:prstGeom prst="trapezoid">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11"/>
                <p:cNvSpPr/>
                <p:nvPr/>
              </p:nvSpPr>
              <p:spPr>
                <a:xfrm>
                  <a:off x="6004479" y="2811106"/>
                  <a:ext cx="152400" cy="2057400"/>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ounded Rectangle 12"/>
                <p:cNvSpPr/>
                <p:nvPr/>
              </p:nvSpPr>
              <p:spPr>
                <a:xfrm rot="19307785">
                  <a:off x="6853491" y="3622368"/>
                  <a:ext cx="823862" cy="364391"/>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ounded Rectangle 13"/>
                <p:cNvSpPr/>
                <p:nvPr/>
              </p:nvSpPr>
              <p:spPr>
                <a:xfrm rot="2292215" flipH="1">
                  <a:off x="4504931" y="3560244"/>
                  <a:ext cx="823862" cy="364391"/>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14"/>
                <p:cNvSpPr/>
                <p:nvPr/>
              </p:nvSpPr>
              <p:spPr>
                <a:xfrm>
                  <a:off x="5257800" y="990600"/>
                  <a:ext cx="1600200" cy="1905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Trapezoid 15"/>
                <p:cNvSpPr/>
                <p:nvPr/>
              </p:nvSpPr>
              <p:spPr>
                <a:xfrm>
                  <a:off x="4962131" y="4800600"/>
                  <a:ext cx="2286000" cy="7620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Block Arc 16"/>
                <p:cNvSpPr/>
                <p:nvPr/>
              </p:nvSpPr>
              <p:spPr>
                <a:xfrm>
                  <a:off x="5343131" y="5638800"/>
                  <a:ext cx="762000" cy="228600"/>
                </a:xfrm>
                <a:prstGeom prst="blockArc">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3" name="Block Arc 17"/>
                <p:cNvSpPr/>
                <p:nvPr/>
              </p:nvSpPr>
              <p:spPr>
                <a:xfrm rot="21278537">
                  <a:off x="6190338" y="5597676"/>
                  <a:ext cx="762000" cy="228600"/>
                </a:xfrm>
                <a:prstGeom prst="blockArc">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4" name="Quad Arrow 18"/>
                <p:cNvSpPr/>
                <p:nvPr/>
              </p:nvSpPr>
              <p:spPr>
                <a:xfrm>
                  <a:off x="5029200" y="5105400"/>
                  <a:ext cx="457200" cy="4572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Quad Arrow 19"/>
                <p:cNvSpPr/>
                <p:nvPr/>
              </p:nvSpPr>
              <p:spPr>
                <a:xfrm>
                  <a:off x="5410200" y="5105400"/>
                  <a:ext cx="457200" cy="4572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Quad Arrow 20"/>
                <p:cNvSpPr/>
                <p:nvPr/>
              </p:nvSpPr>
              <p:spPr>
                <a:xfrm>
                  <a:off x="5791200" y="5105400"/>
                  <a:ext cx="457200" cy="4572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Quad Arrow 21"/>
                <p:cNvSpPr/>
                <p:nvPr/>
              </p:nvSpPr>
              <p:spPr>
                <a:xfrm>
                  <a:off x="6248400" y="5105400"/>
                  <a:ext cx="457200" cy="4572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Quad Arrow 22"/>
                <p:cNvSpPr/>
                <p:nvPr/>
              </p:nvSpPr>
              <p:spPr>
                <a:xfrm>
                  <a:off x="6629400" y="5105400"/>
                  <a:ext cx="457200" cy="4572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Quad Arrow 23"/>
                <p:cNvSpPr/>
                <p:nvPr/>
              </p:nvSpPr>
              <p:spPr>
                <a:xfrm rot="2046229">
                  <a:off x="4585044" y="3412302"/>
                  <a:ext cx="332597" cy="420353"/>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Quad Arrow 24"/>
                <p:cNvSpPr/>
                <p:nvPr/>
              </p:nvSpPr>
              <p:spPr>
                <a:xfrm rot="2046229">
                  <a:off x="4889845" y="3638497"/>
                  <a:ext cx="332597" cy="420353"/>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Quad Arrow 25"/>
                <p:cNvSpPr/>
                <p:nvPr/>
              </p:nvSpPr>
              <p:spPr>
                <a:xfrm rot="19553771" flipH="1">
                  <a:off x="7023445" y="3638496"/>
                  <a:ext cx="332597" cy="420353"/>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Quad Arrow 26"/>
                <p:cNvSpPr/>
                <p:nvPr/>
              </p:nvSpPr>
              <p:spPr>
                <a:xfrm rot="19553771" flipH="1">
                  <a:off x="7252045" y="3486096"/>
                  <a:ext cx="332597" cy="420353"/>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
                <p:cNvSpPr/>
                <p:nvPr/>
              </p:nvSpPr>
              <p:spPr>
                <a:xfrm rot="3201000">
                  <a:off x="5501728" y="2733869"/>
                  <a:ext cx="502743" cy="290789"/>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8"/>
                <p:cNvSpPr/>
                <p:nvPr/>
              </p:nvSpPr>
              <p:spPr>
                <a:xfrm rot="1914900">
                  <a:off x="5654128" y="2886269"/>
                  <a:ext cx="502743" cy="290789"/>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9"/>
                <p:cNvSpPr/>
                <p:nvPr/>
              </p:nvSpPr>
              <p:spPr>
                <a:xfrm rot="18907975">
                  <a:off x="6125358" y="2725786"/>
                  <a:ext cx="502743" cy="290789"/>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30"/>
                <p:cNvSpPr/>
                <p:nvPr/>
              </p:nvSpPr>
              <p:spPr>
                <a:xfrm rot="18907975">
                  <a:off x="6049158" y="2954388"/>
                  <a:ext cx="502743" cy="290789"/>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rot="317470">
                  <a:off x="5806528" y="3038669"/>
                  <a:ext cx="502743" cy="290789"/>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Cloud 277"/>
                <p:cNvSpPr/>
                <p:nvPr/>
              </p:nvSpPr>
              <p:spPr>
                <a:xfrm>
                  <a:off x="4953000" y="838200"/>
                  <a:ext cx="2133600" cy="762000"/>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Cloud 278"/>
                <p:cNvSpPr/>
                <p:nvPr/>
              </p:nvSpPr>
              <p:spPr>
                <a:xfrm rot="16448485">
                  <a:off x="4578592" y="1894537"/>
                  <a:ext cx="1526776" cy="516647"/>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Cloud 279"/>
                <p:cNvSpPr/>
                <p:nvPr/>
              </p:nvSpPr>
              <p:spPr>
                <a:xfrm rot="16448485">
                  <a:off x="6011199" y="1815716"/>
                  <a:ext cx="1634754" cy="635767"/>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p:cNvSpPr/>
                <p:nvPr/>
              </p:nvSpPr>
              <p:spPr>
                <a:xfrm>
                  <a:off x="5029200" y="1447800"/>
                  <a:ext cx="304800" cy="1371600"/>
                </a:xfrm>
                <a:prstGeom prst="rect">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p:cNvSpPr/>
                <p:nvPr/>
              </p:nvSpPr>
              <p:spPr>
                <a:xfrm>
                  <a:off x="6858000" y="1447800"/>
                  <a:ext cx="304800" cy="1371600"/>
                </a:xfrm>
                <a:prstGeom prst="rect">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Trapezoid 282"/>
                <p:cNvSpPr/>
                <p:nvPr/>
              </p:nvSpPr>
              <p:spPr>
                <a:xfrm>
                  <a:off x="4953000" y="1219200"/>
                  <a:ext cx="2286000" cy="381000"/>
                </a:xfrm>
                <a:prstGeom prst="trapezoid">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Quad Arrow 283"/>
                <p:cNvSpPr/>
                <p:nvPr/>
              </p:nvSpPr>
              <p:spPr>
                <a:xfrm>
                  <a:off x="5181600" y="1219200"/>
                  <a:ext cx="381000" cy="381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Quad Arrow 284"/>
                <p:cNvSpPr/>
                <p:nvPr/>
              </p:nvSpPr>
              <p:spPr>
                <a:xfrm>
                  <a:off x="5562600" y="1219200"/>
                  <a:ext cx="381000" cy="381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Quad Arrow 285"/>
                <p:cNvSpPr/>
                <p:nvPr/>
              </p:nvSpPr>
              <p:spPr>
                <a:xfrm>
                  <a:off x="5867400" y="1143000"/>
                  <a:ext cx="381000" cy="5334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Quad Arrow 189"/>
                <p:cNvSpPr/>
                <p:nvPr/>
              </p:nvSpPr>
              <p:spPr>
                <a:xfrm>
                  <a:off x="6248400" y="1219200"/>
                  <a:ext cx="381000" cy="381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Quad Arrow 190"/>
                <p:cNvSpPr/>
                <p:nvPr/>
              </p:nvSpPr>
              <p:spPr>
                <a:xfrm>
                  <a:off x="6629400" y="1219200"/>
                  <a:ext cx="381000" cy="381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115"/>
              <p:cNvGrpSpPr/>
              <p:nvPr/>
            </p:nvGrpSpPr>
            <p:grpSpPr>
              <a:xfrm>
                <a:off x="228600" y="2895600"/>
                <a:ext cx="838200" cy="892657"/>
                <a:chOff x="228600" y="1752600"/>
                <a:chExt cx="838200" cy="892657"/>
              </a:xfrm>
            </p:grpSpPr>
            <p:grpSp>
              <p:nvGrpSpPr>
                <p:cNvPr id="239" name="Group 36"/>
                <p:cNvGrpSpPr/>
                <p:nvPr/>
              </p:nvGrpSpPr>
              <p:grpSpPr>
                <a:xfrm>
                  <a:off x="228600" y="1752600"/>
                  <a:ext cx="838200" cy="892657"/>
                  <a:chOff x="3874062" y="784598"/>
                  <a:chExt cx="2983938" cy="3177802"/>
                </a:xfrm>
              </p:grpSpPr>
              <p:sp>
                <p:nvSpPr>
                  <p:cNvPr id="241" name="Round Same Side Corner Rectangle 240"/>
                  <p:cNvSpPr/>
                  <p:nvPr/>
                </p:nvSpPr>
                <p:spPr>
                  <a:xfrm rot="17626500">
                    <a:off x="3934271" y="2736376"/>
                    <a:ext cx="738807" cy="859226"/>
                  </a:xfrm>
                  <a:prstGeom prst="round2SameRect">
                    <a:avLst>
                      <a:gd name="adj1" fmla="val 50000"/>
                      <a:gd name="adj2" fmla="val 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Block Arc 241"/>
                  <p:cNvSpPr/>
                  <p:nvPr/>
                </p:nvSpPr>
                <p:spPr>
                  <a:xfrm rot="2771005">
                    <a:off x="5588602" y="2343252"/>
                    <a:ext cx="1219200" cy="990600"/>
                  </a:xfrm>
                  <a:prstGeom prst="blockArc">
                    <a:avLst>
                      <a:gd name="adj1" fmla="val 9300456"/>
                      <a:gd name="adj2" fmla="val 0"/>
                      <a:gd name="adj3" fmla="val 2500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3" name="Oval 242"/>
                  <p:cNvSpPr/>
                  <p:nvPr/>
                </p:nvSpPr>
                <p:spPr>
                  <a:xfrm>
                    <a:off x="4267200" y="2590800"/>
                    <a:ext cx="2590800" cy="1371600"/>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4648200" y="2819400"/>
                    <a:ext cx="1151467" cy="6096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rot="18906581">
                    <a:off x="4080013" y="2867266"/>
                    <a:ext cx="222009" cy="209068"/>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rot="17362413">
                    <a:off x="4078001" y="2966237"/>
                    <a:ext cx="756587" cy="400546"/>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Double Wave 246"/>
                  <p:cNvSpPr/>
                  <p:nvPr/>
                </p:nvSpPr>
                <p:spPr>
                  <a:xfrm rot="16665967">
                    <a:off x="3064889" y="1681769"/>
                    <a:ext cx="2283810" cy="489467"/>
                  </a:xfrm>
                  <a:prstGeom prst="doubleWave">
                    <a:avLst>
                      <a:gd name="adj1" fmla="val 12500"/>
                      <a:gd name="adj2" fmla="val -10000"/>
                    </a:avLst>
                  </a:prstGeom>
                  <a:solidFill>
                    <a:srgbClr val="FFFF8F"/>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0" name="Oval 239"/>
                <p:cNvSpPr/>
                <p:nvPr/>
              </p:nvSpPr>
              <p:spPr>
                <a:xfrm rot="19057353" flipH="1">
                  <a:off x="776914" y="2312335"/>
                  <a:ext cx="205419" cy="3283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 name="Group 255"/>
            <p:cNvGrpSpPr/>
            <p:nvPr/>
          </p:nvGrpSpPr>
          <p:grpSpPr>
            <a:xfrm>
              <a:off x="1600200" y="381000"/>
              <a:ext cx="2230537" cy="3505200"/>
              <a:chOff x="0" y="457200"/>
              <a:chExt cx="3514850" cy="5523447"/>
            </a:xfrm>
          </p:grpSpPr>
          <p:grpSp>
            <p:nvGrpSpPr>
              <p:cNvPr id="170" name="Group 173"/>
              <p:cNvGrpSpPr/>
              <p:nvPr/>
            </p:nvGrpSpPr>
            <p:grpSpPr>
              <a:xfrm>
                <a:off x="228600" y="457200"/>
                <a:ext cx="3286250" cy="5523447"/>
                <a:chOff x="6343981" y="2133600"/>
                <a:chExt cx="2625554" cy="4628473"/>
              </a:xfrm>
            </p:grpSpPr>
            <p:sp>
              <p:nvSpPr>
                <p:cNvPr id="181" name="Oval 2"/>
                <p:cNvSpPr/>
                <p:nvPr/>
              </p:nvSpPr>
              <p:spPr>
                <a:xfrm rot="20207568">
                  <a:off x="7654611" y="6159865"/>
                  <a:ext cx="441560" cy="590306"/>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3"/>
                <p:cNvSpPr/>
                <p:nvPr/>
              </p:nvSpPr>
              <p:spPr>
                <a:xfrm rot="2500754">
                  <a:off x="7205785" y="6171767"/>
                  <a:ext cx="441560" cy="590306"/>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4"/>
                <p:cNvSpPr/>
                <p:nvPr/>
              </p:nvSpPr>
              <p:spPr>
                <a:xfrm rot="2500754">
                  <a:off x="6464980" y="4948901"/>
                  <a:ext cx="441560" cy="59030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5"/>
                <p:cNvSpPr/>
                <p:nvPr/>
              </p:nvSpPr>
              <p:spPr>
                <a:xfrm rot="20155908">
                  <a:off x="8457578" y="4936452"/>
                  <a:ext cx="441560" cy="59030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rapezoid 6"/>
                <p:cNvSpPr/>
                <p:nvPr/>
              </p:nvSpPr>
              <p:spPr>
                <a:xfrm>
                  <a:off x="6971263" y="4105257"/>
                  <a:ext cx="1308109" cy="2295543"/>
                </a:xfrm>
                <a:prstGeom prst="trapezoid">
                  <a:avLst>
                    <a:gd name="adj" fmla="val 17846"/>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Flowchart: Delay 7"/>
                <p:cNvSpPr/>
                <p:nvPr/>
              </p:nvSpPr>
              <p:spPr>
                <a:xfrm rot="16200000">
                  <a:off x="6513561" y="2412923"/>
                  <a:ext cx="2282971" cy="1724325"/>
                </a:xfrm>
                <a:prstGeom prst="flowChartDelay">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rapezoid 8"/>
                <p:cNvSpPr/>
                <p:nvPr/>
              </p:nvSpPr>
              <p:spPr>
                <a:xfrm rot="1505404">
                  <a:off x="6532558" y="4097352"/>
                  <a:ext cx="724022" cy="1187088"/>
                </a:xfrm>
                <a:prstGeom prst="trapezoid">
                  <a:avLst>
                    <a:gd name="adj" fmla="val 29076"/>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Trapezoid 9"/>
                <p:cNvSpPr/>
                <p:nvPr/>
              </p:nvSpPr>
              <p:spPr>
                <a:xfrm rot="20172944">
                  <a:off x="7998567" y="3976319"/>
                  <a:ext cx="759754" cy="1297143"/>
                </a:xfrm>
                <a:prstGeom prst="trapezoid">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Cloud 10"/>
                <p:cNvSpPr/>
                <p:nvPr/>
              </p:nvSpPr>
              <p:spPr>
                <a:xfrm rot="4849455" flipH="1">
                  <a:off x="7015648" y="3366024"/>
                  <a:ext cx="2124332" cy="778317"/>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Cloud 11"/>
                <p:cNvSpPr/>
                <p:nvPr/>
              </p:nvSpPr>
              <p:spPr>
                <a:xfrm rot="16750545">
                  <a:off x="6273927" y="3335905"/>
                  <a:ext cx="2063316" cy="778317"/>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Isosceles Triangle 12"/>
                <p:cNvSpPr/>
                <p:nvPr/>
              </p:nvSpPr>
              <p:spPr>
                <a:xfrm rot="10800000">
                  <a:off x="7387479" y="3845828"/>
                  <a:ext cx="535135" cy="415086"/>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3"/>
                <p:cNvSpPr/>
                <p:nvPr/>
              </p:nvSpPr>
              <p:spPr>
                <a:xfrm>
                  <a:off x="7209101" y="2444914"/>
                  <a:ext cx="891892" cy="155657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Cloud 14"/>
                <p:cNvSpPr/>
                <p:nvPr/>
              </p:nvSpPr>
              <p:spPr>
                <a:xfrm>
                  <a:off x="7209101" y="2600571"/>
                  <a:ext cx="832433" cy="363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lowchart: Delay 15"/>
                <p:cNvSpPr/>
                <p:nvPr/>
              </p:nvSpPr>
              <p:spPr>
                <a:xfrm rot="5400000">
                  <a:off x="7532906" y="2002190"/>
                  <a:ext cx="363200" cy="1248649"/>
                </a:xfrm>
                <a:prstGeom prst="flowChartDelay">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5" name="Group 73"/>
                <p:cNvGrpSpPr/>
                <p:nvPr/>
              </p:nvGrpSpPr>
              <p:grpSpPr>
                <a:xfrm>
                  <a:off x="6911803" y="2444914"/>
                  <a:ext cx="1469917" cy="222003"/>
                  <a:chOff x="1600200" y="5029200"/>
                  <a:chExt cx="2971800" cy="609600"/>
                </a:xfrm>
              </p:grpSpPr>
              <p:sp>
                <p:nvSpPr>
                  <p:cNvPr id="228" name="Rounded Rectangle 53"/>
                  <p:cNvSpPr/>
                  <p:nvPr/>
                </p:nvSpPr>
                <p:spPr>
                  <a:xfrm>
                    <a:off x="1600200" y="5029200"/>
                    <a:ext cx="2971800" cy="609600"/>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9" name="Group 64"/>
                  <p:cNvGrpSpPr/>
                  <p:nvPr/>
                </p:nvGrpSpPr>
                <p:grpSpPr>
                  <a:xfrm>
                    <a:off x="1692639" y="5156616"/>
                    <a:ext cx="2743200" cy="381000"/>
                    <a:chOff x="1219200" y="2133600"/>
                    <a:chExt cx="7086600" cy="685800"/>
                  </a:xfrm>
                </p:grpSpPr>
                <p:sp>
                  <p:nvSpPr>
                    <p:cNvPr id="230" name="&quot;No&quot; Symbol 229"/>
                    <p:cNvSpPr/>
                    <p:nvPr/>
                  </p:nvSpPr>
                  <p:spPr>
                    <a:xfrm>
                      <a:off x="1219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1" name="&quot;No&quot; Symbol 230"/>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2" name="&quot;No&quot; Symbol 231"/>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3" name="&quot;No&quot; Symbol 232"/>
                    <p:cNvSpPr/>
                    <p:nvPr/>
                  </p:nvSpPr>
                  <p:spPr>
                    <a:xfrm>
                      <a:off x="40386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4" name="&quot;No&quot; Symbol 16"/>
                    <p:cNvSpPr/>
                    <p:nvPr/>
                  </p:nvSpPr>
                  <p:spPr>
                    <a:xfrm>
                      <a:off x="49530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5" name="&quot;No&quot; Symbol 17"/>
                    <p:cNvSpPr/>
                    <p:nvPr/>
                  </p:nvSpPr>
                  <p:spPr>
                    <a:xfrm>
                      <a:off x="58674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6" name="&quot;No&quot; Symbol 61"/>
                    <p:cNvSpPr/>
                    <p:nvPr/>
                  </p:nvSpPr>
                  <p:spPr>
                    <a:xfrm>
                      <a:off x="6781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96" name="Group 64"/>
                <p:cNvGrpSpPr/>
                <p:nvPr/>
              </p:nvGrpSpPr>
              <p:grpSpPr>
                <a:xfrm>
                  <a:off x="7468516" y="4411444"/>
                  <a:ext cx="396594" cy="139815"/>
                  <a:chOff x="2209800" y="2133600"/>
                  <a:chExt cx="2438400" cy="685800"/>
                </a:xfrm>
              </p:grpSpPr>
              <p:sp>
                <p:nvSpPr>
                  <p:cNvPr id="226" name="&quot;No&quot; Symbol 225"/>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7" name="&quot;No&quot; Symbol 226"/>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197" name="Straight Connector 196"/>
                <p:cNvCxnSpPr>
                  <a:cxnSpLocks/>
                  <a:stCxn id="189" idx="0"/>
                  <a:endCxn id="183" idx="2"/>
                </p:cNvCxnSpPr>
                <p:nvPr/>
              </p:nvCxnSpPr>
              <p:spPr>
                <a:xfrm flipH="1">
                  <a:off x="7625318" y="4260914"/>
                  <a:ext cx="29728" cy="21398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8" name="Group 73"/>
                <p:cNvGrpSpPr/>
                <p:nvPr/>
              </p:nvGrpSpPr>
              <p:grpSpPr>
                <a:xfrm>
                  <a:off x="7268560" y="4779771"/>
                  <a:ext cx="832433" cy="227106"/>
                  <a:chOff x="1600200" y="5029200"/>
                  <a:chExt cx="1981200" cy="609600"/>
                </a:xfrm>
              </p:grpSpPr>
              <p:sp>
                <p:nvSpPr>
                  <p:cNvPr id="220" name="Rounded Rectangle 41"/>
                  <p:cNvSpPr/>
                  <p:nvPr/>
                </p:nvSpPr>
                <p:spPr>
                  <a:xfrm>
                    <a:off x="1600200" y="5029200"/>
                    <a:ext cx="1981200" cy="609600"/>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1" name="Group 64"/>
                  <p:cNvGrpSpPr/>
                  <p:nvPr/>
                </p:nvGrpSpPr>
                <p:grpSpPr>
                  <a:xfrm>
                    <a:off x="1692639" y="5156616"/>
                    <a:ext cx="1681317" cy="381000"/>
                    <a:chOff x="1219200" y="2133600"/>
                    <a:chExt cx="4343400" cy="685800"/>
                  </a:xfrm>
                </p:grpSpPr>
                <p:sp>
                  <p:nvSpPr>
                    <p:cNvPr id="222" name="&quot;No&quot; Symbol 221"/>
                    <p:cNvSpPr/>
                    <p:nvPr/>
                  </p:nvSpPr>
                  <p:spPr>
                    <a:xfrm>
                      <a:off x="1219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3" name="&quot;No&quot; Symbol 222"/>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4" name="&quot;No&quot; Symbol 223"/>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5" name="&quot;No&quot; Symbol 224"/>
                    <p:cNvSpPr/>
                    <p:nvPr/>
                  </p:nvSpPr>
                  <p:spPr>
                    <a:xfrm>
                      <a:off x="40386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99" name="Group 73"/>
                <p:cNvGrpSpPr/>
                <p:nvPr/>
              </p:nvGrpSpPr>
              <p:grpSpPr>
                <a:xfrm>
                  <a:off x="7268560" y="5194857"/>
                  <a:ext cx="832433" cy="199887"/>
                  <a:chOff x="1600200" y="5029200"/>
                  <a:chExt cx="1981200" cy="609600"/>
                </a:xfrm>
              </p:grpSpPr>
              <p:sp>
                <p:nvSpPr>
                  <p:cNvPr id="214" name="Rounded Rectangle 35"/>
                  <p:cNvSpPr/>
                  <p:nvPr/>
                </p:nvSpPr>
                <p:spPr>
                  <a:xfrm>
                    <a:off x="1600200" y="5029200"/>
                    <a:ext cx="1981200" cy="609600"/>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5" name="Group 64"/>
                  <p:cNvGrpSpPr/>
                  <p:nvPr/>
                </p:nvGrpSpPr>
                <p:grpSpPr>
                  <a:xfrm>
                    <a:off x="1692639" y="5156616"/>
                    <a:ext cx="1681317" cy="381000"/>
                    <a:chOff x="1219200" y="2133600"/>
                    <a:chExt cx="4343400" cy="685800"/>
                  </a:xfrm>
                </p:grpSpPr>
                <p:sp>
                  <p:nvSpPr>
                    <p:cNvPr id="216" name="&quot;No&quot; Symbol 215"/>
                    <p:cNvSpPr/>
                    <p:nvPr/>
                  </p:nvSpPr>
                  <p:spPr>
                    <a:xfrm>
                      <a:off x="1219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7" name="&quot;No&quot; Symbol 216"/>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8" name="&quot;No&quot; Symbol 217"/>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9" name="&quot;No&quot; Symbol 218"/>
                    <p:cNvSpPr/>
                    <p:nvPr/>
                  </p:nvSpPr>
                  <p:spPr>
                    <a:xfrm>
                      <a:off x="40386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00" name="Group 73"/>
                <p:cNvGrpSpPr/>
                <p:nvPr/>
              </p:nvGrpSpPr>
              <p:grpSpPr>
                <a:xfrm rot="20185569">
                  <a:off x="8208139" y="4966084"/>
                  <a:ext cx="761396" cy="275114"/>
                  <a:chOff x="1392887" y="5029200"/>
                  <a:chExt cx="2188513" cy="666570"/>
                </a:xfrm>
              </p:grpSpPr>
              <p:sp>
                <p:nvSpPr>
                  <p:cNvPr id="208" name="Rounded Rectangle 207"/>
                  <p:cNvSpPr/>
                  <p:nvPr/>
                </p:nvSpPr>
                <p:spPr>
                  <a:xfrm>
                    <a:off x="1392887" y="5029200"/>
                    <a:ext cx="2188513" cy="666570"/>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9" name="Group 64"/>
                  <p:cNvGrpSpPr/>
                  <p:nvPr/>
                </p:nvGrpSpPr>
                <p:grpSpPr>
                  <a:xfrm>
                    <a:off x="1692639" y="5156616"/>
                    <a:ext cx="1681317" cy="381000"/>
                    <a:chOff x="1219200" y="2133600"/>
                    <a:chExt cx="4343400" cy="685800"/>
                  </a:xfrm>
                </p:grpSpPr>
                <p:sp>
                  <p:nvSpPr>
                    <p:cNvPr id="210" name="&quot;No&quot; Symbol 31"/>
                    <p:cNvSpPr/>
                    <p:nvPr/>
                  </p:nvSpPr>
                  <p:spPr>
                    <a:xfrm>
                      <a:off x="1219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1" name="&quot;No&quot; Symbol 32"/>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2" name="&quot;No&quot; Symbol 33"/>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3" name="&quot;No&quot; Symbol 212"/>
                    <p:cNvSpPr/>
                    <p:nvPr/>
                  </p:nvSpPr>
                  <p:spPr>
                    <a:xfrm>
                      <a:off x="40386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01" name="Group 73"/>
                <p:cNvGrpSpPr/>
                <p:nvPr/>
              </p:nvGrpSpPr>
              <p:grpSpPr>
                <a:xfrm rot="1632826">
                  <a:off x="6343981" y="4944281"/>
                  <a:ext cx="689271" cy="251601"/>
                  <a:chOff x="1600200" y="5029200"/>
                  <a:chExt cx="1981200" cy="609600"/>
                </a:xfrm>
              </p:grpSpPr>
              <p:sp>
                <p:nvSpPr>
                  <p:cNvPr id="202" name="Rounded Rectangle 201"/>
                  <p:cNvSpPr/>
                  <p:nvPr/>
                </p:nvSpPr>
                <p:spPr>
                  <a:xfrm>
                    <a:off x="1600200" y="5029200"/>
                    <a:ext cx="1981200" cy="609600"/>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3" name="Group 64"/>
                  <p:cNvGrpSpPr/>
                  <p:nvPr/>
                </p:nvGrpSpPr>
                <p:grpSpPr>
                  <a:xfrm>
                    <a:off x="1692639" y="5156616"/>
                    <a:ext cx="1681317" cy="381000"/>
                    <a:chOff x="1219200" y="2133600"/>
                    <a:chExt cx="4343400" cy="685800"/>
                  </a:xfrm>
                </p:grpSpPr>
                <p:sp>
                  <p:nvSpPr>
                    <p:cNvPr id="204" name="&quot;No&quot; Symbol 203"/>
                    <p:cNvSpPr/>
                    <p:nvPr/>
                  </p:nvSpPr>
                  <p:spPr>
                    <a:xfrm>
                      <a:off x="1219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5" name="&quot;No&quot; Symbol 204"/>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6" name="&quot;No&quot; Symbol 27"/>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7" name="&quot;No&quot; Symbol 28"/>
                    <p:cNvSpPr/>
                    <p:nvPr/>
                  </p:nvSpPr>
                  <p:spPr>
                    <a:xfrm>
                      <a:off x="40386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71" name="Group 238"/>
              <p:cNvGrpSpPr/>
              <p:nvPr/>
            </p:nvGrpSpPr>
            <p:grpSpPr>
              <a:xfrm>
                <a:off x="0" y="3657600"/>
                <a:ext cx="838200" cy="892657"/>
                <a:chOff x="304800" y="3048000"/>
                <a:chExt cx="838200" cy="892657"/>
              </a:xfrm>
            </p:grpSpPr>
            <p:grpSp>
              <p:nvGrpSpPr>
                <p:cNvPr id="172" name="Group 229"/>
                <p:cNvGrpSpPr/>
                <p:nvPr/>
              </p:nvGrpSpPr>
              <p:grpSpPr>
                <a:xfrm>
                  <a:off x="304800" y="3048000"/>
                  <a:ext cx="838200" cy="892657"/>
                  <a:chOff x="3874062" y="784598"/>
                  <a:chExt cx="2983938" cy="3177802"/>
                </a:xfrm>
              </p:grpSpPr>
              <p:sp>
                <p:nvSpPr>
                  <p:cNvPr id="174" name="Round Same Side Corner Rectangle 173"/>
                  <p:cNvSpPr/>
                  <p:nvPr/>
                </p:nvSpPr>
                <p:spPr>
                  <a:xfrm rot="17626500">
                    <a:off x="3934271" y="2736376"/>
                    <a:ext cx="738807" cy="859226"/>
                  </a:xfrm>
                  <a:prstGeom prst="round2SameRect">
                    <a:avLst>
                      <a:gd name="adj1" fmla="val 50000"/>
                      <a:gd name="adj2" fmla="val 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Block Arc 174"/>
                  <p:cNvSpPr/>
                  <p:nvPr/>
                </p:nvSpPr>
                <p:spPr>
                  <a:xfrm rot="2771005">
                    <a:off x="5588602" y="2343252"/>
                    <a:ext cx="1219200" cy="990600"/>
                  </a:xfrm>
                  <a:prstGeom prst="blockArc">
                    <a:avLst>
                      <a:gd name="adj1" fmla="val 9300456"/>
                      <a:gd name="adj2" fmla="val 0"/>
                      <a:gd name="adj3" fmla="val 2500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6" name="Oval 175"/>
                  <p:cNvSpPr/>
                  <p:nvPr/>
                </p:nvSpPr>
                <p:spPr>
                  <a:xfrm>
                    <a:off x="4267200" y="2590800"/>
                    <a:ext cx="2590800" cy="1371600"/>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4648200" y="2819400"/>
                    <a:ext cx="1151467" cy="6096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rot="18906581">
                    <a:off x="4080013" y="2867266"/>
                    <a:ext cx="222009" cy="209068"/>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rot="17362413">
                    <a:off x="4078001" y="2966237"/>
                    <a:ext cx="756587" cy="400546"/>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Double Wave 179"/>
                  <p:cNvSpPr/>
                  <p:nvPr/>
                </p:nvSpPr>
                <p:spPr>
                  <a:xfrm rot="16665967">
                    <a:off x="3064889" y="1681769"/>
                    <a:ext cx="2283810" cy="489467"/>
                  </a:xfrm>
                  <a:prstGeom prst="doubleWave">
                    <a:avLst>
                      <a:gd name="adj1" fmla="val 12500"/>
                      <a:gd name="adj2" fmla="val -10000"/>
                    </a:avLst>
                  </a:prstGeom>
                  <a:solidFill>
                    <a:srgbClr val="FFFF8F"/>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3" name="Oval 172"/>
                <p:cNvSpPr/>
                <p:nvPr/>
              </p:nvSpPr>
              <p:spPr>
                <a:xfrm rot="19057353" flipH="1">
                  <a:off x="859436" y="3529084"/>
                  <a:ext cx="215301" cy="37258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422"/>
            <p:cNvGrpSpPr/>
            <p:nvPr/>
          </p:nvGrpSpPr>
          <p:grpSpPr>
            <a:xfrm>
              <a:off x="2590800" y="838200"/>
              <a:ext cx="1905000" cy="3258669"/>
              <a:chOff x="609600" y="533400"/>
              <a:chExt cx="3207604" cy="5486887"/>
            </a:xfrm>
          </p:grpSpPr>
          <p:grpSp>
            <p:nvGrpSpPr>
              <p:cNvPr id="94" name="Group 160"/>
              <p:cNvGrpSpPr/>
              <p:nvPr/>
            </p:nvGrpSpPr>
            <p:grpSpPr>
              <a:xfrm>
                <a:off x="878390" y="533400"/>
                <a:ext cx="2938814" cy="5486887"/>
                <a:chOff x="878390" y="533400"/>
                <a:chExt cx="2938814" cy="5486887"/>
              </a:xfrm>
            </p:grpSpPr>
            <p:grpSp>
              <p:nvGrpSpPr>
                <p:cNvPr id="105" name="Group 115"/>
                <p:cNvGrpSpPr/>
                <p:nvPr/>
              </p:nvGrpSpPr>
              <p:grpSpPr>
                <a:xfrm flipH="1">
                  <a:off x="1484343" y="4800853"/>
                  <a:ext cx="973775" cy="1219434"/>
                  <a:chOff x="3281156" y="5182107"/>
                  <a:chExt cx="973775" cy="1219434"/>
                </a:xfrm>
              </p:grpSpPr>
              <p:sp>
                <p:nvSpPr>
                  <p:cNvPr id="168" name="Oval 167"/>
                  <p:cNvSpPr/>
                  <p:nvPr/>
                </p:nvSpPr>
                <p:spPr>
                  <a:xfrm rot="17172481" flipH="1">
                    <a:off x="3409398" y="5556007"/>
                    <a:ext cx="717292" cy="973775"/>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rot="19411276">
                    <a:off x="3369870" y="5182107"/>
                    <a:ext cx="639441" cy="115992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14"/>
                <p:cNvGrpSpPr/>
                <p:nvPr/>
              </p:nvGrpSpPr>
              <p:grpSpPr>
                <a:xfrm>
                  <a:off x="2442681" y="4800854"/>
                  <a:ext cx="951162" cy="1216277"/>
                  <a:chOff x="3281606" y="5182108"/>
                  <a:chExt cx="951162" cy="1216277"/>
                </a:xfrm>
              </p:grpSpPr>
              <p:sp>
                <p:nvSpPr>
                  <p:cNvPr id="166" name="Oval 3"/>
                  <p:cNvSpPr/>
                  <p:nvPr/>
                </p:nvSpPr>
                <p:spPr>
                  <a:xfrm rot="17172481" flipH="1">
                    <a:off x="3398541" y="5564158"/>
                    <a:ext cx="717292" cy="951162"/>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rot="19411276">
                    <a:off x="3330888" y="5182108"/>
                    <a:ext cx="639441" cy="115992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Isosceles Triangle 4"/>
                <p:cNvSpPr/>
                <p:nvPr/>
              </p:nvSpPr>
              <p:spPr>
                <a:xfrm>
                  <a:off x="1245192" y="2327195"/>
                  <a:ext cx="2389395" cy="3282788"/>
                </a:xfrm>
                <a:prstGeom prst="triangle">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Isosceles Triangle 107"/>
                <p:cNvSpPr/>
                <p:nvPr/>
              </p:nvSpPr>
              <p:spPr>
                <a:xfrm rot="10800000">
                  <a:off x="2114063" y="2678922"/>
                  <a:ext cx="543044" cy="703455"/>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19411276">
                  <a:off x="3177763" y="3124453"/>
                  <a:ext cx="639441" cy="115992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2820608">
                  <a:off x="1145129" y="3303559"/>
                  <a:ext cx="541034" cy="107451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Isosceles Triangle 110"/>
                <p:cNvSpPr/>
                <p:nvPr/>
              </p:nvSpPr>
              <p:spPr>
                <a:xfrm rot="2242960">
                  <a:off x="1208041" y="2086898"/>
                  <a:ext cx="1303307" cy="1932008"/>
                </a:xfrm>
                <a:prstGeom prst="triangle">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Isosceles Triangle 111"/>
                <p:cNvSpPr/>
                <p:nvPr/>
              </p:nvSpPr>
              <p:spPr>
                <a:xfrm rot="19284057">
                  <a:off x="2312756" y="2086047"/>
                  <a:ext cx="1303307" cy="1932008"/>
                </a:xfrm>
                <a:prstGeom prst="triangle">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1679626" y="685800"/>
                  <a:ext cx="1411915" cy="222760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Cloud 113"/>
                <p:cNvSpPr/>
                <p:nvPr/>
              </p:nvSpPr>
              <p:spPr>
                <a:xfrm>
                  <a:off x="1679626" y="685800"/>
                  <a:ext cx="1411915" cy="586212"/>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loud 114"/>
                <p:cNvSpPr/>
                <p:nvPr/>
              </p:nvSpPr>
              <p:spPr>
                <a:xfrm rot="5107997">
                  <a:off x="1522956" y="2191186"/>
                  <a:ext cx="3182343" cy="66806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Cloud 13"/>
                <p:cNvSpPr/>
                <p:nvPr/>
              </p:nvSpPr>
              <p:spPr>
                <a:xfrm rot="6038579">
                  <a:off x="127135" y="2176813"/>
                  <a:ext cx="3135351" cy="626179"/>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4"/>
                <p:cNvSpPr/>
                <p:nvPr/>
              </p:nvSpPr>
              <p:spPr>
                <a:xfrm rot="283094">
                  <a:off x="1376269" y="785424"/>
                  <a:ext cx="651653" cy="1993122"/>
                </a:xfrm>
                <a:prstGeom prst="trapezoid">
                  <a:avLst>
                    <a:gd name="adj" fmla="val 23019"/>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apezoid 15"/>
                <p:cNvSpPr/>
                <p:nvPr/>
              </p:nvSpPr>
              <p:spPr>
                <a:xfrm rot="21363997">
                  <a:off x="2810793" y="782002"/>
                  <a:ext cx="651653" cy="1993122"/>
                </a:xfrm>
                <a:prstGeom prst="trapezoid">
                  <a:avLst>
                    <a:gd name="adj" fmla="val 25059"/>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lowchart: Stored Data 16"/>
                <p:cNvSpPr/>
                <p:nvPr/>
              </p:nvSpPr>
              <p:spPr>
                <a:xfrm rot="5400000">
                  <a:off x="2076301" y="-18901"/>
                  <a:ext cx="633140" cy="1737742"/>
                </a:xfrm>
                <a:prstGeom prst="flowChartOnlineStorage">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112"/>
                <p:cNvGrpSpPr/>
                <p:nvPr/>
              </p:nvGrpSpPr>
              <p:grpSpPr>
                <a:xfrm>
                  <a:off x="1981618" y="2845382"/>
                  <a:ext cx="826539" cy="1330628"/>
                  <a:chOff x="8347441" y="1292651"/>
                  <a:chExt cx="1650698" cy="2424910"/>
                </a:xfrm>
              </p:grpSpPr>
              <p:sp>
                <p:nvSpPr>
                  <p:cNvPr id="161" name="Flowchart: Collate 18"/>
                  <p:cNvSpPr/>
                  <p:nvPr/>
                </p:nvSpPr>
                <p:spPr>
                  <a:xfrm rot="770778">
                    <a:off x="9399713" y="1292651"/>
                    <a:ext cx="598426" cy="114350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2" name="Flowchart: Collate 161"/>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Flowchart: Collate 162"/>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4" name="Quad Arrow 163"/>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lowchart: Collate 164"/>
                  <p:cNvSpPr/>
                  <p:nvPr/>
                </p:nvSpPr>
                <p:spPr>
                  <a:xfrm rot="20790787">
                    <a:off x="8347441" y="1319349"/>
                    <a:ext cx="598426" cy="114350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1" name="Group 139"/>
                <p:cNvGrpSpPr/>
                <p:nvPr/>
              </p:nvGrpSpPr>
              <p:grpSpPr>
                <a:xfrm>
                  <a:off x="1524000" y="609599"/>
                  <a:ext cx="1668905" cy="424721"/>
                  <a:chOff x="8207301" y="2136098"/>
                  <a:chExt cx="4701747" cy="988103"/>
                </a:xfrm>
              </p:grpSpPr>
              <p:grpSp>
                <p:nvGrpSpPr>
                  <p:cNvPr id="142" name="Group 118"/>
                  <p:cNvGrpSpPr/>
                  <p:nvPr/>
                </p:nvGrpSpPr>
                <p:grpSpPr>
                  <a:xfrm>
                    <a:off x="8207301" y="2165657"/>
                    <a:ext cx="1131775" cy="958544"/>
                    <a:chOff x="8560254" y="2497413"/>
                    <a:chExt cx="1167491" cy="1220148"/>
                  </a:xfrm>
                </p:grpSpPr>
                <p:sp>
                  <p:nvSpPr>
                    <p:cNvPr id="158" name="Flowchart: Collate 157"/>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Flowchart: Collate 158"/>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0" name="Quad Arrow 159"/>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24"/>
                  <p:cNvGrpSpPr/>
                  <p:nvPr/>
                </p:nvGrpSpPr>
                <p:grpSpPr>
                  <a:xfrm>
                    <a:off x="9386341" y="2136098"/>
                    <a:ext cx="1131775" cy="958544"/>
                    <a:chOff x="8560254" y="2497413"/>
                    <a:chExt cx="1167491" cy="1220148"/>
                  </a:xfrm>
                </p:grpSpPr>
                <p:sp>
                  <p:nvSpPr>
                    <p:cNvPr id="155" name="Flowchart: Collate 154"/>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Flowchart: Collate 155"/>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7" name="Quad Arrow 156"/>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28"/>
                  <p:cNvGrpSpPr/>
                  <p:nvPr/>
                </p:nvGrpSpPr>
                <p:grpSpPr>
                  <a:xfrm>
                    <a:off x="10581807" y="2139846"/>
                    <a:ext cx="1131775" cy="958544"/>
                    <a:chOff x="8560254" y="2497413"/>
                    <a:chExt cx="1167491" cy="1220148"/>
                  </a:xfrm>
                </p:grpSpPr>
                <p:sp>
                  <p:nvSpPr>
                    <p:cNvPr id="152" name="Flowchart: Collate 151"/>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3" name="Flowchart: Collate 152"/>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4" name="Quad Arrow 153"/>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32"/>
                  <p:cNvGrpSpPr/>
                  <p:nvPr/>
                </p:nvGrpSpPr>
                <p:grpSpPr>
                  <a:xfrm>
                    <a:off x="11777273" y="2143594"/>
                    <a:ext cx="1131775" cy="958544"/>
                    <a:chOff x="8560254" y="2497413"/>
                    <a:chExt cx="1167491" cy="1220148"/>
                  </a:xfrm>
                </p:grpSpPr>
                <p:sp>
                  <p:nvSpPr>
                    <p:cNvPr id="149" name="Flowchart: Collate 148"/>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0" name="Flowchart: Collate 149"/>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1" name="Quad Arrow 150"/>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6" name="Diamond 145"/>
                  <p:cNvSpPr/>
                  <p:nvPr/>
                </p:nvSpPr>
                <p:spPr>
                  <a:xfrm>
                    <a:off x="9144000" y="2438400"/>
                    <a:ext cx="42672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Diamond 146"/>
                  <p:cNvSpPr/>
                  <p:nvPr/>
                </p:nvSpPr>
                <p:spPr>
                  <a:xfrm>
                    <a:off x="10347960" y="2423160"/>
                    <a:ext cx="42672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Diamond 147"/>
                  <p:cNvSpPr/>
                  <p:nvPr/>
                </p:nvSpPr>
                <p:spPr>
                  <a:xfrm>
                    <a:off x="11536680" y="2377440"/>
                    <a:ext cx="42672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40"/>
                <p:cNvGrpSpPr/>
                <p:nvPr/>
              </p:nvGrpSpPr>
              <p:grpSpPr>
                <a:xfrm>
                  <a:off x="1405328" y="5106650"/>
                  <a:ext cx="2057400" cy="439712"/>
                  <a:chOff x="8207301" y="2136098"/>
                  <a:chExt cx="4701747" cy="988103"/>
                </a:xfrm>
              </p:grpSpPr>
              <p:grpSp>
                <p:nvGrpSpPr>
                  <p:cNvPr id="123" name="Group 118"/>
                  <p:cNvGrpSpPr/>
                  <p:nvPr/>
                </p:nvGrpSpPr>
                <p:grpSpPr>
                  <a:xfrm>
                    <a:off x="8207301" y="2165657"/>
                    <a:ext cx="1131775" cy="958544"/>
                    <a:chOff x="8560254" y="2497413"/>
                    <a:chExt cx="1167491" cy="1220148"/>
                  </a:xfrm>
                </p:grpSpPr>
                <p:sp>
                  <p:nvSpPr>
                    <p:cNvPr id="139" name="Flowchart: Collate 138"/>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0" name="Flowchart: Collate 139"/>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1" name="Quad Arrow 140"/>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4"/>
                  <p:cNvGrpSpPr/>
                  <p:nvPr/>
                </p:nvGrpSpPr>
                <p:grpSpPr>
                  <a:xfrm>
                    <a:off x="9386341" y="2136098"/>
                    <a:ext cx="1131775" cy="958544"/>
                    <a:chOff x="8560254" y="2497413"/>
                    <a:chExt cx="1167491" cy="1220148"/>
                  </a:xfrm>
                </p:grpSpPr>
                <p:sp>
                  <p:nvSpPr>
                    <p:cNvPr id="136" name="Flowchart: Collate 135"/>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Flowchart: Collate 136"/>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8" name="Quad Arrow 137"/>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8"/>
                  <p:cNvGrpSpPr/>
                  <p:nvPr/>
                </p:nvGrpSpPr>
                <p:grpSpPr>
                  <a:xfrm>
                    <a:off x="10581807" y="2139846"/>
                    <a:ext cx="1131775" cy="958544"/>
                    <a:chOff x="8560254" y="2497413"/>
                    <a:chExt cx="1167491" cy="1220148"/>
                  </a:xfrm>
                </p:grpSpPr>
                <p:sp>
                  <p:nvSpPr>
                    <p:cNvPr id="133" name="Flowchart: Collate 132"/>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4" name="Flowchart: Collate 133"/>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5" name="Quad Arrow 134"/>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32"/>
                  <p:cNvGrpSpPr/>
                  <p:nvPr/>
                </p:nvGrpSpPr>
                <p:grpSpPr>
                  <a:xfrm>
                    <a:off x="11777273" y="2143594"/>
                    <a:ext cx="1131775" cy="958544"/>
                    <a:chOff x="8560254" y="2497413"/>
                    <a:chExt cx="1167491" cy="1220148"/>
                  </a:xfrm>
                </p:grpSpPr>
                <p:sp>
                  <p:nvSpPr>
                    <p:cNvPr id="130" name="Flowchart: Collate 129"/>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1" name="Flowchart: Collate 130"/>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2" name="Quad Arrow 131"/>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 name="Diamond 126"/>
                  <p:cNvSpPr/>
                  <p:nvPr/>
                </p:nvSpPr>
                <p:spPr>
                  <a:xfrm>
                    <a:off x="9144000" y="2438400"/>
                    <a:ext cx="42672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p:cNvSpPr/>
                  <p:nvPr/>
                </p:nvSpPr>
                <p:spPr>
                  <a:xfrm>
                    <a:off x="10347960" y="2423160"/>
                    <a:ext cx="42672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iamond 128"/>
                  <p:cNvSpPr/>
                  <p:nvPr/>
                </p:nvSpPr>
                <p:spPr>
                  <a:xfrm>
                    <a:off x="11536680" y="2377440"/>
                    <a:ext cx="42672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5" name="Group 185"/>
              <p:cNvGrpSpPr/>
              <p:nvPr/>
            </p:nvGrpSpPr>
            <p:grpSpPr>
              <a:xfrm>
                <a:off x="609600" y="3429000"/>
                <a:ext cx="838200" cy="892657"/>
                <a:chOff x="228600" y="1752600"/>
                <a:chExt cx="838200" cy="892657"/>
              </a:xfrm>
            </p:grpSpPr>
            <p:grpSp>
              <p:nvGrpSpPr>
                <p:cNvPr id="96" name="Group 36"/>
                <p:cNvGrpSpPr/>
                <p:nvPr/>
              </p:nvGrpSpPr>
              <p:grpSpPr>
                <a:xfrm>
                  <a:off x="228600" y="1752600"/>
                  <a:ext cx="838200" cy="892657"/>
                  <a:chOff x="3874062" y="784598"/>
                  <a:chExt cx="2983938" cy="3177802"/>
                </a:xfrm>
              </p:grpSpPr>
              <p:sp>
                <p:nvSpPr>
                  <p:cNvPr id="98" name="Round Same Side Corner Rectangle 97"/>
                  <p:cNvSpPr/>
                  <p:nvPr/>
                </p:nvSpPr>
                <p:spPr>
                  <a:xfrm rot="17626500">
                    <a:off x="3934271" y="2736376"/>
                    <a:ext cx="738807" cy="859226"/>
                  </a:xfrm>
                  <a:prstGeom prst="round2SameRect">
                    <a:avLst>
                      <a:gd name="adj1" fmla="val 50000"/>
                      <a:gd name="adj2" fmla="val 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Block Arc 98"/>
                  <p:cNvSpPr/>
                  <p:nvPr/>
                </p:nvSpPr>
                <p:spPr>
                  <a:xfrm rot="2771005">
                    <a:off x="5588602" y="2343252"/>
                    <a:ext cx="1219200" cy="990600"/>
                  </a:xfrm>
                  <a:prstGeom prst="blockArc">
                    <a:avLst>
                      <a:gd name="adj1" fmla="val 9300456"/>
                      <a:gd name="adj2" fmla="val 0"/>
                      <a:gd name="adj3" fmla="val 2500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Oval 99"/>
                  <p:cNvSpPr/>
                  <p:nvPr/>
                </p:nvSpPr>
                <p:spPr>
                  <a:xfrm>
                    <a:off x="4267200" y="2590800"/>
                    <a:ext cx="2590800" cy="1371600"/>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4648200" y="2819400"/>
                    <a:ext cx="1151467" cy="6096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18906581">
                    <a:off x="4080013" y="2867266"/>
                    <a:ext cx="222009" cy="209068"/>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17362413">
                    <a:off x="4078001" y="2966237"/>
                    <a:ext cx="756587" cy="400546"/>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ouble Wave 103"/>
                  <p:cNvSpPr/>
                  <p:nvPr/>
                </p:nvSpPr>
                <p:spPr>
                  <a:xfrm rot="16665967">
                    <a:off x="3064889" y="1681769"/>
                    <a:ext cx="2283810" cy="489467"/>
                  </a:xfrm>
                  <a:prstGeom prst="doubleWave">
                    <a:avLst>
                      <a:gd name="adj1" fmla="val 12500"/>
                      <a:gd name="adj2" fmla="val -10000"/>
                    </a:avLst>
                  </a:prstGeom>
                  <a:solidFill>
                    <a:srgbClr val="FFFF8F"/>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Oval 96"/>
                <p:cNvSpPr/>
                <p:nvPr/>
              </p:nvSpPr>
              <p:spPr>
                <a:xfrm rot="19057353" flipH="1">
                  <a:off x="776914" y="2312335"/>
                  <a:ext cx="205419" cy="3283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602"/>
            <p:cNvGrpSpPr/>
            <p:nvPr/>
          </p:nvGrpSpPr>
          <p:grpSpPr>
            <a:xfrm>
              <a:off x="3505200" y="1066800"/>
              <a:ext cx="1752600" cy="3729519"/>
              <a:chOff x="381000" y="420466"/>
              <a:chExt cx="3540113" cy="5425343"/>
            </a:xfrm>
          </p:grpSpPr>
          <p:grpSp>
            <p:nvGrpSpPr>
              <p:cNvPr id="13" name="Group 181"/>
              <p:cNvGrpSpPr/>
              <p:nvPr/>
            </p:nvGrpSpPr>
            <p:grpSpPr>
              <a:xfrm>
                <a:off x="560446" y="420466"/>
                <a:ext cx="3360667" cy="5425343"/>
                <a:chOff x="560446" y="420466"/>
                <a:chExt cx="3360667" cy="5425343"/>
              </a:xfrm>
            </p:grpSpPr>
            <p:grpSp>
              <p:nvGrpSpPr>
                <p:cNvPr id="24" name="Group 173"/>
                <p:cNvGrpSpPr/>
                <p:nvPr/>
              </p:nvGrpSpPr>
              <p:grpSpPr>
                <a:xfrm>
                  <a:off x="2133600" y="5105400"/>
                  <a:ext cx="783670" cy="664209"/>
                  <a:chOff x="3864530" y="5516614"/>
                  <a:chExt cx="1031368" cy="874149"/>
                </a:xfrm>
              </p:grpSpPr>
              <p:sp>
                <p:nvSpPr>
                  <p:cNvPr id="91" name="Oval 90"/>
                  <p:cNvSpPr/>
                  <p:nvPr/>
                </p:nvSpPr>
                <p:spPr>
                  <a:xfrm rot="2101605">
                    <a:off x="3864530" y="5516614"/>
                    <a:ext cx="1030210" cy="874149"/>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oon 92"/>
                  <p:cNvSpPr/>
                  <p:nvPr/>
                </p:nvSpPr>
                <p:spPr>
                  <a:xfrm rot="4319138">
                    <a:off x="4314905" y="5563212"/>
                    <a:ext cx="281239" cy="880746"/>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177"/>
                <p:cNvGrpSpPr/>
                <p:nvPr/>
              </p:nvGrpSpPr>
              <p:grpSpPr>
                <a:xfrm flipH="1">
                  <a:off x="1447800" y="5181600"/>
                  <a:ext cx="783670" cy="664209"/>
                  <a:chOff x="3864530" y="5516614"/>
                  <a:chExt cx="1031368" cy="874149"/>
                </a:xfrm>
              </p:grpSpPr>
              <p:sp>
                <p:nvSpPr>
                  <p:cNvPr id="88" name="Oval 87"/>
                  <p:cNvSpPr/>
                  <p:nvPr/>
                </p:nvSpPr>
                <p:spPr>
                  <a:xfrm rot="2101605">
                    <a:off x="3864530" y="5516614"/>
                    <a:ext cx="1030210" cy="874149"/>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89"/>
                  <p:cNvSpPr/>
                  <p:nvPr/>
                </p:nvSpPr>
                <p:spPr>
                  <a:xfrm rot="4319138">
                    <a:off x="4314905" y="5563212"/>
                    <a:ext cx="281239" cy="880746"/>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65"/>
                <p:cNvGrpSpPr/>
                <p:nvPr/>
              </p:nvGrpSpPr>
              <p:grpSpPr>
                <a:xfrm>
                  <a:off x="560446" y="420466"/>
                  <a:ext cx="3360667" cy="4965982"/>
                  <a:chOff x="560446" y="420466"/>
                  <a:chExt cx="3360667" cy="4965982"/>
                </a:xfrm>
              </p:grpSpPr>
              <p:sp>
                <p:nvSpPr>
                  <p:cNvPr id="27" name="Rounded Rectangle 26"/>
                  <p:cNvSpPr/>
                  <p:nvPr/>
                </p:nvSpPr>
                <p:spPr>
                  <a:xfrm>
                    <a:off x="838200" y="1371600"/>
                    <a:ext cx="2667000" cy="2362200"/>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
                  <p:cNvSpPr/>
                  <p:nvPr/>
                </p:nvSpPr>
                <p:spPr>
                  <a:xfrm rot="3435232" flipH="1">
                    <a:off x="2829629" y="3776238"/>
                    <a:ext cx="702478" cy="77014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3"/>
                  <p:cNvSpPr/>
                  <p:nvPr/>
                </p:nvSpPr>
                <p:spPr>
                  <a:xfrm rot="18164768">
                    <a:off x="924630" y="3776238"/>
                    <a:ext cx="702478" cy="77014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a:off x="1380126" y="2998024"/>
                    <a:ext cx="1648336" cy="2388424"/>
                  </a:xfrm>
                  <a:prstGeom prst="trapezoid">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rot="20676161" flipH="1">
                    <a:off x="2449995" y="2425936"/>
                    <a:ext cx="917342" cy="1778506"/>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996339">
                    <a:off x="1023509" y="2480168"/>
                    <a:ext cx="976135" cy="1720839"/>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a:off x="1380126" y="2717033"/>
                    <a:ext cx="1648336" cy="2388424"/>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792210" y="2155051"/>
                    <a:ext cx="824168" cy="84297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13"/>
                  <p:cNvSpPr/>
                  <p:nvPr/>
                </p:nvSpPr>
                <p:spPr>
                  <a:xfrm>
                    <a:off x="1174084" y="890591"/>
                    <a:ext cx="2060420" cy="196693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 Diagonal Corner Rectangle 35"/>
                  <p:cNvSpPr/>
                  <p:nvPr/>
                </p:nvSpPr>
                <p:spPr>
                  <a:xfrm rot="2884430">
                    <a:off x="1952439" y="909506"/>
                    <a:ext cx="1425463" cy="771072"/>
                  </a:xfrm>
                  <a:prstGeom prst="round2DiagRect">
                    <a:avLst>
                      <a:gd name="adj1" fmla="val 50000"/>
                      <a:gd name="adj2" fmla="val 13374"/>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 Diagonal Corner Rectangle 36"/>
                  <p:cNvSpPr/>
                  <p:nvPr/>
                </p:nvSpPr>
                <p:spPr>
                  <a:xfrm>
                    <a:off x="1066800" y="762000"/>
                    <a:ext cx="1447800" cy="990600"/>
                  </a:xfrm>
                  <a:prstGeom prst="round2DiagRect">
                    <a:avLst>
                      <a:gd name="adj1" fmla="val 50000"/>
                      <a:gd name="adj2" fmla="val 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rot="996339">
                    <a:off x="560446" y="1055798"/>
                    <a:ext cx="807082" cy="2403854"/>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rot="20603661" flipH="1">
                    <a:off x="3114031" y="1136672"/>
                    <a:ext cx="807082" cy="2179705"/>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hord 39"/>
                  <p:cNvSpPr/>
                  <p:nvPr/>
                </p:nvSpPr>
                <p:spPr>
                  <a:xfrm rot="11111887">
                    <a:off x="906039" y="420466"/>
                    <a:ext cx="2626723" cy="1616787"/>
                  </a:xfrm>
                  <a:prstGeom prst="chord">
                    <a:avLst>
                      <a:gd name="adj1" fmla="val 243305"/>
                      <a:gd name="adj2" fmla="val 9993495"/>
                    </a:avLst>
                  </a:prstGeom>
                  <a:solidFill>
                    <a:schemeClr val="bg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ross 40"/>
                  <p:cNvSpPr/>
                  <p:nvPr/>
                </p:nvSpPr>
                <p:spPr>
                  <a:xfrm>
                    <a:off x="838200" y="914400"/>
                    <a:ext cx="2667000" cy="533400"/>
                  </a:xfrm>
                  <a:prstGeom prst="plus">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119"/>
                  <p:cNvGrpSpPr/>
                  <p:nvPr/>
                </p:nvGrpSpPr>
                <p:grpSpPr>
                  <a:xfrm>
                    <a:off x="1219200" y="914400"/>
                    <a:ext cx="1983698" cy="644577"/>
                    <a:chOff x="3352800" y="5486400"/>
                    <a:chExt cx="3429000" cy="838200"/>
                  </a:xfrm>
                </p:grpSpPr>
                <p:grpSp>
                  <p:nvGrpSpPr>
                    <p:cNvPr id="76" name="Group 109"/>
                    <p:cNvGrpSpPr/>
                    <p:nvPr/>
                  </p:nvGrpSpPr>
                  <p:grpSpPr>
                    <a:xfrm>
                      <a:off x="3352800" y="5486400"/>
                      <a:ext cx="914400" cy="838200"/>
                      <a:chOff x="3352800" y="5486400"/>
                      <a:chExt cx="914400" cy="838200"/>
                    </a:xfrm>
                  </p:grpSpPr>
                  <p:sp>
                    <p:nvSpPr>
                      <p:cNvPr id="86" name="Quad Arrow 85"/>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110"/>
                    <p:cNvGrpSpPr/>
                    <p:nvPr/>
                  </p:nvGrpSpPr>
                  <p:grpSpPr>
                    <a:xfrm>
                      <a:off x="4191000" y="5486400"/>
                      <a:ext cx="914400" cy="838200"/>
                      <a:chOff x="3352800" y="5486400"/>
                      <a:chExt cx="914400" cy="838200"/>
                    </a:xfrm>
                  </p:grpSpPr>
                  <p:sp>
                    <p:nvSpPr>
                      <p:cNvPr id="84" name="Quad Arrow 83"/>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113"/>
                    <p:cNvGrpSpPr/>
                    <p:nvPr/>
                  </p:nvGrpSpPr>
                  <p:grpSpPr>
                    <a:xfrm>
                      <a:off x="5029200" y="5486400"/>
                      <a:ext cx="914400" cy="838200"/>
                      <a:chOff x="3352800" y="5486400"/>
                      <a:chExt cx="914400" cy="838200"/>
                    </a:xfrm>
                  </p:grpSpPr>
                  <p:sp>
                    <p:nvSpPr>
                      <p:cNvPr id="82" name="Quad Arrow 81"/>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116"/>
                    <p:cNvGrpSpPr/>
                    <p:nvPr/>
                  </p:nvGrpSpPr>
                  <p:grpSpPr>
                    <a:xfrm>
                      <a:off x="5867400" y="5486400"/>
                      <a:ext cx="914400" cy="838200"/>
                      <a:chOff x="3352800" y="5486400"/>
                      <a:chExt cx="914400" cy="838200"/>
                    </a:xfrm>
                  </p:grpSpPr>
                  <p:sp>
                    <p:nvSpPr>
                      <p:cNvPr id="80" name="Quad Arrow 79"/>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134"/>
                  <p:cNvGrpSpPr/>
                  <p:nvPr/>
                </p:nvGrpSpPr>
                <p:grpSpPr>
                  <a:xfrm rot="17163614">
                    <a:off x="297833" y="3730952"/>
                    <a:ext cx="2514600" cy="609600"/>
                    <a:chOff x="3124200" y="5715000"/>
                    <a:chExt cx="2514600" cy="609600"/>
                  </a:xfrm>
                </p:grpSpPr>
                <p:sp>
                  <p:nvSpPr>
                    <p:cNvPr id="62" name="Rounded Rectangle 61"/>
                    <p:cNvSpPr/>
                    <p:nvPr/>
                  </p:nvSpPr>
                  <p:spPr>
                    <a:xfrm>
                      <a:off x="3124200" y="5715000"/>
                      <a:ext cx="2514600" cy="609600"/>
                    </a:xfrm>
                    <a:prstGeom prst="round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120"/>
                    <p:cNvGrpSpPr/>
                    <p:nvPr/>
                  </p:nvGrpSpPr>
                  <p:grpSpPr>
                    <a:xfrm>
                      <a:off x="3200400" y="5715000"/>
                      <a:ext cx="2362200" cy="609599"/>
                      <a:chOff x="3352800" y="5486400"/>
                      <a:chExt cx="3429000" cy="838200"/>
                    </a:xfrm>
                  </p:grpSpPr>
                  <p:grpSp>
                    <p:nvGrpSpPr>
                      <p:cNvPr id="64" name="Group 109"/>
                      <p:cNvGrpSpPr/>
                      <p:nvPr/>
                    </p:nvGrpSpPr>
                    <p:grpSpPr>
                      <a:xfrm>
                        <a:off x="3352800" y="5486400"/>
                        <a:ext cx="914400" cy="838200"/>
                        <a:chOff x="3352800" y="5486400"/>
                        <a:chExt cx="914400" cy="838200"/>
                      </a:xfrm>
                    </p:grpSpPr>
                    <p:sp>
                      <p:nvSpPr>
                        <p:cNvPr id="74" name="Quad Arrow 73"/>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110"/>
                      <p:cNvGrpSpPr/>
                      <p:nvPr/>
                    </p:nvGrpSpPr>
                    <p:grpSpPr>
                      <a:xfrm>
                        <a:off x="4191000" y="5486400"/>
                        <a:ext cx="914400" cy="838200"/>
                        <a:chOff x="3352800" y="5486400"/>
                        <a:chExt cx="914400" cy="838200"/>
                      </a:xfrm>
                    </p:grpSpPr>
                    <p:sp>
                      <p:nvSpPr>
                        <p:cNvPr id="72" name="Quad Arrow 71"/>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113"/>
                      <p:cNvGrpSpPr/>
                      <p:nvPr/>
                    </p:nvGrpSpPr>
                    <p:grpSpPr>
                      <a:xfrm>
                        <a:off x="5029200" y="5486400"/>
                        <a:ext cx="914400" cy="838200"/>
                        <a:chOff x="3352800" y="5486400"/>
                        <a:chExt cx="914400" cy="838200"/>
                      </a:xfrm>
                    </p:grpSpPr>
                    <p:sp>
                      <p:nvSpPr>
                        <p:cNvPr id="70" name="Quad Arrow 69"/>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116"/>
                      <p:cNvGrpSpPr/>
                      <p:nvPr/>
                    </p:nvGrpSpPr>
                    <p:grpSpPr>
                      <a:xfrm>
                        <a:off x="5867400" y="5486400"/>
                        <a:ext cx="914400" cy="838200"/>
                        <a:chOff x="3352800" y="5486400"/>
                        <a:chExt cx="914400" cy="838200"/>
                      </a:xfrm>
                    </p:grpSpPr>
                    <p:sp>
                      <p:nvSpPr>
                        <p:cNvPr id="68" name="Quad Arrow 67"/>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4" name="Group 135"/>
                  <p:cNvGrpSpPr/>
                  <p:nvPr/>
                </p:nvGrpSpPr>
                <p:grpSpPr>
                  <a:xfrm rot="4436386" flipH="1">
                    <a:off x="1593233" y="3730952"/>
                    <a:ext cx="2514600" cy="609600"/>
                    <a:chOff x="3124200" y="5715000"/>
                    <a:chExt cx="2514600" cy="609600"/>
                  </a:xfrm>
                </p:grpSpPr>
                <p:sp>
                  <p:nvSpPr>
                    <p:cNvPr id="48" name="Rounded Rectangle 47"/>
                    <p:cNvSpPr/>
                    <p:nvPr/>
                  </p:nvSpPr>
                  <p:spPr>
                    <a:xfrm>
                      <a:off x="3124200" y="5715000"/>
                      <a:ext cx="2514600" cy="609600"/>
                    </a:xfrm>
                    <a:prstGeom prst="round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120"/>
                    <p:cNvGrpSpPr/>
                    <p:nvPr/>
                  </p:nvGrpSpPr>
                  <p:grpSpPr>
                    <a:xfrm>
                      <a:off x="3200400" y="5715000"/>
                      <a:ext cx="2362200" cy="609599"/>
                      <a:chOff x="3352800" y="5486400"/>
                      <a:chExt cx="3429000" cy="838200"/>
                    </a:xfrm>
                  </p:grpSpPr>
                  <p:grpSp>
                    <p:nvGrpSpPr>
                      <p:cNvPr id="50" name="Group 109"/>
                      <p:cNvGrpSpPr/>
                      <p:nvPr/>
                    </p:nvGrpSpPr>
                    <p:grpSpPr>
                      <a:xfrm>
                        <a:off x="3352800" y="5486400"/>
                        <a:ext cx="914400" cy="838200"/>
                        <a:chOff x="3352800" y="5486400"/>
                        <a:chExt cx="914400" cy="838200"/>
                      </a:xfrm>
                    </p:grpSpPr>
                    <p:sp>
                      <p:nvSpPr>
                        <p:cNvPr id="60" name="Quad Arrow 59"/>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110"/>
                      <p:cNvGrpSpPr/>
                      <p:nvPr/>
                    </p:nvGrpSpPr>
                    <p:grpSpPr>
                      <a:xfrm>
                        <a:off x="4191000" y="5486400"/>
                        <a:ext cx="914400" cy="838200"/>
                        <a:chOff x="3352800" y="5486400"/>
                        <a:chExt cx="914400" cy="838200"/>
                      </a:xfrm>
                    </p:grpSpPr>
                    <p:sp>
                      <p:nvSpPr>
                        <p:cNvPr id="58" name="Quad Arrow 57"/>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113"/>
                      <p:cNvGrpSpPr/>
                      <p:nvPr/>
                    </p:nvGrpSpPr>
                    <p:grpSpPr>
                      <a:xfrm>
                        <a:off x="5029200" y="5486400"/>
                        <a:ext cx="914400" cy="838200"/>
                        <a:chOff x="3352800" y="5486400"/>
                        <a:chExt cx="914400" cy="838200"/>
                      </a:xfrm>
                    </p:grpSpPr>
                    <p:sp>
                      <p:nvSpPr>
                        <p:cNvPr id="56" name="Quad Arrow 55"/>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116"/>
                      <p:cNvGrpSpPr/>
                      <p:nvPr/>
                    </p:nvGrpSpPr>
                    <p:grpSpPr>
                      <a:xfrm>
                        <a:off x="5867400" y="5486400"/>
                        <a:ext cx="914400" cy="838200"/>
                        <a:chOff x="3352800" y="5486400"/>
                        <a:chExt cx="914400" cy="838200"/>
                      </a:xfrm>
                    </p:grpSpPr>
                    <p:sp>
                      <p:nvSpPr>
                        <p:cNvPr id="54" name="Quad Arrow 53"/>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5" name="Group 116"/>
                  <p:cNvGrpSpPr/>
                  <p:nvPr/>
                </p:nvGrpSpPr>
                <p:grpSpPr>
                  <a:xfrm rot="16200000">
                    <a:off x="1877856" y="3532344"/>
                    <a:ext cx="685800" cy="631512"/>
                    <a:chOff x="3352800" y="5486400"/>
                    <a:chExt cx="914400" cy="838200"/>
                  </a:xfrm>
                </p:grpSpPr>
                <p:sp>
                  <p:nvSpPr>
                    <p:cNvPr id="46" name="Quad Arrow 45"/>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 name="Group 266"/>
              <p:cNvGrpSpPr/>
              <p:nvPr/>
            </p:nvGrpSpPr>
            <p:grpSpPr>
              <a:xfrm>
                <a:off x="381000" y="3581400"/>
                <a:ext cx="838200" cy="892657"/>
                <a:chOff x="228600" y="1752600"/>
                <a:chExt cx="838200" cy="892657"/>
              </a:xfrm>
            </p:grpSpPr>
            <p:grpSp>
              <p:nvGrpSpPr>
                <p:cNvPr id="15" name="Group 36"/>
                <p:cNvGrpSpPr/>
                <p:nvPr/>
              </p:nvGrpSpPr>
              <p:grpSpPr>
                <a:xfrm>
                  <a:off x="228600" y="1752600"/>
                  <a:ext cx="838200" cy="892657"/>
                  <a:chOff x="3874062" y="784598"/>
                  <a:chExt cx="2983938" cy="3177802"/>
                </a:xfrm>
              </p:grpSpPr>
              <p:sp>
                <p:nvSpPr>
                  <p:cNvPr id="17" name="Round Same Side Corner Rectangle 16"/>
                  <p:cNvSpPr/>
                  <p:nvPr/>
                </p:nvSpPr>
                <p:spPr>
                  <a:xfrm rot="17626500">
                    <a:off x="3934271" y="2736376"/>
                    <a:ext cx="738807" cy="859226"/>
                  </a:xfrm>
                  <a:prstGeom prst="round2SameRect">
                    <a:avLst>
                      <a:gd name="adj1" fmla="val 50000"/>
                      <a:gd name="adj2" fmla="val 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Block Arc 17"/>
                  <p:cNvSpPr/>
                  <p:nvPr/>
                </p:nvSpPr>
                <p:spPr>
                  <a:xfrm rot="2771005">
                    <a:off x="5588602" y="2343252"/>
                    <a:ext cx="1219200" cy="990600"/>
                  </a:xfrm>
                  <a:prstGeom prst="blockArc">
                    <a:avLst>
                      <a:gd name="adj1" fmla="val 9300456"/>
                      <a:gd name="adj2" fmla="val 0"/>
                      <a:gd name="adj3" fmla="val 2500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Oval 18"/>
                  <p:cNvSpPr/>
                  <p:nvPr/>
                </p:nvSpPr>
                <p:spPr>
                  <a:xfrm>
                    <a:off x="4267200" y="2590800"/>
                    <a:ext cx="2590800" cy="1371600"/>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648200" y="2819400"/>
                    <a:ext cx="1151467" cy="6096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8906581">
                    <a:off x="4080013" y="2867266"/>
                    <a:ext cx="222009" cy="209068"/>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62413">
                    <a:off x="4078001" y="2966237"/>
                    <a:ext cx="756587" cy="400546"/>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uble Wave 22"/>
                  <p:cNvSpPr/>
                  <p:nvPr/>
                </p:nvSpPr>
                <p:spPr>
                  <a:xfrm rot="16665967">
                    <a:off x="3064889" y="1681769"/>
                    <a:ext cx="2283810" cy="489467"/>
                  </a:xfrm>
                  <a:prstGeom prst="doubleWave">
                    <a:avLst>
                      <a:gd name="adj1" fmla="val 12500"/>
                      <a:gd name="adj2" fmla="val -10000"/>
                    </a:avLst>
                  </a:prstGeom>
                  <a:solidFill>
                    <a:srgbClr val="FFFF8F"/>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p:cNvSpPr/>
                <p:nvPr/>
              </p:nvSpPr>
              <p:spPr>
                <a:xfrm rot="19057353" flipH="1">
                  <a:off x="776914" y="2312335"/>
                  <a:ext cx="205419" cy="3283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23" name="Group 321"/>
          <p:cNvGrpSpPr/>
          <p:nvPr/>
        </p:nvGrpSpPr>
        <p:grpSpPr>
          <a:xfrm>
            <a:off x="6782825" y="1976155"/>
            <a:ext cx="5043415" cy="4496907"/>
            <a:chOff x="4419600" y="228600"/>
            <a:chExt cx="4968393" cy="4876800"/>
          </a:xfrm>
        </p:grpSpPr>
        <p:grpSp>
          <p:nvGrpSpPr>
            <p:cNvPr id="324" name="Group 74"/>
            <p:cNvGrpSpPr/>
            <p:nvPr/>
          </p:nvGrpSpPr>
          <p:grpSpPr>
            <a:xfrm>
              <a:off x="7696200" y="228600"/>
              <a:ext cx="1691793" cy="3048000"/>
              <a:chOff x="4724400" y="533400"/>
              <a:chExt cx="3124200" cy="5206585"/>
            </a:xfrm>
          </p:grpSpPr>
          <p:grpSp>
            <p:nvGrpSpPr>
              <p:cNvPr id="674" name="Group 98"/>
              <p:cNvGrpSpPr/>
              <p:nvPr/>
            </p:nvGrpSpPr>
            <p:grpSpPr>
              <a:xfrm>
                <a:off x="4724400" y="533400"/>
                <a:ext cx="2743199" cy="5206585"/>
                <a:chOff x="4724400" y="533400"/>
                <a:chExt cx="2743199" cy="5206585"/>
              </a:xfrm>
            </p:grpSpPr>
            <p:grpSp>
              <p:nvGrpSpPr>
                <p:cNvPr id="685" name="Group 91"/>
                <p:cNvGrpSpPr/>
                <p:nvPr/>
              </p:nvGrpSpPr>
              <p:grpSpPr>
                <a:xfrm>
                  <a:off x="4724400" y="533400"/>
                  <a:ext cx="2743199" cy="5206585"/>
                  <a:chOff x="4724400" y="533400"/>
                  <a:chExt cx="2743199" cy="5206585"/>
                </a:xfrm>
              </p:grpSpPr>
              <p:sp>
                <p:nvSpPr>
                  <p:cNvPr id="695" name="Oval 694"/>
                  <p:cNvSpPr/>
                  <p:nvPr/>
                </p:nvSpPr>
                <p:spPr>
                  <a:xfrm rot="2542647">
                    <a:off x="4724400" y="3142747"/>
                    <a:ext cx="457445" cy="79161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Oval 695"/>
                  <p:cNvSpPr/>
                  <p:nvPr/>
                </p:nvSpPr>
                <p:spPr>
                  <a:xfrm rot="19057353" flipH="1">
                    <a:off x="6958241" y="3142746"/>
                    <a:ext cx="457445" cy="79161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Oval 696"/>
                  <p:cNvSpPr/>
                  <p:nvPr/>
                </p:nvSpPr>
                <p:spPr>
                  <a:xfrm rot="2500661">
                    <a:off x="5460244" y="4796144"/>
                    <a:ext cx="591311" cy="943841"/>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697"/>
                  <p:cNvSpPr/>
                  <p:nvPr/>
                </p:nvSpPr>
                <p:spPr>
                  <a:xfrm rot="19779230">
                    <a:off x="6228316" y="4795453"/>
                    <a:ext cx="591311" cy="943841"/>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Oval 100"/>
                  <p:cNvSpPr/>
                  <p:nvPr/>
                </p:nvSpPr>
                <p:spPr>
                  <a:xfrm rot="19779230">
                    <a:off x="6106742" y="4511019"/>
                    <a:ext cx="591311" cy="98552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Oval 101"/>
                  <p:cNvSpPr/>
                  <p:nvPr/>
                </p:nvSpPr>
                <p:spPr>
                  <a:xfrm rot="2542647">
                    <a:off x="5556318" y="4573645"/>
                    <a:ext cx="591311" cy="98552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Rounded Rectangle 102"/>
                  <p:cNvSpPr/>
                  <p:nvPr/>
                </p:nvSpPr>
                <p:spPr>
                  <a:xfrm rot="2292215" flipH="1">
                    <a:off x="5101587" y="2382780"/>
                    <a:ext cx="616974" cy="1126317"/>
                  </a:xfrm>
                  <a:prstGeom prst="roundRect">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Rounded Rectangle 701"/>
                  <p:cNvSpPr/>
                  <p:nvPr/>
                </p:nvSpPr>
                <p:spPr>
                  <a:xfrm rot="19307785">
                    <a:off x="6481311" y="2382781"/>
                    <a:ext cx="616974" cy="1126317"/>
                  </a:xfrm>
                  <a:prstGeom prst="roundRect">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Trapezoid 702"/>
                  <p:cNvSpPr/>
                  <p:nvPr/>
                </p:nvSpPr>
                <p:spPr>
                  <a:xfrm>
                    <a:off x="5302500" y="2209800"/>
                    <a:ext cx="1642529" cy="2201027"/>
                  </a:xfrm>
                  <a:prstGeom prst="trapezoi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Rounded Rectangle 703"/>
                  <p:cNvSpPr/>
                  <p:nvPr/>
                </p:nvSpPr>
                <p:spPr>
                  <a:xfrm rot="19307785">
                    <a:off x="6757249" y="3259625"/>
                    <a:ext cx="710350" cy="336630"/>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Rounded Rectangle 704"/>
                  <p:cNvSpPr/>
                  <p:nvPr/>
                </p:nvSpPr>
                <p:spPr>
                  <a:xfrm rot="2292215" flipH="1">
                    <a:off x="4732273" y="3202233"/>
                    <a:ext cx="710350" cy="336630"/>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Oval 705"/>
                  <p:cNvSpPr/>
                  <p:nvPr/>
                </p:nvSpPr>
                <p:spPr>
                  <a:xfrm>
                    <a:off x="5389285" y="761999"/>
                    <a:ext cx="1379725" cy="168543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Trapezoid 706"/>
                  <p:cNvSpPr/>
                  <p:nvPr/>
                </p:nvSpPr>
                <p:spPr>
                  <a:xfrm>
                    <a:off x="5126480" y="4348094"/>
                    <a:ext cx="1971035" cy="703948"/>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Block Arc 707"/>
                  <p:cNvSpPr/>
                  <p:nvPr/>
                </p:nvSpPr>
                <p:spPr>
                  <a:xfrm>
                    <a:off x="5454986" y="5122437"/>
                    <a:ext cx="657012" cy="211184"/>
                  </a:xfrm>
                  <a:prstGeom prst="blockArc">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9" name="Block Arc 708"/>
                  <p:cNvSpPr/>
                  <p:nvPr/>
                </p:nvSpPr>
                <p:spPr>
                  <a:xfrm rot="21278537">
                    <a:off x="6185465" y="5084446"/>
                    <a:ext cx="657012" cy="211184"/>
                  </a:xfrm>
                  <a:prstGeom prst="blockArc">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0" name="Wave 709"/>
                  <p:cNvSpPr/>
                  <p:nvPr/>
                </p:nvSpPr>
                <p:spPr>
                  <a:xfrm rot="16200000">
                    <a:off x="4792954" y="1684046"/>
                    <a:ext cx="1357801" cy="732909"/>
                  </a:xfrm>
                  <a:prstGeom prst="wav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Wave 710"/>
                  <p:cNvSpPr/>
                  <p:nvPr/>
                </p:nvSpPr>
                <p:spPr>
                  <a:xfrm rot="4166995">
                    <a:off x="5991066" y="1550098"/>
                    <a:ext cx="1221195" cy="740737"/>
                  </a:xfrm>
                  <a:prstGeom prst="wav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Wave 711"/>
                  <p:cNvSpPr/>
                  <p:nvPr/>
                </p:nvSpPr>
                <p:spPr>
                  <a:xfrm rot="20844216">
                    <a:off x="5373058" y="883019"/>
                    <a:ext cx="1337501" cy="615695"/>
                  </a:xfrm>
                  <a:prstGeom prst="wav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Oval 712"/>
                  <p:cNvSpPr/>
                  <p:nvPr/>
                </p:nvSpPr>
                <p:spPr>
                  <a:xfrm>
                    <a:off x="4953000" y="762000"/>
                    <a:ext cx="609600" cy="2667000"/>
                  </a:xfrm>
                  <a:prstGeom prst="ellipse">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4" name="Oval 713"/>
                  <p:cNvSpPr/>
                  <p:nvPr/>
                </p:nvSpPr>
                <p:spPr>
                  <a:xfrm rot="21281361">
                    <a:off x="6545918" y="747089"/>
                    <a:ext cx="609600" cy="2627131"/>
                  </a:xfrm>
                  <a:prstGeom prst="ellipse">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Oval 116"/>
                  <p:cNvSpPr/>
                  <p:nvPr/>
                </p:nvSpPr>
                <p:spPr>
                  <a:xfrm rot="5400000">
                    <a:off x="5753100" y="-38100"/>
                    <a:ext cx="533400" cy="1828800"/>
                  </a:xfrm>
                  <a:prstGeom prst="ellipse">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Oval 117"/>
                  <p:cNvSpPr/>
                  <p:nvPr/>
                </p:nvSpPr>
                <p:spPr>
                  <a:xfrm>
                    <a:off x="5105400" y="838200"/>
                    <a:ext cx="381000" cy="533400"/>
                  </a:xfrm>
                  <a:prstGeom prst="ellipse">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Rounded Rectangle 118"/>
                  <p:cNvSpPr/>
                  <p:nvPr/>
                </p:nvSpPr>
                <p:spPr>
                  <a:xfrm>
                    <a:off x="5105400" y="990600"/>
                    <a:ext cx="1839633" cy="211184"/>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8" name="Group 72"/>
                  <p:cNvGrpSpPr/>
                  <p:nvPr/>
                </p:nvGrpSpPr>
                <p:grpSpPr>
                  <a:xfrm>
                    <a:off x="5486400" y="2286000"/>
                    <a:ext cx="1143000" cy="1167870"/>
                    <a:chOff x="7620000" y="1792574"/>
                    <a:chExt cx="1377846" cy="1407826"/>
                  </a:xfrm>
                </p:grpSpPr>
                <p:grpSp>
                  <p:nvGrpSpPr>
                    <p:cNvPr id="728" name="Group 64"/>
                    <p:cNvGrpSpPr/>
                    <p:nvPr/>
                  </p:nvGrpSpPr>
                  <p:grpSpPr>
                    <a:xfrm>
                      <a:off x="7772400" y="2057400"/>
                      <a:ext cx="1066800" cy="1143000"/>
                      <a:chOff x="7772400" y="2057400"/>
                      <a:chExt cx="1066800" cy="1143000"/>
                    </a:xfrm>
                  </p:grpSpPr>
                  <p:sp>
                    <p:nvSpPr>
                      <p:cNvPr id="735" name="Quad Arrow 734"/>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Diamond 735"/>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9" name="Group 65"/>
                    <p:cNvGrpSpPr/>
                    <p:nvPr/>
                  </p:nvGrpSpPr>
                  <p:grpSpPr>
                    <a:xfrm>
                      <a:off x="7620000" y="1828800"/>
                      <a:ext cx="609600" cy="653143"/>
                      <a:chOff x="7772400" y="2057400"/>
                      <a:chExt cx="1066800" cy="1143000"/>
                    </a:xfrm>
                  </p:grpSpPr>
                  <p:sp>
                    <p:nvSpPr>
                      <p:cNvPr id="733" name="Quad Arrow 732"/>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Diamond 733"/>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0" name="Group 68"/>
                    <p:cNvGrpSpPr/>
                    <p:nvPr/>
                  </p:nvGrpSpPr>
                  <p:grpSpPr>
                    <a:xfrm>
                      <a:off x="8388246" y="1792574"/>
                      <a:ext cx="609600" cy="653143"/>
                      <a:chOff x="7772400" y="2057400"/>
                      <a:chExt cx="1066800" cy="1143000"/>
                    </a:xfrm>
                  </p:grpSpPr>
                  <p:sp>
                    <p:nvSpPr>
                      <p:cNvPr id="731" name="Quad Arrow 730"/>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Diamond 731"/>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9" name="Group 82"/>
                  <p:cNvGrpSpPr/>
                  <p:nvPr/>
                </p:nvGrpSpPr>
                <p:grpSpPr>
                  <a:xfrm>
                    <a:off x="5029200" y="914400"/>
                    <a:ext cx="609600" cy="653143"/>
                    <a:chOff x="7772400" y="2057400"/>
                    <a:chExt cx="1066800" cy="1143000"/>
                  </a:xfrm>
                </p:grpSpPr>
                <p:sp>
                  <p:nvSpPr>
                    <p:cNvPr id="726" name="Quad Arrow 725"/>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Diamond 726"/>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0" name="Group 85"/>
                  <p:cNvGrpSpPr/>
                  <p:nvPr/>
                </p:nvGrpSpPr>
                <p:grpSpPr>
                  <a:xfrm>
                    <a:off x="6400800" y="914400"/>
                    <a:ext cx="609600" cy="653143"/>
                    <a:chOff x="7772400" y="2057400"/>
                    <a:chExt cx="1066800" cy="1143000"/>
                  </a:xfrm>
                </p:grpSpPr>
                <p:sp>
                  <p:nvSpPr>
                    <p:cNvPr id="724" name="Quad Arrow 723"/>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Diamond 724"/>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1" name="Group 88"/>
                  <p:cNvGrpSpPr/>
                  <p:nvPr/>
                </p:nvGrpSpPr>
                <p:grpSpPr>
                  <a:xfrm>
                    <a:off x="5715000" y="533400"/>
                    <a:ext cx="609600" cy="653143"/>
                    <a:chOff x="7772400" y="2057400"/>
                    <a:chExt cx="1066800" cy="1143000"/>
                  </a:xfrm>
                </p:grpSpPr>
                <p:sp>
                  <p:nvSpPr>
                    <p:cNvPr id="722" name="Quad Arrow 721"/>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Diamond 722"/>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6" name="Group 65"/>
                <p:cNvGrpSpPr/>
                <p:nvPr/>
              </p:nvGrpSpPr>
              <p:grpSpPr>
                <a:xfrm>
                  <a:off x="5257800" y="4038600"/>
                  <a:ext cx="609600" cy="653143"/>
                  <a:chOff x="7772400" y="2057400"/>
                  <a:chExt cx="1066800" cy="1143000"/>
                </a:xfrm>
              </p:grpSpPr>
              <p:sp>
                <p:nvSpPr>
                  <p:cNvPr id="693" name="Quad Arrow 692"/>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Diamond 693"/>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7" name="Group 92"/>
                <p:cNvGrpSpPr/>
                <p:nvPr/>
              </p:nvGrpSpPr>
              <p:grpSpPr>
                <a:xfrm>
                  <a:off x="5791200" y="4038600"/>
                  <a:ext cx="609600" cy="653143"/>
                  <a:chOff x="7772400" y="2057400"/>
                  <a:chExt cx="1066800" cy="1143000"/>
                </a:xfrm>
              </p:grpSpPr>
              <p:sp>
                <p:nvSpPr>
                  <p:cNvPr id="691" name="Quad Arrow 690"/>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Diamond 691"/>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8" name="Group 95"/>
                <p:cNvGrpSpPr/>
                <p:nvPr/>
              </p:nvGrpSpPr>
              <p:grpSpPr>
                <a:xfrm>
                  <a:off x="6324600" y="4038600"/>
                  <a:ext cx="609600" cy="653143"/>
                  <a:chOff x="7772400" y="2057400"/>
                  <a:chExt cx="1066800" cy="1143000"/>
                </a:xfrm>
              </p:grpSpPr>
              <p:sp>
                <p:nvSpPr>
                  <p:cNvPr id="689" name="Quad Arrow 90"/>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Diamond 91"/>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5" name="Group 118"/>
              <p:cNvGrpSpPr/>
              <p:nvPr/>
            </p:nvGrpSpPr>
            <p:grpSpPr>
              <a:xfrm flipH="1">
                <a:off x="7010400" y="2971800"/>
                <a:ext cx="838200" cy="892657"/>
                <a:chOff x="228600" y="1752600"/>
                <a:chExt cx="838200" cy="892657"/>
              </a:xfrm>
            </p:grpSpPr>
            <p:grpSp>
              <p:nvGrpSpPr>
                <p:cNvPr id="676" name="Group 36"/>
                <p:cNvGrpSpPr/>
                <p:nvPr/>
              </p:nvGrpSpPr>
              <p:grpSpPr>
                <a:xfrm>
                  <a:off x="228600" y="1752600"/>
                  <a:ext cx="838200" cy="892657"/>
                  <a:chOff x="3874062" y="784598"/>
                  <a:chExt cx="2983938" cy="3177802"/>
                </a:xfrm>
              </p:grpSpPr>
              <p:sp>
                <p:nvSpPr>
                  <p:cNvPr id="678" name="Round Same Side Corner Rectangle 677"/>
                  <p:cNvSpPr/>
                  <p:nvPr/>
                </p:nvSpPr>
                <p:spPr>
                  <a:xfrm rot="17626500">
                    <a:off x="3934271" y="2736376"/>
                    <a:ext cx="738807" cy="859226"/>
                  </a:xfrm>
                  <a:prstGeom prst="round2SameRect">
                    <a:avLst>
                      <a:gd name="adj1" fmla="val 50000"/>
                      <a:gd name="adj2" fmla="val 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Block Arc 678"/>
                  <p:cNvSpPr/>
                  <p:nvPr/>
                </p:nvSpPr>
                <p:spPr>
                  <a:xfrm rot="2771005">
                    <a:off x="5588602" y="2343252"/>
                    <a:ext cx="1219200" cy="990600"/>
                  </a:xfrm>
                  <a:prstGeom prst="blockArc">
                    <a:avLst>
                      <a:gd name="adj1" fmla="val 9300456"/>
                      <a:gd name="adj2" fmla="val 0"/>
                      <a:gd name="adj3" fmla="val 2500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0" name="Oval 679"/>
                  <p:cNvSpPr/>
                  <p:nvPr/>
                </p:nvSpPr>
                <p:spPr>
                  <a:xfrm>
                    <a:off x="4267200" y="2590800"/>
                    <a:ext cx="2590800" cy="1371600"/>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Oval 680"/>
                  <p:cNvSpPr/>
                  <p:nvPr/>
                </p:nvSpPr>
                <p:spPr>
                  <a:xfrm>
                    <a:off x="4648200" y="2819400"/>
                    <a:ext cx="1151467" cy="6096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Oval 681"/>
                  <p:cNvSpPr/>
                  <p:nvPr/>
                </p:nvSpPr>
                <p:spPr>
                  <a:xfrm rot="18906581">
                    <a:off x="4080013" y="2867266"/>
                    <a:ext cx="222009" cy="209068"/>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Oval 682"/>
                  <p:cNvSpPr/>
                  <p:nvPr/>
                </p:nvSpPr>
                <p:spPr>
                  <a:xfrm rot="17362413">
                    <a:off x="4078001" y="2966237"/>
                    <a:ext cx="756587" cy="400546"/>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Double Wave 683"/>
                  <p:cNvSpPr/>
                  <p:nvPr/>
                </p:nvSpPr>
                <p:spPr>
                  <a:xfrm rot="16665967">
                    <a:off x="3064889" y="1681769"/>
                    <a:ext cx="2283810" cy="489467"/>
                  </a:xfrm>
                  <a:prstGeom prst="doubleWave">
                    <a:avLst>
                      <a:gd name="adj1" fmla="val 12500"/>
                      <a:gd name="adj2" fmla="val -10000"/>
                    </a:avLst>
                  </a:prstGeom>
                  <a:solidFill>
                    <a:srgbClr val="FFFF8F"/>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7" name="Oval 676"/>
                <p:cNvSpPr/>
                <p:nvPr/>
              </p:nvSpPr>
              <p:spPr>
                <a:xfrm rot="19057353" flipH="1">
                  <a:off x="776914" y="2312335"/>
                  <a:ext cx="205419" cy="3283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5" name="Group 191"/>
            <p:cNvGrpSpPr/>
            <p:nvPr/>
          </p:nvGrpSpPr>
          <p:grpSpPr>
            <a:xfrm>
              <a:off x="6705600" y="457200"/>
              <a:ext cx="1773400" cy="3352800"/>
              <a:chOff x="4910777" y="685800"/>
              <a:chExt cx="2861623" cy="5410200"/>
            </a:xfrm>
          </p:grpSpPr>
          <p:grpSp>
            <p:nvGrpSpPr>
              <p:cNvPr id="611" name="Group 114"/>
              <p:cNvGrpSpPr/>
              <p:nvPr/>
            </p:nvGrpSpPr>
            <p:grpSpPr>
              <a:xfrm>
                <a:off x="4910777" y="685800"/>
                <a:ext cx="2404423" cy="5410200"/>
                <a:chOff x="4910777" y="685800"/>
                <a:chExt cx="2578226" cy="4724400"/>
              </a:xfrm>
            </p:grpSpPr>
            <p:sp>
              <p:nvSpPr>
                <p:cNvPr id="622" name="Oval 203"/>
                <p:cNvSpPr/>
                <p:nvPr/>
              </p:nvSpPr>
              <p:spPr>
                <a:xfrm rot="2542647">
                  <a:off x="4910777" y="3037823"/>
                  <a:ext cx="482859" cy="74022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Oval 204"/>
                <p:cNvSpPr/>
                <p:nvPr/>
              </p:nvSpPr>
              <p:spPr>
                <a:xfrm rot="19057353" flipH="1">
                  <a:off x="7006144" y="2981582"/>
                  <a:ext cx="482859" cy="74022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Oval 623"/>
                <p:cNvSpPr/>
                <p:nvPr/>
              </p:nvSpPr>
              <p:spPr>
                <a:xfrm rot="2500661">
                  <a:off x="5424924" y="4527636"/>
                  <a:ext cx="624161" cy="882564"/>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Oval 624"/>
                <p:cNvSpPr/>
                <p:nvPr/>
              </p:nvSpPr>
              <p:spPr>
                <a:xfrm rot="19779230">
                  <a:off x="6235668" y="4526990"/>
                  <a:ext cx="624161" cy="882564"/>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Oval 625"/>
                <p:cNvSpPr/>
                <p:nvPr/>
              </p:nvSpPr>
              <p:spPr>
                <a:xfrm rot="19779230">
                  <a:off x="6107340" y="4261022"/>
                  <a:ext cx="624161" cy="92154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Oval 626"/>
                <p:cNvSpPr/>
                <p:nvPr/>
              </p:nvSpPr>
              <p:spPr>
                <a:xfrm rot="2542647">
                  <a:off x="5526336" y="4319583"/>
                  <a:ext cx="624161" cy="92154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Rounded Rectangle 627"/>
                <p:cNvSpPr/>
                <p:nvPr/>
              </p:nvSpPr>
              <p:spPr>
                <a:xfrm rot="1554746" flipH="1">
                  <a:off x="5071300" y="2132878"/>
                  <a:ext cx="651250" cy="1388737"/>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Rounded Rectangle 628"/>
                <p:cNvSpPr/>
                <p:nvPr/>
              </p:nvSpPr>
              <p:spPr>
                <a:xfrm rot="19580082">
                  <a:off x="6534823" y="2259839"/>
                  <a:ext cx="651250" cy="1157014"/>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Trapezoid 629"/>
                <p:cNvSpPr/>
                <p:nvPr/>
              </p:nvSpPr>
              <p:spPr>
                <a:xfrm>
                  <a:off x="5258417" y="2390073"/>
                  <a:ext cx="1733782" cy="1777262"/>
                </a:xfrm>
                <a:prstGeom prst="trapezoid">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Oval 630"/>
                <p:cNvSpPr/>
                <p:nvPr/>
              </p:nvSpPr>
              <p:spPr>
                <a:xfrm>
                  <a:off x="5341713" y="817449"/>
                  <a:ext cx="1456377" cy="164561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Trapezoid 631"/>
                <p:cNvSpPr/>
                <p:nvPr/>
              </p:nvSpPr>
              <p:spPr>
                <a:xfrm>
                  <a:off x="5105400" y="4114800"/>
                  <a:ext cx="2029918" cy="658245"/>
                </a:xfrm>
                <a:prstGeom prst="trapezoi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Block Arc 632"/>
                <p:cNvSpPr/>
                <p:nvPr/>
              </p:nvSpPr>
              <p:spPr>
                <a:xfrm>
                  <a:off x="5419374" y="4832745"/>
                  <a:ext cx="693513" cy="197474"/>
                </a:xfrm>
                <a:prstGeom prst="blockArc">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4" name="Block Arc 633"/>
                <p:cNvSpPr/>
                <p:nvPr/>
              </p:nvSpPr>
              <p:spPr>
                <a:xfrm rot="21278537">
                  <a:off x="6190436" y="4797221"/>
                  <a:ext cx="693513" cy="197474"/>
                </a:xfrm>
                <a:prstGeom prst="blockArc">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5" name="Oval 634"/>
                <p:cNvSpPr/>
                <p:nvPr/>
              </p:nvSpPr>
              <p:spPr>
                <a:xfrm rot="3201000">
                  <a:off x="5576194" y="2455535"/>
                  <a:ext cx="434289" cy="264653"/>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Oval 217"/>
                <p:cNvSpPr/>
                <p:nvPr/>
              </p:nvSpPr>
              <p:spPr>
                <a:xfrm rot="1914900">
                  <a:off x="5685762" y="2513257"/>
                  <a:ext cx="457557" cy="188177"/>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Oval 636"/>
                <p:cNvSpPr/>
                <p:nvPr/>
              </p:nvSpPr>
              <p:spPr>
                <a:xfrm rot="18907975">
                  <a:off x="6142133" y="2377636"/>
                  <a:ext cx="457557" cy="25119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Oval 219"/>
                <p:cNvSpPr/>
                <p:nvPr/>
              </p:nvSpPr>
              <p:spPr>
                <a:xfrm rot="18907975">
                  <a:off x="6061945" y="2513846"/>
                  <a:ext cx="457557" cy="25119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Cloud 220"/>
                <p:cNvSpPr/>
                <p:nvPr/>
              </p:nvSpPr>
              <p:spPr>
                <a:xfrm>
                  <a:off x="5334001" y="685800"/>
                  <a:ext cx="1524000" cy="1066800"/>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Cloud 221"/>
                <p:cNvSpPr/>
                <p:nvPr/>
              </p:nvSpPr>
              <p:spPr>
                <a:xfrm rot="16448485">
                  <a:off x="4205887" y="2100750"/>
                  <a:ext cx="2350386" cy="470212"/>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Cloud 640"/>
                <p:cNvSpPr/>
                <p:nvPr/>
              </p:nvSpPr>
              <p:spPr>
                <a:xfrm rot="16448485">
                  <a:off x="5578655" y="1968119"/>
                  <a:ext cx="2319764" cy="578625"/>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Rectangle 641"/>
                <p:cNvSpPr/>
                <p:nvPr/>
              </p:nvSpPr>
              <p:spPr>
                <a:xfrm>
                  <a:off x="5133659" y="1212396"/>
                  <a:ext cx="312642" cy="1735793"/>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Rectangle 642"/>
                <p:cNvSpPr/>
                <p:nvPr/>
              </p:nvSpPr>
              <p:spPr>
                <a:xfrm>
                  <a:off x="6798089" y="1212396"/>
                  <a:ext cx="282373" cy="1669252"/>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Trapezoid 643"/>
                <p:cNvSpPr/>
                <p:nvPr/>
              </p:nvSpPr>
              <p:spPr>
                <a:xfrm>
                  <a:off x="5064308" y="1014923"/>
                  <a:ext cx="2080538" cy="329123"/>
                </a:xfrm>
                <a:prstGeom prst="trapezoid">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5" name="Group 87"/>
                <p:cNvGrpSpPr/>
                <p:nvPr/>
              </p:nvGrpSpPr>
              <p:grpSpPr>
                <a:xfrm>
                  <a:off x="5791200" y="2590800"/>
                  <a:ext cx="685800" cy="609600"/>
                  <a:chOff x="3505200" y="5334000"/>
                  <a:chExt cx="1066800" cy="1143000"/>
                </a:xfrm>
              </p:grpSpPr>
              <p:sp>
                <p:nvSpPr>
                  <p:cNvPr id="672" name="Quad Arrow Callout 671"/>
                  <p:cNvSpPr/>
                  <p:nvPr/>
                </p:nvSpPr>
                <p:spPr>
                  <a:xfrm>
                    <a:off x="3505200" y="5334000"/>
                    <a:ext cx="1066800" cy="1143000"/>
                  </a:xfrm>
                  <a:prstGeom prst="quadArrowCallout">
                    <a:avLst>
                      <a:gd name="adj1" fmla="val 37030"/>
                      <a:gd name="adj2" fmla="val 18515"/>
                      <a:gd name="adj3" fmla="val 18515"/>
                      <a:gd name="adj4" fmla="val 48123"/>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Quad Arrow 672"/>
                  <p:cNvSpPr/>
                  <p:nvPr/>
                </p:nvSpPr>
                <p:spPr>
                  <a:xfrm>
                    <a:off x="3886200" y="5638800"/>
                    <a:ext cx="304800" cy="533400"/>
                  </a:xfrm>
                  <a:prstGeom prst="quadArrow">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6" name="Group 100"/>
                <p:cNvGrpSpPr/>
                <p:nvPr/>
              </p:nvGrpSpPr>
              <p:grpSpPr>
                <a:xfrm>
                  <a:off x="5181600" y="4267200"/>
                  <a:ext cx="1878767" cy="454702"/>
                  <a:chOff x="7391400" y="1285407"/>
                  <a:chExt cx="1949971" cy="484126"/>
                </a:xfrm>
              </p:grpSpPr>
              <p:grpSp>
                <p:nvGrpSpPr>
                  <p:cNvPr id="660" name="Group 88"/>
                  <p:cNvGrpSpPr/>
                  <p:nvPr/>
                </p:nvGrpSpPr>
                <p:grpSpPr>
                  <a:xfrm>
                    <a:off x="7391400" y="1295400"/>
                    <a:ext cx="533400" cy="474133"/>
                    <a:chOff x="3505200" y="5334000"/>
                    <a:chExt cx="1066800" cy="1143000"/>
                  </a:xfrm>
                </p:grpSpPr>
                <p:sp>
                  <p:nvSpPr>
                    <p:cNvPr id="670" name="Quad Arrow Callout 669"/>
                    <p:cNvSpPr/>
                    <p:nvPr/>
                  </p:nvSpPr>
                  <p:spPr>
                    <a:xfrm>
                      <a:off x="3505200" y="5334000"/>
                      <a:ext cx="1066800" cy="1143000"/>
                    </a:xfrm>
                    <a:prstGeom prst="quadArrowCallout">
                      <a:avLst>
                        <a:gd name="adj1" fmla="val 37030"/>
                        <a:gd name="adj2" fmla="val 18515"/>
                        <a:gd name="adj3" fmla="val 18515"/>
                        <a:gd name="adj4" fmla="val 48123"/>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Quad Arrow 670"/>
                    <p:cNvSpPr/>
                    <p:nvPr/>
                  </p:nvSpPr>
                  <p:spPr>
                    <a:xfrm>
                      <a:off x="3886200" y="5638800"/>
                      <a:ext cx="304800" cy="533400"/>
                    </a:xfrm>
                    <a:prstGeom prst="quadArrow">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1" name="Group 91"/>
                  <p:cNvGrpSpPr/>
                  <p:nvPr/>
                </p:nvGrpSpPr>
                <p:grpSpPr>
                  <a:xfrm>
                    <a:off x="7848600" y="1295400"/>
                    <a:ext cx="533400" cy="474133"/>
                    <a:chOff x="3505200" y="5334000"/>
                    <a:chExt cx="1066800" cy="1143000"/>
                  </a:xfrm>
                </p:grpSpPr>
                <p:sp>
                  <p:nvSpPr>
                    <p:cNvPr id="668" name="Quad Arrow Callout 667"/>
                    <p:cNvSpPr/>
                    <p:nvPr/>
                  </p:nvSpPr>
                  <p:spPr>
                    <a:xfrm>
                      <a:off x="3505200" y="5334000"/>
                      <a:ext cx="1066800" cy="1143000"/>
                    </a:xfrm>
                    <a:prstGeom prst="quadArrowCallout">
                      <a:avLst>
                        <a:gd name="adj1" fmla="val 37030"/>
                        <a:gd name="adj2" fmla="val 18515"/>
                        <a:gd name="adj3" fmla="val 18515"/>
                        <a:gd name="adj4" fmla="val 48123"/>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Quad Arrow 668"/>
                    <p:cNvSpPr/>
                    <p:nvPr/>
                  </p:nvSpPr>
                  <p:spPr>
                    <a:xfrm>
                      <a:off x="3886200" y="5638800"/>
                      <a:ext cx="304800" cy="533400"/>
                    </a:xfrm>
                    <a:prstGeom prst="quadArrow">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2" name="Group 94"/>
                  <p:cNvGrpSpPr/>
                  <p:nvPr/>
                </p:nvGrpSpPr>
                <p:grpSpPr>
                  <a:xfrm>
                    <a:off x="8305800" y="1295400"/>
                    <a:ext cx="533400" cy="474133"/>
                    <a:chOff x="3505200" y="5334000"/>
                    <a:chExt cx="1066800" cy="1143000"/>
                  </a:xfrm>
                </p:grpSpPr>
                <p:sp>
                  <p:nvSpPr>
                    <p:cNvPr id="666" name="Quad Arrow Callout 665"/>
                    <p:cNvSpPr/>
                    <p:nvPr/>
                  </p:nvSpPr>
                  <p:spPr>
                    <a:xfrm>
                      <a:off x="3505200" y="5334000"/>
                      <a:ext cx="1066800" cy="1143000"/>
                    </a:xfrm>
                    <a:prstGeom prst="quadArrowCallout">
                      <a:avLst>
                        <a:gd name="adj1" fmla="val 37030"/>
                        <a:gd name="adj2" fmla="val 18515"/>
                        <a:gd name="adj3" fmla="val 18515"/>
                        <a:gd name="adj4" fmla="val 48123"/>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Quad Arrow 666"/>
                    <p:cNvSpPr/>
                    <p:nvPr/>
                  </p:nvSpPr>
                  <p:spPr>
                    <a:xfrm>
                      <a:off x="3886200" y="5638800"/>
                      <a:ext cx="304800" cy="533400"/>
                    </a:xfrm>
                    <a:prstGeom prst="quadArrow">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3" name="Group 97"/>
                  <p:cNvGrpSpPr/>
                  <p:nvPr/>
                </p:nvGrpSpPr>
                <p:grpSpPr>
                  <a:xfrm>
                    <a:off x="8807971" y="1285407"/>
                    <a:ext cx="533400" cy="474133"/>
                    <a:chOff x="3505200" y="5334000"/>
                    <a:chExt cx="1066800" cy="1143000"/>
                  </a:xfrm>
                </p:grpSpPr>
                <p:sp>
                  <p:nvSpPr>
                    <p:cNvPr id="664" name="Quad Arrow Callout 663"/>
                    <p:cNvSpPr/>
                    <p:nvPr/>
                  </p:nvSpPr>
                  <p:spPr>
                    <a:xfrm>
                      <a:off x="3505200" y="5334000"/>
                      <a:ext cx="1066800" cy="1143000"/>
                    </a:xfrm>
                    <a:prstGeom prst="quadArrowCallout">
                      <a:avLst>
                        <a:gd name="adj1" fmla="val 37030"/>
                        <a:gd name="adj2" fmla="val 18515"/>
                        <a:gd name="adj3" fmla="val 18515"/>
                        <a:gd name="adj4" fmla="val 48123"/>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Quad Arrow 664"/>
                    <p:cNvSpPr/>
                    <p:nvPr/>
                  </p:nvSpPr>
                  <p:spPr>
                    <a:xfrm>
                      <a:off x="3886200" y="5638800"/>
                      <a:ext cx="304800" cy="533400"/>
                    </a:xfrm>
                    <a:prstGeom prst="quadArrow">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7" name="Group 101"/>
                <p:cNvGrpSpPr/>
                <p:nvPr/>
              </p:nvGrpSpPr>
              <p:grpSpPr>
                <a:xfrm>
                  <a:off x="5105400" y="914400"/>
                  <a:ext cx="1949971" cy="484126"/>
                  <a:chOff x="7391400" y="1285407"/>
                  <a:chExt cx="1949971" cy="484126"/>
                </a:xfrm>
              </p:grpSpPr>
              <p:grpSp>
                <p:nvGrpSpPr>
                  <p:cNvPr id="648" name="Group 88"/>
                  <p:cNvGrpSpPr/>
                  <p:nvPr/>
                </p:nvGrpSpPr>
                <p:grpSpPr>
                  <a:xfrm>
                    <a:off x="7391400" y="1295400"/>
                    <a:ext cx="533400" cy="474133"/>
                    <a:chOff x="3505200" y="5334000"/>
                    <a:chExt cx="1066800" cy="1143000"/>
                  </a:xfrm>
                </p:grpSpPr>
                <p:sp>
                  <p:nvSpPr>
                    <p:cNvPr id="658" name="Quad Arrow Callout 657"/>
                    <p:cNvSpPr/>
                    <p:nvPr/>
                  </p:nvSpPr>
                  <p:spPr>
                    <a:xfrm>
                      <a:off x="3505200" y="5334000"/>
                      <a:ext cx="1066800" cy="1143000"/>
                    </a:xfrm>
                    <a:prstGeom prst="quadArrowCallout">
                      <a:avLst>
                        <a:gd name="adj1" fmla="val 37030"/>
                        <a:gd name="adj2" fmla="val 18515"/>
                        <a:gd name="adj3" fmla="val 18515"/>
                        <a:gd name="adj4" fmla="val 48123"/>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Quad Arrow 658"/>
                    <p:cNvSpPr/>
                    <p:nvPr/>
                  </p:nvSpPr>
                  <p:spPr>
                    <a:xfrm>
                      <a:off x="3886200" y="5638800"/>
                      <a:ext cx="304800" cy="533400"/>
                    </a:xfrm>
                    <a:prstGeom prst="quadArrow">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9" name="Group 91"/>
                  <p:cNvGrpSpPr/>
                  <p:nvPr/>
                </p:nvGrpSpPr>
                <p:grpSpPr>
                  <a:xfrm>
                    <a:off x="7848600" y="1295400"/>
                    <a:ext cx="533400" cy="474133"/>
                    <a:chOff x="3505200" y="5334000"/>
                    <a:chExt cx="1066800" cy="1143000"/>
                  </a:xfrm>
                </p:grpSpPr>
                <p:sp>
                  <p:nvSpPr>
                    <p:cNvPr id="656" name="Quad Arrow Callout 655"/>
                    <p:cNvSpPr/>
                    <p:nvPr/>
                  </p:nvSpPr>
                  <p:spPr>
                    <a:xfrm>
                      <a:off x="3505200" y="5334000"/>
                      <a:ext cx="1066800" cy="1143000"/>
                    </a:xfrm>
                    <a:prstGeom prst="quadArrowCallout">
                      <a:avLst>
                        <a:gd name="adj1" fmla="val 37030"/>
                        <a:gd name="adj2" fmla="val 18515"/>
                        <a:gd name="adj3" fmla="val 18515"/>
                        <a:gd name="adj4" fmla="val 48123"/>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Quad Arrow 656"/>
                    <p:cNvSpPr/>
                    <p:nvPr/>
                  </p:nvSpPr>
                  <p:spPr>
                    <a:xfrm>
                      <a:off x="3886200" y="5638800"/>
                      <a:ext cx="304800" cy="533400"/>
                    </a:xfrm>
                    <a:prstGeom prst="quadArrow">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0" name="Group 94"/>
                  <p:cNvGrpSpPr/>
                  <p:nvPr/>
                </p:nvGrpSpPr>
                <p:grpSpPr>
                  <a:xfrm>
                    <a:off x="8305800" y="1295400"/>
                    <a:ext cx="533400" cy="474133"/>
                    <a:chOff x="3505200" y="5334000"/>
                    <a:chExt cx="1066800" cy="1143000"/>
                  </a:xfrm>
                </p:grpSpPr>
                <p:sp>
                  <p:nvSpPr>
                    <p:cNvPr id="654" name="Quad Arrow Callout 653"/>
                    <p:cNvSpPr/>
                    <p:nvPr/>
                  </p:nvSpPr>
                  <p:spPr>
                    <a:xfrm>
                      <a:off x="3505200" y="5334000"/>
                      <a:ext cx="1066800" cy="1143000"/>
                    </a:xfrm>
                    <a:prstGeom prst="quadArrowCallout">
                      <a:avLst>
                        <a:gd name="adj1" fmla="val 37030"/>
                        <a:gd name="adj2" fmla="val 18515"/>
                        <a:gd name="adj3" fmla="val 18515"/>
                        <a:gd name="adj4" fmla="val 48123"/>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Quad Arrow 654"/>
                    <p:cNvSpPr/>
                    <p:nvPr/>
                  </p:nvSpPr>
                  <p:spPr>
                    <a:xfrm>
                      <a:off x="3886200" y="5638800"/>
                      <a:ext cx="304800" cy="533400"/>
                    </a:xfrm>
                    <a:prstGeom prst="quadArrow">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1" name="Group 97"/>
                  <p:cNvGrpSpPr/>
                  <p:nvPr/>
                </p:nvGrpSpPr>
                <p:grpSpPr>
                  <a:xfrm>
                    <a:off x="8807971" y="1285407"/>
                    <a:ext cx="533400" cy="474133"/>
                    <a:chOff x="3505200" y="5334000"/>
                    <a:chExt cx="1066800" cy="1143000"/>
                  </a:xfrm>
                </p:grpSpPr>
                <p:sp>
                  <p:nvSpPr>
                    <p:cNvPr id="652" name="Quad Arrow Callout 233"/>
                    <p:cNvSpPr/>
                    <p:nvPr/>
                  </p:nvSpPr>
                  <p:spPr>
                    <a:xfrm>
                      <a:off x="3505200" y="5334000"/>
                      <a:ext cx="1066800" cy="1143000"/>
                    </a:xfrm>
                    <a:prstGeom prst="quadArrowCallout">
                      <a:avLst>
                        <a:gd name="adj1" fmla="val 37030"/>
                        <a:gd name="adj2" fmla="val 18515"/>
                        <a:gd name="adj3" fmla="val 18515"/>
                        <a:gd name="adj4" fmla="val 48123"/>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Quad Arrow 234"/>
                    <p:cNvSpPr/>
                    <p:nvPr/>
                  </p:nvSpPr>
                  <p:spPr>
                    <a:xfrm>
                      <a:off x="3886200" y="5638800"/>
                      <a:ext cx="304800" cy="533400"/>
                    </a:xfrm>
                    <a:prstGeom prst="quadArrow">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12" name="Group 135"/>
              <p:cNvGrpSpPr/>
              <p:nvPr/>
            </p:nvGrpSpPr>
            <p:grpSpPr>
              <a:xfrm flipH="1">
                <a:off x="6934200" y="3200400"/>
                <a:ext cx="838200" cy="892657"/>
                <a:chOff x="228600" y="1752600"/>
                <a:chExt cx="838200" cy="892657"/>
              </a:xfrm>
            </p:grpSpPr>
            <p:grpSp>
              <p:nvGrpSpPr>
                <p:cNvPr id="613" name="Group 36"/>
                <p:cNvGrpSpPr/>
                <p:nvPr/>
              </p:nvGrpSpPr>
              <p:grpSpPr>
                <a:xfrm>
                  <a:off x="228600" y="1752600"/>
                  <a:ext cx="838200" cy="892657"/>
                  <a:chOff x="3874062" y="784598"/>
                  <a:chExt cx="2983938" cy="3177802"/>
                </a:xfrm>
              </p:grpSpPr>
              <p:sp>
                <p:nvSpPr>
                  <p:cNvPr id="615" name="Round Same Side Corner Rectangle 614"/>
                  <p:cNvSpPr/>
                  <p:nvPr/>
                </p:nvSpPr>
                <p:spPr>
                  <a:xfrm rot="17626500">
                    <a:off x="3934271" y="2736376"/>
                    <a:ext cx="738807" cy="859226"/>
                  </a:xfrm>
                  <a:prstGeom prst="round2SameRect">
                    <a:avLst>
                      <a:gd name="adj1" fmla="val 50000"/>
                      <a:gd name="adj2" fmla="val 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Block Arc 615"/>
                  <p:cNvSpPr/>
                  <p:nvPr/>
                </p:nvSpPr>
                <p:spPr>
                  <a:xfrm rot="2771005">
                    <a:off x="5588602" y="2343252"/>
                    <a:ext cx="1219200" cy="990600"/>
                  </a:xfrm>
                  <a:prstGeom prst="blockArc">
                    <a:avLst>
                      <a:gd name="adj1" fmla="val 9300456"/>
                      <a:gd name="adj2" fmla="val 0"/>
                      <a:gd name="adj3" fmla="val 2500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7" name="Oval 616"/>
                  <p:cNvSpPr/>
                  <p:nvPr/>
                </p:nvSpPr>
                <p:spPr>
                  <a:xfrm>
                    <a:off x="4267200" y="2590800"/>
                    <a:ext cx="2590800" cy="1371600"/>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Oval 617"/>
                  <p:cNvSpPr/>
                  <p:nvPr/>
                </p:nvSpPr>
                <p:spPr>
                  <a:xfrm>
                    <a:off x="4648200" y="2819400"/>
                    <a:ext cx="1151467" cy="6096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618"/>
                  <p:cNvSpPr/>
                  <p:nvPr/>
                </p:nvSpPr>
                <p:spPr>
                  <a:xfrm rot="18906581">
                    <a:off x="4080013" y="2867266"/>
                    <a:ext cx="222009" cy="209068"/>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Oval 619"/>
                  <p:cNvSpPr/>
                  <p:nvPr/>
                </p:nvSpPr>
                <p:spPr>
                  <a:xfrm rot="17362413">
                    <a:off x="4078001" y="2966237"/>
                    <a:ext cx="756587" cy="400546"/>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Double Wave 202"/>
                  <p:cNvSpPr/>
                  <p:nvPr/>
                </p:nvSpPr>
                <p:spPr>
                  <a:xfrm rot="16665967">
                    <a:off x="3064889" y="1681769"/>
                    <a:ext cx="2283810" cy="489467"/>
                  </a:xfrm>
                  <a:prstGeom prst="doubleWave">
                    <a:avLst>
                      <a:gd name="adj1" fmla="val 12500"/>
                      <a:gd name="adj2" fmla="val -10000"/>
                    </a:avLst>
                  </a:prstGeom>
                  <a:solidFill>
                    <a:srgbClr val="FFFF8F"/>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4" name="Oval 613"/>
                <p:cNvSpPr/>
                <p:nvPr/>
              </p:nvSpPr>
              <p:spPr>
                <a:xfrm rot="19057353" flipH="1">
                  <a:off x="776914" y="2312335"/>
                  <a:ext cx="205419" cy="3283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6" name="Group 325"/>
            <p:cNvGrpSpPr/>
            <p:nvPr/>
          </p:nvGrpSpPr>
          <p:grpSpPr>
            <a:xfrm>
              <a:off x="5715000" y="609600"/>
              <a:ext cx="1992581" cy="3429000"/>
              <a:chOff x="4266247" y="609601"/>
              <a:chExt cx="3201353" cy="5509156"/>
            </a:xfrm>
          </p:grpSpPr>
          <p:grpSp>
            <p:nvGrpSpPr>
              <p:cNvPr id="513" name="Group 199"/>
              <p:cNvGrpSpPr/>
              <p:nvPr/>
            </p:nvGrpSpPr>
            <p:grpSpPr>
              <a:xfrm>
                <a:off x="4266247" y="609601"/>
                <a:ext cx="3035448" cy="5509156"/>
                <a:chOff x="4266247" y="609601"/>
                <a:chExt cx="3035448" cy="5509156"/>
              </a:xfrm>
            </p:grpSpPr>
            <p:grpSp>
              <p:nvGrpSpPr>
                <p:cNvPr id="524" name="Group 187"/>
                <p:cNvGrpSpPr/>
                <p:nvPr/>
              </p:nvGrpSpPr>
              <p:grpSpPr>
                <a:xfrm>
                  <a:off x="5105400" y="5334000"/>
                  <a:ext cx="584021" cy="762000"/>
                  <a:chOff x="7531306" y="801594"/>
                  <a:chExt cx="2573630" cy="2895600"/>
                </a:xfrm>
              </p:grpSpPr>
              <p:grpSp>
                <p:nvGrpSpPr>
                  <p:cNvPr id="606" name="Group 162"/>
                  <p:cNvGrpSpPr/>
                  <p:nvPr/>
                </p:nvGrpSpPr>
                <p:grpSpPr>
                  <a:xfrm>
                    <a:off x="7531306" y="801594"/>
                    <a:ext cx="2573630" cy="2895600"/>
                    <a:chOff x="3859245" y="5528567"/>
                    <a:chExt cx="1088566" cy="874149"/>
                  </a:xfrm>
                </p:grpSpPr>
                <p:sp>
                  <p:nvSpPr>
                    <p:cNvPr id="608" name="Oval 607"/>
                    <p:cNvSpPr/>
                    <p:nvPr/>
                  </p:nvSpPr>
                  <p:spPr>
                    <a:xfrm rot="2101605">
                      <a:off x="3859245" y="5528567"/>
                      <a:ext cx="1088566" cy="874149"/>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Oval 608"/>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Moon 609"/>
                    <p:cNvSpPr/>
                    <p:nvPr/>
                  </p:nvSpPr>
                  <p:spPr>
                    <a:xfrm rot="5234995">
                      <a:off x="4290166" y="5630289"/>
                      <a:ext cx="252233" cy="760909"/>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7" name="Regular Pentagon 606"/>
                  <p:cNvSpPr/>
                  <p:nvPr/>
                </p:nvSpPr>
                <p:spPr>
                  <a:xfrm>
                    <a:off x="7696200" y="2362200"/>
                    <a:ext cx="533400" cy="457200"/>
                  </a:xfrm>
                  <a:prstGeom prst="pentagon">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5" name="Group 193"/>
                <p:cNvGrpSpPr/>
                <p:nvPr/>
              </p:nvGrpSpPr>
              <p:grpSpPr>
                <a:xfrm rot="19673203" flipH="1">
                  <a:off x="5731843" y="5356757"/>
                  <a:ext cx="584021" cy="762000"/>
                  <a:chOff x="7531306" y="801594"/>
                  <a:chExt cx="2573630" cy="2895600"/>
                </a:xfrm>
              </p:grpSpPr>
              <p:grpSp>
                <p:nvGrpSpPr>
                  <p:cNvPr id="601" name="Group 162"/>
                  <p:cNvGrpSpPr/>
                  <p:nvPr/>
                </p:nvGrpSpPr>
                <p:grpSpPr>
                  <a:xfrm>
                    <a:off x="7531306" y="801594"/>
                    <a:ext cx="2573630" cy="2895600"/>
                    <a:chOff x="3859245" y="5528567"/>
                    <a:chExt cx="1088566" cy="874149"/>
                  </a:xfrm>
                </p:grpSpPr>
                <p:sp>
                  <p:nvSpPr>
                    <p:cNvPr id="603" name="Oval 602"/>
                    <p:cNvSpPr/>
                    <p:nvPr/>
                  </p:nvSpPr>
                  <p:spPr>
                    <a:xfrm rot="2101605">
                      <a:off x="3859245" y="5528567"/>
                      <a:ext cx="1088566" cy="874149"/>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Oval 603"/>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Moon 604"/>
                    <p:cNvSpPr/>
                    <p:nvPr/>
                  </p:nvSpPr>
                  <p:spPr>
                    <a:xfrm rot="5234995">
                      <a:off x="4290166" y="5630289"/>
                      <a:ext cx="252233" cy="760909"/>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2" name="Regular Pentagon 601"/>
                  <p:cNvSpPr/>
                  <p:nvPr/>
                </p:nvSpPr>
                <p:spPr>
                  <a:xfrm>
                    <a:off x="7696200" y="2362200"/>
                    <a:ext cx="533400" cy="457200"/>
                  </a:xfrm>
                  <a:prstGeom prst="pentagon">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6" name="Group 186"/>
                <p:cNvGrpSpPr/>
                <p:nvPr/>
              </p:nvGrpSpPr>
              <p:grpSpPr>
                <a:xfrm>
                  <a:off x="4266247" y="609601"/>
                  <a:ext cx="3035448" cy="5092316"/>
                  <a:chOff x="4266247" y="609601"/>
                  <a:chExt cx="3035448" cy="5092316"/>
                </a:xfrm>
              </p:grpSpPr>
              <p:sp>
                <p:nvSpPr>
                  <p:cNvPr id="527" name="Oval 526"/>
                  <p:cNvSpPr/>
                  <p:nvPr/>
                </p:nvSpPr>
                <p:spPr>
                  <a:xfrm rot="2500754">
                    <a:off x="4266247" y="3969275"/>
                    <a:ext cx="552674" cy="70444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Oval 527"/>
                  <p:cNvSpPr/>
                  <p:nvPr/>
                </p:nvSpPr>
                <p:spPr>
                  <a:xfrm rot="20155908">
                    <a:off x="6749021" y="3892075"/>
                    <a:ext cx="552674" cy="70444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Trapezoid 528"/>
                  <p:cNvSpPr/>
                  <p:nvPr/>
                </p:nvSpPr>
                <p:spPr>
                  <a:xfrm>
                    <a:off x="4899932" y="2962502"/>
                    <a:ext cx="1637282" cy="2739415"/>
                  </a:xfrm>
                  <a:prstGeom prst="trapezoid">
                    <a:avLst>
                      <a:gd name="adj" fmla="val 17846"/>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0" name="Flowchart: Delay 529"/>
                  <p:cNvSpPr/>
                  <p:nvPr/>
                </p:nvSpPr>
                <p:spPr>
                  <a:xfrm rot="16200000">
                    <a:off x="4393577" y="892689"/>
                    <a:ext cx="2724412" cy="2158235"/>
                  </a:xfrm>
                  <a:prstGeom prst="flowChartDelay">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Trapezoid 530"/>
                  <p:cNvSpPr/>
                  <p:nvPr/>
                </p:nvSpPr>
                <p:spPr>
                  <a:xfrm rot="1505404">
                    <a:off x="4350831" y="2953068"/>
                    <a:ext cx="906215" cy="1416627"/>
                  </a:xfrm>
                  <a:prstGeom prst="trapezoid">
                    <a:avLst>
                      <a:gd name="adj" fmla="val 29076"/>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2" name="Trapezoid 531"/>
                  <p:cNvSpPr/>
                  <p:nvPr/>
                </p:nvSpPr>
                <p:spPr>
                  <a:xfrm rot="20172944">
                    <a:off x="6185747" y="2808632"/>
                    <a:ext cx="950939" cy="1547962"/>
                  </a:xfrm>
                  <a:prstGeom prst="trapezoid">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3" name="Cloud 532"/>
                  <p:cNvSpPr/>
                  <p:nvPr/>
                </p:nvSpPr>
                <p:spPr>
                  <a:xfrm rot="4849455" flipH="1">
                    <a:off x="5241602" y="1794311"/>
                    <a:ext cx="2001596" cy="974173"/>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Cloud 533"/>
                  <p:cNvSpPr/>
                  <p:nvPr/>
                </p:nvSpPr>
                <p:spPr>
                  <a:xfrm rot="16750545">
                    <a:off x="4354315" y="1794311"/>
                    <a:ext cx="2001596" cy="974173"/>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Isosceles Triangle 534"/>
                  <p:cNvSpPr/>
                  <p:nvPr/>
                </p:nvSpPr>
                <p:spPr>
                  <a:xfrm rot="10800000">
                    <a:off x="5420885" y="2652909"/>
                    <a:ext cx="669797" cy="495348"/>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Oval 535"/>
                  <p:cNvSpPr/>
                  <p:nvPr/>
                </p:nvSpPr>
                <p:spPr>
                  <a:xfrm>
                    <a:off x="5197619" y="981111"/>
                    <a:ext cx="1116328" cy="185755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Cloud 536"/>
                  <p:cNvSpPr/>
                  <p:nvPr/>
                </p:nvSpPr>
                <p:spPr>
                  <a:xfrm>
                    <a:off x="5197619" y="1166866"/>
                    <a:ext cx="1041907" cy="433429"/>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Flowchart: Delay 537"/>
                  <p:cNvSpPr/>
                  <p:nvPr/>
                </p:nvSpPr>
                <p:spPr>
                  <a:xfrm rot="5400000">
                    <a:off x="5538539" y="431387"/>
                    <a:ext cx="433429" cy="1562860"/>
                  </a:xfrm>
                  <a:prstGeom prst="flowChartDelay">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9" name="Group 154"/>
                  <p:cNvGrpSpPr/>
                  <p:nvPr/>
                </p:nvGrpSpPr>
                <p:grpSpPr>
                  <a:xfrm>
                    <a:off x="4953000" y="914399"/>
                    <a:ext cx="1524000" cy="228601"/>
                    <a:chOff x="7162800" y="1981200"/>
                    <a:chExt cx="4847444" cy="1060563"/>
                  </a:xfrm>
                </p:grpSpPr>
                <p:grpSp>
                  <p:nvGrpSpPr>
                    <p:cNvPr id="577" name="Group 130"/>
                    <p:cNvGrpSpPr/>
                    <p:nvPr/>
                  </p:nvGrpSpPr>
                  <p:grpSpPr>
                    <a:xfrm rot="5400000">
                      <a:off x="7321133" y="1822867"/>
                      <a:ext cx="1038069" cy="1354736"/>
                      <a:chOff x="7162800" y="381000"/>
                      <a:chExt cx="1371600" cy="1295400"/>
                    </a:xfrm>
                  </p:grpSpPr>
                  <p:sp>
                    <p:nvSpPr>
                      <p:cNvPr id="596" name="Diamond 595"/>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Diamond 596"/>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Isosceles Triangle 597"/>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Isosceles Triangle 598"/>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Hexagon 599"/>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8" name="Group 136"/>
                    <p:cNvGrpSpPr/>
                    <p:nvPr/>
                  </p:nvGrpSpPr>
                  <p:grpSpPr>
                    <a:xfrm rot="5400000">
                      <a:off x="8485369" y="1830365"/>
                      <a:ext cx="1038069" cy="1354736"/>
                      <a:chOff x="7162800" y="381000"/>
                      <a:chExt cx="1371600" cy="1295400"/>
                    </a:xfrm>
                  </p:grpSpPr>
                  <p:sp>
                    <p:nvSpPr>
                      <p:cNvPr id="591" name="Diamond 590"/>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Diamond 591"/>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Isosceles Triangle 592"/>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Isosceles Triangle 593"/>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Hexagon 594"/>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9" name="Group 142"/>
                    <p:cNvGrpSpPr/>
                    <p:nvPr/>
                  </p:nvGrpSpPr>
                  <p:grpSpPr>
                    <a:xfrm rot="5400000">
                      <a:off x="9649605" y="1837863"/>
                      <a:ext cx="1038069" cy="1354736"/>
                      <a:chOff x="7162800" y="381000"/>
                      <a:chExt cx="1371600" cy="1295400"/>
                    </a:xfrm>
                  </p:grpSpPr>
                  <p:sp>
                    <p:nvSpPr>
                      <p:cNvPr id="586" name="Diamond 585"/>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Diamond 586"/>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Isosceles Triangle 587"/>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Isosceles Triangle 588"/>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Hexagon 589"/>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0" name="Group 148"/>
                    <p:cNvGrpSpPr/>
                    <p:nvPr/>
                  </p:nvGrpSpPr>
                  <p:grpSpPr>
                    <a:xfrm rot="5400000">
                      <a:off x="10813841" y="1845361"/>
                      <a:ext cx="1038069" cy="1354736"/>
                      <a:chOff x="7162800" y="381000"/>
                      <a:chExt cx="1371600" cy="1295400"/>
                    </a:xfrm>
                  </p:grpSpPr>
                  <p:sp>
                    <p:nvSpPr>
                      <p:cNvPr id="581" name="Diamond 580"/>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Diamond 581"/>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Isosceles Triangle 582"/>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Isosceles Triangle 583"/>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Hexagon 584"/>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40" name="Rectangle 539"/>
                  <p:cNvSpPr/>
                  <p:nvPr/>
                </p:nvSpPr>
                <p:spPr>
                  <a:xfrm>
                    <a:off x="5029200" y="3962400"/>
                    <a:ext cx="1371600" cy="457200"/>
                  </a:xfrm>
                  <a:prstGeom prst="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1" name="Group 155"/>
                  <p:cNvGrpSpPr/>
                  <p:nvPr/>
                </p:nvGrpSpPr>
                <p:grpSpPr>
                  <a:xfrm>
                    <a:off x="5029200" y="3962400"/>
                    <a:ext cx="1447800" cy="381000"/>
                    <a:chOff x="7162800" y="1981200"/>
                    <a:chExt cx="4847444" cy="1060563"/>
                  </a:xfrm>
                </p:grpSpPr>
                <p:grpSp>
                  <p:nvGrpSpPr>
                    <p:cNvPr id="553" name="Group 130"/>
                    <p:cNvGrpSpPr/>
                    <p:nvPr/>
                  </p:nvGrpSpPr>
                  <p:grpSpPr>
                    <a:xfrm rot="5400000">
                      <a:off x="7321133" y="1822867"/>
                      <a:ext cx="1038069" cy="1354736"/>
                      <a:chOff x="7162800" y="381000"/>
                      <a:chExt cx="1371600" cy="1295400"/>
                    </a:xfrm>
                  </p:grpSpPr>
                  <p:sp>
                    <p:nvSpPr>
                      <p:cNvPr id="572" name="Diamond 571"/>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Diamond 572"/>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Isosceles Triangle 573"/>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Isosceles Triangle 574"/>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Hexagon 575"/>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4" name="Group 136"/>
                    <p:cNvGrpSpPr/>
                    <p:nvPr/>
                  </p:nvGrpSpPr>
                  <p:grpSpPr>
                    <a:xfrm rot="5400000">
                      <a:off x="8485369" y="1830365"/>
                      <a:ext cx="1038069" cy="1354736"/>
                      <a:chOff x="7162800" y="381000"/>
                      <a:chExt cx="1371600" cy="1295400"/>
                    </a:xfrm>
                  </p:grpSpPr>
                  <p:sp>
                    <p:nvSpPr>
                      <p:cNvPr id="567" name="Diamond 566"/>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Diamond 567"/>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Isosceles Triangle 568"/>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Isosceles Triangle 569"/>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Hexagon 570"/>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5" name="Group 142"/>
                    <p:cNvGrpSpPr/>
                    <p:nvPr/>
                  </p:nvGrpSpPr>
                  <p:grpSpPr>
                    <a:xfrm rot="5400000">
                      <a:off x="9649605" y="1837863"/>
                      <a:ext cx="1038069" cy="1354736"/>
                      <a:chOff x="7162800" y="381000"/>
                      <a:chExt cx="1371600" cy="1295400"/>
                    </a:xfrm>
                  </p:grpSpPr>
                  <p:sp>
                    <p:nvSpPr>
                      <p:cNvPr id="562" name="Diamond 561"/>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Diamond 562"/>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Isosceles Triangle 563"/>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Isosceles Triangle 564"/>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Hexagon 565"/>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6" name="Group 148"/>
                    <p:cNvGrpSpPr/>
                    <p:nvPr/>
                  </p:nvGrpSpPr>
                  <p:grpSpPr>
                    <a:xfrm rot="5400000">
                      <a:off x="10813841" y="1845361"/>
                      <a:ext cx="1038069" cy="1354736"/>
                      <a:chOff x="7162800" y="381000"/>
                      <a:chExt cx="1371600" cy="1295400"/>
                    </a:xfrm>
                  </p:grpSpPr>
                  <p:sp>
                    <p:nvSpPr>
                      <p:cNvPr id="557" name="Diamond 556"/>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Diamond 557"/>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Isosceles Triangle 558"/>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Isosceles Triangle 559"/>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Hexagon 560"/>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42" name="Group 185"/>
                  <p:cNvGrpSpPr/>
                  <p:nvPr/>
                </p:nvGrpSpPr>
                <p:grpSpPr>
                  <a:xfrm>
                    <a:off x="5410200" y="2819400"/>
                    <a:ext cx="685800" cy="914400"/>
                    <a:chOff x="7641583" y="1524000"/>
                    <a:chExt cx="1091090" cy="1752600"/>
                  </a:xfrm>
                </p:grpSpPr>
                <p:grpSp>
                  <p:nvGrpSpPr>
                    <p:cNvPr id="543" name="Group 129"/>
                    <p:cNvGrpSpPr/>
                    <p:nvPr/>
                  </p:nvGrpSpPr>
                  <p:grpSpPr>
                    <a:xfrm>
                      <a:off x="7696200" y="2057400"/>
                      <a:ext cx="990600" cy="1219200"/>
                      <a:chOff x="7162800" y="381000"/>
                      <a:chExt cx="1371600" cy="1295400"/>
                    </a:xfrm>
                  </p:grpSpPr>
                  <p:sp>
                    <p:nvSpPr>
                      <p:cNvPr id="548" name="Diamond 547"/>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Diamond 548"/>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Isosceles Triangle 549"/>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Isosceles Triangle 550"/>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Hexagon 551"/>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4" name="Diamond 543"/>
                    <p:cNvSpPr/>
                    <p:nvPr/>
                  </p:nvSpPr>
                  <p:spPr>
                    <a:xfrm>
                      <a:off x="7641583" y="1735111"/>
                      <a:ext cx="440267" cy="645459"/>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Diamond 544"/>
                    <p:cNvSpPr/>
                    <p:nvPr/>
                  </p:nvSpPr>
                  <p:spPr>
                    <a:xfrm>
                      <a:off x="8292406" y="1761344"/>
                      <a:ext cx="440267" cy="645459"/>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Hexagon 545"/>
                    <p:cNvSpPr/>
                    <p:nvPr/>
                  </p:nvSpPr>
                  <p:spPr>
                    <a:xfrm>
                      <a:off x="7696200" y="1524000"/>
                      <a:ext cx="290504" cy="356237"/>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Hexagon 546"/>
                    <p:cNvSpPr/>
                    <p:nvPr/>
                  </p:nvSpPr>
                  <p:spPr>
                    <a:xfrm>
                      <a:off x="8382000" y="1524000"/>
                      <a:ext cx="290504" cy="356237"/>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14" name="Group 200"/>
              <p:cNvGrpSpPr/>
              <p:nvPr/>
            </p:nvGrpSpPr>
            <p:grpSpPr>
              <a:xfrm flipH="1">
                <a:off x="6629400" y="3733800"/>
                <a:ext cx="838200" cy="892657"/>
                <a:chOff x="228600" y="1752600"/>
                <a:chExt cx="838200" cy="892657"/>
              </a:xfrm>
            </p:grpSpPr>
            <p:grpSp>
              <p:nvGrpSpPr>
                <p:cNvPr id="515" name="Group 36"/>
                <p:cNvGrpSpPr/>
                <p:nvPr/>
              </p:nvGrpSpPr>
              <p:grpSpPr>
                <a:xfrm>
                  <a:off x="228600" y="1752600"/>
                  <a:ext cx="838200" cy="892657"/>
                  <a:chOff x="3874062" y="784598"/>
                  <a:chExt cx="2983938" cy="3177802"/>
                </a:xfrm>
              </p:grpSpPr>
              <p:sp>
                <p:nvSpPr>
                  <p:cNvPr id="517" name="Round Same Side Corner Rectangle 516"/>
                  <p:cNvSpPr/>
                  <p:nvPr/>
                </p:nvSpPr>
                <p:spPr>
                  <a:xfrm rot="17626500">
                    <a:off x="3934271" y="2736376"/>
                    <a:ext cx="738807" cy="859226"/>
                  </a:xfrm>
                  <a:prstGeom prst="round2SameRect">
                    <a:avLst>
                      <a:gd name="adj1" fmla="val 50000"/>
                      <a:gd name="adj2" fmla="val 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Block Arc 517"/>
                  <p:cNvSpPr/>
                  <p:nvPr/>
                </p:nvSpPr>
                <p:spPr>
                  <a:xfrm rot="2771005">
                    <a:off x="5588602" y="2343252"/>
                    <a:ext cx="1219200" cy="990600"/>
                  </a:xfrm>
                  <a:prstGeom prst="blockArc">
                    <a:avLst>
                      <a:gd name="adj1" fmla="val 9300456"/>
                      <a:gd name="adj2" fmla="val 0"/>
                      <a:gd name="adj3" fmla="val 2500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9" name="Oval 518"/>
                  <p:cNvSpPr/>
                  <p:nvPr/>
                </p:nvSpPr>
                <p:spPr>
                  <a:xfrm>
                    <a:off x="4267200" y="2590800"/>
                    <a:ext cx="2590800" cy="1371600"/>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Oval 519"/>
                  <p:cNvSpPr/>
                  <p:nvPr/>
                </p:nvSpPr>
                <p:spPr>
                  <a:xfrm>
                    <a:off x="4648200" y="2819400"/>
                    <a:ext cx="1151467" cy="6096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Oval 520"/>
                  <p:cNvSpPr/>
                  <p:nvPr/>
                </p:nvSpPr>
                <p:spPr>
                  <a:xfrm rot="18906581">
                    <a:off x="4080013" y="2867266"/>
                    <a:ext cx="222009" cy="209068"/>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Oval 521"/>
                  <p:cNvSpPr/>
                  <p:nvPr/>
                </p:nvSpPr>
                <p:spPr>
                  <a:xfrm rot="17362413">
                    <a:off x="4078001" y="2966237"/>
                    <a:ext cx="756587" cy="400546"/>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Double Wave 522"/>
                  <p:cNvSpPr/>
                  <p:nvPr/>
                </p:nvSpPr>
                <p:spPr>
                  <a:xfrm rot="16665967">
                    <a:off x="3064889" y="1681769"/>
                    <a:ext cx="2283810" cy="489467"/>
                  </a:xfrm>
                  <a:prstGeom prst="doubleWave">
                    <a:avLst>
                      <a:gd name="adj1" fmla="val 12500"/>
                      <a:gd name="adj2" fmla="val -10000"/>
                    </a:avLst>
                  </a:prstGeom>
                  <a:solidFill>
                    <a:srgbClr val="FFFF8F"/>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6" name="Oval 515"/>
                <p:cNvSpPr/>
                <p:nvPr/>
              </p:nvSpPr>
              <p:spPr>
                <a:xfrm rot="19057353" flipH="1">
                  <a:off x="776914" y="2312335"/>
                  <a:ext cx="205419" cy="3283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7" name="Group 499"/>
            <p:cNvGrpSpPr/>
            <p:nvPr/>
          </p:nvGrpSpPr>
          <p:grpSpPr>
            <a:xfrm>
              <a:off x="4953000" y="914400"/>
              <a:ext cx="1963650" cy="3446155"/>
              <a:chOff x="4952882" y="762000"/>
              <a:chExt cx="3124318" cy="5483097"/>
            </a:xfrm>
          </p:grpSpPr>
          <p:grpSp>
            <p:nvGrpSpPr>
              <p:cNvPr id="411" name="Group 174"/>
              <p:cNvGrpSpPr/>
              <p:nvPr/>
            </p:nvGrpSpPr>
            <p:grpSpPr>
              <a:xfrm>
                <a:off x="4952882" y="762000"/>
                <a:ext cx="2727408" cy="5483097"/>
                <a:chOff x="4952882" y="762000"/>
                <a:chExt cx="2727408" cy="5483097"/>
              </a:xfrm>
            </p:grpSpPr>
            <p:grpSp>
              <p:nvGrpSpPr>
                <p:cNvPr id="422" name="Group 167"/>
                <p:cNvGrpSpPr/>
                <p:nvPr/>
              </p:nvGrpSpPr>
              <p:grpSpPr>
                <a:xfrm>
                  <a:off x="5486400" y="5334000"/>
                  <a:ext cx="698294" cy="911097"/>
                  <a:chOff x="7531306" y="801594"/>
                  <a:chExt cx="2573630" cy="2895600"/>
                </a:xfrm>
              </p:grpSpPr>
              <p:grpSp>
                <p:nvGrpSpPr>
                  <p:cNvPr id="508" name="Group 162"/>
                  <p:cNvGrpSpPr/>
                  <p:nvPr/>
                </p:nvGrpSpPr>
                <p:grpSpPr>
                  <a:xfrm>
                    <a:off x="7531306" y="801594"/>
                    <a:ext cx="2573630" cy="2895600"/>
                    <a:chOff x="3859245" y="5528567"/>
                    <a:chExt cx="1088566" cy="874149"/>
                  </a:xfrm>
                </p:grpSpPr>
                <p:sp>
                  <p:nvSpPr>
                    <p:cNvPr id="510" name="Oval 509"/>
                    <p:cNvSpPr/>
                    <p:nvPr/>
                  </p:nvSpPr>
                  <p:spPr>
                    <a:xfrm rot="2101605">
                      <a:off x="3859245" y="5528567"/>
                      <a:ext cx="1088566" cy="874149"/>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Oval 510"/>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Moon 511"/>
                    <p:cNvSpPr/>
                    <p:nvPr/>
                  </p:nvSpPr>
                  <p:spPr>
                    <a:xfrm rot="5234995">
                      <a:off x="4290166" y="5630289"/>
                      <a:ext cx="252233" cy="760909"/>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9" name="Regular Pentagon 508"/>
                  <p:cNvSpPr/>
                  <p:nvPr/>
                </p:nvSpPr>
                <p:spPr>
                  <a:xfrm>
                    <a:off x="7696200" y="2362200"/>
                    <a:ext cx="533400" cy="457200"/>
                  </a:xfrm>
                  <a:prstGeom prst="pentagon">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3" name="Group 168"/>
                <p:cNvGrpSpPr/>
                <p:nvPr/>
              </p:nvGrpSpPr>
              <p:grpSpPr>
                <a:xfrm rot="21154056" flipH="1">
                  <a:off x="6324600" y="5334000"/>
                  <a:ext cx="698294" cy="911097"/>
                  <a:chOff x="7531306" y="801594"/>
                  <a:chExt cx="2573630" cy="2895600"/>
                </a:xfrm>
              </p:grpSpPr>
              <p:grpSp>
                <p:nvGrpSpPr>
                  <p:cNvPr id="503" name="Group 162"/>
                  <p:cNvGrpSpPr/>
                  <p:nvPr/>
                </p:nvGrpSpPr>
                <p:grpSpPr>
                  <a:xfrm>
                    <a:off x="7531306" y="801594"/>
                    <a:ext cx="2573630" cy="2895600"/>
                    <a:chOff x="3859245" y="5528567"/>
                    <a:chExt cx="1088566" cy="874149"/>
                  </a:xfrm>
                </p:grpSpPr>
                <p:sp>
                  <p:nvSpPr>
                    <p:cNvPr id="505" name="Oval 504"/>
                    <p:cNvSpPr/>
                    <p:nvPr/>
                  </p:nvSpPr>
                  <p:spPr>
                    <a:xfrm rot="2101605">
                      <a:off x="3859245" y="5528567"/>
                      <a:ext cx="1088566" cy="874149"/>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05"/>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Moon 506"/>
                    <p:cNvSpPr/>
                    <p:nvPr/>
                  </p:nvSpPr>
                  <p:spPr>
                    <a:xfrm rot="5234995">
                      <a:off x="4290166" y="5630289"/>
                      <a:ext cx="252233" cy="760909"/>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4" name="Regular Pentagon 503"/>
                  <p:cNvSpPr/>
                  <p:nvPr/>
                </p:nvSpPr>
                <p:spPr>
                  <a:xfrm>
                    <a:off x="7696200" y="2362200"/>
                    <a:ext cx="533400" cy="457200"/>
                  </a:xfrm>
                  <a:prstGeom prst="pentagon">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4" name="Group 161"/>
                <p:cNvGrpSpPr/>
                <p:nvPr/>
              </p:nvGrpSpPr>
              <p:grpSpPr>
                <a:xfrm>
                  <a:off x="4952882" y="762000"/>
                  <a:ext cx="2727408" cy="4959188"/>
                  <a:chOff x="4952882" y="762000"/>
                  <a:chExt cx="2727408" cy="4959188"/>
                </a:xfrm>
              </p:grpSpPr>
              <p:sp>
                <p:nvSpPr>
                  <p:cNvPr id="425" name="Isosceles Triangle 424"/>
                  <p:cNvSpPr/>
                  <p:nvPr/>
                </p:nvSpPr>
                <p:spPr>
                  <a:xfrm>
                    <a:off x="5181600" y="2438400"/>
                    <a:ext cx="2389395" cy="3282788"/>
                  </a:xfrm>
                  <a:prstGeom prst="triangle">
                    <a:avLst/>
                  </a:prstGeom>
                  <a:solidFill>
                    <a:srgbClr val="DFFAA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Isosceles Triangle 425"/>
                  <p:cNvSpPr/>
                  <p:nvPr/>
                </p:nvSpPr>
                <p:spPr>
                  <a:xfrm rot="10800000">
                    <a:off x="6076582" y="2755122"/>
                    <a:ext cx="543044" cy="703455"/>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426"/>
                  <p:cNvSpPr/>
                  <p:nvPr/>
                </p:nvSpPr>
                <p:spPr>
                  <a:xfrm rot="19411276">
                    <a:off x="7066607" y="3336494"/>
                    <a:ext cx="613683" cy="115992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p:cNvSpPr/>
                  <p:nvPr/>
                </p:nvSpPr>
                <p:spPr>
                  <a:xfrm rot="2820608">
                    <a:off x="5166984" y="3418260"/>
                    <a:ext cx="646307" cy="107451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Isosceles Triangle 428"/>
                  <p:cNvSpPr/>
                  <p:nvPr/>
                </p:nvSpPr>
                <p:spPr>
                  <a:xfrm rot="2242960">
                    <a:off x="5170561" y="2163098"/>
                    <a:ext cx="1303307" cy="1932008"/>
                  </a:xfrm>
                  <a:prstGeom prst="triangle">
                    <a:avLst/>
                  </a:prstGeom>
                  <a:solidFill>
                    <a:srgbClr val="DFFAA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Isosceles Triangle 429"/>
                  <p:cNvSpPr/>
                  <p:nvPr/>
                </p:nvSpPr>
                <p:spPr>
                  <a:xfrm rot="19284057">
                    <a:off x="6275276" y="2162247"/>
                    <a:ext cx="1303307" cy="1932008"/>
                  </a:xfrm>
                  <a:prstGeom prst="triangle">
                    <a:avLst/>
                  </a:prstGeom>
                  <a:solidFill>
                    <a:srgbClr val="DFFAA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Oval 430"/>
                  <p:cNvSpPr/>
                  <p:nvPr/>
                </p:nvSpPr>
                <p:spPr>
                  <a:xfrm>
                    <a:off x="5642146" y="762000"/>
                    <a:ext cx="1411915" cy="222760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Cloud 431"/>
                  <p:cNvSpPr/>
                  <p:nvPr/>
                </p:nvSpPr>
                <p:spPr>
                  <a:xfrm>
                    <a:off x="5642146" y="762000"/>
                    <a:ext cx="1411915" cy="586212"/>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Cloud 432"/>
                  <p:cNvSpPr/>
                  <p:nvPr/>
                </p:nvSpPr>
                <p:spPr>
                  <a:xfrm rot="5107997">
                    <a:off x="5589622" y="2153998"/>
                    <a:ext cx="2827203" cy="550915"/>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Cloud 433"/>
                  <p:cNvSpPr/>
                  <p:nvPr/>
                </p:nvSpPr>
                <p:spPr>
                  <a:xfrm rot="6038579">
                    <a:off x="4359736" y="2131957"/>
                    <a:ext cx="2764845" cy="523182"/>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Trapezoid 434"/>
                  <p:cNvSpPr/>
                  <p:nvPr/>
                </p:nvSpPr>
                <p:spPr>
                  <a:xfrm rot="283094">
                    <a:off x="5323791" y="935993"/>
                    <a:ext cx="651653" cy="1993122"/>
                  </a:xfrm>
                  <a:prstGeom prst="trapezoid">
                    <a:avLst>
                      <a:gd name="adj" fmla="val 4365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Trapezoid 435"/>
                  <p:cNvSpPr/>
                  <p:nvPr/>
                </p:nvSpPr>
                <p:spPr>
                  <a:xfrm rot="21363997">
                    <a:off x="6790794" y="901023"/>
                    <a:ext cx="651653" cy="1993122"/>
                  </a:xfrm>
                  <a:prstGeom prst="trapezoid">
                    <a:avLst>
                      <a:gd name="adj" fmla="val 43418"/>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Flowchart: Stored Data 436"/>
                  <p:cNvSpPr/>
                  <p:nvPr/>
                </p:nvSpPr>
                <p:spPr>
                  <a:xfrm rot="5400000">
                    <a:off x="5933439" y="362099"/>
                    <a:ext cx="937940" cy="1737742"/>
                  </a:xfrm>
                  <a:prstGeom prst="flowChartOnlineStorag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8" name="Group 71"/>
                  <p:cNvGrpSpPr/>
                  <p:nvPr/>
                </p:nvGrpSpPr>
                <p:grpSpPr>
                  <a:xfrm>
                    <a:off x="5486399" y="824459"/>
                    <a:ext cx="1858781" cy="760751"/>
                    <a:chOff x="7620000" y="358515"/>
                    <a:chExt cx="2725710" cy="713282"/>
                  </a:xfrm>
                </p:grpSpPr>
                <p:grpSp>
                  <p:nvGrpSpPr>
                    <p:cNvPr id="475" name="Group 42"/>
                    <p:cNvGrpSpPr/>
                    <p:nvPr/>
                  </p:nvGrpSpPr>
                  <p:grpSpPr>
                    <a:xfrm>
                      <a:off x="7620000" y="381000"/>
                      <a:ext cx="838200" cy="685800"/>
                      <a:chOff x="7620000" y="381000"/>
                      <a:chExt cx="1752600" cy="1672652"/>
                    </a:xfrm>
                  </p:grpSpPr>
                  <p:sp>
                    <p:nvSpPr>
                      <p:cNvPr id="497" name="Flowchart: Collate 36"/>
                      <p:cNvSpPr/>
                      <p:nvPr/>
                    </p:nvSpPr>
                    <p:spPr>
                      <a:xfrm rot="5400000">
                        <a:off x="8077199" y="533400"/>
                        <a:ext cx="838200" cy="1295400"/>
                      </a:xfrm>
                      <a:prstGeom prst="flowChartCol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8" name="Rectangle 37"/>
                      <p:cNvSpPr/>
                      <p:nvPr/>
                    </p:nvSpPr>
                    <p:spPr>
                      <a:xfrm>
                        <a:off x="8382000" y="762000"/>
                        <a:ext cx="228600" cy="762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Diamond 38"/>
                      <p:cNvSpPr/>
                      <p:nvPr/>
                    </p:nvSpPr>
                    <p:spPr>
                      <a:xfrm>
                        <a:off x="7620000" y="762000"/>
                        <a:ext cx="457200" cy="838200"/>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Diamond 39"/>
                      <p:cNvSpPr/>
                      <p:nvPr/>
                    </p:nvSpPr>
                    <p:spPr>
                      <a:xfrm>
                        <a:off x="8915400" y="762000"/>
                        <a:ext cx="457200" cy="838200"/>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Diamond 40"/>
                      <p:cNvSpPr/>
                      <p:nvPr/>
                    </p:nvSpPr>
                    <p:spPr>
                      <a:xfrm>
                        <a:off x="8300803" y="1357859"/>
                        <a:ext cx="378502" cy="695793"/>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Diamond 41"/>
                      <p:cNvSpPr/>
                      <p:nvPr/>
                    </p:nvSpPr>
                    <p:spPr>
                      <a:xfrm>
                        <a:off x="8305800" y="381000"/>
                        <a:ext cx="378502" cy="695793"/>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6" name="Group 43"/>
                    <p:cNvGrpSpPr/>
                    <p:nvPr/>
                  </p:nvGrpSpPr>
                  <p:grpSpPr>
                    <a:xfrm>
                      <a:off x="8260830" y="385997"/>
                      <a:ext cx="838200" cy="685800"/>
                      <a:chOff x="7620000" y="381000"/>
                      <a:chExt cx="1752600" cy="1672652"/>
                    </a:xfrm>
                  </p:grpSpPr>
                  <p:sp>
                    <p:nvSpPr>
                      <p:cNvPr id="491" name="Flowchart: Collate 490"/>
                      <p:cNvSpPr/>
                      <p:nvPr/>
                    </p:nvSpPr>
                    <p:spPr>
                      <a:xfrm rot="5400000">
                        <a:off x="8077199" y="533400"/>
                        <a:ext cx="838200" cy="1295400"/>
                      </a:xfrm>
                      <a:prstGeom prst="flowChartCol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2" name="Rectangle 491"/>
                      <p:cNvSpPr/>
                      <p:nvPr/>
                    </p:nvSpPr>
                    <p:spPr>
                      <a:xfrm>
                        <a:off x="8382000" y="762000"/>
                        <a:ext cx="228600" cy="762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Diamond 492"/>
                      <p:cNvSpPr/>
                      <p:nvPr/>
                    </p:nvSpPr>
                    <p:spPr>
                      <a:xfrm>
                        <a:off x="7620000" y="762000"/>
                        <a:ext cx="457200" cy="838200"/>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Diamond 493"/>
                      <p:cNvSpPr/>
                      <p:nvPr/>
                    </p:nvSpPr>
                    <p:spPr>
                      <a:xfrm>
                        <a:off x="8915400" y="762000"/>
                        <a:ext cx="457200" cy="838200"/>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Diamond 494"/>
                      <p:cNvSpPr/>
                      <p:nvPr/>
                    </p:nvSpPr>
                    <p:spPr>
                      <a:xfrm>
                        <a:off x="8300803" y="1357859"/>
                        <a:ext cx="378502" cy="695793"/>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Diamond 495"/>
                      <p:cNvSpPr/>
                      <p:nvPr/>
                    </p:nvSpPr>
                    <p:spPr>
                      <a:xfrm>
                        <a:off x="8305800" y="381000"/>
                        <a:ext cx="378502" cy="695793"/>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7" name="Group 50"/>
                    <p:cNvGrpSpPr/>
                    <p:nvPr/>
                  </p:nvGrpSpPr>
                  <p:grpSpPr>
                    <a:xfrm>
                      <a:off x="8884170" y="372256"/>
                      <a:ext cx="838200" cy="685800"/>
                      <a:chOff x="7620000" y="381000"/>
                      <a:chExt cx="1752600" cy="1672652"/>
                    </a:xfrm>
                  </p:grpSpPr>
                  <p:sp>
                    <p:nvSpPr>
                      <p:cNvPr id="485" name="Flowchart: Collate 484"/>
                      <p:cNvSpPr/>
                      <p:nvPr/>
                    </p:nvSpPr>
                    <p:spPr>
                      <a:xfrm rot="5400000">
                        <a:off x="8077199" y="533400"/>
                        <a:ext cx="838200" cy="1295400"/>
                      </a:xfrm>
                      <a:prstGeom prst="flowChartCol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6" name="Rectangle 485"/>
                      <p:cNvSpPr/>
                      <p:nvPr/>
                    </p:nvSpPr>
                    <p:spPr>
                      <a:xfrm>
                        <a:off x="8382000" y="762000"/>
                        <a:ext cx="228600" cy="762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Diamond 486"/>
                      <p:cNvSpPr/>
                      <p:nvPr/>
                    </p:nvSpPr>
                    <p:spPr>
                      <a:xfrm>
                        <a:off x="7620000" y="762000"/>
                        <a:ext cx="457200" cy="838200"/>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Diamond 487"/>
                      <p:cNvSpPr/>
                      <p:nvPr/>
                    </p:nvSpPr>
                    <p:spPr>
                      <a:xfrm>
                        <a:off x="8915400" y="762000"/>
                        <a:ext cx="457200" cy="838200"/>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Diamond 488"/>
                      <p:cNvSpPr/>
                      <p:nvPr/>
                    </p:nvSpPr>
                    <p:spPr>
                      <a:xfrm>
                        <a:off x="8300803" y="1357859"/>
                        <a:ext cx="378502" cy="695793"/>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Diamond 489"/>
                      <p:cNvSpPr/>
                      <p:nvPr/>
                    </p:nvSpPr>
                    <p:spPr>
                      <a:xfrm>
                        <a:off x="8305800" y="381000"/>
                        <a:ext cx="378502" cy="695793"/>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8" name="Group 57"/>
                    <p:cNvGrpSpPr/>
                    <p:nvPr/>
                  </p:nvGrpSpPr>
                  <p:grpSpPr>
                    <a:xfrm>
                      <a:off x="9507510" y="358515"/>
                      <a:ext cx="838200" cy="685800"/>
                      <a:chOff x="7620000" y="381000"/>
                      <a:chExt cx="1752600" cy="1672652"/>
                    </a:xfrm>
                  </p:grpSpPr>
                  <p:sp>
                    <p:nvSpPr>
                      <p:cNvPr id="479" name="Flowchart: Collate 478"/>
                      <p:cNvSpPr/>
                      <p:nvPr/>
                    </p:nvSpPr>
                    <p:spPr>
                      <a:xfrm rot="5400000">
                        <a:off x="8077199" y="533400"/>
                        <a:ext cx="838200" cy="1295400"/>
                      </a:xfrm>
                      <a:prstGeom prst="flowChartCol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0" name="Rectangle 479"/>
                      <p:cNvSpPr/>
                      <p:nvPr/>
                    </p:nvSpPr>
                    <p:spPr>
                      <a:xfrm>
                        <a:off x="8382000" y="762000"/>
                        <a:ext cx="228600" cy="762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Diamond 480"/>
                      <p:cNvSpPr/>
                      <p:nvPr/>
                    </p:nvSpPr>
                    <p:spPr>
                      <a:xfrm>
                        <a:off x="7620000" y="762000"/>
                        <a:ext cx="457200" cy="838200"/>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Diamond 481"/>
                      <p:cNvSpPr/>
                      <p:nvPr/>
                    </p:nvSpPr>
                    <p:spPr>
                      <a:xfrm>
                        <a:off x="8915400" y="762000"/>
                        <a:ext cx="457200" cy="838200"/>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Diamond 482"/>
                      <p:cNvSpPr/>
                      <p:nvPr/>
                    </p:nvSpPr>
                    <p:spPr>
                      <a:xfrm>
                        <a:off x="8300803" y="1357859"/>
                        <a:ext cx="378502" cy="695793"/>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Diamond 483"/>
                      <p:cNvSpPr/>
                      <p:nvPr/>
                    </p:nvSpPr>
                    <p:spPr>
                      <a:xfrm>
                        <a:off x="8305800" y="381000"/>
                        <a:ext cx="378502" cy="695793"/>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9" name="Group 72"/>
                  <p:cNvGrpSpPr/>
                  <p:nvPr/>
                </p:nvGrpSpPr>
                <p:grpSpPr>
                  <a:xfrm>
                    <a:off x="5334000" y="4876800"/>
                    <a:ext cx="2086131" cy="594610"/>
                    <a:chOff x="7620000" y="344774"/>
                    <a:chExt cx="3349050" cy="727023"/>
                  </a:xfrm>
                </p:grpSpPr>
                <p:grpSp>
                  <p:nvGrpSpPr>
                    <p:cNvPr id="440" name="Group 42"/>
                    <p:cNvGrpSpPr/>
                    <p:nvPr/>
                  </p:nvGrpSpPr>
                  <p:grpSpPr>
                    <a:xfrm>
                      <a:off x="7620000" y="381000"/>
                      <a:ext cx="838200" cy="685800"/>
                      <a:chOff x="7620000" y="381000"/>
                      <a:chExt cx="1752600" cy="1672652"/>
                    </a:xfrm>
                  </p:grpSpPr>
                  <p:sp>
                    <p:nvSpPr>
                      <p:cNvPr id="469" name="Flowchart: Collate 468"/>
                      <p:cNvSpPr/>
                      <p:nvPr/>
                    </p:nvSpPr>
                    <p:spPr>
                      <a:xfrm rot="5400000">
                        <a:off x="8077199" y="533400"/>
                        <a:ext cx="838200" cy="1295400"/>
                      </a:xfrm>
                      <a:prstGeom prst="flowChartCol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0" name="Rectangle 469"/>
                      <p:cNvSpPr/>
                      <p:nvPr/>
                    </p:nvSpPr>
                    <p:spPr>
                      <a:xfrm>
                        <a:off x="8382000" y="762000"/>
                        <a:ext cx="228600" cy="762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Diamond 470"/>
                      <p:cNvSpPr/>
                      <p:nvPr/>
                    </p:nvSpPr>
                    <p:spPr>
                      <a:xfrm>
                        <a:off x="7620000" y="762000"/>
                        <a:ext cx="457200" cy="838200"/>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Diamond 471"/>
                      <p:cNvSpPr/>
                      <p:nvPr/>
                    </p:nvSpPr>
                    <p:spPr>
                      <a:xfrm>
                        <a:off x="8915400" y="762000"/>
                        <a:ext cx="457200" cy="838200"/>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Diamond 472"/>
                      <p:cNvSpPr/>
                      <p:nvPr/>
                    </p:nvSpPr>
                    <p:spPr>
                      <a:xfrm>
                        <a:off x="8300803" y="1357859"/>
                        <a:ext cx="378502" cy="695793"/>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Diamond 473"/>
                      <p:cNvSpPr/>
                      <p:nvPr/>
                    </p:nvSpPr>
                    <p:spPr>
                      <a:xfrm>
                        <a:off x="8305800" y="381000"/>
                        <a:ext cx="378502" cy="695793"/>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1" name="Group 43"/>
                    <p:cNvGrpSpPr/>
                    <p:nvPr/>
                  </p:nvGrpSpPr>
                  <p:grpSpPr>
                    <a:xfrm>
                      <a:off x="8260830" y="385997"/>
                      <a:ext cx="838200" cy="685800"/>
                      <a:chOff x="7620000" y="381000"/>
                      <a:chExt cx="1752600" cy="1672652"/>
                    </a:xfrm>
                  </p:grpSpPr>
                  <p:sp>
                    <p:nvSpPr>
                      <p:cNvPr id="463" name="Flowchart: Collate 462"/>
                      <p:cNvSpPr/>
                      <p:nvPr/>
                    </p:nvSpPr>
                    <p:spPr>
                      <a:xfrm rot="5400000">
                        <a:off x="8077199" y="533400"/>
                        <a:ext cx="838200" cy="1295400"/>
                      </a:xfrm>
                      <a:prstGeom prst="flowChartCol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4" name="Rectangle 463"/>
                      <p:cNvSpPr/>
                      <p:nvPr/>
                    </p:nvSpPr>
                    <p:spPr>
                      <a:xfrm>
                        <a:off x="8382000" y="762000"/>
                        <a:ext cx="228600" cy="762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Diamond 464"/>
                      <p:cNvSpPr/>
                      <p:nvPr/>
                    </p:nvSpPr>
                    <p:spPr>
                      <a:xfrm>
                        <a:off x="7620000" y="762000"/>
                        <a:ext cx="457200" cy="838200"/>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Diamond 465"/>
                      <p:cNvSpPr/>
                      <p:nvPr/>
                    </p:nvSpPr>
                    <p:spPr>
                      <a:xfrm>
                        <a:off x="8915400" y="762000"/>
                        <a:ext cx="457200" cy="838200"/>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Diamond 466"/>
                      <p:cNvSpPr/>
                      <p:nvPr/>
                    </p:nvSpPr>
                    <p:spPr>
                      <a:xfrm>
                        <a:off x="8300803" y="1357859"/>
                        <a:ext cx="378502" cy="695793"/>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Diamond 467"/>
                      <p:cNvSpPr/>
                      <p:nvPr/>
                    </p:nvSpPr>
                    <p:spPr>
                      <a:xfrm>
                        <a:off x="8305800" y="381000"/>
                        <a:ext cx="378502" cy="695793"/>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2" name="Group 50"/>
                    <p:cNvGrpSpPr/>
                    <p:nvPr/>
                  </p:nvGrpSpPr>
                  <p:grpSpPr>
                    <a:xfrm>
                      <a:off x="8884170" y="372256"/>
                      <a:ext cx="838200" cy="685800"/>
                      <a:chOff x="7620000" y="381000"/>
                      <a:chExt cx="1752600" cy="1672652"/>
                    </a:xfrm>
                  </p:grpSpPr>
                  <p:sp>
                    <p:nvSpPr>
                      <p:cNvPr id="457" name="Flowchart: Collate 456"/>
                      <p:cNvSpPr/>
                      <p:nvPr/>
                    </p:nvSpPr>
                    <p:spPr>
                      <a:xfrm rot="5400000">
                        <a:off x="8077199" y="533400"/>
                        <a:ext cx="838200" cy="1295400"/>
                      </a:xfrm>
                      <a:prstGeom prst="flowChartCol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8" name="Rectangle 457"/>
                      <p:cNvSpPr/>
                      <p:nvPr/>
                    </p:nvSpPr>
                    <p:spPr>
                      <a:xfrm>
                        <a:off x="8382000" y="762000"/>
                        <a:ext cx="228600" cy="762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Diamond 458"/>
                      <p:cNvSpPr/>
                      <p:nvPr/>
                    </p:nvSpPr>
                    <p:spPr>
                      <a:xfrm>
                        <a:off x="7620000" y="762000"/>
                        <a:ext cx="457200" cy="838200"/>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Diamond 459"/>
                      <p:cNvSpPr/>
                      <p:nvPr/>
                    </p:nvSpPr>
                    <p:spPr>
                      <a:xfrm>
                        <a:off x="8915400" y="762000"/>
                        <a:ext cx="457200" cy="838200"/>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Diamond 460"/>
                      <p:cNvSpPr/>
                      <p:nvPr/>
                    </p:nvSpPr>
                    <p:spPr>
                      <a:xfrm>
                        <a:off x="8300803" y="1357859"/>
                        <a:ext cx="378502" cy="695793"/>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Diamond 461"/>
                      <p:cNvSpPr/>
                      <p:nvPr/>
                    </p:nvSpPr>
                    <p:spPr>
                      <a:xfrm>
                        <a:off x="8305800" y="381000"/>
                        <a:ext cx="378502" cy="695793"/>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3" name="Group 57"/>
                    <p:cNvGrpSpPr/>
                    <p:nvPr/>
                  </p:nvGrpSpPr>
                  <p:grpSpPr>
                    <a:xfrm>
                      <a:off x="9507510" y="358515"/>
                      <a:ext cx="838200" cy="685800"/>
                      <a:chOff x="7620000" y="381000"/>
                      <a:chExt cx="1752600" cy="1672652"/>
                    </a:xfrm>
                  </p:grpSpPr>
                  <p:sp>
                    <p:nvSpPr>
                      <p:cNvPr id="451" name="Flowchart: Collate 450"/>
                      <p:cNvSpPr/>
                      <p:nvPr/>
                    </p:nvSpPr>
                    <p:spPr>
                      <a:xfrm rot="5400000">
                        <a:off x="8077199" y="533400"/>
                        <a:ext cx="838200" cy="1295400"/>
                      </a:xfrm>
                      <a:prstGeom prst="flowChartCol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2" name="Rectangle 451"/>
                      <p:cNvSpPr/>
                      <p:nvPr/>
                    </p:nvSpPr>
                    <p:spPr>
                      <a:xfrm>
                        <a:off x="8382000" y="762000"/>
                        <a:ext cx="228600" cy="762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Diamond 452"/>
                      <p:cNvSpPr/>
                      <p:nvPr/>
                    </p:nvSpPr>
                    <p:spPr>
                      <a:xfrm>
                        <a:off x="7620000" y="762000"/>
                        <a:ext cx="457200" cy="838200"/>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Diamond 453"/>
                      <p:cNvSpPr/>
                      <p:nvPr/>
                    </p:nvSpPr>
                    <p:spPr>
                      <a:xfrm>
                        <a:off x="8915400" y="762000"/>
                        <a:ext cx="457200" cy="838200"/>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Diamond 454"/>
                      <p:cNvSpPr/>
                      <p:nvPr/>
                    </p:nvSpPr>
                    <p:spPr>
                      <a:xfrm>
                        <a:off x="8300803" y="1357859"/>
                        <a:ext cx="378502" cy="695793"/>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Diamond 455"/>
                      <p:cNvSpPr/>
                      <p:nvPr/>
                    </p:nvSpPr>
                    <p:spPr>
                      <a:xfrm>
                        <a:off x="8305800" y="381000"/>
                        <a:ext cx="378502" cy="695793"/>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4" name="Group 64"/>
                    <p:cNvGrpSpPr/>
                    <p:nvPr/>
                  </p:nvGrpSpPr>
                  <p:grpSpPr>
                    <a:xfrm>
                      <a:off x="10130850" y="344774"/>
                      <a:ext cx="838200" cy="685800"/>
                      <a:chOff x="7620000" y="381000"/>
                      <a:chExt cx="1752600" cy="1672652"/>
                    </a:xfrm>
                  </p:grpSpPr>
                  <p:sp>
                    <p:nvSpPr>
                      <p:cNvPr id="445" name="Flowchart: Collate 444"/>
                      <p:cNvSpPr/>
                      <p:nvPr/>
                    </p:nvSpPr>
                    <p:spPr>
                      <a:xfrm rot="5400000">
                        <a:off x="8077199" y="533400"/>
                        <a:ext cx="838200" cy="1295400"/>
                      </a:xfrm>
                      <a:prstGeom prst="flowChartCol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6" name="Rectangle 445"/>
                      <p:cNvSpPr/>
                      <p:nvPr/>
                    </p:nvSpPr>
                    <p:spPr>
                      <a:xfrm>
                        <a:off x="8382000" y="762000"/>
                        <a:ext cx="228600" cy="762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Diamond 446"/>
                      <p:cNvSpPr/>
                      <p:nvPr/>
                    </p:nvSpPr>
                    <p:spPr>
                      <a:xfrm>
                        <a:off x="7620000" y="762000"/>
                        <a:ext cx="457200" cy="838200"/>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Diamond 447"/>
                      <p:cNvSpPr/>
                      <p:nvPr/>
                    </p:nvSpPr>
                    <p:spPr>
                      <a:xfrm>
                        <a:off x="8915400" y="762000"/>
                        <a:ext cx="457200" cy="838200"/>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Diamond 448"/>
                      <p:cNvSpPr/>
                      <p:nvPr/>
                    </p:nvSpPr>
                    <p:spPr>
                      <a:xfrm>
                        <a:off x="8300803" y="1357859"/>
                        <a:ext cx="378502" cy="695793"/>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Diamond 449"/>
                      <p:cNvSpPr/>
                      <p:nvPr/>
                    </p:nvSpPr>
                    <p:spPr>
                      <a:xfrm>
                        <a:off x="8305800" y="381000"/>
                        <a:ext cx="378502" cy="695793"/>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412" name="Group 175"/>
              <p:cNvGrpSpPr/>
              <p:nvPr/>
            </p:nvGrpSpPr>
            <p:grpSpPr>
              <a:xfrm flipH="1">
                <a:off x="7239000" y="3505200"/>
                <a:ext cx="838200" cy="892657"/>
                <a:chOff x="228600" y="1752600"/>
                <a:chExt cx="838200" cy="892657"/>
              </a:xfrm>
            </p:grpSpPr>
            <p:grpSp>
              <p:nvGrpSpPr>
                <p:cNvPr id="413" name="Group 36"/>
                <p:cNvGrpSpPr/>
                <p:nvPr/>
              </p:nvGrpSpPr>
              <p:grpSpPr>
                <a:xfrm>
                  <a:off x="228600" y="1752600"/>
                  <a:ext cx="838200" cy="892657"/>
                  <a:chOff x="3874062" y="784598"/>
                  <a:chExt cx="2983938" cy="3177802"/>
                </a:xfrm>
              </p:grpSpPr>
              <p:sp>
                <p:nvSpPr>
                  <p:cNvPr id="415" name="Round Same Side Corner Rectangle 414"/>
                  <p:cNvSpPr/>
                  <p:nvPr/>
                </p:nvSpPr>
                <p:spPr>
                  <a:xfrm rot="17626500">
                    <a:off x="3934271" y="2736376"/>
                    <a:ext cx="738807" cy="859226"/>
                  </a:xfrm>
                  <a:prstGeom prst="round2SameRect">
                    <a:avLst>
                      <a:gd name="adj1" fmla="val 50000"/>
                      <a:gd name="adj2" fmla="val 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Block Arc 415"/>
                  <p:cNvSpPr/>
                  <p:nvPr/>
                </p:nvSpPr>
                <p:spPr>
                  <a:xfrm rot="2771005">
                    <a:off x="5588602" y="2343252"/>
                    <a:ext cx="1219200" cy="990600"/>
                  </a:xfrm>
                  <a:prstGeom prst="blockArc">
                    <a:avLst>
                      <a:gd name="adj1" fmla="val 9300456"/>
                      <a:gd name="adj2" fmla="val 0"/>
                      <a:gd name="adj3" fmla="val 2500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7" name="Oval 416"/>
                  <p:cNvSpPr/>
                  <p:nvPr/>
                </p:nvSpPr>
                <p:spPr>
                  <a:xfrm>
                    <a:off x="4267200" y="2590800"/>
                    <a:ext cx="2590800" cy="1371600"/>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p:cNvSpPr/>
                  <p:nvPr/>
                </p:nvSpPr>
                <p:spPr>
                  <a:xfrm>
                    <a:off x="4648200" y="2819400"/>
                    <a:ext cx="1151467" cy="6096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p:cNvSpPr/>
                  <p:nvPr/>
                </p:nvSpPr>
                <p:spPr>
                  <a:xfrm rot="18906581">
                    <a:off x="4080013" y="2867266"/>
                    <a:ext cx="222009" cy="209068"/>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Oval 419"/>
                  <p:cNvSpPr/>
                  <p:nvPr/>
                </p:nvSpPr>
                <p:spPr>
                  <a:xfrm rot="17362413">
                    <a:off x="4078001" y="2966237"/>
                    <a:ext cx="756587" cy="400546"/>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Double Wave 420"/>
                  <p:cNvSpPr/>
                  <p:nvPr/>
                </p:nvSpPr>
                <p:spPr>
                  <a:xfrm rot="16665967">
                    <a:off x="3064889" y="1681769"/>
                    <a:ext cx="2283810" cy="489467"/>
                  </a:xfrm>
                  <a:prstGeom prst="doubleWave">
                    <a:avLst>
                      <a:gd name="adj1" fmla="val 12500"/>
                      <a:gd name="adj2" fmla="val -10000"/>
                    </a:avLst>
                  </a:prstGeom>
                  <a:solidFill>
                    <a:srgbClr val="FFFF8F"/>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4" name="Oval 413"/>
                <p:cNvSpPr/>
                <p:nvPr/>
              </p:nvSpPr>
              <p:spPr>
                <a:xfrm rot="19057353" flipH="1">
                  <a:off x="776914" y="2312335"/>
                  <a:ext cx="205419" cy="3283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8" name="Group 684"/>
            <p:cNvGrpSpPr/>
            <p:nvPr/>
          </p:nvGrpSpPr>
          <p:grpSpPr>
            <a:xfrm>
              <a:off x="4419600" y="1676400"/>
              <a:ext cx="2037522" cy="3429000"/>
              <a:chOff x="5105400" y="609600"/>
              <a:chExt cx="3124200" cy="5257800"/>
            </a:xfrm>
          </p:grpSpPr>
          <p:grpSp>
            <p:nvGrpSpPr>
              <p:cNvPr id="329" name="Group 182"/>
              <p:cNvGrpSpPr/>
              <p:nvPr/>
            </p:nvGrpSpPr>
            <p:grpSpPr>
              <a:xfrm>
                <a:off x="5105400" y="609600"/>
                <a:ext cx="2884589" cy="5257800"/>
                <a:chOff x="5105400" y="609600"/>
                <a:chExt cx="2884589" cy="5257800"/>
              </a:xfrm>
            </p:grpSpPr>
            <p:grpSp>
              <p:nvGrpSpPr>
                <p:cNvPr id="340" name="Group 169"/>
                <p:cNvGrpSpPr/>
                <p:nvPr/>
              </p:nvGrpSpPr>
              <p:grpSpPr>
                <a:xfrm flipH="1">
                  <a:off x="5867400" y="5105400"/>
                  <a:ext cx="762000" cy="762000"/>
                  <a:chOff x="3840508" y="5509035"/>
                  <a:chExt cx="1055390" cy="957855"/>
                </a:xfrm>
              </p:grpSpPr>
              <p:sp>
                <p:nvSpPr>
                  <p:cNvPr id="408" name="Oval 407"/>
                  <p:cNvSpPr/>
                  <p:nvPr/>
                </p:nvSpPr>
                <p:spPr>
                  <a:xfrm rot="2101605">
                    <a:off x="3840508" y="5509035"/>
                    <a:ext cx="1030210" cy="957855"/>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408"/>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Moon 409"/>
                  <p:cNvSpPr/>
                  <p:nvPr/>
                </p:nvSpPr>
                <p:spPr>
                  <a:xfrm rot="4319138">
                    <a:off x="4314905" y="5563212"/>
                    <a:ext cx="281239" cy="880746"/>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1" name="Group 168"/>
                <p:cNvGrpSpPr/>
                <p:nvPr/>
              </p:nvGrpSpPr>
              <p:grpSpPr>
                <a:xfrm>
                  <a:off x="6553200" y="5105400"/>
                  <a:ext cx="783670" cy="664209"/>
                  <a:chOff x="3864530" y="5516614"/>
                  <a:chExt cx="1031368" cy="874149"/>
                </a:xfrm>
              </p:grpSpPr>
              <p:sp>
                <p:nvSpPr>
                  <p:cNvPr id="405" name="Oval 404"/>
                  <p:cNvSpPr/>
                  <p:nvPr/>
                </p:nvSpPr>
                <p:spPr>
                  <a:xfrm rot="2101605">
                    <a:off x="3864530" y="5516614"/>
                    <a:ext cx="1030210" cy="874149"/>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Oval 405"/>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Moon 406"/>
                  <p:cNvSpPr/>
                  <p:nvPr/>
                </p:nvSpPr>
                <p:spPr>
                  <a:xfrm rot="4319138">
                    <a:off x="4314905" y="5563212"/>
                    <a:ext cx="281239" cy="880746"/>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2" name="Oval 341"/>
                <p:cNvSpPr/>
                <p:nvPr/>
              </p:nvSpPr>
              <p:spPr>
                <a:xfrm rot="3435232" flipH="1">
                  <a:off x="7285726" y="3728465"/>
                  <a:ext cx="702478" cy="64630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rot="18164768">
                  <a:off x="5129153" y="3849437"/>
                  <a:ext cx="702478" cy="54941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Trapezoid 343"/>
                <p:cNvSpPr/>
                <p:nvPr/>
              </p:nvSpPr>
              <p:spPr>
                <a:xfrm>
                  <a:off x="5723526" y="2998024"/>
                  <a:ext cx="1648336" cy="2388424"/>
                </a:xfrm>
                <a:prstGeom prst="trapezoid">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Trapezoid 344"/>
                <p:cNvSpPr/>
                <p:nvPr/>
              </p:nvSpPr>
              <p:spPr>
                <a:xfrm rot="20676161" flipH="1">
                  <a:off x="6823801" y="2650869"/>
                  <a:ext cx="1122824" cy="1521686"/>
                </a:xfrm>
                <a:prstGeom prst="trapezoid">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Trapezoid 345"/>
                <p:cNvSpPr/>
                <p:nvPr/>
              </p:nvSpPr>
              <p:spPr>
                <a:xfrm rot="996339">
                  <a:off x="5194823" y="2654208"/>
                  <a:ext cx="1122824" cy="1521686"/>
                </a:xfrm>
                <a:prstGeom prst="trapezoid">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Cloud 346"/>
                <p:cNvSpPr/>
                <p:nvPr/>
              </p:nvSpPr>
              <p:spPr>
                <a:xfrm rot="21374563">
                  <a:off x="5105400" y="609600"/>
                  <a:ext cx="2884589" cy="3231397"/>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Trapezoid 347"/>
                <p:cNvSpPr/>
                <p:nvPr/>
              </p:nvSpPr>
              <p:spPr>
                <a:xfrm>
                  <a:off x="5723526" y="2717033"/>
                  <a:ext cx="1648336" cy="2388424"/>
                </a:xfrm>
                <a:prstGeom prst="trapezoid">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a:off x="5517484" y="890591"/>
                  <a:ext cx="2060420" cy="196693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Cloud 349"/>
                <p:cNvSpPr/>
                <p:nvPr/>
              </p:nvSpPr>
              <p:spPr>
                <a:xfrm>
                  <a:off x="5723526" y="890591"/>
                  <a:ext cx="1442294" cy="702478"/>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Trapezoid 350"/>
                <p:cNvSpPr/>
                <p:nvPr/>
              </p:nvSpPr>
              <p:spPr>
                <a:xfrm rot="996339">
                  <a:off x="5123027" y="929546"/>
                  <a:ext cx="807082" cy="1888730"/>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Trapezoid 351"/>
                <p:cNvSpPr/>
                <p:nvPr/>
              </p:nvSpPr>
              <p:spPr>
                <a:xfrm rot="20603661" flipH="1">
                  <a:off x="7132702" y="929843"/>
                  <a:ext cx="807082" cy="1888730"/>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Cross 352"/>
                <p:cNvSpPr/>
                <p:nvPr/>
              </p:nvSpPr>
              <p:spPr>
                <a:xfrm>
                  <a:off x="5723526" y="890591"/>
                  <a:ext cx="1648336" cy="421487"/>
                </a:xfrm>
                <a:prstGeom prst="plus">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4" name="Group 50"/>
                <p:cNvGrpSpPr/>
                <p:nvPr/>
              </p:nvGrpSpPr>
              <p:grpSpPr>
                <a:xfrm>
                  <a:off x="7010400" y="1295400"/>
                  <a:ext cx="505918" cy="1447800"/>
                  <a:chOff x="8257082" y="609600"/>
                  <a:chExt cx="1045626" cy="3883702"/>
                </a:xfrm>
              </p:grpSpPr>
              <p:sp>
                <p:nvSpPr>
                  <p:cNvPr id="394" name="Diamond 40"/>
                  <p:cNvSpPr/>
                  <p:nvPr/>
                </p:nvSpPr>
                <p:spPr>
                  <a:xfrm>
                    <a:off x="8257082" y="1553980"/>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5" name="Group 43"/>
                  <p:cNvGrpSpPr/>
                  <p:nvPr/>
                </p:nvGrpSpPr>
                <p:grpSpPr>
                  <a:xfrm>
                    <a:off x="8458200" y="609600"/>
                    <a:ext cx="685800" cy="1524000"/>
                    <a:chOff x="8458200" y="609600"/>
                    <a:chExt cx="685800" cy="1524000"/>
                  </a:xfrm>
                </p:grpSpPr>
                <p:sp>
                  <p:nvSpPr>
                    <p:cNvPr id="403" name="Diamond 39"/>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Quad Arrow 41"/>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6" name="Diamond 42"/>
                  <p:cNvSpPr/>
                  <p:nvPr/>
                </p:nvSpPr>
                <p:spPr>
                  <a:xfrm>
                    <a:off x="8994098" y="1601449"/>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7" name="Group 44"/>
                  <p:cNvGrpSpPr/>
                  <p:nvPr/>
                </p:nvGrpSpPr>
                <p:grpSpPr>
                  <a:xfrm>
                    <a:off x="8458200" y="2209800"/>
                    <a:ext cx="685800" cy="1524000"/>
                    <a:chOff x="8458200" y="609600"/>
                    <a:chExt cx="685800" cy="1524000"/>
                  </a:xfrm>
                </p:grpSpPr>
                <p:sp>
                  <p:nvSpPr>
                    <p:cNvPr id="401" name="Diamond 400"/>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Quad Arrow 401"/>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8" name="Diamond 397"/>
                  <p:cNvSpPr/>
                  <p:nvPr/>
                </p:nvSpPr>
                <p:spPr>
                  <a:xfrm>
                    <a:off x="8382000" y="3429000"/>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Diamond 398"/>
                  <p:cNvSpPr/>
                  <p:nvPr/>
                </p:nvSpPr>
                <p:spPr>
                  <a:xfrm>
                    <a:off x="8901659" y="3414010"/>
                    <a:ext cx="311108"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Diamond 399"/>
                  <p:cNvSpPr/>
                  <p:nvPr/>
                </p:nvSpPr>
                <p:spPr>
                  <a:xfrm>
                    <a:off x="8666813" y="3807502"/>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5" name="Group 51"/>
                <p:cNvGrpSpPr/>
                <p:nvPr/>
              </p:nvGrpSpPr>
              <p:grpSpPr>
                <a:xfrm>
                  <a:off x="5486400" y="1219200"/>
                  <a:ext cx="505918" cy="1447800"/>
                  <a:chOff x="8257082" y="609600"/>
                  <a:chExt cx="1045626" cy="3883702"/>
                </a:xfrm>
              </p:grpSpPr>
              <p:sp>
                <p:nvSpPr>
                  <p:cNvPr id="383" name="Diamond 382"/>
                  <p:cNvSpPr/>
                  <p:nvPr/>
                </p:nvSpPr>
                <p:spPr>
                  <a:xfrm>
                    <a:off x="8257082" y="1553980"/>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4" name="Group 43"/>
                  <p:cNvGrpSpPr/>
                  <p:nvPr/>
                </p:nvGrpSpPr>
                <p:grpSpPr>
                  <a:xfrm>
                    <a:off x="8458200" y="609600"/>
                    <a:ext cx="685800" cy="1524000"/>
                    <a:chOff x="8458200" y="609600"/>
                    <a:chExt cx="685800" cy="1524000"/>
                  </a:xfrm>
                </p:grpSpPr>
                <p:sp>
                  <p:nvSpPr>
                    <p:cNvPr id="392" name="Diamond 391"/>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Quad Arrow 392"/>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5" name="Diamond 384"/>
                  <p:cNvSpPr/>
                  <p:nvPr/>
                </p:nvSpPr>
                <p:spPr>
                  <a:xfrm>
                    <a:off x="8994098" y="1601449"/>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6" name="Group 44"/>
                  <p:cNvGrpSpPr/>
                  <p:nvPr/>
                </p:nvGrpSpPr>
                <p:grpSpPr>
                  <a:xfrm>
                    <a:off x="8458200" y="2209800"/>
                    <a:ext cx="685800" cy="1524000"/>
                    <a:chOff x="8458200" y="609600"/>
                    <a:chExt cx="685800" cy="1524000"/>
                  </a:xfrm>
                </p:grpSpPr>
                <p:sp>
                  <p:nvSpPr>
                    <p:cNvPr id="390" name="Diamond 59"/>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Quad Arrow 390"/>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7" name="Diamond 386"/>
                  <p:cNvSpPr/>
                  <p:nvPr/>
                </p:nvSpPr>
                <p:spPr>
                  <a:xfrm>
                    <a:off x="8382000" y="3429000"/>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Diamond 57"/>
                  <p:cNvSpPr/>
                  <p:nvPr/>
                </p:nvSpPr>
                <p:spPr>
                  <a:xfrm>
                    <a:off x="8901659" y="3414010"/>
                    <a:ext cx="311108"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Diamond 388"/>
                  <p:cNvSpPr/>
                  <p:nvPr/>
                </p:nvSpPr>
                <p:spPr>
                  <a:xfrm>
                    <a:off x="8666813" y="3807502"/>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6" name="Group 102"/>
                <p:cNvGrpSpPr/>
                <p:nvPr/>
              </p:nvGrpSpPr>
              <p:grpSpPr>
                <a:xfrm>
                  <a:off x="5943600" y="2743200"/>
                  <a:ext cx="1261672" cy="1350364"/>
                  <a:chOff x="7912643" y="1528673"/>
                  <a:chExt cx="1972825" cy="2562393"/>
                </a:xfrm>
              </p:grpSpPr>
              <p:sp>
                <p:nvSpPr>
                  <p:cNvPr id="357" name="Diamond 356"/>
                  <p:cNvSpPr/>
                  <p:nvPr/>
                </p:nvSpPr>
                <p:spPr>
                  <a:xfrm rot="20525627">
                    <a:off x="7912643" y="2112758"/>
                    <a:ext cx="247390" cy="349848"/>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8" name="Group 43"/>
                  <p:cNvGrpSpPr/>
                  <p:nvPr/>
                </p:nvGrpSpPr>
                <p:grpSpPr>
                  <a:xfrm rot="20525627">
                    <a:off x="7976344" y="1547928"/>
                    <a:ext cx="549754" cy="777441"/>
                    <a:chOff x="8458200" y="609600"/>
                    <a:chExt cx="685800" cy="1524000"/>
                  </a:xfrm>
                </p:grpSpPr>
                <p:sp>
                  <p:nvSpPr>
                    <p:cNvPr id="381" name="Diamond 380"/>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Quad Arrow 381"/>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9" name="Diamond 358"/>
                  <p:cNvSpPr/>
                  <p:nvPr/>
                </p:nvSpPr>
                <p:spPr>
                  <a:xfrm rot="20525627">
                    <a:off x="8482280" y="1954150"/>
                    <a:ext cx="247390" cy="349848"/>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0" name="Group 44"/>
                  <p:cNvGrpSpPr/>
                  <p:nvPr/>
                </p:nvGrpSpPr>
                <p:grpSpPr>
                  <a:xfrm rot="20525627">
                    <a:off x="8227328" y="2324700"/>
                    <a:ext cx="549754" cy="777441"/>
                    <a:chOff x="8458200" y="609600"/>
                    <a:chExt cx="685800" cy="1524000"/>
                  </a:xfrm>
                </p:grpSpPr>
                <p:sp>
                  <p:nvSpPr>
                    <p:cNvPr id="379" name="Diamond 378"/>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Quad Arrow 379"/>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1" name="Diamond 360"/>
                  <p:cNvSpPr/>
                  <p:nvPr/>
                </p:nvSpPr>
                <p:spPr>
                  <a:xfrm rot="20525627">
                    <a:off x="8302017" y="2992145"/>
                    <a:ext cx="247390" cy="349848"/>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Diamond 361"/>
                  <p:cNvSpPr/>
                  <p:nvPr/>
                </p:nvSpPr>
                <p:spPr>
                  <a:xfrm rot="20525627">
                    <a:off x="8696011" y="2856482"/>
                    <a:ext cx="249392" cy="349848"/>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Diamond 362"/>
                  <p:cNvSpPr/>
                  <p:nvPr/>
                </p:nvSpPr>
                <p:spPr>
                  <a:xfrm rot="20525627">
                    <a:off x="8578638" y="3105681"/>
                    <a:ext cx="247390" cy="349848"/>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4" name="Group 87"/>
                  <p:cNvGrpSpPr/>
                  <p:nvPr/>
                </p:nvGrpSpPr>
                <p:grpSpPr>
                  <a:xfrm rot="1074373" flipH="1">
                    <a:off x="9047268" y="1528673"/>
                    <a:ext cx="838200" cy="1981200"/>
                    <a:chOff x="8257082" y="609600"/>
                    <a:chExt cx="1045626" cy="3883702"/>
                  </a:xfrm>
                </p:grpSpPr>
                <p:sp>
                  <p:nvSpPr>
                    <p:cNvPr id="368" name="Diamond 367"/>
                    <p:cNvSpPr/>
                    <p:nvPr/>
                  </p:nvSpPr>
                  <p:spPr>
                    <a:xfrm>
                      <a:off x="8257082" y="1553980"/>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9" name="Group 43"/>
                    <p:cNvGrpSpPr/>
                    <p:nvPr/>
                  </p:nvGrpSpPr>
                  <p:grpSpPr>
                    <a:xfrm>
                      <a:off x="8458200" y="609600"/>
                      <a:ext cx="685800" cy="1524000"/>
                      <a:chOff x="8458200" y="609600"/>
                      <a:chExt cx="685800" cy="1524000"/>
                    </a:xfrm>
                  </p:grpSpPr>
                  <p:sp>
                    <p:nvSpPr>
                      <p:cNvPr id="377" name="Diamond 376"/>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Quad Arrow 377"/>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0" name="Diamond 369"/>
                    <p:cNvSpPr/>
                    <p:nvPr/>
                  </p:nvSpPr>
                  <p:spPr>
                    <a:xfrm>
                      <a:off x="8994098" y="1601449"/>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1" name="Group 727"/>
                    <p:cNvGrpSpPr/>
                    <p:nvPr/>
                  </p:nvGrpSpPr>
                  <p:grpSpPr>
                    <a:xfrm>
                      <a:off x="8458200" y="2209800"/>
                      <a:ext cx="685800" cy="1524000"/>
                      <a:chOff x="8458200" y="609600"/>
                      <a:chExt cx="685800" cy="1524000"/>
                    </a:xfrm>
                  </p:grpSpPr>
                  <p:sp>
                    <p:nvSpPr>
                      <p:cNvPr id="375" name="Diamond 374"/>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Quad Arrow 375"/>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2" name="Diamond 371"/>
                    <p:cNvSpPr/>
                    <p:nvPr/>
                  </p:nvSpPr>
                  <p:spPr>
                    <a:xfrm>
                      <a:off x="8382000" y="3429000"/>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Diamond 372"/>
                    <p:cNvSpPr/>
                    <p:nvPr/>
                  </p:nvSpPr>
                  <p:spPr>
                    <a:xfrm>
                      <a:off x="8901659" y="3414010"/>
                      <a:ext cx="311108"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Diamond 373"/>
                    <p:cNvSpPr/>
                    <p:nvPr/>
                  </p:nvSpPr>
                  <p:spPr>
                    <a:xfrm>
                      <a:off x="8666813" y="3807502"/>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5" name="Group 364"/>
                  <p:cNvGrpSpPr/>
                  <p:nvPr/>
                </p:nvGrpSpPr>
                <p:grpSpPr>
                  <a:xfrm>
                    <a:off x="8530981" y="3075677"/>
                    <a:ext cx="747930" cy="1015389"/>
                    <a:chOff x="8458200" y="609600"/>
                    <a:chExt cx="685800" cy="1524000"/>
                  </a:xfrm>
                </p:grpSpPr>
                <p:sp>
                  <p:nvSpPr>
                    <p:cNvPr id="366" name="Diamond 365"/>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Quad Arrow 366"/>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30" name="Group 256"/>
              <p:cNvGrpSpPr/>
              <p:nvPr/>
            </p:nvGrpSpPr>
            <p:grpSpPr>
              <a:xfrm flipH="1">
                <a:off x="7391400" y="3505200"/>
                <a:ext cx="838200" cy="892657"/>
                <a:chOff x="228600" y="1752600"/>
                <a:chExt cx="838200" cy="892657"/>
              </a:xfrm>
            </p:grpSpPr>
            <p:grpSp>
              <p:nvGrpSpPr>
                <p:cNvPr id="331" name="Group 36"/>
                <p:cNvGrpSpPr/>
                <p:nvPr/>
              </p:nvGrpSpPr>
              <p:grpSpPr>
                <a:xfrm>
                  <a:off x="228600" y="1752600"/>
                  <a:ext cx="838200" cy="892657"/>
                  <a:chOff x="3874062" y="784598"/>
                  <a:chExt cx="2983938" cy="3177802"/>
                </a:xfrm>
              </p:grpSpPr>
              <p:sp>
                <p:nvSpPr>
                  <p:cNvPr id="333" name="Round Same Side Corner Rectangle 332"/>
                  <p:cNvSpPr/>
                  <p:nvPr/>
                </p:nvSpPr>
                <p:spPr>
                  <a:xfrm rot="17626500">
                    <a:off x="3934271" y="2736376"/>
                    <a:ext cx="738807" cy="859226"/>
                  </a:xfrm>
                  <a:prstGeom prst="round2SameRect">
                    <a:avLst>
                      <a:gd name="adj1" fmla="val 50000"/>
                      <a:gd name="adj2" fmla="val 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Block Arc 333"/>
                  <p:cNvSpPr/>
                  <p:nvPr/>
                </p:nvSpPr>
                <p:spPr>
                  <a:xfrm rot="2771005">
                    <a:off x="5588602" y="2343252"/>
                    <a:ext cx="1219200" cy="990600"/>
                  </a:xfrm>
                  <a:prstGeom prst="blockArc">
                    <a:avLst>
                      <a:gd name="adj1" fmla="val 9300456"/>
                      <a:gd name="adj2" fmla="val 0"/>
                      <a:gd name="adj3" fmla="val 2500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5" name="Oval 334"/>
                  <p:cNvSpPr/>
                  <p:nvPr/>
                </p:nvSpPr>
                <p:spPr>
                  <a:xfrm>
                    <a:off x="4267200" y="2590800"/>
                    <a:ext cx="2590800" cy="1371600"/>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4648200" y="2819400"/>
                    <a:ext cx="1151467" cy="6096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rot="18906581">
                    <a:off x="4080013" y="2867266"/>
                    <a:ext cx="222009" cy="209068"/>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rot="17362413">
                    <a:off x="4078001" y="2966237"/>
                    <a:ext cx="756587" cy="400546"/>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Double Wave 338"/>
                  <p:cNvSpPr/>
                  <p:nvPr/>
                </p:nvSpPr>
                <p:spPr>
                  <a:xfrm rot="16665967">
                    <a:off x="3064889" y="1681769"/>
                    <a:ext cx="2283810" cy="489467"/>
                  </a:xfrm>
                  <a:prstGeom prst="doubleWave">
                    <a:avLst>
                      <a:gd name="adj1" fmla="val 12500"/>
                      <a:gd name="adj2" fmla="val -10000"/>
                    </a:avLst>
                  </a:prstGeom>
                  <a:solidFill>
                    <a:srgbClr val="FFFF8F"/>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2" name="Oval 331"/>
                <p:cNvSpPr/>
                <p:nvPr/>
              </p:nvSpPr>
              <p:spPr>
                <a:xfrm rot="19057353" flipH="1">
                  <a:off x="776914" y="2312335"/>
                  <a:ext cx="205419" cy="3283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6" name="TextBox 5"/>
          <p:cNvSpPr txBox="1"/>
          <p:nvPr/>
        </p:nvSpPr>
        <p:spPr>
          <a:xfrm>
            <a:off x="304800" y="4419600"/>
            <a:ext cx="8229600" cy="1754326"/>
          </a:xfrm>
          <a:prstGeom prst="rect">
            <a:avLst/>
          </a:prstGeom>
          <a:noFill/>
        </p:spPr>
        <p:txBody>
          <a:bodyPr wrap="square" rtlCol="0">
            <a:spAutoFit/>
          </a:bodyPr>
          <a:lstStyle/>
          <a:p>
            <a:pPr marL="914400" indent="-914400"/>
            <a:r>
              <a:rPr lang="en-US" sz="5400" dirty="0">
                <a:solidFill>
                  <a:schemeClr val="bg1"/>
                </a:solidFill>
                <a:latin typeface="Abadi" panose="020B0604020104020204" pitchFamily="34" charset="0"/>
              </a:rPr>
              <a:t>Showing that he had been invited</a:t>
            </a:r>
          </a:p>
        </p:txBody>
      </p:sp>
      <p:sp>
        <p:nvSpPr>
          <p:cNvPr id="7" name="TextBox 6"/>
          <p:cNvSpPr txBox="1"/>
          <p:nvPr/>
        </p:nvSpPr>
        <p:spPr>
          <a:xfrm>
            <a:off x="712269" y="197223"/>
            <a:ext cx="9914022" cy="923330"/>
          </a:xfrm>
          <a:prstGeom prst="rect">
            <a:avLst/>
          </a:prstGeom>
          <a:noFill/>
        </p:spPr>
        <p:txBody>
          <a:bodyPr wrap="square" rtlCol="0">
            <a:spAutoFit/>
          </a:bodyPr>
          <a:lstStyle/>
          <a:p>
            <a:pPr marL="914400" indent="-914400" algn="ctr"/>
            <a:r>
              <a:rPr lang="en-US" sz="5400" dirty="0">
                <a:solidFill>
                  <a:schemeClr val="bg1"/>
                </a:solidFill>
                <a:latin typeface="Abadi" panose="020B0604020104020204" pitchFamily="34" charset="0"/>
              </a:rPr>
              <a:t>Hearing the “Call”</a:t>
            </a:r>
          </a:p>
        </p:txBody>
      </p:sp>
      <p:pic>
        <p:nvPicPr>
          <p:cNvPr id="17410" name="Picture 2" descr="http://ldsblogs.com/files/2011/02/baptized-baptism-mormon.jpg"/>
          <p:cNvPicPr>
            <a:picLocks noChangeAspect="1" noChangeArrowheads="1"/>
          </p:cNvPicPr>
          <p:nvPr/>
        </p:nvPicPr>
        <p:blipFill>
          <a:blip r:embed="rId3" cstate="print"/>
          <a:srcRect/>
          <a:stretch>
            <a:fillRect/>
          </a:stretch>
        </p:blipFill>
        <p:spPr bwMode="auto">
          <a:xfrm>
            <a:off x="9014909" y="2667896"/>
            <a:ext cx="2465675" cy="3092834"/>
          </a:xfrm>
          <a:prstGeom prst="rect">
            <a:avLst/>
          </a:prstGeom>
          <a:noFill/>
        </p:spPr>
      </p:pic>
      <p:pic>
        <p:nvPicPr>
          <p:cNvPr id="17412" name="Picture 4" descr="http://3.bp.blogspot.com/_EPUjgnXhZOw/SwF5U1XwfuI/AAAAAAAAAKA/Gpu8tKxrBxk/s320/alma-baptizes-in-the-waters-of-mormon.jpg"/>
          <p:cNvPicPr>
            <a:picLocks noChangeAspect="1" noChangeArrowheads="1"/>
          </p:cNvPicPr>
          <p:nvPr/>
        </p:nvPicPr>
        <p:blipFill>
          <a:blip r:embed="rId4" cstate="print"/>
          <a:srcRect/>
          <a:stretch>
            <a:fillRect/>
          </a:stretch>
        </p:blipFill>
        <p:spPr bwMode="auto">
          <a:xfrm>
            <a:off x="1992555" y="1370705"/>
            <a:ext cx="4909743" cy="2738717"/>
          </a:xfrm>
          <a:prstGeom prst="rect">
            <a:avLst/>
          </a:prstGeom>
          <a:noFill/>
        </p:spPr>
      </p:pic>
      <p:sp>
        <p:nvSpPr>
          <p:cNvPr id="9" name="TextBox 8"/>
          <p:cNvSpPr txBox="1"/>
          <p:nvPr/>
        </p:nvSpPr>
        <p:spPr>
          <a:xfrm>
            <a:off x="11684000" y="6488668"/>
            <a:ext cx="508000" cy="369332"/>
          </a:xfrm>
          <a:prstGeom prst="rect">
            <a:avLst/>
          </a:prstGeom>
          <a:noFill/>
        </p:spPr>
        <p:txBody>
          <a:bodyPr wrap="square" rtlCol="0">
            <a:spAutoFit/>
          </a:bodyPr>
          <a:lstStyle/>
          <a:p>
            <a:r>
              <a:rPr lang="en-US" dirty="0">
                <a:solidFill>
                  <a:schemeClr val="bg1"/>
                </a:solidFill>
              </a:rPr>
              <a:t>(3)</a:t>
            </a:r>
          </a:p>
        </p:txBody>
      </p:sp>
      <p:sp>
        <p:nvSpPr>
          <p:cNvPr id="10" name="TextBox 9"/>
          <p:cNvSpPr txBox="1"/>
          <p:nvPr/>
        </p:nvSpPr>
        <p:spPr>
          <a:xfrm>
            <a:off x="0" y="6488668"/>
            <a:ext cx="5066852" cy="369332"/>
          </a:xfrm>
          <a:prstGeom prst="rect">
            <a:avLst/>
          </a:prstGeom>
          <a:noFill/>
        </p:spPr>
        <p:txBody>
          <a:bodyPr wrap="square" rtlCol="0">
            <a:spAutoFit/>
          </a:bodyPr>
          <a:lstStyle/>
          <a:p>
            <a:r>
              <a:rPr lang="en-US" dirty="0">
                <a:solidFill>
                  <a:schemeClr val="bg1"/>
                </a:solidFill>
              </a:rPr>
              <a:t>Matthew 25: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6" presetClass="entr" presetSubtype="16" fill="hold" nodeType="withEffect">
                                  <p:stCondLst>
                                    <p:cond delay="0"/>
                                  </p:stCondLst>
                                  <p:childTnLst>
                                    <p:set>
                                      <p:cBhvr>
                                        <p:cTn id="8" dur="1" fill="hold">
                                          <p:stCondLst>
                                            <p:cond delay="0"/>
                                          </p:stCondLst>
                                        </p:cTn>
                                        <p:tgtEl>
                                          <p:spTgt spid="17410"/>
                                        </p:tgtEl>
                                        <p:attrNameLst>
                                          <p:attrName>style.visibility</p:attrName>
                                        </p:attrNameLst>
                                      </p:cBhvr>
                                      <p:to>
                                        <p:strVal val="visible"/>
                                      </p:to>
                                    </p:set>
                                    <p:animEffect transition="in" filter="circle(in)">
                                      <p:cBhvr>
                                        <p:cTn id="9"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7" name="TextBox 6"/>
          <p:cNvSpPr txBox="1"/>
          <p:nvPr/>
        </p:nvSpPr>
        <p:spPr>
          <a:xfrm>
            <a:off x="1323191" y="1825214"/>
            <a:ext cx="7823200" cy="3970318"/>
          </a:xfrm>
          <a:prstGeom prst="rect">
            <a:avLst/>
          </a:prstGeom>
          <a:noFill/>
        </p:spPr>
        <p:txBody>
          <a:bodyPr wrap="square" rtlCol="0">
            <a:spAutoFit/>
          </a:bodyPr>
          <a:lstStyle/>
          <a:p>
            <a:pPr marL="914400" indent="-914400"/>
            <a:r>
              <a:rPr lang="en-US" sz="2800" dirty="0">
                <a:solidFill>
                  <a:schemeClr val="bg1"/>
                </a:solidFill>
                <a:latin typeface="Abadi" panose="020B0604020104020204" pitchFamily="34" charset="0"/>
              </a:rPr>
              <a:t>“No citizen of Jerusalem would attend a</a:t>
            </a:r>
          </a:p>
          <a:p>
            <a:pPr marL="914400" indent="-914400"/>
            <a:r>
              <a:rPr lang="en-US" sz="2800" dirty="0">
                <a:solidFill>
                  <a:schemeClr val="bg1"/>
                </a:solidFill>
                <a:latin typeface="Abadi" panose="020B0604020104020204" pitchFamily="34" charset="0"/>
              </a:rPr>
              <a:t>banquet without changing his buckle from</a:t>
            </a:r>
          </a:p>
          <a:p>
            <a:pPr marL="914400" indent="-914400"/>
            <a:r>
              <a:rPr lang="en-US" sz="2800" dirty="0">
                <a:solidFill>
                  <a:schemeClr val="bg1"/>
                </a:solidFill>
                <a:latin typeface="Abadi" panose="020B0604020104020204" pitchFamily="34" charset="0"/>
              </a:rPr>
              <a:t>(one shoulder to the other shoulder.)</a:t>
            </a:r>
          </a:p>
          <a:p>
            <a:pPr marL="914400" indent="-914400"/>
            <a:endParaRPr lang="en-US" sz="2800" dirty="0">
              <a:solidFill>
                <a:schemeClr val="bg1"/>
              </a:solidFill>
              <a:latin typeface="Abadi" panose="020B0604020104020204" pitchFamily="34" charset="0"/>
            </a:endParaRPr>
          </a:p>
          <a:p>
            <a:pPr marL="914400" indent="-914400"/>
            <a:r>
              <a:rPr lang="en-US" sz="2800" dirty="0">
                <a:solidFill>
                  <a:schemeClr val="bg1"/>
                </a:solidFill>
                <a:latin typeface="Abadi" panose="020B0604020104020204" pitchFamily="34" charset="0"/>
              </a:rPr>
              <a:t> For what reason? </a:t>
            </a:r>
          </a:p>
          <a:p>
            <a:pPr marL="914400" indent="-914400"/>
            <a:endParaRPr lang="en-US" sz="2800" dirty="0">
              <a:solidFill>
                <a:schemeClr val="bg1"/>
              </a:solidFill>
              <a:latin typeface="Abadi" panose="020B0604020104020204" pitchFamily="34" charset="0"/>
            </a:endParaRPr>
          </a:p>
          <a:p>
            <a:pPr marL="914400" indent="-914400"/>
            <a:r>
              <a:rPr lang="en-US" sz="2800" dirty="0">
                <a:solidFill>
                  <a:schemeClr val="bg1"/>
                </a:solidFill>
                <a:latin typeface="Abadi" panose="020B0604020104020204" pitchFamily="34" charset="0"/>
              </a:rPr>
              <a:t>So that another person should not extend to him an invitation that would be wasted.</a:t>
            </a:r>
          </a:p>
          <a:p>
            <a:pPr marL="914400" indent="-914400"/>
            <a:endParaRPr lang="en-US" sz="2800" dirty="0">
              <a:solidFill>
                <a:schemeClr val="bg1"/>
              </a:solidFill>
              <a:latin typeface="Abadi" panose="020B0604020104020204" pitchFamily="34" charset="0"/>
            </a:endParaRPr>
          </a:p>
        </p:txBody>
      </p:sp>
      <p:pic>
        <p:nvPicPr>
          <p:cNvPr id="16386" name="Picture 2" descr="https://encrypted-tbn3.gstatic.com/images?q=tbn:ANd9GcQxYRU-eVHdTeQ3I2Wli1rQ2kSZvv5qYfWpCqIhqCW0yDwSGCCU5Q"/>
          <p:cNvPicPr>
            <a:picLocks noChangeAspect="1" noChangeArrowheads="1"/>
          </p:cNvPicPr>
          <p:nvPr/>
        </p:nvPicPr>
        <p:blipFill>
          <a:blip r:embed="rId3" cstate="print"/>
          <a:srcRect/>
          <a:stretch>
            <a:fillRect/>
          </a:stretch>
        </p:blipFill>
        <p:spPr bwMode="auto">
          <a:xfrm rot="5400000">
            <a:off x="8137652" y="2504948"/>
            <a:ext cx="4451096" cy="2641600"/>
          </a:xfrm>
          <a:prstGeom prst="rect">
            <a:avLst/>
          </a:prstGeom>
          <a:noFill/>
        </p:spPr>
      </p:pic>
      <p:sp>
        <p:nvSpPr>
          <p:cNvPr id="5" name="TextBox 4"/>
          <p:cNvSpPr txBox="1"/>
          <p:nvPr/>
        </p:nvSpPr>
        <p:spPr>
          <a:xfrm>
            <a:off x="3247614" y="186466"/>
            <a:ext cx="5588000" cy="1754326"/>
          </a:xfrm>
          <a:prstGeom prst="rect">
            <a:avLst/>
          </a:prstGeom>
          <a:noFill/>
        </p:spPr>
        <p:txBody>
          <a:bodyPr wrap="square" rtlCol="0">
            <a:spAutoFit/>
          </a:bodyPr>
          <a:lstStyle/>
          <a:p>
            <a:pPr marL="914400" indent="-914400"/>
            <a:r>
              <a:rPr lang="en-US" sz="5400" dirty="0">
                <a:solidFill>
                  <a:schemeClr val="bg1"/>
                </a:solidFill>
                <a:latin typeface="Abadi" panose="020B0604020104020204" pitchFamily="34" charset="0"/>
              </a:rPr>
              <a:t>Moving the Buckle</a:t>
            </a:r>
          </a:p>
        </p:txBody>
      </p:sp>
      <p:sp>
        <p:nvSpPr>
          <p:cNvPr id="8" name="TextBox 7"/>
          <p:cNvSpPr txBox="1"/>
          <p:nvPr/>
        </p:nvSpPr>
        <p:spPr>
          <a:xfrm>
            <a:off x="11684000" y="6488668"/>
            <a:ext cx="508000" cy="369332"/>
          </a:xfrm>
          <a:prstGeom prst="rect">
            <a:avLst/>
          </a:prstGeom>
          <a:noFill/>
        </p:spPr>
        <p:txBody>
          <a:bodyPr wrap="square" rtlCol="0">
            <a:spAutoFit/>
          </a:bodyPr>
          <a:lstStyle/>
          <a:p>
            <a:r>
              <a:rPr lang="en-US" dirty="0">
                <a:solidFill>
                  <a:schemeClr val="bg1"/>
                </a:solidFill>
              </a:rPr>
              <a:t>(6)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6386"/>
                                        </p:tgtEl>
                                        <p:attrNameLst>
                                          <p:attrName>style.visibility</p:attrName>
                                        </p:attrNameLst>
                                      </p:cBhvr>
                                      <p:to>
                                        <p:strVal val="visible"/>
                                      </p:to>
                                    </p:set>
                                    <p:animEffect transition="in" filter="fade">
                                      <p:cBhvr>
                                        <p:cTn id="13" dur="2000"/>
                                        <p:tgtEl>
                                          <p:spTgt spid="1638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7" name="TextBox 6"/>
          <p:cNvSpPr txBox="1"/>
          <p:nvPr/>
        </p:nvSpPr>
        <p:spPr>
          <a:xfrm>
            <a:off x="231007" y="271631"/>
            <a:ext cx="11552202" cy="1446550"/>
          </a:xfrm>
          <a:prstGeom prst="rect">
            <a:avLst/>
          </a:prstGeom>
          <a:noFill/>
        </p:spPr>
        <p:txBody>
          <a:bodyPr wrap="square" rtlCol="0">
            <a:spAutoFit/>
          </a:bodyPr>
          <a:lstStyle/>
          <a:p>
            <a:pPr marL="914400" indent="-914400" algn="ctr"/>
            <a:r>
              <a:rPr lang="en-US" sz="4400" dirty="0">
                <a:solidFill>
                  <a:schemeClr val="bg1"/>
                </a:solidFill>
                <a:latin typeface="Abadi" panose="020B0604020104020204" pitchFamily="34" charset="0"/>
              </a:rPr>
              <a:t>The Second Announcement came with the Restoration which is in effect today.</a:t>
            </a:r>
          </a:p>
        </p:txBody>
      </p:sp>
      <p:pic>
        <p:nvPicPr>
          <p:cNvPr id="15362" name="Picture 2" descr="http://siosefalakalaka.info/wp-content/uploads/2011/09/joseph-smith-for-front-page.001.jpg"/>
          <p:cNvPicPr>
            <a:picLocks noChangeAspect="1" noChangeArrowheads="1"/>
          </p:cNvPicPr>
          <p:nvPr/>
        </p:nvPicPr>
        <p:blipFill>
          <a:blip r:embed="rId3" cstate="print"/>
          <a:srcRect/>
          <a:stretch>
            <a:fillRect/>
          </a:stretch>
        </p:blipFill>
        <p:spPr bwMode="auto">
          <a:xfrm>
            <a:off x="1644650" y="1789369"/>
            <a:ext cx="8902700" cy="4699298"/>
          </a:xfrm>
          <a:prstGeom prst="rect">
            <a:avLst/>
          </a:prstGeom>
          <a:noFill/>
        </p:spPr>
      </p:pic>
      <p:sp>
        <p:nvSpPr>
          <p:cNvPr id="6" name="TextBox 5"/>
          <p:cNvSpPr txBox="1"/>
          <p:nvPr/>
        </p:nvSpPr>
        <p:spPr>
          <a:xfrm>
            <a:off x="11684000" y="6488668"/>
            <a:ext cx="508000" cy="369332"/>
          </a:xfrm>
          <a:prstGeom prst="rect">
            <a:avLst/>
          </a:prstGeom>
          <a:noFill/>
        </p:spPr>
        <p:txBody>
          <a:bodyPr wrap="square" rtlCol="0">
            <a:spAutoFit/>
          </a:bodyPr>
          <a:lstStyle/>
          <a:p>
            <a:r>
              <a:rPr lang="en-US" dirty="0">
                <a:solidFill>
                  <a:schemeClr val="bg1"/>
                </a:solidFill>
              </a:rPr>
              <a:t>(3)</a:t>
            </a:r>
          </a:p>
        </p:txBody>
      </p:sp>
      <p:sp>
        <p:nvSpPr>
          <p:cNvPr id="8" name="TextBox 7"/>
          <p:cNvSpPr txBox="1"/>
          <p:nvPr/>
        </p:nvSpPr>
        <p:spPr>
          <a:xfrm>
            <a:off x="0" y="6488668"/>
            <a:ext cx="5066852" cy="369332"/>
          </a:xfrm>
          <a:prstGeom prst="rect">
            <a:avLst/>
          </a:prstGeom>
          <a:noFill/>
        </p:spPr>
        <p:txBody>
          <a:bodyPr wrap="square" rtlCol="0">
            <a:spAutoFit/>
          </a:bodyPr>
          <a:lstStyle/>
          <a:p>
            <a:r>
              <a:rPr lang="en-US" dirty="0">
                <a:solidFill>
                  <a:schemeClr val="bg1"/>
                </a:solidFill>
              </a:rPr>
              <a:t>Matthew 25: 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7" name="TextBox 6"/>
          <p:cNvSpPr txBox="1"/>
          <p:nvPr/>
        </p:nvSpPr>
        <p:spPr>
          <a:xfrm>
            <a:off x="591671" y="214513"/>
            <a:ext cx="6884894" cy="4524315"/>
          </a:xfrm>
          <a:prstGeom prst="rect">
            <a:avLst/>
          </a:prstGeom>
          <a:noFill/>
        </p:spPr>
        <p:txBody>
          <a:bodyPr wrap="square" rtlCol="0">
            <a:spAutoFit/>
          </a:bodyPr>
          <a:lstStyle/>
          <a:p>
            <a:pPr marL="914400" indent="-914400"/>
            <a:r>
              <a:rPr lang="en-US" sz="3600" dirty="0">
                <a:solidFill>
                  <a:schemeClr val="bg1"/>
                </a:solidFill>
                <a:latin typeface="Abadi" panose="020B0604020104020204" pitchFamily="34" charset="0"/>
              </a:rPr>
              <a:t>Bridegroom Dress:</a:t>
            </a:r>
          </a:p>
          <a:p>
            <a:pPr marL="914400" indent="-914400"/>
            <a:endParaRPr lang="en-US" sz="3600" dirty="0">
              <a:solidFill>
                <a:schemeClr val="bg1"/>
              </a:solidFill>
              <a:latin typeface="Abadi" panose="020B0604020104020204" pitchFamily="34" charset="0"/>
            </a:endParaRPr>
          </a:p>
          <a:p>
            <a:pPr marL="914400" indent="-914400"/>
            <a:r>
              <a:rPr lang="en-US" sz="3600" dirty="0">
                <a:solidFill>
                  <a:schemeClr val="bg1"/>
                </a:solidFill>
                <a:latin typeface="Abadi" panose="020B0604020104020204" pitchFamily="34" charset="0"/>
              </a:rPr>
              <a:t>Richest garments.</a:t>
            </a:r>
          </a:p>
          <a:p>
            <a:pPr marL="914400" indent="-914400"/>
            <a:r>
              <a:rPr lang="en-US" sz="3600" dirty="0">
                <a:solidFill>
                  <a:schemeClr val="bg1"/>
                </a:solidFill>
                <a:latin typeface="Abadi" panose="020B0604020104020204" pitchFamily="34" charset="0"/>
              </a:rPr>
              <a:t>Sometimes wearing a crown.</a:t>
            </a:r>
          </a:p>
          <a:p>
            <a:pPr marL="914400" indent="-914400"/>
            <a:endParaRPr lang="en-US" sz="4800" dirty="0">
              <a:solidFill>
                <a:schemeClr val="bg1"/>
              </a:solidFill>
              <a:latin typeface="Abadi" panose="020B0604020104020204" pitchFamily="34" charset="0"/>
            </a:endParaRPr>
          </a:p>
          <a:p>
            <a:pPr marL="914400" indent="-914400"/>
            <a:r>
              <a:rPr lang="en-US" sz="3200" dirty="0">
                <a:solidFill>
                  <a:schemeClr val="bg1"/>
                </a:solidFill>
                <a:latin typeface="Abadi" panose="020B0604020104020204" pitchFamily="34" charset="0"/>
              </a:rPr>
              <a:t>Even though the Bride would be beautifully adorned, the groom would be the center of attention.</a:t>
            </a:r>
          </a:p>
        </p:txBody>
      </p:sp>
      <p:pic>
        <p:nvPicPr>
          <p:cNvPr id="14338" name="Picture 2" descr="https://encrypted-tbn3.gstatic.com/images?q=tbn:ANd9GcRDAJGwOSTwSvvW81jeJ4PIvYOkMrynudhsOFc46My4vSoGecq0"/>
          <p:cNvPicPr>
            <a:picLocks noChangeAspect="1" noChangeArrowheads="1"/>
          </p:cNvPicPr>
          <p:nvPr/>
        </p:nvPicPr>
        <p:blipFill>
          <a:blip r:embed="rId3" cstate="print"/>
          <a:srcRect/>
          <a:stretch>
            <a:fillRect/>
          </a:stretch>
        </p:blipFill>
        <p:spPr bwMode="auto">
          <a:xfrm>
            <a:off x="7336715" y="2092375"/>
            <a:ext cx="4353634" cy="3911288"/>
          </a:xfrm>
          <a:prstGeom prst="rect">
            <a:avLst/>
          </a:prstGeom>
          <a:noFill/>
        </p:spPr>
      </p:pic>
      <p:sp>
        <p:nvSpPr>
          <p:cNvPr id="6" name="TextBox 5"/>
          <p:cNvSpPr txBox="1"/>
          <p:nvPr/>
        </p:nvSpPr>
        <p:spPr>
          <a:xfrm>
            <a:off x="11684000" y="6488668"/>
            <a:ext cx="508000" cy="369332"/>
          </a:xfrm>
          <a:prstGeom prst="rect">
            <a:avLst/>
          </a:prstGeom>
          <a:noFill/>
        </p:spPr>
        <p:txBody>
          <a:bodyPr wrap="square" rtlCol="0">
            <a:spAutoFit/>
          </a:bodyPr>
          <a:lstStyle/>
          <a:p>
            <a:r>
              <a:rPr lang="en-US" dirty="0">
                <a:solidFill>
                  <a:schemeClr val="bg1"/>
                </a:solidFill>
              </a:rPr>
              <a:t>(3)</a:t>
            </a:r>
          </a:p>
        </p:txBody>
      </p:sp>
      <p:sp>
        <p:nvSpPr>
          <p:cNvPr id="8" name="TextBox 7"/>
          <p:cNvSpPr txBox="1"/>
          <p:nvPr/>
        </p:nvSpPr>
        <p:spPr>
          <a:xfrm>
            <a:off x="0" y="6488668"/>
            <a:ext cx="5066852" cy="369332"/>
          </a:xfrm>
          <a:prstGeom prst="rect">
            <a:avLst/>
          </a:prstGeom>
          <a:noFill/>
        </p:spPr>
        <p:txBody>
          <a:bodyPr wrap="square" rtlCol="0">
            <a:spAutoFit/>
          </a:bodyPr>
          <a:lstStyle/>
          <a:p>
            <a:r>
              <a:rPr lang="en-US" dirty="0">
                <a:solidFill>
                  <a:schemeClr val="bg1"/>
                </a:solidFill>
              </a:rPr>
              <a:t>Matthew 25: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4338"/>
                                        </p:tgtEl>
                                        <p:attrNameLst>
                                          <p:attrName>style.visibility</p:attrName>
                                        </p:attrNameLst>
                                      </p:cBhvr>
                                      <p:to>
                                        <p:strVal val="visible"/>
                                      </p:to>
                                    </p:set>
                                    <p:animEffect transition="in" filter="fade">
                                      <p:cBhvr>
                                        <p:cTn id="9" dur="2000"/>
                                        <p:tgtEl>
                                          <p:spTgt spid="1433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1000"/>
                                        <p:tgtEl>
                                          <p:spTgt spid="7">
                                            <p:txEl>
                                              <p:pRg st="3" end="3"/>
                                            </p:txEl>
                                          </p:spTgt>
                                        </p:tgtEl>
                                      </p:cBhvr>
                                    </p:animEffect>
                                    <p:anim calcmode="lin" valueType="num">
                                      <p:cBhvr>
                                        <p:cTn id="1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6" name="TextBox 5"/>
          <p:cNvSpPr txBox="1"/>
          <p:nvPr/>
        </p:nvSpPr>
        <p:spPr>
          <a:xfrm>
            <a:off x="0" y="304800"/>
            <a:ext cx="11988800"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Going to the Bride’s home</a:t>
            </a:r>
          </a:p>
        </p:txBody>
      </p:sp>
      <p:sp>
        <p:nvSpPr>
          <p:cNvPr id="7" name="TextBox 6"/>
          <p:cNvSpPr txBox="1"/>
          <p:nvPr/>
        </p:nvSpPr>
        <p:spPr>
          <a:xfrm>
            <a:off x="0" y="5181600"/>
            <a:ext cx="11988800"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Others shout followed by the groom</a:t>
            </a:r>
          </a:p>
        </p:txBody>
      </p:sp>
      <p:pic>
        <p:nvPicPr>
          <p:cNvPr id="9" name="Picture 8" descr="alm21.jpg"/>
          <p:cNvPicPr>
            <a:picLocks noChangeAspect="1"/>
          </p:cNvPicPr>
          <p:nvPr/>
        </p:nvPicPr>
        <p:blipFill>
          <a:blip r:embed="rId3" cstate="print"/>
          <a:stretch>
            <a:fillRect/>
          </a:stretch>
        </p:blipFill>
        <p:spPr>
          <a:xfrm>
            <a:off x="1727201" y="1524000"/>
            <a:ext cx="8746108" cy="2959100"/>
          </a:xfrm>
          <a:prstGeom prst="rect">
            <a:avLst/>
          </a:prstGeom>
        </p:spPr>
      </p:pic>
      <p:sp>
        <p:nvSpPr>
          <p:cNvPr id="10" name="TextBox 9"/>
          <p:cNvSpPr txBox="1"/>
          <p:nvPr/>
        </p:nvSpPr>
        <p:spPr>
          <a:xfrm>
            <a:off x="11684000" y="6488668"/>
            <a:ext cx="508000" cy="369332"/>
          </a:xfrm>
          <a:prstGeom prst="rect">
            <a:avLst/>
          </a:prstGeom>
          <a:noFill/>
        </p:spPr>
        <p:txBody>
          <a:bodyPr wrap="square" rtlCol="0">
            <a:spAutoFit/>
          </a:bodyPr>
          <a:lstStyle/>
          <a:p>
            <a:r>
              <a:rPr lang="en-US" dirty="0">
                <a:solidFill>
                  <a:schemeClr val="bg1"/>
                </a:solidFill>
              </a:rPr>
              <a:t>(3)</a:t>
            </a:r>
          </a:p>
        </p:txBody>
      </p:sp>
      <p:sp>
        <p:nvSpPr>
          <p:cNvPr id="11" name="TextBox 10"/>
          <p:cNvSpPr txBox="1"/>
          <p:nvPr/>
        </p:nvSpPr>
        <p:spPr>
          <a:xfrm>
            <a:off x="0" y="6488668"/>
            <a:ext cx="5066852" cy="369332"/>
          </a:xfrm>
          <a:prstGeom prst="rect">
            <a:avLst/>
          </a:prstGeom>
          <a:noFill/>
        </p:spPr>
        <p:txBody>
          <a:bodyPr wrap="square" rtlCol="0">
            <a:spAutoFit/>
          </a:bodyPr>
          <a:lstStyle/>
          <a:p>
            <a:r>
              <a:rPr lang="en-US" dirty="0">
                <a:solidFill>
                  <a:schemeClr val="bg1"/>
                </a:solidFill>
              </a:rPr>
              <a:t>Matthew 25: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4" presetClass="entr" presetSubtype="16"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box(in)">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6" name="TextBox 5"/>
          <p:cNvSpPr txBox="1"/>
          <p:nvPr/>
        </p:nvSpPr>
        <p:spPr>
          <a:xfrm>
            <a:off x="0" y="304800"/>
            <a:ext cx="11988800"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The Right Bride</a:t>
            </a:r>
          </a:p>
        </p:txBody>
      </p:sp>
      <p:sp>
        <p:nvSpPr>
          <p:cNvPr id="5" name="TextBox 4"/>
          <p:cNvSpPr txBox="1"/>
          <p:nvPr/>
        </p:nvSpPr>
        <p:spPr>
          <a:xfrm>
            <a:off x="203200" y="1524001"/>
            <a:ext cx="6502400" cy="4524315"/>
          </a:xfrm>
          <a:prstGeom prst="rect">
            <a:avLst/>
          </a:prstGeom>
          <a:noFill/>
        </p:spPr>
        <p:txBody>
          <a:bodyPr wrap="square" rtlCol="0">
            <a:spAutoFit/>
          </a:bodyPr>
          <a:lstStyle/>
          <a:p>
            <a:r>
              <a:rPr lang="en-US" sz="3600" dirty="0">
                <a:solidFill>
                  <a:schemeClr val="bg1"/>
                </a:solidFill>
                <a:latin typeface="Abadi" panose="020B0604020104020204" pitchFamily="34" charset="0"/>
              </a:rPr>
              <a:t>The bride’s father would check to make sure this was the right  young man and would let him take the bride. </a:t>
            </a:r>
          </a:p>
          <a:p>
            <a:r>
              <a:rPr lang="en-US" sz="3600" dirty="0">
                <a:solidFill>
                  <a:schemeClr val="bg1"/>
                </a:solidFill>
                <a:latin typeface="Abadi" panose="020B0604020104020204" pitchFamily="34" charset="0"/>
              </a:rPr>
              <a:t>The groom was able to check under the veil to make sure it was the right bride.</a:t>
            </a:r>
          </a:p>
          <a:p>
            <a:r>
              <a:rPr lang="en-US" sz="3600" dirty="0">
                <a:solidFill>
                  <a:schemeClr val="bg1"/>
                </a:solidFill>
                <a:latin typeface="Abadi" panose="020B0604020104020204" pitchFamily="34" charset="0"/>
              </a:rPr>
              <a:t>(mix up Jacob and Rachel)</a:t>
            </a:r>
          </a:p>
        </p:txBody>
      </p:sp>
      <p:pic>
        <p:nvPicPr>
          <p:cNvPr id="9218" name="Picture 2" descr="https://encrypted-tbn3.gstatic.com/images?q=tbn:ANd9GcSkZc70Eop7NV34rBRb7cHmSdkhWTZCqU1hWEe16GP5d9KxmYyLEQ"/>
          <p:cNvPicPr>
            <a:picLocks noChangeAspect="1" noChangeArrowheads="1"/>
          </p:cNvPicPr>
          <p:nvPr/>
        </p:nvPicPr>
        <p:blipFill>
          <a:blip r:embed="rId3" cstate="print"/>
          <a:srcRect/>
          <a:stretch>
            <a:fillRect/>
          </a:stretch>
        </p:blipFill>
        <p:spPr bwMode="auto">
          <a:xfrm>
            <a:off x="6807201" y="1447800"/>
            <a:ext cx="4711812" cy="3581400"/>
          </a:xfrm>
          <a:prstGeom prst="rect">
            <a:avLst/>
          </a:prstGeom>
          <a:noFill/>
        </p:spPr>
      </p:pic>
      <p:sp>
        <p:nvSpPr>
          <p:cNvPr id="8" name="TextBox 7"/>
          <p:cNvSpPr txBox="1"/>
          <p:nvPr/>
        </p:nvSpPr>
        <p:spPr>
          <a:xfrm>
            <a:off x="11684000" y="6488668"/>
            <a:ext cx="508000" cy="369332"/>
          </a:xfrm>
          <a:prstGeom prst="rect">
            <a:avLst/>
          </a:prstGeom>
          <a:noFill/>
        </p:spPr>
        <p:txBody>
          <a:bodyPr wrap="square" rtlCol="0">
            <a:spAutoFit/>
          </a:bodyPr>
          <a:lstStyle/>
          <a:p>
            <a:r>
              <a:rPr lang="en-US" dirty="0">
                <a:solidFill>
                  <a:schemeClr val="bg1"/>
                </a:solidFill>
              </a:rPr>
              <a:t>(3)</a:t>
            </a:r>
          </a:p>
        </p:txBody>
      </p:sp>
      <p:sp>
        <p:nvSpPr>
          <p:cNvPr id="9" name="TextBox 8"/>
          <p:cNvSpPr txBox="1"/>
          <p:nvPr/>
        </p:nvSpPr>
        <p:spPr>
          <a:xfrm>
            <a:off x="0" y="6488668"/>
            <a:ext cx="5066852" cy="369332"/>
          </a:xfrm>
          <a:prstGeom prst="rect">
            <a:avLst/>
          </a:prstGeom>
          <a:noFill/>
        </p:spPr>
        <p:txBody>
          <a:bodyPr wrap="square" rtlCol="0">
            <a:spAutoFit/>
          </a:bodyPr>
          <a:lstStyle/>
          <a:p>
            <a:r>
              <a:rPr lang="en-US" dirty="0">
                <a:solidFill>
                  <a:schemeClr val="bg1"/>
                </a:solidFill>
              </a:rPr>
              <a:t>Matthew 25: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6" name="TextBox 5"/>
          <p:cNvSpPr txBox="1"/>
          <p:nvPr/>
        </p:nvSpPr>
        <p:spPr>
          <a:xfrm>
            <a:off x="0" y="50990"/>
            <a:ext cx="11988800" cy="1323439"/>
          </a:xfrm>
          <a:prstGeom prst="rect">
            <a:avLst/>
          </a:prstGeom>
          <a:noFill/>
        </p:spPr>
        <p:txBody>
          <a:bodyPr wrap="square" rtlCol="0">
            <a:spAutoFit/>
          </a:bodyPr>
          <a:lstStyle/>
          <a:p>
            <a:pPr algn="ctr"/>
            <a:r>
              <a:rPr lang="en-US" sz="4000" dirty="0">
                <a:solidFill>
                  <a:schemeClr val="bg1"/>
                </a:solidFill>
                <a:latin typeface="Abadi" panose="020B0604020104020204" pitchFamily="34" charset="0"/>
              </a:rPr>
              <a:t>A Prophet is the one who makes the announcements for final preparations. </a:t>
            </a:r>
          </a:p>
        </p:txBody>
      </p:sp>
      <p:sp>
        <p:nvSpPr>
          <p:cNvPr id="7" name="TextBox 6"/>
          <p:cNvSpPr txBox="1"/>
          <p:nvPr/>
        </p:nvSpPr>
        <p:spPr>
          <a:xfrm>
            <a:off x="304800" y="4419600"/>
            <a:ext cx="5689600" cy="1938992"/>
          </a:xfrm>
          <a:prstGeom prst="rect">
            <a:avLst/>
          </a:prstGeom>
          <a:noFill/>
        </p:spPr>
        <p:txBody>
          <a:bodyPr wrap="square" rtlCol="0">
            <a:spAutoFit/>
          </a:bodyPr>
          <a:lstStyle/>
          <a:p>
            <a:r>
              <a:rPr lang="en-US" sz="4000" dirty="0">
                <a:solidFill>
                  <a:schemeClr val="bg1"/>
                </a:solidFill>
                <a:latin typeface="Abadi" panose="020B0604020104020204" pitchFamily="34" charset="0"/>
              </a:rPr>
              <a:t>Read Family Proclamation  for our final preparations.</a:t>
            </a:r>
          </a:p>
        </p:txBody>
      </p:sp>
      <p:pic>
        <p:nvPicPr>
          <p:cNvPr id="8194" name="Picture 2" descr="https://encrypted-tbn0.gstatic.com/images?q=tbn:ANd9GcTNdK-TNtJjiyYitNPEYa8FSn3d8SiP_Bl9fKAjqIrfgtgHSdmO"/>
          <p:cNvPicPr>
            <a:picLocks noChangeAspect="1" noChangeArrowheads="1"/>
          </p:cNvPicPr>
          <p:nvPr/>
        </p:nvPicPr>
        <p:blipFill>
          <a:blip r:embed="rId3" cstate="print"/>
          <a:srcRect l="46332" t="8247"/>
          <a:stretch>
            <a:fillRect/>
          </a:stretch>
        </p:blipFill>
        <p:spPr bwMode="auto">
          <a:xfrm>
            <a:off x="9550400" y="3872753"/>
            <a:ext cx="2003317" cy="2394699"/>
          </a:xfrm>
          <a:prstGeom prst="rect">
            <a:avLst/>
          </a:prstGeom>
          <a:noFill/>
        </p:spPr>
      </p:pic>
      <p:pic>
        <p:nvPicPr>
          <p:cNvPr id="8198" name="Picture 6" descr="https://encrypted-tbn1.gstatic.com/images?q=tbn:ANd9GcQCEeaZZYN2tMw_l3h0xxgHbLG5DqCpzRUl_CcIfc98NUm-YgSntA"/>
          <p:cNvPicPr>
            <a:picLocks noChangeAspect="1" noChangeArrowheads="1"/>
          </p:cNvPicPr>
          <p:nvPr/>
        </p:nvPicPr>
        <p:blipFill>
          <a:blip r:embed="rId4" cstate="print"/>
          <a:srcRect/>
          <a:stretch>
            <a:fillRect/>
          </a:stretch>
        </p:blipFill>
        <p:spPr bwMode="auto">
          <a:xfrm>
            <a:off x="812801" y="1605393"/>
            <a:ext cx="3289300" cy="2299859"/>
          </a:xfrm>
          <a:prstGeom prst="rect">
            <a:avLst/>
          </a:prstGeom>
          <a:noFill/>
        </p:spPr>
      </p:pic>
      <p:pic>
        <p:nvPicPr>
          <p:cNvPr id="8200" name="Picture 8" descr="http://1.bp.blogspot.com/-_8ZoSBo6j6Y/Trabi7GVhQI/AAAAAAAAB7o/yGC7uTSPP7U/s1600/Gordon+B+Hinckley.gif"/>
          <p:cNvPicPr>
            <a:picLocks noChangeAspect="1" noChangeArrowheads="1"/>
          </p:cNvPicPr>
          <p:nvPr/>
        </p:nvPicPr>
        <p:blipFill>
          <a:blip r:embed="rId5" cstate="print"/>
          <a:srcRect/>
          <a:stretch>
            <a:fillRect/>
          </a:stretch>
        </p:blipFill>
        <p:spPr bwMode="auto">
          <a:xfrm>
            <a:off x="7010400" y="1520826"/>
            <a:ext cx="2311400" cy="3117850"/>
          </a:xfrm>
          <a:prstGeom prst="rect">
            <a:avLst/>
          </a:prstGeom>
          <a:noFill/>
        </p:spPr>
      </p:pic>
      <p:pic>
        <p:nvPicPr>
          <p:cNvPr id="8202" name="Picture 10" descr="https://encrypted-tbn2.gstatic.com/images?q=tbn:ANd9GcRRCLTAfwHmLSpOGxJxIirbf_MAh7KANrEvcpWqZFW7Y5SR0mAJ"/>
          <p:cNvPicPr>
            <a:picLocks noChangeAspect="1" noChangeArrowheads="1"/>
          </p:cNvPicPr>
          <p:nvPr/>
        </p:nvPicPr>
        <p:blipFill>
          <a:blip r:embed="rId6" cstate="print"/>
          <a:srcRect/>
          <a:stretch>
            <a:fillRect/>
          </a:stretch>
        </p:blipFill>
        <p:spPr bwMode="auto">
          <a:xfrm>
            <a:off x="4470400" y="2027642"/>
            <a:ext cx="1836488" cy="2477684"/>
          </a:xfrm>
          <a:prstGeom prst="rect">
            <a:avLst/>
          </a:prstGeom>
          <a:noFill/>
        </p:spPr>
      </p:pic>
      <p:pic>
        <p:nvPicPr>
          <p:cNvPr id="8204" name="Picture 12" descr="https://encrypted-tbn3.gstatic.com/images?q=tbn:ANd9GcQyp76nmxihhzAnzoPmpFrOaq5Uqw6XrHGE3BXr8sWBBlOY1ln8tQ"/>
          <p:cNvPicPr>
            <a:picLocks noChangeAspect="1" noChangeArrowheads="1"/>
          </p:cNvPicPr>
          <p:nvPr/>
        </p:nvPicPr>
        <p:blipFill>
          <a:blip r:embed="rId7" cstate="print"/>
          <a:srcRect/>
          <a:stretch>
            <a:fillRect/>
          </a:stretch>
        </p:blipFill>
        <p:spPr bwMode="auto">
          <a:xfrm>
            <a:off x="6051774" y="4551899"/>
            <a:ext cx="1600200" cy="2145745"/>
          </a:xfrm>
          <a:prstGeom prst="rect">
            <a:avLst/>
          </a:prstGeom>
          <a:noFill/>
        </p:spPr>
      </p:pic>
      <p:sp>
        <p:nvSpPr>
          <p:cNvPr id="11" name="TextBox 10"/>
          <p:cNvSpPr txBox="1"/>
          <p:nvPr/>
        </p:nvSpPr>
        <p:spPr>
          <a:xfrm>
            <a:off x="11684000" y="6488668"/>
            <a:ext cx="508000" cy="369332"/>
          </a:xfrm>
          <a:prstGeom prst="rect">
            <a:avLst/>
          </a:prstGeom>
          <a:noFill/>
        </p:spPr>
        <p:txBody>
          <a:bodyPr wrap="square" rtlCol="0">
            <a:spAutoFit/>
          </a:bodyPr>
          <a:lstStyle/>
          <a:p>
            <a:r>
              <a:rPr lang="en-US" dirty="0">
                <a:solidFill>
                  <a:schemeClr val="bg1"/>
                </a:solidFill>
              </a:rPr>
              <a:t>(3)</a:t>
            </a:r>
          </a:p>
        </p:txBody>
      </p:sp>
      <p:sp>
        <p:nvSpPr>
          <p:cNvPr id="12" name="TextBox 11"/>
          <p:cNvSpPr txBox="1"/>
          <p:nvPr/>
        </p:nvSpPr>
        <p:spPr>
          <a:xfrm>
            <a:off x="0" y="6488668"/>
            <a:ext cx="5066852" cy="369332"/>
          </a:xfrm>
          <a:prstGeom prst="rect">
            <a:avLst/>
          </a:prstGeom>
          <a:noFill/>
        </p:spPr>
        <p:txBody>
          <a:bodyPr wrap="square" rtlCol="0">
            <a:spAutoFit/>
          </a:bodyPr>
          <a:lstStyle/>
          <a:p>
            <a:r>
              <a:rPr lang="en-US" dirty="0">
                <a:solidFill>
                  <a:schemeClr val="bg1"/>
                </a:solidFill>
              </a:rPr>
              <a:t>Matthew 25: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6" name="TextBox 5"/>
          <p:cNvSpPr txBox="1"/>
          <p:nvPr/>
        </p:nvSpPr>
        <p:spPr>
          <a:xfrm>
            <a:off x="0" y="304800"/>
            <a:ext cx="11988800" cy="1446550"/>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rPr>
              <a:t>One half hour of silence in the heavens before the Savior comes. </a:t>
            </a:r>
            <a:r>
              <a:rPr lang="en-US" sz="3200" dirty="0">
                <a:solidFill>
                  <a:schemeClr val="bg1"/>
                </a:solidFill>
                <a:latin typeface="Abadi" panose="020B0604020104020204" pitchFamily="34" charset="0"/>
              </a:rPr>
              <a:t>(Revelation 8:1)</a:t>
            </a:r>
          </a:p>
        </p:txBody>
      </p:sp>
      <p:sp>
        <p:nvSpPr>
          <p:cNvPr id="7" name="TextBox 6"/>
          <p:cNvSpPr txBox="1"/>
          <p:nvPr/>
        </p:nvSpPr>
        <p:spPr>
          <a:xfrm>
            <a:off x="203200" y="5103674"/>
            <a:ext cx="11988800" cy="646331"/>
          </a:xfrm>
          <a:prstGeom prst="rect">
            <a:avLst/>
          </a:prstGeom>
          <a:noFill/>
        </p:spPr>
        <p:txBody>
          <a:bodyPr wrap="square" rtlCol="0">
            <a:spAutoFit/>
          </a:bodyPr>
          <a:lstStyle/>
          <a:p>
            <a:r>
              <a:rPr lang="en-US" sz="3600" dirty="0">
                <a:solidFill>
                  <a:schemeClr val="bg1"/>
                </a:solidFill>
                <a:latin typeface="Abadi" panose="020B0604020104020204" pitchFamily="34" charset="0"/>
              </a:rPr>
              <a:t>The Lord will come again in a dark “midnight” hour…</a:t>
            </a:r>
          </a:p>
        </p:txBody>
      </p:sp>
      <p:pic>
        <p:nvPicPr>
          <p:cNvPr id="7170" name="Picture 2" descr="http://static.desktopnexus.com/thumbnails/60633-bigthumbnail.jpg"/>
          <p:cNvPicPr>
            <a:picLocks noChangeAspect="1" noChangeArrowheads="1"/>
          </p:cNvPicPr>
          <p:nvPr/>
        </p:nvPicPr>
        <p:blipFill>
          <a:blip r:embed="rId3" cstate="print"/>
          <a:srcRect/>
          <a:stretch>
            <a:fillRect/>
          </a:stretch>
        </p:blipFill>
        <p:spPr bwMode="auto">
          <a:xfrm>
            <a:off x="2946400" y="1828801"/>
            <a:ext cx="5715000" cy="3219451"/>
          </a:xfrm>
          <a:prstGeom prst="rect">
            <a:avLst/>
          </a:prstGeom>
          <a:noFill/>
        </p:spPr>
      </p:pic>
      <p:sp>
        <p:nvSpPr>
          <p:cNvPr id="9" name="TextBox 8"/>
          <p:cNvSpPr txBox="1"/>
          <p:nvPr/>
        </p:nvSpPr>
        <p:spPr>
          <a:xfrm>
            <a:off x="11684000" y="6488668"/>
            <a:ext cx="508000" cy="369332"/>
          </a:xfrm>
          <a:prstGeom prst="rect">
            <a:avLst/>
          </a:prstGeom>
          <a:noFill/>
        </p:spPr>
        <p:txBody>
          <a:bodyPr wrap="square" rtlCol="0">
            <a:spAutoFit/>
          </a:bodyPr>
          <a:lstStyle/>
          <a:p>
            <a:r>
              <a:rPr lang="en-US" dirty="0">
                <a:solidFill>
                  <a:schemeClr val="bg1"/>
                </a:solidFill>
              </a:rPr>
              <a:t>(3)</a:t>
            </a:r>
          </a:p>
        </p:txBody>
      </p:sp>
      <p:sp>
        <p:nvSpPr>
          <p:cNvPr id="10" name="TextBox 9"/>
          <p:cNvSpPr txBox="1"/>
          <p:nvPr/>
        </p:nvSpPr>
        <p:spPr>
          <a:xfrm>
            <a:off x="0" y="6488668"/>
            <a:ext cx="5066852" cy="369332"/>
          </a:xfrm>
          <a:prstGeom prst="rect">
            <a:avLst/>
          </a:prstGeom>
          <a:noFill/>
        </p:spPr>
        <p:txBody>
          <a:bodyPr wrap="square" rtlCol="0">
            <a:spAutoFit/>
          </a:bodyPr>
          <a:lstStyle/>
          <a:p>
            <a:r>
              <a:rPr lang="en-US" dirty="0">
                <a:solidFill>
                  <a:schemeClr val="bg1"/>
                </a:solidFill>
              </a:rPr>
              <a:t>Matthew 24:22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6" presetClass="entr" presetSubtype="32"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animEffect transition="in" filter="circle(out)">
                                      <p:cBhvr>
                                        <p:cTn id="9"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7" name="TextBox 6"/>
          <p:cNvSpPr txBox="1"/>
          <p:nvPr/>
        </p:nvSpPr>
        <p:spPr>
          <a:xfrm>
            <a:off x="0" y="0"/>
            <a:ext cx="11988800" cy="769441"/>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rPr>
              <a:t>When the world is ripe in iniquity…</a:t>
            </a:r>
          </a:p>
        </p:txBody>
      </p:sp>
      <p:sp>
        <p:nvSpPr>
          <p:cNvPr id="5" name="TextBox 4"/>
          <p:cNvSpPr txBox="1"/>
          <p:nvPr/>
        </p:nvSpPr>
        <p:spPr>
          <a:xfrm>
            <a:off x="1947134" y="4506689"/>
            <a:ext cx="9072282" cy="1384995"/>
          </a:xfrm>
          <a:prstGeom prst="rect">
            <a:avLst/>
          </a:prstGeom>
          <a:noFill/>
        </p:spPr>
        <p:txBody>
          <a:bodyPr wrap="square" rtlCol="0">
            <a:spAutoFit/>
          </a:bodyPr>
          <a:lstStyle/>
          <a:p>
            <a:r>
              <a:rPr lang="en-US" sz="2800" i="1" dirty="0">
                <a:solidFill>
                  <a:srgbClr val="FFFF00"/>
                </a:solidFill>
              </a:rPr>
              <a:t>“And except those days should be shortened, there should no flesh be saved; but for the elect’s sake those days shall be shortened.”</a:t>
            </a:r>
          </a:p>
        </p:txBody>
      </p:sp>
      <p:pic>
        <p:nvPicPr>
          <p:cNvPr id="6146" name="Picture 2" descr="https://encrypted-tbn2.gstatic.com/images?q=tbn:ANd9GcQ1JHPXMLP-fm2kriaVlaetiaSVB4dmQu8rZYFGVtpwsP9K4eI0"/>
          <p:cNvPicPr>
            <a:picLocks noChangeAspect="1" noChangeArrowheads="1"/>
          </p:cNvPicPr>
          <p:nvPr/>
        </p:nvPicPr>
        <p:blipFill>
          <a:blip r:embed="rId3" cstate="print"/>
          <a:srcRect/>
          <a:stretch>
            <a:fillRect/>
          </a:stretch>
        </p:blipFill>
        <p:spPr bwMode="auto">
          <a:xfrm>
            <a:off x="2730051" y="1182445"/>
            <a:ext cx="6491994" cy="3034552"/>
          </a:xfrm>
          <a:prstGeom prst="rect">
            <a:avLst/>
          </a:prstGeom>
          <a:noFill/>
        </p:spPr>
      </p:pic>
      <p:sp>
        <p:nvSpPr>
          <p:cNvPr id="8" name="TextBox 7"/>
          <p:cNvSpPr txBox="1"/>
          <p:nvPr/>
        </p:nvSpPr>
        <p:spPr>
          <a:xfrm>
            <a:off x="11684000" y="6488668"/>
            <a:ext cx="508000" cy="369332"/>
          </a:xfrm>
          <a:prstGeom prst="rect">
            <a:avLst/>
          </a:prstGeom>
          <a:noFill/>
        </p:spPr>
        <p:txBody>
          <a:bodyPr wrap="square" rtlCol="0">
            <a:spAutoFit/>
          </a:bodyPr>
          <a:lstStyle/>
          <a:p>
            <a:r>
              <a:rPr lang="en-US" dirty="0">
                <a:solidFill>
                  <a:schemeClr val="bg1"/>
                </a:solidFill>
              </a:rPr>
              <a:t>(3)</a:t>
            </a:r>
          </a:p>
        </p:txBody>
      </p:sp>
      <p:sp>
        <p:nvSpPr>
          <p:cNvPr id="9" name="TextBox 8"/>
          <p:cNvSpPr txBox="1"/>
          <p:nvPr/>
        </p:nvSpPr>
        <p:spPr>
          <a:xfrm>
            <a:off x="0" y="6488668"/>
            <a:ext cx="5066852" cy="369332"/>
          </a:xfrm>
          <a:prstGeom prst="rect">
            <a:avLst/>
          </a:prstGeom>
          <a:noFill/>
        </p:spPr>
        <p:txBody>
          <a:bodyPr wrap="square" rtlCol="0">
            <a:spAutoFit/>
          </a:bodyPr>
          <a:lstStyle/>
          <a:p>
            <a:r>
              <a:rPr lang="en-US" dirty="0">
                <a:solidFill>
                  <a:schemeClr val="bg1"/>
                </a:solidFill>
              </a:rPr>
              <a:t>Matthew 24:22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7" name="TextBox 6"/>
          <p:cNvSpPr txBox="1"/>
          <p:nvPr/>
        </p:nvSpPr>
        <p:spPr>
          <a:xfrm>
            <a:off x="0" y="0"/>
            <a:ext cx="11988800"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Is the Bride Ready?</a:t>
            </a:r>
          </a:p>
        </p:txBody>
      </p:sp>
      <p:sp>
        <p:nvSpPr>
          <p:cNvPr id="6" name="TextBox 5"/>
          <p:cNvSpPr txBox="1"/>
          <p:nvPr/>
        </p:nvSpPr>
        <p:spPr>
          <a:xfrm>
            <a:off x="699247" y="940398"/>
            <a:ext cx="10381129" cy="1569660"/>
          </a:xfrm>
          <a:prstGeom prst="rect">
            <a:avLst/>
          </a:prstGeom>
          <a:noFill/>
        </p:spPr>
        <p:txBody>
          <a:bodyPr wrap="square" rtlCol="0">
            <a:spAutoFit/>
          </a:bodyPr>
          <a:lstStyle/>
          <a:p>
            <a:r>
              <a:rPr lang="en-US" sz="2400" dirty="0">
                <a:solidFill>
                  <a:schemeClr val="bg1"/>
                </a:solidFill>
                <a:latin typeface="Abadi" panose="020B0604020104020204" pitchFamily="34" charset="0"/>
              </a:rPr>
              <a:t>“Not good and bad, not righteous and wicked, but wise and foolish. </a:t>
            </a:r>
          </a:p>
          <a:p>
            <a:endParaRPr lang="en-US" sz="2400" dirty="0">
              <a:solidFill>
                <a:schemeClr val="bg1"/>
              </a:solidFill>
              <a:latin typeface="Abadi" panose="020B0604020104020204" pitchFamily="34" charset="0"/>
            </a:endParaRPr>
          </a:p>
          <a:p>
            <a:r>
              <a:rPr lang="en-US" sz="2400" dirty="0">
                <a:solidFill>
                  <a:schemeClr val="bg1"/>
                </a:solidFill>
                <a:latin typeface="Abadi" panose="020B0604020104020204" pitchFamily="34" charset="0"/>
              </a:rPr>
              <a:t>That is, all of them have accepted the invitation to meet the Bridegroom, all are members of the Church…but only five are valiant therein.”</a:t>
            </a:r>
          </a:p>
        </p:txBody>
      </p:sp>
      <p:pic>
        <p:nvPicPr>
          <p:cNvPr id="9" name="Picture 8" descr="6048355291_8e5702a5e3_z.jpg"/>
          <p:cNvPicPr>
            <a:picLocks noChangeAspect="1"/>
          </p:cNvPicPr>
          <p:nvPr/>
        </p:nvPicPr>
        <p:blipFill>
          <a:blip r:embed="rId3" cstate="print"/>
          <a:stretch>
            <a:fillRect/>
          </a:stretch>
        </p:blipFill>
        <p:spPr>
          <a:xfrm>
            <a:off x="8005824" y="3546439"/>
            <a:ext cx="3347294" cy="3037242"/>
          </a:xfrm>
          <a:prstGeom prst="rect">
            <a:avLst/>
          </a:prstGeom>
        </p:spPr>
      </p:pic>
      <p:sp>
        <p:nvSpPr>
          <p:cNvPr id="11" name="TextBox 10"/>
          <p:cNvSpPr txBox="1"/>
          <p:nvPr/>
        </p:nvSpPr>
        <p:spPr>
          <a:xfrm>
            <a:off x="11684000" y="6488668"/>
            <a:ext cx="508000" cy="369332"/>
          </a:xfrm>
          <a:prstGeom prst="rect">
            <a:avLst/>
          </a:prstGeom>
          <a:noFill/>
        </p:spPr>
        <p:txBody>
          <a:bodyPr wrap="square" rtlCol="0">
            <a:spAutoFit/>
          </a:bodyPr>
          <a:lstStyle/>
          <a:p>
            <a:r>
              <a:rPr lang="en-US" dirty="0">
                <a:solidFill>
                  <a:schemeClr val="bg1"/>
                </a:solidFill>
              </a:rPr>
              <a:t>(5)</a:t>
            </a:r>
          </a:p>
        </p:txBody>
      </p:sp>
      <p:pic>
        <p:nvPicPr>
          <p:cNvPr id="13" name="Picture 2" descr="Parable of the Ten Virgins"/>
          <p:cNvPicPr>
            <a:picLocks noChangeAspect="1" noChangeArrowheads="1"/>
          </p:cNvPicPr>
          <p:nvPr/>
        </p:nvPicPr>
        <p:blipFill>
          <a:blip r:embed="rId4" cstate="print"/>
          <a:srcRect/>
          <a:stretch>
            <a:fillRect/>
          </a:stretch>
        </p:blipFill>
        <p:spPr bwMode="auto">
          <a:xfrm>
            <a:off x="998258" y="3444350"/>
            <a:ext cx="4286250" cy="32194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1"/>
            <a:ext cx="12192000" cy="6858001"/>
          </a:xfrm>
          <a:prstGeom prst="rect">
            <a:avLst/>
          </a:prstGeom>
          <a:noFill/>
        </p:spPr>
      </p:pic>
      <p:sp>
        <p:nvSpPr>
          <p:cNvPr id="5" name="TextBox 4"/>
          <p:cNvSpPr txBox="1"/>
          <p:nvPr/>
        </p:nvSpPr>
        <p:spPr>
          <a:xfrm>
            <a:off x="203199" y="434110"/>
            <a:ext cx="6557820" cy="3139321"/>
          </a:xfrm>
          <a:prstGeom prst="rect">
            <a:avLst/>
          </a:prstGeom>
          <a:noFill/>
        </p:spPr>
        <p:txBody>
          <a:bodyPr wrap="square" rtlCol="0">
            <a:spAutoFit/>
          </a:bodyPr>
          <a:lstStyle/>
          <a:p>
            <a:r>
              <a:rPr lang="en-US" dirty="0">
                <a:solidFill>
                  <a:schemeClr val="bg1"/>
                </a:solidFill>
              </a:rPr>
              <a:t>“He … told of coming home from a date shortly after he had been ordained an elder at age 18. </a:t>
            </a:r>
          </a:p>
          <a:p>
            <a:endParaRPr lang="en-US" dirty="0">
              <a:solidFill>
                <a:schemeClr val="bg1"/>
              </a:solidFill>
            </a:endParaRPr>
          </a:p>
          <a:p>
            <a:r>
              <a:rPr lang="en-US" dirty="0">
                <a:solidFill>
                  <a:schemeClr val="bg1"/>
                </a:solidFill>
              </a:rPr>
              <a:t>Something had happened on this date of which he was not proud.</a:t>
            </a:r>
          </a:p>
          <a:p>
            <a:endParaRPr lang="en-US" dirty="0">
              <a:solidFill>
                <a:schemeClr val="bg1"/>
              </a:solidFill>
            </a:endParaRPr>
          </a:p>
          <a:p>
            <a:r>
              <a:rPr lang="en-US" dirty="0">
                <a:solidFill>
                  <a:schemeClr val="bg1"/>
                </a:solidFill>
              </a:rPr>
              <a:t> He did not go into any details, nor should he have done so in a public setting. </a:t>
            </a:r>
          </a:p>
          <a:p>
            <a:endParaRPr lang="en-US" dirty="0">
              <a:solidFill>
                <a:schemeClr val="bg1"/>
              </a:solidFill>
            </a:endParaRPr>
          </a:p>
          <a:p>
            <a:r>
              <a:rPr lang="en-US" dirty="0">
                <a:solidFill>
                  <a:schemeClr val="bg1"/>
                </a:solidFill>
              </a:rPr>
              <a:t>To this day I do not know the nature of the incident, </a:t>
            </a:r>
          </a:p>
          <a:p>
            <a:r>
              <a:rPr lang="en-US" dirty="0">
                <a:solidFill>
                  <a:schemeClr val="bg1"/>
                </a:solidFill>
              </a:rPr>
              <a:t>but it was significant enough to him to have </a:t>
            </a:r>
          </a:p>
          <a:p>
            <a:r>
              <a:rPr lang="en-US" dirty="0">
                <a:solidFill>
                  <a:schemeClr val="bg1"/>
                </a:solidFill>
              </a:rPr>
              <a:t>affected his spirit and his self-esteem.</a:t>
            </a:r>
          </a:p>
        </p:txBody>
      </p:sp>
      <p:pic>
        <p:nvPicPr>
          <p:cNvPr id="4100" name="Picture 4" descr="Elder Jeffrey R. Holland"/>
          <p:cNvPicPr>
            <a:picLocks noChangeAspect="1" noChangeArrowheads="1"/>
          </p:cNvPicPr>
          <p:nvPr/>
        </p:nvPicPr>
        <p:blipFill>
          <a:blip r:embed="rId3" cstate="print"/>
          <a:srcRect/>
          <a:stretch>
            <a:fillRect/>
          </a:stretch>
        </p:blipFill>
        <p:spPr bwMode="auto">
          <a:xfrm>
            <a:off x="11203709" y="119062"/>
            <a:ext cx="816840" cy="1086753"/>
          </a:xfrm>
          <a:prstGeom prst="rect">
            <a:avLst/>
          </a:prstGeom>
          <a:noFill/>
        </p:spPr>
      </p:pic>
      <p:pic>
        <p:nvPicPr>
          <p:cNvPr id="4102" name="Picture 6" descr="https://voa-production.s3.amazonaws.com/dragonfly-uploads/2016/02/12/18/08/50/6f517ed7-c2ca-4561-9e02-227cb8b200e3/Teen_20boy_20silhouette_20_2_.jpg"/>
          <p:cNvPicPr>
            <a:picLocks noChangeAspect="1" noChangeArrowheads="1"/>
          </p:cNvPicPr>
          <p:nvPr/>
        </p:nvPicPr>
        <p:blipFill>
          <a:blip r:embed="rId4" cstate="print"/>
          <a:srcRect/>
          <a:stretch>
            <a:fillRect/>
          </a:stretch>
        </p:blipFill>
        <p:spPr bwMode="auto">
          <a:xfrm>
            <a:off x="5370897" y="3403401"/>
            <a:ext cx="5404186" cy="3126708"/>
          </a:xfrm>
          <a:prstGeom prst="rect">
            <a:avLst/>
          </a:prstGeom>
          <a:noFill/>
        </p:spPr>
      </p:pic>
      <p:sp>
        <p:nvSpPr>
          <p:cNvPr id="8" name="TextBox 7"/>
          <p:cNvSpPr txBox="1"/>
          <p:nvPr/>
        </p:nvSpPr>
        <p:spPr>
          <a:xfrm>
            <a:off x="11684000" y="6557818"/>
            <a:ext cx="508000" cy="369332"/>
          </a:xfrm>
          <a:prstGeom prst="rect">
            <a:avLst/>
          </a:prstGeom>
          <a:noFill/>
        </p:spPr>
        <p:txBody>
          <a:bodyPr wrap="square" rtlCol="0">
            <a:spAutoFit/>
          </a:bodyPr>
          <a:lstStyle/>
          <a:p>
            <a:r>
              <a:rPr lang="en-US" dirty="0">
                <a:solidFill>
                  <a:schemeClr val="bg1"/>
                </a:solidFill>
              </a:rPr>
              <a:t>(1)</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7" name="TextBox 6"/>
          <p:cNvSpPr txBox="1"/>
          <p:nvPr/>
        </p:nvSpPr>
        <p:spPr>
          <a:xfrm>
            <a:off x="0" y="0"/>
            <a:ext cx="11988800"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Are We Ready?</a:t>
            </a:r>
          </a:p>
        </p:txBody>
      </p:sp>
      <p:sp>
        <p:nvSpPr>
          <p:cNvPr id="6" name="TextBox 5"/>
          <p:cNvSpPr txBox="1"/>
          <p:nvPr/>
        </p:nvSpPr>
        <p:spPr>
          <a:xfrm>
            <a:off x="653950" y="923330"/>
            <a:ext cx="8976659" cy="1569660"/>
          </a:xfrm>
          <a:prstGeom prst="rect">
            <a:avLst/>
          </a:prstGeom>
          <a:noFill/>
        </p:spPr>
        <p:txBody>
          <a:bodyPr wrap="square" rtlCol="0">
            <a:spAutoFit/>
          </a:bodyPr>
          <a:lstStyle/>
          <a:p>
            <a:r>
              <a:rPr lang="en-US" sz="3200" dirty="0">
                <a:solidFill>
                  <a:schemeClr val="bg1"/>
                </a:solidFill>
                <a:latin typeface="Abadi" panose="020B0604020104020204" pitchFamily="34" charset="0"/>
              </a:rPr>
              <a:t>They all thought they were ready. </a:t>
            </a:r>
          </a:p>
          <a:p>
            <a:endParaRPr lang="en-US" sz="3200" dirty="0">
              <a:solidFill>
                <a:schemeClr val="bg1"/>
              </a:solidFill>
              <a:latin typeface="Abadi" panose="020B0604020104020204" pitchFamily="34" charset="0"/>
            </a:endParaRPr>
          </a:p>
          <a:p>
            <a:r>
              <a:rPr lang="en-US" sz="3200" dirty="0">
                <a:solidFill>
                  <a:schemeClr val="bg1"/>
                </a:solidFill>
                <a:latin typeface="Abadi" panose="020B0604020104020204" pitchFamily="34" charset="0"/>
              </a:rPr>
              <a:t>Outwardly , they all appeared prepared.</a:t>
            </a:r>
          </a:p>
        </p:txBody>
      </p:sp>
      <p:pic>
        <p:nvPicPr>
          <p:cNvPr id="10" name="Picture 9" descr="400_wedding_party.jpg"/>
          <p:cNvPicPr>
            <a:picLocks noChangeAspect="1"/>
          </p:cNvPicPr>
          <p:nvPr/>
        </p:nvPicPr>
        <p:blipFill>
          <a:blip r:embed="rId3" cstate="print"/>
          <a:stretch>
            <a:fillRect/>
          </a:stretch>
        </p:blipFill>
        <p:spPr>
          <a:xfrm>
            <a:off x="5168766" y="3311753"/>
            <a:ext cx="4936062" cy="3285567"/>
          </a:xfrm>
          <a:prstGeom prst="rect">
            <a:avLst/>
          </a:prstGeom>
        </p:spPr>
      </p:pic>
      <p:sp>
        <p:nvSpPr>
          <p:cNvPr id="11" name="TextBox 10"/>
          <p:cNvSpPr txBox="1"/>
          <p:nvPr/>
        </p:nvSpPr>
        <p:spPr>
          <a:xfrm>
            <a:off x="11684000" y="6488668"/>
            <a:ext cx="508000" cy="369332"/>
          </a:xfrm>
          <a:prstGeom prst="rect">
            <a:avLst/>
          </a:prstGeom>
          <a:noFill/>
        </p:spPr>
        <p:txBody>
          <a:bodyPr wrap="square" rtlCol="0">
            <a:spAutoFit/>
          </a:bodyPr>
          <a:lstStyle/>
          <a:p>
            <a:r>
              <a:rPr lang="en-US" dirty="0">
                <a:solidFill>
                  <a:schemeClr val="bg1"/>
                </a:solidFill>
              </a:rPr>
              <a:t>(4)</a:t>
            </a:r>
          </a:p>
        </p:txBody>
      </p:sp>
      <p:sp>
        <p:nvSpPr>
          <p:cNvPr id="12" name="TextBox 11"/>
          <p:cNvSpPr txBox="1"/>
          <p:nvPr/>
        </p:nvSpPr>
        <p:spPr>
          <a:xfrm>
            <a:off x="0" y="6488668"/>
            <a:ext cx="5066852" cy="369332"/>
          </a:xfrm>
          <a:prstGeom prst="rect">
            <a:avLst/>
          </a:prstGeom>
          <a:noFill/>
        </p:spPr>
        <p:txBody>
          <a:bodyPr wrap="square" rtlCol="0">
            <a:spAutoFit/>
          </a:bodyPr>
          <a:lstStyle/>
          <a:p>
            <a:r>
              <a:rPr lang="en-US" dirty="0">
                <a:solidFill>
                  <a:schemeClr val="bg1"/>
                </a:solidFill>
              </a:rPr>
              <a:t>Matthew 25: 1</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7" name="TextBox 6"/>
          <p:cNvSpPr txBox="1"/>
          <p:nvPr/>
        </p:nvSpPr>
        <p:spPr>
          <a:xfrm>
            <a:off x="0" y="0"/>
            <a:ext cx="11988800"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“Lifting up” the bride</a:t>
            </a:r>
          </a:p>
        </p:txBody>
      </p:sp>
      <p:sp>
        <p:nvSpPr>
          <p:cNvPr id="6" name="TextBox 5"/>
          <p:cNvSpPr txBox="1"/>
          <p:nvPr/>
        </p:nvSpPr>
        <p:spPr>
          <a:xfrm>
            <a:off x="0" y="1295401"/>
            <a:ext cx="11988800" cy="769441"/>
          </a:xfrm>
          <a:prstGeom prst="rect">
            <a:avLst/>
          </a:prstGeom>
          <a:noFill/>
        </p:spPr>
        <p:txBody>
          <a:bodyPr wrap="square" rtlCol="0">
            <a:spAutoFit/>
          </a:bodyPr>
          <a:lstStyle/>
          <a:p>
            <a:r>
              <a:rPr lang="en-US" sz="4400" dirty="0">
                <a:solidFill>
                  <a:schemeClr val="bg1"/>
                </a:solidFill>
                <a:latin typeface="Abadi" panose="020B0604020104020204" pitchFamily="34" charset="0"/>
              </a:rPr>
              <a:t>“</a:t>
            </a:r>
            <a:r>
              <a:rPr lang="en-US" sz="4400" dirty="0" err="1">
                <a:solidFill>
                  <a:schemeClr val="bg1"/>
                </a:solidFill>
                <a:latin typeface="Abadi" panose="020B0604020104020204" pitchFamily="34" charset="0"/>
              </a:rPr>
              <a:t>aperion</a:t>
            </a:r>
            <a:r>
              <a:rPr lang="en-US" sz="4400" dirty="0">
                <a:solidFill>
                  <a:schemeClr val="bg1"/>
                </a:solidFill>
                <a:latin typeface="Abadi" panose="020B0604020104020204" pitchFamily="34" charset="0"/>
              </a:rPr>
              <a:t>”</a:t>
            </a:r>
          </a:p>
        </p:txBody>
      </p:sp>
      <p:sp>
        <p:nvSpPr>
          <p:cNvPr id="8" name="TextBox 7"/>
          <p:cNvSpPr txBox="1"/>
          <p:nvPr/>
        </p:nvSpPr>
        <p:spPr>
          <a:xfrm>
            <a:off x="0" y="5894923"/>
            <a:ext cx="11988800" cy="646331"/>
          </a:xfrm>
          <a:prstGeom prst="rect">
            <a:avLst/>
          </a:prstGeom>
          <a:noFill/>
        </p:spPr>
        <p:txBody>
          <a:bodyPr wrap="square" rtlCol="0">
            <a:spAutoFit/>
          </a:bodyPr>
          <a:lstStyle/>
          <a:p>
            <a:r>
              <a:rPr lang="en-US" sz="3600" dirty="0">
                <a:solidFill>
                  <a:schemeClr val="bg1"/>
                </a:solidFill>
                <a:latin typeface="Abadi" panose="020B0604020104020204" pitchFamily="34" charset="0"/>
              </a:rPr>
              <a:t>4 strong honorary men “heroes of Israel” carry chair</a:t>
            </a:r>
            <a:endParaRPr lang="en-US" sz="3600" i="1" dirty="0">
              <a:solidFill>
                <a:schemeClr val="bg1"/>
              </a:solidFill>
              <a:latin typeface="Abadi" panose="020B0604020104020204" pitchFamily="34" charset="0"/>
            </a:endParaRPr>
          </a:p>
        </p:txBody>
      </p:sp>
      <p:sp>
        <p:nvSpPr>
          <p:cNvPr id="9" name="TextBox 8"/>
          <p:cNvSpPr txBox="1"/>
          <p:nvPr/>
        </p:nvSpPr>
        <p:spPr>
          <a:xfrm>
            <a:off x="0" y="2971800"/>
            <a:ext cx="4775200" cy="1446550"/>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rPr>
              <a:t>Carried to her new house</a:t>
            </a:r>
          </a:p>
        </p:txBody>
      </p:sp>
      <p:pic>
        <p:nvPicPr>
          <p:cNvPr id="10" name="Picture 1" descr="http://www.israelvisit.co.il/beged-ivri/apirion.jpg"/>
          <p:cNvPicPr>
            <a:picLocks noChangeAspect="1" noChangeArrowheads="1"/>
          </p:cNvPicPr>
          <p:nvPr/>
        </p:nvPicPr>
        <p:blipFill>
          <a:blip r:embed="rId3" cstate="print"/>
          <a:srcRect/>
          <a:stretch>
            <a:fillRect/>
          </a:stretch>
        </p:blipFill>
        <p:spPr bwMode="auto">
          <a:xfrm>
            <a:off x="5449347" y="3035450"/>
            <a:ext cx="5922433" cy="2823905"/>
          </a:xfrm>
          <a:prstGeom prst="rect">
            <a:avLst/>
          </a:prstGeom>
          <a:noFill/>
          <a:ln w="9525">
            <a:noFill/>
            <a:miter lim="800000"/>
            <a:headEnd/>
            <a:tailEnd/>
          </a:ln>
        </p:spPr>
      </p:pic>
      <p:pic>
        <p:nvPicPr>
          <p:cNvPr id="11" name="Picture 8" descr="http://economictimes.indiatimes.com/photo.cms?photoid=3066592"/>
          <p:cNvPicPr>
            <a:picLocks noChangeAspect="1" noChangeArrowheads="1"/>
          </p:cNvPicPr>
          <p:nvPr/>
        </p:nvPicPr>
        <p:blipFill>
          <a:blip r:embed="rId4" cstate="print"/>
          <a:srcRect/>
          <a:stretch>
            <a:fillRect/>
          </a:stretch>
        </p:blipFill>
        <p:spPr bwMode="auto">
          <a:xfrm>
            <a:off x="3759201" y="990600"/>
            <a:ext cx="3737009" cy="1828800"/>
          </a:xfrm>
          <a:prstGeom prst="rect">
            <a:avLst/>
          </a:prstGeom>
          <a:noFill/>
        </p:spPr>
      </p:pic>
      <p:sp>
        <p:nvSpPr>
          <p:cNvPr id="13" name="TextBox 12"/>
          <p:cNvSpPr txBox="1"/>
          <p:nvPr/>
        </p:nvSpPr>
        <p:spPr>
          <a:xfrm>
            <a:off x="11684000" y="6488668"/>
            <a:ext cx="508000" cy="369332"/>
          </a:xfrm>
          <a:prstGeom prst="rect">
            <a:avLst/>
          </a:prstGeom>
          <a:noFill/>
        </p:spPr>
        <p:txBody>
          <a:bodyPr wrap="square" rtlCol="0">
            <a:spAutoFit/>
          </a:bodyPr>
          <a:lstStyle/>
          <a:p>
            <a:r>
              <a:rPr lang="en-US" dirty="0">
                <a:solidFill>
                  <a:schemeClr val="bg1"/>
                </a:solidFill>
              </a:rPr>
              <a:t>(3)</a:t>
            </a:r>
          </a:p>
        </p:txBody>
      </p:sp>
      <p:sp>
        <p:nvSpPr>
          <p:cNvPr id="14" name="TextBox 13"/>
          <p:cNvSpPr txBox="1"/>
          <p:nvPr/>
        </p:nvSpPr>
        <p:spPr>
          <a:xfrm>
            <a:off x="0" y="6488668"/>
            <a:ext cx="5066852" cy="369332"/>
          </a:xfrm>
          <a:prstGeom prst="rect">
            <a:avLst/>
          </a:prstGeom>
          <a:noFill/>
        </p:spPr>
        <p:txBody>
          <a:bodyPr wrap="square" rtlCol="0">
            <a:spAutoFit/>
          </a:bodyPr>
          <a:lstStyle/>
          <a:p>
            <a:r>
              <a:rPr lang="en-US" dirty="0">
                <a:solidFill>
                  <a:schemeClr val="bg1"/>
                </a:solidFill>
              </a:rPr>
              <a:t>Matthew 25: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7" name="TextBox 6"/>
          <p:cNvSpPr txBox="1"/>
          <p:nvPr/>
        </p:nvSpPr>
        <p:spPr>
          <a:xfrm>
            <a:off x="0" y="0"/>
            <a:ext cx="11988800" cy="3477875"/>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rPr>
              <a:t>Christ was lifted up on the cross so that he could lift us through the ordinances of the Gospel as administered by the Priesthood. We are carried in comfort because we bear the name of our Lord.</a:t>
            </a:r>
          </a:p>
        </p:txBody>
      </p:sp>
      <p:pic>
        <p:nvPicPr>
          <p:cNvPr id="1026" name="Picture 2" descr="https://encrypted-tbn3.gstatic.com/images?q=tbn:ANd9GcRCPT0IK97taE6HYljRhJ7vHHETkg-5wvPfiMj2WeZ0_lTSO8xJ"/>
          <p:cNvPicPr>
            <a:picLocks noChangeAspect="1" noChangeArrowheads="1"/>
          </p:cNvPicPr>
          <p:nvPr/>
        </p:nvPicPr>
        <p:blipFill>
          <a:blip r:embed="rId3" cstate="print"/>
          <a:srcRect/>
          <a:stretch>
            <a:fillRect/>
          </a:stretch>
        </p:blipFill>
        <p:spPr bwMode="auto">
          <a:xfrm>
            <a:off x="7078531" y="3352175"/>
            <a:ext cx="3626972" cy="3059271"/>
          </a:xfrm>
          <a:prstGeom prst="rect">
            <a:avLst/>
          </a:prstGeom>
          <a:noFill/>
        </p:spPr>
      </p:pic>
      <p:pic>
        <p:nvPicPr>
          <p:cNvPr id="1028" name="Picture 4" descr="https://encrypted-tbn2.gstatic.com/images?q=tbn:ANd9GcR1H-5g1lExKAJSrgWALk0u2KrCSyLBVCC6sPi4UGgZ4_xmODl70A"/>
          <p:cNvPicPr>
            <a:picLocks noChangeAspect="1" noChangeArrowheads="1"/>
          </p:cNvPicPr>
          <p:nvPr/>
        </p:nvPicPr>
        <p:blipFill>
          <a:blip r:embed="rId4" cstate="print"/>
          <a:srcRect/>
          <a:stretch>
            <a:fillRect/>
          </a:stretch>
        </p:blipFill>
        <p:spPr bwMode="auto">
          <a:xfrm>
            <a:off x="1479775" y="3356385"/>
            <a:ext cx="2527300" cy="3117701"/>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6"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5" name="TextBox 4"/>
          <p:cNvSpPr txBox="1"/>
          <p:nvPr/>
        </p:nvSpPr>
        <p:spPr>
          <a:xfrm>
            <a:off x="203200" y="0"/>
            <a:ext cx="11988800" cy="341632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The Marriage Supper</a:t>
            </a:r>
          </a:p>
          <a:p>
            <a:pPr algn="ctr"/>
            <a:r>
              <a:rPr lang="en-US" sz="5400" dirty="0">
                <a:solidFill>
                  <a:schemeClr val="bg1"/>
                </a:solidFill>
                <a:latin typeface="Abadi" panose="020B0604020104020204" pitchFamily="34" charset="0"/>
              </a:rPr>
              <a:t>Parable of the 10 Virgins</a:t>
            </a:r>
          </a:p>
          <a:p>
            <a:pPr algn="ctr"/>
            <a:r>
              <a:rPr lang="en-US" sz="5400" dirty="0">
                <a:solidFill>
                  <a:schemeClr val="bg1"/>
                </a:solidFill>
                <a:latin typeface="Abadi" panose="020B0604020104020204" pitchFamily="34" charset="0"/>
              </a:rPr>
              <a:t>Matthew 25:1-13</a:t>
            </a:r>
          </a:p>
          <a:p>
            <a:pPr algn="ctr"/>
            <a:endParaRPr lang="en-US" sz="5400" dirty="0">
              <a:solidFill>
                <a:schemeClr val="bg1"/>
              </a:solidFill>
              <a:latin typeface="Abadi" panose="020B0604020104020204" pitchFamily="34" charset="0"/>
            </a:endParaRPr>
          </a:p>
        </p:txBody>
      </p:sp>
      <p:grpSp>
        <p:nvGrpSpPr>
          <p:cNvPr id="2" name="Group 5"/>
          <p:cNvGrpSpPr/>
          <p:nvPr/>
        </p:nvGrpSpPr>
        <p:grpSpPr>
          <a:xfrm>
            <a:off x="0" y="2657139"/>
            <a:ext cx="5664499" cy="3672788"/>
            <a:chOff x="0" y="381000"/>
            <a:chExt cx="5257800" cy="4415319"/>
          </a:xfrm>
        </p:grpSpPr>
        <p:grpSp>
          <p:nvGrpSpPr>
            <p:cNvPr id="3" name="Group 39"/>
            <p:cNvGrpSpPr/>
            <p:nvPr/>
          </p:nvGrpSpPr>
          <p:grpSpPr>
            <a:xfrm>
              <a:off x="0" y="381000"/>
              <a:ext cx="1752600" cy="2949972"/>
              <a:chOff x="304800" y="685800"/>
              <a:chExt cx="3047999" cy="5130385"/>
            </a:xfrm>
          </p:grpSpPr>
          <p:grpSp>
            <p:nvGrpSpPr>
              <p:cNvPr id="6" name="Group 29"/>
              <p:cNvGrpSpPr/>
              <p:nvPr/>
            </p:nvGrpSpPr>
            <p:grpSpPr>
              <a:xfrm>
                <a:off x="609600" y="685800"/>
                <a:ext cx="2743199" cy="5130385"/>
                <a:chOff x="609601" y="584615"/>
                <a:chExt cx="2743199" cy="5130385"/>
              </a:xfrm>
            </p:grpSpPr>
            <p:sp>
              <p:nvSpPr>
                <p:cNvPr id="297" name="Oval 296"/>
                <p:cNvSpPr/>
                <p:nvPr/>
              </p:nvSpPr>
              <p:spPr>
                <a:xfrm rot="2542647">
                  <a:off x="609601" y="3117762"/>
                  <a:ext cx="457445" cy="79161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rot="19057353" flipH="1">
                  <a:off x="2843442" y="3117761"/>
                  <a:ext cx="457445" cy="79161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rot="2500661">
                  <a:off x="1345445" y="4771159"/>
                  <a:ext cx="591311" cy="943841"/>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rot="19779230">
                  <a:off x="2113517" y="4770468"/>
                  <a:ext cx="591311" cy="943841"/>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rot="19779230">
                  <a:off x="1991943" y="4486034"/>
                  <a:ext cx="591311" cy="98552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rot="2542647">
                  <a:off x="1441519" y="4548660"/>
                  <a:ext cx="591311" cy="98552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ounded Rectangle 302"/>
                <p:cNvSpPr/>
                <p:nvPr/>
              </p:nvSpPr>
              <p:spPr>
                <a:xfrm rot="2292215" flipH="1">
                  <a:off x="986788" y="2357795"/>
                  <a:ext cx="616974" cy="1126317"/>
                </a:xfrm>
                <a:prstGeom prst="round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ounded Rectangle 303"/>
                <p:cNvSpPr/>
                <p:nvPr/>
              </p:nvSpPr>
              <p:spPr>
                <a:xfrm rot="19307785">
                  <a:off x="2366512" y="2357796"/>
                  <a:ext cx="616974" cy="1126317"/>
                </a:xfrm>
                <a:prstGeom prst="round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Trapezoid 57"/>
                <p:cNvSpPr/>
                <p:nvPr/>
              </p:nvSpPr>
              <p:spPr>
                <a:xfrm>
                  <a:off x="1187701" y="2485183"/>
                  <a:ext cx="1642529" cy="1900659"/>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ectangle 58"/>
                <p:cNvSpPr/>
                <p:nvPr/>
              </p:nvSpPr>
              <p:spPr>
                <a:xfrm>
                  <a:off x="1910414" y="2485183"/>
                  <a:ext cx="131402" cy="1900659"/>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ounded Rectangle 59"/>
                <p:cNvSpPr/>
                <p:nvPr/>
              </p:nvSpPr>
              <p:spPr>
                <a:xfrm rot="19307785">
                  <a:off x="2642450" y="3234640"/>
                  <a:ext cx="710350" cy="336630"/>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ounded Rectangle 60"/>
                <p:cNvSpPr/>
                <p:nvPr/>
              </p:nvSpPr>
              <p:spPr>
                <a:xfrm rot="2292215" flipH="1">
                  <a:off x="617474" y="3177248"/>
                  <a:ext cx="710350" cy="336630"/>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lowchart: Manual Input 61"/>
                <p:cNvSpPr/>
                <p:nvPr/>
              </p:nvSpPr>
              <p:spPr>
                <a:xfrm rot="20381299">
                  <a:off x="1940667" y="2281660"/>
                  <a:ext cx="796632" cy="209503"/>
                </a:xfrm>
                <a:prstGeom prst="flowChartManualInpu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lowchart: Manual Input 309"/>
                <p:cNvSpPr/>
                <p:nvPr/>
              </p:nvSpPr>
              <p:spPr>
                <a:xfrm rot="1218701" flipH="1">
                  <a:off x="1216429" y="2284833"/>
                  <a:ext cx="812638" cy="203155"/>
                </a:xfrm>
                <a:prstGeom prst="flowChartManualInpu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a:off x="1274486" y="662580"/>
                  <a:ext cx="1379725" cy="17598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Trapezoid 311"/>
                <p:cNvSpPr/>
                <p:nvPr/>
              </p:nvSpPr>
              <p:spPr>
                <a:xfrm>
                  <a:off x="1011681" y="4323109"/>
                  <a:ext cx="1971035" cy="703948"/>
                </a:xfrm>
                <a:prstGeom prst="trapezoid">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Block Arc 312"/>
                <p:cNvSpPr/>
                <p:nvPr/>
              </p:nvSpPr>
              <p:spPr>
                <a:xfrm>
                  <a:off x="1340187" y="5097452"/>
                  <a:ext cx="657012" cy="211184"/>
                </a:xfrm>
                <a:prstGeom prst="blockArc">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4" name="Block Arc 313"/>
                <p:cNvSpPr/>
                <p:nvPr/>
              </p:nvSpPr>
              <p:spPr>
                <a:xfrm rot="21278537">
                  <a:off x="2070666" y="5059461"/>
                  <a:ext cx="657012" cy="211184"/>
                </a:xfrm>
                <a:prstGeom prst="blockArc">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5" name="Wave 314"/>
                <p:cNvSpPr/>
                <p:nvPr/>
              </p:nvSpPr>
              <p:spPr>
                <a:xfrm rot="16432775">
                  <a:off x="636390" y="1536985"/>
                  <a:ext cx="1337501" cy="910169"/>
                </a:xfrm>
                <a:prstGeom prst="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Wave 315"/>
                <p:cNvSpPr/>
                <p:nvPr/>
              </p:nvSpPr>
              <p:spPr>
                <a:xfrm rot="4166995">
                  <a:off x="1917853" y="1465112"/>
                  <a:ext cx="1337501" cy="910169"/>
                </a:xfrm>
                <a:prstGeom prst="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Wave 316"/>
                <p:cNvSpPr/>
                <p:nvPr/>
              </p:nvSpPr>
              <p:spPr>
                <a:xfrm rot="17172890">
                  <a:off x="152613" y="1342939"/>
                  <a:ext cx="2081367" cy="910169"/>
                </a:xfrm>
                <a:prstGeom prst="wav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Wave 70"/>
                <p:cNvSpPr/>
                <p:nvPr/>
              </p:nvSpPr>
              <p:spPr>
                <a:xfrm rot="3710616">
                  <a:off x="1832274" y="1523085"/>
                  <a:ext cx="1995949" cy="730529"/>
                </a:xfrm>
                <a:prstGeom prst="wav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lowchart: Delay 71"/>
                <p:cNvSpPr/>
                <p:nvPr/>
              </p:nvSpPr>
              <p:spPr>
                <a:xfrm rot="16200000">
                  <a:off x="1716529" y="-120233"/>
                  <a:ext cx="429938" cy="1839633"/>
                </a:xfrm>
                <a:prstGeom prst="flowChartDelay">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72"/>
                <p:cNvSpPr/>
                <p:nvPr/>
              </p:nvSpPr>
              <p:spPr>
                <a:xfrm>
                  <a:off x="1011681" y="944160"/>
                  <a:ext cx="1836450" cy="503640"/>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ounded Rectangle 73"/>
                <p:cNvSpPr/>
                <p:nvPr/>
              </p:nvSpPr>
              <p:spPr>
                <a:xfrm>
                  <a:off x="1011681" y="944159"/>
                  <a:ext cx="1839633" cy="211184"/>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99"/>
              <p:cNvGrpSpPr/>
              <p:nvPr/>
            </p:nvGrpSpPr>
            <p:grpSpPr>
              <a:xfrm>
                <a:off x="304800" y="3048000"/>
                <a:ext cx="838200" cy="892657"/>
                <a:chOff x="3874062" y="784598"/>
                <a:chExt cx="2983938" cy="3177802"/>
              </a:xfrm>
            </p:grpSpPr>
            <p:sp>
              <p:nvSpPr>
                <p:cNvPr id="290" name="Round Same Side Corner Rectangle 289"/>
                <p:cNvSpPr/>
                <p:nvPr/>
              </p:nvSpPr>
              <p:spPr>
                <a:xfrm rot="17626500">
                  <a:off x="3934271" y="2736376"/>
                  <a:ext cx="738807" cy="859226"/>
                </a:xfrm>
                <a:prstGeom prst="round2SameRect">
                  <a:avLst>
                    <a:gd name="adj1" fmla="val 50000"/>
                    <a:gd name="adj2" fmla="val 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Block Arc 43"/>
                <p:cNvSpPr/>
                <p:nvPr/>
              </p:nvSpPr>
              <p:spPr>
                <a:xfrm rot="2771005">
                  <a:off x="5588602" y="2343252"/>
                  <a:ext cx="1219200" cy="990600"/>
                </a:xfrm>
                <a:prstGeom prst="blockArc">
                  <a:avLst>
                    <a:gd name="adj1" fmla="val 9300456"/>
                    <a:gd name="adj2" fmla="val 0"/>
                    <a:gd name="adj3" fmla="val 2500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2" name="Oval 44"/>
                <p:cNvSpPr/>
                <p:nvPr/>
              </p:nvSpPr>
              <p:spPr>
                <a:xfrm>
                  <a:off x="4267200" y="2590800"/>
                  <a:ext cx="2590800" cy="1371600"/>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45"/>
                <p:cNvSpPr/>
                <p:nvPr/>
              </p:nvSpPr>
              <p:spPr>
                <a:xfrm>
                  <a:off x="4648200" y="2819400"/>
                  <a:ext cx="1151467" cy="6096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46"/>
                <p:cNvSpPr/>
                <p:nvPr/>
              </p:nvSpPr>
              <p:spPr>
                <a:xfrm rot="18906581">
                  <a:off x="4080013" y="2867266"/>
                  <a:ext cx="222009" cy="209068"/>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47"/>
                <p:cNvSpPr/>
                <p:nvPr/>
              </p:nvSpPr>
              <p:spPr>
                <a:xfrm rot="17362413">
                  <a:off x="4078001" y="2966237"/>
                  <a:ext cx="756587" cy="400546"/>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Double Wave 295"/>
                <p:cNvSpPr/>
                <p:nvPr/>
              </p:nvSpPr>
              <p:spPr>
                <a:xfrm rot="16665967">
                  <a:off x="3064889" y="1681769"/>
                  <a:ext cx="2283810" cy="489467"/>
                </a:xfrm>
                <a:prstGeom prst="doubleWave">
                  <a:avLst>
                    <a:gd name="adj1" fmla="val 12500"/>
                    <a:gd name="adj2" fmla="val -10000"/>
                  </a:avLst>
                </a:prstGeom>
                <a:solidFill>
                  <a:srgbClr val="FFFF8F"/>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 name="Group 138"/>
            <p:cNvGrpSpPr/>
            <p:nvPr/>
          </p:nvGrpSpPr>
          <p:grpSpPr>
            <a:xfrm>
              <a:off x="685800" y="457200"/>
              <a:ext cx="2219632" cy="3276600"/>
              <a:chOff x="228600" y="685800"/>
              <a:chExt cx="3200400" cy="4724400"/>
            </a:xfrm>
          </p:grpSpPr>
          <p:grpSp>
            <p:nvGrpSpPr>
              <p:cNvPr id="9" name="Group 69"/>
              <p:cNvGrpSpPr/>
              <p:nvPr/>
            </p:nvGrpSpPr>
            <p:grpSpPr>
              <a:xfrm>
                <a:off x="533400" y="685800"/>
                <a:ext cx="2895600" cy="4724400"/>
                <a:chOff x="4495800" y="838200"/>
                <a:chExt cx="3181553" cy="5469075"/>
              </a:xfrm>
            </p:grpSpPr>
            <p:sp>
              <p:nvSpPr>
                <p:cNvPr id="247" name="Oval 2"/>
                <p:cNvSpPr/>
                <p:nvPr/>
              </p:nvSpPr>
              <p:spPr>
                <a:xfrm rot="2542647">
                  <a:off x="4495800" y="3495852"/>
                  <a:ext cx="530543" cy="85689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3"/>
                <p:cNvSpPr/>
                <p:nvPr/>
              </p:nvSpPr>
              <p:spPr>
                <a:xfrm rot="19057353" flipH="1">
                  <a:off x="7086601" y="3495851"/>
                  <a:ext cx="530543" cy="85689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4"/>
                <p:cNvSpPr/>
                <p:nvPr/>
              </p:nvSpPr>
              <p:spPr>
                <a:xfrm rot="2500661">
                  <a:off x="5349229" y="5285599"/>
                  <a:ext cx="685800" cy="1021676"/>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5"/>
                <p:cNvSpPr/>
                <p:nvPr/>
              </p:nvSpPr>
              <p:spPr>
                <a:xfrm rot="19779230">
                  <a:off x="6240037" y="5284851"/>
                  <a:ext cx="685800" cy="1021676"/>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6"/>
                <p:cNvSpPr/>
                <p:nvPr/>
              </p:nvSpPr>
              <p:spPr>
                <a:xfrm rot="19779230">
                  <a:off x="6099036" y="4976960"/>
                  <a:ext cx="685800" cy="1066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7"/>
                <p:cNvSpPr/>
                <p:nvPr/>
              </p:nvSpPr>
              <p:spPr>
                <a:xfrm rot="2542647">
                  <a:off x="5460656" y="5044751"/>
                  <a:ext cx="685800" cy="1066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ounded Rectangle 8"/>
                <p:cNvSpPr/>
                <p:nvPr/>
              </p:nvSpPr>
              <p:spPr>
                <a:xfrm rot="2292215" flipH="1">
                  <a:off x="4933260" y="2673213"/>
                  <a:ext cx="715564" cy="1219200"/>
                </a:xfrm>
                <a:prstGeom prst="roundRect">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ounded Rectangle 9"/>
                <p:cNvSpPr/>
                <p:nvPr/>
              </p:nvSpPr>
              <p:spPr>
                <a:xfrm rot="19307785">
                  <a:off x="6533460" y="2673214"/>
                  <a:ext cx="715564" cy="1219200"/>
                </a:xfrm>
                <a:prstGeom prst="roundRect">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Trapezoid 10"/>
                <p:cNvSpPr/>
                <p:nvPr/>
              </p:nvSpPr>
              <p:spPr>
                <a:xfrm>
                  <a:off x="5166279" y="2811106"/>
                  <a:ext cx="1905000" cy="2057400"/>
                </a:xfrm>
                <a:prstGeom prst="trapezoid">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11"/>
                <p:cNvSpPr/>
                <p:nvPr/>
              </p:nvSpPr>
              <p:spPr>
                <a:xfrm>
                  <a:off x="6004479" y="2811106"/>
                  <a:ext cx="152400" cy="2057400"/>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ounded Rectangle 12"/>
                <p:cNvSpPr/>
                <p:nvPr/>
              </p:nvSpPr>
              <p:spPr>
                <a:xfrm rot="19307785">
                  <a:off x="6853491" y="3622368"/>
                  <a:ext cx="823862" cy="364391"/>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ounded Rectangle 13"/>
                <p:cNvSpPr/>
                <p:nvPr/>
              </p:nvSpPr>
              <p:spPr>
                <a:xfrm rot="2292215" flipH="1">
                  <a:off x="4504931" y="3560244"/>
                  <a:ext cx="823862" cy="364391"/>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14"/>
                <p:cNvSpPr/>
                <p:nvPr/>
              </p:nvSpPr>
              <p:spPr>
                <a:xfrm>
                  <a:off x="5257800" y="990600"/>
                  <a:ext cx="1600200" cy="1905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Trapezoid 15"/>
                <p:cNvSpPr/>
                <p:nvPr/>
              </p:nvSpPr>
              <p:spPr>
                <a:xfrm>
                  <a:off x="4962131" y="4800600"/>
                  <a:ext cx="2286000" cy="7620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Block Arc 16"/>
                <p:cNvSpPr/>
                <p:nvPr/>
              </p:nvSpPr>
              <p:spPr>
                <a:xfrm>
                  <a:off x="5343131" y="5638800"/>
                  <a:ext cx="762000" cy="228600"/>
                </a:xfrm>
                <a:prstGeom prst="blockArc">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2" name="Block Arc 17"/>
                <p:cNvSpPr/>
                <p:nvPr/>
              </p:nvSpPr>
              <p:spPr>
                <a:xfrm rot="21278537">
                  <a:off x="6190338" y="5597676"/>
                  <a:ext cx="762000" cy="228600"/>
                </a:xfrm>
                <a:prstGeom prst="blockArc">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3" name="Quad Arrow 18"/>
                <p:cNvSpPr/>
                <p:nvPr/>
              </p:nvSpPr>
              <p:spPr>
                <a:xfrm>
                  <a:off x="5029200" y="5105400"/>
                  <a:ext cx="457200" cy="4572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Quad Arrow 19"/>
                <p:cNvSpPr/>
                <p:nvPr/>
              </p:nvSpPr>
              <p:spPr>
                <a:xfrm>
                  <a:off x="5410200" y="5105400"/>
                  <a:ext cx="457200" cy="4572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Quad Arrow 20"/>
                <p:cNvSpPr/>
                <p:nvPr/>
              </p:nvSpPr>
              <p:spPr>
                <a:xfrm>
                  <a:off x="5791200" y="5105400"/>
                  <a:ext cx="457200" cy="4572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Quad Arrow 21"/>
                <p:cNvSpPr/>
                <p:nvPr/>
              </p:nvSpPr>
              <p:spPr>
                <a:xfrm>
                  <a:off x="6248400" y="5105400"/>
                  <a:ext cx="457200" cy="4572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Quad Arrow 22"/>
                <p:cNvSpPr/>
                <p:nvPr/>
              </p:nvSpPr>
              <p:spPr>
                <a:xfrm>
                  <a:off x="6629400" y="5105400"/>
                  <a:ext cx="457200" cy="4572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Quad Arrow 23"/>
                <p:cNvSpPr/>
                <p:nvPr/>
              </p:nvSpPr>
              <p:spPr>
                <a:xfrm rot="2046229">
                  <a:off x="4585044" y="3412302"/>
                  <a:ext cx="332597" cy="420353"/>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Quad Arrow 24"/>
                <p:cNvSpPr/>
                <p:nvPr/>
              </p:nvSpPr>
              <p:spPr>
                <a:xfrm rot="2046229">
                  <a:off x="4889845" y="3638497"/>
                  <a:ext cx="332597" cy="420353"/>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Quad Arrow 25"/>
                <p:cNvSpPr/>
                <p:nvPr/>
              </p:nvSpPr>
              <p:spPr>
                <a:xfrm rot="19553771" flipH="1">
                  <a:off x="7023445" y="3638496"/>
                  <a:ext cx="332597" cy="420353"/>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Quad Arrow 26"/>
                <p:cNvSpPr/>
                <p:nvPr/>
              </p:nvSpPr>
              <p:spPr>
                <a:xfrm rot="19553771" flipH="1">
                  <a:off x="7252045" y="3486096"/>
                  <a:ext cx="332597" cy="420353"/>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
                <p:cNvSpPr/>
                <p:nvPr/>
              </p:nvSpPr>
              <p:spPr>
                <a:xfrm rot="3201000">
                  <a:off x="5501728" y="2733869"/>
                  <a:ext cx="502743" cy="290789"/>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8"/>
                <p:cNvSpPr/>
                <p:nvPr/>
              </p:nvSpPr>
              <p:spPr>
                <a:xfrm rot="1914900">
                  <a:off x="5654128" y="2886269"/>
                  <a:ext cx="502743" cy="290789"/>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9"/>
                <p:cNvSpPr/>
                <p:nvPr/>
              </p:nvSpPr>
              <p:spPr>
                <a:xfrm rot="18907975">
                  <a:off x="6125358" y="2725786"/>
                  <a:ext cx="502743" cy="290789"/>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30"/>
                <p:cNvSpPr/>
                <p:nvPr/>
              </p:nvSpPr>
              <p:spPr>
                <a:xfrm rot="18907975">
                  <a:off x="6049158" y="2954388"/>
                  <a:ext cx="502743" cy="290789"/>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rot="317470">
                  <a:off x="5806528" y="3038669"/>
                  <a:ext cx="502743" cy="290789"/>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Cloud 276"/>
                <p:cNvSpPr/>
                <p:nvPr/>
              </p:nvSpPr>
              <p:spPr>
                <a:xfrm>
                  <a:off x="4953000" y="838200"/>
                  <a:ext cx="2133600" cy="762000"/>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Cloud 277"/>
                <p:cNvSpPr/>
                <p:nvPr/>
              </p:nvSpPr>
              <p:spPr>
                <a:xfrm rot="16448485">
                  <a:off x="4578592" y="1894537"/>
                  <a:ext cx="1526776" cy="516647"/>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Cloud 278"/>
                <p:cNvSpPr/>
                <p:nvPr/>
              </p:nvSpPr>
              <p:spPr>
                <a:xfrm rot="16448485">
                  <a:off x="6011199" y="1815716"/>
                  <a:ext cx="1634754" cy="635767"/>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p:cNvSpPr/>
                <p:nvPr/>
              </p:nvSpPr>
              <p:spPr>
                <a:xfrm>
                  <a:off x="5029200" y="1447800"/>
                  <a:ext cx="304800" cy="1371600"/>
                </a:xfrm>
                <a:prstGeom prst="rect">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p:cNvSpPr/>
                <p:nvPr/>
              </p:nvSpPr>
              <p:spPr>
                <a:xfrm>
                  <a:off x="6858000" y="1447800"/>
                  <a:ext cx="304800" cy="1371600"/>
                </a:xfrm>
                <a:prstGeom prst="rect">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Trapezoid 281"/>
                <p:cNvSpPr/>
                <p:nvPr/>
              </p:nvSpPr>
              <p:spPr>
                <a:xfrm>
                  <a:off x="4953000" y="1219200"/>
                  <a:ext cx="2286000" cy="381000"/>
                </a:xfrm>
                <a:prstGeom prst="trapezoid">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Quad Arrow 282"/>
                <p:cNvSpPr/>
                <p:nvPr/>
              </p:nvSpPr>
              <p:spPr>
                <a:xfrm>
                  <a:off x="5181600" y="1219200"/>
                  <a:ext cx="381000" cy="381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Quad Arrow 283"/>
                <p:cNvSpPr/>
                <p:nvPr/>
              </p:nvSpPr>
              <p:spPr>
                <a:xfrm>
                  <a:off x="5562600" y="1219200"/>
                  <a:ext cx="381000" cy="381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Quad Arrow 284"/>
                <p:cNvSpPr/>
                <p:nvPr/>
              </p:nvSpPr>
              <p:spPr>
                <a:xfrm>
                  <a:off x="5867400" y="1143000"/>
                  <a:ext cx="381000" cy="5334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Quad Arrow 189"/>
                <p:cNvSpPr/>
                <p:nvPr/>
              </p:nvSpPr>
              <p:spPr>
                <a:xfrm>
                  <a:off x="6248400" y="1219200"/>
                  <a:ext cx="381000" cy="381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Quad Arrow 190"/>
                <p:cNvSpPr/>
                <p:nvPr/>
              </p:nvSpPr>
              <p:spPr>
                <a:xfrm>
                  <a:off x="6629400" y="1219200"/>
                  <a:ext cx="381000" cy="381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15"/>
              <p:cNvGrpSpPr/>
              <p:nvPr/>
            </p:nvGrpSpPr>
            <p:grpSpPr>
              <a:xfrm>
                <a:off x="228600" y="2895600"/>
                <a:ext cx="838200" cy="892657"/>
                <a:chOff x="228600" y="1752600"/>
                <a:chExt cx="838200" cy="892657"/>
              </a:xfrm>
            </p:grpSpPr>
            <p:grpSp>
              <p:nvGrpSpPr>
                <p:cNvPr id="11" name="Group 36"/>
                <p:cNvGrpSpPr/>
                <p:nvPr/>
              </p:nvGrpSpPr>
              <p:grpSpPr>
                <a:xfrm>
                  <a:off x="228600" y="1752600"/>
                  <a:ext cx="838200" cy="892657"/>
                  <a:chOff x="3874062" y="784598"/>
                  <a:chExt cx="2983938" cy="3177802"/>
                </a:xfrm>
              </p:grpSpPr>
              <p:sp>
                <p:nvSpPr>
                  <p:cNvPr id="240" name="Round Same Side Corner Rectangle 239"/>
                  <p:cNvSpPr/>
                  <p:nvPr/>
                </p:nvSpPr>
                <p:spPr>
                  <a:xfrm rot="17626500">
                    <a:off x="3934271" y="2736376"/>
                    <a:ext cx="738807" cy="859226"/>
                  </a:xfrm>
                  <a:prstGeom prst="round2SameRect">
                    <a:avLst>
                      <a:gd name="adj1" fmla="val 50000"/>
                      <a:gd name="adj2" fmla="val 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Block Arc 240"/>
                  <p:cNvSpPr/>
                  <p:nvPr/>
                </p:nvSpPr>
                <p:spPr>
                  <a:xfrm rot="2771005">
                    <a:off x="5588602" y="2343252"/>
                    <a:ext cx="1219200" cy="990600"/>
                  </a:xfrm>
                  <a:prstGeom prst="blockArc">
                    <a:avLst>
                      <a:gd name="adj1" fmla="val 9300456"/>
                      <a:gd name="adj2" fmla="val 0"/>
                      <a:gd name="adj3" fmla="val 2500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2" name="Oval 241"/>
                  <p:cNvSpPr/>
                  <p:nvPr/>
                </p:nvSpPr>
                <p:spPr>
                  <a:xfrm>
                    <a:off x="4267200" y="2590800"/>
                    <a:ext cx="2590800" cy="1371600"/>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4648200" y="2819400"/>
                    <a:ext cx="1151467" cy="6096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rot="18906581">
                    <a:off x="4080013" y="2867266"/>
                    <a:ext cx="222009" cy="209068"/>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rot="17362413">
                    <a:off x="4078001" y="2966237"/>
                    <a:ext cx="756587" cy="400546"/>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Double Wave 245"/>
                  <p:cNvSpPr/>
                  <p:nvPr/>
                </p:nvSpPr>
                <p:spPr>
                  <a:xfrm rot="16665967">
                    <a:off x="3064889" y="1681769"/>
                    <a:ext cx="2283810" cy="489467"/>
                  </a:xfrm>
                  <a:prstGeom prst="doubleWave">
                    <a:avLst>
                      <a:gd name="adj1" fmla="val 12500"/>
                      <a:gd name="adj2" fmla="val -10000"/>
                    </a:avLst>
                  </a:prstGeom>
                  <a:solidFill>
                    <a:srgbClr val="FFFF8F"/>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9" name="Oval 238"/>
                <p:cNvSpPr/>
                <p:nvPr/>
              </p:nvSpPr>
              <p:spPr>
                <a:xfrm rot="19057353" flipH="1">
                  <a:off x="776914" y="2312335"/>
                  <a:ext cx="205419" cy="3283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255"/>
            <p:cNvGrpSpPr/>
            <p:nvPr/>
          </p:nvGrpSpPr>
          <p:grpSpPr>
            <a:xfrm>
              <a:off x="1600200" y="381000"/>
              <a:ext cx="2230537" cy="3505200"/>
              <a:chOff x="0" y="457200"/>
              <a:chExt cx="3514850" cy="5523447"/>
            </a:xfrm>
          </p:grpSpPr>
          <p:grpSp>
            <p:nvGrpSpPr>
              <p:cNvPr id="13" name="Group 173"/>
              <p:cNvGrpSpPr/>
              <p:nvPr/>
            </p:nvGrpSpPr>
            <p:grpSpPr>
              <a:xfrm>
                <a:off x="228600" y="457200"/>
                <a:ext cx="3286250" cy="5523447"/>
                <a:chOff x="6343981" y="2133600"/>
                <a:chExt cx="2625554" cy="4628473"/>
              </a:xfrm>
            </p:grpSpPr>
            <p:sp>
              <p:nvSpPr>
                <p:cNvPr id="180" name="Oval 2"/>
                <p:cNvSpPr/>
                <p:nvPr/>
              </p:nvSpPr>
              <p:spPr>
                <a:xfrm rot="20207568">
                  <a:off x="7654611" y="6159865"/>
                  <a:ext cx="441560" cy="590306"/>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3"/>
                <p:cNvSpPr/>
                <p:nvPr/>
              </p:nvSpPr>
              <p:spPr>
                <a:xfrm rot="2500754">
                  <a:off x="7205785" y="6171767"/>
                  <a:ext cx="441560" cy="590306"/>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4"/>
                <p:cNvSpPr/>
                <p:nvPr/>
              </p:nvSpPr>
              <p:spPr>
                <a:xfrm rot="2500754">
                  <a:off x="6464980" y="4948901"/>
                  <a:ext cx="441560" cy="59030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5"/>
                <p:cNvSpPr/>
                <p:nvPr/>
              </p:nvSpPr>
              <p:spPr>
                <a:xfrm rot="20155908">
                  <a:off x="8457578" y="4936452"/>
                  <a:ext cx="441560" cy="59030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rapezoid 6"/>
                <p:cNvSpPr/>
                <p:nvPr/>
              </p:nvSpPr>
              <p:spPr>
                <a:xfrm>
                  <a:off x="6971263" y="4105257"/>
                  <a:ext cx="1308109" cy="2295543"/>
                </a:xfrm>
                <a:prstGeom prst="trapezoid">
                  <a:avLst>
                    <a:gd name="adj" fmla="val 17846"/>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Flowchart: Delay 7"/>
                <p:cNvSpPr/>
                <p:nvPr/>
              </p:nvSpPr>
              <p:spPr>
                <a:xfrm rot="16200000">
                  <a:off x="6513561" y="2412923"/>
                  <a:ext cx="2282971" cy="1724325"/>
                </a:xfrm>
                <a:prstGeom prst="flowChartDelay">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rapezoid 8"/>
                <p:cNvSpPr/>
                <p:nvPr/>
              </p:nvSpPr>
              <p:spPr>
                <a:xfrm rot="1505404">
                  <a:off x="6532558" y="4097352"/>
                  <a:ext cx="724022" cy="1187088"/>
                </a:xfrm>
                <a:prstGeom prst="trapezoid">
                  <a:avLst>
                    <a:gd name="adj" fmla="val 29076"/>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Trapezoid 9"/>
                <p:cNvSpPr/>
                <p:nvPr/>
              </p:nvSpPr>
              <p:spPr>
                <a:xfrm rot="20172944">
                  <a:off x="7998567" y="3976319"/>
                  <a:ext cx="759754" cy="1297143"/>
                </a:xfrm>
                <a:prstGeom prst="trapezoid">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Cloud 10"/>
                <p:cNvSpPr/>
                <p:nvPr/>
              </p:nvSpPr>
              <p:spPr>
                <a:xfrm rot="4849455" flipH="1">
                  <a:off x="7015648" y="3366024"/>
                  <a:ext cx="2124332" cy="778317"/>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Cloud 11"/>
                <p:cNvSpPr/>
                <p:nvPr/>
              </p:nvSpPr>
              <p:spPr>
                <a:xfrm rot="16750545">
                  <a:off x="6273927" y="3335905"/>
                  <a:ext cx="2063316" cy="778317"/>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Isosceles Triangle 12"/>
                <p:cNvSpPr/>
                <p:nvPr/>
              </p:nvSpPr>
              <p:spPr>
                <a:xfrm rot="10800000">
                  <a:off x="7387479" y="3845828"/>
                  <a:ext cx="535135" cy="415086"/>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3"/>
                <p:cNvSpPr/>
                <p:nvPr/>
              </p:nvSpPr>
              <p:spPr>
                <a:xfrm>
                  <a:off x="7209101" y="2444914"/>
                  <a:ext cx="891892" cy="155657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Cloud 14"/>
                <p:cNvSpPr/>
                <p:nvPr/>
              </p:nvSpPr>
              <p:spPr>
                <a:xfrm>
                  <a:off x="7209101" y="2600571"/>
                  <a:ext cx="832433" cy="363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lowchart: Delay 15"/>
                <p:cNvSpPr/>
                <p:nvPr/>
              </p:nvSpPr>
              <p:spPr>
                <a:xfrm rot="5400000">
                  <a:off x="7532906" y="2002190"/>
                  <a:ext cx="363200" cy="1248649"/>
                </a:xfrm>
                <a:prstGeom prst="flowChartDelay">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73"/>
                <p:cNvGrpSpPr/>
                <p:nvPr/>
              </p:nvGrpSpPr>
              <p:grpSpPr>
                <a:xfrm>
                  <a:off x="6911803" y="2444914"/>
                  <a:ext cx="1469917" cy="222003"/>
                  <a:chOff x="1600200" y="5029200"/>
                  <a:chExt cx="2971800" cy="609600"/>
                </a:xfrm>
              </p:grpSpPr>
              <p:sp>
                <p:nvSpPr>
                  <p:cNvPr id="227" name="Rounded Rectangle 53"/>
                  <p:cNvSpPr/>
                  <p:nvPr/>
                </p:nvSpPr>
                <p:spPr>
                  <a:xfrm>
                    <a:off x="1600200" y="5029200"/>
                    <a:ext cx="2971800" cy="609600"/>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64"/>
                  <p:cNvGrpSpPr/>
                  <p:nvPr/>
                </p:nvGrpSpPr>
                <p:grpSpPr>
                  <a:xfrm>
                    <a:off x="1692639" y="5156616"/>
                    <a:ext cx="2743200" cy="381000"/>
                    <a:chOff x="1219200" y="2133600"/>
                    <a:chExt cx="7086600" cy="685800"/>
                  </a:xfrm>
                </p:grpSpPr>
                <p:sp>
                  <p:nvSpPr>
                    <p:cNvPr id="229" name="&quot;No&quot; Symbol 228"/>
                    <p:cNvSpPr/>
                    <p:nvPr/>
                  </p:nvSpPr>
                  <p:spPr>
                    <a:xfrm>
                      <a:off x="1219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0" name="&quot;No&quot; Symbol 229"/>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1" name="&quot;No&quot; Symbol 230"/>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2" name="&quot;No&quot; Symbol 231"/>
                    <p:cNvSpPr/>
                    <p:nvPr/>
                  </p:nvSpPr>
                  <p:spPr>
                    <a:xfrm>
                      <a:off x="40386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3" name="&quot;No&quot; Symbol 16"/>
                    <p:cNvSpPr/>
                    <p:nvPr/>
                  </p:nvSpPr>
                  <p:spPr>
                    <a:xfrm>
                      <a:off x="49530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4" name="&quot;No&quot; Symbol 17"/>
                    <p:cNvSpPr/>
                    <p:nvPr/>
                  </p:nvSpPr>
                  <p:spPr>
                    <a:xfrm>
                      <a:off x="58674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5" name="&quot;No&quot; Symbol 61"/>
                    <p:cNvSpPr/>
                    <p:nvPr/>
                  </p:nvSpPr>
                  <p:spPr>
                    <a:xfrm>
                      <a:off x="6781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4" name="Group 64"/>
                <p:cNvGrpSpPr/>
                <p:nvPr/>
              </p:nvGrpSpPr>
              <p:grpSpPr>
                <a:xfrm>
                  <a:off x="7468516" y="4411444"/>
                  <a:ext cx="396594" cy="139815"/>
                  <a:chOff x="2209800" y="2133600"/>
                  <a:chExt cx="2438400" cy="685800"/>
                </a:xfrm>
              </p:grpSpPr>
              <p:sp>
                <p:nvSpPr>
                  <p:cNvPr id="225" name="&quot;No&quot; Symbol 224"/>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6" name="&quot;No&quot; Symbol 225"/>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196" name="Straight Connector 195"/>
                <p:cNvCxnSpPr>
                  <a:stCxn id="188" idx="0"/>
                  <a:endCxn id="182" idx="2"/>
                </p:cNvCxnSpPr>
                <p:nvPr/>
              </p:nvCxnSpPr>
              <p:spPr>
                <a:xfrm flipH="1">
                  <a:off x="7625318" y="4260914"/>
                  <a:ext cx="29728" cy="21398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Group 73"/>
                <p:cNvGrpSpPr/>
                <p:nvPr/>
              </p:nvGrpSpPr>
              <p:grpSpPr>
                <a:xfrm>
                  <a:off x="7268560" y="4779771"/>
                  <a:ext cx="832433" cy="227106"/>
                  <a:chOff x="1600200" y="5029200"/>
                  <a:chExt cx="1981200" cy="609600"/>
                </a:xfrm>
              </p:grpSpPr>
              <p:sp>
                <p:nvSpPr>
                  <p:cNvPr id="219" name="Rounded Rectangle 41"/>
                  <p:cNvSpPr/>
                  <p:nvPr/>
                </p:nvSpPr>
                <p:spPr>
                  <a:xfrm>
                    <a:off x="1600200" y="5029200"/>
                    <a:ext cx="1981200" cy="609600"/>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64"/>
                  <p:cNvGrpSpPr/>
                  <p:nvPr/>
                </p:nvGrpSpPr>
                <p:grpSpPr>
                  <a:xfrm>
                    <a:off x="1692639" y="5156616"/>
                    <a:ext cx="1681317" cy="381000"/>
                    <a:chOff x="1219200" y="2133600"/>
                    <a:chExt cx="4343400" cy="685800"/>
                  </a:xfrm>
                </p:grpSpPr>
                <p:sp>
                  <p:nvSpPr>
                    <p:cNvPr id="221" name="&quot;No&quot; Symbol 220"/>
                    <p:cNvSpPr/>
                    <p:nvPr/>
                  </p:nvSpPr>
                  <p:spPr>
                    <a:xfrm>
                      <a:off x="1219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2" name="&quot;No&quot; Symbol 221"/>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3" name="&quot;No&quot; Symbol 222"/>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4" name="&quot;No&quot; Symbol 223"/>
                    <p:cNvSpPr/>
                    <p:nvPr/>
                  </p:nvSpPr>
                  <p:spPr>
                    <a:xfrm>
                      <a:off x="40386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2" name="Group 73"/>
                <p:cNvGrpSpPr/>
                <p:nvPr/>
              </p:nvGrpSpPr>
              <p:grpSpPr>
                <a:xfrm>
                  <a:off x="7268560" y="5194857"/>
                  <a:ext cx="832433" cy="199887"/>
                  <a:chOff x="1600200" y="5029200"/>
                  <a:chExt cx="1981200" cy="609600"/>
                </a:xfrm>
              </p:grpSpPr>
              <p:sp>
                <p:nvSpPr>
                  <p:cNvPr id="213" name="Rounded Rectangle 35"/>
                  <p:cNvSpPr/>
                  <p:nvPr/>
                </p:nvSpPr>
                <p:spPr>
                  <a:xfrm>
                    <a:off x="1600200" y="5029200"/>
                    <a:ext cx="1981200" cy="609600"/>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64"/>
                  <p:cNvGrpSpPr/>
                  <p:nvPr/>
                </p:nvGrpSpPr>
                <p:grpSpPr>
                  <a:xfrm>
                    <a:off x="1692639" y="5156616"/>
                    <a:ext cx="1681317" cy="381000"/>
                    <a:chOff x="1219200" y="2133600"/>
                    <a:chExt cx="4343400" cy="685800"/>
                  </a:xfrm>
                </p:grpSpPr>
                <p:sp>
                  <p:nvSpPr>
                    <p:cNvPr id="215" name="&quot;No&quot; Symbol 214"/>
                    <p:cNvSpPr/>
                    <p:nvPr/>
                  </p:nvSpPr>
                  <p:spPr>
                    <a:xfrm>
                      <a:off x="1219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6" name="&quot;No&quot; Symbol 215"/>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7" name="&quot;No&quot; Symbol 216"/>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8" name="&quot;No&quot; Symbol 217"/>
                    <p:cNvSpPr/>
                    <p:nvPr/>
                  </p:nvSpPr>
                  <p:spPr>
                    <a:xfrm>
                      <a:off x="40386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4" name="Group 73"/>
                <p:cNvGrpSpPr/>
                <p:nvPr/>
              </p:nvGrpSpPr>
              <p:grpSpPr>
                <a:xfrm rot="20185569">
                  <a:off x="8208139" y="4966084"/>
                  <a:ext cx="761396" cy="275114"/>
                  <a:chOff x="1392887" y="5029200"/>
                  <a:chExt cx="2188513" cy="666570"/>
                </a:xfrm>
              </p:grpSpPr>
              <p:sp>
                <p:nvSpPr>
                  <p:cNvPr id="207" name="Rounded Rectangle 206"/>
                  <p:cNvSpPr/>
                  <p:nvPr/>
                </p:nvSpPr>
                <p:spPr>
                  <a:xfrm>
                    <a:off x="1392887" y="5029200"/>
                    <a:ext cx="2188513" cy="666570"/>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64"/>
                  <p:cNvGrpSpPr/>
                  <p:nvPr/>
                </p:nvGrpSpPr>
                <p:grpSpPr>
                  <a:xfrm>
                    <a:off x="1692639" y="5156616"/>
                    <a:ext cx="1681317" cy="381000"/>
                    <a:chOff x="1219200" y="2133600"/>
                    <a:chExt cx="4343400" cy="685800"/>
                  </a:xfrm>
                </p:grpSpPr>
                <p:sp>
                  <p:nvSpPr>
                    <p:cNvPr id="209" name="&quot;No&quot; Symbol 31"/>
                    <p:cNvSpPr/>
                    <p:nvPr/>
                  </p:nvSpPr>
                  <p:spPr>
                    <a:xfrm>
                      <a:off x="1219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0" name="&quot;No&quot; Symbol 32"/>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1" name="&quot;No&quot; Symbol 33"/>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2" name="&quot;No&quot; Symbol 211"/>
                    <p:cNvSpPr/>
                    <p:nvPr/>
                  </p:nvSpPr>
                  <p:spPr>
                    <a:xfrm>
                      <a:off x="40386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9" name="Group 73"/>
                <p:cNvGrpSpPr/>
                <p:nvPr/>
              </p:nvGrpSpPr>
              <p:grpSpPr>
                <a:xfrm rot="1632826">
                  <a:off x="6343981" y="4944281"/>
                  <a:ext cx="689271" cy="251601"/>
                  <a:chOff x="1600200" y="5029200"/>
                  <a:chExt cx="1981200" cy="609600"/>
                </a:xfrm>
              </p:grpSpPr>
              <p:sp>
                <p:nvSpPr>
                  <p:cNvPr id="201" name="Rounded Rectangle 200"/>
                  <p:cNvSpPr/>
                  <p:nvPr/>
                </p:nvSpPr>
                <p:spPr>
                  <a:xfrm>
                    <a:off x="1600200" y="5029200"/>
                    <a:ext cx="1981200" cy="609600"/>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64"/>
                  <p:cNvGrpSpPr/>
                  <p:nvPr/>
                </p:nvGrpSpPr>
                <p:grpSpPr>
                  <a:xfrm>
                    <a:off x="1692639" y="5156616"/>
                    <a:ext cx="1681317" cy="381000"/>
                    <a:chOff x="1219200" y="2133600"/>
                    <a:chExt cx="4343400" cy="685800"/>
                  </a:xfrm>
                </p:grpSpPr>
                <p:sp>
                  <p:nvSpPr>
                    <p:cNvPr id="203" name="&quot;No&quot; Symbol 202"/>
                    <p:cNvSpPr/>
                    <p:nvPr/>
                  </p:nvSpPr>
                  <p:spPr>
                    <a:xfrm>
                      <a:off x="1219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4" name="&quot;No&quot; Symbol 203"/>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5" name="&quot;No&quot; Symbol 27"/>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6" name="&quot;No&quot; Symbol 28"/>
                    <p:cNvSpPr/>
                    <p:nvPr/>
                  </p:nvSpPr>
                  <p:spPr>
                    <a:xfrm>
                      <a:off x="40386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51" name="Group 238"/>
              <p:cNvGrpSpPr/>
              <p:nvPr/>
            </p:nvGrpSpPr>
            <p:grpSpPr>
              <a:xfrm>
                <a:off x="0" y="3657600"/>
                <a:ext cx="838200" cy="892657"/>
                <a:chOff x="304800" y="3048000"/>
                <a:chExt cx="838200" cy="892657"/>
              </a:xfrm>
            </p:grpSpPr>
            <p:grpSp>
              <p:nvGrpSpPr>
                <p:cNvPr id="52" name="Group 229"/>
                <p:cNvGrpSpPr/>
                <p:nvPr/>
              </p:nvGrpSpPr>
              <p:grpSpPr>
                <a:xfrm>
                  <a:off x="304800" y="3048000"/>
                  <a:ext cx="838200" cy="892657"/>
                  <a:chOff x="3874062" y="784598"/>
                  <a:chExt cx="2983938" cy="3177802"/>
                </a:xfrm>
              </p:grpSpPr>
              <p:sp>
                <p:nvSpPr>
                  <p:cNvPr id="173" name="Round Same Side Corner Rectangle 172"/>
                  <p:cNvSpPr/>
                  <p:nvPr/>
                </p:nvSpPr>
                <p:spPr>
                  <a:xfrm rot="17626500">
                    <a:off x="3934271" y="2736376"/>
                    <a:ext cx="738807" cy="859226"/>
                  </a:xfrm>
                  <a:prstGeom prst="round2SameRect">
                    <a:avLst>
                      <a:gd name="adj1" fmla="val 50000"/>
                      <a:gd name="adj2" fmla="val 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Block Arc 173"/>
                  <p:cNvSpPr/>
                  <p:nvPr/>
                </p:nvSpPr>
                <p:spPr>
                  <a:xfrm rot="2771005">
                    <a:off x="5588602" y="2343252"/>
                    <a:ext cx="1219200" cy="990600"/>
                  </a:xfrm>
                  <a:prstGeom prst="blockArc">
                    <a:avLst>
                      <a:gd name="adj1" fmla="val 9300456"/>
                      <a:gd name="adj2" fmla="val 0"/>
                      <a:gd name="adj3" fmla="val 2500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Oval 174"/>
                  <p:cNvSpPr/>
                  <p:nvPr/>
                </p:nvSpPr>
                <p:spPr>
                  <a:xfrm>
                    <a:off x="4267200" y="2590800"/>
                    <a:ext cx="2590800" cy="1371600"/>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4648200" y="2819400"/>
                    <a:ext cx="1151467" cy="6096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rot="18906581">
                    <a:off x="4080013" y="2867266"/>
                    <a:ext cx="222009" cy="209068"/>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rot="17362413">
                    <a:off x="4078001" y="2966237"/>
                    <a:ext cx="756587" cy="400546"/>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Double Wave 178"/>
                  <p:cNvSpPr/>
                  <p:nvPr/>
                </p:nvSpPr>
                <p:spPr>
                  <a:xfrm rot="16665967">
                    <a:off x="3064889" y="1681769"/>
                    <a:ext cx="2283810" cy="489467"/>
                  </a:xfrm>
                  <a:prstGeom prst="doubleWave">
                    <a:avLst>
                      <a:gd name="adj1" fmla="val 12500"/>
                      <a:gd name="adj2" fmla="val -10000"/>
                    </a:avLst>
                  </a:prstGeom>
                  <a:solidFill>
                    <a:srgbClr val="FFFF8F"/>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2" name="Oval 171"/>
                <p:cNvSpPr/>
                <p:nvPr/>
              </p:nvSpPr>
              <p:spPr>
                <a:xfrm rot="19057353" flipH="1">
                  <a:off x="859436" y="3529084"/>
                  <a:ext cx="215301" cy="37258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422"/>
            <p:cNvGrpSpPr/>
            <p:nvPr/>
          </p:nvGrpSpPr>
          <p:grpSpPr>
            <a:xfrm>
              <a:off x="2590800" y="838200"/>
              <a:ext cx="1905000" cy="3258669"/>
              <a:chOff x="609600" y="533400"/>
              <a:chExt cx="3207604" cy="5486887"/>
            </a:xfrm>
          </p:grpSpPr>
          <p:grpSp>
            <p:nvGrpSpPr>
              <p:cNvPr id="63" name="Group 160"/>
              <p:cNvGrpSpPr/>
              <p:nvPr/>
            </p:nvGrpSpPr>
            <p:grpSpPr>
              <a:xfrm>
                <a:off x="878390" y="533400"/>
                <a:ext cx="2938814" cy="5486887"/>
                <a:chOff x="878390" y="533400"/>
                <a:chExt cx="2938814" cy="5486887"/>
              </a:xfrm>
            </p:grpSpPr>
            <p:grpSp>
              <p:nvGrpSpPr>
                <p:cNvPr id="64" name="Group 115"/>
                <p:cNvGrpSpPr/>
                <p:nvPr/>
              </p:nvGrpSpPr>
              <p:grpSpPr>
                <a:xfrm flipH="1">
                  <a:off x="1484343" y="4800853"/>
                  <a:ext cx="973775" cy="1219434"/>
                  <a:chOff x="3281156" y="5182107"/>
                  <a:chExt cx="973775" cy="1219434"/>
                </a:xfrm>
              </p:grpSpPr>
              <p:sp>
                <p:nvSpPr>
                  <p:cNvPr id="167" name="Oval 166"/>
                  <p:cNvSpPr/>
                  <p:nvPr/>
                </p:nvSpPr>
                <p:spPr>
                  <a:xfrm rot="17172481" flipH="1">
                    <a:off x="3409398" y="5556007"/>
                    <a:ext cx="717292" cy="973775"/>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rot="19411276">
                    <a:off x="3369870" y="5182107"/>
                    <a:ext cx="639441" cy="115992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114"/>
                <p:cNvGrpSpPr/>
                <p:nvPr/>
              </p:nvGrpSpPr>
              <p:grpSpPr>
                <a:xfrm>
                  <a:off x="2442681" y="4800854"/>
                  <a:ext cx="951162" cy="1216277"/>
                  <a:chOff x="3281606" y="5182108"/>
                  <a:chExt cx="951162" cy="1216277"/>
                </a:xfrm>
              </p:grpSpPr>
              <p:sp>
                <p:nvSpPr>
                  <p:cNvPr id="165" name="Oval 3"/>
                  <p:cNvSpPr/>
                  <p:nvPr/>
                </p:nvSpPr>
                <p:spPr>
                  <a:xfrm rot="17172481" flipH="1">
                    <a:off x="3398541" y="5564158"/>
                    <a:ext cx="717292" cy="951162"/>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rot="19411276">
                    <a:off x="3330888" y="5182108"/>
                    <a:ext cx="639441" cy="115992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Isosceles Triangle 4"/>
                <p:cNvSpPr/>
                <p:nvPr/>
              </p:nvSpPr>
              <p:spPr>
                <a:xfrm>
                  <a:off x="1245192" y="2327195"/>
                  <a:ext cx="2389395" cy="3282788"/>
                </a:xfrm>
                <a:prstGeom prst="triangle">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Isosceles Triangle 106"/>
                <p:cNvSpPr/>
                <p:nvPr/>
              </p:nvSpPr>
              <p:spPr>
                <a:xfrm rot="10800000">
                  <a:off x="2114063" y="2678922"/>
                  <a:ext cx="543044" cy="703455"/>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rot="19411276">
                  <a:off x="3177763" y="3124453"/>
                  <a:ext cx="639441" cy="115992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2820608">
                  <a:off x="1145129" y="3303559"/>
                  <a:ext cx="541034" cy="107451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Isosceles Triangle 109"/>
                <p:cNvSpPr/>
                <p:nvPr/>
              </p:nvSpPr>
              <p:spPr>
                <a:xfrm rot="2242960">
                  <a:off x="1208041" y="2086898"/>
                  <a:ext cx="1303307" cy="1932008"/>
                </a:xfrm>
                <a:prstGeom prst="triangle">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Isosceles Triangle 110"/>
                <p:cNvSpPr/>
                <p:nvPr/>
              </p:nvSpPr>
              <p:spPr>
                <a:xfrm rot="19284057">
                  <a:off x="2312756" y="2086047"/>
                  <a:ext cx="1303307" cy="1932008"/>
                </a:xfrm>
                <a:prstGeom prst="triangle">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1679626" y="685800"/>
                  <a:ext cx="1411915" cy="222760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Cloud 112"/>
                <p:cNvSpPr/>
                <p:nvPr/>
              </p:nvSpPr>
              <p:spPr>
                <a:xfrm>
                  <a:off x="1679626" y="685800"/>
                  <a:ext cx="1411915" cy="586212"/>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Cloud 113"/>
                <p:cNvSpPr/>
                <p:nvPr/>
              </p:nvSpPr>
              <p:spPr>
                <a:xfrm rot="5107997">
                  <a:off x="1522956" y="2191186"/>
                  <a:ext cx="3182343" cy="66806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loud 13"/>
                <p:cNvSpPr/>
                <p:nvPr/>
              </p:nvSpPr>
              <p:spPr>
                <a:xfrm rot="6038579">
                  <a:off x="127135" y="2176813"/>
                  <a:ext cx="3135351" cy="626179"/>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4"/>
                <p:cNvSpPr/>
                <p:nvPr/>
              </p:nvSpPr>
              <p:spPr>
                <a:xfrm rot="283094">
                  <a:off x="1376269" y="785424"/>
                  <a:ext cx="651653" cy="1993122"/>
                </a:xfrm>
                <a:prstGeom prst="trapezoid">
                  <a:avLst>
                    <a:gd name="adj" fmla="val 23019"/>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5"/>
                <p:cNvSpPr/>
                <p:nvPr/>
              </p:nvSpPr>
              <p:spPr>
                <a:xfrm rot="21363997">
                  <a:off x="2810793" y="782002"/>
                  <a:ext cx="651653" cy="1993122"/>
                </a:xfrm>
                <a:prstGeom prst="trapezoid">
                  <a:avLst>
                    <a:gd name="adj" fmla="val 25059"/>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Stored Data 16"/>
                <p:cNvSpPr/>
                <p:nvPr/>
              </p:nvSpPr>
              <p:spPr>
                <a:xfrm rot="5400000">
                  <a:off x="2076301" y="-18901"/>
                  <a:ext cx="633140" cy="1737742"/>
                </a:xfrm>
                <a:prstGeom prst="flowChartOnlineStorage">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112"/>
                <p:cNvGrpSpPr/>
                <p:nvPr/>
              </p:nvGrpSpPr>
              <p:grpSpPr>
                <a:xfrm>
                  <a:off x="1981618" y="2845382"/>
                  <a:ext cx="826539" cy="1330628"/>
                  <a:chOff x="8347441" y="1292651"/>
                  <a:chExt cx="1650698" cy="2424910"/>
                </a:xfrm>
              </p:grpSpPr>
              <p:sp>
                <p:nvSpPr>
                  <p:cNvPr id="160" name="Flowchart: Collate 18"/>
                  <p:cNvSpPr/>
                  <p:nvPr/>
                </p:nvSpPr>
                <p:spPr>
                  <a:xfrm rot="770778">
                    <a:off x="9399713" y="1292651"/>
                    <a:ext cx="598426" cy="114350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Flowchart: Collate 160"/>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2" name="Flowchart: Collate 161"/>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Quad Arrow 162"/>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lowchart: Collate 163"/>
                  <p:cNvSpPr/>
                  <p:nvPr/>
                </p:nvSpPr>
                <p:spPr>
                  <a:xfrm rot="20790787">
                    <a:off x="8347441" y="1319349"/>
                    <a:ext cx="598426" cy="114350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5" name="Group 139"/>
                <p:cNvGrpSpPr/>
                <p:nvPr/>
              </p:nvGrpSpPr>
              <p:grpSpPr>
                <a:xfrm>
                  <a:off x="1524000" y="609599"/>
                  <a:ext cx="1668905" cy="424721"/>
                  <a:chOff x="8207301" y="2136098"/>
                  <a:chExt cx="4701747" cy="988103"/>
                </a:xfrm>
              </p:grpSpPr>
              <p:grpSp>
                <p:nvGrpSpPr>
                  <p:cNvPr id="76" name="Group 118"/>
                  <p:cNvGrpSpPr/>
                  <p:nvPr/>
                </p:nvGrpSpPr>
                <p:grpSpPr>
                  <a:xfrm>
                    <a:off x="8207301" y="2165657"/>
                    <a:ext cx="1131775" cy="958544"/>
                    <a:chOff x="8560254" y="2497413"/>
                    <a:chExt cx="1167491" cy="1220148"/>
                  </a:xfrm>
                </p:grpSpPr>
                <p:sp>
                  <p:nvSpPr>
                    <p:cNvPr id="157" name="Flowchart: Collate 156"/>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Flowchart: Collate 157"/>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Quad Arrow 158"/>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124"/>
                  <p:cNvGrpSpPr/>
                  <p:nvPr/>
                </p:nvGrpSpPr>
                <p:grpSpPr>
                  <a:xfrm>
                    <a:off x="9386341" y="2136098"/>
                    <a:ext cx="1131775" cy="958544"/>
                    <a:chOff x="8560254" y="2497413"/>
                    <a:chExt cx="1167491" cy="1220148"/>
                  </a:xfrm>
                </p:grpSpPr>
                <p:sp>
                  <p:nvSpPr>
                    <p:cNvPr id="154" name="Flowchart: Collate 153"/>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5" name="Flowchart: Collate 154"/>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Quad Arrow 155"/>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128"/>
                  <p:cNvGrpSpPr/>
                  <p:nvPr/>
                </p:nvGrpSpPr>
                <p:grpSpPr>
                  <a:xfrm>
                    <a:off x="10581807" y="2139846"/>
                    <a:ext cx="1131775" cy="958544"/>
                    <a:chOff x="8560254" y="2497413"/>
                    <a:chExt cx="1167491" cy="1220148"/>
                  </a:xfrm>
                </p:grpSpPr>
                <p:sp>
                  <p:nvSpPr>
                    <p:cNvPr id="151" name="Flowchart: Collate 150"/>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2" name="Flowchart: Collate 151"/>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3" name="Quad Arrow 152"/>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132"/>
                  <p:cNvGrpSpPr/>
                  <p:nvPr/>
                </p:nvGrpSpPr>
                <p:grpSpPr>
                  <a:xfrm>
                    <a:off x="11777273" y="2143594"/>
                    <a:ext cx="1131775" cy="958544"/>
                    <a:chOff x="8560254" y="2497413"/>
                    <a:chExt cx="1167491" cy="1220148"/>
                  </a:xfrm>
                </p:grpSpPr>
                <p:sp>
                  <p:nvSpPr>
                    <p:cNvPr id="148" name="Flowchart: Collate 147"/>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Flowchart: Collate 148"/>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0" name="Quad Arrow 149"/>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5" name="Diamond 144"/>
                  <p:cNvSpPr/>
                  <p:nvPr/>
                </p:nvSpPr>
                <p:spPr>
                  <a:xfrm>
                    <a:off x="9144000" y="2438400"/>
                    <a:ext cx="42672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Diamond 145"/>
                  <p:cNvSpPr/>
                  <p:nvPr/>
                </p:nvSpPr>
                <p:spPr>
                  <a:xfrm>
                    <a:off x="10347960" y="2423160"/>
                    <a:ext cx="42672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Diamond 146"/>
                  <p:cNvSpPr/>
                  <p:nvPr/>
                </p:nvSpPr>
                <p:spPr>
                  <a:xfrm>
                    <a:off x="11536680" y="2377440"/>
                    <a:ext cx="42672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140"/>
                <p:cNvGrpSpPr/>
                <p:nvPr/>
              </p:nvGrpSpPr>
              <p:grpSpPr>
                <a:xfrm>
                  <a:off x="1405328" y="5106650"/>
                  <a:ext cx="2057400" cy="439712"/>
                  <a:chOff x="8207301" y="2136098"/>
                  <a:chExt cx="4701747" cy="988103"/>
                </a:xfrm>
              </p:grpSpPr>
              <p:grpSp>
                <p:nvGrpSpPr>
                  <p:cNvPr id="95" name="Group 118"/>
                  <p:cNvGrpSpPr/>
                  <p:nvPr/>
                </p:nvGrpSpPr>
                <p:grpSpPr>
                  <a:xfrm>
                    <a:off x="8207301" y="2165657"/>
                    <a:ext cx="1131775" cy="958544"/>
                    <a:chOff x="8560254" y="2497413"/>
                    <a:chExt cx="1167491" cy="1220148"/>
                  </a:xfrm>
                </p:grpSpPr>
                <p:sp>
                  <p:nvSpPr>
                    <p:cNvPr id="138" name="Flowchart: Collate 137"/>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Flowchart: Collate 138"/>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0" name="Quad Arrow 139"/>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24"/>
                  <p:cNvGrpSpPr/>
                  <p:nvPr/>
                </p:nvGrpSpPr>
                <p:grpSpPr>
                  <a:xfrm>
                    <a:off x="9386341" y="2136098"/>
                    <a:ext cx="1131775" cy="958544"/>
                    <a:chOff x="8560254" y="2497413"/>
                    <a:chExt cx="1167491" cy="1220148"/>
                  </a:xfrm>
                </p:grpSpPr>
                <p:sp>
                  <p:nvSpPr>
                    <p:cNvPr id="135" name="Flowchart: Collate 134"/>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6" name="Flowchart: Collate 135"/>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Quad Arrow 136"/>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28"/>
                  <p:cNvGrpSpPr/>
                  <p:nvPr/>
                </p:nvGrpSpPr>
                <p:grpSpPr>
                  <a:xfrm>
                    <a:off x="10581807" y="2139846"/>
                    <a:ext cx="1131775" cy="958544"/>
                    <a:chOff x="8560254" y="2497413"/>
                    <a:chExt cx="1167491" cy="1220148"/>
                  </a:xfrm>
                </p:grpSpPr>
                <p:sp>
                  <p:nvSpPr>
                    <p:cNvPr id="132" name="Flowchart: Collate 131"/>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3" name="Flowchart: Collate 132"/>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4" name="Quad Arrow 133"/>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32"/>
                  <p:cNvGrpSpPr/>
                  <p:nvPr/>
                </p:nvGrpSpPr>
                <p:grpSpPr>
                  <a:xfrm>
                    <a:off x="11777273" y="2143594"/>
                    <a:ext cx="1131775" cy="958544"/>
                    <a:chOff x="8560254" y="2497413"/>
                    <a:chExt cx="1167491" cy="1220148"/>
                  </a:xfrm>
                </p:grpSpPr>
                <p:sp>
                  <p:nvSpPr>
                    <p:cNvPr id="129" name="Flowchart: Collate 128"/>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0" name="Flowchart: Collate 129"/>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1" name="Quad Arrow 130"/>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6" name="Diamond 125"/>
                  <p:cNvSpPr/>
                  <p:nvPr/>
                </p:nvSpPr>
                <p:spPr>
                  <a:xfrm>
                    <a:off x="9144000" y="2438400"/>
                    <a:ext cx="42672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a:off x="10347960" y="2423160"/>
                    <a:ext cx="42672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p:cNvSpPr/>
                  <p:nvPr/>
                </p:nvSpPr>
                <p:spPr>
                  <a:xfrm>
                    <a:off x="11536680" y="2377440"/>
                    <a:ext cx="42672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85"/>
              <p:cNvGrpSpPr/>
              <p:nvPr/>
            </p:nvGrpSpPr>
            <p:grpSpPr>
              <a:xfrm>
                <a:off x="609600" y="3429000"/>
                <a:ext cx="838200" cy="892657"/>
                <a:chOff x="228600" y="1752600"/>
                <a:chExt cx="838200" cy="892657"/>
              </a:xfrm>
            </p:grpSpPr>
            <p:grpSp>
              <p:nvGrpSpPr>
                <p:cNvPr id="121" name="Group 36"/>
                <p:cNvGrpSpPr/>
                <p:nvPr/>
              </p:nvGrpSpPr>
              <p:grpSpPr>
                <a:xfrm>
                  <a:off x="228600" y="1752600"/>
                  <a:ext cx="838200" cy="892657"/>
                  <a:chOff x="3874062" y="784598"/>
                  <a:chExt cx="2983938" cy="3177802"/>
                </a:xfrm>
              </p:grpSpPr>
              <p:sp>
                <p:nvSpPr>
                  <p:cNvPr id="97" name="Round Same Side Corner Rectangle 96"/>
                  <p:cNvSpPr/>
                  <p:nvPr/>
                </p:nvSpPr>
                <p:spPr>
                  <a:xfrm rot="17626500">
                    <a:off x="3934271" y="2736376"/>
                    <a:ext cx="738807" cy="859226"/>
                  </a:xfrm>
                  <a:prstGeom prst="round2SameRect">
                    <a:avLst>
                      <a:gd name="adj1" fmla="val 50000"/>
                      <a:gd name="adj2" fmla="val 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Block Arc 97"/>
                  <p:cNvSpPr/>
                  <p:nvPr/>
                </p:nvSpPr>
                <p:spPr>
                  <a:xfrm rot="2771005">
                    <a:off x="5588602" y="2343252"/>
                    <a:ext cx="1219200" cy="990600"/>
                  </a:xfrm>
                  <a:prstGeom prst="blockArc">
                    <a:avLst>
                      <a:gd name="adj1" fmla="val 9300456"/>
                      <a:gd name="adj2" fmla="val 0"/>
                      <a:gd name="adj3" fmla="val 2500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Oval 98"/>
                  <p:cNvSpPr/>
                  <p:nvPr/>
                </p:nvSpPr>
                <p:spPr>
                  <a:xfrm>
                    <a:off x="4267200" y="2590800"/>
                    <a:ext cx="2590800" cy="1371600"/>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4648200" y="2819400"/>
                    <a:ext cx="1151467" cy="6096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rot="18906581">
                    <a:off x="4080013" y="2867266"/>
                    <a:ext cx="222009" cy="209068"/>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17362413">
                    <a:off x="4078001" y="2966237"/>
                    <a:ext cx="756587" cy="400546"/>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ouble Wave 102"/>
                  <p:cNvSpPr/>
                  <p:nvPr/>
                </p:nvSpPr>
                <p:spPr>
                  <a:xfrm rot="16665967">
                    <a:off x="3064889" y="1681769"/>
                    <a:ext cx="2283810" cy="489467"/>
                  </a:xfrm>
                  <a:prstGeom prst="doubleWave">
                    <a:avLst>
                      <a:gd name="adj1" fmla="val 12500"/>
                      <a:gd name="adj2" fmla="val -10000"/>
                    </a:avLst>
                  </a:prstGeom>
                  <a:solidFill>
                    <a:srgbClr val="FFFF8F"/>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Oval 95"/>
                <p:cNvSpPr/>
                <p:nvPr/>
              </p:nvSpPr>
              <p:spPr>
                <a:xfrm rot="19057353" flipH="1">
                  <a:off x="776914" y="2312335"/>
                  <a:ext cx="205419" cy="3283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2" name="Group 602"/>
            <p:cNvGrpSpPr/>
            <p:nvPr/>
          </p:nvGrpSpPr>
          <p:grpSpPr>
            <a:xfrm>
              <a:off x="3505200" y="1066800"/>
              <a:ext cx="1752600" cy="3729519"/>
              <a:chOff x="381000" y="420466"/>
              <a:chExt cx="3540113" cy="5425343"/>
            </a:xfrm>
          </p:grpSpPr>
          <p:grpSp>
            <p:nvGrpSpPr>
              <p:cNvPr id="123" name="Group 181"/>
              <p:cNvGrpSpPr/>
              <p:nvPr/>
            </p:nvGrpSpPr>
            <p:grpSpPr>
              <a:xfrm>
                <a:off x="560446" y="420466"/>
                <a:ext cx="3360667" cy="5425343"/>
                <a:chOff x="560446" y="420466"/>
                <a:chExt cx="3360667" cy="5425343"/>
              </a:xfrm>
            </p:grpSpPr>
            <p:grpSp>
              <p:nvGrpSpPr>
                <p:cNvPr id="124" name="Group 173"/>
                <p:cNvGrpSpPr/>
                <p:nvPr/>
              </p:nvGrpSpPr>
              <p:grpSpPr>
                <a:xfrm>
                  <a:off x="2133600" y="5105400"/>
                  <a:ext cx="783670" cy="664209"/>
                  <a:chOff x="3864530" y="5516614"/>
                  <a:chExt cx="1031368" cy="874149"/>
                </a:xfrm>
              </p:grpSpPr>
              <p:sp>
                <p:nvSpPr>
                  <p:cNvPr id="90" name="Oval 89"/>
                  <p:cNvSpPr/>
                  <p:nvPr/>
                </p:nvSpPr>
                <p:spPr>
                  <a:xfrm rot="2101605">
                    <a:off x="3864530" y="5516614"/>
                    <a:ext cx="1030210" cy="874149"/>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oon 91"/>
                  <p:cNvSpPr/>
                  <p:nvPr/>
                </p:nvSpPr>
                <p:spPr>
                  <a:xfrm rot="4319138">
                    <a:off x="4314905" y="5563212"/>
                    <a:ext cx="281239" cy="880746"/>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77"/>
                <p:cNvGrpSpPr/>
                <p:nvPr/>
              </p:nvGrpSpPr>
              <p:grpSpPr>
                <a:xfrm flipH="1">
                  <a:off x="1447800" y="5181600"/>
                  <a:ext cx="783670" cy="664209"/>
                  <a:chOff x="3864530" y="5516614"/>
                  <a:chExt cx="1031368" cy="874149"/>
                </a:xfrm>
              </p:grpSpPr>
              <p:sp>
                <p:nvSpPr>
                  <p:cNvPr id="87" name="Oval 86"/>
                  <p:cNvSpPr/>
                  <p:nvPr/>
                </p:nvSpPr>
                <p:spPr>
                  <a:xfrm rot="2101605">
                    <a:off x="3864530" y="5516614"/>
                    <a:ext cx="1030210" cy="874149"/>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p:cNvSpPr/>
                  <p:nvPr/>
                </p:nvSpPr>
                <p:spPr>
                  <a:xfrm rot="4319138">
                    <a:off x="4314905" y="5563212"/>
                    <a:ext cx="281239" cy="880746"/>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165"/>
                <p:cNvGrpSpPr/>
                <p:nvPr/>
              </p:nvGrpSpPr>
              <p:grpSpPr>
                <a:xfrm>
                  <a:off x="560446" y="420466"/>
                  <a:ext cx="3360667" cy="4965982"/>
                  <a:chOff x="560446" y="420466"/>
                  <a:chExt cx="3360667" cy="4965982"/>
                </a:xfrm>
              </p:grpSpPr>
              <p:sp>
                <p:nvSpPr>
                  <p:cNvPr id="26" name="Rounded Rectangle 25"/>
                  <p:cNvSpPr/>
                  <p:nvPr/>
                </p:nvSpPr>
                <p:spPr>
                  <a:xfrm>
                    <a:off x="838200" y="1371600"/>
                    <a:ext cx="2667000" cy="2362200"/>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
                  <p:cNvSpPr/>
                  <p:nvPr/>
                </p:nvSpPr>
                <p:spPr>
                  <a:xfrm rot="3435232" flipH="1">
                    <a:off x="2829629" y="3776238"/>
                    <a:ext cx="702478" cy="77014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3"/>
                  <p:cNvSpPr/>
                  <p:nvPr/>
                </p:nvSpPr>
                <p:spPr>
                  <a:xfrm rot="18164768">
                    <a:off x="924630" y="3776238"/>
                    <a:ext cx="702478" cy="77014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a:off x="1380126" y="2998024"/>
                    <a:ext cx="1648336" cy="2388424"/>
                  </a:xfrm>
                  <a:prstGeom prst="trapezoid">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rot="20676161" flipH="1">
                    <a:off x="2449995" y="2425936"/>
                    <a:ext cx="917342" cy="1778506"/>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rot="996339">
                    <a:off x="1023509" y="2480168"/>
                    <a:ext cx="976135" cy="1720839"/>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a:off x="1380126" y="2717033"/>
                    <a:ext cx="1648336" cy="2388424"/>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792210" y="2155051"/>
                    <a:ext cx="824168" cy="84297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13"/>
                  <p:cNvSpPr/>
                  <p:nvPr/>
                </p:nvSpPr>
                <p:spPr>
                  <a:xfrm>
                    <a:off x="1174084" y="890591"/>
                    <a:ext cx="2060420" cy="196693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 Diagonal Corner Rectangle 34"/>
                  <p:cNvSpPr/>
                  <p:nvPr/>
                </p:nvSpPr>
                <p:spPr>
                  <a:xfrm rot="2884430">
                    <a:off x="1952439" y="909506"/>
                    <a:ext cx="1425463" cy="771072"/>
                  </a:xfrm>
                  <a:prstGeom prst="round2DiagRect">
                    <a:avLst>
                      <a:gd name="adj1" fmla="val 50000"/>
                      <a:gd name="adj2" fmla="val 13374"/>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 Diagonal Corner Rectangle 35"/>
                  <p:cNvSpPr/>
                  <p:nvPr/>
                </p:nvSpPr>
                <p:spPr>
                  <a:xfrm>
                    <a:off x="1066800" y="762000"/>
                    <a:ext cx="1447800" cy="990600"/>
                  </a:xfrm>
                  <a:prstGeom prst="round2DiagRect">
                    <a:avLst>
                      <a:gd name="adj1" fmla="val 50000"/>
                      <a:gd name="adj2" fmla="val 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rot="996339">
                    <a:off x="560446" y="1055798"/>
                    <a:ext cx="807082" cy="2403854"/>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rot="20603661" flipH="1">
                    <a:off x="3114031" y="1136672"/>
                    <a:ext cx="807082" cy="2179705"/>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hord 38"/>
                  <p:cNvSpPr/>
                  <p:nvPr/>
                </p:nvSpPr>
                <p:spPr>
                  <a:xfrm rot="11111887">
                    <a:off x="906039" y="420466"/>
                    <a:ext cx="2626723" cy="1616787"/>
                  </a:xfrm>
                  <a:prstGeom prst="chord">
                    <a:avLst>
                      <a:gd name="adj1" fmla="val 243305"/>
                      <a:gd name="adj2" fmla="val 9993495"/>
                    </a:avLst>
                  </a:prstGeom>
                  <a:solidFill>
                    <a:schemeClr val="bg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ross 39"/>
                  <p:cNvSpPr/>
                  <p:nvPr/>
                </p:nvSpPr>
                <p:spPr>
                  <a:xfrm>
                    <a:off x="838200" y="914400"/>
                    <a:ext cx="2667000" cy="533400"/>
                  </a:xfrm>
                  <a:prstGeom prst="plus">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2" name="Group 119"/>
                  <p:cNvGrpSpPr/>
                  <p:nvPr/>
                </p:nvGrpSpPr>
                <p:grpSpPr>
                  <a:xfrm>
                    <a:off x="1219200" y="914400"/>
                    <a:ext cx="1983698" cy="644577"/>
                    <a:chOff x="3352800" y="5486400"/>
                    <a:chExt cx="3429000" cy="838200"/>
                  </a:xfrm>
                </p:grpSpPr>
                <p:grpSp>
                  <p:nvGrpSpPr>
                    <p:cNvPr id="143" name="Group 109"/>
                    <p:cNvGrpSpPr/>
                    <p:nvPr/>
                  </p:nvGrpSpPr>
                  <p:grpSpPr>
                    <a:xfrm>
                      <a:off x="3352800" y="5486400"/>
                      <a:ext cx="914400" cy="838200"/>
                      <a:chOff x="3352800" y="5486400"/>
                      <a:chExt cx="914400" cy="838200"/>
                    </a:xfrm>
                  </p:grpSpPr>
                  <p:sp>
                    <p:nvSpPr>
                      <p:cNvPr id="85" name="Quad Arrow 84"/>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10"/>
                    <p:cNvGrpSpPr/>
                    <p:nvPr/>
                  </p:nvGrpSpPr>
                  <p:grpSpPr>
                    <a:xfrm>
                      <a:off x="4191000" y="5486400"/>
                      <a:ext cx="914400" cy="838200"/>
                      <a:chOff x="3352800" y="5486400"/>
                      <a:chExt cx="914400" cy="838200"/>
                    </a:xfrm>
                  </p:grpSpPr>
                  <p:sp>
                    <p:nvSpPr>
                      <p:cNvPr id="83" name="Quad Arrow 82"/>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113"/>
                    <p:cNvGrpSpPr/>
                    <p:nvPr/>
                  </p:nvGrpSpPr>
                  <p:grpSpPr>
                    <a:xfrm>
                      <a:off x="5029200" y="5486400"/>
                      <a:ext cx="914400" cy="838200"/>
                      <a:chOff x="3352800" y="5486400"/>
                      <a:chExt cx="914400" cy="838200"/>
                    </a:xfrm>
                  </p:grpSpPr>
                  <p:sp>
                    <p:nvSpPr>
                      <p:cNvPr id="81" name="Quad Arrow 80"/>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16"/>
                    <p:cNvGrpSpPr/>
                    <p:nvPr/>
                  </p:nvGrpSpPr>
                  <p:grpSpPr>
                    <a:xfrm>
                      <a:off x="5867400" y="5486400"/>
                      <a:ext cx="914400" cy="838200"/>
                      <a:chOff x="3352800" y="5486400"/>
                      <a:chExt cx="914400" cy="838200"/>
                    </a:xfrm>
                  </p:grpSpPr>
                  <p:sp>
                    <p:nvSpPr>
                      <p:cNvPr id="79" name="Quad Arrow 78"/>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1" name="Group 134"/>
                  <p:cNvGrpSpPr/>
                  <p:nvPr/>
                </p:nvGrpSpPr>
                <p:grpSpPr>
                  <a:xfrm rot="17163614">
                    <a:off x="297833" y="3730952"/>
                    <a:ext cx="2514600" cy="609600"/>
                    <a:chOff x="3124200" y="5715000"/>
                    <a:chExt cx="2514600" cy="609600"/>
                  </a:xfrm>
                </p:grpSpPr>
                <p:sp>
                  <p:nvSpPr>
                    <p:cNvPr id="61" name="Rounded Rectangle 60"/>
                    <p:cNvSpPr/>
                    <p:nvPr/>
                  </p:nvSpPr>
                  <p:spPr>
                    <a:xfrm>
                      <a:off x="3124200" y="5715000"/>
                      <a:ext cx="2514600" cy="609600"/>
                    </a:xfrm>
                    <a:prstGeom prst="round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4" name="Group 120"/>
                    <p:cNvGrpSpPr/>
                    <p:nvPr/>
                  </p:nvGrpSpPr>
                  <p:grpSpPr>
                    <a:xfrm>
                      <a:off x="3200400" y="5715000"/>
                      <a:ext cx="2362200" cy="609599"/>
                      <a:chOff x="3352800" y="5486400"/>
                      <a:chExt cx="3429000" cy="838200"/>
                    </a:xfrm>
                  </p:grpSpPr>
                  <p:grpSp>
                    <p:nvGrpSpPr>
                      <p:cNvPr id="195" name="Group 109"/>
                      <p:cNvGrpSpPr/>
                      <p:nvPr/>
                    </p:nvGrpSpPr>
                    <p:grpSpPr>
                      <a:xfrm>
                        <a:off x="3352800" y="5486400"/>
                        <a:ext cx="914400" cy="838200"/>
                        <a:chOff x="3352800" y="5486400"/>
                        <a:chExt cx="914400" cy="838200"/>
                      </a:xfrm>
                    </p:grpSpPr>
                    <p:sp>
                      <p:nvSpPr>
                        <p:cNvPr id="73" name="Quad Arrow 72"/>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10"/>
                      <p:cNvGrpSpPr/>
                      <p:nvPr/>
                    </p:nvGrpSpPr>
                    <p:grpSpPr>
                      <a:xfrm>
                        <a:off x="4191000" y="5486400"/>
                        <a:ext cx="914400" cy="838200"/>
                        <a:chOff x="3352800" y="5486400"/>
                        <a:chExt cx="914400" cy="838200"/>
                      </a:xfrm>
                    </p:grpSpPr>
                    <p:sp>
                      <p:nvSpPr>
                        <p:cNvPr id="71" name="Quad Arrow 70"/>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 name="Group 113"/>
                      <p:cNvGrpSpPr/>
                      <p:nvPr/>
                    </p:nvGrpSpPr>
                    <p:grpSpPr>
                      <a:xfrm>
                        <a:off x="5029200" y="5486400"/>
                        <a:ext cx="914400" cy="838200"/>
                        <a:chOff x="3352800" y="5486400"/>
                        <a:chExt cx="914400" cy="838200"/>
                      </a:xfrm>
                    </p:grpSpPr>
                    <p:sp>
                      <p:nvSpPr>
                        <p:cNvPr id="69" name="Quad Arrow 68"/>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116"/>
                      <p:cNvGrpSpPr/>
                      <p:nvPr/>
                    </p:nvGrpSpPr>
                    <p:grpSpPr>
                      <a:xfrm>
                        <a:off x="5867400" y="5486400"/>
                        <a:ext cx="914400" cy="838200"/>
                        <a:chOff x="3352800" y="5486400"/>
                        <a:chExt cx="914400" cy="838200"/>
                      </a:xfrm>
                    </p:grpSpPr>
                    <p:sp>
                      <p:nvSpPr>
                        <p:cNvPr id="67" name="Quad Arrow 66"/>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0" name="Group 135"/>
                  <p:cNvGrpSpPr/>
                  <p:nvPr/>
                </p:nvGrpSpPr>
                <p:grpSpPr>
                  <a:xfrm rot="4436386" flipH="1">
                    <a:off x="1593233" y="3730952"/>
                    <a:ext cx="2514600" cy="609600"/>
                    <a:chOff x="3124200" y="5715000"/>
                    <a:chExt cx="2514600" cy="609600"/>
                  </a:xfrm>
                </p:grpSpPr>
                <p:sp>
                  <p:nvSpPr>
                    <p:cNvPr id="47" name="Rounded Rectangle 46"/>
                    <p:cNvSpPr/>
                    <p:nvPr/>
                  </p:nvSpPr>
                  <p:spPr>
                    <a:xfrm>
                      <a:off x="3124200" y="5715000"/>
                      <a:ext cx="2514600" cy="609600"/>
                    </a:xfrm>
                    <a:prstGeom prst="round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2" name="Group 120"/>
                    <p:cNvGrpSpPr/>
                    <p:nvPr/>
                  </p:nvGrpSpPr>
                  <p:grpSpPr>
                    <a:xfrm>
                      <a:off x="3200400" y="5715000"/>
                      <a:ext cx="2362200" cy="609599"/>
                      <a:chOff x="3352800" y="5486400"/>
                      <a:chExt cx="3429000" cy="838200"/>
                    </a:xfrm>
                  </p:grpSpPr>
                  <p:grpSp>
                    <p:nvGrpSpPr>
                      <p:cNvPr id="208" name="Group 109"/>
                      <p:cNvGrpSpPr/>
                      <p:nvPr/>
                    </p:nvGrpSpPr>
                    <p:grpSpPr>
                      <a:xfrm>
                        <a:off x="3352800" y="5486400"/>
                        <a:ext cx="914400" cy="838200"/>
                        <a:chOff x="3352800" y="5486400"/>
                        <a:chExt cx="914400" cy="838200"/>
                      </a:xfrm>
                    </p:grpSpPr>
                    <p:sp>
                      <p:nvSpPr>
                        <p:cNvPr id="59" name="Quad Arrow 58"/>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110"/>
                      <p:cNvGrpSpPr/>
                      <p:nvPr/>
                    </p:nvGrpSpPr>
                    <p:grpSpPr>
                      <a:xfrm>
                        <a:off x="4191000" y="5486400"/>
                        <a:ext cx="914400" cy="838200"/>
                        <a:chOff x="3352800" y="5486400"/>
                        <a:chExt cx="914400" cy="838200"/>
                      </a:xfrm>
                    </p:grpSpPr>
                    <p:sp>
                      <p:nvSpPr>
                        <p:cNvPr id="57" name="Quad Arrow 56"/>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0" name="Group 113"/>
                      <p:cNvGrpSpPr/>
                      <p:nvPr/>
                    </p:nvGrpSpPr>
                    <p:grpSpPr>
                      <a:xfrm>
                        <a:off x="5029200" y="5486400"/>
                        <a:ext cx="914400" cy="838200"/>
                        <a:chOff x="3352800" y="5486400"/>
                        <a:chExt cx="914400" cy="838200"/>
                      </a:xfrm>
                    </p:grpSpPr>
                    <p:sp>
                      <p:nvSpPr>
                        <p:cNvPr id="55" name="Quad Arrow 54"/>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116"/>
                      <p:cNvGrpSpPr/>
                      <p:nvPr/>
                    </p:nvGrpSpPr>
                    <p:grpSpPr>
                      <a:xfrm>
                        <a:off x="5867400" y="5486400"/>
                        <a:ext cx="914400" cy="838200"/>
                        <a:chOff x="3352800" y="5486400"/>
                        <a:chExt cx="914400" cy="838200"/>
                      </a:xfrm>
                    </p:grpSpPr>
                    <p:sp>
                      <p:nvSpPr>
                        <p:cNvPr id="53" name="Quad Arrow 52"/>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36" name="Group 116"/>
                  <p:cNvGrpSpPr/>
                  <p:nvPr/>
                </p:nvGrpSpPr>
                <p:grpSpPr>
                  <a:xfrm rot="16200000">
                    <a:off x="1877856" y="3532344"/>
                    <a:ext cx="685800" cy="631512"/>
                    <a:chOff x="3352800" y="5486400"/>
                    <a:chExt cx="914400" cy="838200"/>
                  </a:xfrm>
                </p:grpSpPr>
                <p:sp>
                  <p:nvSpPr>
                    <p:cNvPr id="45" name="Quad Arrow 44"/>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37" name="Group 266"/>
              <p:cNvGrpSpPr/>
              <p:nvPr/>
            </p:nvGrpSpPr>
            <p:grpSpPr>
              <a:xfrm>
                <a:off x="381000" y="3581400"/>
                <a:ext cx="838200" cy="892657"/>
                <a:chOff x="228600" y="1752600"/>
                <a:chExt cx="838200" cy="892657"/>
              </a:xfrm>
            </p:grpSpPr>
            <p:grpSp>
              <p:nvGrpSpPr>
                <p:cNvPr id="238" name="Group 36"/>
                <p:cNvGrpSpPr/>
                <p:nvPr/>
              </p:nvGrpSpPr>
              <p:grpSpPr>
                <a:xfrm>
                  <a:off x="228600" y="1752600"/>
                  <a:ext cx="838200" cy="892657"/>
                  <a:chOff x="3874062" y="784598"/>
                  <a:chExt cx="2983938" cy="3177802"/>
                </a:xfrm>
              </p:grpSpPr>
              <p:sp>
                <p:nvSpPr>
                  <p:cNvPr id="16" name="Round Same Side Corner Rectangle 15"/>
                  <p:cNvSpPr/>
                  <p:nvPr/>
                </p:nvSpPr>
                <p:spPr>
                  <a:xfrm rot="17626500">
                    <a:off x="3934271" y="2736376"/>
                    <a:ext cx="738807" cy="859226"/>
                  </a:xfrm>
                  <a:prstGeom prst="round2SameRect">
                    <a:avLst>
                      <a:gd name="adj1" fmla="val 50000"/>
                      <a:gd name="adj2" fmla="val 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Block Arc 16"/>
                  <p:cNvSpPr/>
                  <p:nvPr/>
                </p:nvSpPr>
                <p:spPr>
                  <a:xfrm rot="2771005">
                    <a:off x="5588602" y="2343252"/>
                    <a:ext cx="1219200" cy="990600"/>
                  </a:xfrm>
                  <a:prstGeom prst="blockArc">
                    <a:avLst>
                      <a:gd name="adj1" fmla="val 9300456"/>
                      <a:gd name="adj2" fmla="val 0"/>
                      <a:gd name="adj3" fmla="val 2500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Oval 17"/>
                  <p:cNvSpPr/>
                  <p:nvPr/>
                </p:nvSpPr>
                <p:spPr>
                  <a:xfrm>
                    <a:off x="4267200" y="2590800"/>
                    <a:ext cx="2590800" cy="1371600"/>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648200" y="2819400"/>
                    <a:ext cx="1151467" cy="6096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8906581">
                    <a:off x="4080013" y="2867266"/>
                    <a:ext cx="222009" cy="209068"/>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62413">
                    <a:off x="4078001" y="2966237"/>
                    <a:ext cx="756587" cy="400546"/>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uble Wave 21"/>
                  <p:cNvSpPr/>
                  <p:nvPr/>
                </p:nvSpPr>
                <p:spPr>
                  <a:xfrm rot="16665967">
                    <a:off x="3064889" y="1681769"/>
                    <a:ext cx="2283810" cy="489467"/>
                  </a:xfrm>
                  <a:prstGeom prst="doubleWave">
                    <a:avLst>
                      <a:gd name="adj1" fmla="val 12500"/>
                      <a:gd name="adj2" fmla="val -10000"/>
                    </a:avLst>
                  </a:prstGeom>
                  <a:solidFill>
                    <a:srgbClr val="FFFF8F"/>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p:cNvSpPr/>
                <p:nvPr/>
              </p:nvSpPr>
              <p:spPr>
                <a:xfrm rot="19057353" flipH="1">
                  <a:off x="776914" y="2312335"/>
                  <a:ext cx="205419" cy="3283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88" name="Group 321"/>
          <p:cNvGrpSpPr/>
          <p:nvPr/>
        </p:nvGrpSpPr>
        <p:grpSpPr>
          <a:xfrm>
            <a:off x="6815098" y="2083732"/>
            <a:ext cx="5043415" cy="4496907"/>
            <a:chOff x="4419600" y="228600"/>
            <a:chExt cx="4968393" cy="4876800"/>
          </a:xfrm>
        </p:grpSpPr>
        <p:grpSp>
          <p:nvGrpSpPr>
            <p:cNvPr id="289" name="Group 74"/>
            <p:cNvGrpSpPr/>
            <p:nvPr/>
          </p:nvGrpSpPr>
          <p:grpSpPr>
            <a:xfrm>
              <a:off x="7696200" y="228600"/>
              <a:ext cx="1691793" cy="3048000"/>
              <a:chOff x="4724400" y="533400"/>
              <a:chExt cx="3124200" cy="5206585"/>
            </a:xfrm>
          </p:grpSpPr>
          <p:grpSp>
            <p:nvGrpSpPr>
              <p:cNvPr id="322" name="Group 98"/>
              <p:cNvGrpSpPr/>
              <p:nvPr/>
            </p:nvGrpSpPr>
            <p:grpSpPr>
              <a:xfrm>
                <a:off x="4724400" y="533400"/>
                <a:ext cx="2743199" cy="5206585"/>
                <a:chOff x="4724400" y="533400"/>
                <a:chExt cx="2743199" cy="5206585"/>
              </a:xfrm>
            </p:grpSpPr>
            <p:grpSp>
              <p:nvGrpSpPr>
                <p:cNvPr id="323" name="Group 91"/>
                <p:cNvGrpSpPr/>
                <p:nvPr/>
              </p:nvGrpSpPr>
              <p:grpSpPr>
                <a:xfrm>
                  <a:off x="4724400" y="533400"/>
                  <a:ext cx="2743199" cy="5206585"/>
                  <a:chOff x="4724400" y="533400"/>
                  <a:chExt cx="2743199" cy="5206585"/>
                </a:xfrm>
              </p:grpSpPr>
              <p:sp>
                <p:nvSpPr>
                  <p:cNvPr id="694" name="Oval 693"/>
                  <p:cNvSpPr/>
                  <p:nvPr/>
                </p:nvSpPr>
                <p:spPr>
                  <a:xfrm rot="2542647">
                    <a:off x="4724400" y="3142747"/>
                    <a:ext cx="457445" cy="79161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Oval 694"/>
                  <p:cNvSpPr/>
                  <p:nvPr/>
                </p:nvSpPr>
                <p:spPr>
                  <a:xfrm rot="19057353" flipH="1">
                    <a:off x="6958241" y="3142746"/>
                    <a:ext cx="457445" cy="79161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Oval 695"/>
                  <p:cNvSpPr/>
                  <p:nvPr/>
                </p:nvSpPr>
                <p:spPr>
                  <a:xfrm rot="2500661">
                    <a:off x="5460244" y="4796144"/>
                    <a:ext cx="591311" cy="943841"/>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Oval 696"/>
                  <p:cNvSpPr/>
                  <p:nvPr/>
                </p:nvSpPr>
                <p:spPr>
                  <a:xfrm rot="19779230">
                    <a:off x="6228316" y="4795453"/>
                    <a:ext cx="591311" cy="943841"/>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100"/>
                  <p:cNvSpPr/>
                  <p:nvPr/>
                </p:nvSpPr>
                <p:spPr>
                  <a:xfrm rot="19779230">
                    <a:off x="6106742" y="4511019"/>
                    <a:ext cx="591311" cy="98552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Oval 101"/>
                  <p:cNvSpPr/>
                  <p:nvPr/>
                </p:nvSpPr>
                <p:spPr>
                  <a:xfrm rot="2542647">
                    <a:off x="5556318" y="4573645"/>
                    <a:ext cx="591311" cy="98552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Rounded Rectangle 102"/>
                  <p:cNvSpPr/>
                  <p:nvPr/>
                </p:nvSpPr>
                <p:spPr>
                  <a:xfrm rot="2292215" flipH="1">
                    <a:off x="5101587" y="2382780"/>
                    <a:ext cx="616974" cy="1126317"/>
                  </a:xfrm>
                  <a:prstGeom prst="roundRect">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Rounded Rectangle 700"/>
                  <p:cNvSpPr/>
                  <p:nvPr/>
                </p:nvSpPr>
                <p:spPr>
                  <a:xfrm rot="19307785">
                    <a:off x="6481311" y="2382781"/>
                    <a:ext cx="616974" cy="1126317"/>
                  </a:xfrm>
                  <a:prstGeom prst="roundRect">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Trapezoid 701"/>
                  <p:cNvSpPr/>
                  <p:nvPr/>
                </p:nvSpPr>
                <p:spPr>
                  <a:xfrm>
                    <a:off x="5302500" y="2209800"/>
                    <a:ext cx="1642529" cy="2201027"/>
                  </a:xfrm>
                  <a:prstGeom prst="trapezoi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Rounded Rectangle 702"/>
                  <p:cNvSpPr/>
                  <p:nvPr/>
                </p:nvSpPr>
                <p:spPr>
                  <a:xfrm rot="19307785">
                    <a:off x="6757249" y="3259625"/>
                    <a:ext cx="710350" cy="336630"/>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Rounded Rectangle 703"/>
                  <p:cNvSpPr/>
                  <p:nvPr/>
                </p:nvSpPr>
                <p:spPr>
                  <a:xfrm rot="2292215" flipH="1">
                    <a:off x="4732273" y="3202233"/>
                    <a:ext cx="710350" cy="336630"/>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Oval 704"/>
                  <p:cNvSpPr/>
                  <p:nvPr/>
                </p:nvSpPr>
                <p:spPr>
                  <a:xfrm>
                    <a:off x="5389285" y="761999"/>
                    <a:ext cx="1379725" cy="168543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Trapezoid 705"/>
                  <p:cNvSpPr/>
                  <p:nvPr/>
                </p:nvSpPr>
                <p:spPr>
                  <a:xfrm>
                    <a:off x="5126480" y="4348094"/>
                    <a:ext cx="1971035" cy="703948"/>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Block Arc 706"/>
                  <p:cNvSpPr/>
                  <p:nvPr/>
                </p:nvSpPr>
                <p:spPr>
                  <a:xfrm>
                    <a:off x="5454986" y="5122437"/>
                    <a:ext cx="657012" cy="211184"/>
                  </a:xfrm>
                  <a:prstGeom prst="blockArc">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8" name="Block Arc 707"/>
                  <p:cNvSpPr/>
                  <p:nvPr/>
                </p:nvSpPr>
                <p:spPr>
                  <a:xfrm rot="21278537">
                    <a:off x="6185465" y="5084446"/>
                    <a:ext cx="657012" cy="211184"/>
                  </a:xfrm>
                  <a:prstGeom prst="blockArc">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9" name="Wave 708"/>
                  <p:cNvSpPr/>
                  <p:nvPr/>
                </p:nvSpPr>
                <p:spPr>
                  <a:xfrm rot="16200000">
                    <a:off x="4792954" y="1684046"/>
                    <a:ext cx="1357801" cy="732909"/>
                  </a:xfrm>
                  <a:prstGeom prst="wav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Wave 709"/>
                  <p:cNvSpPr/>
                  <p:nvPr/>
                </p:nvSpPr>
                <p:spPr>
                  <a:xfrm rot="4166995">
                    <a:off x="5991066" y="1550098"/>
                    <a:ext cx="1221195" cy="740737"/>
                  </a:xfrm>
                  <a:prstGeom prst="wav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Wave 710"/>
                  <p:cNvSpPr/>
                  <p:nvPr/>
                </p:nvSpPr>
                <p:spPr>
                  <a:xfrm rot="20844216">
                    <a:off x="5373058" y="883019"/>
                    <a:ext cx="1337501" cy="615695"/>
                  </a:xfrm>
                  <a:prstGeom prst="wav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Oval 711"/>
                  <p:cNvSpPr/>
                  <p:nvPr/>
                </p:nvSpPr>
                <p:spPr>
                  <a:xfrm>
                    <a:off x="4953000" y="762000"/>
                    <a:ext cx="609600" cy="2667000"/>
                  </a:xfrm>
                  <a:prstGeom prst="ellipse">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Oval 712"/>
                  <p:cNvSpPr/>
                  <p:nvPr/>
                </p:nvSpPr>
                <p:spPr>
                  <a:xfrm rot="21281361">
                    <a:off x="6545918" y="747089"/>
                    <a:ext cx="609600" cy="2627131"/>
                  </a:xfrm>
                  <a:prstGeom prst="ellipse">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4" name="Oval 116"/>
                  <p:cNvSpPr/>
                  <p:nvPr/>
                </p:nvSpPr>
                <p:spPr>
                  <a:xfrm rot="5400000">
                    <a:off x="5753100" y="-38100"/>
                    <a:ext cx="533400" cy="1828800"/>
                  </a:xfrm>
                  <a:prstGeom prst="ellipse">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Oval 117"/>
                  <p:cNvSpPr/>
                  <p:nvPr/>
                </p:nvSpPr>
                <p:spPr>
                  <a:xfrm>
                    <a:off x="5105400" y="838200"/>
                    <a:ext cx="381000" cy="533400"/>
                  </a:xfrm>
                  <a:prstGeom prst="ellipse">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Rounded Rectangle 118"/>
                  <p:cNvSpPr/>
                  <p:nvPr/>
                </p:nvSpPr>
                <p:spPr>
                  <a:xfrm>
                    <a:off x="5105400" y="990600"/>
                    <a:ext cx="1839633" cy="211184"/>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4" name="Group 72"/>
                  <p:cNvGrpSpPr/>
                  <p:nvPr/>
                </p:nvGrpSpPr>
                <p:grpSpPr>
                  <a:xfrm>
                    <a:off x="5486400" y="2286000"/>
                    <a:ext cx="1143000" cy="1167870"/>
                    <a:chOff x="7620000" y="1792574"/>
                    <a:chExt cx="1377846" cy="1407826"/>
                  </a:xfrm>
                </p:grpSpPr>
                <p:grpSp>
                  <p:nvGrpSpPr>
                    <p:cNvPr id="325" name="Group 64"/>
                    <p:cNvGrpSpPr/>
                    <p:nvPr/>
                  </p:nvGrpSpPr>
                  <p:grpSpPr>
                    <a:xfrm>
                      <a:off x="7772400" y="2057400"/>
                      <a:ext cx="1066800" cy="1143000"/>
                      <a:chOff x="7772400" y="2057400"/>
                      <a:chExt cx="1066800" cy="1143000"/>
                    </a:xfrm>
                  </p:grpSpPr>
                  <p:sp>
                    <p:nvSpPr>
                      <p:cNvPr id="734" name="Quad Arrow 733"/>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Diamond 734"/>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6" name="Group 65"/>
                    <p:cNvGrpSpPr/>
                    <p:nvPr/>
                  </p:nvGrpSpPr>
                  <p:grpSpPr>
                    <a:xfrm>
                      <a:off x="7620000" y="1828800"/>
                      <a:ext cx="609600" cy="653143"/>
                      <a:chOff x="7772400" y="2057400"/>
                      <a:chExt cx="1066800" cy="1143000"/>
                    </a:xfrm>
                  </p:grpSpPr>
                  <p:sp>
                    <p:nvSpPr>
                      <p:cNvPr id="732" name="Quad Arrow 731"/>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Diamond 732"/>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68"/>
                    <p:cNvGrpSpPr/>
                    <p:nvPr/>
                  </p:nvGrpSpPr>
                  <p:grpSpPr>
                    <a:xfrm>
                      <a:off x="8388246" y="1792574"/>
                      <a:ext cx="609600" cy="653143"/>
                      <a:chOff x="7772400" y="2057400"/>
                      <a:chExt cx="1066800" cy="1143000"/>
                    </a:xfrm>
                  </p:grpSpPr>
                  <p:sp>
                    <p:nvSpPr>
                      <p:cNvPr id="730" name="Quad Arrow 729"/>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Diamond 730"/>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8" name="Group 82"/>
                  <p:cNvGrpSpPr/>
                  <p:nvPr/>
                </p:nvGrpSpPr>
                <p:grpSpPr>
                  <a:xfrm>
                    <a:off x="5029200" y="914400"/>
                    <a:ext cx="609600" cy="653143"/>
                    <a:chOff x="7772400" y="2057400"/>
                    <a:chExt cx="1066800" cy="1143000"/>
                  </a:xfrm>
                </p:grpSpPr>
                <p:sp>
                  <p:nvSpPr>
                    <p:cNvPr id="725" name="Quad Arrow 724"/>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Diamond 725"/>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9" name="Group 85"/>
                  <p:cNvGrpSpPr/>
                  <p:nvPr/>
                </p:nvGrpSpPr>
                <p:grpSpPr>
                  <a:xfrm>
                    <a:off x="6400800" y="914400"/>
                    <a:ext cx="609600" cy="653143"/>
                    <a:chOff x="7772400" y="2057400"/>
                    <a:chExt cx="1066800" cy="1143000"/>
                  </a:xfrm>
                </p:grpSpPr>
                <p:sp>
                  <p:nvSpPr>
                    <p:cNvPr id="723" name="Quad Arrow 722"/>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Diamond 723"/>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0" name="Group 88"/>
                  <p:cNvGrpSpPr/>
                  <p:nvPr/>
                </p:nvGrpSpPr>
                <p:grpSpPr>
                  <a:xfrm>
                    <a:off x="5715000" y="533400"/>
                    <a:ext cx="609600" cy="653143"/>
                    <a:chOff x="7772400" y="2057400"/>
                    <a:chExt cx="1066800" cy="1143000"/>
                  </a:xfrm>
                </p:grpSpPr>
                <p:sp>
                  <p:nvSpPr>
                    <p:cNvPr id="721" name="Quad Arrow 720"/>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Diamond 721"/>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9" name="Group 65"/>
                <p:cNvGrpSpPr/>
                <p:nvPr/>
              </p:nvGrpSpPr>
              <p:grpSpPr>
                <a:xfrm>
                  <a:off x="5257800" y="4038600"/>
                  <a:ext cx="609600" cy="653143"/>
                  <a:chOff x="7772400" y="2057400"/>
                  <a:chExt cx="1066800" cy="1143000"/>
                </a:xfrm>
              </p:grpSpPr>
              <p:sp>
                <p:nvSpPr>
                  <p:cNvPr id="692" name="Quad Arrow 691"/>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Diamond 692"/>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 name="Group 92"/>
                <p:cNvGrpSpPr/>
                <p:nvPr/>
              </p:nvGrpSpPr>
              <p:grpSpPr>
                <a:xfrm>
                  <a:off x="5791200" y="4038600"/>
                  <a:ext cx="609600" cy="653143"/>
                  <a:chOff x="7772400" y="2057400"/>
                  <a:chExt cx="1066800" cy="1143000"/>
                </a:xfrm>
              </p:grpSpPr>
              <p:sp>
                <p:nvSpPr>
                  <p:cNvPr id="690" name="Quad Arrow 689"/>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Diamond 690"/>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3" name="Group 95"/>
                <p:cNvGrpSpPr/>
                <p:nvPr/>
              </p:nvGrpSpPr>
              <p:grpSpPr>
                <a:xfrm>
                  <a:off x="6324600" y="4038600"/>
                  <a:ext cx="609600" cy="653143"/>
                  <a:chOff x="7772400" y="2057400"/>
                  <a:chExt cx="1066800" cy="1143000"/>
                </a:xfrm>
              </p:grpSpPr>
              <p:sp>
                <p:nvSpPr>
                  <p:cNvPr id="688" name="Quad Arrow 90"/>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Diamond 91"/>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4" name="Group 118"/>
              <p:cNvGrpSpPr/>
              <p:nvPr/>
            </p:nvGrpSpPr>
            <p:grpSpPr>
              <a:xfrm flipH="1">
                <a:off x="7010400" y="2971800"/>
                <a:ext cx="838200" cy="892657"/>
                <a:chOff x="228600" y="1752600"/>
                <a:chExt cx="838200" cy="892657"/>
              </a:xfrm>
            </p:grpSpPr>
            <p:grpSp>
              <p:nvGrpSpPr>
                <p:cNvPr id="355" name="Group 36"/>
                <p:cNvGrpSpPr/>
                <p:nvPr/>
              </p:nvGrpSpPr>
              <p:grpSpPr>
                <a:xfrm>
                  <a:off x="228600" y="1752600"/>
                  <a:ext cx="838200" cy="892657"/>
                  <a:chOff x="3874062" y="784598"/>
                  <a:chExt cx="2983938" cy="3177802"/>
                </a:xfrm>
              </p:grpSpPr>
              <p:sp>
                <p:nvSpPr>
                  <p:cNvPr id="677" name="Round Same Side Corner Rectangle 676"/>
                  <p:cNvSpPr/>
                  <p:nvPr/>
                </p:nvSpPr>
                <p:spPr>
                  <a:xfrm rot="17626500">
                    <a:off x="3934271" y="2736376"/>
                    <a:ext cx="738807" cy="859226"/>
                  </a:xfrm>
                  <a:prstGeom prst="round2SameRect">
                    <a:avLst>
                      <a:gd name="adj1" fmla="val 50000"/>
                      <a:gd name="adj2" fmla="val 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Block Arc 677"/>
                  <p:cNvSpPr/>
                  <p:nvPr/>
                </p:nvSpPr>
                <p:spPr>
                  <a:xfrm rot="2771005">
                    <a:off x="5588602" y="2343252"/>
                    <a:ext cx="1219200" cy="990600"/>
                  </a:xfrm>
                  <a:prstGeom prst="blockArc">
                    <a:avLst>
                      <a:gd name="adj1" fmla="val 9300456"/>
                      <a:gd name="adj2" fmla="val 0"/>
                      <a:gd name="adj3" fmla="val 2500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9" name="Oval 678"/>
                  <p:cNvSpPr/>
                  <p:nvPr/>
                </p:nvSpPr>
                <p:spPr>
                  <a:xfrm>
                    <a:off x="4267200" y="2590800"/>
                    <a:ext cx="2590800" cy="1371600"/>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Oval 679"/>
                  <p:cNvSpPr/>
                  <p:nvPr/>
                </p:nvSpPr>
                <p:spPr>
                  <a:xfrm>
                    <a:off x="4648200" y="2819400"/>
                    <a:ext cx="1151467" cy="6096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Oval 680"/>
                  <p:cNvSpPr/>
                  <p:nvPr/>
                </p:nvSpPr>
                <p:spPr>
                  <a:xfrm rot="18906581">
                    <a:off x="4080013" y="2867266"/>
                    <a:ext cx="222009" cy="209068"/>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Oval 681"/>
                  <p:cNvSpPr/>
                  <p:nvPr/>
                </p:nvSpPr>
                <p:spPr>
                  <a:xfrm rot="17362413">
                    <a:off x="4078001" y="2966237"/>
                    <a:ext cx="756587" cy="400546"/>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Double Wave 682"/>
                  <p:cNvSpPr/>
                  <p:nvPr/>
                </p:nvSpPr>
                <p:spPr>
                  <a:xfrm rot="16665967">
                    <a:off x="3064889" y="1681769"/>
                    <a:ext cx="2283810" cy="489467"/>
                  </a:xfrm>
                  <a:prstGeom prst="doubleWave">
                    <a:avLst>
                      <a:gd name="adj1" fmla="val 12500"/>
                      <a:gd name="adj2" fmla="val -10000"/>
                    </a:avLst>
                  </a:prstGeom>
                  <a:solidFill>
                    <a:srgbClr val="FFFF8F"/>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6" name="Oval 675"/>
                <p:cNvSpPr/>
                <p:nvPr/>
              </p:nvSpPr>
              <p:spPr>
                <a:xfrm rot="19057353" flipH="1">
                  <a:off x="776914" y="2312335"/>
                  <a:ext cx="205419" cy="3283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7" name="Group 191"/>
            <p:cNvGrpSpPr/>
            <p:nvPr/>
          </p:nvGrpSpPr>
          <p:grpSpPr>
            <a:xfrm>
              <a:off x="6705600" y="457200"/>
              <a:ext cx="1773400" cy="3352800"/>
              <a:chOff x="4910777" y="685800"/>
              <a:chExt cx="2861623" cy="5410200"/>
            </a:xfrm>
          </p:grpSpPr>
          <p:grpSp>
            <p:nvGrpSpPr>
              <p:cNvPr id="359" name="Group 114"/>
              <p:cNvGrpSpPr/>
              <p:nvPr/>
            </p:nvGrpSpPr>
            <p:grpSpPr>
              <a:xfrm>
                <a:off x="4910777" y="685800"/>
                <a:ext cx="2404423" cy="5410200"/>
                <a:chOff x="4910777" y="685800"/>
                <a:chExt cx="2578226" cy="4724400"/>
              </a:xfrm>
            </p:grpSpPr>
            <p:sp>
              <p:nvSpPr>
                <p:cNvPr id="621" name="Oval 203"/>
                <p:cNvSpPr/>
                <p:nvPr/>
              </p:nvSpPr>
              <p:spPr>
                <a:xfrm rot="2542647">
                  <a:off x="4910777" y="3037823"/>
                  <a:ext cx="482859" cy="74022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Oval 204"/>
                <p:cNvSpPr/>
                <p:nvPr/>
              </p:nvSpPr>
              <p:spPr>
                <a:xfrm rot="19057353" flipH="1">
                  <a:off x="7006144" y="2981582"/>
                  <a:ext cx="482859" cy="74022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Oval 622"/>
                <p:cNvSpPr/>
                <p:nvPr/>
              </p:nvSpPr>
              <p:spPr>
                <a:xfrm rot="2500661">
                  <a:off x="5424924" y="4527636"/>
                  <a:ext cx="624161" cy="882564"/>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Oval 623"/>
                <p:cNvSpPr/>
                <p:nvPr/>
              </p:nvSpPr>
              <p:spPr>
                <a:xfrm rot="19779230">
                  <a:off x="6235668" y="4526990"/>
                  <a:ext cx="624161" cy="882564"/>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Oval 624"/>
                <p:cNvSpPr/>
                <p:nvPr/>
              </p:nvSpPr>
              <p:spPr>
                <a:xfrm rot="19779230">
                  <a:off x="6107340" y="4261022"/>
                  <a:ext cx="624161" cy="92154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Oval 625"/>
                <p:cNvSpPr/>
                <p:nvPr/>
              </p:nvSpPr>
              <p:spPr>
                <a:xfrm rot="2542647">
                  <a:off x="5526336" y="4319583"/>
                  <a:ext cx="624161" cy="92154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Rounded Rectangle 626"/>
                <p:cNvSpPr/>
                <p:nvPr/>
              </p:nvSpPr>
              <p:spPr>
                <a:xfrm rot="1554746" flipH="1">
                  <a:off x="5071300" y="2132878"/>
                  <a:ext cx="651250" cy="1388737"/>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Rounded Rectangle 627"/>
                <p:cNvSpPr/>
                <p:nvPr/>
              </p:nvSpPr>
              <p:spPr>
                <a:xfrm rot="19580082">
                  <a:off x="6534823" y="2259839"/>
                  <a:ext cx="651250" cy="1157014"/>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Trapezoid 628"/>
                <p:cNvSpPr/>
                <p:nvPr/>
              </p:nvSpPr>
              <p:spPr>
                <a:xfrm>
                  <a:off x="5258417" y="2390073"/>
                  <a:ext cx="1733782" cy="1777262"/>
                </a:xfrm>
                <a:prstGeom prst="trapezoid">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Oval 629"/>
                <p:cNvSpPr/>
                <p:nvPr/>
              </p:nvSpPr>
              <p:spPr>
                <a:xfrm>
                  <a:off x="5341713" y="817449"/>
                  <a:ext cx="1456377" cy="164561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Trapezoid 630"/>
                <p:cNvSpPr/>
                <p:nvPr/>
              </p:nvSpPr>
              <p:spPr>
                <a:xfrm>
                  <a:off x="5105400" y="4114800"/>
                  <a:ext cx="2029918" cy="658245"/>
                </a:xfrm>
                <a:prstGeom prst="trapezoi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Block Arc 631"/>
                <p:cNvSpPr/>
                <p:nvPr/>
              </p:nvSpPr>
              <p:spPr>
                <a:xfrm>
                  <a:off x="5419374" y="4832745"/>
                  <a:ext cx="693513" cy="197474"/>
                </a:xfrm>
                <a:prstGeom prst="blockArc">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3" name="Block Arc 632"/>
                <p:cNvSpPr/>
                <p:nvPr/>
              </p:nvSpPr>
              <p:spPr>
                <a:xfrm rot="21278537">
                  <a:off x="6190436" y="4797221"/>
                  <a:ext cx="693513" cy="197474"/>
                </a:xfrm>
                <a:prstGeom prst="blockArc">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4" name="Oval 633"/>
                <p:cNvSpPr/>
                <p:nvPr/>
              </p:nvSpPr>
              <p:spPr>
                <a:xfrm rot="3201000">
                  <a:off x="5576194" y="2455535"/>
                  <a:ext cx="434289" cy="264653"/>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Oval 217"/>
                <p:cNvSpPr/>
                <p:nvPr/>
              </p:nvSpPr>
              <p:spPr>
                <a:xfrm rot="1914900">
                  <a:off x="5685762" y="2513257"/>
                  <a:ext cx="457557" cy="188177"/>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Oval 635"/>
                <p:cNvSpPr/>
                <p:nvPr/>
              </p:nvSpPr>
              <p:spPr>
                <a:xfrm rot="18907975">
                  <a:off x="6142133" y="2377636"/>
                  <a:ext cx="457557" cy="25119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Oval 219"/>
                <p:cNvSpPr/>
                <p:nvPr/>
              </p:nvSpPr>
              <p:spPr>
                <a:xfrm rot="18907975">
                  <a:off x="6061945" y="2513846"/>
                  <a:ext cx="457557" cy="25119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Cloud 220"/>
                <p:cNvSpPr/>
                <p:nvPr/>
              </p:nvSpPr>
              <p:spPr>
                <a:xfrm>
                  <a:off x="5334001" y="685800"/>
                  <a:ext cx="1524000" cy="1066800"/>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Cloud 221"/>
                <p:cNvSpPr/>
                <p:nvPr/>
              </p:nvSpPr>
              <p:spPr>
                <a:xfrm rot="16448485">
                  <a:off x="4205887" y="2100750"/>
                  <a:ext cx="2350386" cy="470212"/>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Cloud 639"/>
                <p:cNvSpPr/>
                <p:nvPr/>
              </p:nvSpPr>
              <p:spPr>
                <a:xfrm rot="16448485">
                  <a:off x="5578655" y="1968119"/>
                  <a:ext cx="2319764" cy="578625"/>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Rectangle 640"/>
                <p:cNvSpPr/>
                <p:nvPr/>
              </p:nvSpPr>
              <p:spPr>
                <a:xfrm>
                  <a:off x="5133659" y="1212396"/>
                  <a:ext cx="312642" cy="1735793"/>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Rectangle 641"/>
                <p:cNvSpPr/>
                <p:nvPr/>
              </p:nvSpPr>
              <p:spPr>
                <a:xfrm>
                  <a:off x="6798089" y="1212396"/>
                  <a:ext cx="282373" cy="1669252"/>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Trapezoid 642"/>
                <p:cNvSpPr/>
                <p:nvPr/>
              </p:nvSpPr>
              <p:spPr>
                <a:xfrm>
                  <a:off x="5064308" y="1014923"/>
                  <a:ext cx="2080538" cy="329123"/>
                </a:xfrm>
                <a:prstGeom prst="trapezoid">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3" name="Group 87"/>
                <p:cNvGrpSpPr/>
                <p:nvPr/>
              </p:nvGrpSpPr>
              <p:grpSpPr>
                <a:xfrm>
                  <a:off x="5791200" y="2590800"/>
                  <a:ext cx="685800" cy="609600"/>
                  <a:chOff x="3505200" y="5334000"/>
                  <a:chExt cx="1066800" cy="1143000"/>
                </a:xfrm>
              </p:grpSpPr>
              <p:sp>
                <p:nvSpPr>
                  <p:cNvPr id="671" name="Quad Arrow Callout 670"/>
                  <p:cNvSpPr/>
                  <p:nvPr/>
                </p:nvSpPr>
                <p:spPr>
                  <a:xfrm>
                    <a:off x="3505200" y="5334000"/>
                    <a:ext cx="1066800" cy="1143000"/>
                  </a:xfrm>
                  <a:prstGeom prst="quadArrowCallout">
                    <a:avLst>
                      <a:gd name="adj1" fmla="val 37030"/>
                      <a:gd name="adj2" fmla="val 18515"/>
                      <a:gd name="adj3" fmla="val 18515"/>
                      <a:gd name="adj4" fmla="val 48123"/>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Quad Arrow 671"/>
                  <p:cNvSpPr/>
                  <p:nvPr/>
                </p:nvSpPr>
                <p:spPr>
                  <a:xfrm>
                    <a:off x="3886200" y="5638800"/>
                    <a:ext cx="304800" cy="533400"/>
                  </a:xfrm>
                  <a:prstGeom prst="quadArrow">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4" name="Group 100"/>
                <p:cNvGrpSpPr/>
                <p:nvPr/>
              </p:nvGrpSpPr>
              <p:grpSpPr>
                <a:xfrm>
                  <a:off x="5181600" y="4267200"/>
                  <a:ext cx="1878767" cy="454702"/>
                  <a:chOff x="7391400" y="1285407"/>
                  <a:chExt cx="1949971" cy="484126"/>
                </a:xfrm>
              </p:grpSpPr>
              <p:grpSp>
                <p:nvGrpSpPr>
                  <p:cNvPr id="368" name="Group 88"/>
                  <p:cNvGrpSpPr/>
                  <p:nvPr/>
                </p:nvGrpSpPr>
                <p:grpSpPr>
                  <a:xfrm>
                    <a:off x="7391400" y="1295400"/>
                    <a:ext cx="533400" cy="474133"/>
                    <a:chOff x="3505200" y="5334000"/>
                    <a:chExt cx="1066800" cy="1143000"/>
                  </a:xfrm>
                </p:grpSpPr>
                <p:sp>
                  <p:nvSpPr>
                    <p:cNvPr id="669" name="Quad Arrow Callout 668"/>
                    <p:cNvSpPr/>
                    <p:nvPr/>
                  </p:nvSpPr>
                  <p:spPr>
                    <a:xfrm>
                      <a:off x="3505200" y="5334000"/>
                      <a:ext cx="1066800" cy="1143000"/>
                    </a:xfrm>
                    <a:prstGeom prst="quadArrowCallout">
                      <a:avLst>
                        <a:gd name="adj1" fmla="val 37030"/>
                        <a:gd name="adj2" fmla="val 18515"/>
                        <a:gd name="adj3" fmla="val 18515"/>
                        <a:gd name="adj4" fmla="val 48123"/>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Quad Arrow 669"/>
                    <p:cNvSpPr/>
                    <p:nvPr/>
                  </p:nvSpPr>
                  <p:spPr>
                    <a:xfrm>
                      <a:off x="3886200" y="5638800"/>
                      <a:ext cx="304800" cy="533400"/>
                    </a:xfrm>
                    <a:prstGeom prst="quadArrow">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0" name="Group 91"/>
                  <p:cNvGrpSpPr/>
                  <p:nvPr/>
                </p:nvGrpSpPr>
                <p:grpSpPr>
                  <a:xfrm>
                    <a:off x="7848600" y="1295400"/>
                    <a:ext cx="533400" cy="474133"/>
                    <a:chOff x="3505200" y="5334000"/>
                    <a:chExt cx="1066800" cy="1143000"/>
                  </a:xfrm>
                </p:grpSpPr>
                <p:sp>
                  <p:nvSpPr>
                    <p:cNvPr id="667" name="Quad Arrow Callout 666"/>
                    <p:cNvSpPr/>
                    <p:nvPr/>
                  </p:nvSpPr>
                  <p:spPr>
                    <a:xfrm>
                      <a:off x="3505200" y="5334000"/>
                      <a:ext cx="1066800" cy="1143000"/>
                    </a:xfrm>
                    <a:prstGeom prst="quadArrowCallout">
                      <a:avLst>
                        <a:gd name="adj1" fmla="val 37030"/>
                        <a:gd name="adj2" fmla="val 18515"/>
                        <a:gd name="adj3" fmla="val 18515"/>
                        <a:gd name="adj4" fmla="val 48123"/>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Quad Arrow 667"/>
                    <p:cNvSpPr/>
                    <p:nvPr/>
                  </p:nvSpPr>
                  <p:spPr>
                    <a:xfrm>
                      <a:off x="3886200" y="5638800"/>
                      <a:ext cx="304800" cy="533400"/>
                    </a:xfrm>
                    <a:prstGeom prst="quadArrow">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3" name="Group 94"/>
                  <p:cNvGrpSpPr/>
                  <p:nvPr/>
                </p:nvGrpSpPr>
                <p:grpSpPr>
                  <a:xfrm>
                    <a:off x="8305800" y="1295400"/>
                    <a:ext cx="533400" cy="474133"/>
                    <a:chOff x="3505200" y="5334000"/>
                    <a:chExt cx="1066800" cy="1143000"/>
                  </a:xfrm>
                </p:grpSpPr>
                <p:sp>
                  <p:nvSpPr>
                    <p:cNvPr id="665" name="Quad Arrow Callout 664"/>
                    <p:cNvSpPr/>
                    <p:nvPr/>
                  </p:nvSpPr>
                  <p:spPr>
                    <a:xfrm>
                      <a:off x="3505200" y="5334000"/>
                      <a:ext cx="1066800" cy="1143000"/>
                    </a:xfrm>
                    <a:prstGeom prst="quadArrowCallout">
                      <a:avLst>
                        <a:gd name="adj1" fmla="val 37030"/>
                        <a:gd name="adj2" fmla="val 18515"/>
                        <a:gd name="adj3" fmla="val 18515"/>
                        <a:gd name="adj4" fmla="val 48123"/>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Quad Arrow 665"/>
                    <p:cNvSpPr/>
                    <p:nvPr/>
                  </p:nvSpPr>
                  <p:spPr>
                    <a:xfrm>
                      <a:off x="3886200" y="5638800"/>
                      <a:ext cx="304800" cy="533400"/>
                    </a:xfrm>
                    <a:prstGeom prst="quadArrow">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5" name="Group 97"/>
                  <p:cNvGrpSpPr/>
                  <p:nvPr/>
                </p:nvGrpSpPr>
                <p:grpSpPr>
                  <a:xfrm>
                    <a:off x="8807971" y="1285407"/>
                    <a:ext cx="533400" cy="474133"/>
                    <a:chOff x="3505200" y="5334000"/>
                    <a:chExt cx="1066800" cy="1143000"/>
                  </a:xfrm>
                </p:grpSpPr>
                <p:sp>
                  <p:nvSpPr>
                    <p:cNvPr id="663" name="Quad Arrow Callout 662"/>
                    <p:cNvSpPr/>
                    <p:nvPr/>
                  </p:nvSpPr>
                  <p:spPr>
                    <a:xfrm>
                      <a:off x="3505200" y="5334000"/>
                      <a:ext cx="1066800" cy="1143000"/>
                    </a:xfrm>
                    <a:prstGeom prst="quadArrowCallout">
                      <a:avLst>
                        <a:gd name="adj1" fmla="val 37030"/>
                        <a:gd name="adj2" fmla="val 18515"/>
                        <a:gd name="adj3" fmla="val 18515"/>
                        <a:gd name="adj4" fmla="val 48123"/>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Quad Arrow 663"/>
                    <p:cNvSpPr/>
                    <p:nvPr/>
                  </p:nvSpPr>
                  <p:spPr>
                    <a:xfrm>
                      <a:off x="3886200" y="5638800"/>
                      <a:ext cx="304800" cy="533400"/>
                    </a:xfrm>
                    <a:prstGeom prst="quadArrow">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4" name="Group 101"/>
                <p:cNvGrpSpPr/>
                <p:nvPr/>
              </p:nvGrpSpPr>
              <p:grpSpPr>
                <a:xfrm>
                  <a:off x="5105400" y="914400"/>
                  <a:ext cx="1949971" cy="484126"/>
                  <a:chOff x="7391400" y="1285407"/>
                  <a:chExt cx="1949971" cy="484126"/>
                </a:xfrm>
              </p:grpSpPr>
              <p:grpSp>
                <p:nvGrpSpPr>
                  <p:cNvPr id="396" name="Group 88"/>
                  <p:cNvGrpSpPr/>
                  <p:nvPr/>
                </p:nvGrpSpPr>
                <p:grpSpPr>
                  <a:xfrm>
                    <a:off x="7391400" y="1295400"/>
                    <a:ext cx="533400" cy="474133"/>
                    <a:chOff x="3505200" y="5334000"/>
                    <a:chExt cx="1066800" cy="1143000"/>
                  </a:xfrm>
                </p:grpSpPr>
                <p:sp>
                  <p:nvSpPr>
                    <p:cNvPr id="657" name="Quad Arrow Callout 656"/>
                    <p:cNvSpPr/>
                    <p:nvPr/>
                  </p:nvSpPr>
                  <p:spPr>
                    <a:xfrm>
                      <a:off x="3505200" y="5334000"/>
                      <a:ext cx="1066800" cy="1143000"/>
                    </a:xfrm>
                    <a:prstGeom prst="quadArrowCallout">
                      <a:avLst>
                        <a:gd name="adj1" fmla="val 37030"/>
                        <a:gd name="adj2" fmla="val 18515"/>
                        <a:gd name="adj3" fmla="val 18515"/>
                        <a:gd name="adj4" fmla="val 48123"/>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Quad Arrow 657"/>
                    <p:cNvSpPr/>
                    <p:nvPr/>
                  </p:nvSpPr>
                  <p:spPr>
                    <a:xfrm>
                      <a:off x="3886200" y="5638800"/>
                      <a:ext cx="304800" cy="533400"/>
                    </a:xfrm>
                    <a:prstGeom prst="quadArrow">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0" name="Group 91"/>
                  <p:cNvGrpSpPr/>
                  <p:nvPr/>
                </p:nvGrpSpPr>
                <p:grpSpPr>
                  <a:xfrm>
                    <a:off x="7848600" y="1295400"/>
                    <a:ext cx="533400" cy="474133"/>
                    <a:chOff x="3505200" y="5334000"/>
                    <a:chExt cx="1066800" cy="1143000"/>
                  </a:xfrm>
                </p:grpSpPr>
                <p:sp>
                  <p:nvSpPr>
                    <p:cNvPr id="655" name="Quad Arrow Callout 654"/>
                    <p:cNvSpPr/>
                    <p:nvPr/>
                  </p:nvSpPr>
                  <p:spPr>
                    <a:xfrm>
                      <a:off x="3505200" y="5334000"/>
                      <a:ext cx="1066800" cy="1143000"/>
                    </a:xfrm>
                    <a:prstGeom prst="quadArrowCallout">
                      <a:avLst>
                        <a:gd name="adj1" fmla="val 37030"/>
                        <a:gd name="adj2" fmla="val 18515"/>
                        <a:gd name="adj3" fmla="val 18515"/>
                        <a:gd name="adj4" fmla="val 48123"/>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Quad Arrow 655"/>
                    <p:cNvSpPr/>
                    <p:nvPr/>
                  </p:nvSpPr>
                  <p:spPr>
                    <a:xfrm>
                      <a:off x="3886200" y="5638800"/>
                      <a:ext cx="304800" cy="533400"/>
                    </a:xfrm>
                    <a:prstGeom prst="quadArrow">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1" name="Group 94"/>
                  <p:cNvGrpSpPr/>
                  <p:nvPr/>
                </p:nvGrpSpPr>
                <p:grpSpPr>
                  <a:xfrm>
                    <a:off x="8305800" y="1295400"/>
                    <a:ext cx="533400" cy="474133"/>
                    <a:chOff x="3505200" y="5334000"/>
                    <a:chExt cx="1066800" cy="1143000"/>
                  </a:xfrm>
                </p:grpSpPr>
                <p:sp>
                  <p:nvSpPr>
                    <p:cNvPr id="653" name="Quad Arrow Callout 652"/>
                    <p:cNvSpPr/>
                    <p:nvPr/>
                  </p:nvSpPr>
                  <p:spPr>
                    <a:xfrm>
                      <a:off x="3505200" y="5334000"/>
                      <a:ext cx="1066800" cy="1143000"/>
                    </a:xfrm>
                    <a:prstGeom prst="quadArrowCallout">
                      <a:avLst>
                        <a:gd name="adj1" fmla="val 37030"/>
                        <a:gd name="adj2" fmla="val 18515"/>
                        <a:gd name="adj3" fmla="val 18515"/>
                        <a:gd name="adj4" fmla="val 48123"/>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Quad Arrow 653"/>
                    <p:cNvSpPr/>
                    <p:nvPr/>
                  </p:nvSpPr>
                  <p:spPr>
                    <a:xfrm>
                      <a:off x="3886200" y="5638800"/>
                      <a:ext cx="304800" cy="533400"/>
                    </a:xfrm>
                    <a:prstGeom prst="quadArrow">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2" name="Group 97"/>
                  <p:cNvGrpSpPr/>
                  <p:nvPr/>
                </p:nvGrpSpPr>
                <p:grpSpPr>
                  <a:xfrm>
                    <a:off x="8807971" y="1285407"/>
                    <a:ext cx="533400" cy="474133"/>
                    <a:chOff x="3505200" y="5334000"/>
                    <a:chExt cx="1066800" cy="1143000"/>
                  </a:xfrm>
                </p:grpSpPr>
                <p:sp>
                  <p:nvSpPr>
                    <p:cNvPr id="651" name="Quad Arrow Callout 233"/>
                    <p:cNvSpPr/>
                    <p:nvPr/>
                  </p:nvSpPr>
                  <p:spPr>
                    <a:xfrm>
                      <a:off x="3505200" y="5334000"/>
                      <a:ext cx="1066800" cy="1143000"/>
                    </a:xfrm>
                    <a:prstGeom prst="quadArrowCallout">
                      <a:avLst>
                        <a:gd name="adj1" fmla="val 37030"/>
                        <a:gd name="adj2" fmla="val 18515"/>
                        <a:gd name="adj3" fmla="val 18515"/>
                        <a:gd name="adj4" fmla="val 48123"/>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Quad Arrow 234"/>
                    <p:cNvSpPr/>
                    <p:nvPr/>
                  </p:nvSpPr>
                  <p:spPr>
                    <a:xfrm>
                      <a:off x="3886200" y="5638800"/>
                      <a:ext cx="304800" cy="533400"/>
                    </a:xfrm>
                    <a:prstGeom prst="quadArrow">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21" name="Group 135"/>
              <p:cNvGrpSpPr/>
              <p:nvPr/>
            </p:nvGrpSpPr>
            <p:grpSpPr>
              <a:xfrm flipH="1">
                <a:off x="6934200" y="3200400"/>
                <a:ext cx="838200" cy="892657"/>
                <a:chOff x="228600" y="1752600"/>
                <a:chExt cx="838200" cy="892657"/>
              </a:xfrm>
            </p:grpSpPr>
            <p:grpSp>
              <p:nvGrpSpPr>
                <p:cNvPr id="422" name="Group 36"/>
                <p:cNvGrpSpPr/>
                <p:nvPr/>
              </p:nvGrpSpPr>
              <p:grpSpPr>
                <a:xfrm>
                  <a:off x="228600" y="1752600"/>
                  <a:ext cx="838200" cy="892657"/>
                  <a:chOff x="3874062" y="784598"/>
                  <a:chExt cx="2983938" cy="3177802"/>
                </a:xfrm>
              </p:grpSpPr>
              <p:sp>
                <p:nvSpPr>
                  <p:cNvPr id="614" name="Round Same Side Corner Rectangle 613"/>
                  <p:cNvSpPr/>
                  <p:nvPr/>
                </p:nvSpPr>
                <p:spPr>
                  <a:xfrm rot="17626500">
                    <a:off x="3934271" y="2736376"/>
                    <a:ext cx="738807" cy="859226"/>
                  </a:xfrm>
                  <a:prstGeom prst="round2SameRect">
                    <a:avLst>
                      <a:gd name="adj1" fmla="val 50000"/>
                      <a:gd name="adj2" fmla="val 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Block Arc 614"/>
                  <p:cNvSpPr/>
                  <p:nvPr/>
                </p:nvSpPr>
                <p:spPr>
                  <a:xfrm rot="2771005">
                    <a:off x="5588602" y="2343252"/>
                    <a:ext cx="1219200" cy="990600"/>
                  </a:xfrm>
                  <a:prstGeom prst="blockArc">
                    <a:avLst>
                      <a:gd name="adj1" fmla="val 9300456"/>
                      <a:gd name="adj2" fmla="val 0"/>
                      <a:gd name="adj3" fmla="val 2500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6" name="Oval 615"/>
                  <p:cNvSpPr/>
                  <p:nvPr/>
                </p:nvSpPr>
                <p:spPr>
                  <a:xfrm>
                    <a:off x="4267200" y="2590800"/>
                    <a:ext cx="2590800" cy="1371600"/>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616"/>
                  <p:cNvSpPr/>
                  <p:nvPr/>
                </p:nvSpPr>
                <p:spPr>
                  <a:xfrm>
                    <a:off x="4648200" y="2819400"/>
                    <a:ext cx="1151467" cy="6096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Oval 617"/>
                  <p:cNvSpPr/>
                  <p:nvPr/>
                </p:nvSpPr>
                <p:spPr>
                  <a:xfrm rot="18906581">
                    <a:off x="4080013" y="2867266"/>
                    <a:ext cx="222009" cy="209068"/>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618"/>
                  <p:cNvSpPr/>
                  <p:nvPr/>
                </p:nvSpPr>
                <p:spPr>
                  <a:xfrm rot="17362413">
                    <a:off x="4078001" y="2966237"/>
                    <a:ext cx="756587" cy="400546"/>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Double Wave 202"/>
                  <p:cNvSpPr/>
                  <p:nvPr/>
                </p:nvSpPr>
                <p:spPr>
                  <a:xfrm rot="16665967">
                    <a:off x="3064889" y="1681769"/>
                    <a:ext cx="2283810" cy="489467"/>
                  </a:xfrm>
                  <a:prstGeom prst="doubleWave">
                    <a:avLst>
                      <a:gd name="adj1" fmla="val 12500"/>
                      <a:gd name="adj2" fmla="val -10000"/>
                    </a:avLst>
                  </a:prstGeom>
                  <a:solidFill>
                    <a:srgbClr val="FFFF8F"/>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3" name="Oval 612"/>
                <p:cNvSpPr/>
                <p:nvPr/>
              </p:nvSpPr>
              <p:spPr>
                <a:xfrm rot="19057353" flipH="1">
                  <a:off x="776914" y="2312335"/>
                  <a:ext cx="205419" cy="3283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3" name="Group 323"/>
            <p:cNvGrpSpPr/>
            <p:nvPr/>
          </p:nvGrpSpPr>
          <p:grpSpPr>
            <a:xfrm>
              <a:off x="5715000" y="609600"/>
              <a:ext cx="1992581" cy="3429000"/>
              <a:chOff x="4266247" y="609601"/>
              <a:chExt cx="3201353" cy="5509156"/>
            </a:xfrm>
          </p:grpSpPr>
          <p:grpSp>
            <p:nvGrpSpPr>
              <p:cNvPr id="437" name="Group 199"/>
              <p:cNvGrpSpPr/>
              <p:nvPr/>
            </p:nvGrpSpPr>
            <p:grpSpPr>
              <a:xfrm>
                <a:off x="4266247" y="609601"/>
                <a:ext cx="3035448" cy="5509156"/>
                <a:chOff x="4266247" y="609601"/>
                <a:chExt cx="3035448" cy="5509156"/>
              </a:xfrm>
            </p:grpSpPr>
            <p:grpSp>
              <p:nvGrpSpPr>
                <p:cNvPr id="438" name="Group 187"/>
                <p:cNvGrpSpPr/>
                <p:nvPr/>
              </p:nvGrpSpPr>
              <p:grpSpPr>
                <a:xfrm>
                  <a:off x="5105400" y="5334000"/>
                  <a:ext cx="584021" cy="762000"/>
                  <a:chOff x="7531306" y="801594"/>
                  <a:chExt cx="2573630" cy="2895600"/>
                </a:xfrm>
              </p:grpSpPr>
              <p:grpSp>
                <p:nvGrpSpPr>
                  <p:cNvPr id="439" name="Group 162"/>
                  <p:cNvGrpSpPr/>
                  <p:nvPr/>
                </p:nvGrpSpPr>
                <p:grpSpPr>
                  <a:xfrm>
                    <a:off x="7531306" y="801594"/>
                    <a:ext cx="2573630" cy="2895600"/>
                    <a:chOff x="3859245" y="5528567"/>
                    <a:chExt cx="1088566" cy="874149"/>
                  </a:xfrm>
                </p:grpSpPr>
                <p:sp>
                  <p:nvSpPr>
                    <p:cNvPr id="607" name="Oval 606"/>
                    <p:cNvSpPr/>
                    <p:nvPr/>
                  </p:nvSpPr>
                  <p:spPr>
                    <a:xfrm rot="2101605">
                      <a:off x="3859245" y="5528567"/>
                      <a:ext cx="1088566" cy="874149"/>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Oval 607"/>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Moon 608"/>
                    <p:cNvSpPr/>
                    <p:nvPr/>
                  </p:nvSpPr>
                  <p:spPr>
                    <a:xfrm rot="5234995">
                      <a:off x="4290166" y="5630289"/>
                      <a:ext cx="252233" cy="760909"/>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6" name="Regular Pentagon 605"/>
                  <p:cNvSpPr/>
                  <p:nvPr/>
                </p:nvSpPr>
                <p:spPr>
                  <a:xfrm>
                    <a:off x="7696200" y="2362200"/>
                    <a:ext cx="533400" cy="457200"/>
                  </a:xfrm>
                  <a:prstGeom prst="pentagon">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0" name="Group 193"/>
                <p:cNvGrpSpPr/>
                <p:nvPr/>
              </p:nvGrpSpPr>
              <p:grpSpPr>
                <a:xfrm rot="19673203" flipH="1">
                  <a:off x="5731843" y="5356757"/>
                  <a:ext cx="584021" cy="762000"/>
                  <a:chOff x="7531306" y="801594"/>
                  <a:chExt cx="2573630" cy="2895600"/>
                </a:xfrm>
              </p:grpSpPr>
              <p:grpSp>
                <p:nvGrpSpPr>
                  <p:cNvPr id="441" name="Group 162"/>
                  <p:cNvGrpSpPr/>
                  <p:nvPr/>
                </p:nvGrpSpPr>
                <p:grpSpPr>
                  <a:xfrm>
                    <a:off x="7531306" y="801594"/>
                    <a:ext cx="2573630" cy="2895600"/>
                    <a:chOff x="3859245" y="5528567"/>
                    <a:chExt cx="1088566" cy="874149"/>
                  </a:xfrm>
                </p:grpSpPr>
                <p:sp>
                  <p:nvSpPr>
                    <p:cNvPr id="602" name="Oval 601"/>
                    <p:cNvSpPr/>
                    <p:nvPr/>
                  </p:nvSpPr>
                  <p:spPr>
                    <a:xfrm rot="2101605">
                      <a:off x="3859245" y="5528567"/>
                      <a:ext cx="1088566" cy="874149"/>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Oval 602"/>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Moon 603"/>
                    <p:cNvSpPr/>
                    <p:nvPr/>
                  </p:nvSpPr>
                  <p:spPr>
                    <a:xfrm rot="5234995">
                      <a:off x="4290166" y="5630289"/>
                      <a:ext cx="252233" cy="760909"/>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1" name="Regular Pentagon 600"/>
                  <p:cNvSpPr/>
                  <p:nvPr/>
                </p:nvSpPr>
                <p:spPr>
                  <a:xfrm>
                    <a:off x="7696200" y="2362200"/>
                    <a:ext cx="533400" cy="457200"/>
                  </a:xfrm>
                  <a:prstGeom prst="pentagon">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2" name="Group 186"/>
                <p:cNvGrpSpPr/>
                <p:nvPr/>
              </p:nvGrpSpPr>
              <p:grpSpPr>
                <a:xfrm>
                  <a:off x="4266247" y="609601"/>
                  <a:ext cx="3035448" cy="5092316"/>
                  <a:chOff x="4266247" y="609601"/>
                  <a:chExt cx="3035448" cy="5092316"/>
                </a:xfrm>
              </p:grpSpPr>
              <p:sp>
                <p:nvSpPr>
                  <p:cNvPr id="526" name="Oval 525"/>
                  <p:cNvSpPr/>
                  <p:nvPr/>
                </p:nvSpPr>
                <p:spPr>
                  <a:xfrm rot="2500754">
                    <a:off x="4266247" y="3969275"/>
                    <a:ext cx="552674" cy="70444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Oval 526"/>
                  <p:cNvSpPr/>
                  <p:nvPr/>
                </p:nvSpPr>
                <p:spPr>
                  <a:xfrm rot="20155908">
                    <a:off x="6749021" y="3892075"/>
                    <a:ext cx="552674" cy="70444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Trapezoid 527"/>
                  <p:cNvSpPr/>
                  <p:nvPr/>
                </p:nvSpPr>
                <p:spPr>
                  <a:xfrm>
                    <a:off x="4899932" y="2962502"/>
                    <a:ext cx="1637282" cy="2739415"/>
                  </a:xfrm>
                  <a:prstGeom prst="trapezoid">
                    <a:avLst>
                      <a:gd name="adj" fmla="val 17846"/>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9" name="Flowchart: Delay 528"/>
                  <p:cNvSpPr/>
                  <p:nvPr/>
                </p:nvSpPr>
                <p:spPr>
                  <a:xfrm rot="16200000">
                    <a:off x="4393577" y="892689"/>
                    <a:ext cx="2724412" cy="2158235"/>
                  </a:xfrm>
                  <a:prstGeom prst="flowChartDelay">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Trapezoid 529"/>
                  <p:cNvSpPr/>
                  <p:nvPr/>
                </p:nvSpPr>
                <p:spPr>
                  <a:xfrm rot="1505404">
                    <a:off x="4350831" y="2953068"/>
                    <a:ext cx="906215" cy="1416627"/>
                  </a:xfrm>
                  <a:prstGeom prst="trapezoid">
                    <a:avLst>
                      <a:gd name="adj" fmla="val 29076"/>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1" name="Trapezoid 530"/>
                  <p:cNvSpPr/>
                  <p:nvPr/>
                </p:nvSpPr>
                <p:spPr>
                  <a:xfrm rot="20172944">
                    <a:off x="6185747" y="2808632"/>
                    <a:ext cx="950939" cy="1547962"/>
                  </a:xfrm>
                  <a:prstGeom prst="trapezoid">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2" name="Cloud 531"/>
                  <p:cNvSpPr/>
                  <p:nvPr/>
                </p:nvSpPr>
                <p:spPr>
                  <a:xfrm rot="4849455" flipH="1">
                    <a:off x="5241602" y="1794311"/>
                    <a:ext cx="2001596" cy="974173"/>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Cloud 532"/>
                  <p:cNvSpPr/>
                  <p:nvPr/>
                </p:nvSpPr>
                <p:spPr>
                  <a:xfrm rot="16750545">
                    <a:off x="4354315" y="1794311"/>
                    <a:ext cx="2001596" cy="974173"/>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Isosceles Triangle 533"/>
                  <p:cNvSpPr/>
                  <p:nvPr/>
                </p:nvSpPr>
                <p:spPr>
                  <a:xfrm rot="10800000">
                    <a:off x="5420885" y="2652909"/>
                    <a:ext cx="669797" cy="495348"/>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Oval 534"/>
                  <p:cNvSpPr/>
                  <p:nvPr/>
                </p:nvSpPr>
                <p:spPr>
                  <a:xfrm>
                    <a:off x="5197619" y="981111"/>
                    <a:ext cx="1116328" cy="185755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Cloud 535"/>
                  <p:cNvSpPr/>
                  <p:nvPr/>
                </p:nvSpPr>
                <p:spPr>
                  <a:xfrm>
                    <a:off x="5197619" y="1166866"/>
                    <a:ext cx="1041907" cy="433429"/>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Flowchart: Delay 536"/>
                  <p:cNvSpPr/>
                  <p:nvPr/>
                </p:nvSpPr>
                <p:spPr>
                  <a:xfrm rot="5400000">
                    <a:off x="5538539" y="431387"/>
                    <a:ext cx="433429" cy="1562860"/>
                  </a:xfrm>
                  <a:prstGeom prst="flowChartDelay">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3" name="Group 154"/>
                  <p:cNvGrpSpPr/>
                  <p:nvPr/>
                </p:nvGrpSpPr>
                <p:grpSpPr>
                  <a:xfrm>
                    <a:off x="4953000" y="914399"/>
                    <a:ext cx="1524000" cy="228601"/>
                    <a:chOff x="7162800" y="1981200"/>
                    <a:chExt cx="4847444" cy="1060563"/>
                  </a:xfrm>
                </p:grpSpPr>
                <p:grpSp>
                  <p:nvGrpSpPr>
                    <p:cNvPr id="474" name="Group 130"/>
                    <p:cNvGrpSpPr/>
                    <p:nvPr/>
                  </p:nvGrpSpPr>
                  <p:grpSpPr>
                    <a:xfrm rot="5400000">
                      <a:off x="7321133" y="1822867"/>
                      <a:ext cx="1038069" cy="1354736"/>
                      <a:chOff x="7162800" y="381000"/>
                      <a:chExt cx="1371600" cy="1295400"/>
                    </a:xfrm>
                  </p:grpSpPr>
                  <p:sp>
                    <p:nvSpPr>
                      <p:cNvPr id="595" name="Diamond 594"/>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Diamond 595"/>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Isosceles Triangle 596"/>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Isosceles Triangle 597"/>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Hexagon 598"/>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5" name="Group 136"/>
                    <p:cNvGrpSpPr/>
                    <p:nvPr/>
                  </p:nvGrpSpPr>
                  <p:grpSpPr>
                    <a:xfrm rot="5400000">
                      <a:off x="8485369" y="1830365"/>
                      <a:ext cx="1038069" cy="1354736"/>
                      <a:chOff x="7162800" y="381000"/>
                      <a:chExt cx="1371600" cy="1295400"/>
                    </a:xfrm>
                  </p:grpSpPr>
                  <p:sp>
                    <p:nvSpPr>
                      <p:cNvPr id="590" name="Diamond 589"/>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Diamond 590"/>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Isosceles Triangle 591"/>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Isosceles Triangle 592"/>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Hexagon 593"/>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6" name="Group 142"/>
                    <p:cNvGrpSpPr/>
                    <p:nvPr/>
                  </p:nvGrpSpPr>
                  <p:grpSpPr>
                    <a:xfrm rot="5400000">
                      <a:off x="9649605" y="1837863"/>
                      <a:ext cx="1038069" cy="1354736"/>
                      <a:chOff x="7162800" y="381000"/>
                      <a:chExt cx="1371600" cy="1295400"/>
                    </a:xfrm>
                  </p:grpSpPr>
                  <p:sp>
                    <p:nvSpPr>
                      <p:cNvPr id="585" name="Diamond 584"/>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Diamond 585"/>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Isosceles Triangle 586"/>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Isosceles Triangle 587"/>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Hexagon 588"/>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7" name="Group 148"/>
                    <p:cNvGrpSpPr/>
                    <p:nvPr/>
                  </p:nvGrpSpPr>
                  <p:grpSpPr>
                    <a:xfrm rot="5400000">
                      <a:off x="10813841" y="1845361"/>
                      <a:ext cx="1038069" cy="1354736"/>
                      <a:chOff x="7162800" y="381000"/>
                      <a:chExt cx="1371600" cy="1295400"/>
                    </a:xfrm>
                  </p:grpSpPr>
                  <p:sp>
                    <p:nvSpPr>
                      <p:cNvPr id="580" name="Diamond 579"/>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Diamond 580"/>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Isosceles Triangle 581"/>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Isosceles Triangle 582"/>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Hexagon 583"/>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39" name="Rectangle 538"/>
                  <p:cNvSpPr/>
                  <p:nvPr/>
                </p:nvSpPr>
                <p:spPr>
                  <a:xfrm>
                    <a:off x="5029200" y="3962400"/>
                    <a:ext cx="1371600" cy="457200"/>
                  </a:xfrm>
                  <a:prstGeom prst="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2" name="Group 155"/>
                  <p:cNvGrpSpPr/>
                  <p:nvPr/>
                </p:nvGrpSpPr>
                <p:grpSpPr>
                  <a:xfrm>
                    <a:off x="5029200" y="3962400"/>
                    <a:ext cx="1447800" cy="381000"/>
                    <a:chOff x="7162800" y="1981200"/>
                    <a:chExt cx="4847444" cy="1060563"/>
                  </a:xfrm>
                </p:grpSpPr>
                <p:grpSp>
                  <p:nvGrpSpPr>
                    <p:cNvPr id="507" name="Group 130"/>
                    <p:cNvGrpSpPr/>
                    <p:nvPr/>
                  </p:nvGrpSpPr>
                  <p:grpSpPr>
                    <a:xfrm rot="5400000">
                      <a:off x="7321133" y="1822867"/>
                      <a:ext cx="1038069" cy="1354736"/>
                      <a:chOff x="7162800" y="381000"/>
                      <a:chExt cx="1371600" cy="1295400"/>
                    </a:xfrm>
                  </p:grpSpPr>
                  <p:sp>
                    <p:nvSpPr>
                      <p:cNvPr id="571" name="Diamond 570"/>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Diamond 571"/>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Isosceles Triangle 572"/>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Isosceles Triangle 573"/>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Hexagon 574"/>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2" name="Group 136"/>
                    <p:cNvGrpSpPr/>
                    <p:nvPr/>
                  </p:nvGrpSpPr>
                  <p:grpSpPr>
                    <a:xfrm rot="5400000">
                      <a:off x="8485369" y="1830365"/>
                      <a:ext cx="1038069" cy="1354736"/>
                      <a:chOff x="7162800" y="381000"/>
                      <a:chExt cx="1371600" cy="1295400"/>
                    </a:xfrm>
                  </p:grpSpPr>
                  <p:sp>
                    <p:nvSpPr>
                      <p:cNvPr id="566" name="Diamond 565"/>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Diamond 566"/>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Isosceles Triangle 567"/>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Isosceles Triangle 568"/>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Hexagon 569"/>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3" name="Group 142"/>
                    <p:cNvGrpSpPr/>
                    <p:nvPr/>
                  </p:nvGrpSpPr>
                  <p:grpSpPr>
                    <a:xfrm rot="5400000">
                      <a:off x="9649605" y="1837863"/>
                      <a:ext cx="1038069" cy="1354736"/>
                      <a:chOff x="7162800" y="381000"/>
                      <a:chExt cx="1371600" cy="1295400"/>
                    </a:xfrm>
                  </p:grpSpPr>
                  <p:sp>
                    <p:nvSpPr>
                      <p:cNvPr id="561" name="Diamond 560"/>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Diamond 561"/>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Isosceles Triangle 562"/>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Isosceles Triangle 563"/>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Hexagon 564"/>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4" name="Group 148"/>
                    <p:cNvGrpSpPr/>
                    <p:nvPr/>
                  </p:nvGrpSpPr>
                  <p:grpSpPr>
                    <a:xfrm rot="5400000">
                      <a:off x="10813841" y="1845361"/>
                      <a:ext cx="1038069" cy="1354736"/>
                      <a:chOff x="7162800" y="381000"/>
                      <a:chExt cx="1371600" cy="1295400"/>
                    </a:xfrm>
                  </p:grpSpPr>
                  <p:sp>
                    <p:nvSpPr>
                      <p:cNvPr id="556" name="Diamond 555"/>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Diamond 556"/>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Isosceles Triangle 557"/>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Isosceles Triangle 558"/>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Hexagon 559"/>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3" name="Group 185"/>
                  <p:cNvGrpSpPr/>
                  <p:nvPr/>
                </p:nvGrpSpPr>
                <p:grpSpPr>
                  <a:xfrm>
                    <a:off x="5410200" y="2819400"/>
                    <a:ext cx="685800" cy="914400"/>
                    <a:chOff x="7641583" y="1524000"/>
                    <a:chExt cx="1091090" cy="1752600"/>
                  </a:xfrm>
                </p:grpSpPr>
                <p:grpSp>
                  <p:nvGrpSpPr>
                    <p:cNvPr id="524" name="Group 129"/>
                    <p:cNvGrpSpPr/>
                    <p:nvPr/>
                  </p:nvGrpSpPr>
                  <p:grpSpPr>
                    <a:xfrm>
                      <a:off x="7696200" y="2057400"/>
                      <a:ext cx="990600" cy="1219200"/>
                      <a:chOff x="7162800" y="381000"/>
                      <a:chExt cx="1371600" cy="1295400"/>
                    </a:xfrm>
                  </p:grpSpPr>
                  <p:sp>
                    <p:nvSpPr>
                      <p:cNvPr id="547" name="Diamond 546"/>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Diamond 547"/>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Isosceles Triangle 548"/>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Isosceles Triangle 549"/>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Hexagon 550"/>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3" name="Diamond 542"/>
                    <p:cNvSpPr/>
                    <p:nvPr/>
                  </p:nvSpPr>
                  <p:spPr>
                    <a:xfrm>
                      <a:off x="7641583" y="1735111"/>
                      <a:ext cx="440267" cy="645459"/>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Diamond 543"/>
                    <p:cNvSpPr/>
                    <p:nvPr/>
                  </p:nvSpPr>
                  <p:spPr>
                    <a:xfrm>
                      <a:off x="8292406" y="1761344"/>
                      <a:ext cx="440267" cy="645459"/>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Hexagon 544"/>
                    <p:cNvSpPr/>
                    <p:nvPr/>
                  </p:nvSpPr>
                  <p:spPr>
                    <a:xfrm>
                      <a:off x="7696200" y="1524000"/>
                      <a:ext cx="290504" cy="356237"/>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Hexagon 545"/>
                    <p:cNvSpPr/>
                    <p:nvPr/>
                  </p:nvSpPr>
                  <p:spPr>
                    <a:xfrm>
                      <a:off x="8382000" y="1524000"/>
                      <a:ext cx="290504" cy="356237"/>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25" name="Group 200"/>
              <p:cNvGrpSpPr/>
              <p:nvPr/>
            </p:nvGrpSpPr>
            <p:grpSpPr>
              <a:xfrm flipH="1">
                <a:off x="6629400" y="3733800"/>
                <a:ext cx="838200" cy="892657"/>
                <a:chOff x="228600" y="1752600"/>
                <a:chExt cx="838200" cy="892657"/>
              </a:xfrm>
            </p:grpSpPr>
            <p:grpSp>
              <p:nvGrpSpPr>
                <p:cNvPr id="538" name="Group 36"/>
                <p:cNvGrpSpPr/>
                <p:nvPr/>
              </p:nvGrpSpPr>
              <p:grpSpPr>
                <a:xfrm>
                  <a:off x="228600" y="1752600"/>
                  <a:ext cx="838200" cy="892657"/>
                  <a:chOff x="3874062" y="784598"/>
                  <a:chExt cx="2983938" cy="3177802"/>
                </a:xfrm>
              </p:grpSpPr>
              <p:sp>
                <p:nvSpPr>
                  <p:cNvPr id="516" name="Round Same Side Corner Rectangle 515"/>
                  <p:cNvSpPr/>
                  <p:nvPr/>
                </p:nvSpPr>
                <p:spPr>
                  <a:xfrm rot="17626500">
                    <a:off x="3934271" y="2736376"/>
                    <a:ext cx="738807" cy="859226"/>
                  </a:xfrm>
                  <a:prstGeom prst="round2SameRect">
                    <a:avLst>
                      <a:gd name="adj1" fmla="val 50000"/>
                      <a:gd name="adj2" fmla="val 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Block Arc 516"/>
                  <p:cNvSpPr/>
                  <p:nvPr/>
                </p:nvSpPr>
                <p:spPr>
                  <a:xfrm rot="2771005">
                    <a:off x="5588602" y="2343252"/>
                    <a:ext cx="1219200" cy="990600"/>
                  </a:xfrm>
                  <a:prstGeom prst="blockArc">
                    <a:avLst>
                      <a:gd name="adj1" fmla="val 9300456"/>
                      <a:gd name="adj2" fmla="val 0"/>
                      <a:gd name="adj3" fmla="val 2500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8" name="Oval 517"/>
                  <p:cNvSpPr/>
                  <p:nvPr/>
                </p:nvSpPr>
                <p:spPr>
                  <a:xfrm>
                    <a:off x="4267200" y="2590800"/>
                    <a:ext cx="2590800" cy="1371600"/>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Oval 518"/>
                  <p:cNvSpPr/>
                  <p:nvPr/>
                </p:nvSpPr>
                <p:spPr>
                  <a:xfrm>
                    <a:off x="4648200" y="2819400"/>
                    <a:ext cx="1151467" cy="6096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Oval 519"/>
                  <p:cNvSpPr/>
                  <p:nvPr/>
                </p:nvSpPr>
                <p:spPr>
                  <a:xfrm rot="18906581">
                    <a:off x="4080013" y="2867266"/>
                    <a:ext cx="222009" cy="209068"/>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Oval 520"/>
                  <p:cNvSpPr/>
                  <p:nvPr/>
                </p:nvSpPr>
                <p:spPr>
                  <a:xfrm rot="17362413">
                    <a:off x="4078001" y="2966237"/>
                    <a:ext cx="756587" cy="400546"/>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Double Wave 521"/>
                  <p:cNvSpPr/>
                  <p:nvPr/>
                </p:nvSpPr>
                <p:spPr>
                  <a:xfrm rot="16665967">
                    <a:off x="3064889" y="1681769"/>
                    <a:ext cx="2283810" cy="489467"/>
                  </a:xfrm>
                  <a:prstGeom prst="doubleWave">
                    <a:avLst>
                      <a:gd name="adj1" fmla="val 12500"/>
                      <a:gd name="adj2" fmla="val -10000"/>
                    </a:avLst>
                  </a:prstGeom>
                  <a:solidFill>
                    <a:srgbClr val="FFFF8F"/>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5" name="Oval 514"/>
                <p:cNvSpPr/>
                <p:nvPr/>
              </p:nvSpPr>
              <p:spPr>
                <a:xfrm rot="19057353" flipH="1">
                  <a:off x="776914" y="2312335"/>
                  <a:ext cx="205419" cy="3283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40" name="Group 499"/>
            <p:cNvGrpSpPr/>
            <p:nvPr/>
          </p:nvGrpSpPr>
          <p:grpSpPr>
            <a:xfrm>
              <a:off x="4953000" y="914400"/>
              <a:ext cx="1963650" cy="3446155"/>
              <a:chOff x="4952882" y="762000"/>
              <a:chExt cx="3124318" cy="5483097"/>
            </a:xfrm>
          </p:grpSpPr>
          <p:grpSp>
            <p:nvGrpSpPr>
              <p:cNvPr id="541" name="Group 174"/>
              <p:cNvGrpSpPr/>
              <p:nvPr/>
            </p:nvGrpSpPr>
            <p:grpSpPr>
              <a:xfrm>
                <a:off x="4952882" y="762000"/>
                <a:ext cx="2727408" cy="5483097"/>
                <a:chOff x="4952882" y="762000"/>
                <a:chExt cx="2727408" cy="5483097"/>
              </a:xfrm>
            </p:grpSpPr>
            <p:grpSp>
              <p:nvGrpSpPr>
                <p:cNvPr id="542" name="Group 167"/>
                <p:cNvGrpSpPr/>
                <p:nvPr/>
              </p:nvGrpSpPr>
              <p:grpSpPr>
                <a:xfrm>
                  <a:off x="5486400" y="5334000"/>
                  <a:ext cx="698294" cy="911097"/>
                  <a:chOff x="7531306" y="801594"/>
                  <a:chExt cx="2573630" cy="2895600"/>
                </a:xfrm>
              </p:grpSpPr>
              <p:grpSp>
                <p:nvGrpSpPr>
                  <p:cNvPr id="552" name="Group 162"/>
                  <p:cNvGrpSpPr/>
                  <p:nvPr/>
                </p:nvGrpSpPr>
                <p:grpSpPr>
                  <a:xfrm>
                    <a:off x="7531306" y="801594"/>
                    <a:ext cx="2573630" cy="2895600"/>
                    <a:chOff x="3859245" y="5528567"/>
                    <a:chExt cx="1088566" cy="874149"/>
                  </a:xfrm>
                </p:grpSpPr>
                <p:sp>
                  <p:nvSpPr>
                    <p:cNvPr id="509" name="Oval 508"/>
                    <p:cNvSpPr/>
                    <p:nvPr/>
                  </p:nvSpPr>
                  <p:spPr>
                    <a:xfrm rot="2101605">
                      <a:off x="3859245" y="5528567"/>
                      <a:ext cx="1088566" cy="874149"/>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Oval 509"/>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Moon 510"/>
                    <p:cNvSpPr/>
                    <p:nvPr/>
                  </p:nvSpPr>
                  <p:spPr>
                    <a:xfrm rot="5234995">
                      <a:off x="4290166" y="5630289"/>
                      <a:ext cx="252233" cy="760909"/>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8" name="Regular Pentagon 507"/>
                  <p:cNvSpPr/>
                  <p:nvPr/>
                </p:nvSpPr>
                <p:spPr>
                  <a:xfrm>
                    <a:off x="7696200" y="2362200"/>
                    <a:ext cx="533400" cy="457200"/>
                  </a:xfrm>
                  <a:prstGeom prst="pentagon">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3" name="Group 168"/>
                <p:cNvGrpSpPr/>
                <p:nvPr/>
              </p:nvGrpSpPr>
              <p:grpSpPr>
                <a:xfrm rot="21154056" flipH="1">
                  <a:off x="6324600" y="5334000"/>
                  <a:ext cx="698294" cy="911097"/>
                  <a:chOff x="7531306" y="801594"/>
                  <a:chExt cx="2573630" cy="2895600"/>
                </a:xfrm>
              </p:grpSpPr>
              <p:grpSp>
                <p:nvGrpSpPr>
                  <p:cNvPr id="554" name="Group 162"/>
                  <p:cNvGrpSpPr/>
                  <p:nvPr/>
                </p:nvGrpSpPr>
                <p:grpSpPr>
                  <a:xfrm>
                    <a:off x="7531306" y="801594"/>
                    <a:ext cx="2573630" cy="2895600"/>
                    <a:chOff x="3859245" y="5528567"/>
                    <a:chExt cx="1088566" cy="874149"/>
                  </a:xfrm>
                </p:grpSpPr>
                <p:sp>
                  <p:nvSpPr>
                    <p:cNvPr id="504" name="Oval 503"/>
                    <p:cNvSpPr/>
                    <p:nvPr/>
                  </p:nvSpPr>
                  <p:spPr>
                    <a:xfrm rot="2101605">
                      <a:off x="3859245" y="5528567"/>
                      <a:ext cx="1088566" cy="874149"/>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Oval 504"/>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Moon 505"/>
                    <p:cNvSpPr/>
                    <p:nvPr/>
                  </p:nvSpPr>
                  <p:spPr>
                    <a:xfrm rot="5234995">
                      <a:off x="4290166" y="5630289"/>
                      <a:ext cx="252233" cy="760909"/>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3" name="Regular Pentagon 502"/>
                  <p:cNvSpPr/>
                  <p:nvPr/>
                </p:nvSpPr>
                <p:spPr>
                  <a:xfrm>
                    <a:off x="7696200" y="2362200"/>
                    <a:ext cx="533400" cy="457200"/>
                  </a:xfrm>
                  <a:prstGeom prst="pentagon">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5" name="Group 161"/>
                <p:cNvGrpSpPr/>
                <p:nvPr/>
              </p:nvGrpSpPr>
              <p:grpSpPr>
                <a:xfrm>
                  <a:off x="4952882" y="762000"/>
                  <a:ext cx="2727408" cy="4959188"/>
                  <a:chOff x="4952882" y="762000"/>
                  <a:chExt cx="2727408" cy="4959188"/>
                </a:xfrm>
              </p:grpSpPr>
              <p:sp>
                <p:nvSpPr>
                  <p:cNvPr id="424" name="Isosceles Triangle 423"/>
                  <p:cNvSpPr/>
                  <p:nvPr/>
                </p:nvSpPr>
                <p:spPr>
                  <a:xfrm>
                    <a:off x="5181600" y="2438400"/>
                    <a:ext cx="2389395" cy="3282788"/>
                  </a:xfrm>
                  <a:prstGeom prst="triangle">
                    <a:avLst/>
                  </a:prstGeom>
                  <a:solidFill>
                    <a:srgbClr val="DFFAA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Isosceles Triangle 424"/>
                  <p:cNvSpPr/>
                  <p:nvPr/>
                </p:nvSpPr>
                <p:spPr>
                  <a:xfrm rot="10800000">
                    <a:off x="6076582" y="2755122"/>
                    <a:ext cx="543044" cy="703455"/>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p:nvPr/>
                </p:nvSpPr>
                <p:spPr>
                  <a:xfrm rot="19411276">
                    <a:off x="7066607" y="3336494"/>
                    <a:ext cx="613683" cy="115992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426"/>
                  <p:cNvSpPr/>
                  <p:nvPr/>
                </p:nvSpPr>
                <p:spPr>
                  <a:xfrm rot="2820608">
                    <a:off x="5166984" y="3418260"/>
                    <a:ext cx="646307" cy="107451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Isosceles Triangle 427"/>
                  <p:cNvSpPr/>
                  <p:nvPr/>
                </p:nvSpPr>
                <p:spPr>
                  <a:xfrm rot="2242960">
                    <a:off x="5170561" y="2163098"/>
                    <a:ext cx="1303307" cy="1932008"/>
                  </a:xfrm>
                  <a:prstGeom prst="triangle">
                    <a:avLst/>
                  </a:prstGeom>
                  <a:solidFill>
                    <a:srgbClr val="DFFAA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Isosceles Triangle 428"/>
                  <p:cNvSpPr/>
                  <p:nvPr/>
                </p:nvSpPr>
                <p:spPr>
                  <a:xfrm rot="19284057">
                    <a:off x="6275276" y="2162247"/>
                    <a:ext cx="1303307" cy="1932008"/>
                  </a:xfrm>
                  <a:prstGeom prst="triangle">
                    <a:avLst/>
                  </a:prstGeom>
                  <a:solidFill>
                    <a:srgbClr val="DFFAA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429"/>
                  <p:cNvSpPr/>
                  <p:nvPr/>
                </p:nvSpPr>
                <p:spPr>
                  <a:xfrm>
                    <a:off x="5642146" y="762000"/>
                    <a:ext cx="1411915" cy="222760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Cloud 430"/>
                  <p:cNvSpPr/>
                  <p:nvPr/>
                </p:nvSpPr>
                <p:spPr>
                  <a:xfrm>
                    <a:off x="5642146" y="762000"/>
                    <a:ext cx="1411915" cy="586212"/>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Cloud 431"/>
                  <p:cNvSpPr/>
                  <p:nvPr/>
                </p:nvSpPr>
                <p:spPr>
                  <a:xfrm rot="5107997">
                    <a:off x="5589622" y="2153998"/>
                    <a:ext cx="2827203" cy="550915"/>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Cloud 432"/>
                  <p:cNvSpPr/>
                  <p:nvPr/>
                </p:nvSpPr>
                <p:spPr>
                  <a:xfrm rot="6038579">
                    <a:off x="4359736" y="2131957"/>
                    <a:ext cx="2764845" cy="523182"/>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Trapezoid 433"/>
                  <p:cNvSpPr/>
                  <p:nvPr/>
                </p:nvSpPr>
                <p:spPr>
                  <a:xfrm rot="283094">
                    <a:off x="5323791" y="935993"/>
                    <a:ext cx="651653" cy="1993122"/>
                  </a:xfrm>
                  <a:prstGeom prst="trapezoid">
                    <a:avLst>
                      <a:gd name="adj" fmla="val 4365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Trapezoid 434"/>
                  <p:cNvSpPr/>
                  <p:nvPr/>
                </p:nvSpPr>
                <p:spPr>
                  <a:xfrm rot="21363997">
                    <a:off x="6790794" y="901023"/>
                    <a:ext cx="651653" cy="1993122"/>
                  </a:xfrm>
                  <a:prstGeom prst="trapezoid">
                    <a:avLst>
                      <a:gd name="adj" fmla="val 43418"/>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Flowchart: Stored Data 435"/>
                  <p:cNvSpPr/>
                  <p:nvPr/>
                </p:nvSpPr>
                <p:spPr>
                  <a:xfrm rot="5400000">
                    <a:off x="5933439" y="362099"/>
                    <a:ext cx="937940" cy="1737742"/>
                  </a:xfrm>
                  <a:prstGeom prst="flowChartOnlineStorag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6" name="Group 71"/>
                  <p:cNvGrpSpPr/>
                  <p:nvPr/>
                </p:nvGrpSpPr>
                <p:grpSpPr>
                  <a:xfrm>
                    <a:off x="5486399" y="824459"/>
                    <a:ext cx="1858781" cy="760751"/>
                    <a:chOff x="7620000" y="358515"/>
                    <a:chExt cx="2725710" cy="713282"/>
                  </a:xfrm>
                </p:grpSpPr>
                <p:grpSp>
                  <p:nvGrpSpPr>
                    <p:cNvPr id="577" name="Group 42"/>
                    <p:cNvGrpSpPr/>
                    <p:nvPr/>
                  </p:nvGrpSpPr>
                  <p:grpSpPr>
                    <a:xfrm>
                      <a:off x="7620000" y="381000"/>
                      <a:ext cx="838200" cy="685800"/>
                      <a:chOff x="7620000" y="381000"/>
                      <a:chExt cx="1752600" cy="1672652"/>
                    </a:xfrm>
                  </p:grpSpPr>
                  <p:sp>
                    <p:nvSpPr>
                      <p:cNvPr id="496" name="Flowchart: Collate 36"/>
                      <p:cNvSpPr/>
                      <p:nvPr/>
                    </p:nvSpPr>
                    <p:spPr>
                      <a:xfrm rot="5400000">
                        <a:off x="8077199" y="533400"/>
                        <a:ext cx="838200" cy="1295400"/>
                      </a:xfrm>
                      <a:prstGeom prst="flowChartCol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7" name="Rectangle 37"/>
                      <p:cNvSpPr/>
                      <p:nvPr/>
                    </p:nvSpPr>
                    <p:spPr>
                      <a:xfrm>
                        <a:off x="8382000" y="762000"/>
                        <a:ext cx="228600" cy="762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Diamond 38"/>
                      <p:cNvSpPr/>
                      <p:nvPr/>
                    </p:nvSpPr>
                    <p:spPr>
                      <a:xfrm>
                        <a:off x="7620000" y="762000"/>
                        <a:ext cx="457200" cy="838200"/>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Diamond 39"/>
                      <p:cNvSpPr/>
                      <p:nvPr/>
                    </p:nvSpPr>
                    <p:spPr>
                      <a:xfrm>
                        <a:off x="8915400" y="762000"/>
                        <a:ext cx="457200" cy="838200"/>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Diamond 40"/>
                      <p:cNvSpPr/>
                      <p:nvPr/>
                    </p:nvSpPr>
                    <p:spPr>
                      <a:xfrm>
                        <a:off x="8300803" y="1357859"/>
                        <a:ext cx="378502" cy="695793"/>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Diamond 41"/>
                      <p:cNvSpPr/>
                      <p:nvPr/>
                    </p:nvSpPr>
                    <p:spPr>
                      <a:xfrm>
                        <a:off x="8305800" y="381000"/>
                        <a:ext cx="378502" cy="695793"/>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8" name="Group 43"/>
                    <p:cNvGrpSpPr/>
                    <p:nvPr/>
                  </p:nvGrpSpPr>
                  <p:grpSpPr>
                    <a:xfrm>
                      <a:off x="8260830" y="385997"/>
                      <a:ext cx="838200" cy="685800"/>
                      <a:chOff x="7620000" y="381000"/>
                      <a:chExt cx="1752600" cy="1672652"/>
                    </a:xfrm>
                  </p:grpSpPr>
                  <p:sp>
                    <p:nvSpPr>
                      <p:cNvPr id="490" name="Flowchart: Collate 489"/>
                      <p:cNvSpPr/>
                      <p:nvPr/>
                    </p:nvSpPr>
                    <p:spPr>
                      <a:xfrm rot="5400000">
                        <a:off x="8077199" y="533400"/>
                        <a:ext cx="838200" cy="1295400"/>
                      </a:xfrm>
                      <a:prstGeom prst="flowChartCol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1" name="Rectangle 490"/>
                      <p:cNvSpPr/>
                      <p:nvPr/>
                    </p:nvSpPr>
                    <p:spPr>
                      <a:xfrm>
                        <a:off x="8382000" y="762000"/>
                        <a:ext cx="228600" cy="762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Diamond 491"/>
                      <p:cNvSpPr/>
                      <p:nvPr/>
                    </p:nvSpPr>
                    <p:spPr>
                      <a:xfrm>
                        <a:off x="7620000" y="762000"/>
                        <a:ext cx="457200" cy="838200"/>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Diamond 492"/>
                      <p:cNvSpPr/>
                      <p:nvPr/>
                    </p:nvSpPr>
                    <p:spPr>
                      <a:xfrm>
                        <a:off x="8915400" y="762000"/>
                        <a:ext cx="457200" cy="838200"/>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Diamond 493"/>
                      <p:cNvSpPr/>
                      <p:nvPr/>
                    </p:nvSpPr>
                    <p:spPr>
                      <a:xfrm>
                        <a:off x="8300803" y="1357859"/>
                        <a:ext cx="378502" cy="695793"/>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Diamond 494"/>
                      <p:cNvSpPr/>
                      <p:nvPr/>
                    </p:nvSpPr>
                    <p:spPr>
                      <a:xfrm>
                        <a:off x="8305800" y="381000"/>
                        <a:ext cx="378502" cy="695793"/>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9" name="Group 50"/>
                    <p:cNvGrpSpPr/>
                    <p:nvPr/>
                  </p:nvGrpSpPr>
                  <p:grpSpPr>
                    <a:xfrm>
                      <a:off x="8884170" y="372256"/>
                      <a:ext cx="838200" cy="685800"/>
                      <a:chOff x="7620000" y="381000"/>
                      <a:chExt cx="1752600" cy="1672652"/>
                    </a:xfrm>
                  </p:grpSpPr>
                  <p:sp>
                    <p:nvSpPr>
                      <p:cNvPr id="484" name="Flowchart: Collate 483"/>
                      <p:cNvSpPr/>
                      <p:nvPr/>
                    </p:nvSpPr>
                    <p:spPr>
                      <a:xfrm rot="5400000">
                        <a:off x="8077199" y="533400"/>
                        <a:ext cx="838200" cy="1295400"/>
                      </a:xfrm>
                      <a:prstGeom prst="flowChartCol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5" name="Rectangle 484"/>
                      <p:cNvSpPr/>
                      <p:nvPr/>
                    </p:nvSpPr>
                    <p:spPr>
                      <a:xfrm>
                        <a:off x="8382000" y="762000"/>
                        <a:ext cx="228600" cy="762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Diamond 485"/>
                      <p:cNvSpPr/>
                      <p:nvPr/>
                    </p:nvSpPr>
                    <p:spPr>
                      <a:xfrm>
                        <a:off x="7620000" y="762000"/>
                        <a:ext cx="457200" cy="838200"/>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Diamond 486"/>
                      <p:cNvSpPr/>
                      <p:nvPr/>
                    </p:nvSpPr>
                    <p:spPr>
                      <a:xfrm>
                        <a:off x="8915400" y="762000"/>
                        <a:ext cx="457200" cy="838200"/>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Diamond 487"/>
                      <p:cNvSpPr/>
                      <p:nvPr/>
                    </p:nvSpPr>
                    <p:spPr>
                      <a:xfrm>
                        <a:off x="8300803" y="1357859"/>
                        <a:ext cx="378502" cy="695793"/>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Diamond 488"/>
                      <p:cNvSpPr/>
                      <p:nvPr/>
                    </p:nvSpPr>
                    <p:spPr>
                      <a:xfrm>
                        <a:off x="8305800" y="381000"/>
                        <a:ext cx="378502" cy="695793"/>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0" name="Group 57"/>
                    <p:cNvGrpSpPr/>
                    <p:nvPr/>
                  </p:nvGrpSpPr>
                  <p:grpSpPr>
                    <a:xfrm>
                      <a:off x="9507510" y="358515"/>
                      <a:ext cx="838200" cy="685800"/>
                      <a:chOff x="7620000" y="381000"/>
                      <a:chExt cx="1752600" cy="1672652"/>
                    </a:xfrm>
                  </p:grpSpPr>
                  <p:sp>
                    <p:nvSpPr>
                      <p:cNvPr id="478" name="Flowchart: Collate 477"/>
                      <p:cNvSpPr/>
                      <p:nvPr/>
                    </p:nvSpPr>
                    <p:spPr>
                      <a:xfrm rot="5400000">
                        <a:off x="8077199" y="533400"/>
                        <a:ext cx="838200" cy="1295400"/>
                      </a:xfrm>
                      <a:prstGeom prst="flowChartCol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9" name="Rectangle 478"/>
                      <p:cNvSpPr/>
                      <p:nvPr/>
                    </p:nvSpPr>
                    <p:spPr>
                      <a:xfrm>
                        <a:off x="8382000" y="762000"/>
                        <a:ext cx="228600" cy="762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Diamond 479"/>
                      <p:cNvSpPr/>
                      <p:nvPr/>
                    </p:nvSpPr>
                    <p:spPr>
                      <a:xfrm>
                        <a:off x="7620000" y="762000"/>
                        <a:ext cx="457200" cy="838200"/>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Diamond 480"/>
                      <p:cNvSpPr/>
                      <p:nvPr/>
                    </p:nvSpPr>
                    <p:spPr>
                      <a:xfrm>
                        <a:off x="8915400" y="762000"/>
                        <a:ext cx="457200" cy="838200"/>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Diamond 481"/>
                      <p:cNvSpPr/>
                      <p:nvPr/>
                    </p:nvSpPr>
                    <p:spPr>
                      <a:xfrm>
                        <a:off x="8300803" y="1357859"/>
                        <a:ext cx="378502" cy="695793"/>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Diamond 482"/>
                      <p:cNvSpPr/>
                      <p:nvPr/>
                    </p:nvSpPr>
                    <p:spPr>
                      <a:xfrm>
                        <a:off x="8305800" y="381000"/>
                        <a:ext cx="378502" cy="695793"/>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05" name="Group 72"/>
                  <p:cNvGrpSpPr/>
                  <p:nvPr/>
                </p:nvGrpSpPr>
                <p:grpSpPr>
                  <a:xfrm>
                    <a:off x="5334000" y="4876800"/>
                    <a:ext cx="2086131" cy="594610"/>
                    <a:chOff x="7620000" y="344774"/>
                    <a:chExt cx="3349050" cy="727023"/>
                  </a:xfrm>
                </p:grpSpPr>
                <p:grpSp>
                  <p:nvGrpSpPr>
                    <p:cNvPr id="610" name="Group 42"/>
                    <p:cNvGrpSpPr/>
                    <p:nvPr/>
                  </p:nvGrpSpPr>
                  <p:grpSpPr>
                    <a:xfrm>
                      <a:off x="7620000" y="381000"/>
                      <a:ext cx="838200" cy="685800"/>
                      <a:chOff x="7620000" y="381000"/>
                      <a:chExt cx="1752600" cy="1672652"/>
                    </a:xfrm>
                  </p:grpSpPr>
                  <p:sp>
                    <p:nvSpPr>
                      <p:cNvPr id="468" name="Flowchart: Collate 467"/>
                      <p:cNvSpPr/>
                      <p:nvPr/>
                    </p:nvSpPr>
                    <p:spPr>
                      <a:xfrm rot="5400000">
                        <a:off x="8077199" y="533400"/>
                        <a:ext cx="838200" cy="1295400"/>
                      </a:xfrm>
                      <a:prstGeom prst="flowChartCol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9" name="Rectangle 468"/>
                      <p:cNvSpPr/>
                      <p:nvPr/>
                    </p:nvSpPr>
                    <p:spPr>
                      <a:xfrm>
                        <a:off x="8382000" y="762000"/>
                        <a:ext cx="228600" cy="762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Diamond 469"/>
                      <p:cNvSpPr/>
                      <p:nvPr/>
                    </p:nvSpPr>
                    <p:spPr>
                      <a:xfrm>
                        <a:off x="7620000" y="762000"/>
                        <a:ext cx="457200" cy="838200"/>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Diamond 470"/>
                      <p:cNvSpPr/>
                      <p:nvPr/>
                    </p:nvSpPr>
                    <p:spPr>
                      <a:xfrm>
                        <a:off x="8915400" y="762000"/>
                        <a:ext cx="457200" cy="838200"/>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Diamond 471"/>
                      <p:cNvSpPr/>
                      <p:nvPr/>
                    </p:nvSpPr>
                    <p:spPr>
                      <a:xfrm>
                        <a:off x="8300803" y="1357859"/>
                        <a:ext cx="378502" cy="695793"/>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Diamond 472"/>
                      <p:cNvSpPr/>
                      <p:nvPr/>
                    </p:nvSpPr>
                    <p:spPr>
                      <a:xfrm>
                        <a:off x="8305800" y="381000"/>
                        <a:ext cx="378502" cy="695793"/>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1" name="Group 43"/>
                    <p:cNvGrpSpPr/>
                    <p:nvPr/>
                  </p:nvGrpSpPr>
                  <p:grpSpPr>
                    <a:xfrm>
                      <a:off x="8260830" y="385997"/>
                      <a:ext cx="838200" cy="685800"/>
                      <a:chOff x="7620000" y="381000"/>
                      <a:chExt cx="1752600" cy="1672652"/>
                    </a:xfrm>
                  </p:grpSpPr>
                  <p:sp>
                    <p:nvSpPr>
                      <p:cNvPr id="462" name="Flowchart: Collate 461"/>
                      <p:cNvSpPr/>
                      <p:nvPr/>
                    </p:nvSpPr>
                    <p:spPr>
                      <a:xfrm rot="5400000">
                        <a:off x="8077199" y="533400"/>
                        <a:ext cx="838200" cy="1295400"/>
                      </a:xfrm>
                      <a:prstGeom prst="flowChartCol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3" name="Rectangle 462"/>
                      <p:cNvSpPr/>
                      <p:nvPr/>
                    </p:nvSpPr>
                    <p:spPr>
                      <a:xfrm>
                        <a:off x="8382000" y="762000"/>
                        <a:ext cx="228600" cy="762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Diamond 463"/>
                      <p:cNvSpPr/>
                      <p:nvPr/>
                    </p:nvSpPr>
                    <p:spPr>
                      <a:xfrm>
                        <a:off x="7620000" y="762000"/>
                        <a:ext cx="457200" cy="838200"/>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Diamond 464"/>
                      <p:cNvSpPr/>
                      <p:nvPr/>
                    </p:nvSpPr>
                    <p:spPr>
                      <a:xfrm>
                        <a:off x="8915400" y="762000"/>
                        <a:ext cx="457200" cy="838200"/>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Diamond 465"/>
                      <p:cNvSpPr/>
                      <p:nvPr/>
                    </p:nvSpPr>
                    <p:spPr>
                      <a:xfrm>
                        <a:off x="8300803" y="1357859"/>
                        <a:ext cx="378502" cy="695793"/>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Diamond 466"/>
                      <p:cNvSpPr/>
                      <p:nvPr/>
                    </p:nvSpPr>
                    <p:spPr>
                      <a:xfrm>
                        <a:off x="8305800" y="381000"/>
                        <a:ext cx="378502" cy="695793"/>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2" name="Group 50"/>
                    <p:cNvGrpSpPr/>
                    <p:nvPr/>
                  </p:nvGrpSpPr>
                  <p:grpSpPr>
                    <a:xfrm>
                      <a:off x="8884170" y="372256"/>
                      <a:ext cx="838200" cy="685800"/>
                      <a:chOff x="7620000" y="381000"/>
                      <a:chExt cx="1752600" cy="1672652"/>
                    </a:xfrm>
                  </p:grpSpPr>
                  <p:sp>
                    <p:nvSpPr>
                      <p:cNvPr id="456" name="Flowchart: Collate 455"/>
                      <p:cNvSpPr/>
                      <p:nvPr/>
                    </p:nvSpPr>
                    <p:spPr>
                      <a:xfrm rot="5400000">
                        <a:off x="8077199" y="533400"/>
                        <a:ext cx="838200" cy="1295400"/>
                      </a:xfrm>
                      <a:prstGeom prst="flowChartCol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7" name="Rectangle 456"/>
                      <p:cNvSpPr/>
                      <p:nvPr/>
                    </p:nvSpPr>
                    <p:spPr>
                      <a:xfrm>
                        <a:off x="8382000" y="762000"/>
                        <a:ext cx="228600" cy="762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Diamond 457"/>
                      <p:cNvSpPr/>
                      <p:nvPr/>
                    </p:nvSpPr>
                    <p:spPr>
                      <a:xfrm>
                        <a:off x="7620000" y="762000"/>
                        <a:ext cx="457200" cy="838200"/>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Diamond 458"/>
                      <p:cNvSpPr/>
                      <p:nvPr/>
                    </p:nvSpPr>
                    <p:spPr>
                      <a:xfrm>
                        <a:off x="8915400" y="762000"/>
                        <a:ext cx="457200" cy="838200"/>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Diamond 459"/>
                      <p:cNvSpPr/>
                      <p:nvPr/>
                    </p:nvSpPr>
                    <p:spPr>
                      <a:xfrm>
                        <a:off x="8300803" y="1357859"/>
                        <a:ext cx="378502" cy="695793"/>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Diamond 460"/>
                      <p:cNvSpPr/>
                      <p:nvPr/>
                    </p:nvSpPr>
                    <p:spPr>
                      <a:xfrm>
                        <a:off x="8305800" y="381000"/>
                        <a:ext cx="378502" cy="695793"/>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4" name="Group 57"/>
                    <p:cNvGrpSpPr/>
                    <p:nvPr/>
                  </p:nvGrpSpPr>
                  <p:grpSpPr>
                    <a:xfrm>
                      <a:off x="9507510" y="358515"/>
                      <a:ext cx="838200" cy="685800"/>
                      <a:chOff x="7620000" y="381000"/>
                      <a:chExt cx="1752600" cy="1672652"/>
                    </a:xfrm>
                  </p:grpSpPr>
                  <p:sp>
                    <p:nvSpPr>
                      <p:cNvPr id="450" name="Flowchart: Collate 449"/>
                      <p:cNvSpPr/>
                      <p:nvPr/>
                    </p:nvSpPr>
                    <p:spPr>
                      <a:xfrm rot="5400000">
                        <a:off x="8077199" y="533400"/>
                        <a:ext cx="838200" cy="1295400"/>
                      </a:xfrm>
                      <a:prstGeom prst="flowChartCol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1" name="Rectangle 450"/>
                      <p:cNvSpPr/>
                      <p:nvPr/>
                    </p:nvSpPr>
                    <p:spPr>
                      <a:xfrm>
                        <a:off x="8382000" y="762000"/>
                        <a:ext cx="228600" cy="762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Diamond 451"/>
                      <p:cNvSpPr/>
                      <p:nvPr/>
                    </p:nvSpPr>
                    <p:spPr>
                      <a:xfrm>
                        <a:off x="7620000" y="762000"/>
                        <a:ext cx="457200" cy="838200"/>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Diamond 452"/>
                      <p:cNvSpPr/>
                      <p:nvPr/>
                    </p:nvSpPr>
                    <p:spPr>
                      <a:xfrm>
                        <a:off x="8915400" y="762000"/>
                        <a:ext cx="457200" cy="838200"/>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Diamond 453"/>
                      <p:cNvSpPr/>
                      <p:nvPr/>
                    </p:nvSpPr>
                    <p:spPr>
                      <a:xfrm>
                        <a:off x="8300803" y="1357859"/>
                        <a:ext cx="378502" cy="695793"/>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Diamond 454"/>
                      <p:cNvSpPr/>
                      <p:nvPr/>
                    </p:nvSpPr>
                    <p:spPr>
                      <a:xfrm>
                        <a:off x="8305800" y="381000"/>
                        <a:ext cx="378502" cy="695793"/>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5" name="Group 64"/>
                    <p:cNvGrpSpPr/>
                    <p:nvPr/>
                  </p:nvGrpSpPr>
                  <p:grpSpPr>
                    <a:xfrm>
                      <a:off x="10130850" y="344774"/>
                      <a:ext cx="838200" cy="685800"/>
                      <a:chOff x="7620000" y="381000"/>
                      <a:chExt cx="1752600" cy="1672652"/>
                    </a:xfrm>
                  </p:grpSpPr>
                  <p:sp>
                    <p:nvSpPr>
                      <p:cNvPr id="444" name="Flowchart: Collate 443"/>
                      <p:cNvSpPr/>
                      <p:nvPr/>
                    </p:nvSpPr>
                    <p:spPr>
                      <a:xfrm rot="5400000">
                        <a:off x="8077199" y="533400"/>
                        <a:ext cx="838200" cy="1295400"/>
                      </a:xfrm>
                      <a:prstGeom prst="flowChartCol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5" name="Rectangle 444"/>
                      <p:cNvSpPr/>
                      <p:nvPr/>
                    </p:nvSpPr>
                    <p:spPr>
                      <a:xfrm>
                        <a:off x="8382000" y="762000"/>
                        <a:ext cx="228600" cy="762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Diamond 445"/>
                      <p:cNvSpPr/>
                      <p:nvPr/>
                    </p:nvSpPr>
                    <p:spPr>
                      <a:xfrm>
                        <a:off x="7620000" y="762000"/>
                        <a:ext cx="457200" cy="838200"/>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Diamond 446"/>
                      <p:cNvSpPr/>
                      <p:nvPr/>
                    </p:nvSpPr>
                    <p:spPr>
                      <a:xfrm>
                        <a:off x="8915400" y="762000"/>
                        <a:ext cx="457200" cy="838200"/>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Diamond 447"/>
                      <p:cNvSpPr/>
                      <p:nvPr/>
                    </p:nvSpPr>
                    <p:spPr>
                      <a:xfrm>
                        <a:off x="8300803" y="1357859"/>
                        <a:ext cx="378502" cy="695793"/>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Diamond 448"/>
                      <p:cNvSpPr/>
                      <p:nvPr/>
                    </p:nvSpPr>
                    <p:spPr>
                      <a:xfrm>
                        <a:off x="8305800" y="381000"/>
                        <a:ext cx="378502" cy="695793"/>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646" name="Group 175"/>
              <p:cNvGrpSpPr/>
              <p:nvPr/>
            </p:nvGrpSpPr>
            <p:grpSpPr>
              <a:xfrm flipH="1">
                <a:off x="7239000" y="3505200"/>
                <a:ext cx="838200" cy="892657"/>
                <a:chOff x="228600" y="1752600"/>
                <a:chExt cx="838200" cy="892657"/>
              </a:xfrm>
            </p:grpSpPr>
            <p:grpSp>
              <p:nvGrpSpPr>
                <p:cNvPr id="647" name="Group 36"/>
                <p:cNvGrpSpPr/>
                <p:nvPr/>
              </p:nvGrpSpPr>
              <p:grpSpPr>
                <a:xfrm>
                  <a:off x="228600" y="1752600"/>
                  <a:ext cx="838200" cy="892657"/>
                  <a:chOff x="3874062" y="784598"/>
                  <a:chExt cx="2983938" cy="3177802"/>
                </a:xfrm>
              </p:grpSpPr>
              <p:sp>
                <p:nvSpPr>
                  <p:cNvPr id="414" name="Round Same Side Corner Rectangle 413"/>
                  <p:cNvSpPr/>
                  <p:nvPr/>
                </p:nvSpPr>
                <p:spPr>
                  <a:xfrm rot="17626500">
                    <a:off x="3934271" y="2736376"/>
                    <a:ext cx="738807" cy="859226"/>
                  </a:xfrm>
                  <a:prstGeom prst="round2SameRect">
                    <a:avLst>
                      <a:gd name="adj1" fmla="val 50000"/>
                      <a:gd name="adj2" fmla="val 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Block Arc 414"/>
                  <p:cNvSpPr/>
                  <p:nvPr/>
                </p:nvSpPr>
                <p:spPr>
                  <a:xfrm rot="2771005">
                    <a:off x="5588602" y="2343252"/>
                    <a:ext cx="1219200" cy="990600"/>
                  </a:xfrm>
                  <a:prstGeom prst="blockArc">
                    <a:avLst>
                      <a:gd name="adj1" fmla="val 9300456"/>
                      <a:gd name="adj2" fmla="val 0"/>
                      <a:gd name="adj3" fmla="val 2500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6" name="Oval 415"/>
                  <p:cNvSpPr/>
                  <p:nvPr/>
                </p:nvSpPr>
                <p:spPr>
                  <a:xfrm>
                    <a:off x="4267200" y="2590800"/>
                    <a:ext cx="2590800" cy="1371600"/>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p:cNvSpPr/>
                  <p:nvPr/>
                </p:nvSpPr>
                <p:spPr>
                  <a:xfrm>
                    <a:off x="4648200" y="2819400"/>
                    <a:ext cx="1151467" cy="6096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p:cNvSpPr/>
                  <p:nvPr/>
                </p:nvSpPr>
                <p:spPr>
                  <a:xfrm rot="18906581">
                    <a:off x="4080013" y="2867266"/>
                    <a:ext cx="222009" cy="209068"/>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p:cNvSpPr/>
                  <p:nvPr/>
                </p:nvSpPr>
                <p:spPr>
                  <a:xfrm rot="17362413">
                    <a:off x="4078001" y="2966237"/>
                    <a:ext cx="756587" cy="400546"/>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Double Wave 419"/>
                  <p:cNvSpPr/>
                  <p:nvPr/>
                </p:nvSpPr>
                <p:spPr>
                  <a:xfrm rot="16665967">
                    <a:off x="3064889" y="1681769"/>
                    <a:ext cx="2283810" cy="489467"/>
                  </a:xfrm>
                  <a:prstGeom prst="doubleWave">
                    <a:avLst>
                      <a:gd name="adj1" fmla="val 12500"/>
                      <a:gd name="adj2" fmla="val -10000"/>
                    </a:avLst>
                  </a:prstGeom>
                  <a:solidFill>
                    <a:srgbClr val="FFFF8F"/>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3" name="Oval 412"/>
                <p:cNvSpPr/>
                <p:nvPr/>
              </p:nvSpPr>
              <p:spPr>
                <a:xfrm rot="19057353" flipH="1">
                  <a:off x="776914" y="2312335"/>
                  <a:ext cx="205419" cy="3283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8" name="Group 684"/>
            <p:cNvGrpSpPr/>
            <p:nvPr/>
          </p:nvGrpSpPr>
          <p:grpSpPr>
            <a:xfrm>
              <a:off x="4419600" y="1676400"/>
              <a:ext cx="2037522" cy="3429000"/>
              <a:chOff x="5105400" y="609600"/>
              <a:chExt cx="3124200" cy="5257800"/>
            </a:xfrm>
          </p:grpSpPr>
          <p:grpSp>
            <p:nvGrpSpPr>
              <p:cNvPr id="649" name="Group 182"/>
              <p:cNvGrpSpPr/>
              <p:nvPr/>
            </p:nvGrpSpPr>
            <p:grpSpPr>
              <a:xfrm>
                <a:off x="5105400" y="609600"/>
                <a:ext cx="2884589" cy="5257800"/>
                <a:chOff x="5105400" y="609600"/>
                <a:chExt cx="2884589" cy="5257800"/>
              </a:xfrm>
            </p:grpSpPr>
            <p:grpSp>
              <p:nvGrpSpPr>
                <p:cNvPr id="650" name="Group 169"/>
                <p:cNvGrpSpPr/>
                <p:nvPr/>
              </p:nvGrpSpPr>
              <p:grpSpPr>
                <a:xfrm flipH="1">
                  <a:off x="5867400" y="5105400"/>
                  <a:ext cx="762000" cy="762000"/>
                  <a:chOff x="3840508" y="5509035"/>
                  <a:chExt cx="1055390" cy="957855"/>
                </a:xfrm>
              </p:grpSpPr>
              <p:sp>
                <p:nvSpPr>
                  <p:cNvPr id="407" name="Oval 406"/>
                  <p:cNvSpPr/>
                  <p:nvPr/>
                </p:nvSpPr>
                <p:spPr>
                  <a:xfrm rot="2101605">
                    <a:off x="3840508" y="5509035"/>
                    <a:ext cx="1030210" cy="957855"/>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407"/>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Moon 408"/>
                  <p:cNvSpPr/>
                  <p:nvPr/>
                </p:nvSpPr>
                <p:spPr>
                  <a:xfrm rot="4319138">
                    <a:off x="4314905" y="5563212"/>
                    <a:ext cx="281239" cy="880746"/>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9" name="Group 168"/>
                <p:cNvGrpSpPr/>
                <p:nvPr/>
              </p:nvGrpSpPr>
              <p:grpSpPr>
                <a:xfrm>
                  <a:off x="6553200" y="5105400"/>
                  <a:ext cx="783670" cy="664209"/>
                  <a:chOff x="3864530" y="5516614"/>
                  <a:chExt cx="1031368" cy="874149"/>
                </a:xfrm>
              </p:grpSpPr>
              <p:sp>
                <p:nvSpPr>
                  <p:cNvPr id="404" name="Oval 403"/>
                  <p:cNvSpPr/>
                  <p:nvPr/>
                </p:nvSpPr>
                <p:spPr>
                  <a:xfrm rot="2101605">
                    <a:off x="3864530" y="5516614"/>
                    <a:ext cx="1030210" cy="874149"/>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Moon 405"/>
                  <p:cNvSpPr/>
                  <p:nvPr/>
                </p:nvSpPr>
                <p:spPr>
                  <a:xfrm rot="4319138">
                    <a:off x="4314905" y="5563212"/>
                    <a:ext cx="281239" cy="880746"/>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1" name="Oval 340"/>
                <p:cNvSpPr/>
                <p:nvPr/>
              </p:nvSpPr>
              <p:spPr>
                <a:xfrm rot="3435232" flipH="1">
                  <a:off x="7285726" y="3728465"/>
                  <a:ext cx="702478" cy="64630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p:cNvSpPr/>
                <p:nvPr/>
              </p:nvSpPr>
              <p:spPr>
                <a:xfrm rot="18164768">
                  <a:off x="5129153" y="3849437"/>
                  <a:ext cx="702478" cy="54941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Trapezoid 342"/>
                <p:cNvSpPr/>
                <p:nvPr/>
              </p:nvSpPr>
              <p:spPr>
                <a:xfrm>
                  <a:off x="5723526" y="2998024"/>
                  <a:ext cx="1648336" cy="2388424"/>
                </a:xfrm>
                <a:prstGeom prst="trapezoid">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Trapezoid 343"/>
                <p:cNvSpPr/>
                <p:nvPr/>
              </p:nvSpPr>
              <p:spPr>
                <a:xfrm rot="20676161" flipH="1">
                  <a:off x="6823801" y="2650869"/>
                  <a:ext cx="1122824" cy="1521686"/>
                </a:xfrm>
                <a:prstGeom prst="trapezoid">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Trapezoid 344"/>
                <p:cNvSpPr/>
                <p:nvPr/>
              </p:nvSpPr>
              <p:spPr>
                <a:xfrm rot="996339">
                  <a:off x="5194823" y="2654208"/>
                  <a:ext cx="1122824" cy="1521686"/>
                </a:xfrm>
                <a:prstGeom prst="trapezoid">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Cloud 345"/>
                <p:cNvSpPr/>
                <p:nvPr/>
              </p:nvSpPr>
              <p:spPr>
                <a:xfrm rot="21374563">
                  <a:off x="5105400" y="609600"/>
                  <a:ext cx="2884589" cy="3231397"/>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Trapezoid 346"/>
                <p:cNvSpPr/>
                <p:nvPr/>
              </p:nvSpPr>
              <p:spPr>
                <a:xfrm>
                  <a:off x="5723526" y="2717033"/>
                  <a:ext cx="1648336" cy="2388424"/>
                </a:xfrm>
                <a:prstGeom prst="trapezoid">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a:off x="5517484" y="890591"/>
                  <a:ext cx="2060420" cy="196693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Cloud 348"/>
                <p:cNvSpPr/>
                <p:nvPr/>
              </p:nvSpPr>
              <p:spPr>
                <a:xfrm>
                  <a:off x="5723526" y="890591"/>
                  <a:ext cx="1442294" cy="702478"/>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rapezoid 349"/>
                <p:cNvSpPr/>
                <p:nvPr/>
              </p:nvSpPr>
              <p:spPr>
                <a:xfrm rot="996339">
                  <a:off x="5123027" y="929546"/>
                  <a:ext cx="807082" cy="1888730"/>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Trapezoid 350"/>
                <p:cNvSpPr/>
                <p:nvPr/>
              </p:nvSpPr>
              <p:spPr>
                <a:xfrm rot="20603661" flipH="1">
                  <a:off x="7132702" y="929843"/>
                  <a:ext cx="807082" cy="1888730"/>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Cross 351"/>
                <p:cNvSpPr/>
                <p:nvPr/>
              </p:nvSpPr>
              <p:spPr>
                <a:xfrm>
                  <a:off x="5723526" y="890591"/>
                  <a:ext cx="1648336" cy="421487"/>
                </a:xfrm>
                <a:prstGeom prst="plus">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0" name="Group 50"/>
                <p:cNvGrpSpPr/>
                <p:nvPr/>
              </p:nvGrpSpPr>
              <p:grpSpPr>
                <a:xfrm>
                  <a:off x="7010400" y="1295400"/>
                  <a:ext cx="505918" cy="1447800"/>
                  <a:chOff x="8257082" y="609600"/>
                  <a:chExt cx="1045626" cy="3883702"/>
                </a:xfrm>
              </p:grpSpPr>
              <p:sp>
                <p:nvSpPr>
                  <p:cNvPr id="393" name="Diamond 40"/>
                  <p:cNvSpPr/>
                  <p:nvPr/>
                </p:nvSpPr>
                <p:spPr>
                  <a:xfrm>
                    <a:off x="8257082" y="1553980"/>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1" name="Group 43"/>
                  <p:cNvGrpSpPr/>
                  <p:nvPr/>
                </p:nvGrpSpPr>
                <p:grpSpPr>
                  <a:xfrm>
                    <a:off x="8458200" y="609600"/>
                    <a:ext cx="685800" cy="1524000"/>
                    <a:chOff x="8458200" y="609600"/>
                    <a:chExt cx="685800" cy="1524000"/>
                  </a:xfrm>
                </p:grpSpPr>
                <p:sp>
                  <p:nvSpPr>
                    <p:cNvPr id="402" name="Diamond 39"/>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Quad Arrow 41"/>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5" name="Diamond 42"/>
                  <p:cNvSpPr/>
                  <p:nvPr/>
                </p:nvSpPr>
                <p:spPr>
                  <a:xfrm>
                    <a:off x="8994098" y="1601449"/>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2" name="Group 44"/>
                  <p:cNvGrpSpPr/>
                  <p:nvPr/>
                </p:nvGrpSpPr>
                <p:grpSpPr>
                  <a:xfrm>
                    <a:off x="8458200" y="2209800"/>
                    <a:ext cx="685800" cy="1524000"/>
                    <a:chOff x="8458200" y="609600"/>
                    <a:chExt cx="685800" cy="1524000"/>
                  </a:xfrm>
                </p:grpSpPr>
                <p:sp>
                  <p:nvSpPr>
                    <p:cNvPr id="400" name="Diamond 399"/>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Quad Arrow 400"/>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7" name="Diamond 396"/>
                  <p:cNvSpPr/>
                  <p:nvPr/>
                </p:nvSpPr>
                <p:spPr>
                  <a:xfrm>
                    <a:off x="8382000" y="3429000"/>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Diamond 397"/>
                  <p:cNvSpPr/>
                  <p:nvPr/>
                </p:nvSpPr>
                <p:spPr>
                  <a:xfrm>
                    <a:off x="8901659" y="3414010"/>
                    <a:ext cx="311108"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Diamond 398"/>
                  <p:cNvSpPr/>
                  <p:nvPr/>
                </p:nvSpPr>
                <p:spPr>
                  <a:xfrm>
                    <a:off x="8666813" y="3807502"/>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3" name="Group 51"/>
                <p:cNvGrpSpPr/>
                <p:nvPr/>
              </p:nvGrpSpPr>
              <p:grpSpPr>
                <a:xfrm>
                  <a:off x="5486400" y="1219200"/>
                  <a:ext cx="505918" cy="1447800"/>
                  <a:chOff x="8257082" y="609600"/>
                  <a:chExt cx="1045626" cy="3883702"/>
                </a:xfrm>
              </p:grpSpPr>
              <p:sp>
                <p:nvSpPr>
                  <p:cNvPr id="382" name="Diamond 381"/>
                  <p:cNvSpPr/>
                  <p:nvPr/>
                </p:nvSpPr>
                <p:spPr>
                  <a:xfrm>
                    <a:off x="8257082" y="1553980"/>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4" name="Group 43"/>
                  <p:cNvGrpSpPr/>
                  <p:nvPr/>
                </p:nvGrpSpPr>
                <p:grpSpPr>
                  <a:xfrm>
                    <a:off x="8458200" y="609600"/>
                    <a:ext cx="685800" cy="1524000"/>
                    <a:chOff x="8458200" y="609600"/>
                    <a:chExt cx="685800" cy="1524000"/>
                  </a:xfrm>
                </p:grpSpPr>
                <p:sp>
                  <p:nvSpPr>
                    <p:cNvPr id="391" name="Diamond 390"/>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Quad Arrow 391"/>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4" name="Diamond 383"/>
                  <p:cNvSpPr/>
                  <p:nvPr/>
                </p:nvSpPr>
                <p:spPr>
                  <a:xfrm>
                    <a:off x="8994098" y="1601449"/>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5" name="Group 44"/>
                  <p:cNvGrpSpPr/>
                  <p:nvPr/>
                </p:nvGrpSpPr>
                <p:grpSpPr>
                  <a:xfrm>
                    <a:off x="8458200" y="2209800"/>
                    <a:ext cx="685800" cy="1524000"/>
                    <a:chOff x="8458200" y="609600"/>
                    <a:chExt cx="685800" cy="1524000"/>
                  </a:xfrm>
                </p:grpSpPr>
                <p:sp>
                  <p:nvSpPr>
                    <p:cNvPr id="389" name="Diamond 59"/>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Quad Arrow 389"/>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6" name="Diamond 385"/>
                  <p:cNvSpPr/>
                  <p:nvPr/>
                </p:nvSpPr>
                <p:spPr>
                  <a:xfrm>
                    <a:off x="8382000" y="3429000"/>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Diamond 57"/>
                  <p:cNvSpPr/>
                  <p:nvPr/>
                </p:nvSpPr>
                <p:spPr>
                  <a:xfrm>
                    <a:off x="8901659" y="3414010"/>
                    <a:ext cx="311108"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Diamond 387"/>
                  <p:cNvSpPr/>
                  <p:nvPr/>
                </p:nvSpPr>
                <p:spPr>
                  <a:xfrm>
                    <a:off x="8666813" y="3807502"/>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4" name="Group 102"/>
                <p:cNvGrpSpPr/>
                <p:nvPr/>
              </p:nvGrpSpPr>
              <p:grpSpPr>
                <a:xfrm>
                  <a:off x="5943600" y="2743200"/>
                  <a:ext cx="1261672" cy="1350364"/>
                  <a:chOff x="7912643" y="1528673"/>
                  <a:chExt cx="1972825" cy="2562393"/>
                </a:xfrm>
              </p:grpSpPr>
              <p:sp>
                <p:nvSpPr>
                  <p:cNvPr id="356" name="Diamond 355"/>
                  <p:cNvSpPr/>
                  <p:nvPr/>
                </p:nvSpPr>
                <p:spPr>
                  <a:xfrm rot="20525627">
                    <a:off x="7912643" y="2112758"/>
                    <a:ext cx="247390" cy="349848"/>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5" name="Group 43"/>
                  <p:cNvGrpSpPr/>
                  <p:nvPr/>
                </p:nvGrpSpPr>
                <p:grpSpPr>
                  <a:xfrm rot="20525627">
                    <a:off x="7976344" y="1547928"/>
                    <a:ext cx="549754" cy="777441"/>
                    <a:chOff x="8458200" y="609600"/>
                    <a:chExt cx="685800" cy="1524000"/>
                  </a:xfrm>
                </p:grpSpPr>
                <p:sp>
                  <p:nvSpPr>
                    <p:cNvPr id="380" name="Diamond 379"/>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Quad Arrow 380"/>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8" name="Diamond 357"/>
                  <p:cNvSpPr/>
                  <p:nvPr/>
                </p:nvSpPr>
                <p:spPr>
                  <a:xfrm rot="20525627">
                    <a:off x="8482280" y="1954150"/>
                    <a:ext cx="247390" cy="349848"/>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6" name="Group 44"/>
                  <p:cNvGrpSpPr/>
                  <p:nvPr/>
                </p:nvGrpSpPr>
                <p:grpSpPr>
                  <a:xfrm rot="20525627">
                    <a:off x="8227328" y="2324700"/>
                    <a:ext cx="549754" cy="777441"/>
                    <a:chOff x="8458200" y="609600"/>
                    <a:chExt cx="685800" cy="1524000"/>
                  </a:xfrm>
                </p:grpSpPr>
                <p:sp>
                  <p:nvSpPr>
                    <p:cNvPr id="378" name="Diamond 377"/>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Quad Arrow 378"/>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0" name="Diamond 359"/>
                  <p:cNvSpPr/>
                  <p:nvPr/>
                </p:nvSpPr>
                <p:spPr>
                  <a:xfrm rot="20525627">
                    <a:off x="8302017" y="2992145"/>
                    <a:ext cx="247390" cy="349848"/>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Diamond 360"/>
                  <p:cNvSpPr/>
                  <p:nvPr/>
                </p:nvSpPr>
                <p:spPr>
                  <a:xfrm rot="20525627">
                    <a:off x="8696011" y="2856482"/>
                    <a:ext cx="249392" cy="349848"/>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Diamond 361"/>
                  <p:cNvSpPr/>
                  <p:nvPr/>
                </p:nvSpPr>
                <p:spPr>
                  <a:xfrm rot="20525627">
                    <a:off x="8578638" y="3105681"/>
                    <a:ext cx="247390" cy="349848"/>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7" name="Group 87"/>
                  <p:cNvGrpSpPr/>
                  <p:nvPr/>
                </p:nvGrpSpPr>
                <p:grpSpPr>
                  <a:xfrm rot="1074373" flipH="1">
                    <a:off x="9047268" y="1528673"/>
                    <a:ext cx="838200" cy="1981200"/>
                    <a:chOff x="8257082" y="609600"/>
                    <a:chExt cx="1045626" cy="3883702"/>
                  </a:xfrm>
                </p:grpSpPr>
                <p:sp>
                  <p:nvSpPr>
                    <p:cNvPr id="367" name="Diamond 366"/>
                    <p:cNvSpPr/>
                    <p:nvPr/>
                  </p:nvSpPr>
                  <p:spPr>
                    <a:xfrm>
                      <a:off x="8257082" y="1553980"/>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7" name="Group 43"/>
                    <p:cNvGrpSpPr/>
                    <p:nvPr/>
                  </p:nvGrpSpPr>
                  <p:grpSpPr>
                    <a:xfrm>
                      <a:off x="8458200" y="609600"/>
                      <a:ext cx="685800" cy="1524000"/>
                      <a:chOff x="8458200" y="609600"/>
                      <a:chExt cx="685800" cy="1524000"/>
                    </a:xfrm>
                  </p:grpSpPr>
                  <p:sp>
                    <p:nvSpPr>
                      <p:cNvPr id="376" name="Diamond 375"/>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Quad Arrow 376"/>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9" name="Diamond 368"/>
                    <p:cNvSpPr/>
                    <p:nvPr/>
                  </p:nvSpPr>
                  <p:spPr>
                    <a:xfrm>
                      <a:off x="8994098" y="1601449"/>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8" name="Group 727"/>
                    <p:cNvGrpSpPr/>
                    <p:nvPr/>
                  </p:nvGrpSpPr>
                  <p:grpSpPr>
                    <a:xfrm>
                      <a:off x="8458200" y="2209800"/>
                      <a:ext cx="685800" cy="1524000"/>
                      <a:chOff x="8458200" y="609600"/>
                      <a:chExt cx="685800" cy="1524000"/>
                    </a:xfrm>
                  </p:grpSpPr>
                  <p:sp>
                    <p:nvSpPr>
                      <p:cNvPr id="374" name="Diamond 373"/>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Quad Arrow 374"/>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1" name="Diamond 370"/>
                    <p:cNvSpPr/>
                    <p:nvPr/>
                  </p:nvSpPr>
                  <p:spPr>
                    <a:xfrm>
                      <a:off x="8382000" y="3429000"/>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Diamond 371"/>
                    <p:cNvSpPr/>
                    <p:nvPr/>
                  </p:nvSpPr>
                  <p:spPr>
                    <a:xfrm>
                      <a:off x="8901659" y="3414010"/>
                      <a:ext cx="311108"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Diamond 372"/>
                    <p:cNvSpPr/>
                    <p:nvPr/>
                  </p:nvSpPr>
                  <p:spPr>
                    <a:xfrm>
                      <a:off x="8666813" y="3807502"/>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9" name="Group 363"/>
                  <p:cNvGrpSpPr/>
                  <p:nvPr/>
                </p:nvGrpSpPr>
                <p:grpSpPr>
                  <a:xfrm>
                    <a:off x="8530981" y="3075677"/>
                    <a:ext cx="747930" cy="1015389"/>
                    <a:chOff x="8458200" y="609600"/>
                    <a:chExt cx="685800" cy="1524000"/>
                  </a:xfrm>
                </p:grpSpPr>
                <p:sp>
                  <p:nvSpPr>
                    <p:cNvPr id="365" name="Diamond 364"/>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Quad Arrow 365"/>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20" name="Group 256"/>
              <p:cNvGrpSpPr/>
              <p:nvPr/>
            </p:nvGrpSpPr>
            <p:grpSpPr>
              <a:xfrm flipH="1">
                <a:off x="7391400" y="3505200"/>
                <a:ext cx="838200" cy="892657"/>
                <a:chOff x="228600" y="1752600"/>
                <a:chExt cx="838200" cy="892657"/>
              </a:xfrm>
            </p:grpSpPr>
            <p:grpSp>
              <p:nvGrpSpPr>
                <p:cNvPr id="727" name="Group 36"/>
                <p:cNvGrpSpPr/>
                <p:nvPr/>
              </p:nvGrpSpPr>
              <p:grpSpPr>
                <a:xfrm>
                  <a:off x="228600" y="1752600"/>
                  <a:ext cx="838200" cy="892657"/>
                  <a:chOff x="3874062" y="784598"/>
                  <a:chExt cx="2983938" cy="3177802"/>
                </a:xfrm>
              </p:grpSpPr>
              <p:sp>
                <p:nvSpPr>
                  <p:cNvPr id="332" name="Round Same Side Corner Rectangle 331"/>
                  <p:cNvSpPr/>
                  <p:nvPr/>
                </p:nvSpPr>
                <p:spPr>
                  <a:xfrm rot="17626500">
                    <a:off x="3934271" y="2736376"/>
                    <a:ext cx="738807" cy="859226"/>
                  </a:xfrm>
                  <a:prstGeom prst="round2SameRect">
                    <a:avLst>
                      <a:gd name="adj1" fmla="val 50000"/>
                      <a:gd name="adj2" fmla="val 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Block Arc 332"/>
                  <p:cNvSpPr/>
                  <p:nvPr/>
                </p:nvSpPr>
                <p:spPr>
                  <a:xfrm rot="2771005">
                    <a:off x="5588602" y="2343252"/>
                    <a:ext cx="1219200" cy="990600"/>
                  </a:xfrm>
                  <a:prstGeom prst="blockArc">
                    <a:avLst>
                      <a:gd name="adj1" fmla="val 9300456"/>
                      <a:gd name="adj2" fmla="val 0"/>
                      <a:gd name="adj3" fmla="val 2500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4" name="Oval 333"/>
                  <p:cNvSpPr/>
                  <p:nvPr/>
                </p:nvSpPr>
                <p:spPr>
                  <a:xfrm>
                    <a:off x="4267200" y="2590800"/>
                    <a:ext cx="2590800" cy="1371600"/>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p:cNvSpPr/>
                  <p:nvPr/>
                </p:nvSpPr>
                <p:spPr>
                  <a:xfrm>
                    <a:off x="4648200" y="2819400"/>
                    <a:ext cx="1151467" cy="6096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rot="18906581">
                    <a:off x="4080013" y="2867266"/>
                    <a:ext cx="222009" cy="209068"/>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rot="17362413">
                    <a:off x="4078001" y="2966237"/>
                    <a:ext cx="756587" cy="400546"/>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Double Wave 337"/>
                  <p:cNvSpPr/>
                  <p:nvPr/>
                </p:nvSpPr>
                <p:spPr>
                  <a:xfrm rot="16665967">
                    <a:off x="3064889" y="1681769"/>
                    <a:ext cx="2283810" cy="489467"/>
                  </a:xfrm>
                  <a:prstGeom prst="doubleWave">
                    <a:avLst>
                      <a:gd name="adj1" fmla="val 12500"/>
                      <a:gd name="adj2" fmla="val -10000"/>
                    </a:avLst>
                  </a:prstGeom>
                  <a:solidFill>
                    <a:srgbClr val="FFFF8F"/>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1" name="Oval 330"/>
                <p:cNvSpPr/>
                <p:nvPr/>
              </p:nvSpPr>
              <p:spPr>
                <a:xfrm rot="19057353" flipH="1">
                  <a:off x="776914" y="2312335"/>
                  <a:ext cx="205419" cy="3283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5" name="TextBox 4"/>
          <p:cNvSpPr txBox="1"/>
          <p:nvPr/>
        </p:nvSpPr>
        <p:spPr>
          <a:xfrm>
            <a:off x="203200" y="381001"/>
            <a:ext cx="11988800" cy="2585323"/>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The marriage feast---The Second Coming of the Savior to receive his Church unto Himself. </a:t>
            </a:r>
          </a:p>
        </p:txBody>
      </p:sp>
      <p:pic>
        <p:nvPicPr>
          <p:cNvPr id="6" name="Picture 5" descr="HeavenAndEarth.jpg"/>
          <p:cNvPicPr>
            <a:picLocks noChangeAspect="1"/>
          </p:cNvPicPr>
          <p:nvPr/>
        </p:nvPicPr>
        <p:blipFill>
          <a:blip r:embed="rId3" cstate="print"/>
          <a:stretch>
            <a:fillRect/>
          </a:stretch>
        </p:blipFill>
        <p:spPr>
          <a:xfrm>
            <a:off x="3657600" y="3086100"/>
            <a:ext cx="4470400" cy="3352800"/>
          </a:xfrm>
          <a:prstGeom prst="rect">
            <a:avLst/>
          </a:prstGeom>
        </p:spPr>
      </p:pic>
      <p:sp>
        <p:nvSpPr>
          <p:cNvPr id="8" name="TextBox 7"/>
          <p:cNvSpPr txBox="1"/>
          <p:nvPr/>
        </p:nvSpPr>
        <p:spPr>
          <a:xfrm>
            <a:off x="11684000" y="6488668"/>
            <a:ext cx="508000" cy="369332"/>
          </a:xfrm>
          <a:prstGeom prst="rect">
            <a:avLst/>
          </a:prstGeom>
          <a:noFill/>
        </p:spPr>
        <p:txBody>
          <a:bodyPr wrap="square" rtlCol="0">
            <a:spAutoFit/>
          </a:bodyPr>
          <a:lstStyle/>
          <a:p>
            <a:r>
              <a:rPr lang="en-US" dirty="0">
                <a:solidFill>
                  <a:schemeClr val="bg1"/>
                </a:solidFill>
              </a:rPr>
              <a:t>(3)</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5" name="TextBox 4"/>
          <p:cNvSpPr txBox="1"/>
          <p:nvPr/>
        </p:nvSpPr>
        <p:spPr>
          <a:xfrm>
            <a:off x="203200" y="381001"/>
            <a:ext cx="11988800" cy="2585323"/>
          </a:xfrm>
          <a:prstGeom prst="rect">
            <a:avLst/>
          </a:prstGeom>
          <a:noFill/>
        </p:spPr>
        <p:txBody>
          <a:bodyPr wrap="square" rtlCol="0">
            <a:spAutoFit/>
          </a:bodyPr>
          <a:lstStyle/>
          <a:p>
            <a:r>
              <a:rPr lang="en-US" sz="5400" dirty="0">
                <a:solidFill>
                  <a:schemeClr val="bg1"/>
                </a:solidFill>
                <a:latin typeface="Abadi" panose="020B0604020104020204" pitchFamily="34" charset="0"/>
              </a:rPr>
              <a:t>At the newly prepared home the bride and groom are crowned with garlands of olive leaves---symbol of great joy. </a:t>
            </a:r>
          </a:p>
        </p:txBody>
      </p:sp>
      <p:pic>
        <p:nvPicPr>
          <p:cNvPr id="37890" name="Picture 2" descr="https://encrypted-tbn2.gstatic.com/images?q=tbn:ANd9GcRU7I6e8zLOvFHCS76Q-2LITbRB1sf4a6RdluVwsZY8EAQCUxRTcA"/>
          <p:cNvPicPr>
            <a:picLocks noChangeAspect="1" noChangeArrowheads="1"/>
          </p:cNvPicPr>
          <p:nvPr/>
        </p:nvPicPr>
        <p:blipFill>
          <a:blip r:embed="rId3" cstate="print"/>
          <a:srcRect/>
          <a:stretch>
            <a:fillRect/>
          </a:stretch>
        </p:blipFill>
        <p:spPr bwMode="auto">
          <a:xfrm>
            <a:off x="7112001" y="4495800"/>
            <a:ext cx="3467100" cy="1762126"/>
          </a:xfrm>
          <a:prstGeom prst="rect">
            <a:avLst/>
          </a:prstGeom>
          <a:noFill/>
        </p:spPr>
      </p:pic>
      <p:pic>
        <p:nvPicPr>
          <p:cNvPr id="37892" name="Picture 4" descr="http://peacetour.org/sites/default/files/WEB_OliveBranch.jpg"/>
          <p:cNvPicPr>
            <a:picLocks noChangeAspect="1" noChangeArrowheads="1"/>
          </p:cNvPicPr>
          <p:nvPr/>
        </p:nvPicPr>
        <p:blipFill>
          <a:blip r:embed="rId4" cstate="print"/>
          <a:srcRect/>
          <a:stretch>
            <a:fillRect/>
          </a:stretch>
        </p:blipFill>
        <p:spPr bwMode="auto">
          <a:xfrm>
            <a:off x="1625600" y="4191001"/>
            <a:ext cx="4114800" cy="1885951"/>
          </a:xfrm>
          <a:prstGeom prst="rect">
            <a:avLst/>
          </a:prstGeom>
          <a:noFill/>
        </p:spPr>
      </p:pic>
      <p:sp>
        <p:nvSpPr>
          <p:cNvPr id="7" name="TextBox 6"/>
          <p:cNvSpPr txBox="1"/>
          <p:nvPr/>
        </p:nvSpPr>
        <p:spPr>
          <a:xfrm>
            <a:off x="11684000" y="6488668"/>
            <a:ext cx="508000" cy="369332"/>
          </a:xfrm>
          <a:prstGeom prst="rect">
            <a:avLst/>
          </a:prstGeom>
          <a:noFill/>
        </p:spPr>
        <p:txBody>
          <a:bodyPr wrap="square" rtlCol="0">
            <a:spAutoFit/>
          </a:bodyPr>
          <a:lstStyle/>
          <a:p>
            <a:r>
              <a:rPr lang="en-US" dirty="0">
                <a:solidFill>
                  <a:schemeClr val="bg1"/>
                </a:solidFill>
              </a:rPr>
              <a:t>(3)</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5" name="TextBox 4"/>
          <p:cNvSpPr txBox="1"/>
          <p:nvPr/>
        </p:nvSpPr>
        <p:spPr>
          <a:xfrm>
            <a:off x="203200" y="381000"/>
            <a:ext cx="11988800" cy="923330"/>
          </a:xfrm>
          <a:prstGeom prst="rect">
            <a:avLst/>
          </a:prstGeom>
          <a:noFill/>
        </p:spPr>
        <p:txBody>
          <a:bodyPr wrap="square" rtlCol="0">
            <a:spAutoFit/>
          </a:bodyPr>
          <a:lstStyle/>
          <a:p>
            <a:r>
              <a:rPr lang="en-US" sz="5400" dirty="0">
                <a:solidFill>
                  <a:schemeClr val="bg1"/>
                </a:solidFill>
                <a:latin typeface="Abadi" panose="020B0604020104020204" pitchFamily="34" charset="0"/>
              </a:rPr>
              <a:t>10 Virgins</a:t>
            </a:r>
          </a:p>
        </p:txBody>
      </p:sp>
      <p:sp>
        <p:nvSpPr>
          <p:cNvPr id="7" name="TextBox 6"/>
          <p:cNvSpPr txBox="1"/>
          <p:nvPr/>
        </p:nvSpPr>
        <p:spPr>
          <a:xfrm>
            <a:off x="529392" y="3229260"/>
            <a:ext cx="11511814" cy="2308324"/>
          </a:xfrm>
          <a:prstGeom prst="rect">
            <a:avLst/>
          </a:prstGeom>
          <a:noFill/>
        </p:spPr>
        <p:txBody>
          <a:bodyPr wrap="square" rtlCol="0">
            <a:spAutoFit/>
          </a:bodyPr>
          <a:lstStyle/>
          <a:p>
            <a:r>
              <a:rPr lang="en-US" sz="3600" dirty="0">
                <a:solidFill>
                  <a:schemeClr val="bg1"/>
                </a:solidFill>
                <a:latin typeface="Abadi" panose="020B0604020104020204" pitchFamily="34" charset="0"/>
              </a:rPr>
              <a:t>The Number 10 symbolizes:</a:t>
            </a:r>
          </a:p>
          <a:p>
            <a:r>
              <a:rPr lang="en-US" sz="3600" dirty="0">
                <a:solidFill>
                  <a:schemeClr val="bg1"/>
                </a:solidFill>
                <a:latin typeface="Abadi" panose="020B0604020104020204" pitchFamily="34" charset="0"/>
              </a:rPr>
              <a:t>Long standing tradition---testing and trials.</a:t>
            </a:r>
          </a:p>
          <a:p>
            <a:r>
              <a:rPr lang="en-US" sz="3600" dirty="0">
                <a:solidFill>
                  <a:schemeClr val="bg1"/>
                </a:solidFill>
                <a:latin typeface="Abadi" panose="020B0604020104020204" pitchFamily="34" charset="0"/>
              </a:rPr>
              <a:t>Meaning:</a:t>
            </a:r>
          </a:p>
          <a:p>
            <a:r>
              <a:rPr lang="en-US" sz="3600" dirty="0">
                <a:solidFill>
                  <a:schemeClr val="bg1"/>
                </a:solidFill>
                <a:latin typeface="Abadi" panose="020B0604020104020204" pitchFamily="34" charset="0"/>
              </a:rPr>
              <a:t>Worthiness, consecration, and holiness</a:t>
            </a:r>
          </a:p>
        </p:txBody>
      </p:sp>
      <p:pic>
        <p:nvPicPr>
          <p:cNvPr id="8" name="Picture 7" descr="imagesCAJ1HTKG.jpg"/>
          <p:cNvPicPr>
            <a:picLocks noChangeAspect="1"/>
          </p:cNvPicPr>
          <p:nvPr/>
        </p:nvPicPr>
        <p:blipFill>
          <a:blip r:embed="rId3" cstate="print"/>
          <a:stretch>
            <a:fillRect/>
          </a:stretch>
        </p:blipFill>
        <p:spPr>
          <a:xfrm>
            <a:off x="4978401" y="457200"/>
            <a:ext cx="5714697" cy="2408200"/>
          </a:xfrm>
          <a:prstGeom prst="rect">
            <a:avLst/>
          </a:prstGeom>
        </p:spPr>
      </p:pic>
      <p:sp>
        <p:nvSpPr>
          <p:cNvPr id="9" name="TextBox 8"/>
          <p:cNvSpPr txBox="1"/>
          <p:nvPr/>
        </p:nvSpPr>
        <p:spPr>
          <a:xfrm>
            <a:off x="11684000" y="6488668"/>
            <a:ext cx="508000" cy="369332"/>
          </a:xfrm>
          <a:prstGeom prst="rect">
            <a:avLst/>
          </a:prstGeom>
          <a:noFill/>
        </p:spPr>
        <p:txBody>
          <a:bodyPr wrap="square" rtlCol="0">
            <a:spAutoFit/>
          </a:bodyPr>
          <a:lstStyle/>
          <a:p>
            <a:r>
              <a:rPr lang="en-US" dirty="0">
                <a:solidFill>
                  <a:schemeClr val="bg1"/>
                </a:solidFill>
              </a:rPr>
              <a:t>(3)</a:t>
            </a:r>
          </a:p>
        </p:txBody>
      </p:sp>
      <p:sp>
        <p:nvSpPr>
          <p:cNvPr id="10" name="TextBox 9"/>
          <p:cNvSpPr txBox="1"/>
          <p:nvPr/>
        </p:nvSpPr>
        <p:spPr>
          <a:xfrm>
            <a:off x="0" y="6488668"/>
            <a:ext cx="5066852" cy="369332"/>
          </a:xfrm>
          <a:prstGeom prst="rect">
            <a:avLst/>
          </a:prstGeom>
          <a:noFill/>
        </p:spPr>
        <p:txBody>
          <a:bodyPr wrap="square" rtlCol="0">
            <a:spAutoFit/>
          </a:bodyPr>
          <a:lstStyle/>
          <a:p>
            <a:r>
              <a:rPr lang="en-US" dirty="0">
                <a:solidFill>
                  <a:schemeClr val="bg1"/>
                </a:solidFill>
              </a:rPr>
              <a:t>Matthew 25:2-4</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5" name="TextBox 4"/>
          <p:cNvSpPr txBox="1"/>
          <p:nvPr/>
        </p:nvSpPr>
        <p:spPr>
          <a:xfrm>
            <a:off x="203200" y="0"/>
            <a:ext cx="11988800" cy="1077218"/>
          </a:xfrm>
          <a:prstGeom prst="rect">
            <a:avLst/>
          </a:prstGeom>
          <a:noFill/>
        </p:spPr>
        <p:txBody>
          <a:bodyPr wrap="square" rtlCol="0">
            <a:spAutoFit/>
          </a:bodyPr>
          <a:lstStyle/>
          <a:p>
            <a:pPr algn="ctr"/>
            <a:r>
              <a:rPr lang="en-US" sz="3200" dirty="0">
                <a:solidFill>
                  <a:schemeClr val="bg1"/>
                </a:solidFill>
                <a:latin typeface="Abadi" panose="020B0604020104020204" pitchFamily="34" charset="0"/>
              </a:rPr>
              <a:t>The 10 Virgins represent the Church, they are symbolic of the actual brides…not bridesmaids or guests</a:t>
            </a:r>
          </a:p>
        </p:txBody>
      </p:sp>
      <p:pic>
        <p:nvPicPr>
          <p:cNvPr id="6" name="Picture 1" descr="10virgins.jpg"/>
          <p:cNvPicPr>
            <a:picLocks noChangeAspect="1"/>
          </p:cNvPicPr>
          <p:nvPr/>
        </p:nvPicPr>
        <p:blipFill>
          <a:blip r:embed="rId3" cstate="print"/>
          <a:srcRect/>
          <a:stretch>
            <a:fillRect/>
          </a:stretch>
        </p:blipFill>
        <p:spPr bwMode="auto">
          <a:xfrm>
            <a:off x="2408519" y="1581374"/>
            <a:ext cx="7315588" cy="4550485"/>
          </a:xfrm>
          <a:prstGeom prst="rect">
            <a:avLst/>
          </a:prstGeom>
          <a:noFill/>
          <a:ln w="9525">
            <a:noFill/>
            <a:miter lim="800000"/>
            <a:headEnd/>
            <a:tailEnd/>
          </a:ln>
        </p:spPr>
      </p:pic>
      <p:sp>
        <p:nvSpPr>
          <p:cNvPr id="8" name="TextBox 7"/>
          <p:cNvSpPr txBox="1"/>
          <p:nvPr/>
        </p:nvSpPr>
        <p:spPr>
          <a:xfrm>
            <a:off x="11684000" y="6488668"/>
            <a:ext cx="508000" cy="369332"/>
          </a:xfrm>
          <a:prstGeom prst="rect">
            <a:avLst/>
          </a:prstGeom>
          <a:noFill/>
        </p:spPr>
        <p:txBody>
          <a:bodyPr wrap="square" rtlCol="0">
            <a:spAutoFit/>
          </a:bodyPr>
          <a:lstStyle/>
          <a:p>
            <a:r>
              <a:rPr lang="en-US" dirty="0">
                <a:solidFill>
                  <a:schemeClr val="bg1"/>
                </a:solidFill>
              </a:rPr>
              <a:t>(3)</a:t>
            </a:r>
          </a:p>
        </p:txBody>
      </p:sp>
      <p:sp>
        <p:nvSpPr>
          <p:cNvPr id="9" name="TextBox 8"/>
          <p:cNvSpPr txBox="1"/>
          <p:nvPr/>
        </p:nvSpPr>
        <p:spPr>
          <a:xfrm>
            <a:off x="0" y="6488668"/>
            <a:ext cx="5066852" cy="369332"/>
          </a:xfrm>
          <a:prstGeom prst="rect">
            <a:avLst/>
          </a:prstGeom>
          <a:noFill/>
        </p:spPr>
        <p:txBody>
          <a:bodyPr wrap="square" rtlCol="0">
            <a:spAutoFit/>
          </a:bodyPr>
          <a:lstStyle/>
          <a:p>
            <a:r>
              <a:rPr lang="en-US" dirty="0">
                <a:solidFill>
                  <a:schemeClr val="bg1"/>
                </a:solidFill>
              </a:rPr>
              <a:t>Matthew 25:2-4</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6" name="TextBox 5"/>
          <p:cNvSpPr txBox="1"/>
          <p:nvPr/>
        </p:nvSpPr>
        <p:spPr>
          <a:xfrm>
            <a:off x="203200" y="3492650"/>
            <a:ext cx="11988800" cy="1938992"/>
          </a:xfrm>
          <a:prstGeom prst="rect">
            <a:avLst/>
          </a:prstGeom>
          <a:noFill/>
        </p:spPr>
        <p:txBody>
          <a:bodyPr wrap="square" rtlCol="0">
            <a:spAutoFit/>
          </a:bodyPr>
          <a:lstStyle/>
          <a:p>
            <a:pPr marL="914400" indent="-914400"/>
            <a:r>
              <a:rPr lang="en-US" sz="4000" dirty="0">
                <a:solidFill>
                  <a:schemeClr val="bg1"/>
                </a:solidFill>
                <a:latin typeface="Abadi" panose="020B0604020104020204" pitchFamily="34" charset="0"/>
              </a:rPr>
              <a:t>10 was the minimum number of lamps that were required at a wedding while the traditional blessings were recited. </a:t>
            </a:r>
          </a:p>
        </p:txBody>
      </p:sp>
      <p:pic>
        <p:nvPicPr>
          <p:cNvPr id="32770" name="Picture 2" descr="http://rupertward.cce.uk.net/wp-content/uploads/2007/07/candles.jpg"/>
          <p:cNvPicPr>
            <a:picLocks noChangeAspect="1" noChangeArrowheads="1"/>
          </p:cNvPicPr>
          <p:nvPr/>
        </p:nvPicPr>
        <p:blipFill>
          <a:blip r:embed="rId3" cstate="print"/>
          <a:srcRect r="2703" b="14865"/>
          <a:stretch>
            <a:fillRect/>
          </a:stretch>
        </p:blipFill>
        <p:spPr bwMode="auto">
          <a:xfrm>
            <a:off x="3462767" y="434788"/>
            <a:ext cx="5792737" cy="2534322"/>
          </a:xfrm>
          <a:prstGeom prst="rect">
            <a:avLst/>
          </a:prstGeom>
          <a:noFill/>
        </p:spPr>
      </p:pic>
      <p:sp>
        <p:nvSpPr>
          <p:cNvPr id="7" name="TextBox 6"/>
          <p:cNvSpPr txBox="1"/>
          <p:nvPr/>
        </p:nvSpPr>
        <p:spPr>
          <a:xfrm>
            <a:off x="11684000" y="6488668"/>
            <a:ext cx="508000" cy="369332"/>
          </a:xfrm>
          <a:prstGeom prst="rect">
            <a:avLst/>
          </a:prstGeom>
          <a:noFill/>
        </p:spPr>
        <p:txBody>
          <a:bodyPr wrap="square" rtlCol="0">
            <a:spAutoFit/>
          </a:bodyPr>
          <a:lstStyle/>
          <a:p>
            <a:r>
              <a:rPr lang="en-US" dirty="0">
                <a:solidFill>
                  <a:schemeClr val="bg1"/>
                </a:solidFill>
              </a:rPr>
              <a:t>(3)</a:t>
            </a:r>
          </a:p>
        </p:txBody>
      </p:sp>
      <p:sp>
        <p:nvSpPr>
          <p:cNvPr id="8" name="TextBox 7"/>
          <p:cNvSpPr txBox="1"/>
          <p:nvPr/>
        </p:nvSpPr>
        <p:spPr>
          <a:xfrm>
            <a:off x="0" y="6488668"/>
            <a:ext cx="5066852" cy="369332"/>
          </a:xfrm>
          <a:prstGeom prst="rect">
            <a:avLst/>
          </a:prstGeom>
          <a:noFill/>
        </p:spPr>
        <p:txBody>
          <a:bodyPr wrap="square" rtlCol="0">
            <a:spAutoFit/>
          </a:bodyPr>
          <a:lstStyle/>
          <a:p>
            <a:r>
              <a:rPr lang="en-US" dirty="0">
                <a:solidFill>
                  <a:schemeClr val="bg1"/>
                </a:solidFill>
              </a:rPr>
              <a:t>Matthew 25:2-4</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7" name="TextBox 6"/>
          <p:cNvSpPr txBox="1"/>
          <p:nvPr/>
        </p:nvSpPr>
        <p:spPr>
          <a:xfrm>
            <a:off x="0" y="117693"/>
            <a:ext cx="11988800" cy="1754326"/>
          </a:xfrm>
          <a:prstGeom prst="rect">
            <a:avLst/>
          </a:prstGeom>
          <a:noFill/>
        </p:spPr>
        <p:txBody>
          <a:bodyPr wrap="square" rtlCol="0">
            <a:spAutoFit/>
          </a:bodyPr>
          <a:lstStyle/>
          <a:p>
            <a:pPr marL="914400" indent="-914400" algn="ctr"/>
            <a:r>
              <a:rPr lang="en-US" sz="5400" dirty="0">
                <a:solidFill>
                  <a:schemeClr val="bg1"/>
                </a:solidFill>
                <a:latin typeface="Abadi" panose="020B0604020104020204" pitchFamily="34" charset="0"/>
              </a:rPr>
              <a:t>It was a religious duty to bring a light when attending a wedding.</a:t>
            </a:r>
          </a:p>
        </p:txBody>
      </p:sp>
      <p:pic>
        <p:nvPicPr>
          <p:cNvPr id="33794" name="Picture 2" descr="http://s2.goodsalt.com/thumbs_small/ebsps0041.jpg"/>
          <p:cNvPicPr>
            <a:picLocks noChangeAspect="1" noChangeArrowheads="1"/>
          </p:cNvPicPr>
          <p:nvPr/>
        </p:nvPicPr>
        <p:blipFill>
          <a:blip r:embed="rId3" cstate="print"/>
          <a:srcRect/>
          <a:stretch>
            <a:fillRect/>
          </a:stretch>
        </p:blipFill>
        <p:spPr bwMode="auto">
          <a:xfrm>
            <a:off x="6299200" y="3496235"/>
            <a:ext cx="4267200" cy="2599765"/>
          </a:xfrm>
          <a:prstGeom prst="rect">
            <a:avLst/>
          </a:prstGeom>
          <a:noFill/>
        </p:spPr>
      </p:pic>
      <p:pic>
        <p:nvPicPr>
          <p:cNvPr id="5" name="Picture 4" descr="https://encrypted-tbn3.gstatic.com/images?q=tbn:ANd9GcTlVUZDyQMhxFtx6g59oUAnQJQC1o3t2esTIbz7OhNFHtpGFv2Mag"/>
          <p:cNvPicPr>
            <a:picLocks noChangeAspect="1" noChangeArrowheads="1"/>
          </p:cNvPicPr>
          <p:nvPr/>
        </p:nvPicPr>
        <p:blipFill>
          <a:blip r:embed="rId4" cstate="print"/>
          <a:srcRect/>
          <a:stretch>
            <a:fillRect/>
          </a:stretch>
        </p:blipFill>
        <p:spPr bwMode="auto">
          <a:xfrm>
            <a:off x="928745" y="1998744"/>
            <a:ext cx="3947884" cy="3156858"/>
          </a:xfrm>
          <a:prstGeom prst="rect">
            <a:avLst/>
          </a:prstGeom>
          <a:noFill/>
        </p:spPr>
      </p:pic>
      <p:sp>
        <p:nvSpPr>
          <p:cNvPr id="8" name="TextBox 7"/>
          <p:cNvSpPr txBox="1"/>
          <p:nvPr/>
        </p:nvSpPr>
        <p:spPr>
          <a:xfrm>
            <a:off x="11684000" y="6488668"/>
            <a:ext cx="508000" cy="369332"/>
          </a:xfrm>
          <a:prstGeom prst="rect">
            <a:avLst/>
          </a:prstGeom>
          <a:noFill/>
        </p:spPr>
        <p:txBody>
          <a:bodyPr wrap="square" rtlCol="0">
            <a:spAutoFit/>
          </a:bodyPr>
          <a:lstStyle/>
          <a:p>
            <a:r>
              <a:rPr lang="en-US" dirty="0">
                <a:solidFill>
                  <a:schemeClr val="bg1"/>
                </a:solidFill>
              </a:rPr>
              <a:t>(3)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1"/>
            <a:ext cx="12192000" cy="6858001"/>
          </a:xfrm>
          <a:prstGeom prst="rect">
            <a:avLst/>
          </a:prstGeom>
          <a:noFill/>
        </p:spPr>
      </p:pic>
      <p:sp>
        <p:nvSpPr>
          <p:cNvPr id="5" name="TextBox 4"/>
          <p:cNvSpPr txBox="1"/>
          <p:nvPr/>
        </p:nvSpPr>
        <p:spPr>
          <a:xfrm>
            <a:off x="267854" y="350982"/>
            <a:ext cx="6548582" cy="1200329"/>
          </a:xfrm>
          <a:prstGeom prst="rect">
            <a:avLst/>
          </a:prstGeom>
          <a:noFill/>
        </p:spPr>
        <p:txBody>
          <a:bodyPr wrap="square" rtlCol="0">
            <a:spAutoFit/>
          </a:bodyPr>
          <a:lstStyle/>
          <a:p>
            <a:r>
              <a:rPr lang="en-US" dirty="0">
                <a:solidFill>
                  <a:schemeClr val="bg1"/>
                </a:solidFill>
              </a:rPr>
              <a:t>“As he sat in his car for a while in the driveway of his own home, thinking things through and feeling genuine sorrow for whatever had happened, his nonmember mother came running frantically from the house straight to his car. </a:t>
            </a:r>
          </a:p>
        </p:txBody>
      </p:sp>
      <p:pic>
        <p:nvPicPr>
          <p:cNvPr id="4" name="Picture 4" descr="Elder Jeffrey R. Holland"/>
          <p:cNvPicPr>
            <a:picLocks noChangeAspect="1" noChangeArrowheads="1"/>
          </p:cNvPicPr>
          <p:nvPr/>
        </p:nvPicPr>
        <p:blipFill>
          <a:blip r:embed="rId3" cstate="print"/>
          <a:srcRect/>
          <a:stretch>
            <a:fillRect/>
          </a:stretch>
        </p:blipFill>
        <p:spPr bwMode="auto">
          <a:xfrm>
            <a:off x="11203709" y="119062"/>
            <a:ext cx="816840" cy="1086753"/>
          </a:xfrm>
          <a:prstGeom prst="rect">
            <a:avLst/>
          </a:prstGeom>
          <a:noFill/>
        </p:spPr>
      </p:pic>
      <p:pic>
        <p:nvPicPr>
          <p:cNvPr id="3074" name="Picture 2" descr="http://www.rawstory.com/wp-content/uploads/2015/03/shutterstock_134592296-800x430.jpg"/>
          <p:cNvPicPr>
            <a:picLocks noChangeAspect="1" noChangeArrowheads="1"/>
          </p:cNvPicPr>
          <p:nvPr/>
        </p:nvPicPr>
        <p:blipFill>
          <a:blip r:embed="rId4" cstate="print"/>
          <a:srcRect t="-275" r="25436"/>
          <a:stretch>
            <a:fillRect/>
          </a:stretch>
        </p:blipFill>
        <p:spPr bwMode="auto">
          <a:xfrm>
            <a:off x="637309" y="1967345"/>
            <a:ext cx="4322618" cy="3124538"/>
          </a:xfrm>
          <a:prstGeom prst="rect">
            <a:avLst/>
          </a:prstGeom>
          <a:noFill/>
        </p:spPr>
      </p:pic>
      <p:sp>
        <p:nvSpPr>
          <p:cNvPr id="6" name="TextBox 5"/>
          <p:cNvSpPr txBox="1"/>
          <p:nvPr/>
        </p:nvSpPr>
        <p:spPr>
          <a:xfrm>
            <a:off x="5380181" y="4336473"/>
            <a:ext cx="6548582" cy="1754326"/>
          </a:xfrm>
          <a:prstGeom prst="rect">
            <a:avLst/>
          </a:prstGeom>
          <a:noFill/>
        </p:spPr>
        <p:txBody>
          <a:bodyPr wrap="square" rtlCol="0">
            <a:spAutoFit/>
          </a:bodyPr>
          <a:lstStyle/>
          <a:p>
            <a:r>
              <a:rPr lang="en-US" dirty="0">
                <a:solidFill>
                  <a:schemeClr val="bg1"/>
                </a:solidFill>
              </a:rPr>
              <a:t>“In an instant she conveyed that this boy’s younger brother had just fallen in the home, had hit his head sharply and was having some kind of seizure or convulsion. </a:t>
            </a:r>
          </a:p>
          <a:p>
            <a:endParaRPr lang="en-US" dirty="0">
              <a:solidFill>
                <a:schemeClr val="bg1"/>
              </a:solidFill>
            </a:endParaRPr>
          </a:p>
          <a:p>
            <a:r>
              <a:rPr lang="en-US" dirty="0">
                <a:solidFill>
                  <a:schemeClr val="bg1"/>
                </a:solidFill>
              </a:rPr>
              <a:t>The nonmember father had immediately called for an ambulance, but it would take some time at best for help to come.</a:t>
            </a:r>
          </a:p>
        </p:txBody>
      </p:sp>
      <p:pic>
        <p:nvPicPr>
          <p:cNvPr id="3076" name="Picture 4" descr="http://www.shreveportpersonalinjurylawyer.co/library/images/stock-images/injury-personal/boy-blood-head-injury.jpg"/>
          <p:cNvPicPr>
            <a:picLocks noChangeAspect="1" noChangeArrowheads="1"/>
          </p:cNvPicPr>
          <p:nvPr/>
        </p:nvPicPr>
        <p:blipFill>
          <a:blip r:embed="rId5" cstate="print"/>
          <a:srcRect l="46724" t="15083" b="-605"/>
          <a:stretch>
            <a:fillRect/>
          </a:stretch>
        </p:blipFill>
        <p:spPr bwMode="auto">
          <a:xfrm>
            <a:off x="8174182" y="1653310"/>
            <a:ext cx="2192193" cy="2346036"/>
          </a:xfrm>
          <a:prstGeom prst="rect">
            <a:avLst/>
          </a:prstGeom>
          <a:noFill/>
        </p:spPr>
      </p:pic>
      <p:sp>
        <p:nvSpPr>
          <p:cNvPr id="8" name="TextBox 7"/>
          <p:cNvSpPr txBox="1"/>
          <p:nvPr/>
        </p:nvSpPr>
        <p:spPr>
          <a:xfrm>
            <a:off x="11684000" y="6557818"/>
            <a:ext cx="508000" cy="369332"/>
          </a:xfrm>
          <a:prstGeom prst="rect">
            <a:avLst/>
          </a:prstGeom>
          <a:noFill/>
        </p:spPr>
        <p:txBody>
          <a:bodyPr wrap="square" rtlCol="0">
            <a:spAutoFit/>
          </a:bodyPr>
          <a:lstStyle/>
          <a:p>
            <a:r>
              <a:rPr lang="en-US" dirty="0">
                <a:solidFill>
                  <a:schemeClr val="bg1"/>
                </a:solidFill>
              </a:rPr>
              <a:t>(1)</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animEffect transition="in" filter="fade">
                                      <p:cBhvr>
                                        <p:cTn id="9" dur="2000"/>
                                        <p:tgtEl>
                                          <p:spTgt spid="307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7" name="TextBox 6"/>
          <p:cNvSpPr txBox="1"/>
          <p:nvPr/>
        </p:nvSpPr>
        <p:spPr>
          <a:xfrm>
            <a:off x="0" y="117693"/>
            <a:ext cx="11988800" cy="1446550"/>
          </a:xfrm>
          <a:prstGeom prst="rect">
            <a:avLst/>
          </a:prstGeom>
          <a:noFill/>
        </p:spPr>
        <p:txBody>
          <a:bodyPr wrap="square" rtlCol="0">
            <a:spAutoFit/>
          </a:bodyPr>
          <a:lstStyle/>
          <a:p>
            <a:pPr marL="914400" indent="-914400" algn="ctr"/>
            <a:r>
              <a:rPr lang="en-US" sz="4400" dirty="0">
                <a:solidFill>
                  <a:schemeClr val="bg1"/>
                </a:solidFill>
                <a:latin typeface="Abadi" panose="020B0604020104020204" pitchFamily="34" charset="0"/>
              </a:rPr>
              <a:t>During the weeklong celebration the father’s</a:t>
            </a:r>
          </a:p>
          <a:p>
            <a:pPr marL="914400" indent="-914400" algn="ctr"/>
            <a:r>
              <a:rPr lang="en-US" sz="4400" dirty="0">
                <a:solidFill>
                  <a:schemeClr val="bg1"/>
                </a:solidFill>
                <a:latin typeface="Abadi" panose="020B0604020104020204" pitchFamily="34" charset="0"/>
              </a:rPr>
              <a:t>house was continually lit.</a:t>
            </a:r>
          </a:p>
        </p:txBody>
      </p:sp>
      <p:pic>
        <p:nvPicPr>
          <p:cNvPr id="32772" name="Picture 4" descr="http://iarchitect.org/wp-content/uploads/2010/11/300px-Dipavali-Coventry.jpg"/>
          <p:cNvPicPr>
            <a:picLocks noChangeAspect="1" noChangeArrowheads="1"/>
          </p:cNvPicPr>
          <p:nvPr/>
        </p:nvPicPr>
        <p:blipFill>
          <a:blip r:embed="rId3" cstate="print"/>
          <a:srcRect/>
          <a:stretch>
            <a:fillRect/>
          </a:stretch>
        </p:blipFill>
        <p:spPr bwMode="auto">
          <a:xfrm>
            <a:off x="609600" y="3810000"/>
            <a:ext cx="4673600" cy="2628900"/>
          </a:xfrm>
          <a:prstGeom prst="rect">
            <a:avLst/>
          </a:prstGeom>
          <a:noFill/>
        </p:spPr>
      </p:pic>
      <p:pic>
        <p:nvPicPr>
          <p:cNvPr id="32774" name="Picture 6" descr="http://mymemorablemoments.files.wordpress.com/2010/11/images.jpg?w=490"/>
          <p:cNvPicPr>
            <a:picLocks noChangeAspect="1" noChangeArrowheads="1"/>
          </p:cNvPicPr>
          <p:nvPr/>
        </p:nvPicPr>
        <p:blipFill>
          <a:blip r:embed="rId4" cstate="print"/>
          <a:srcRect/>
          <a:stretch>
            <a:fillRect/>
          </a:stretch>
        </p:blipFill>
        <p:spPr bwMode="auto">
          <a:xfrm>
            <a:off x="6604001" y="2971800"/>
            <a:ext cx="4476159" cy="2514600"/>
          </a:xfrm>
          <a:prstGeom prst="rect">
            <a:avLst/>
          </a:prstGeom>
          <a:noFill/>
        </p:spPr>
      </p:pic>
      <p:sp>
        <p:nvSpPr>
          <p:cNvPr id="8" name="TextBox 7"/>
          <p:cNvSpPr txBox="1"/>
          <p:nvPr/>
        </p:nvSpPr>
        <p:spPr>
          <a:xfrm>
            <a:off x="11684000" y="6488668"/>
            <a:ext cx="508000" cy="369332"/>
          </a:xfrm>
          <a:prstGeom prst="rect">
            <a:avLst/>
          </a:prstGeom>
          <a:noFill/>
        </p:spPr>
        <p:txBody>
          <a:bodyPr wrap="square" rtlCol="0">
            <a:spAutoFit/>
          </a:bodyPr>
          <a:lstStyle/>
          <a:p>
            <a:r>
              <a:rPr lang="en-US" dirty="0">
                <a:solidFill>
                  <a:schemeClr val="bg1"/>
                </a:solidFill>
              </a:rPr>
              <a:t>(3)</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7" name="TextBox 6"/>
          <p:cNvSpPr txBox="1"/>
          <p:nvPr/>
        </p:nvSpPr>
        <p:spPr>
          <a:xfrm>
            <a:off x="602428" y="386634"/>
            <a:ext cx="8578626" cy="1569660"/>
          </a:xfrm>
          <a:prstGeom prst="rect">
            <a:avLst/>
          </a:prstGeom>
          <a:noFill/>
        </p:spPr>
        <p:txBody>
          <a:bodyPr wrap="square" rtlCol="0">
            <a:spAutoFit/>
          </a:bodyPr>
          <a:lstStyle/>
          <a:p>
            <a:pPr marL="914400" indent="-914400"/>
            <a:r>
              <a:rPr lang="en-US" sz="3200" dirty="0">
                <a:solidFill>
                  <a:schemeClr val="bg1"/>
                </a:solidFill>
                <a:latin typeface="Abadi" panose="020B0604020104020204" pitchFamily="34" charset="0"/>
              </a:rPr>
              <a:t>Visitors usually bought oil in the town </a:t>
            </a:r>
          </a:p>
          <a:p>
            <a:pPr marL="914400" indent="-914400"/>
            <a:r>
              <a:rPr lang="en-US" sz="3200" dirty="0">
                <a:solidFill>
                  <a:schemeClr val="bg1"/>
                </a:solidFill>
                <a:latin typeface="Abadi" panose="020B0604020104020204" pitchFamily="34" charset="0"/>
              </a:rPr>
              <a:t>where the wedding was to take place. Some </a:t>
            </a:r>
          </a:p>
          <a:p>
            <a:pPr marL="914400" indent="-914400"/>
            <a:r>
              <a:rPr lang="en-US" sz="3200" dirty="0">
                <a:solidFill>
                  <a:schemeClr val="bg1"/>
                </a:solidFill>
                <a:latin typeface="Abadi" panose="020B0604020104020204" pitchFamily="34" charset="0"/>
              </a:rPr>
              <a:t>people brought their own with them.</a:t>
            </a:r>
          </a:p>
        </p:txBody>
      </p:sp>
      <p:sp>
        <p:nvSpPr>
          <p:cNvPr id="5" name="TextBox 4"/>
          <p:cNvSpPr txBox="1"/>
          <p:nvPr/>
        </p:nvSpPr>
        <p:spPr>
          <a:xfrm>
            <a:off x="805628" y="4541618"/>
            <a:ext cx="8578626" cy="1569660"/>
          </a:xfrm>
          <a:prstGeom prst="rect">
            <a:avLst/>
          </a:prstGeom>
          <a:noFill/>
        </p:spPr>
        <p:txBody>
          <a:bodyPr wrap="square" rtlCol="0">
            <a:spAutoFit/>
          </a:bodyPr>
          <a:lstStyle/>
          <a:p>
            <a:pPr marL="914400" indent="-914400"/>
            <a:r>
              <a:rPr lang="en-US" sz="3200" dirty="0">
                <a:solidFill>
                  <a:schemeClr val="bg1"/>
                </a:solidFill>
                <a:latin typeface="Abadi" panose="020B0604020104020204" pitchFamily="34" charset="0"/>
              </a:rPr>
              <a:t>Since the wedding was a surprise and at</a:t>
            </a:r>
          </a:p>
          <a:p>
            <a:pPr marL="914400" indent="-914400"/>
            <a:r>
              <a:rPr lang="en-US" sz="3200" dirty="0">
                <a:solidFill>
                  <a:schemeClr val="bg1"/>
                </a:solidFill>
                <a:latin typeface="Abadi" panose="020B0604020104020204" pitchFamily="34" charset="0"/>
              </a:rPr>
              <a:t>night everyone knew they had to have </a:t>
            </a:r>
          </a:p>
          <a:p>
            <a:pPr marL="914400" indent="-914400"/>
            <a:r>
              <a:rPr lang="en-US" sz="3200" dirty="0">
                <a:solidFill>
                  <a:schemeClr val="bg1"/>
                </a:solidFill>
                <a:latin typeface="Abadi" panose="020B0604020104020204" pitchFamily="34" charset="0"/>
              </a:rPr>
              <a:t>stores of oil on hand.</a:t>
            </a:r>
          </a:p>
        </p:txBody>
      </p:sp>
      <p:pic>
        <p:nvPicPr>
          <p:cNvPr id="31746" name="Picture 2" descr="http://i1.ytimg.com/vi/4dCOVTtqOJw/mqdefault.jpg"/>
          <p:cNvPicPr>
            <a:picLocks noChangeAspect="1" noChangeArrowheads="1"/>
          </p:cNvPicPr>
          <p:nvPr/>
        </p:nvPicPr>
        <p:blipFill>
          <a:blip r:embed="rId3" cstate="print"/>
          <a:srcRect/>
          <a:stretch>
            <a:fillRect/>
          </a:stretch>
        </p:blipFill>
        <p:spPr bwMode="auto">
          <a:xfrm>
            <a:off x="4796715" y="2244762"/>
            <a:ext cx="4725928" cy="1993751"/>
          </a:xfrm>
          <a:prstGeom prst="rect">
            <a:avLst/>
          </a:prstGeom>
          <a:noFill/>
        </p:spPr>
      </p:pic>
      <p:sp>
        <p:nvSpPr>
          <p:cNvPr id="8" name="TextBox 7"/>
          <p:cNvSpPr txBox="1"/>
          <p:nvPr/>
        </p:nvSpPr>
        <p:spPr>
          <a:xfrm>
            <a:off x="11684000" y="6488668"/>
            <a:ext cx="508000" cy="369332"/>
          </a:xfrm>
          <a:prstGeom prst="rect">
            <a:avLst/>
          </a:prstGeom>
          <a:noFill/>
        </p:spPr>
        <p:txBody>
          <a:bodyPr wrap="square" rtlCol="0">
            <a:spAutoFit/>
          </a:bodyPr>
          <a:lstStyle/>
          <a:p>
            <a:r>
              <a:rPr lang="en-US" dirty="0">
                <a:solidFill>
                  <a:schemeClr val="bg1"/>
                </a:solidFill>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7" name="TextBox 6"/>
          <p:cNvSpPr txBox="1"/>
          <p:nvPr/>
        </p:nvSpPr>
        <p:spPr>
          <a:xfrm>
            <a:off x="1323190" y="3897073"/>
            <a:ext cx="9100970" cy="3046988"/>
          </a:xfrm>
          <a:prstGeom prst="rect">
            <a:avLst/>
          </a:prstGeom>
          <a:noFill/>
        </p:spPr>
        <p:txBody>
          <a:bodyPr wrap="square" rtlCol="0">
            <a:spAutoFit/>
          </a:bodyPr>
          <a:lstStyle/>
          <a:p>
            <a:pPr marL="914400" indent="-914400"/>
            <a:r>
              <a:rPr lang="en-US" sz="3200" dirty="0">
                <a:solidFill>
                  <a:schemeClr val="bg1"/>
                </a:solidFill>
                <a:latin typeface="Abadi" panose="020B0604020104020204" pitchFamily="34" charset="0"/>
              </a:rPr>
              <a:t>All 10 had lamps with oil in them.</a:t>
            </a:r>
          </a:p>
          <a:p>
            <a:pPr marL="914400" indent="-914400"/>
            <a:r>
              <a:rPr lang="en-US" sz="3200" dirty="0">
                <a:solidFill>
                  <a:schemeClr val="bg1"/>
                </a:solidFill>
                <a:latin typeface="Abadi" panose="020B0604020104020204" pitchFamily="34" charset="0"/>
              </a:rPr>
              <a:t>All 10 took lamps with them.</a:t>
            </a:r>
          </a:p>
          <a:p>
            <a:pPr marL="914400" indent="-914400"/>
            <a:r>
              <a:rPr lang="en-US" sz="3200" dirty="0">
                <a:solidFill>
                  <a:schemeClr val="bg1"/>
                </a:solidFill>
                <a:latin typeface="Abadi" panose="020B0604020104020204" pitchFamily="34" charset="0"/>
              </a:rPr>
              <a:t>All 10 were invited to the wedding. </a:t>
            </a:r>
          </a:p>
          <a:p>
            <a:pPr marL="914400" indent="-914400"/>
            <a:r>
              <a:rPr lang="en-US" sz="3200" dirty="0">
                <a:solidFill>
                  <a:schemeClr val="bg1"/>
                </a:solidFill>
                <a:latin typeface="Abadi" panose="020B0604020104020204" pitchFamily="34" charset="0"/>
              </a:rPr>
              <a:t>	(they were all His brides)</a:t>
            </a:r>
          </a:p>
          <a:p>
            <a:pPr marL="914400" indent="-914400"/>
            <a:r>
              <a:rPr lang="en-US" sz="3200" dirty="0">
                <a:solidFill>
                  <a:schemeClr val="bg1"/>
                </a:solidFill>
                <a:latin typeface="Abadi" panose="020B0604020104020204" pitchFamily="34" charset="0"/>
              </a:rPr>
              <a:t>All 10 slept, or slumbered woke up, and went to the wedding.</a:t>
            </a:r>
          </a:p>
        </p:txBody>
      </p:sp>
      <p:sp>
        <p:nvSpPr>
          <p:cNvPr id="6" name="Rectangle 5"/>
          <p:cNvSpPr/>
          <p:nvPr/>
        </p:nvSpPr>
        <p:spPr>
          <a:xfrm>
            <a:off x="400146" y="0"/>
            <a:ext cx="11239627" cy="830997"/>
          </a:xfrm>
          <a:prstGeom prst="rect">
            <a:avLst/>
          </a:prstGeom>
        </p:spPr>
        <p:txBody>
          <a:bodyPr wrap="square">
            <a:spAutoFit/>
          </a:bodyPr>
          <a:lstStyle/>
          <a:p>
            <a:pPr marL="914400" indent="-914400" algn="ctr"/>
            <a:r>
              <a:rPr lang="en-US" sz="4800" dirty="0">
                <a:solidFill>
                  <a:schemeClr val="bg1"/>
                </a:solidFill>
                <a:latin typeface="Abadi" panose="020B0604020104020204" pitchFamily="34" charset="0"/>
              </a:rPr>
              <a:t>Level of obedience with all ten:</a:t>
            </a:r>
          </a:p>
        </p:txBody>
      </p:sp>
      <p:pic>
        <p:nvPicPr>
          <p:cNvPr id="37890" name="Picture 2" descr="https://c8.staticflickr.com/7/6187/6048355431_76fbefef03_b.jpg"/>
          <p:cNvPicPr>
            <a:picLocks noChangeAspect="1" noChangeArrowheads="1"/>
          </p:cNvPicPr>
          <p:nvPr/>
        </p:nvPicPr>
        <p:blipFill>
          <a:blip r:embed="rId3" cstate="print"/>
          <a:srcRect/>
          <a:stretch>
            <a:fillRect/>
          </a:stretch>
        </p:blipFill>
        <p:spPr bwMode="auto">
          <a:xfrm>
            <a:off x="2893807" y="828339"/>
            <a:ext cx="6214820" cy="2988433"/>
          </a:xfrm>
          <a:prstGeom prst="rect">
            <a:avLst/>
          </a:prstGeom>
          <a:noFill/>
        </p:spPr>
      </p:pic>
      <p:sp>
        <p:nvSpPr>
          <p:cNvPr id="8" name="TextBox 7"/>
          <p:cNvSpPr txBox="1"/>
          <p:nvPr/>
        </p:nvSpPr>
        <p:spPr>
          <a:xfrm>
            <a:off x="11684000" y="6488668"/>
            <a:ext cx="508000" cy="369332"/>
          </a:xfrm>
          <a:prstGeom prst="rect">
            <a:avLst/>
          </a:prstGeom>
          <a:noFill/>
        </p:spPr>
        <p:txBody>
          <a:bodyPr wrap="square" rtlCol="0">
            <a:spAutoFit/>
          </a:bodyPr>
          <a:lstStyle/>
          <a:p>
            <a:r>
              <a:rPr lang="en-US" dirty="0">
                <a:solidFill>
                  <a:schemeClr val="bg1"/>
                </a:solidFill>
              </a:rPr>
              <a:t>(3)</a:t>
            </a:r>
          </a:p>
        </p:txBody>
      </p:sp>
      <p:sp>
        <p:nvSpPr>
          <p:cNvPr id="9" name="TextBox 8"/>
          <p:cNvSpPr txBox="1"/>
          <p:nvPr/>
        </p:nvSpPr>
        <p:spPr>
          <a:xfrm>
            <a:off x="0" y="6488668"/>
            <a:ext cx="5066852" cy="369332"/>
          </a:xfrm>
          <a:prstGeom prst="rect">
            <a:avLst/>
          </a:prstGeom>
          <a:noFill/>
        </p:spPr>
        <p:txBody>
          <a:bodyPr wrap="square" rtlCol="0">
            <a:spAutoFit/>
          </a:bodyPr>
          <a:lstStyle/>
          <a:p>
            <a:r>
              <a:rPr lang="en-US" dirty="0">
                <a:solidFill>
                  <a:schemeClr val="bg1"/>
                </a:solidFill>
              </a:rPr>
              <a:t>Matthew 25:2-4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7" name="TextBox 6"/>
          <p:cNvSpPr txBox="1"/>
          <p:nvPr/>
        </p:nvSpPr>
        <p:spPr>
          <a:xfrm>
            <a:off x="0" y="117694"/>
            <a:ext cx="11988800" cy="2862322"/>
          </a:xfrm>
          <a:prstGeom prst="rect">
            <a:avLst/>
          </a:prstGeom>
          <a:noFill/>
        </p:spPr>
        <p:txBody>
          <a:bodyPr wrap="square" rtlCol="0">
            <a:spAutoFit/>
          </a:bodyPr>
          <a:lstStyle/>
          <a:p>
            <a:pPr marL="914400" indent="-914400"/>
            <a:r>
              <a:rPr lang="en-US" sz="3600" dirty="0">
                <a:solidFill>
                  <a:schemeClr val="bg1"/>
                </a:solidFill>
                <a:latin typeface="Abadi" panose="020B0604020104020204" pitchFamily="34" charset="0"/>
              </a:rPr>
              <a:t>Greek---not all the brides slept </a:t>
            </a:r>
          </a:p>
          <a:p>
            <a:pPr marL="914400" indent="-914400"/>
            <a:endParaRPr lang="en-US" sz="3600" dirty="0">
              <a:solidFill>
                <a:schemeClr val="bg1"/>
              </a:solidFill>
              <a:latin typeface="Abadi" panose="020B0604020104020204" pitchFamily="34" charset="0"/>
            </a:endParaRPr>
          </a:p>
          <a:p>
            <a:pPr marL="914400" indent="-914400"/>
            <a:r>
              <a:rPr lang="en-US" sz="3600" dirty="0">
                <a:solidFill>
                  <a:schemeClr val="bg1"/>
                </a:solidFill>
                <a:latin typeface="Abadi" panose="020B0604020104020204" pitchFamily="34" charset="0"/>
              </a:rPr>
              <a:t>Slumbered---means to nod in signaling or beckoning for what one desires to be done.</a:t>
            </a:r>
          </a:p>
          <a:p>
            <a:pPr marL="914400" indent="-914400"/>
            <a:endParaRPr lang="en-US" sz="3600" dirty="0">
              <a:solidFill>
                <a:schemeClr val="bg1"/>
              </a:solidFill>
              <a:latin typeface="Abadi" panose="020B0604020104020204" pitchFamily="34" charset="0"/>
            </a:endParaRPr>
          </a:p>
        </p:txBody>
      </p:sp>
      <p:pic>
        <p:nvPicPr>
          <p:cNvPr id="29698" name="Picture 2" descr="https://encrypted-tbn0.gstatic.com/images?q=tbn:ANd9GcQFttu250f0CXLcE1slQHDSbTdRlegrlJlF1XpuEJkpcucyZBEp"/>
          <p:cNvPicPr>
            <a:picLocks noChangeAspect="1" noChangeArrowheads="1"/>
          </p:cNvPicPr>
          <p:nvPr/>
        </p:nvPicPr>
        <p:blipFill>
          <a:blip r:embed="rId3" cstate="print"/>
          <a:srcRect/>
          <a:stretch>
            <a:fillRect/>
          </a:stretch>
        </p:blipFill>
        <p:spPr bwMode="auto">
          <a:xfrm>
            <a:off x="7941534" y="2850777"/>
            <a:ext cx="3251200" cy="3573637"/>
          </a:xfrm>
          <a:prstGeom prst="rect">
            <a:avLst/>
          </a:prstGeom>
          <a:noFill/>
        </p:spPr>
      </p:pic>
      <p:sp>
        <p:nvSpPr>
          <p:cNvPr id="6" name="TextBox 5"/>
          <p:cNvSpPr txBox="1"/>
          <p:nvPr/>
        </p:nvSpPr>
        <p:spPr>
          <a:xfrm>
            <a:off x="11684000" y="6488668"/>
            <a:ext cx="508000" cy="369332"/>
          </a:xfrm>
          <a:prstGeom prst="rect">
            <a:avLst/>
          </a:prstGeom>
          <a:noFill/>
        </p:spPr>
        <p:txBody>
          <a:bodyPr wrap="square" rtlCol="0">
            <a:spAutoFit/>
          </a:bodyPr>
          <a:lstStyle/>
          <a:p>
            <a:r>
              <a:rPr lang="en-US" dirty="0">
                <a:solidFill>
                  <a:schemeClr val="bg1"/>
                </a:solidFill>
              </a:rPr>
              <a:t>(3)</a:t>
            </a:r>
          </a:p>
        </p:txBody>
      </p:sp>
      <p:sp>
        <p:nvSpPr>
          <p:cNvPr id="8" name="TextBox 7"/>
          <p:cNvSpPr txBox="1"/>
          <p:nvPr/>
        </p:nvSpPr>
        <p:spPr>
          <a:xfrm>
            <a:off x="0" y="6488668"/>
            <a:ext cx="5066852" cy="369332"/>
          </a:xfrm>
          <a:prstGeom prst="rect">
            <a:avLst/>
          </a:prstGeom>
          <a:noFill/>
        </p:spPr>
        <p:txBody>
          <a:bodyPr wrap="square" rtlCol="0">
            <a:spAutoFit/>
          </a:bodyPr>
          <a:lstStyle/>
          <a:p>
            <a:r>
              <a:rPr lang="en-US" dirty="0">
                <a:solidFill>
                  <a:schemeClr val="bg1"/>
                </a:solidFill>
              </a:rPr>
              <a:t>Matthew 25:5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p:cTn id="7" dur="1000" fill="hold"/>
                                        <p:tgtEl>
                                          <p:spTgt spid="7">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7">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7">
                                            <p:txEl>
                                              <p:pRg st="2" end="2"/>
                                            </p:txEl>
                                          </p:spTgt>
                                        </p:tgtEl>
                                      </p:cBhvr>
                                    </p:animEffect>
                                  </p:childTnLst>
                                </p:cTn>
                              </p:par>
                              <p:par>
                                <p:cTn id="10" presetID="4" presetClass="entr" presetSubtype="16" fill="hold" nodeType="withEffect">
                                  <p:stCondLst>
                                    <p:cond delay="0"/>
                                  </p:stCondLst>
                                  <p:childTnLst>
                                    <p:set>
                                      <p:cBhvr>
                                        <p:cTn id="11" dur="1" fill="hold">
                                          <p:stCondLst>
                                            <p:cond delay="0"/>
                                          </p:stCondLst>
                                        </p:cTn>
                                        <p:tgtEl>
                                          <p:spTgt spid="29698"/>
                                        </p:tgtEl>
                                        <p:attrNameLst>
                                          <p:attrName>style.visibility</p:attrName>
                                        </p:attrNameLst>
                                      </p:cBhvr>
                                      <p:to>
                                        <p:strVal val="visible"/>
                                      </p:to>
                                    </p:set>
                                    <p:animEffect transition="in" filter="box(in)">
                                      <p:cBhvr>
                                        <p:cTn id="12"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6" name="TextBox 5"/>
          <p:cNvSpPr txBox="1"/>
          <p:nvPr/>
        </p:nvSpPr>
        <p:spPr>
          <a:xfrm>
            <a:off x="203200" y="228600"/>
            <a:ext cx="11988800" cy="1323439"/>
          </a:xfrm>
          <a:prstGeom prst="rect">
            <a:avLst/>
          </a:prstGeom>
          <a:noFill/>
        </p:spPr>
        <p:txBody>
          <a:bodyPr wrap="square" rtlCol="0">
            <a:spAutoFit/>
          </a:bodyPr>
          <a:lstStyle/>
          <a:p>
            <a:r>
              <a:rPr lang="en-US" sz="4000" dirty="0">
                <a:solidFill>
                  <a:schemeClr val="bg1"/>
                </a:solidFill>
                <a:latin typeface="Abadi" panose="020B0604020104020204" pitchFamily="34" charset="0"/>
              </a:rPr>
              <a:t>Slumbering--- 5 wise virgins are beckoning for Jesus to return</a:t>
            </a:r>
          </a:p>
        </p:txBody>
      </p:sp>
      <p:sp>
        <p:nvSpPr>
          <p:cNvPr id="7" name="TextBox 6"/>
          <p:cNvSpPr txBox="1"/>
          <p:nvPr/>
        </p:nvSpPr>
        <p:spPr>
          <a:xfrm>
            <a:off x="203200" y="5486400"/>
            <a:ext cx="11988800" cy="923330"/>
          </a:xfrm>
          <a:prstGeom prst="rect">
            <a:avLst/>
          </a:prstGeom>
          <a:noFill/>
        </p:spPr>
        <p:txBody>
          <a:bodyPr wrap="square" rtlCol="0">
            <a:spAutoFit/>
          </a:bodyPr>
          <a:lstStyle/>
          <a:p>
            <a:r>
              <a:rPr lang="en-US" sz="5400" dirty="0">
                <a:solidFill>
                  <a:schemeClr val="bg1"/>
                </a:solidFill>
                <a:latin typeface="Abadi" panose="020B0604020104020204" pitchFamily="34" charset="0"/>
              </a:rPr>
              <a:t>5 foolish virgins have fallen asleep.</a:t>
            </a:r>
          </a:p>
        </p:txBody>
      </p:sp>
      <p:pic>
        <p:nvPicPr>
          <p:cNvPr id="8" name="Picture 2" descr="The Parable of the Ten Virgins"/>
          <p:cNvPicPr>
            <a:picLocks noChangeAspect="1" noChangeArrowheads="1"/>
          </p:cNvPicPr>
          <p:nvPr/>
        </p:nvPicPr>
        <p:blipFill>
          <a:blip r:embed="rId3" cstate="print"/>
          <a:srcRect/>
          <a:stretch>
            <a:fillRect/>
          </a:stretch>
        </p:blipFill>
        <p:spPr bwMode="auto">
          <a:xfrm>
            <a:off x="6908800" y="1376979"/>
            <a:ext cx="3962400" cy="4173239"/>
          </a:xfrm>
          <a:prstGeom prst="rect">
            <a:avLst/>
          </a:prstGeom>
          <a:noFill/>
          <a:ln w="9525">
            <a:noFill/>
            <a:miter lim="800000"/>
            <a:headEnd/>
            <a:tailEnd/>
          </a:ln>
        </p:spPr>
      </p:pic>
      <p:sp>
        <p:nvSpPr>
          <p:cNvPr id="10" name="TextBox 9"/>
          <p:cNvSpPr txBox="1"/>
          <p:nvPr/>
        </p:nvSpPr>
        <p:spPr>
          <a:xfrm>
            <a:off x="11684000" y="6488668"/>
            <a:ext cx="508000" cy="369332"/>
          </a:xfrm>
          <a:prstGeom prst="rect">
            <a:avLst/>
          </a:prstGeom>
          <a:noFill/>
        </p:spPr>
        <p:txBody>
          <a:bodyPr wrap="square" rtlCol="0">
            <a:spAutoFit/>
          </a:bodyPr>
          <a:lstStyle/>
          <a:p>
            <a:r>
              <a:rPr lang="en-US" dirty="0">
                <a:solidFill>
                  <a:schemeClr val="bg1"/>
                </a:solidFill>
              </a:rPr>
              <a:t>(3)</a:t>
            </a:r>
          </a:p>
        </p:txBody>
      </p:sp>
      <p:sp>
        <p:nvSpPr>
          <p:cNvPr id="11" name="TextBox 10"/>
          <p:cNvSpPr txBox="1"/>
          <p:nvPr/>
        </p:nvSpPr>
        <p:spPr>
          <a:xfrm>
            <a:off x="0" y="6488668"/>
            <a:ext cx="5066852" cy="369332"/>
          </a:xfrm>
          <a:prstGeom prst="rect">
            <a:avLst/>
          </a:prstGeom>
          <a:noFill/>
        </p:spPr>
        <p:txBody>
          <a:bodyPr wrap="square" rtlCol="0">
            <a:spAutoFit/>
          </a:bodyPr>
          <a:lstStyle/>
          <a:p>
            <a:r>
              <a:rPr lang="en-US" dirty="0">
                <a:solidFill>
                  <a:schemeClr val="bg1"/>
                </a:solidFill>
              </a:rPr>
              <a:t>Matthew 25:5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7" name="TextBox 6"/>
          <p:cNvSpPr txBox="1"/>
          <p:nvPr/>
        </p:nvSpPr>
        <p:spPr>
          <a:xfrm>
            <a:off x="914400" y="709364"/>
            <a:ext cx="9956800" cy="4339650"/>
          </a:xfrm>
          <a:prstGeom prst="rect">
            <a:avLst/>
          </a:prstGeom>
          <a:noFill/>
        </p:spPr>
        <p:txBody>
          <a:bodyPr wrap="square" rtlCol="0">
            <a:spAutoFit/>
          </a:bodyPr>
          <a:lstStyle/>
          <a:p>
            <a:pPr marL="914400" indent="-914400" algn="ctr"/>
            <a:r>
              <a:rPr lang="en-US" sz="5400" dirty="0">
                <a:solidFill>
                  <a:schemeClr val="bg1"/>
                </a:solidFill>
                <a:latin typeface="Abadi" panose="020B0604020104020204" pitchFamily="34" charset="0"/>
              </a:rPr>
              <a:t>Noisy Procession:</a:t>
            </a:r>
          </a:p>
          <a:p>
            <a:pPr marL="914400" indent="-914400" algn="ctr"/>
            <a:endParaRPr lang="en-US" sz="5400" dirty="0">
              <a:solidFill>
                <a:schemeClr val="bg1"/>
              </a:solidFill>
              <a:latin typeface="Abadi" panose="020B0604020104020204" pitchFamily="34" charset="0"/>
            </a:endParaRPr>
          </a:p>
          <a:p>
            <a:pPr marL="914400" indent="-914400"/>
            <a:r>
              <a:rPr lang="en-US" sz="2800" dirty="0">
                <a:solidFill>
                  <a:schemeClr val="bg1"/>
                </a:solidFill>
                <a:latin typeface="Abadi" panose="020B0604020104020204" pitchFamily="34" charset="0"/>
              </a:rPr>
              <a:t>Gathering people as they go</a:t>
            </a:r>
          </a:p>
          <a:p>
            <a:pPr marL="914400" indent="-914400"/>
            <a:r>
              <a:rPr lang="en-US" sz="2800" dirty="0">
                <a:solidFill>
                  <a:schemeClr val="bg1"/>
                </a:solidFill>
                <a:latin typeface="Abadi" panose="020B0604020104020204" pitchFamily="34" charset="0"/>
              </a:rPr>
              <a:t>Blowing trumpets (</a:t>
            </a:r>
            <a:r>
              <a:rPr lang="en-US" sz="2800" dirty="0" err="1">
                <a:solidFill>
                  <a:schemeClr val="bg1"/>
                </a:solidFill>
                <a:latin typeface="Abadi" panose="020B0604020104020204" pitchFamily="34" charset="0"/>
              </a:rPr>
              <a:t>shofars</a:t>
            </a:r>
            <a:r>
              <a:rPr lang="en-US" sz="2800" dirty="0">
                <a:solidFill>
                  <a:schemeClr val="bg1"/>
                </a:solidFill>
                <a:latin typeface="Abadi" panose="020B0604020104020204" pitchFamily="34" charset="0"/>
              </a:rPr>
              <a:t>)</a:t>
            </a:r>
          </a:p>
          <a:p>
            <a:pPr marL="914400" indent="-914400"/>
            <a:r>
              <a:rPr lang="en-US" sz="2800" dirty="0">
                <a:solidFill>
                  <a:schemeClr val="bg1"/>
                </a:solidFill>
                <a:latin typeface="Abadi" panose="020B0604020104020204" pitchFamily="34" charset="0"/>
              </a:rPr>
              <a:t>Most always in the middle of </a:t>
            </a:r>
          </a:p>
          <a:p>
            <a:pPr marL="914400" indent="-914400"/>
            <a:r>
              <a:rPr lang="en-US" sz="2800" dirty="0">
                <a:solidFill>
                  <a:schemeClr val="bg1"/>
                </a:solidFill>
                <a:latin typeface="Abadi" panose="020B0604020104020204" pitchFamily="34" charset="0"/>
              </a:rPr>
              <a:t>the night waking everyone on</a:t>
            </a:r>
          </a:p>
          <a:p>
            <a:pPr marL="914400" indent="-914400"/>
            <a:r>
              <a:rPr lang="en-US" sz="2800" dirty="0">
                <a:solidFill>
                  <a:schemeClr val="bg1"/>
                </a:solidFill>
                <a:latin typeface="Abadi" panose="020B0604020104020204" pitchFamily="34" charset="0"/>
              </a:rPr>
              <a:t> their way carrying torches to</a:t>
            </a:r>
          </a:p>
          <a:p>
            <a:pPr marL="914400" indent="-914400"/>
            <a:r>
              <a:rPr lang="en-US" sz="2800" dirty="0">
                <a:solidFill>
                  <a:schemeClr val="bg1"/>
                </a:solidFill>
                <a:latin typeface="Abadi" panose="020B0604020104020204" pitchFamily="34" charset="0"/>
              </a:rPr>
              <a:t> light their way</a:t>
            </a:r>
          </a:p>
        </p:txBody>
      </p:sp>
      <p:pic>
        <p:nvPicPr>
          <p:cNvPr id="5" name="Picture 4" descr="horn.jpg"/>
          <p:cNvPicPr>
            <a:picLocks noChangeAspect="1"/>
          </p:cNvPicPr>
          <p:nvPr/>
        </p:nvPicPr>
        <p:blipFill>
          <a:blip r:embed="rId3" cstate="print"/>
          <a:stretch>
            <a:fillRect/>
          </a:stretch>
        </p:blipFill>
        <p:spPr>
          <a:xfrm>
            <a:off x="6397655" y="2241817"/>
            <a:ext cx="5286345" cy="3906819"/>
          </a:xfrm>
          <a:prstGeom prst="rect">
            <a:avLst/>
          </a:prstGeom>
        </p:spPr>
      </p:pic>
      <p:sp>
        <p:nvSpPr>
          <p:cNvPr id="8" name="TextBox 7"/>
          <p:cNvSpPr txBox="1"/>
          <p:nvPr/>
        </p:nvSpPr>
        <p:spPr>
          <a:xfrm>
            <a:off x="11684000" y="6488668"/>
            <a:ext cx="508000" cy="369332"/>
          </a:xfrm>
          <a:prstGeom prst="rect">
            <a:avLst/>
          </a:prstGeom>
          <a:noFill/>
        </p:spPr>
        <p:txBody>
          <a:bodyPr wrap="square" rtlCol="0">
            <a:spAutoFit/>
          </a:bodyPr>
          <a:lstStyle/>
          <a:p>
            <a:r>
              <a:rPr lang="en-US" dirty="0">
                <a:solidFill>
                  <a:schemeClr val="bg1"/>
                </a:solidFill>
              </a:rPr>
              <a:t>(3)</a:t>
            </a:r>
          </a:p>
        </p:txBody>
      </p:sp>
      <p:sp>
        <p:nvSpPr>
          <p:cNvPr id="9" name="TextBox 8"/>
          <p:cNvSpPr txBox="1"/>
          <p:nvPr/>
        </p:nvSpPr>
        <p:spPr>
          <a:xfrm>
            <a:off x="0" y="6488668"/>
            <a:ext cx="5066852" cy="369332"/>
          </a:xfrm>
          <a:prstGeom prst="rect">
            <a:avLst/>
          </a:prstGeom>
          <a:noFill/>
        </p:spPr>
        <p:txBody>
          <a:bodyPr wrap="square" rtlCol="0">
            <a:spAutoFit/>
          </a:bodyPr>
          <a:lstStyle/>
          <a:p>
            <a:r>
              <a:rPr lang="en-US" dirty="0">
                <a:solidFill>
                  <a:schemeClr val="bg1"/>
                </a:solidFill>
              </a:rPr>
              <a:t>Matthew 25:6</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7" name="TextBox 6"/>
          <p:cNvSpPr txBox="1"/>
          <p:nvPr/>
        </p:nvSpPr>
        <p:spPr>
          <a:xfrm>
            <a:off x="203200" y="381000"/>
            <a:ext cx="11988800" cy="2123658"/>
          </a:xfrm>
          <a:prstGeom prst="rect">
            <a:avLst/>
          </a:prstGeom>
          <a:noFill/>
        </p:spPr>
        <p:txBody>
          <a:bodyPr wrap="square" rtlCol="0">
            <a:spAutoFit/>
          </a:bodyPr>
          <a:lstStyle/>
          <a:p>
            <a:pPr marL="914400" indent="-914400" algn="ctr"/>
            <a:r>
              <a:rPr lang="en-US" sz="4400" dirty="0">
                <a:solidFill>
                  <a:schemeClr val="bg1"/>
                </a:solidFill>
                <a:latin typeface="Abadi" panose="020B0604020104020204" pitchFamily="34" charset="0"/>
              </a:rPr>
              <a:t>Companions of the Savior are those with</a:t>
            </a:r>
          </a:p>
          <a:p>
            <a:pPr marL="914400" indent="-914400" algn="ctr"/>
            <a:r>
              <a:rPr lang="en-US" sz="4400" dirty="0">
                <a:solidFill>
                  <a:schemeClr val="bg1"/>
                </a:solidFill>
                <a:latin typeface="Abadi" panose="020B0604020104020204" pitchFamily="34" charset="0"/>
              </a:rPr>
              <a:t>light who can see their way and are calling</a:t>
            </a:r>
          </a:p>
          <a:p>
            <a:pPr marL="914400" indent="-914400" algn="ctr"/>
            <a:r>
              <a:rPr lang="en-US" sz="4400" dirty="0">
                <a:solidFill>
                  <a:schemeClr val="bg1"/>
                </a:solidFill>
                <a:latin typeface="Abadi" panose="020B0604020104020204" pitchFamily="34" charset="0"/>
              </a:rPr>
              <a:t>out to gather others to Come unto Christ.</a:t>
            </a:r>
          </a:p>
        </p:txBody>
      </p:sp>
      <p:pic>
        <p:nvPicPr>
          <p:cNvPr id="12290" name="Picture 2" descr="http://files.myopera.com/lehongan/albums/812601/Jesus-Light.jpg"/>
          <p:cNvPicPr>
            <a:picLocks noChangeAspect="1" noChangeArrowheads="1"/>
          </p:cNvPicPr>
          <p:nvPr/>
        </p:nvPicPr>
        <p:blipFill>
          <a:blip r:embed="rId3" cstate="print"/>
          <a:srcRect r="-1708" b="49141"/>
          <a:stretch>
            <a:fillRect/>
          </a:stretch>
        </p:blipFill>
        <p:spPr bwMode="auto">
          <a:xfrm>
            <a:off x="2489670" y="2829262"/>
            <a:ext cx="7309352" cy="3593054"/>
          </a:xfrm>
          <a:prstGeom prst="rect">
            <a:avLst/>
          </a:prstGeom>
          <a:noFill/>
        </p:spPr>
      </p:pic>
      <p:sp>
        <p:nvSpPr>
          <p:cNvPr id="6" name="TextBox 5"/>
          <p:cNvSpPr txBox="1"/>
          <p:nvPr/>
        </p:nvSpPr>
        <p:spPr>
          <a:xfrm>
            <a:off x="11684000" y="6488668"/>
            <a:ext cx="508000" cy="369332"/>
          </a:xfrm>
          <a:prstGeom prst="rect">
            <a:avLst/>
          </a:prstGeom>
          <a:noFill/>
        </p:spPr>
        <p:txBody>
          <a:bodyPr wrap="square" rtlCol="0">
            <a:spAutoFit/>
          </a:bodyPr>
          <a:lstStyle/>
          <a:p>
            <a:r>
              <a:rPr lang="en-US" dirty="0">
                <a:solidFill>
                  <a:schemeClr val="bg1"/>
                </a:solidFill>
              </a:rPr>
              <a:t>(3)</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5" name="TextBox 4"/>
          <p:cNvSpPr txBox="1"/>
          <p:nvPr/>
        </p:nvSpPr>
        <p:spPr>
          <a:xfrm>
            <a:off x="203200" y="0"/>
            <a:ext cx="11988800" cy="1754326"/>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Messenger</a:t>
            </a:r>
          </a:p>
          <a:p>
            <a:pPr algn="ctr"/>
            <a:r>
              <a:rPr lang="en-US" sz="5400" dirty="0">
                <a:solidFill>
                  <a:schemeClr val="bg1"/>
                </a:solidFill>
                <a:latin typeface="Abadi" panose="020B0604020104020204" pitchFamily="34" charset="0"/>
              </a:rPr>
              <a:t>“The Bridegroom Cometh”</a:t>
            </a:r>
          </a:p>
        </p:txBody>
      </p:sp>
      <p:sp>
        <p:nvSpPr>
          <p:cNvPr id="6" name="TextBox 5"/>
          <p:cNvSpPr txBox="1"/>
          <p:nvPr/>
        </p:nvSpPr>
        <p:spPr>
          <a:xfrm>
            <a:off x="0" y="5715001"/>
            <a:ext cx="11988800" cy="769441"/>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rPr>
              <a:t>30 minutes final preparations for the Bride.</a:t>
            </a:r>
          </a:p>
        </p:txBody>
      </p:sp>
      <p:pic>
        <p:nvPicPr>
          <p:cNvPr id="11268" name="Picture 4" descr="http://aboutjesuschrist.org/files/2010/06/Jesus-Christ-Preaching-mormon.jpg"/>
          <p:cNvPicPr>
            <a:picLocks noChangeAspect="1" noChangeArrowheads="1"/>
          </p:cNvPicPr>
          <p:nvPr/>
        </p:nvPicPr>
        <p:blipFill>
          <a:blip r:embed="rId3" cstate="print"/>
          <a:srcRect/>
          <a:stretch>
            <a:fillRect/>
          </a:stretch>
        </p:blipFill>
        <p:spPr bwMode="auto">
          <a:xfrm>
            <a:off x="2235200" y="1905001"/>
            <a:ext cx="7924800" cy="3785405"/>
          </a:xfrm>
          <a:prstGeom prst="rect">
            <a:avLst/>
          </a:prstGeom>
          <a:noFill/>
        </p:spPr>
      </p:pic>
      <p:sp>
        <p:nvSpPr>
          <p:cNvPr id="8" name="TextBox 7"/>
          <p:cNvSpPr txBox="1"/>
          <p:nvPr/>
        </p:nvSpPr>
        <p:spPr>
          <a:xfrm>
            <a:off x="11684000" y="6488668"/>
            <a:ext cx="508000" cy="369332"/>
          </a:xfrm>
          <a:prstGeom prst="rect">
            <a:avLst/>
          </a:prstGeom>
          <a:noFill/>
        </p:spPr>
        <p:txBody>
          <a:bodyPr wrap="square" rtlCol="0">
            <a:spAutoFit/>
          </a:bodyPr>
          <a:lstStyle/>
          <a:p>
            <a:r>
              <a:rPr lang="en-US" dirty="0">
                <a:solidFill>
                  <a:schemeClr val="bg1"/>
                </a:solidFill>
              </a:rPr>
              <a:t>(3)</a:t>
            </a:r>
          </a:p>
        </p:txBody>
      </p:sp>
      <p:sp>
        <p:nvSpPr>
          <p:cNvPr id="9" name="TextBox 8"/>
          <p:cNvSpPr txBox="1"/>
          <p:nvPr/>
        </p:nvSpPr>
        <p:spPr>
          <a:xfrm>
            <a:off x="0" y="6488668"/>
            <a:ext cx="5066852" cy="369332"/>
          </a:xfrm>
          <a:prstGeom prst="rect">
            <a:avLst/>
          </a:prstGeom>
          <a:noFill/>
        </p:spPr>
        <p:txBody>
          <a:bodyPr wrap="square" rtlCol="0">
            <a:spAutoFit/>
          </a:bodyPr>
          <a:lstStyle/>
          <a:p>
            <a:r>
              <a:rPr lang="en-US" dirty="0">
                <a:solidFill>
                  <a:schemeClr val="bg1"/>
                </a:solidFill>
              </a:rPr>
              <a:t>Matthew 25:6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6" name="TextBox 5"/>
          <p:cNvSpPr txBox="1"/>
          <p:nvPr/>
        </p:nvSpPr>
        <p:spPr>
          <a:xfrm>
            <a:off x="0" y="304800"/>
            <a:ext cx="11988800" cy="923330"/>
          </a:xfrm>
          <a:prstGeom prst="rect">
            <a:avLst/>
          </a:prstGeom>
          <a:noFill/>
        </p:spPr>
        <p:txBody>
          <a:bodyPr wrap="square" rtlCol="0">
            <a:spAutoFit/>
          </a:bodyPr>
          <a:lstStyle/>
          <a:p>
            <a:r>
              <a:rPr lang="en-US" sz="5400" dirty="0">
                <a:solidFill>
                  <a:schemeClr val="bg1"/>
                </a:solidFill>
                <a:latin typeface="Abadi" panose="020B0604020104020204" pitchFamily="34" charset="0"/>
              </a:rPr>
              <a:t>Then they would call out again:</a:t>
            </a:r>
          </a:p>
        </p:txBody>
      </p:sp>
      <p:sp>
        <p:nvSpPr>
          <p:cNvPr id="7" name="TextBox 6"/>
          <p:cNvSpPr txBox="1"/>
          <p:nvPr/>
        </p:nvSpPr>
        <p:spPr>
          <a:xfrm>
            <a:off x="-311972" y="4277957"/>
            <a:ext cx="9326880"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“The Bridegroom cometh!”</a:t>
            </a:r>
          </a:p>
        </p:txBody>
      </p:sp>
      <p:pic>
        <p:nvPicPr>
          <p:cNvPr id="8" name="Picture 2" descr="http://www.moroni10.com/Jesus_and_His_prophets.jpg"/>
          <p:cNvPicPr>
            <a:picLocks noChangeAspect="1" noChangeArrowheads="1"/>
          </p:cNvPicPr>
          <p:nvPr/>
        </p:nvPicPr>
        <p:blipFill>
          <a:blip r:embed="rId3" cstate="print"/>
          <a:srcRect/>
          <a:stretch>
            <a:fillRect/>
          </a:stretch>
        </p:blipFill>
        <p:spPr bwMode="auto">
          <a:xfrm>
            <a:off x="6705601" y="1541929"/>
            <a:ext cx="4271871" cy="2844282"/>
          </a:xfrm>
          <a:prstGeom prst="rect">
            <a:avLst/>
          </a:prstGeom>
          <a:noFill/>
        </p:spPr>
      </p:pic>
      <p:pic>
        <p:nvPicPr>
          <p:cNvPr id="9" name="Picture 2"/>
          <p:cNvPicPr>
            <a:picLocks noChangeAspect="1" noChangeArrowheads="1"/>
          </p:cNvPicPr>
          <p:nvPr/>
        </p:nvPicPr>
        <p:blipFill>
          <a:blip r:embed="rId4" cstate="print"/>
          <a:srcRect/>
          <a:stretch>
            <a:fillRect/>
          </a:stretch>
        </p:blipFill>
        <p:spPr bwMode="auto">
          <a:xfrm>
            <a:off x="1117600" y="1371600"/>
            <a:ext cx="4615744" cy="2590800"/>
          </a:xfrm>
          <a:prstGeom prst="rect">
            <a:avLst/>
          </a:prstGeom>
          <a:noFill/>
          <a:ln w="9525">
            <a:noFill/>
            <a:miter lim="800000"/>
            <a:headEnd/>
            <a:tailEnd/>
          </a:ln>
        </p:spPr>
      </p:pic>
      <p:sp>
        <p:nvSpPr>
          <p:cNvPr id="11" name="TextBox 10"/>
          <p:cNvSpPr txBox="1"/>
          <p:nvPr/>
        </p:nvSpPr>
        <p:spPr>
          <a:xfrm>
            <a:off x="11684000" y="6488668"/>
            <a:ext cx="508000" cy="369332"/>
          </a:xfrm>
          <a:prstGeom prst="rect">
            <a:avLst/>
          </a:prstGeom>
          <a:noFill/>
        </p:spPr>
        <p:txBody>
          <a:bodyPr wrap="square" rtlCol="0">
            <a:spAutoFit/>
          </a:bodyPr>
          <a:lstStyle/>
          <a:p>
            <a:r>
              <a:rPr lang="en-US" dirty="0">
                <a:solidFill>
                  <a:schemeClr val="bg1"/>
                </a:solidFill>
              </a:rPr>
              <a:t>(3)</a:t>
            </a:r>
          </a:p>
        </p:txBody>
      </p:sp>
      <p:sp>
        <p:nvSpPr>
          <p:cNvPr id="12" name="TextBox 11"/>
          <p:cNvSpPr txBox="1"/>
          <p:nvPr/>
        </p:nvSpPr>
        <p:spPr>
          <a:xfrm>
            <a:off x="0" y="6488668"/>
            <a:ext cx="5066852" cy="369332"/>
          </a:xfrm>
          <a:prstGeom prst="rect">
            <a:avLst/>
          </a:prstGeom>
          <a:noFill/>
        </p:spPr>
        <p:txBody>
          <a:bodyPr wrap="square" rtlCol="0">
            <a:spAutoFit/>
          </a:bodyPr>
          <a:lstStyle/>
          <a:p>
            <a:r>
              <a:rPr lang="en-US" dirty="0">
                <a:solidFill>
                  <a:schemeClr val="bg1"/>
                </a:solidFill>
              </a:rPr>
              <a:t>Matthew 25:6-7</a:t>
            </a:r>
          </a:p>
        </p:txBody>
      </p:sp>
      <p:sp>
        <p:nvSpPr>
          <p:cNvPr id="13" name="Rectangle 12"/>
          <p:cNvSpPr/>
          <p:nvPr/>
        </p:nvSpPr>
        <p:spPr>
          <a:xfrm>
            <a:off x="2883049" y="5463110"/>
            <a:ext cx="6626712" cy="1200329"/>
          </a:xfrm>
          <a:prstGeom prst="rect">
            <a:avLst/>
          </a:prstGeom>
        </p:spPr>
        <p:txBody>
          <a:bodyPr wrap="square">
            <a:spAutoFit/>
          </a:bodyPr>
          <a:lstStyle/>
          <a:p>
            <a:r>
              <a:rPr lang="en-US" sz="2400" dirty="0">
                <a:solidFill>
                  <a:schemeClr val="bg1"/>
                </a:solidFill>
              </a:rPr>
              <a:t>The phrase “trimmed their lamps” = that the virgins cut the wicks of their lamps in a way that would allow for a bright flame.</a:t>
            </a:r>
          </a:p>
        </p:txBody>
      </p:sp>
      <p:pic>
        <p:nvPicPr>
          <p:cNvPr id="14" name="Picture 4" descr="http://dailyclosertochrist.com/wp-content/uploads/2012/06/Screen-shot-2012-06-27-at-10.26.32-AM(pp_w720_h634).png"/>
          <p:cNvPicPr>
            <a:picLocks noChangeAspect="1" noChangeArrowheads="1"/>
          </p:cNvPicPr>
          <p:nvPr/>
        </p:nvPicPr>
        <p:blipFill>
          <a:blip r:embed="rId5" cstate="print"/>
          <a:srcRect l="43025" t="49209"/>
          <a:stretch>
            <a:fillRect/>
          </a:stretch>
        </p:blipFill>
        <p:spPr bwMode="auto">
          <a:xfrm flipH="1">
            <a:off x="9735669" y="5120639"/>
            <a:ext cx="2000921" cy="157069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4" presetClass="entr" presetSubtype="16"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box(in)">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6" name="TextBox 5"/>
          <p:cNvSpPr txBox="1"/>
          <p:nvPr/>
        </p:nvSpPr>
        <p:spPr>
          <a:xfrm>
            <a:off x="203200" y="0"/>
            <a:ext cx="11988800" cy="2800767"/>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rPr>
              <a:t>    5 foolish virgins knocked, expecting to enter the marriage supper:</a:t>
            </a:r>
          </a:p>
          <a:p>
            <a:pPr algn="ctr"/>
            <a:endParaRPr lang="en-US" sz="3200" dirty="0">
              <a:solidFill>
                <a:schemeClr val="bg1"/>
              </a:solidFill>
              <a:latin typeface="Abadi" panose="020B0604020104020204" pitchFamily="34" charset="0"/>
            </a:endParaRPr>
          </a:p>
          <a:p>
            <a:pPr algn="ctr"/>
            <a:r>
              <a:rPr lang="en-US" sz="2400" dirty="0">
                <a:solidFill>
                  <a:schemeClr val="bg1"/>
                </a:solidFill>
                <a:latin typeface="Abadi" panose="020B0604020104020204" pitchFamily="34" charset="0"/>
              </a:rPr>
              <a:t>They thought they could prepare themselves after the Bridegroom came</a:t>
            </a:r>
          </a:p>
          <a:p>
            <a:pPr algn="ctr"/>
            <a:r>
              <a:rPr lang="en-US" sz="2400" dirty="0">
                <a:solidFill>
                  <a:schemeClr val="bg1"/>
                </a:solidFill>
                <a:latin typeface="Abadi" panose="020B0604020104020204" pitchFamily="34" charset="0"/>
              </a:rPr>
              <a:t>Or knowing that they at first had not been prepared to enter, they were hoping for mercy</a:t>
            </a:r>
            <a:r>
              <a:rPr lang="en-US" sz="3200" dirty="0">
                <a:solidFill>
                  <a:schemeClr val="bg1"/>
                </a:solidFill>
                <a:latin typeface="Abadi" panose="020B0604020104020204" pitchFamily="34" charset="0"/>
              </a:rPr>
              <a:t>.</a:t>
            </a:r>
          </a:p>
        </p:txBody>
      </p:sp>
      <p:pic>
        <p:nvPicPr>
          <p:cNvPr id="7" name="Picture 6" descr="50.jpeg"/>
          <p:cNvPicPr>
            <a:picLocks noChangeAspect="1"/>
          </p:cNvPicPr>
          <p:nvPr/>
        </p:nvPicPr>
        <p:blipFill>
          <a:blip r:embed="rId3" cstate="print"/>
          <a:stretch>
            <a:fillRect/>
          </a:stretch>
        </p:blipFill>
        <p:spPr>
          <a:xfrm>
            <a:off x="2501752" y="3493270"/>
            <a:ext cx="7499351" cy="2848363"/>
          </a:xfrm>
          <a:prstGeom prst="rect">
            <a:avLst/>
          </a:prstGeom>
        </p:spPr>
      </p:pic>
      <p:sp>
        <p:nvSpPr>
          <p:cNvPr id="8" name="TextBox 7"/>
          <p:cNvSpPr txBox="1"/>
          <p:nvPr/>
        </p:nvSpPr>
        <p:spPr>
          <a:xfrm>
            <a:off x="11684000" y="6488668"/>
            <a:ext cx="508000" cy="369332"/>
          </a:xfrm>
          <a:prstGeom prst="rect">
            <a:avLst/>
          </a:prstGeom>
          <a:noFill/>
        </p:spPr>
        <p:txBody>
          <a:bodyPr wrap="square" rtlCol="0">
            <a:spAutoFit/>
          </a:bodyPr>
          <a:lstStyle/>
          <a:p>
            <a:r>
              <a:rPr lang="en-US" dirty="0">
                <a:solidFill>
                  <a:schemeClr val="bg1"/>
                </a:solidFill>
              </a:rPr>
              <a:t>(3)</a:t>
            </a:r>
          </a:p>
        </p:txBody>
      </p:sp>
      <p:sp>
        <p:nvSpPr>
          <p:cNvPr id="9" name="TextBox 8"/>
          <p:cNvSpPr txBox="1"/>
          <p:nvPr/>
        </p:nvSpPr>
        <p:spPr>
          <a:xfrm>
            <a:off x="0" y="6488668"/>
            <a:ext cx="5066852" cy="369332"/>
          </a:xfrm>
          <a:prstGeom prst="rect">
            <a:avLst/>
          </a:prstGeom>
          <a:noFill/>
        </p:spPr>
        <p:txBody>
          <a:bodyPr wrap="square" rtlCol="0">
            <a:spAutoFit/>
          </a:bodyPr>
          <a:lstStyle/>
          <a:p>
            <a:r>
              <a:rPr lang="en-US" dirty="0">
                <a:solidFill>
                  <a:schemeClr val="bg1"/>
                </a:solidFill>
              </a:rPr>
              <a:t>Matthew 25:7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4" name="Rectangle 3"/>
          <p:cNvSpPr/>
          <p:nvPr/>
        </p:nvSpPr>
        <p:spPr>
          <a:xfrm>
            <a:off x="581891" y="667480"/>
            <a:ext cx="6096000" cy="1200329"/>
          </a:xfrm>
          <a:prstGeom prst="rect">
            <a:avLst/>
          </a:prstGeom>
        </p:spPr>
        <p:txBody>
          <a:bodyPr>
            <a:spAutoFit/>
          </a:bodyPr>
          <a:lstStyle/>
          <a:p>
            <a:r>
              <a:rPr lang="en-US" dirty="0">
                <a:solidFill>
                  <a:schemeClr val="bg1"/>
                </a:solidFill>
              </a:rPr>
              <a:t>“‘Come and do something,’ she cried. ‘Isn’t there something you do in your Church at times like this?</a:t>
            </a:r>
          </a:p>
          <a:p>
            <a:endParaRPr lang="en-US" dirty="0">
              <a:solidFill>
                <a:schemeClr val="bg1"/>
              </a:solidFill>
            </a:endParaRPr>
          </a:p>
          <a:p>
            <a:r>
              <a:rPr lang="en-US" dirty="0">
                <a:solidFill>
                  <a:schemeClr val="bg1"/>
                </a:solidFill>
              </a:rPr>
              <a:t> You have their priesthood. Come and do something.’ …</a:t>
            </a:r>
          </a:p>
        </p:txBody>
      </p:sp>
      <p:pic>
        <p:nvPicPr>
          <p:cNvPr id="6" name="Picture 4" descr="Elder Jeffrey R. Holland"/>
          <p:cNvPicPr>
            <a:picLocks noChangeAspect="1" noChangeArrowheads="1"/>
          </p:cNvPicPr>
          <p:nvPr/>
        </p:nvPicPr>
        <p:blipFill>
          <a:blip r:embed="rId3" cstate="print"/>
          <a:srcRect/>
          <a:stretch>
            <a:fillRect/>
          </a:stretch>
        </p:blipFill>
        <p:spPr bwMode="auto">
          <a:xfrm>
            <a:off x="11203709" y="119062"/>
            <a:ext cx="816840" cy="1086753"/>
          </a:xfrm>
          <a:prstGeom prst="rect">
            <a:avLst/>
          </a:prstGeom>
          <a:noFill/>
        </p:spPr>
      </p:pic>
      <p:sp>
        <p:nvSpPr>
          <p:cNvPr id="7" name="TextBox 6"/>
          <p:cNvSpPr txBox="1"/>
          <p:nvPr/>
        </p:nvSpPr>
        <p:spPr>
          <a:xfrm>
            <a:off x="7139709" y="3334327"/>
            <a:ext cx="4590473" cy="2585323"/>
          </a:xfrm>
          <a:prstGeom prst="rect">
            <a:avLst/>
          </a:prstGeom>
          <a:noFill/>
        </p:spPr>
        <p:txBody>
          <a:bodyPr wrap="square" rtlCol="0">
            <a:spAutoFit/>
          </a:bodyPr>
          <a:lstStyle/>
          <a:p>
            <a:r>
              <a:rPr lang="en-US" dirty="0">
                <a:solidFill>
                  <a:schemeClr val="bg1"/>
                </a:solidFill>
              </a:rPr>
              <a:t>“… On this night when someone he loved dearly needed his faith and his strength, this young man could not respond. </a:t>
            </a:r>
          </a:p>
          <a:p>
            <a:endParaRPr lang="en-US" dirty="0">
              <a:solidFill>
                <a:schemeClr val="bg1"/>
              </a:solidFill>
            </a:endParaRPr>
          </a:p>
          <a:p>
            <a:r>
              <a:rPr lang="en-US" dirty="0">
                <a:solidFill>
                  <a:schemeClr val="bg1"/>
                </a:solidFill>
              </a:rPr>
              <a:t>Given the feelings he had just been wrestling with and the compromise he felt he had just made—whatever that was—he could not bring himself to go before the Lord and ask for the blessing that was needed.” </a:t>
            </a:r>
          </a:p>
        </p:txBody>
      </p:sp>
      <p:pic>
        <p:nvPicPr>
          <p:cNvPr id="2050" name="Picture 2" descr="http://il4.picdn.net/shutterstock/videos/1008535/thumb/1.jpg?i10c=img.resize(height:160)"/>
          <p:cNvPicPr>
            <a:picLocks noChangeAspect="1" noChangeArrowheads="1"/>
          </p:cNvPicPr>
          <p:nvPr/>
        </p:nvPicPr>
        <p:blipFill>
          <a:blip r:embed="rId4" cstate="print"/>
          <a:srcRect t="4384" r="48730"/>
          <a:stretch>
            <a:fillRect/>
          </a:stretch>
        </p:blipFill>
        <p:spPr bwMode="auto">
          <a:xfrm flipH="1">
            <a:off x="7286048" y="666391"/>
            <a:ext cx="2088862" cy="2194718"/>
          </a:xfrm>
          <a:prstGeom prst="rect">
            <a:avLst/>
          </a:prstGeom>
          <a:noFill/>
        </p:spPr>
      </p:pic>
      <p:pic>
        <p:nvPicPr>
          <p:cNvPr id="8" name="Picture 2" descr="http://i.huffpost.com/gen/1746621/images/o-BOY-SILHOUETTE-facebook.jpg"/>
          <p:cNvPicPr>
            <a:picLocks noChangeAspect="1" noChangeArrowheads="1"/>
          </p:cNvPicPr>
          <p:nvPr/>
        </p:nvPicPr>
        <p:blipFill>
          <a:blip r:embed="rId5" cstate="print"/>
          <a:srcRect/>
          <a:stretch>
            <a:fillRect/>
          </a:stretch>
        </p:blipFill>
        <p:spPr bwMode="auto">
          <a:xfrm flipH="1">
            <a:off x="1042079" y="2914018"/>
            <a:ext cx="5800438" cy="2900219"/>
          </a:xfrm>
          <a:prstGeom prst="rect">
            <a:avLst/>
          </a:prstGeom>
          <a:noFill/>
        </p:spPr>
      </p:pic>
      <p:sp>
        <p:nvSpPr>
          <p:cNvPr id="9" name="TextBox 8"/>
          <p:cNvSpPr txBox="1"/>
          <p:nvPr/>
        </p:nvSpPr>
        <p:spPr>
          <a:xfrm>
            <a:off x="11684000" y="6557818"/>
            <a:ext cx="508000" cy="369332"/>
          </a:xfrm>
          <a:prstGeom prst="rect">
            <a:avLst/>
          </a:prstGeom>
          <a:noFill/>
        </p:spPr>
        <p:txBody>
          <a:bodyPr wrap="square" rtlCol="0">
            <a:spAutoFit/>
          </a:bodyPr>
          <a:lstStyle/>
          <a:p>
            <a:r>
              <a:rPr lang="en-US" dirty="0">
                <a:solidFill>
                  <a:schemeClr val="bg1"/>
                </a:solidFill>
              </a:rPr>
              <a:t>(1)</a:t>
            </a:r>
          </a:p>
        </p:txBody>
      </p:sp>
      <p:sp>
        <p:nvSpPr>
          <p:cNvPr id="10" name="TextBox 9"/>
          <p:cNvSpPr txBox="1"/>
          <p:nvPr/>
        </p:nvSpPr>
        <p:spPr>
          <a:xfrm>
            <a:off x="876260" y="5842337"/>
            <a:ext cx="9929091" cy="1015663"/>
          </a:xfrm>
          <a:prstGeom prst="rect">
            <a:avLst/>
          </a:prstGeom>
          <a:noFill/>
        </p:spPr>
        <p:txBody>
          <a:bodyPr wrap="square" rtlCol="0">
            <a:spAutoFit/>
          </a:bodyPr>
          <a:lstStyle/>
          <a:p>
            <a:r>
              <a:rPr lang="en-US" sz="6000" dirty="0">
                <a:solidFill>
                  <a:srgbClr val="FF0000"/>
                </a:solidFill>
                <a:latin typeface="Agency FB" pitchFamily="34" charset="0"/>
              </a:rPr>
              <a:t>Is it important to always be prepared?</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einfogames.com/wp-content/blogs.dir/11/files/2013/11/deep-green-blue-background-dark-edition.jpg"/>
          <p:cNvPicPr>
            <a:picLocks noChangeAspect="1" noChangeArrowheads="1"/>
          </p:cNvPicPr>
          <p:nvPr/>
        </p:nvPicPr>
        <p:blipFill>
          <a:blip r:embed="rId3" cstate="print"/>
          <a:srcRect/>
          <a:stretch>
            <a:fillRect/>
          </a:stretch>
        </p:blipFill>
        <p:spPr bwMode="auto">
          <a:xfrm>
            <a:off x="0" y="0"/>
            <a:ext cx="12192000" cy="6858001"/>
          </a:xfrm>
          <a:prstGeom prst="rect">
            <a:avLst/>
          </a:prstGeom>
          <a:noFill/>
        </p:spPr>
      </p:pic>
      <p:sp>
        <p:nvSpPr>
          <p:cNvPr id="6" name="TextBox 5"/>
          <p:cNvSpPr txBox="1"/>
          <p:nvPr/>
        </p:nvSpPr>
        <p:spPr>
          <a:xfrm>
            <a:off x="0" y="304800"/>
            <a:ext cx="11988800"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Either way the door was shut</a:t>
            </a:r>
          </a:p>
        </p:txBody>
      </p:sp>
      <p:pic>
        <p:nvPicPr>
          <p:cNvPr id="24578" name="Picture 2" descr="https://encrypted-tbn1.gstatic.com/images?q=tbn:ANd9GcRHRx6bwLktKgpd8x4SAiReC7Ayj8ULKrSPnNJBHtoOajoAENGI0DaFUSMv"/>
          <p:cNvPicPr>
            <a:picLocks noChangeAspect="1" noChangeArrowheads="1"/>
          </p:cNvPicPr>
          <p:nvPr/>
        </p:nvPicPr>
        <p:blipFill>
          <a:blip r:embed="rId4" cstate="print"/>
          <a:srcRect t="13625" r="3636" b="18252"/>
          <a:stretch>
            <a:fillRect/>
          </a:stretch>
        </p:blipFill>
        <p:spPr bwMode="auto">
          <a:xfrm>
            <a:off x="7518400" y="4572000"/>
            <a:ext cx="3556000" cy="1761226"/>
          </a:xfrm>
          <a:prstGeom prst="rect">
            <a:avLst/>
          </a:prstGeom>
          <a:noFill/>
        </p:spPr>
      </p:pic>
      <p:pic>
        <p:nvPicPr>
          <p:cNvPr id="24580" name="Picture 4" descr="http://images.fineartamerica.com/images-medium-large/the-shut-door-anurag-tewari.jpg"/>
          <p:cNvPicPr>
            <a:picLocks noChangeAspect="1" noChangeArrowheads="1"/>
          </p:cNvPicPr>
          <p:nvPr/>
        </p:nvPicPr>
        <p:blipFill>
          <a:blip r:embed="rId5" cstate="print"/>
          <a:srcRect/>
          <a:stretch>
            <a:fillRect/>
          </a:stretch>
        </p:blipFill>
        <p:spPr bwMode="auto">
          <a:xfrm>
            <a:off x="823558" y="1562548"/>
            <a:ext cx="5689600" cy="3669460"/>
          </a:xfrm>
          <a:prstGeom prst="rect">
            <a:avLst/>
          </a:prstGeom>
          <a:noFill/>
        </p:spPr>
      </p:pic>
      <p:sp>
        <p:nvSpPr>
          <p:cNvPr id="8" name="TextBox 7"/>
          <p:cNvSpPr txBox="1"/>
          <p:nvPr/>
        </p:nvSpPr>
        <p:spPr>
          <a:xfrm>
            <a:off x="11684000" y="6488668"/>
            <a:ext cx="508000" cy="369332"/>
          </a:xfrm>
          <a:prstGeom prst="rect">
            <a:avLst/>
          </a:prstGeom>
          <a:noFill/>
        </p:spPr>
        <p:txBody>
          <a:bodyPr wrap="square" rtlCol="0">
            <a:spAutoFit/>
          </a:bodyPr>
          <a:lstStyle/>
          <a:p>
            <a:r>
              <a:rPr lang="en-US" dirty="0">
                <a:solidFill>
                  <a:schemeClr val="bg1"/>
                </a:solidFill>
              </a:rPr>
              <a:t>(3)</a:t>
            </a:r>
          </a:p>
        </p:txBody>
      </p:sp>
      <p:sp>
        <p:nvSpPr>
          <p:cNvPr id="10" name="TextBox 9"/>
          <p:cNvSpPr txBox="1"/>
          <p:nvPr/>
        </p:nvSpPr>
        <p:spPr>
          <a:xfrm>
            <a:off x="11684000" y="6488668"/>
            <a:ext cx="508000" cy="369332"/>
          </a:xfrm>
          <a:prstGeom prst="rect">
            <a:avLst/>
          </a:prstGeom>
          <a:noFill/>
        </p:spPr>
        <p:txBody>
          <a:bodyPr wrap="square" rtlCol="0">
            <a:spAutoFit/>
          </a:bodyPr>
          <a:lstStyle/>
          <a:p>
            <a:r>
              <a:rPr lang="en-US" dirty="0">
                <a:solidFill>
                  <a:schemeClr val="bg1"/>
                </a:solidFill>
              </a:rPr>
              <a:t>(3)</a:t>
            </a:r>
          </a:p>
        </p:txBody>
      </p:sp>
      <p:sp>
        <p:nvSpPr>
          <p:cNvPr id="11" name="TextBox 10"/>
          <p:cNvSpPr txBox="1"/>
          <p:nvPr/>
        </p:nvSpPr>
        <p:spPr>
          <a:xfrm>
            <a:off x="0" y="6488668"/>
            <a:ext cx="5066852" cy="369332"/>
          </a:xfrm>
          <a:prstGeom prst="rect">
            <a:avLst/>
          </a:prstGeom>
          <a:noFill/>
        </p:spPr>
        <p:txBody>
          <a:bodyPr wrap="square" rtlCol="0">
            <a:spAutoFit/>
          </a:bodyPr>
          <a:lstStyle/>
          <a:p>
            <a:r>
              <a:rPr lang="en-US" dirty="0">
                <a:solidFill>
                  <a:schemeClr val="bg1"/>
                </a:solidFill>
              </a:rPr>
              <a:t>Matthew 25:10</a:t>
            </a:r>
          </a:p>
        </p:txBody>
      </p:sp>
    </p:spTree>
  </p:cSld>
  <p:clrMapOvr>
    <a:masterClrMapping/>
  </p:clrMapOvr>
  <p:transition>
    <p:sndAc>
      <p:stSnd>
        <p:snd r:embed="rId2" name="whoosh.wav"/>
      </p:stSnd>
    </p:sndAc>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6" name="TextBox 5"/>
          <p:cNvSpPr txBox="1"/>
          <p:nvPr/>
        </p:nvSpPr>
        <p:spPr>
          <a:xfrm>
            <a:off x="623942" y="573742"/>
            <a:ext cx="6545431" cy="3477875"/>
          </a:xfrm>
          <a:prstGeom prst="rect">
            <a:avLst/>
          </a:prstGeom>
          <a:noFill/>
        </p:spPr>
        <p:txBody>
          <a:bodyPr wrap="square" rtlCol="0">
            <a:spAutoFit/>
          </a:bodyPr>
          <a:lstStyle/>
          <a:p>
            <a:r>
              <a:rPr lang="en-US" sz="4400" dirty="0">
                <a:solidFill>
                  <a:schemeClr val="bg1"/>
                </a:solidFill>
                <a:latin typeface="Abadi" panose="020B0604020104020204" pitchFamily="34" charset="0"/>
              </a:rPr>
              <a:t>“Learning to recognize and follow the promptings of the Holy Ghost is the most important work we can do personally.” </a:t>
            </a:r>
            <a:r>
              <a:rPr lang="en-US" sz="2000" dirty="0">
                <a:solidFill>
                  <a:schemeClr val="bg1"/>
                </a:solidFill>
                <a:latin typeface="Abadi" panose="020B0604020104020204" pitchFamily="34" charset="0"/>
              </a:rPr>
              <a:t>(7)</a:t>
            </a:r>
          </a:p>
        </p:txBody>
      </p:sp>
      <p:pic>
        <p:nvPicPr>
          <p:cNvPr id="26626" name="Picture 2" descr="http://www.lds.org/bc/content/shared/content/images/leaders/julie-b-beck-large.jpg"/>
          <p:cNvPicPr>
            <a:picLocks noChangeAspect="1" noChangeArrowheads="1"/>
          </p:cNvPicPr>
          <p:nvPr/>
        </p:nvPicPr>
        <p:blipFill>
          <a:blip r:embed="rId3" cstate="print"/>
          <a:srcRect/>
          <a:stretch>
            <a:fillRect/>
          </a:stretch>
        </p:blipFill>
        <p:spPr bwMode="auto">
          <a:xfrm>
            <a:off x="7574581" y="2431230"/>
            <a:ext cx="3378200" cy="3840593"/>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6" name="TextBox 5"/>
          <p:cNvSpPr txBox="1"/>
          <p:nvPr/>
        </p:nvSpPr>
        <p:spPr>
          <a:xfrm>
            <a:off x="0" y="304800"/>
            <a:ext cx="11988800"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Oil</a:t>
            </a:r>
          </a:p>
        </p:txBody>
      </p:sp>
      <p:sp>
        <p:nvSpPr>
          <p:cNvPr id="7" name="TextBox 6"/>
          <p:cNvSpPr txBox="1"/>
          <p:nvPr/>
        </p:nvSpPr>
        <p:spPr>
          <a:xfrm>
            <a:off x="0" y="4881283"/>
            <a:ext cx="11988800" cy="1323439"/>
          </a:xfrm>
          <a:prstGeom prst="rect">
            <a:avLst/>
          </a:prstGeom>
          <a:noFill/>
        </p:spPr>
        <p:txBody>
          <a:bodyPr wrap="square" rtlCol="0">
            <a:spAutoFit/>
          </a:bodyPr>
          <a:lstStyle/>
          <a:p>
            <a:pPr algn="ctr"/>
            <a:r>
              <a:rPr lang="en-US" sz="4000" dirty="0">
                <a:solidFill>
                  <a:schemeClr val="bg1"/>
                </a:solidFill>
                <a:latin typeface="Abadi" panose="020B0604020104020204" pitchFamily="34" charset="0"/>
              </a:rPr>
              <a:t>Olive oil is a symbol of purity and the presence and influence of the Holy Ghost.</a:t>
            </a:r>
          </a:p>
        </p:txBody>
      </p:sp>
      <p:pic>
        <p:nvPicPr>
          <p:cNvPr id="27650" name="Picture 2" descr="oliveoil.jpg"/>
          <p:cNvPicPr>
            <a:picLocks noChangeAspect="1" noChangeArrowheads="1"/>
          </p:cNvPicPr>
          <p:nvPr/>
        </p:nvPicPr>
        <p:blipFill>
          <a:blip r:embed="rId3" cstate="print"/>
          <a:srcRect/>
          <a:stretch>
            <a:fillRect/>
          </a:stretch>
        </p:blipFill>
        <p:spPr bwMode="auto">
          <a:xfrm>
            <a:off x="2989431" y="1333949"/>
            <a:ext cx="6146800" cy="3276601"/>
          </a:xfrm>
          <a:prstGeom prst="rect">
            <a:avLst/>
          </a:prstGeom>
          <a:noFill/>
        </p:spPr>
      </p:pic>
      <p:sp>
        <p:nvSpPr>
          <p:cNvPr id="9" name="TextBox 8"/>
          <p:cNvSpPr txBox="1"/>
          <p:nvPr/>
        </p:nvSpPr>
        <p:spPr>
          <a:xfrm>
            <a:off x="11684000" y="6488668"/>
            <a:ext cx="508000" cy="369332"/>
          </a:xfrm>
          <a:prstGeom prst="rect">
            <a:avLst/>
          </a:prstGeom>
          <a:noFill/>
        </p:spPr>
        <p:txBody>
          <a:bodyPr wrap="square" rtlCol="0">
            <a:spAutoFit/>
          </a:bodyPr>
          <a:lstStyle/>
          <a:p>
            <a:r>
              <a:rPr lang="en-US" dirty="0">
                <a:solidFill>
                  <a:schemeClr val="bg1"/>
                </a:solidFill>
              </a:rPr>
              <a:t>(3)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7" name="TextBox 6"/>
          <p:cNvSpPr txBox="1"/>
          <p:nvPr/>
        </p:nvSpPr>
        <p:spPr>
          <a:xfrm>
            <a:off x="0" y="1"/>
            <a:ext cx="11988800" cy="1077218"/>
          </a:xfrm>
          <a:prstGeom prst="rect">
            <a:avLst/>
          </a:prstGeom>
          <a:noFill/>
        </p:spPr>
        <p:txBody>
          <a:bodyPr wrap="square" rtlCol="0">
            <a:spAutoFit/>
          </a:bodyPr>
          <a:lstStyle/>
          <a:p>
            <a:pPr algn="ctr"/>
            <a:r>
              <a:rPr lang="en-US" sz="3200" dirty="0">
                <a:solidFill>
                  <a:schemeClr val="bg1"/>
                </a:solidFill>
                <a:latin typeface="Abadi" panose="020B0604020104020204" pitchFamily="34" charset="0"/>
              </a:rPr>
              <a:t>In biblical times</a:t>
            </a:r>
          </a:p>
          <a:p>
            <a:pPr algn="ctr"/>
            <a:r>
              <a:rPr lang="en-US" sz="3200" dirty="0">
                <a:solidFill>
                  <a:schemeClr val="bg1"/>
                </a:solidFill>
                <a:latin typeface="Abadi" panose="020B0604020104020204" pitchFamily="34" charset="0"/>
              </a:rPr>
              <a:t>adequate amount of oil was maintained in lamps</a:t>
            </a:r>
          </a:p>
        </p:txBody>
      </p:sp>
      <p:sp>
        <p:nvSpPr>
          <p:cNvPr id="5" name="TextBox 4"/>
          <p:cNvSpPr txBox="1"/>
          <p:nvPr/>
        </p:nvSpPr>
        <p:spPr>
          <a:xfrm>
            <a:off x="203200" y="4572000"/>
            <a:ext cx="11988800" cy="584775"/>
          </a:xfrm>
          <a:prstGeom prst="rect">
            <a:avLst/>
          </a:prstGeom>
          <a:noFill/>
        </p:spPr>
        <p:txBody>
          <a:bodyPr wrap="square" rtlCol="0">
            <a:spAutoFit/>
          </a:bodyPr>
          <a:lstStyle/>
          <a:p>
            <a:pPr algn="ctr"/>
            <a:r>
              <a:rPr lang="en-US" sz="3200" dirty="0">
                <a:solidFill>
                  <a:schemeClr val="bg1"/>
                </a:solidFill>
                <a:latin typeface="Abadi" panose="020B0604020104020204" pitchFamily="34" charset="0"/>
              </a:rPr>
              <a:t>Today—we must exert constant effort to remain temple worthy.</a:t>
            </a:r>
          </a:p>
        </p:txBody>
      </p:sp>
      <p:pic>
        <p:nvPicPr>
          <p:cNvPr id="23554" name="Picture 2" descr="https://encrypted-tbn0.gstatic.com/images?q=tbn:ANd9GcTxSHKWsvOsMkFzCpcLx1vpN5ybtNZsNG7i99jJxTSckFcasdSbWA"/>
          <p:cNvPicPr>
            <a:picLocks noChangeAspect="1" noChangeArrowheads="1"/>
          </p:cNvPicPr>
          <p:nvPr/>
        </p:nvPicPr>
        <p:blipFill>
          <a:blip r:embed="rId3" cstate="print"/>
          <a:srcRect/>
          <a:stretch>
            <a:fillRect/>
          </a:stretch>
        </p:blipFill>
        <p:spPr bwMode="auto">
          <a:xfrm>
            <a:off x="3358582" y="1499295"/>
            <a:ext cx="5474835" cy="2732442"/>
          </a:xfrm>
          <a:prstGeom prst="rect">
            <a:avLst/>
          </a:prstGeom>
          <a:noFill/>
        </p:spPr>
      </p:pic>
      <p:sp>
        <p:nvSpPr>
          <p:cNvPr id="8" name="TextBox 7"/>
          <p:cNvSpPr txBox="1"/>
          <p:nvPr/>
        </p:nvSpPr>
        <p:spPr>
          <a:xfrm>
            <a:off x="11684000" y="6488668"/>
            <a:ext cx="508000" cy="369332"/>
          </a:xfrm>
          <a:prstGeom prst="rect">
            <a:avLst/>
          </a:prstGeom>
          <a:noFill/>
        </p:spPr>
        <p:txBody>
          <a:bodyPr wrap="square" rtlCol="0">
            <a:spAutoFit/>
          </a:bodyPr>
          <a:lstStyle/>
          <a:p>
            <a:r>
              <a:rPr lang="en-US" dirty="0">
                <a:solidFill>
                  <a:schemeClr val="bg1"/>
                </a:solidFill>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6" name="TextBox 5"/>
          <p:cNvSpPr txBox="1"/>
          <p:nvPr/>
        </p:nvSpPr>
        <p:spPr>
          <a:xfrm>
            <a:off x="304800" y="304800"/>
            <a:ext cx="5283200" cy="2123658"/>
          </a:xfrm>
          <a:prstGeom prst="rect">
            <a:avLst/>
          </a:prstGeom>
          <a:noFill/>
        </p:spPr>
        <p:txBody>
          <a:bodyPr wrap="square" rtlCol="0">
            <a:spAutoFit/>
          </a:bodyPr>
          <a:lstStyle/>
          <a:p>
            <a:r>
              <a:rPr lang="en-US" sz="4400" dirty="0">
                <a:solidFill>
                  <a:schemeClr val="bg1"/>
                </a:solidFill>
                <a:latin typeface="Abadi" panose="020B0604020104020204" pitchFamily="34" charset="0"/>
              </a:rPr>
              <a:t>They were not able to enter the door without oil</a:t>
            </a:r>
          </a:p>
        </p:txBody>
      </p:sp>
      <p:sp>
        <p:nvSpPr>
          <p:cNvPr id="8" name="TextBox 7"/>
          <p:cNvSpPr txBox="1"/>
          <p:nvPr/>
        </p:nvSpPr>
        <p:spPr>
          <a:xfrm>
            <a:off x="203200" y="5411450"/>
            <a:ext cx="11988800" cy="1446550"/>
          </a:xfrm>
          <a:prstGeom prst="rect">
            <a:avLst/>
          </a:prstGeom>
          <a:noFill/>
        </p:spPr>
        <p:txBody>
          <a:bodyPr wrap="square" rtlCol="0">
            <a:spAutoFit/>
          </a:bodyPr>
          <a:lstStyle/>
          <a:p>
            <a:r>
              <a:rPr lang="en-US" sz="4400" dirty="0">
                <a:solidFill>
                  <a:schemeClr val="bg1"/>
                </a:solidFill>
                <a:latin typeface="Abadi" panose="020B0604020104020204" pitchFamily="34" charset="0"/>
              </a:rPr>
              <a:t>Neither can we enter the door of the temple without a recommend.</a:t>
            </a:r>
          </a:p>
        </p:txBody>
      </p:sp>
      <p:pic>
        <p:nvPicPr>
          <p:cNvPr id="22530" name="Picture 2" descr="http://home.teleport.com/~packham/recomm.jpg"/>
          <p:cNvPicPr>
            <a:picLocks noChangeAspect="1" noChangeArrowheads="1"/>
          </p:cNvPicPr>
          <p:nvPr/>
        </p:nvPicPr>
        <p:blipFill>
          <a:blip r:embed="rId3" cstate="print"/>
          <a:srcRect/>
          <a:stretch>
            <a:fillRect/>
          </a:stretch>
        </p:blipFill>
        <p:spPr bwMode="auto">
          <a:xfrm>
            <a:off x="6299201" y="457200"/>
            <a:ext cx="4508500" cy="4468514"/>
          </a:xfrm>
          <a:prstGeom prst="rect">
            <a:avLst/>
          </a:prstGeom>
          <a:noFill/>
        </p:spPr>
      </p:pic>
      <p:sp>
        <p:nvSpPr>
          <p:cNvPr id="9" name="TextBox 8"/>
          <p:cNvSpPr txBox="1"/>
          <p:nvPr/>
        </p:nvSpPr>
        <p:spPr>
          <a:xfrm>
            <a:off x="11684000" y="6488668"/>
            <a:ext cx="508000" cy="369332"/>
          </a:xfrm>
          <a:prstGeom prst="rect">
            <a:avLst/>
          </a:prstGeom>
          <a:noFill/>
        </p:spPr>
        <p:txBody>
          <a:bodyPr wrap="square" rtlCol="0">
            <a:spAutoFit/>
          </a:bodyPr>
          <a:lstStyle/>
          <a:p>
            <a:r>
              <a:rPr lang="en-US" dirty="0">
                <a:solidFill>
                  <a:schemeClr val="bg1"/>
                </a:solidFill>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4" presetClass="entr" presetSubtype="32" fill="hold" nodeType="withEffect">
                                  <p:stCondLst>
                                    <p:cond delay="0"/>
                                  </p:stCondLst>
                                  <p:childTnLst>
                                    <p:set>
                                      <p:cBhvr>
                                        <p:cTn id="8" dur="1" fill="hold">
                                          <p:stCondLst>
                                            <p:cond delay="0"/>
                                          </p:stCondLst>
                                        </p:cTn>
                                        <p:tgtEl>
                                          <p:spTgt spid="22530"/>
                                        </p:tgtEl>
                                        <p:attrNameLst>
                                          <p:attrName>style.visibility</p:attrName>
                                        </p:attrNameLst>
                                      </p:cBhvr>
                                      <p:to>
                                        <p:strVal val="visible"/>
                                      </p:to>
                                    </p:set>
                                    <p:animEffect transition="in" filter="box(out)">
                                      <p:cBhvr>
                                        <p:cTn id="9"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6" name="TextBox 5"/>
          <p:cNvSpPr txBox="1"/>
          <p:nvPr/>
        </p:nvSpPr>
        <p:spPr>
          <a:xfrm>
            <a:off x="311972" y="358588"/>
            <a:ext cx="6975736" cy="3108543"/>
          </a:xfrm>
          <a:prstGeom prst="rect">
            <a:avLst/>
          </a:prstGeom>
          <a:noFill/>
        </p:spPr>
        <p:txBody>
          <a:bodyPr wrap="square" rtlCol="0">
            <a:spAutoFit/>
          </a:bodyPr>
          <a:lstStyle/>
          <a:p>
            <a:r>
              <a:rPr lang="en-US" sz="2800" dirty="0">
                <a:solidFill>
                  <a:schemeClr val="bg1"/>
                </a:solidFill>
                <a:latin typeface="Abadi" panose="020B0604020104020204" pitchFamily="34" charset="0"/>
              </a:rPr>
              <a:t>Extra oil is exceedingly important. This extra resource was quite separate from the oil that was in their lamps. </a:t>
            </a:r>
          </a:p>
          <a:p>
            <a:endParaRPr lang="en-US" sz="2800" dirty="0">
              <a:solidFill>
                <a:schemeClr val="bg1"/>
              </a:solidFill>
              <a:latin typeface="Abadi" panose="020B0604020104020204" pitchFamily="34" charset="0"/>
            </a:endParaRPr>
          </a:p>
          <a:p>
            <a:r>
              <a:rPr lang="en-US" sz="2800" dirty="0">
                <a:solidFill>
                  <a:schemeClr val="bg1"/>
                </a:solidFill>
                <a:latin typeface="Abadi" panose="020B0604020104020204" pitchFamily="34" charset="0"/>
              </a:rPr>
              <a:t>The oil the wise carried in their lamps was no greater in supply than the oil in the lamps of the foolish.</a:t>
            </a:r>
          </a:p>
        </p:txBody>
      </p:sp>
      <p:sp>
        <p:nvSpPr>
          <p:cNvPr id="8" name="TextBox 7"/>
          <p:cNvSpPr txBox="1"/>
          <p:nvPr/>
        </p:nvSpPr>
        <p:spPr>
          <a:xfrm>
            <a:off x="3948055" y="4874192"/>
            <a:ext cx="6954221" cy="1815882"/>
          </a:xfrm>
          <a:prstGeom prst="rect">
            <a:avLst/>
          </a:prstGeom>
          <a:noFill/>
        </p:spPr>
        <p:txBody>
          <a:bodyPr wrap="square" rtlCol="0">
            <a:spAutoFit/>
          </a:bodyPr>
          <a:lstStyle/>
          <a:p>
            <a:r>
              <a:rPr lang="en-US" sz="2800" dirty="0">
                <a:solidFill>
                  <a:schemeClr val="bg1"/>
                </a:solidFill>
                <a:latin typeface="Abadi" panose="020B0604020104020204" pitchFamily="34" charset="0"/>
              </a:rPr>
              <a:t>All 10 of them saw their lamps began to burn out as the midnight hour approached. The wise virgins certainly had extra oil with them.</a:t>
            </a:r>
            <a:endParaRPr lang="en-US" sz="2800" i="1" dirty="0">
              <a:solidFill>
                <a:schemeClr val="bg1"/>
              </a:solidFill>
              <a:latin typeface="Abadi" panose="020B0604020104020204" pitchFamily="34" charset="0"/>
            </a:endParaRPr>
          </a:p>
        </p:txBody>
      </p:sp>
      <p:pic>
        <p:nvPicPr>
          <p:cNvPr id="28674" name="Picture 2" descr="http://watchmanreports.com/m/photos/get_image/file/10dd7bb8b898de7554410b7f317cf8c3.jpg"/>
          <p:cNvPicPr>
            <a:picLocks noChangeAspect="1" noChangeArrowheads="1"/>
          </p:cNvPicPr>
          <p:nvPr/>
        </p:nvPicPr>
        <p:blipFill>
          <a:blip r:embed="rId3" cstate="print"/>
          <a:srcRect/>
          <a:stretch>
            <a:fillRect/>
          </a:stretch>
        </p:blipFill>
        <p:spPr bwMode="auto">
          <a:xfrm>
            <a:off x="489063" y="4219425"/>
            <a:ext cx="3038475" cy="2362200"/>
          </a:xfrm>
          <a:prstGeom prst="rect">
            <a:avLst/>
          </a:prstGeom>
          <a:noFill/>
        </p:spPr>
      </p:pic>
      <p:pic>
        <p:nvPicPr>
          <p:cNvPr id="28676" name="Picture 4" descr="http://dailyclosertochrist.com/wp-content/uploads/2012/06/Screen-shot-2012-06-27-at-10.26.32-AM(pp_w720_h634).png"/>
          <p:cNvPicPr>
            <a:picLocks noChangeAspect="1" noChangeArrowheads="1"/>
          </p:cNvPicPr>
          <p:nvPr/>
        </p:nvPicPr>
        <p:blipFill>
          <a:blip r:embed="rId4" cstate="print"/>
          <a:srcRect/>
          <a:stretch>
            <a:fillRect/>
          </a:stretch>
        </p:blipFill>
        <p:spPr bwMode="auto">
          <a:xfrm flipH="1">
            <a:off x="7478122" y="858819"/>
            <a:ext cx="4021392" cy="3541059"/>
          </a:xfrm>
          <a:prstGeom prst="rect">
            <a:avLst/>
          </a:prstGeom>
          <a:noFill/>
        </p:spPr>
      </p:pic>
      <p:sp>
        <p:nvSpPr>
          <p:cNvPr id="9" name="TextBox 8"/>
          <p:cNvSpPr txBox="1"/>
          <p:nvPr/>
        </p:nvSpPr>
        <p:spPr>
          <a:xfrm>
            <a:off x="11684000" y="6488668"/>
            <a:ext cx="508000" cy="369332"/>
          </a:xfrm>
          <a:prstGeom prst="rect">
            <a:avLst/>
          </a:prstGeom>
          <a:noFill/>
        </p:spPr>
        <p:txBody>
          <a:bodyPr wrap="square" rtlCol="0">
            <a:spAutoFit/>
          </a:bodyPr>
          <a:lstStyle/>
          <a:p>
            <a:r>
              <a:rPr lang="en-US" dirty="0">
                <a:solidFill>
                  <a:schemeClr val="bg1"/>
                </a:solidFill>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6" name="TextBox 5"/>
          <p:cNvSpPr txBox="1"/>
          <p:nvPr/>
        </p:nvSpPr>
        <p:spPr>
          <a:xfrm>
            <a:off x="0" y="1"/>
            <a:ext cx="11988800" cy="2246769"/>
          </a:xfrm>
          <a:prstGeom prst="rect">
            <a:avLst/>
          </a:prstGeom>
          <a:noFill/>
        </p:spPr>
        <p:txBody>
          <a:bodyPr wrap="square" rtlCol="0">
            <a:spAutoFit/>
          </a:bodyPr>
          <a:lstStyle/>
          <a:p>
            <a:pPr algn="ctr"/>
            <a:r>
              <a:rPr lang="en-US" sz="2800" dirty="0">
                <a:solidFill>
                  <a:schemeClr val="bg1"/>
                </a:solidFill>
                <a:latin typeface="Abadi" panose="020B0604020104020204" pitchFamily="34" charset="0"/>
              </a:rPr>
              <a:t>Extra Oil</a:t>
            </a:r>
          </a:p>
          <a:p>
            <a:r>
              <a:rPr lang="en-US" sz="2800" dirty="0">
                <a:solidFill>
                  <a:schemeClr val="bg1"/>
                </a:solidFill>
                <a:latin typeface="Abadi" panose="020B0604020104020204" pitchFamily="34" charset="0"/>
              </a:rPr>
              <a:t>Their glory and their esteem was not in themselves. The extra oil came from an external source. </a:t>
            </a:r>
          </a:p>
          <a:p>
            <a:endParaRPr lang="en-US" sz="2800" dirty="0">
              <a:solidFill>
                <a:schemeClr val="bg1"/>
              </a:solidFill>
              <a:latin typeface="Abadi" panose="020B0604020104020204" pitchFamily="34" charset="0"/>
            </a:endParaRPr>
          </a:p>
          <a:p>
            <a:r>
              <a:rPr lang="en-US" sz="2800" dirty="0">
                <a:solidFill>
                  <a:schemeClr val="bg1"/>
                </a:solidFill>
                <a:latin typeface="Abadi" panose="020B0604020104020204" pitchFamily="34" charset="0"/>
              </a:rPr>
              <a:t>Can we save ourselves?</a:t>
            </a:r>
          </a:p>
        </p:txBody>
      </p:sp>
      <p:sp>
        <p:nvSpPr>
          <p:cNvPr id="8" name="TextBox 7"/>
          <p:cNvSpPr txBox="1"/>
          <p:nvPr/>
        </p:nvSpPr>
        <p:spPr>
          <a:xfrm>
            <a:off x="1420008" y="5411450"/>
            <a:ext cx="8735211" cy="954107"/>
          </a:xfrm>
          <a:prstGeom prst="rect">
            <a:avLst/>
          </a:prstGeom>
          <a:noFill/>
        </p:spPr>
        <p:txBody>
          <a:bodyPr wrap="square" rtlCol="0">
            <a:spAutoFit/>
          </a:bodyPr>
          <a:lstStyle/>
          <a:p>
            <a:r>
              <a:rPr lang="en-US" sz="2800" dirty="0">
                <a:solidFill>
                  <a:schemeClr val="bg1"/>
                </a:solidFill>
                <a:latin typeface="Abadi" panose="020B0604020104020204" pitchFamily="34" charset="0"/>
              </a:rPr>
              <a:t>Drop by drop—a process of change that only comes through our submission to Christ. </a:t>
            </a:r>
            <a:endParaRPr lang="en-US" sz="2800" i="1" dirty="0">
              <a:solidFill>
                <a:schemeClr val="bg1"/>
              </a:solidFill>
              <a:latin typeface="Abadi" panose="020B0604020104020204" pitchFamily="34" charset="0"/>
            </a:endParaRPr>
          </a:p>
        </p:txBody>
      </p:sp>
      <p:pic>
        <p:nvPicPr>
          <p:cNvPr id="10" name="Picture 4" descr="http://dreamstairway.sundialsbyrobertfoster.co.uk/assets/images/Olive_oil_Amphora.jpg"/>
          <p:cNvPicPr>
            <a:picLocks noChangeAspect="1" noChangeArrowheads="1"/>
          </p:cNvPicPr>
          <p:nvPr/>
        </p:nvPicPr>
        <p:blipFill>
          <a:blip r:embed="rId3" cstate="print"/>
          <a:srcRect/>
          <a:stretch>
            <a:fillRect/>
          </a:stretch>
        </p:blipFill>
        <p:spPr bwMode="auto">
          <a:xfrm>
            <a:off x="7193281" y="1862866"/>
            <a:ext cx="2758303" cy="3581400"/>
          </a:xfrm>
          <a:prstGeom prst="rect">
            <a:avLst/>
          </a:prstGeom>
          <a:noFill/>
          <a:ln w="9525">
            <a:noFill/>
            <a:miter lim="800000"/>
            <a:headEnd/>
            <a:tailEnd/>
          </a:ln>
        </p:spPr>
      </p:pic>
      <p:pic>
        <p:nvPicPr>
          <p:cNvPr id="7" name="Picture 6" descr="anointing_of_fresh_oil.jpg"/>
          <p:cNvPicPr>
            <a:picLocks noChangeAspect="1"/>
          </p:cNvPicPr>
          <p:nvPr/>
        </p:nvPicPr>
        <p:blipFill>
          <a:blip r:embed="rId4" cstate="print"/>
          <a:stretch>
            <a:fillRect/>
          </a:stretch>
        </p:blipFill>
        <p:spPr>
          <a:xfrm>
            <a:off x="1219198" y="2990626"/>
            <a:ext cx="3985439" cy="2114774"/>
          </a:xfrm>
          <a:prstGeom prst="rect">
            <a:avLst/>
          </a:prstGeom>
        </p:spPr>
      </p:pic>
      <p:sp>
        <p:nvSpPr>
          <p:cNvPr id="11" name="TextBox 10"/>
          <p:cNvSpPr txBox="1"/>
          <p:nvPr/>
        </p:nvSpPr>
        <p:spPr>
          <a:xfrm>
            <a:off x="11684000" y="6488668"/>
            <a:ext cx="508000" cy="369332"/>
          </a:xfrm>
          <a:prstGeom prst="rect">
            <a:avLst/>
          </a:prstGeom>
          <a:noFill/>
        </p:spPr>
        <p:txBody>
          <a:bodyPr wrap="square" rtlCol="0">
            <a:spAutoFit/>
          </a:bodyPr>
          <a:lstStyle/>
          <a:p>
            <a:r>
              <a:rPr lang="en-US" dirty="0">
                <a:solidFill>
                  <a:schemeClr val="bg1"/>
                </a:solidFill>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7" name="TextBox 6"/>
          <p:cNvSpPr txBox="1"/>
          <p:nvPr/>
        </p:nvSpPr>
        <p:spPr>
          <a:xfrm>
            <a:off x="0" y="0"/>
            <a:ext cx="11988800"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The Door</a:t>
            </a:r>
          </a:p>
        </p:txBody>
      </p:sp>
      <p:sp>
        <p:nvSpPr>
          <p:cNvPr id="10" name="TextBox 9"/>
          <p:cNvSpPr txBox="1"/>
          <p:nvPr/>
        </p:nvSpPr>
        <p:spPr>
          <a:xfrm>
            <a:off x="1129552" y="4639235"/>
            <a:ext cx="8620461" cy="1077218"/>
          </a:xfrm>
          <a:prstGeom prst="rect">
            <a:avLst/>
          </a:prstGeom>
          <a:noFill/>
        </p:spPr>
        <p:txBody>
          <a:bodyPr wrap="square" rtlCol="0">
            <a:spAutoFit/>
          </a:bodyPr>
          <a:lstStyle/>
          <a:p>
            <a:r>
              <a:rPr lang="en-US" sz="3200" dirty="0">
                <a:solidFill>
                  <a:schemeClr val="bg1"/>
                </a:solidFill>
                <a:latin typeface="Abadi" panose="020B0604020104020204" pitchFamily="34" charset="0"/>
              </a:rPr>
              <a:t>… the 5 Wise are invited in. </a:t>
            </a:r>
          </a:p>
          <a:p>
            <a:r>
              <a:rPr lang="en-US" sz="3200" dirty="0">
                <a:solidFill>
                  <a:schemeClr val="bg1"/>
                </a:solidFill>
                <a:latin typeface="Abadi" panose="020B0604020104020204" pitchFamily="34" charset="0"/>
              </a:rPr>
              <a:t>A servant is left to guard the door.</a:t>
            </a:r>
          </a:p>
        </p:txBody>
      </p:sp>
      <p:sp>
        <p:nvSpPr>
          <p:cNvPr id="11" name="TextBox 10"/>
          <p:cNvSpPr txBox="1"/>
          <p:nvPr/>
        </p:nvSpPr>
        <p:spPr>
          <a:xfrm>
            <a:off x="1140311" y="1404769"/>
            <a:ext cx="6820348" cy="584775"/>
          </a:xfrm>
          <a:prstGeom prst="rect">
            <a:avLst/>
          </a:prstGeom>
          <a:noFill/>
        </p:spPr>
        <p:txBody>
          <a:bodyPr wrap="square" rtlCol="0">
            <a:spAutoFit/>
          </a:bodyPr>
          <a:lstStyle/>
          <a:p>
            <a:r>
              <a:rPr lang="en-US" sz="3200" dirty="0">
                <a:solidFill>
                  <a:schemeClr val="bg1"/>
                </a:solidFill>
                <a:latin typeface="Abadi" panose="020B0604020104020204" pitchFamily="34" charset="0"/>
              </a:rPr>
              <a:t>5 Foolish try to find oil while…</a:t>
            </a:r>
          </a:p>
        </p:txBody>
      </p:sp>
      <p:pic>
        <p:nvPicPr>
          <p:cNvPr id="26626" name="Picture 2" descr="http://christianitymalaysia.com/wp/wp-content/uploads/2014/02/TEN-VIRGINS-1.jpg"/>
          <p:cNvPicPr>
            <a:picLocks noChangeAspect="1" noChangeArrowheads="1"/>
          </p:cNvPicPr>
          <p:nvPr/>
        </p:nvPicPr>
        <p:blipFill>
          <a:blip r:embed="rId3" cstate="print"/>
          <a:srcRect/>
          <a:stretch>
            <a:fillRect/>
          </a:stretch>
        </p:blipFill>
        <p:spPr bwMode="auto">
          <a:xfrm>
            <a:off x="7444291" y="1453179"/>
            <a:ext cx="4085702" cy="3064277"/>
          </a:xfrm>
          <a:prstGeom prst="rect">
            <a:avLst/>
          </a:prstGeom>
          <a:noFill/>
        </p:spPr>
      </p:pic>
      <p:sp>
        <p:nvSpPr>
          <p:cNvPr id="9" name="TextBox 8"/>
          <p:cNvSpPr txBox="1"/>
          <p:nvPr/>
        </p:nvSpPr>
        <p:spPr>
          <a:xfrm>
            <a:off x="11684000" y="6488668"/>
            <a:ext cx="508000" cy="369332"/>
          </a:xfrm>
          <a:prstGeom prst="rect">
            <a:avLst/>
          </a:prstGeom>
          <a:noFill/>
        </p:spPr>
        <p:txBody>
          <a:bodyPr wrap="square" rtlCol="0">
            <a:spAutoFit/>
          </a:bodyPr>
          <a:lstStyle/>
          <a:p>
            <a:r>
              <a:rPr lang="en-US" dirty="0">
                <a:solidFill>
                  <a:schemeClr val="bg1"/>
                </a:solidFill>
              </a:rPr>
              <a:t>(3)</a:t>
            </a:r>
          </a:p>
        </p:txBody>
      </p:sp>
      <p:sp>
        <p:nvSpPr>
          <p:cNvPr id="13" name="TextBox 12"/>
          <p:cNvSpPr txBox="1"/>
          <p:nvPr/>
        </p:nvSpPr>
        <p:spPr>
          <a:xfrm>
            <a:off x="0" y="6488668"/>
            <a:ext cx="5066852" cy="369332"/>
          </a:xfrm>
          <a:prstGeom prst="rect">
            <a:avLst/>
          </a:prstGeom>
          <a:noFill/>
        </p:spPr>
        <p:txBody>
          <a:bodyPr wrap="square" rtlCol="0">
            <a:spAutoFit/>
          </a:bodyPr>
          <a:lstStyle/>
          <a:p>
            <a:r>
              <a:rPr lang="en-US" dirty="0">
                <a:solidFill>
                  <a:schemeClr val="bg1"/>
                </a:solidFill>
              </a:rPr>
              <a:t>Matthew 25:8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1000" fill="hold"/>
                                        <p:tgtEl>
                                          <p:spTgt spid="10">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 calcmode="lin" valueType="num">
                                      <p:cBhvr>
                                        <p:cTn id="14" dur="1000" fill="hold"/>
                                        <p:tgtEl>
                                          <p:spTgt spid="10">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0">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11" name="TextBox 10"/>
          <p:cNvSpPr txBox="1"/>
          <p:nvPr/>
        </p:nvSpPr>
        <p:spPr>
          <a:xfrm>
            <a:off x="203200" y="135368"/>
            <a:ext cx="11988800" cy="2585323"/>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The Guard---The Bridegroom</a:t>
            </a:r>
          </a:p>
          <a:p>
            <a:pPr algn="ctr"/>
            <a:r>
              <a:rPr lang="en-US" sz="5400" dirty="0">
                <a:solidFill>
                  <a:schemeClr val="bg1"/>
                </a:solidFill>
                <a:latin typeface="Abadi" panose="020B0604020104020204" pitchFamily="34" charset="0"/>
              </a:rPr>
              <a:t>“for He </a:t>
            </a:r>
            <a:r>
              <a:rPr lang="en-US" sz="5400" dirty="0" err="1">
                <a:solidFill>
                  <a:schemeClr val="bg1"/>
                </a:solidFill>
                <a:latin typeface="Abadi" panose="020B0604020104020204" pitchFamily="34" charset="0"/>
              </a:rPr>
              <a:t>employeth</a:t>
            </a:r>
            <a:r>
              <a:rPr lang="en-US" sz="5400" dirty="0">
                <a:solidFill>
                  <a:schemeClr val="bg1"/>
                </a:solidFill>
                <a:latin typeface="Abadi" panose="020B0604020104020204" pitchFamily="34" charset="0"/>
              </a:rPr>
              <a:t> no servant there.”</a:t>
            </a:r>
          </a:p>
          <a:p>
            <a:endParaRPr lang="en-US" sz="5400" dirty="0">
              <a:solidFill>
                <a:schemeClr val="bg1"/>
              </a:solidFill>
              <a:latin typeface="Abadi" panose="020B0604020104020204" pitchFamily="34" charset="0"/>
            </a:endParaRPr>
          </a:p>
        </p:txBody>
      </p:sp>
      <p:pic>
        <p:nvPicPr>
          <p:cNvPr id="25602" name="Picture 2" descr="http://dailyclosertochrist.com/wp-content/uploads/2012/06/Screen-shot-2012-06-27-at-10.26.17-AM.png"/>
          <p:cNvPicPr>
            <a:picLocks noChangeAspect="1" noChangeArrowheads="1"/>
          </p:cNvPicPr>
          <p:nvPr/>
        </p:nvPicPr>
        <p:blipFill>
          <a:blip r:embed="rId3" cstate="print"/>
          <a:srcRect/>
          <a:stretch>
            <a:fillRect/>
          </a:stretch>
        </p:blipFill>
        <p:spPr bwMode="auto">
          <a:xfrm>
            <a:off x="3863677" y="2720691"/>
            <a:ext cx="4464646" cy="3866291"/>
          </a:xfrm>
          <a:prstGeom prst="rect">
            <a:avLst/>
          </a:prstGeom>
          <a:noFill/>
        </p:spPr>
      </p:pic>
      <p:sp>
        <p:nvSpPr>
          <p:cNvPr id="7" name="TextBox 6"/>
          <p:cNvSpPr txBox="1"/>
          <p:nvPr/>
        </p:nvSpPr>
        <p:spPr>
          <a:xfrm>
            <a:off x="11684000" y="6488668"/>
            <a:ext cx="508000" cy="369332"/>
          </a:xfrm>
          <a:prstGeom prst="rect">
            <a:avLst/>
          </a:prstGeom>
          <a:noFill/>
        </p:spPr>
        <p:txBody>
          <a:bodyPr wrap="square" rtlCol="0">
            <a:spAutoFit/>
          </a:bodyPr>
          <a:lstStyle/>
          <a:p>
            <a:r>
              <a:rPr lang="en-US" dirty="0">
                <a:solidFill>
                  <a:schemeClr val="bg1"/>
                </a:solidFill>
              </a:rPr>
              <a:t>(3)</a:t>
            </a:r>
          </a:p>
        </p:txBody>
      </p:sp>
      <p:sp>
        <p:nvSpPr>
          <p:cNvPr id="8" name="TextBox 7"/>
          <p:cNvSpPr txBox="1"/>
          <p:nvPr/>
        </p:nvSpPr>
        <p:spPr>
          <a:xfrm>
            <a:off x="0" y="6488668"/>
            <a:ext cx="5066852" cy="369332"/>
          </a:xfrm>
          <a:prstGeom prst="rect">
            <a:avLst/>
          </a:prstGeom>
          <a:noFill/>
        </p:spPr>
        <p:txBody>
          <a:bodyPr wrap="square" rtlCol="0">
            <a:spAutoFit/>
          </a:bodyPr>
          <a:lstStyle/>
          <a:p>
            <a:r>
              <a:rPr lang="en-US" dirty="0">
                <a:solidFill>
                  <a:schemeClr val="bg1"/>
                </a:solidFill>
              </a:rPr>
              <a:t>Matthew 25:</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11" name="TextBox 10"/>
          <p:cNvSpPr txBox="1"/>
          <p:nvPr/>
        </p:nvSpPr>
        <p:spPr>
          <a:xfrm>
            <a:off x="0" y="1"/>
            <a:ext cx="11988800"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Knock on the Door</a:t>
            </a:r>
          </a:p>
        </p:txBody>
      </p:sp>
      <p:sp>
        <p:nvSpPr>
          <p:cNvPr id="5" name="TextBox 4"/>
          <p:cNvSpPr txBox="1"/>
          <p:nvPr/>
        </p:nvSpPr>
        <p:spPr>
          <a:xfrm>
            <a:off x="203200" y="5103674"/>
            <a:ext cx="11988800" cy="769441"/>
          </a:xfrm>
          <a:prstGeom prst="rect">
            <a:avLst/>
          </a:prstGeom>
          <a:noFill/>
        </p:spPr>
        <p:txBody>
          <a:bodyPr wrap="square" rtlCol="0">
            <a:spAutoFit/>
          </a:bodyPr>
          <a:lstStyle/>
          <a:p>
            <a:r>
              <a:rPr lang="en-US" sz="4400" dirty="0">
                <a:solidFill>
                  <a:schemeClr val="bg1"/>
                </a:solidFill>
                <a:latin typeface="Abadi" panose="020B0604020104020204" pitchFamily="34" charset="0"/>
              </a:rPr>
              <a:t>“I know you not.” JST “You knew me not”</a:t>
            </a:r>
          </a:p>
        </p:txBody>
      </p:sp>
      <p:pic>
        <p:nvPicPr>
          <p:cNvPr id="6" name="Picture 2" descr="The Five Foolish Virgins"/>
          <p:cNvPicPr>
            <a:picLocks noChangeAspect="1" noChangeArrowheads="1"/>
          </p:cNvPicPr>
          <p:nvPr/>
        </p:nvPicPr>
        <p:blipFill>
          <a:blip r:embed="rId3" cstate="print"/>
          <a:srcRect b="13280"/>
          <a:stretch>
            <a:fillRect/>
          </a:stretch>
        </p:blipFill>
        <p:spPr bwMode="auto">
          <a:xfrm>
            <a:off x="6133998" y="1192305"/>
            <a:ext cx="4725619" cy="3659394"/>
          </a:xfrm>
          <a:prstGeom prst="rect">
            <a:avLst/>
          </a:prstGeom>
          <a:noFill/>
          <a:ln w="9525">
            <a:noFill/>
            <a:miter lim="800000"/>
            <a:headEnd/>
            <a:tailEnd/>
          </a:ln>
        </p:spPr>
      </p:pic>
      <p:sp>
        <p:nvSpPr>
          <p:cNvPr id="8" name="Rectangle 7"/>
          <p:cNvSpPr/>
          <p:nvPr/>
        </p:nvSpPr>
        <p:spPr>
          <a:xfrm>
            <a:off x="823165" y="1684475"/>
            <a:ext cx="4921420" cy="523220"/>
          </a:xfrm>
          <a:prstGeom prst="rect">
            <a:avLst/>
          </a:prstGeom>
        </p:spPr>
        <p:txBody>
          <a:bodyPr wrap="square">
            <a:spAutoFit/>
          </a:bodyPr>
          <a:lstStyle/>
          <a:p>
            <a:r>
              <a:rPr lang="en-US" sz="2800" i="1" dirty="0">
                <a:solidFill>
                  <a:srgbClr val="FFFF00"/>
                </a:solidFill>
                <a:latin typeface="Abadi" panose="020B0604020104020204" pitchFamily="34" charset="0"/>
              </a:rPr>
              <a:t>“Lord, Lord, open to us.” </a:t>
            </a:r>
          </a:p>
        </p:txBody>
      </p:sp>
      <p:sp>
        <p:nvSpPr>
          <p:cNvPr id="9" name="TextBox 8"/>
          <p:cNvSpPr txBox="1"/>
          <p:nvPr/>
        </p:nvSpPr>
        <p:spPr>
          <a:xfrm>
            <a:off x="11684000" y="6488668"/>
            <a:ext cx="508000" cy="369332"/>
          </a:xfrm>
          <a:prstGeom prst="rect">
            <a:avLst/>
          </a:prstGeom>
          <a:noFill/>
        </p:spPr>
        <p:txBody>
          <a:bodyPr wrap="square" rtlCol="0">
            <a:spAutoFit/>
          </a:bodyPr>
          <a:lstStyle/>
          <a:p>
            <a:r>
              <a:rPr lang="en-US" dirty="0">
                <a:solidFill>
                  <a:schemeClr val="bg1"/>
                </a:solidFill>
              </a:rPr>
              <a:t>(3)</a:t>
            </a:r>
          </a:p>
        </p:txBody>
      </p:sp>
      <p:sp>
        <p:nvSpPr>
          <p:cNvPr id="10" name="TextBox 9"/>
          <p:cNvSpPr txBox="1"/>
          <p:nvPr/>
        </p:nvSpPr>
        <p:spPr>
          <a:xfrm>
            <a:off x="0" y="6488668"/>
            <a:ext cx="5066852" cy="369332"/>
          </a:xfrm>
          <a:prstGeom prst="rect">
            <a:avLst/>
          </a:prstGeom>
          <a:noFill/>
        </p:spPr>
        <p:txBody>
          <a:bodyPr wrap="square" rtlCol="0">
            <a:spAutoFit/>
          </a:bodyPr>
          <a:lstStyle/>
          <a:p>
            <a:r>
              <a:rPr lang="en-US" dirty="0">
                <a:solidFill>
                  <a:schemeClr val="bg1"/>
                </a:solidFill>
              </a:rPr>
              <a:t>Matthew 25:11-12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5" name="TextBox 4"/>
          <p:cNvSpPr txBox="1"/>
          <p:nvPr/>
        </p:nvSpPr>
        <p:spPr>
          <a:xfrm>
            <a:off x="203200" y="381000"/>
            <a:ext cx="11988800" cy="341632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The Bridegroom Cometh</a:t>
            </a:r>
          </a:p>
          <a:p>
            <a:pPr algn="ctr"/>
            <a:r>
              <a:rPr lang="en-US" sz="5400" dirty="0">
                <a:solidFill>
                  <a:schemeClr val="bg1"/>
                </a:solidFill>
                <a:latin typeface="Abadi" panose="020B0604020104020204" pitchFamily="34" charset="0"/>
              </a:rPr>
              <a:t>Parable of the 10 Virgins</a:t>
            </a:r>
          </a:p>
          <a:p>
            <a:pPr algn="ctr"/>
            <a:r>
              <a:rPr lang="en-US" sz="5400" dirty="0">
                <a:solidFill>
                  <a:schemeClr val="bg1"/>
                </a:solidFill>
                <a:latin typeface="Abadi" panose="020B0604020104020204" pitchFamily="34" charset="0"/>
              </a:rPr>
              <a:t>Matthew 25:1</a:t>
            </a:r>
          </a:p>
          <a:p>
            <a:pPr algn="ctr"/>
            <a:endParaRPr lang="en-US" sz="5400" dirty="0">
              <a:solidFill>
                <a:schemeClr val="bg1"/>
              </a:solidFill>
              <a:latin typeface="Abadi" panose="020B0604020104020204" pitchFamily="34" charset="0"/>
            </a:endParaRPr>
          </a:p>
        </p:txBody>
      </p:sp>
      <p:grpSp>
        <p:nvGrpSpPr>
          <p:cNvPr id="2" name="Group 684"/>
          <p:cNvGrpSpPr/>
          <p:nvPr/>
        </p:nvGrpSpPr>
        <p:grpSpPr>
          <a:xfrm>
            <a:off x="8111265" y="2579146"/>
            <a:ext cx="1600499" cy="3976448"/>
            <a:chOff x="5105400" y="609600"/>
            <a:chExt cx="3066349" cy="5257800"/>
          </a:xfrm>
        </p:grpSpPr>
        <p:grpSp>
          <p:nvGrpSpPr>
            <p:cNvPr id="3" name="Group 182"/>
            <p:cNvGrpSpPr/>
            <p:nvPr/>
          </p:nvGrpSpPr>
          <p:grpSpPr>
            <a:xfrm>
              <a:off x="5105400" y="609600"/>
              <a:ext cx="2884589" cy="5257800"/>
              <a:chOff x="5105400" y="609600"/>
              <a:chExt cx="2884589" cy="5257800"/>
            </a:xfrm>
          </p:grpSpPr>
          <p:grpSp>
            <p:nvGrpSpPr>
              <p:cNvPr id="6" name="Group 169"/>
              <p:cNvGrpSpPr/>
              <p:nvPr/>
            </p:nvGrpSpPr>
            <p:grpSpPr>
              <a:xfrm flipH="1">
                <a:off x="5867400" y="5105400"/>
                <a:ext cx="762000" cy="762000"/>
                <a:chOff x="3840508" y="5509035"/>
                <a:chExt cx="1055390" cy="957855"/>
              </a:xfrm>
            </p:grpSpPr>
            <p:sp>
              <p:nvSpPr>
                <p:cNvPr id="407" name="Oval 406"/>
                <p:cNvSpPr/>
                <p:nvPr/>
              </p:nvSpPr>
              <p:spPr>
                <a:xfrm rot="2101605">
                  <a:off x="3840508" y="5509035"/>
                  <a:ext cx="1030210" cy="957855"/>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407"/>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Moon 408"/>
                <p:cNvSpPr/>
                <p:nvPr/>
              </p:nvSpPr>
              <p:spPr>
                <a:xfrm rot="4319138">
                  <a:off x="4314905" y="5563212"/>
                  <a:ext cx="281239" cy="880746"/>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168"/>
              <p:cNvGrpSpPr/>
              <p:nvPr/>
            </p:nvGrpSpPr>
            <p:grpSpPr>
              <a:xfrm>
                <a:off x="6553200" y="5105400"/>
                <a:ext cx="783670" cy="664209"/>
                <a:chOff x="3864530" y="5516614"/>
                <a:chExt cx="1031368" cy="874149"/>
              </a:xfrm>
            </p:grpSpPr>
            <p:sp>
              <p:nvSpPr>
                <p:cNvPr id="404" name="Oval 403"/>
                <p:cNvSpPr/>
                <p:nvPr/>
              </p:nvSpPr>
              <p:spPr>
                <a:xfrm rot="2101605">
                  <a:off x="3864530" y="5516614"/>
                  <a:ext cx="1030210" cy="874149"/>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Moon 405"/>
                <p:cNvSpPr/>
                <p:nvPr/>
              </p:nvSpPr>
              <p:spPr>
                <a:xfrm rot="4319138">
                  <a:off x="4314905" y="5563212"/>
                  <a:ext cx="281239" cy="880746"/>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1" name="Oval 340"/>
              <p:cNvSpPr/>
              <p:nvPr/>
            </p:nvSpPr>
            <p:spPr>
              <a:xfrm rot="3435232" flipH="1">
                <a:off x="7285726" y="3728465"/>
                <a:ext cx="702478" cy="64630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p:cNvSpPr/>
              <p:nvPr/>
            </p:nvSpPr>
            <p:spPr>
              <a:xfrm rot="18164768">
                <a:off x="5129153" y="3849437"/>
                <a:ext cx="702478" cy="54941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Trapezoid 342"/>
              <p:cNvSpPr/>
              <p:nvPr/>
            </p:nvSpPr>
            <p:spPr>
              <a:xfrm>
                <a:off x="5723526" y="2998024"/>
                <a:ext cx="1648336" cy="2388424"/>
              </a:xfrm>
              <a:prstGeom prst="trapezoid">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Trapezoid 343"/>
              <p:cNvSpPr/>
              <p:nvPr/>
            </p:nvSpPr>
            <p:spPr>
              <a:xfrm rot="20676161" flipH="1">
                <a:off x="6823801" y="2650869"/>
                <a:ext cx="1122824" cy="1521686"/>
              </a:xfrm>
              <a:prstGeom prst="trapezoid">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Trapezoid 344"/>
              <p:cNvSpPr/>
              <p:nvPr/>
            </p:nvSpPr>
            <p:spPr>
              <a:xfrm rot="996339">
                <a:off x="5194823" y="2654208"/>
                <a:ext cx="1122824" cy="1521686"/>
              </a:xfrm>
              <a:prstGeom prst="trapezoid">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Cloud 345"/>
              <p:cNvSpPr/>
              <p:nvPr/>
            </p:nvSpPr>
            <p:spPr>
              <a:xfrm rot="21374563">
                <a:off x="5105400" y="609600"/>
                <a:ext cx="2884589" cy="3231397"/>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Trapezoid 346"/>
              <p:cNvSpPr/>
              <p:nvPr/>
            </p:nvSpPr>
            <p:spPr>
              <a:xfrm>
                <a:off x="5723526" y="2717033"/>
                <a:ext cx="1648336" cy="2388424"/>
              </a:xfrm>
              <a:prstGeom prst="trapezoid">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a:off x="5517484" y="890591"/>
                <a:ext cx="2060420" cy="196693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Cloud 348"/>
              <p:cNvSpPr/>
              <p:nvPr/>
            </p:nvSpPr>
            <p:spPr>
              <a:xfrm>
                <a:off x="5723526" y="890591"/>
                <a:ext cx="1442294" cy="702478"/>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rapezoid 349"/>
              <p:cNvSpPr/>
              <p:nvPr/>
            </p:nvSpPr>
            <p:spPr>
              <a:xfrm rot="996339">
                <a:off x="5123027" y="929546"/>
                <a:ext cx="807082" cy="1888730"/>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Trapezoid 350"/>
              <p:cNvSpPr/>
              <p:nvPr/>
            </p:nvSpPr>
            <p:spPr>
              <a:xfrm rot="20603661" flipH="1">
                <a:off x="7132702" y="929843"/>
                <a:ext cx="807082" cy="1888730"/>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Cross 351"/>
              <p:cNvSpPr/>
              <p:nvPr/>
            </p:nvSpPr>
            <p:spPr>
              <a:xfrm>
                <a:off x="5723526" y="890591"/>
                <a:ext cx="1648336" cy="421487"/>
              </a:xfrm>
              <a:prstGeom prst="plus">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50"/>
              <p:cNvGrpSpPr/>
              <p:nvPr/>
            </p:nvGrpSpPr>
            <p:grpSpPr>
              <a:xfrm>
                <a:off x="7010400" y="1295400"/>
                <a:ext cx="505918" cy="1447800"/>
                <a:chOff x="8257082" y="609600"/>
                <a:chExt cx="1045626" cy="3883702"/>
              </a:xfrm>
            </p:grpSpPr>
            <p:sp>
              <p:nvSpPr>
                <p:cNvPr id="393" name="Diamond 40"/>
                <p:cNvSpPr/>
                <p:nvPr/>
              </p:nvSpPr>
              <p:spPr>
                <a:xfrm>
                  <a:off x="8257082" y="1553980"/>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43"/>
                <p:cNvGrpSpPr/>
                <p:nvPr/>
              </p:nvGrpSpPr>
              <p:grpSpPr>
                <a:xfrm>
                  <a:off x="8458200" y="609600"/>
                  <a:ext cx="685800" cy="1524000"/>
                  <a:chOff x="8458200" y="609600"/>
                  <a:chExt cx="685800" cy="1524000"/>
                </a:xfrm>
              </p:grpSpPr>
              <p:sp>
                <p:nvSpPr>
                  <p:cNvPr id="402" name="Diamond 39"/>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Quad Arrow 41"/>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5" name="Diamond 42"/>
                <p:cNvSpPr/>
                <p:nvPr/>
              </p:nvSpPr>
              <p:spPr>
                <a:xfrm>
                  <a:off x="8994098" y="1601449"/>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44"/>
                <p:cNvGrpSpPr/>
                <p:nvPr/>
              </p:nvGrpSpPr>
              <p:grpSpPr>
                <a:xfrm>
                  <a:off x="8458200" y="2209800"/>
                  <a:ext cx="685800" cy="1524000"/>
                  <a:chOff x="8458200" y="609600"/>
                  <a:chExt cx="685800" cy="1524000"/>
                </a:xfrm>
              </p:grpSpPr>
              <p:sp>
                <p:nvSpPr>
                  <p:cNvPr id="400" name="Diamond 399"/>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Quad Arrow 400"/>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7" name="Diamond 396"/>
                <p:cNvSpPr/>
                <p:nvPr/>
              </p:nvSpPr>
              <p:spPr>
                <a:xfrm>
                  <a:off x="8382000" y="3429000"/>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Diamond 397"/>
                <p:cNvSpPr/>
                <p:nvPr/>
              </p:nvSpPr>
              <p:spPr>
                <a:xfrm>
                  <a:off x="8901659" y="3414010"/>
                  <a:ext cx="311108"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Diamond 398"/>
                <p:cNvSpPr/>
                <p:nvPr/>
              </p:nvSpPr>
              <p:spPr>
                <a:xfrm>
                  <a:off x="8666813" y="3807502"/>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51"/>
              <p:cNvGrpSpPr/>
              <p:nvPr/>
            </p:nvGrpSpPr>
            <p:grpSpPr>
              <a:xfrm>
                <a:off x="5486400" y="1219200"/>
                <a:ext cx="505918" cy="1447800"/>
                <a:chOff x="8257082" y="609600"/>
                <a:chExt cx="1045626" cy="3883702"/>
              </a:xfrm>
            </p:grpSpPr>
            <p:sp>
              <p:nvSpPr>
                <p:cNvPr id="382" name="Diamond 381"/>
                <p:cNvSpPr/>
                <p:nvPr/>
              </p:nvSpPr>
              <p:spPr>
                <a:xfrm>
                  <a:off x="8257082" y="1553980"/>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43"/>
                <p:cNvGrpSpPr/>
                <p:nvPr/>
              </p:nvGrpSpPr>
              <p:grpSpPr>
                <a:xfrm>
                  <a:off x="8458200" y="609600"/>
                  <a:ext cx="685800" cy="1524000"/>
                  <a:chOff x="8458200" y="609600"/>
                  <a:chExt cx="685800" cy="1524000"/>
                </a:xfrm>
              </p:grpSpPr>
              <p:sp>
                <p:nvSpPr>
                  <p:cNvPr id="391" name="Diamond 390"/>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Quad Arrow 391"/>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4" name="Diamond 383"/>
                <p:cNvSpPr/>
                <p:nvPr/>
              </p:nvSpPr>
              <p:spPr>
                <a:xfrm>
                  <a:off x="8994098" y="1601449"/>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44"/>
                <p:cNvGrpSpPr/>
                <p:nvPr/>
              </p:nvGrpSpPr>
              <p:grpSpPr>
                <a:xfrm>
                  <a:off x="8458200" y="2209800"/>
                  <a:ext cx="685800" cy="1524000"/>
                  <a:chOff x="8458200" y="609600"/>
                  <a:chExt cx="685800" cy="1524000"/>
                </a:xfrm>
              </p:grpSpPr>
              <p:sp>
                <p:nvSpPr>
                  <p:cNvPr id="389" name="Diamond 59"/>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Quad Arrow 389"/>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6" name="Diamond 385"/>
                <p:cNvSpPr/>
                <p:nvPr/>
              </p:nvSpPr>
              <p:spPr>
                <a:xfrm>
                  <a:off x="8382000" y="3429000"/>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Diamond 57"/>
                <p:cNvSpPr/>
                <p:nvPr/>
              </p:nvSpPr>
              <p:spPr>
                <a:xfrm>
                  <a:off x="8901659" y="3414010"/>
                  <a:ext cx="311108"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Diamond 387"/>
                <p:cNvSpPr/>
                <p:nvPr/>
              </p:nvSpPr>
              <p:spPr>
                <a:xfrm>
                  <a:off x="8666813" y="3807502"/>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02"/>
              <p:cNvGrpSpPr/>
              <p:nvPr/>
            </p:nvGrpSpPr>
            <p:grpSpPr>
              <a:xfrm>
                <a:off x="5943600" y="2743200"/>
                <a:ext cx="1261672" cy="1350364"/>
                <a:chOff x="7912643" y="1528673"/>
                <a:chExt cx="1972825" cy="2562393"/>
              </a:xfrm>
            </p:grpSpPr>
            <p:sp>
              <p:nvSpPr>
                <p:cNvPr id="356" name="Diamond 355"/>
                <p:cNvSpPr/>
                <p:nvPr/>
              </p:nvSpPr>
              <p:spPr>
                <a:xfrm rot="20525627">
                  <a:off x="7912643" y="2112758"/>
                  <a:ext cx="247390" cy="349848"/>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43"/>
                <p:cNvGrpSpPr/>
                <p:nvPr/>
              </p:nvGrpSpPr>
              <p:grpSpPr>
                <a:xfrm rot="20525627">
                  <a:off x="7976344" y="1547928"/>
                  <a:ext cx="549754" cy="777441"/>
                  <a:chOff x="8458200" y="609600"/>
                  <a:chExt cx="685800" cy="1524000"/>
                </a:xfrm>
              </p:grpSpPr>
              <p:sp>
                <p:nvSpPr>
                  <p:cNvPr id="380" name="Diamond 379"/>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Quad Arrow 380"/>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8" name="Diamond 357"/>
                <p:cNvSpPr/>
                <p:nvPr/>
              </p:nvSpPr>
              <p:spPr>
                <a:xfrm rot="20525627">
                  <a:off x="8482280" y="1954150"/>
                  <a:ext cx="247390" cy="349848"/>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44"/>
                <p:cNvGrpSpPr/>
                <p:nvPr/>
              </p:nvGrpSpPr>
              <p:grpSpPr>
                <a:xfrm rot="20525627">
                  <a:off x="8227328" y="2324700"/>
                  <a:ext cx="549754" cy="777441"/>
                  <a:chOff x="8458200" y="609600"/>
                  <a:chExt cx="685800" cy="1524000"/>
                </a:xfrm>
              </p:grpSpPr>
              <p:sp>
                <p:nvSpPr>
                  <p:cNvPr id="378" name="Diamond 377"/>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Quad Arrow 378"/>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0" name="Diamond 359"/>
                <p:cNvSpPr/>
                <p:nvPr/>
              </p:nvSpPr>
              <p:spPr>
                <a:xfrm rot="20525627">
                  <a:off x="8302017" y="2992145"/>
                  <a:ext cx="247390" cy="349848"/>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Diamond 360"/>
                <p:cNvSpPr/>
                <p:nvPr/>
              </p:nvSpPr>
              <p:spPr>
                <a:xfrm rot="20525627">
                  <a:off x="8696011" y="2856482"/>
                  <a:ext cx="249392" cy="349848"/>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Diamond 361"/>
                <p:cNvSpPr/>
                <p:nvPr/>
              </p:nvSpPr>
              <p:spPr>
                <a:xfrm rot="20525627">
                  <a:off x="8578638" y="3105681"/>
                  <a:ext cx="247390" cy="349848"/>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87"/>
                <p:cNvGrpSpPr/>
                <p:nvPr/>
              </p:nvGrpSpPr>
              <p:grpSpPr>
                <a:xfrm rot="1074373" flipH="1">
                  <a:off x="9047268" y="1528673"/>
                  <a:ext cx="838200" cy="1981200"/>
                  <a:chOff x="8257082" y="609600"/>
                  <a:chExt cx="1045626" cy="3883702"/>
                </a:xfrm>
              </p:grpSpPr>
              <p:sp>
                <p:nvSpPr>
                  <p:cNvPr id="367" name="Diamond 366"/>
                  <p:cNvSpPr/>
                  <p:nvPr/>
                </p:nvSpPr>
                <p:spPr>
                  <a:xfrm>
                    <a:off x="8257082" y="1553980"/>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43"/>
                  <p:cNvGrpSpPr/>
                  <p:nvPr/>
                </p:nvGrpSpPr>
                <p:grpSpPr>
                  <a:xfrm>
                    <a:off x="8458200" y="609600"/>
                    <a:ext cx="685800" cy="1524000"/>
                    <a:chOff x="8458200" y="609600"/>
                    <a:chExt cx="685800" cy="1524000"/>
                  </a:xfrm>
                </p:grpSpPr>
                <p:sp>
                  <p:nvSpPr>
                    <p:cNvPr id="376" name="Diamond 375"/>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Quad Arrow 376"/>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9" name="Diamond 368"/>
                  <p:cNvSpPr/>
                  <p:nvPr/>
                </p:nvSpPr>
                <p:spPr>
                  <a:xfrm>
                    <a:off x="8994098" y="1601449"/>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727"/>
                  <p:cNvGrpSpPr/>
                  <p:nvPr/>
                </p:nvGrpSpPr>
                <p:grpSpPr>
                  <a:xfrm>
                    <a:off x="8458200" y="2209800"/>
                    <a:ext cx="685800" cy="1524000"/>
                    <a:chOff x="8458200" y="609600"/>
                    <a:chExt cx="685800" cy="1524000"/>
                  </a:xfrm>
                </p:grpSpPr>
                <p:sp>
                  <p:nvSpPr>
                    <p:cNvPr id="374" name="Diamond 373"/>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Quad Arrow 374"/>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1" name="Diamond 370"/>
                  <p:cNvSpPr/>
                  <p:nvPr/>
                </p:nvSpPr>
                <p:spPr>
                  <a:xfrm>
                    <a:off x="8382000" y="3429000"/>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Diamond 371"/>
                  <p:cNvSpPr/>
                  <p:nvPr/>
                </p:nvSpPr>
                <p:spPr>
                  <a:xfrm>
                    <a:off x="8901659" y="3414010"/>
                    <a:ext cx="311108"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Diamond 372"/>
                  <p:cNvSpPr/>
                  <p:nvPr/>
                </p:nvSpPr>
                <p:spPr>
                  <a:xfrm>
                    <a:off x="8666813" y="3807502"/>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363"/>
                <p:cNvGrpSpPr/>
                <p:nvPr/>
              </p:nvGrpSpPr>
              <p:grpSpPr>
                <a:xfrm>
                  <a:off x="8530981" y="3075677"/>
                  <a:ext cx="747930" cy="1015389"/>
                  <a:chOff x="8458200" y="609600"/>
                  <a:chExt cx="685800" cy="1524000"/>
                </a:xfrm>
              </p:grpSpPr>
              <p:sp>
                <p:nvSpPr>
                  <p:cNvPr id="365" name="Diamond 364"/>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Quad Arrow 365"/>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36" name="Oval 335"/>
            <p:cNvSpPr/>
            <p:nvPr/>
          </p:nvSpPr>
          <p:spPr>
            <a:xfrm rot="2693419" flipH="1">
              <a:off x="8109385" y="4090229"/>
              <a:ext cx="62364" cy="58728"/>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735"/>
          <p:cNvGrpSpPr/>
          <p:nvPr/>
        </p:nvGrpSpPr>
        <p:grpSpPr>
          <a:xfrm>
            <a:off x="2309020" y="2286000"/>
            <a:ext cx="1856579" cy="4191000"/>
            <a:chOff x="2743200" y="304800"/>
            <a:chExt cx="2790340" cy="5478277"/>
          </a:xfrm>
        </p:grpSpPr>
        <p:grpSp>
          <p:nvGrpSpPr>
            <p:cNvPr id="22" name="Group 75"/>
            <p:cNvGrpSpPr/>
            <p:nvPr/>
          </p:nvGrpSpPr>
          <p:grpSpPr>
            <a:xfrm>
              <a:off x="2743200" y="1752600"/>
              <a:ext cx="2790340" cy="4030477"/>
              <a:chOff x="1447800" y="838200"/>
              <a:chExt cx="2790340" cy="4030477"/>
            </a:xfrm>
          </p:grpSpPr>
          <p:sp>
            <p:nvSpPr>
              <p:cNvPr id="766" name="Oval 765"/>
              <p:cNvSpPr/>
              <p:nvPr/>
            </p:nvSpPr>
            <p:spPr>
              <a:xfrm rot="19323027">
                <a:off x="2707948" y="4380590"/>
                <a:ext cx="1032222" cy="488087"/>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Oval 766"/>
              <p:cNvSpPr/>
              <p:nvPr/>
            </p:nvSpPr>
            <p:spPr>
              <a:xfrm rot="19323027">
                <a:off x="2098349" y="4380588"/>
                <a:ext cx="1032222" cy="488087"/>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 name="Moon 767"/>
              <p:cNvSpPr/>
              <p:nvPr/>
            </p:nvSpPr>
            <p:spPr>
              <a:xfrm rot="1010459">
                <a:off x="1447800" y="838200"/>
                <a:ext cx="1319902" cy="3191203"/>
              </a:xfrm>
              <a:prstGeom prst="moon">
                <a:avLst>
                  <a:gd name="adj" fmla="val 87500"/>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Double Wave 768"/>
              <p:cNvSpPr/>
              <p:nvPr/>
            </p:nvSpPr>
            <p:spPr>
              <a:xfrm rot="6293676" flipH="1">
                <a:off x="463372" y="2678111"/>
                <a:ext cx="2923294" cy="895655"/>
              </a:xfrm>
              <a:prstGeom prst="doubleWave">
                <a:avLst>
                  <a:gd name="adj1" fmla="val 12500"/>
                  <a:gd name="adj2" fmla="val -737"/>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0" name="Moon 2"/>
              <p:cNvSpPr/>
              <p:nvPr/>
            </p:nvSpPr>
            <p:spPr>
              <a:xfrm rot="10365445">
                <a:off x="2893546" y="962219"/>
                <a:ext cx="1319902" cy="3191203"/>
              </a:xfrm>
              <a:prstGeom prst="moon">
                <a:avLst>
                  <a:gd name="adj" fmla="val 87500"/>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Double Wave 770"/>
              <p:cNvSpPr/>
              <p:nvPr/>
            </p:nvSpPr>
            <p:spPr>
              <a:xfrm rot="15306324">
                <a:off x="2328666" y="2562131"/>
                <a:ext cx="2923294" cy="895655"/>
              </a:xfrm>
              <a:prstGeom prst="doubleWave">
                <a:avLst>
                  <a:gd name="adj1" fmla="val 12500"/>
                  <a:gd name="adj2" fmla="val -737"/>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Oval 771"/>
              <p:cNvSpPr/>
              <p:nvPr/>
            </p:nvSpPr>
            <p:spPr>
              <a:xfrm>
                <a:off x="3499168" y="3100510"/>
                <a:ext cx="371849" cy="5054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Oval 772"/>
              <p:cNvSpPr/>
              <p:nvPr/>
            </p:nvSpPr>
            <p:spPr>
              <a:xfrm>
                <a:off x="1885954" y="3100510"/>
                <a:ext cx="371849" cy="5054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Isosceles Triangle 4"/>
              <p:cNvSpPr/>
              <p:nvPr/>
            </p:nvSpPr>
            <p:spPr>
              <a:xfrm rot="10511856">
                <a:off x="2432156" y="1012783"/>
                <a:ext cx="831050" cy="649058"/>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Trapezoid 774"/>
              <p:cNvSpPr/>
              <p:nvPr/>
            </p:nvSpPr>
            <p:spPr>
              <a:xfrm rot="1260531">
                <a:off x="1759185" y="1469208"/>
                <a:ext cx="829536" cy="1801621"/>
              </a:xfrm>
              <a:prstGeom prst="trapezoid">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Trapezoid 775"/>
              <p:cNvSpPr/>
              <p:nvPr/>
            </p:nvSpPr>
            <p:spPr>
              <a:xfrm rot="20265175">
                <a:off x="3027585" y="1473034"/>
                <a:ext cx="834512" cy="1774723"/>
              </a:xfrm>
              <a:prstGeom prst="trapezoid">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Trapezoid 8"/>
              <p:cNvSpPr/>
              <p:nvPr/>
            </p:nvSpPr>
            <p:spPr>
              <a:xfrm>
                <a:off x="2228151" y="1748305"/>
                <a:ext cx="1319902" cy="1947175"/>
              </a:xfrm>
              <a:prstGeom prst="trapezoid">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vb</a:t>
                </a:r>
                <a:endParaRPr lang="en-US" dirty="0"/>
              </a:p>
            </p:txBody>
          </p:sp>
          <p:sp>
            <p:nvSpPr>
              <p:cNvPr id="778" name="Pie 3"/>
              <p:cNvSpPr/>
              <p:nvPr/>
            </p:nvSpPr>
            <p:spPr>
              <a:xfrm rot="18473761">
                <a:off x="2064333" y="1009749"/>
                <a:ext cx="1609068" cy="1483068"/>
              </a:xfrm>
              <a:prstGeom prst="pie">
                <a:avLst>
                  <a:gd name="adj1" fmla="val 305435"/>
                  <a:gd name="adj2" fmla="val 16513154"/>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9" name="Trapezoid 11"/>
              <p:cNvSpPr/>
              <p:nvPr/>
            </p:nvSpPr>
            <p:spPr>
              <a:xfrm>
                <a:off x="1983724" y="2667804"/>
                <a:ext cx="1857640" cy="1947175"/>
              </a:xfrm>
              <a:prstGeom prst="trapezoid">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0" name="Rounded Rectangle 779"/>
              <p:cNvSpPr/>
              <p:nvPr/>
            </p:nvSpPr>
            <p:spPr>
              <a:xfrm>
                <a:off x="2374807" y="2613716"/>
                <a:ext cx="1026591" cy="216353"/>
              </a:xfrm>
              <a:prstGeom prst="round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2"/>
              <p:cNvGrpSpPr/>
              <p:nvPr/>
            </p:nvGrpSpPr>
            <p:grpSpPr>
              <a:xfrm>
                <a:off x="2423692" y="2667804"/>
                <a:ext cx="945115" cy="216353"/>
                <a:chOff x="1447800" y="4953000"/>
                <a:chExt cx="4419600" cy="990600"/>
              </a:xfrm>
            </p:grpSpPr>
            <p:sp>
              <p:nvSpPr>
                <p:cNvPr id="792" name="Block Arc 13"/>
                <p:cNvSpPr/>
                <p:nvPr/>
              </p:nvSpPr>
              <p:spPr>
                <a:xfrm>
                  <a:off x="1447800" y="4953000"/>
                  <a:ext cx="1219200" cy="990600"/>
                </a:xfrm>
                <a:prstGeom prst="blockArc">
                  <a:avLst>
                    <a:gd name="adj1" fmla="val 10891251"/>
                    <a:gd name="adj2" fmla="val 21587007"/>
                    <a:gd name="adj3" fmla="val 2798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3" name="Block Arc 14"/>
                <p:cNvSpPr/>
                <p:nvPr/>
              </p:nvSpPr>
              <p:spPr>
                <a:xfrm>
                  <a:off x="2514600" y="4953000"/>
                  <a:ext cx="1219200" cy="990600"/>
                </a:xfrm>
                <a:prstGeom prst="blockArc">
                  <a:avLst>
                    <a:gd name="adj1" fmla="val 10891251"/>
                    <a:gd name="adj2" fmla="val 21587007"/>
                    <a:gd name="adj3" fmla="val 2798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4" name="Block Arc 15"/>
                <p:cNvSpPr/>
                <p:nvPr/>
              </p:nvSpPr>
              <p:spPr>
                <a:xfrm>
                  <a:off x="3581400" y="4953000"/>
                  <a:ext cx="1219200" cy="990600"/>
                </a:xfrm>
                <a:prstGeom prst="blockArc">
                  <a:avLst>
                    <a:gd name="adj1" fmla="val 10891251"/>
                    <a:gd name="adj2" fmla="val 21587007"/>
                    <a:gd name="adj3" fmla="val 2798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5" name="Block Arc 16"/>
                <p:cNvSpPr/>
                <p:nvPr/>
              </p:nvSpPr>
              <p:spPr>
                <a:xfrm>
                  <a:off x="4648200" y="4953000"/>
                  <a:ext cx="1219200" cy="990600"/>
                </a:xfrm>
                <a:prstGeom prst="blockArc">
                  <a:avLst>
                    <a:gd name="adj1" fmla="val 10891251"/>
                    <a:gd name="adj2" fmla="val 21587007"/>
                    <a:gd name="adj3" fmla="val 2798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6" name="Oval 795"/>
                <p:cNvSpPr/>
                <p:nvPr/>
              </p:nvSpPr>
              <p:spPr>
                <a:xfrm>
                  <a:off x="1905000" y="5334000"/>
                  <a:ext cx="304800" cy="304800"/>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Oval 796"/>
                <p:cNvSpPr/>
                <p:nvPr/>
              </p:nvSpPr>
              <p:spPr>
                <a:xfrm>
                  <a:off x="2971800" y="5334000"/>
                  <a:ext cx="304800" cy="304800"/>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Oval 797"/>
                <p:cNvSpPr/>
                <p:nvPr/>
              </p:nvSpPr>
              <p:spPr>
                <a:xfrm>
                  <a:off x="4038600" y="5334000"/>
                  <a:ext cx="304800" cy="304800"/>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Oval 798"/>
                <p:cNvSpPr/>
                <p:nvPr/>
              </p:nvSpPr>
              <p:spPr>
                <a:xfrm>
                  <a:off x="5105400" y="5334000"/>
                  <a:ext cx="304800" cy="304800"/>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2" name="Moon 781"/>
              <p:cNvSpPr/>
              <p:nvPr/>
            </p:nvSpPr>
            <p:spPr>
              <a:xfrm rot="12394576">
                <a:off x="1758339" y="1227496"/>
                <a:ext cx="489807" cy="1914737"/>
              </a:xfrm>
              <a:prstGeom prst="moon">
                <a:avLst>
                  <a:gd name="adj" fmla="val 87500"/>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Moon 782"/>
              <p:cNvSpPr/>
              <p:nvPr/>
            </p:nvSpPr>
            <p:spPr>
              <a:xfrm rot="19990550">
                <a:off x="3420388" y="1196500"/>
                <a:ext cx="454290" cy="1797156"/>
              </a:xfrm>
              <a:prstGeom prst="moon">
                <a:avLst>
                  <a:gd name="adj" fmla="val 87500"/>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Oval 783"/>
              <p:cNvSpPr/>
              <p:nvPr/>
            </p:nvSpPr>
            <p:spPr>
              <a:xfrm rot="1804847">
                <a:off x="1604960" y="1268374"/>
                <a:ext cx="622280" cy="1554835"/>
              </a:xfrm>
              <a:prstGeom prst="ellipse">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Oval 784"/>
              <p:cNvSpPr/>
              <p:nvPr/>
            </p:nvSpPr>
            <p:spPr>
              <a:xfrm rot="9297523">
                <a:off x="3473221" y="1309497"/>
                <a:ext cx="622280" cy="1554835"/>
              </a:xfrm>
              <a:prstGeom prst="ellipse">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43"/>
              <p:cNvGrpSpPr/>
              <p:nvPr/>
            </p:nvGrpSpPr>
            <p:grpSpPr>
              <a:xfrm>
                <a:off x="2668118" y="1531953"/>
                <a:ext cx="391082" cy="455479"/>
                <a:chOff x="6172200" y="1143000"/>
                <a:chExt cx="1828800" cy="1905000"/>
              </a:xfrm>
            </p:grpSpPr>
            <p:sp>
              <p:nvSpPr>
                <p:cNvPr id="787" name="Oval 786"/>
                <p:cNvSpPr/>
                <p:nvPr/>
              </p:nvSpPr>
              <p:spPr>
                <a:xfrm>
                  <a:off x="6172200" y="1143000"/>
                  <a:ext cx="1828800" cy="1905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Quad Arrow 787"/>
                <p:cNvSpPr/>
                <p:nvPr/>
              </p:nvSpPr>
              <p:spPr>
                <a:xfrm>
                  <a:off x="6815528" y="1222948"/>
                  <a:ext cx="533400" cy="685800"/>
                </a:xfrm>
                <a:prstGeom prst="quadArrow">
                  <a:avLst/>
                </a:prstGeom>
                <a:solidFill>
                  <a:schemeClr val="accent6">
                    <a:lumMod val="50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Quad Arrow 788"/>
                <p:cNvSpPr/>
                <p:nvPr/>
              </p:nvSpPr>
              <p:spPr>
                <a:xfrm>
                  <a:off x="6858000" y="2362200"/>
                  <a:ext cx="533400" cy="685800"/>
                </a:xfrm>
                <a:prstGeom prst="quadArrow">
                  <a:avLst/>
                </a:prstGeom>
                <a:solidFill>
                  <a:schemeClr val="accent6">
                    <a:lumMod val="50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Quad Arrow 789"/>
                <p:cNvSpPr/>
                <p:nvPr/>
              </p:nvSpPr>
              <p:spPr>
                <a:xfrm>
                  <a:off x="6248400" y="1752600"/>
                  <a:ext cx="533400" cy="685800"/>
                </a:xfrm>
                <a:prstGeom prst="quadArrow">
                  <a:avLst/>
                </a:prstGeom>
                <a:solidFill>
                  <a:schemeClr val="accent6">
                    <a:lumMod val="50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Quad Arrow 790"/>
                <p:cNvSpPr/>
                <p:nvPr/>
              </p:nvSpPr>
              <p:spPr>
                <a:xfrm>
                  <a:off x="7391400" y="1752600"/>
                  <a:ext cx="533400" cy="685800"/>
                </a:xfrm>
                <a:prstGeom prst="quadArrow">
                  <a:avLst/>
                </a:prstGeom>
                <a:solidFill>
                  <a:schemeClr val="accent6">
                    <a:lumMod val="50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45"/>
            <p:cNvGrpSpPr/>
            <p:nvPr/>
          </p:nvGrpSpPr>
          <p:grpSpPr>
            <a:xfrm>
              <a:off x="3048000" y="304800"/>
              <a:ext cx="2209800" cy="2971800"/>
              <a:chOff x="5486400" y="583239"/>
              <a:chExt cx="2590800" cy="3836361"/>
            </a:xfrm>
          </p:grpSpPr>
          <p:sp>
            <p:nvSpPr>
              <p:cNvPr id="739" name="Oval 738"/>
              <p:cNvSpPr/>
              <p:nvPr/>
            </p:nvSpPr>
            <p:spPr>
              <a:xfrm rot="5400000">
                <a:off x="5791200" y="1295403"/>
                <a:ext cx="2057399" cy="1600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0" name="Moon 739"/>
              <p:cNvSpPr/>
              <p:nvPr/>
            </p:nvSpPr>
            <p:spPr>
              <a:xfrm>
                <a:off x="5486400" y="1066800"/>
                <a:ext cx="762000" cy="3352800"/>
              </a:xfrm>
              <a:prstGeom prst="moon">
                <a:avLst>
                  <a:gd name="adj" fmla="val 87377"/>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Moon 740"/>
              <p:cNvSpPr/>
              <p:nvPr/>
            </p:nvSpPr>
            <p:spPr>
              <a:xfrm flipH="1">
                <a:off x="7315200" y="1066800"/>
                <a:ext cx="762000" cy="3352800"/>
              </a:xfrm>
              <a:prstGeom prst="moon">
                <a:avLst>
                  <a:gd name="adj" fmla="val 87377"/>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42" name="Moon 741"/>
              <p:cNvSpPr/>
              <p:nvPr/>
            </p:nvSpPr>
            <p:spPr>
              <a:xfrm rot="16010900" flipH="1">
                <a:off x="6311784" y="84308"/>
                <a:ext cx="838200" cy="1836061"/>
              </a:xfrm>
              <a:prstGeom prst="moon">
                <a:avLst>
                  <a:gd name="adj" fmla="val 87377"/>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3"/>
              <p:cNvGrpSpPr/>
              <p:nvPr/>
            </p:nvGrpSpPr>
            <p:grpSpPr>
              <a:xfrm>
                <a:off x="5943600" y="1295400"/>
                <a:ext cx="1524000" cy="609600"/>
                <a:chOff x="2840889" y="4737113"/>
                <a:chExt cx="1801425" cy="847295"/>
              </a:xfrm>
            </p:grpSpPr>
            <p:sp>
              <p:nvSpPr>
                <p:cNvPr id="762" name="Moon 761"/>
                <p:cNvSpPr/>
                <p:nvPr/>
              </p:nvSpPr>
              <p:spPr>
                <a:xfrm rot="5639499">
                  <a:off x="3339758" y="4568187"/>
                  <a:ext cx="749543" cy="1160330"/>
                </a:xfrm>
                <a:prstGeom prst="moon">
                  <a:avLst>
                    <a:gd name="adj" fmla="val 51327"/>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Moon 762"/>
                <p:cNvSpPr/>
                <p:nvPr/>
              </p:nvSpPr>
              <p:spPr>
                <a:xfrm rot="4841449">
                  <a:off x="3687377" y="4531720"/>
                  <a:ext cx="749543" cy="1160330"/>
                </a:xfrm>
                <a:prstGeom prst="moon">
                  <a:avLst>
                    <a:gd name="adj" fmla="val 51327"/>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 name="Moon 763"/>
                <p:cNvSpPr/>
                <p:nvPr/>
              </p:nvSpPr>
              <p:spPr>
                <a:xfrm rot="5639499">
                  <a:off x="3162958" y="4599420"/>
                  <a:ext cx="662919" cy="1307057"/>
                </a:xfrm>
                <a:prstGeom prst="moon">
                  <a:avLst>
                    <a:gd name="adj" fmla="val 51327"/>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Moon 764"/>
                <p:cNvSpPr/>
                <p:nvPr/>
              </p:nvSpPr>
              <p:spPr>
                <a:xfrm rot="4340076">
                  <a:off x="3339763" y="4601190"/>
                  <a:ext cx="749543" cy="1160330"/>
                </a:xfrm>
                <a:prstGeom prst="moon">
                  <a:avLst>
                    <a:gd name="adj" fmla="val 51327"/>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4" name="Rectangle 10"/>
              <p:cNvSpPr/>
              <p:nvPr/>
            </p:nvSpPr>
            <p:spPr>
              <a:xfrm>
                <a:off x="5791200" y="1295400"/>
                <a:ext cx="1981200" cy="228600"/>
              </a:xfrm>
              <a:prstGeom prst="rect">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52"/>
              <p:cNvGrpSpPr/>
              <p:nvPr/>
            </p:nvGrpSpPr>
            <p:grpSpPr>
              <a:xfrm>
                <a:off x="5867400" y="1295400"/>
                <a:ext cx="1828800" cy="228600"/>
                <a:chOff x="457200" y="1600200"/>
                <a:chExt cx="8229600" cy="1752600"/>
              </a:xfrm>
            </p:grpSpPr>
            <p:sp>
              <p:nvSpPr>
                <p:cNvPr id="755" name="Plaque 12"/>
                <p:cNvSpPr/>
                <p:nvPr/>
              </p:nvSpPr>
              <p:spPr>
                <a:xfrm>
                  <a:off x="4572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Plaque 13"/>
                <p:cNvSpPr/>
                <p:nvPr/>
              </p:nvSpPr>
              <p:spPr>
                <a:xfrm>
                  <a:off x="12954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Plaque 14"/>
                <p:cNvSpPr/>
                <p:nvPr/>
              </p:nvSpPr>
              <p:spPr>
                <a:xfrm>
                  <a:off x="23622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Plaque 757"/>
                <p:cNvSpPr/>
                <p:nvPr/>
              </p:nvSpPr>
              <p:spPr>
                <a:xfrm>
                  <a:off x="34290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Plaque 758"/>
                <p:cNvSpPr/>
                <p:nvPr/>
              </p:nvSpPr>
              <p:spPr>
                <a:xfrm>
                  <a:off x="44958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Plaque 759"/>
                <p:cNvSpPr/>
                <p:nvPr/>
              </p:nvSpPr>
              <p:spPr>
                <a:xfrm>
                  <a:off x="55626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Plaque 760"/>
                <p:cNvSpPr/>
                <p:nvPr/>
              </p:nvSpPr>
              <p:spPr>
                <a:xfrm>
                  <a:off x="66294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11" name="TextBox 10"/>
          <p:cNvSpPr txBox="1"/>
          <p:nvPr/>
        </p:nvSpPr>
        <p:spPr>
          <a:xfrm>
            <a:off x="4442908" y="174813"/>
            <a:ext cx="7749092" cy="1446550"/>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rPr>
              <a:t>Could the 5 wise virgins share their oil?</a:t>
            </a:r>
          </a:p>
        </p:txBody>
      </p:sp>
      <p:pic>
        <p:nvPicPr>
          <p:cNvPr id="22530" name="Picture 2" descr="https://encrypted-tbn0.gstatic.com/images?q=tbn:ANd9GcTZb7KCXSN-b8kELkLUsfmxGpzz7zaxXU0opcJiBJt3Fm6o6_H4"/>
          <p:cNvPicPr>
            <a:picLocks noChangeAspect="1" noChangeArrowheads="1"/>
          </p:cNvPicPr>
          <p:nvPr/>
        </p:nvPicPr>
        <p:blipFill>
          <a:blip r:embed="rId3" cstate="print"/>
          <a:srcRect/>
          <a:stretch>
            <a:fillRect/>
          </a:stretch>
        </p:blipFill>
        <p:spPr bwMode="auto">
          <a:xfrm>
            <a:off x="534296" y="558277"/>
            <a:ext cx="3556000" cy="4133850"/>
          </a:xfrm>
          <a:prstGeom prst="rect">
            <a:avLst/>
          </a:prstGeom>
          <a:noFill/>
        </p:spPr>
      </p:pic>
      <p:pic>
        <p:nvPicPr>
          <p:cNvPr id="23554" name="Picture 2" descr="https://lizlemonswindle.files.wordpress.com/2011/03/ten-virgins1.jpg"/>
          <p:cNvPicPr>
            <a:picLocks noChangeAspect="1" noChangeArrowheads="1"/>
          </p:cNvPicPr>
          <p:nvPr/>
        </p:nvPicPr>
        <p:blipFill>
          <a:blip r:embed="rId4" cstate="print"/>
          <a:srcRect/>
          <a:stretch>
            <a:fillRect/>
          </a:stretch>
        </p:blipFill>
        <p:spPr bwMode="auto">
          <a:xfrm>
            <a:off x="6391421" y="2522668"/>
            <a:ext cx="4898316" cy="3673737"/>
          </a:xfrm>
          <a:prstGeom prst="rect">
            <a:avLst/>
          </a:prstGeom>
          <a:noFill/>
        </p:spPr>
      </p:pic>
      <p:sp>
        <p:nvSpPr>
          <p:cNvPr id="7" name="TextBox 6"/>
          <p:cNvSpPr txBox="1"/>
          <p:nvPr/>
        </p:nvSpPr>
        <p:spPr>
          <a:xfrm>
            <a:off x="11684000" y="6488668"/>
            <a:ext cx="508000" cy="369332"/>
          </a:xfrm>
          <a:prstGeom prst="rect">
            <a:avLst/>
          </a:prstGeom>
          <a:noFill/>
        </p:spPr>
        <p:txBody>
          <a:bodyPr wrap="square" rtlCol="0">
            <a:spAutoFit/>
          </a:bodyPr>
          <a:lstStyle/>
          <a:p>
            <a:r>
              <a:rPr lang="en-US" dirty="0">
                <a:solidFill>
                  <a:schemeClr val="bg1"/>
                </a:solidFill>
              </a:rPr>
              <a:t>(3)</a:t>
            </a:r>
          </a:p>
        </p:txBody>
      </p:sp>
      <p:sp>
        <p:nvSpPr>
          <p:cNvPr id="8" name="TextBox 7"/>
          <p:cNvSpPr txBox="1"/>
          <p:nvPr/>
        </p:nvSpPr>
        <p:spPr>
          <a:xfrm>
            <a:off x="0" y="6488668"/>
            <a:ext cx="5066852" cy="369332"/>
          </a:xfrm>
          <a:prstGeom prst="rect">
            <a:avLst/>
          </a:prstGeom>
          <a:noFill/>
        </p:spPr>
        <p:txBody>
          <a:bodyPr wrap="square" rtlCol="0">
            <a:spAutoFit/>
          </a:bodyPr>
          <a:lstStyle/>
          <a:p>
            <a:r>
              <a:rPr lang="en-US" dirty="0">
                <a:solidFill>
                  <a:schemeClr val="bg1"/>
                </a:solidFill>
              </a:rPr>
              <a:t>Matthew 25:8</a:t>
            </a:r>
          </a:p>
        </p:txBody>
      </p:sp>
      <p:sp>
        <p:nvSpPr>
          <p:cNvPr id="9" name="Rectangle 8"/>
          <p:cNvSpPr/>
          <p:nvPr/>
        </p:nvSpPr>
        <p:spPr>
          <a:xfrm>
            <a:off x="180028" y="5159196"/>
            <a:ext cx="5822740" cy="830997"/>
          </a:xfrm>
          <a:prstGeom prst="rect">
            <a:avLst/>
          </a:prstGeom>
        </p:spPr>
        <p:txBody>
          <a:bodyPr wrap="square">
            <a:spAutoFit/>
          </a:bodyPr>
          <a:lstStyle/>
          <a:p>
            <a:pPr algn="ctr"/>
            <a:r>
              <a:rPr lang="en-US" sz="2400" b="1" dirty="0">
                <a:solidFill>
                  <a:schemeClr val="bg1"/>
                </a:solidFill>
              </a:rPr>
              <a:t>We cannot borrow spiritual preparation from others.</a:t>
            </a:r>
            <a:endParaRPr lang="en-US" sz="2400" dirty="0">
              <a:solidFill>
                <a:schemeClr val="bg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11" name="TextBox 10"/>
          <p:cNvSpPr txBox="1"/>
          <p:nvPr/>
        </p:nvSpPr>
        <p:spPr>
          <a:xfrm>
            <a:off x="0" y="0"/>
            <a:ext cx="11988800" cy="707886"/>
          </a:xfrm>
          <a:prstGeom prst="rect">
            <a:avLst/>
          </a:prstGeom>
          <a:noFill/>
        </p:spPr>
        <p:txBody>
          <a:bodyPr wrap="square" rtlCol="0">
            <a:spAutoFit/>
          </a:bodyPr>
          <a:lstStyle/>
          <a:p>
            <a:pPr algn="ctr"/>
            <a:r>
              <a:rPr lang="en-US" sz="4000" dirty="0">
                <a:solidFill>
                  <a:schemeClr val="bg1"/>
                </a:solidFill>
                <a:latin typeface="Abadi" panose="020B0604020104020204" pitchFamily="34" charset="0"/>
              </a:rPr>
              <a:t>“Not so; lest there be not enough for us and you” </a:t>
            </a:r>
          </a:p>
        </p:txBody>
      </p:sp>
      <p:sp>
        <p:nvSpPr>
          <p:cNvPr id="5" name="TextBox 4"/>
          <p:cNvSpPr txBox="1"/>
          <p:nvPr/>
        </p:nvSpPr>
        <p:spPr>
          <a:xfrm>
            <a:off x="5427831" y="883920"/>
            <a:ext cx="6502400" cy="2123658"/>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rPr>
              <a:t>Saints are taught to be compassionate with one another</a:t>
            </a:r>
          </a:p>
        </p:txBody>
      </p:sp>
      <p:sp>
        <p:nvSpPr>
          <p:cNvPr id="7" name="TextBox 6"/>
          <p:cNvSpPr txBox="1"/>
          <p:nvPr/>
        </p:nvSpPr>
        <p:spPr>
          <a:xfrm>
            <a:off x="0" y="4382911"/>
            <a:ext cx="11988800" cy="1754326"/>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The wise virgins were not being rude or self-righteous disposition.</a:t>
            </a:r>
          </a:p>
        </p:txBody>
      </p:sp>
      <p:pic>
        <p:nvPicPr>
          <p:cNvPr id="7170" name="Picture 2" descr="Mormon Service">
            <a:hlinkClick r:id="rId3" tooltip="Mormon Service"/>
          </p:cNvPr>
          <p:cNvPicPr>
            <a:picLocks noChangeAspect="1" noChangeArrowheads="1"/>
          </p:cNvPicPr>
          <p:nvPr/>
        </p:nvPicPr>
        <p:blipFill>
          <a:blip r:embed="rId4" cstate="print"/>
          <a:srcRect/>
          <a:stretch>
            <a:fillRect/>
          </a:stretch>
        </p:blipFill>
        <p:spPr bwMode="auto">
          <a:xfrm>
            <a:off x="876150" y="1216511"/>
            <a:ext cx="4445000" cy="3022002"/>
          </a:xfrm>
          <a:prstGeom prst="rect">
            <a:avLst/>
          </a:prstGeom>
          <a:noFill/>
        </p:spPr>
      </p:pic>
      <p:sp>
        <p:nvSpPr>
          <p:cNvPr id="9" name="TextBox 8"/>
          <p:cNvSpPr txBox="1"/>
          <p:nvPr/>
        </p:nvSpPr>
        <p:spPr>
          <a:xfrm>
            <a:off x="11684000" y="6488668"/>
            <a:ext cx="508000" cy="369332"/>
          </a:xfrm>
          <a:prstGeom prst="rect">
            <a:avLst/>
          </a:prstGeom>
          <a:noFill/>
        </p:spPr>
        <p:txBody>
          <a:bodyPr wrap="square" rtlCol="0">
            <a:spAutoFit/>
          </a:bodyPr>
          <a:lstStyle/>
          <a:p>
            <a:r>
              <a:rPr lang="en-US" dirty="0">
                <a:solidFill>
                  <a:schemeClr val="bg1"/>
                </a:solidFill>
              </a:rPr>
              <a:t>(3)</a:t>
            </a:r>
          </a:p>
        </p:txBody>
      </p:sp>
      <p:sp>
        <p:nvSpPr>
          <p:cNvPr id="10" name="TextBox 9"/>
          <p:cNvSpPr txBox="1"/>
          <p:nvPr/>
        </p:nvSpPr>
        <p:spPr>
          <a:xfrm>
            <a:off x="0" y="6488668"/>
            <a:ext cx="5066852" cy="369332"/>
          </a:xfrm>
          <a:prstGeom prst="rect">
            <a:avLst/>
          </a:prstGeom>
          <a:noFill/>
        </p:spPr>
        <p:txBody>
          <a:bodyPr wrap="square" rtlCol="0">
            <a:spAutoFit/>
          </a:bodyPr>
          <a:lstStyle/>
          <a:p>
            <a:r>
              <a:rPr lang="en-US" dirty="0">
                <a:solidFill>
                  <a:schemeClr val="bg1"/>
                </a:solidFill>
              </a:rPr>
              <a:t>Matthew 25:9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animEffect transition="in" filter="fade">
                                      <p:cBhvr>
                                        <p:cTn id="9" dur="2000"/>
                                        <p:tgtEl>
                                          <p:spTgt spid="717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11" name="TextBox 10"/>
          <p:cNvSpPr txBox="1"/>
          <p:nvPr/>
        </p:nvSpPr>
        <p:spPr>
          <a:xfrm>
            <a:off x="0" y="685800"/>
            <a:ext cx="11988800" cy="1569660"/>
          </a:xfrm>
          <a:prstGeom prst="rect">
            <a:avLst/>
          </a:prstGeom>
          <a:noFill/>
        </p:spPr>
        <p:txBody>
          <a:bodyPr wrap="square" rtlCol="0">
            <a:spAutoFit/>
          </a:bodyPr>
          <a:lstStyle/>
          <a:p>
            <a:r>
              <a:rPr lang="en-US" sz="3200" dirty="0">
                <a:solidFill>
                  <a:schemeClr val="bg1"/>
                </a:solidFill>
                <a:latin typeface="Abadi" panose="020B0604020104020204" pitchFamily="34" charset="0"/>
              </a:rPr>
              <a:t>Giving their oil would have reduced the evidence of their love and respect for their bridegroom by putting another bride first before Him.</a:t>
            </a:r>
          </a:p>
        </p:txBody>
      </p:sp>
      <p:sp>
        <p:nvSpPr>
          <p:cNvPr id="7" name="TextBox 6"/>
          <p:cNvSpPr txBox="1"/>
          <p:nvPr/>
        </p:nvSpPr>
        <p:spPr>
          <a:xfrm>
            <a:off x="203200" y="5103674"/>
            <a:ext cx="11988800" cy="1077218"/>
          </a:xfrm>
          <a:prstGeom prst="rect">
            <a:avLst/>
          </a:prstGeom>
          <a:noFill/>
        </p:spPr>
        <p:txBody>
          <a:bodyPr wrap="square" rtlCol="0">
            <a:spAutoFit/>
          </a:bodyPr>
          <a:lstStyle/>
          <a:p>
            <a:pPr algn="ctr"/>
            <a:r>
              <a:rPr lang="en-US" sz="3200" dirty="0">
                <a:solidFill>
                  <a:schemeClr val="bg1"/>
                </a:solidFill>
                <a:latin typeface="Abadi" panose="020B0604020104020204" pitchFamily="34" charset="0"/>
              </a:rPr>
              <a:t>You can not give your testimony to another they must receive their own.</a:t>
            </a:r>
          </a:p>
        </p:txBody>
      </p:sp>
      <p:sp>
        <p:nvSpPr>
          <p:cNvPr id="6" name="TextBox 5"/>
          <p:cNvSpPr txBox="1"/>
          <p:nvPr/>
        </p:nvSpPr>
        <p:spPr>
          <a:xfrm>
            <a:off x="203200" y="0"/>
            <a:ext cx="11988800"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2 thoughts:</a:t>
            </a:r>
          </a:p>
        </p:txBody>
      </p:sp>
      <p:pic>
        <p:nvPicPr>
          <p:cNvPr id="8" name="Picture 7" descr="lamp.jpg"/>
          <p:cNvPicPr>
            <a:picLocks noChangeAspect="1"/>
          </p:cNvPicPr>
          <p:nvPr/>
        </p:nvPicPr>
        <p:blipFill>
          <a:blip r:embed="rId3" cstate="print"/>
          <a:stretch>
            <a:fillRect/>
          </a:stretch>
        </p:blipFill>
        <p:spPr>
          <a:xfrm>
            <a:off x="4368800" y="2969404"/>
            <a:ext cx="3868928" cy="21648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par>
                                <p:cTn id="10" presetID="6"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0.70"/>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11" name="TextBox 10"/>
          <p:cNvSpPr txBox="1"/>
          <p:nvPr/>
        </p:nvSpPr>
        <p:spPr>
          <a:xfrm>
            <a:off x="623944" y="621254"/>
            <a:ext cx="5712311" cy="1077218"/>
          </a:xfrm>
          <a:prstGeom prst="rect">
            <a:avLst/>
          </a:prstGeom>
          <a:noFill/>
        </p:spPr>
        <p:txBody>
          <a:bodyPr wrap="square" rtlCol="0">
            <a:spAutoFit/>
          </a:bodyPr>
          <a:lstStyle/>
          <a:p>
            <a:r>
              <a:rPr lang="en-US" sz="3200" dirty="0">
                <a:solidFill>
                  <a:schemeClr val="bg1"/>
                </a:solidFill>
                <a:latin typeface="Abadi" panose="020B0604020104020204" pitchFamily="34" charset="0"/>
              </a:rPr>
              <a:t>“Go to them that sell and buy for yourselves.”</a:t>
            </a:r>
          </a:p>
        </p:txBody>
      </p:sp>
      <p:sp>
        <p:nvSpPr>
          <p:cNvPr id="7" name="TextBox 6"/>
          <p:cNvSpPr txBox="1"/>
          <p:nvPr/>
        </p:nvSpPr>
        <p:spPr>
          <a:xfrm>
            <a:off x="5303520" y="3380125"/>
            <a:ext cx="6674522" cy="2062103"/>
          </a:xfrm>
          <a:prstGeom prst="rect">
            <a:avLst/>
          </a:prstGeom>
          <a:noFill/>
        </p:spPr>
        <p:txBody>
          <a:bodyPr wrap="square" rtlCol="0">
            <a:spAutoFit/>
          </a:bodyPr>
          <a:lstStyle/>
          <a:p>
            <a:pPr algn="ctr"/>
            <a:r>
              <a:rPr lang="en-US" sz="3200" dirty="0">
                <a:solidFill>
                  <a:schemeClr val="bg1"/>
                </a:solidFill>
                <a:latin typeface="Abadi" panose="020B0604020104020204" pitchFamily="34" charset="0"/>
              </a:rPr>
              <a:t>Buying and “selling” are simply symbolic of getting the oil or character in the only legitimate way---through God and Jesus Christ.</a:t>
            </a:r>
          </a:p>
        </p:txBody>
      </p:sp>
      <p:sp>
        <p:nvSpPr>
          <p:cNvPr id="8" name="TextBox 7"/>
          <p:cNvSpPr txBox="1"/>
          <p:nvPr/>
        </p:nvSpPr>
        <p:spPr>
          <a:xfrm>
            <a:off x="11684000" y="6488668"/>
            <a:ext cx="508000" cy="369332"/>
          </a:xfrm>
          <a:prstGeom prst="rect">
            <a:avLst/>
          </a:prstGeom>
          <a:noFill/>
        </p:spPr>
        <p:txBody>
          <a:bodyPr wrap="square" rtlCol="0">
            <a:spAutoFit/>
          </a:bodyPr>
          <a:lstStyle/>
          <a:p>
            <a:r>
              <a:rPr lang="en-US" dirty="0">
                <a:solidFill>
                  <a:schemeClr val="bg1"/>
                </a:solidFill>
              </a:rPr>
              <a:t>(3)</a:t>
            </a:r>
          </a:p>
        </p:txBody>
      </p:sp>
      <p:sp>
        <p:nvSpPr>
          <p:cNvPr id="9" name="TextBox 8"/>
          <p:cNvSpPr txBox="1"/>
          <p:nvPr/>
        </p:nvSpPr>
        <p:spPr>
          <a:xfrm>
            <a:off x="0" y="6488668"/>
            <a:ext cx="5066852" cy="369332"/>
          </a:xfrm>
          <a:prstGeom prst="rect">
            <a:avLst/>
          </a:prstGeom>
          <a:noFill/>
        </p:spPr>
        <p:txBody>
          <a:bodyPr wrap="square" rtlCol="0">
            <a:spAutoFit/>
          </a:bodyPr>
          <a:lstStyle/>
          <a:p>
            <a:r>
              <a:rPr lang="en-US" dirty="0">
                <a:solidFill>
                  <a:schemeClr val="bg1"/>
                </a:solidFill>
              </a:rPr>
              <a:t>Matthew 25:9</a:t>
            </a:r>
          </a:p>
        </p:txBody>
      </p:sp>
      <p:pic>
        <p:nvPicPr>
          <p:cNvPr id="20482" name="Picture 2" descr="https://c4.staticflickr.com/7/6071/6048355219_4c7e8c3a1b_b.jpg"/>
          <p:cNvPicPr>
            <a:picLocks noChangeAspect="1" noChangeArrowheads="1"/>
          </p:cNvPicPr>
          <p:nvPr/>
        </p:nvPicPr>
        <p:blipFill>
          <a:blip r:embed="rId3" cstate="print"/>
          <a:srcRect/>
          <a:stretch>
            <a:fillRect/>
          </a:stretch>
        </p:blipFill>
        <p:spPr bwMode="auto">
          <a:xfrm>
            <a:off x="6118095" y="131072"/>
            <a:ext cx="5159205" cy="3150010"/>
          </a:xfrm>
          <a:prstGeom prst="rect">
            <a:avLst/>
          </a:prstGeom>
          <a:noFill/>
        </p:spPr>
      </p:pic>
      <p:pic>
        <p:nvPicPr>
          <p:cNvPr id="12" name="Picture 2" descr="https://encrypted-tbn0.gstatic.com/images?q=tbn:ANd9GcSALWk_TDLOavEJPJvb37hx_cUWUItnbBli5yFVmEAg5ZAw6RFk"/>
          <p:cNvPicPr>
            <a:picLocks noChangeAspect="1" noChangeArrowheads="1"/>
          </p:cNvPicPr>
          <p:nvPr/>
        </p:nvPicPr>
        <p:blipFill>
          <a:blip r:embed="rId4" cstate="print"/>
          <a:srcRect/>
          <a:stretch>
            <a:fillRect/>
          </a:stretch>
        </p:blipFill>
        <p:spPr bwMode="auto">
          <a:xfrm>
            <a:off x="2176521" y="2261794"/>
            <a:ext cx="2309417" cy="384854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11" name="TextBox 10"/>
          <p:cNvSpPr txBox="1"/>
          <p:nvPr/>
        </p:nvSpPr>
        <p:spPr>
          <a:xfrm>
            <a:off x="505608" y="653528"/>
            <a:ext cx="8374231" cy="769441"/>
          </a:xfrm>
          <a:prstGeom prst="rect">
            <a:avLst/>
          </a:prstGeom>
          <a:noFill/>
        </p:spPr>
        <p:txBody>
          <a:bodyPr wrap="square" rtlCol="0">
            <a:spAutoFit/>
          </a:bodyPr>
          <a:lstStyle/>
          <a:p>
            <a:r>
              <a:rPr lang="en-US" sz="4400" dirty="0">
                <a:solidFill>
                  <a:schemeClr val="bg1"/>
                </a:solidFill>
                <a:latin typeface="Abadi" panose="020B0604020104020204" pitchFamily="34" charset="0"/>
              </a:rPr>
              <a:t>Who “Sells” the oil?</a:t>
            </a:r>
          </a:p>
        </p:txBody>
      </p:sp>
      <p:sp>
        <p:nvSpPr>
          <p:cNvPr id="7" name="TextBox 6"/>
          <p:cNvSpPr txBox="1"/>
          <p:nvPr/>
        </p:nvSpPr>
        <p:spPr>
          <a:xfrm>
            <a:off x="0" y="4343400"/>
            <a:ext cx="11988800" cy="2123658"/>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rPr>
              <a:t>Only Heavenly Father can distribute the oil that brings light. He does it through his Son as we approach the Father in prayer</a:t>
            </a:r>
          </a:p>
        </p:txBody>
      </p:sp>
      <p:pic>
        <p:nvPicPr>
          <p:cNvPr id="4097" name="Picture 1" descr="D:\20121120_143743(0).jpg"/>
          <p:cNvPicPr>
            <a:picLocks noChangeAspect="1" noChangeArrowheads="1"/>
          </p:cNvPicPr>
          <p:nvPr/>
        </p:nvPicPr>
        <p:blipFill>
          <a:blip r:embed="rId3" cstate="print"/>
          <a:srcRect/>
          <a:stretch>
            <a:fillRect/>
          </a:stretch>
        </p:blipFill>
        <p:spPr bwMode="auto">
          <a:xfrm>
            <a:off x="6299200" y="304800"/>
            <a:ext cx="3886200" cy="3886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097"/>
                                        </p:tgtEl>
                                        <p:attrNameLst>
                                          <p:attrName>style.visibility</p:attrName>
                                        </p:attrNameLst>
                                      </p:cBhvr>
                                      <p:to>
                                        <p:strVal val="visible"/>
                                      </p:to>
                                    </p:set>
                                    <p:animEffect transition="in" filter="fade">
                                      <p:cBhvr>
                                        <p:cTn id="9" dur="2000"/>
                                        <p:tgtEl>
                                          <p:spTgt spid="4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11" name="TextBox 10"/>
          <p:cNvSpPr txBox="1"/>
          <p:nvPr/>
        </p:nvSpPr>
        <p:spPr>
          <a:xfrm>
            <a:off x="383941" y="305068"/>
            <a:ext cx="10373893" cy="1569660"/>
          </a:xfrm>
          <a:prstGeom prst="rect">
            <a:avLst/>
          </a:prstGeom>
          <a:noFill/>
        </p:spPr>
        <p:txBody>
          <a:bodyPr wrap="square" rtlCol="0">
            <a:spAutoFit/>
          </a:bodyPr>
          <a:lstStyle/>
          <a:p>
            <a:r>
              <a:rPr lang="en-US" sz="3200" dirty="0">
                <a:solidFill>
                  <a:schemeClr val="bg1"/>
                </a:solidFill>
                <a:latin typeface="Abadi" panose="020B0604020104020204" pitchFamily="34" charset="0"/>
              </a:rPr>
              <a:t>What price do we pay to become like Christ?  We give up all - all the world has to offer and all our sins.  </a:t>
            </a:r>
          </a:p>
          <a:p>
            <a:endParaRPr lang="en-US" sz="3200" dirty="0">
              <a:solidFill>
                <a:schemeClr val="bg1"/>
              </a:solidFill>
              <a:latin typeface="Abadi" panose="020B0604020104020204" pitchFamily="34" charset="0"/>
            </a:endParaRPr>
          </a:p>
        </p:txBody>
      </p:sp>
      <p:pic>
        <p:nvPicPr>
          <p:cNvPr id="3074" name="Picture 2" descr="https://encrypted-tbn1.gstatic.com/images?q=tbn:ANd9GcR7XPXe02D_DtQBaoSodgVvS5B6GhxwjC4x9RQdERDBjay-MfttOA"/>
          <p:cNvPicPr>
            <a:picLocks noChangeAspect="1" noChangeArrowheads="1"/>
          </p:cNvPicPr>
          <p:nvPr/>
        </p:nvPicPr>
        <p:blipFill>
          <a:blip r:embed="rId3" cstate="print"/>
          <a:srcRect/>
          <a:stretch>
            <a:fillRect/>
          </a:stretch>
        </p:blipFill>
        <p:spPr bwMode="auto">
          <a:xfrm>
            <a:off x="4876800" y="1752600"/>
            <a:ext cx="5080000" cy="2853824"/>
          </a:xfrm>
          <a:prstGeom prst="rect">
            <a:avLst/>
          </a:prstGeom>
          <a:noFill/>
        </p:spPr>
      </p:pic>
      <p:sp>
        <p:nvSpPr>
          <p:cNvPr id="8" name="TextBox 7"/>
          <p:cNvSpPr txBox="1"/>
          <p:nvPr/>
        </p:nvSpPr>
        <p:spPr>
          <a:xfrm>
            <a:off x="1184975" y="4976738"/>
            <a:ext cx="9572859" cy="1077218"/>
          </a:xfrm>
          <a:prstGeom prst="rect">
            <a:avLst/>
          </a:prstGeom>
          <a:noFill/>
        </p:spPr>
        <p:txBody>
          <a:bodyPr wrap="square" rtlCol="0">
            <a:spAutoFit/>
          </a:bodyPr>
          <a:lstStyle/>
          <a:p>
            <a:r>
              <a:rPr lang="en-US" sz="3200" dirty="0">
                <a:solidFill>
                  <a:schemeClr val="bg1"/>
                </a:solidFill>
                <a:latin typeface="Abadi" panose="020B0604020104020204" pitchFamily="34" charset="0"/>
              </a:rPr>
              <a:t>The foolish brides also have to give up all - which they had not done or they would have had oil.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7" name="TextBox 6"/>
          <p:cNvSpPr txBox="1"/>
          <p:nvPr/>
        </p:nvSpPr>
        <p:spPr>
          <a:xfrm>
            <a:off x="344244" y="721159"/>
            <a:ext cx="3915784" cy="1938992"/>
          </a:xfrm>
          <a:prstGeom prst="rect">
            <a:avLst/>
          </a:prstGeom>
          <a:noFill/>
        </p:spPr>
        <p:txBody>
          <a:bodyPr wrap="square" rtlCol="0">
            <a:spAutoFit/>
          </a:bodyPr>
          <a:lstStyle/>
          <a:p>
            <a:r>
              <a:rPr lang="en-US" sz="4000" dirty="0">
                <a:solidFill>
                  <a:schemeClr val="bg1"/>
                </a:solidFill>
                <a:latin typeface="Abadi" panose="020B0604020104020204" pitchFamily="34" charset="0"/>
              </a:rPr>
              <a:t>It is too late for the foolish virgins.  </a:t>
            </a:r>
          </a:p>
        </p:txBody>
      </p:sp>
      <p:pic>
        <p:nvPicPr>
          <p:cNvPr id="5" name="Picture 4" descr="http://farm6.static.flickr.com/5109/5733104970_6743930829.jpg"/>
          <p:cNvPicPr>
            <a:picLocks noChangeAspect="1" noChangeArrowheads="1"/>
          </p:cNvPicPr>
          <p:nvPr/>
        </p:nvPicPr>
        <p:blipFill>
          <a:blip r:embed="rId3" cstate="print"/>
          <a:srcRect l="12435" t="7047" r="45078"/>
          <a:stretch>
            <a:fillRect/>
          </a:stretch>
        </p:blipFill>
        <p:spPr bwMode="auto">
          <a:xfrm>
            <a:off x="4903789" y="170612"/>
            <a:ext cx="3829722" cy="3444087"/>
          </a:xfrm>
          <a:prstGeom prst="rect">
            <a:avLst/>
          </a:prstGeom>
          <a:noFill/>
          <a:ln w="9525">
            <a:noFill/>
            <a:miter lim="800000"/>
            <a:headEnd/>
            <a:tailEnd/>
          </a:ln>
        </p:spPr>
      </p:pic>
      <p:sp>
        <p:nvSpPr>
          <p:cNvPr id="8" name="TextBox 7"/>
          <p:cNvSpPr txBox="1"/>
          <p:nvPr/>
        </p:nvSpPr>
        <p:spPr>
          <a:xfrm>
            <a:off x="1484557" y="3687901"/>
            <a:ext cx="9849820" cy="3170099"/>
          </a:xfrm>
          <a:prstGeom prst="rect">
            <a:avLst/>
          </a:prstGeom>
          <a:noFill/>
        </p:spPr>
        <p:txBody>
          <a:bodyPr wrap="square" rtlCol="0">
            <a:spAutoFit/>
          </a:bodyPr>
          <a:lstStyle/>
          <a:p>
            <a:r>
              <a:rPr lang="en-US" sz="4000" dirty="0">
                <a:solidFill>
                  <a:schemeClr val="bg1"/>
                </a:solidFill>
                <a:latin typeface="Abadi" panose="020B0604020104020204" pitchFamily="34" charset="0"/>
              </a:rPr>
              <a:t>Do we get all the time we need?  </a:t>
            </a:r>
          </a:p>
          <a:p>
            <a:endParaRPr lang="en-US" sz="4000" dirty="0">
              <a:solidFill>
                <a:schemeClr val="bg1"/>
              </a:solidFill>
              <a:latin typeface="Abadi" panose="020B0604020104020204" pitchFamily="34" charset="0"/>
            </a:endParaRPr>
          </a:p>
          <a:p>
            <a:r>
              <a:rPr lang="en-US" sz="4000" dirty="0">
                <a:solidFill>
                  <a:schemeClr val="bg1"/>
                </a:solidFill>
                <a:latin typeface="Abadi" panose="020B0604020104020204" pitchFamily="34" charset="0"/>
              </a:rPr>
              <a:t>We don't know when our 2nd Coming will be - it will be either at our death, whenever that occurs or at the 2nd Coming.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11" name="TextBox 10"/>
          <p:cNvSpPr txBox="1"/>
          <p:nvPr/>
        </p:nvSpPr>
        <p:spPr>
          <a:xfrm>
            <a:off x="236668" y="476922"/>
            <a:ext cx="5002306" cy="3046988"/>
          </a:xfrm>
          <a:prstGeom prst="rect">
            <a:avLst/>
          </a:prstGeom>
          <a:noFill/>
        </p:spPr>
        <p:txBody>
          <a:bodyPr wrap="square" rtlCol="0">
            <a:spAutoFit/>
          </a:bodyPr>
          <a:lstStyle/>
          <a:p>
            <a:r>
              <a:rPr lang="en-US" sz="3200" dirty="0">
                <a:solidFill>
                  <a:schemeClr val="bg1"/>
                </a:solidFill>
                <a:latin typeface="Abadi" panose="020B0604020104020204" pitchFamily="34" charset="0"/>
              </a:rPr>
              <a:t>The message of the parable does not teach that they can just go get some oil - or Godlike excellent character - when it is too late.  </a:t>
            </a:r>
          </a:p>
        </p:txBody>
      </p:sp>
      <p:sp>
        <p:nvSpPr>
          <p:cNvPr id="6" name="TextBox 5"/>
          <p:cNvSpPr txBox="1"/>
          <p:nvPr/>
        </p:nvSpPr>
        <p:spPr>
          <a:xfrm>
            <a:off x="5335792" y="3893372"/>
            <a:ext cx="6351793" cy="2062103"/>
          </a:xfrm>
          <a:prstGeom prst="rect">
            <a:avLst/>
          </a:prstGeom>
          <a:noFill/>
        </p:spPr>
        <p:txBody>
          <a:bodyPr wrap="square" rtlCol="0">
            <a:spAutoFit/>
          </a:bodyPr>
          <a:lstStyle/>
          <a:p>
            <a:r>
              <a:rPr lang="en-US" sz="3200" dirty="0">
                <a:solidFill>
                  <a:schemeClr val="bg1"/>
                </a:solidFill>
                <a:latin typeface="Abadi" panose="020B0604020104020204" pitchFamily="34" charset="0"/>
              </a:rPr>
              <a:t> It is merely the Savior's friendly way of reminding those whom He was teaching to use their agency to pay the price to be ready.</a:t>
            </a:r>
          </a:p>
        </p:txBody>
      </p:sp>
      <p:pic>
        <p:nvPicPr>
          <p:cNvPr id="2054" name="Picture 6" descr="https://encrypted-tbn1.gstatic.com/images?q=tbn:ANd9GcS7bt-aQjcAAUqz54dzjh53gDYMs1u6fD4-lQ4quj5MQmBYbbxG0A"/>
          <p:cNvPicPr>
            <a:picLocks noChangeAspect="1" noChangeArrowheads="1"/>
          </p:cNvPicPr>
          <p:nvPr/>
        </p:nvPicPr>
        <p:blipFill>
          <a:blip r:embed="rId3" cstate="print"/>
          <a:srcRect r="513" b="12121"/>
          <a:stretch>
            <a:fillRect/>
          </a:stretch>
        </p:blipFill>
        <p:spPr bwMode="auto">
          <a:xfrm>
            <a:off x="5436198" y="403411"/>
            <a:ext cx="6387323" cy="315736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11" name="TextBox 10"/>
          <p:cNvSpPr txBox="1"/>
          <p:nvPr/>
        </p:nvSpPr>
        <p:spPr>
          <a:xfrm>
            <a:off x="258180" y="433892"/>
            <a:ext cx="8218845" cy="3539430"/>
          </a:xfrm>
          <a:prstGeom prst="rect">
            <a:avLst/>
          </a:prstGeom>
          <a:noFill/>
        </p:spPr>
        <p:txBody>
          <a:bodyPr wrap="square" rtlCol="0">
            <a:spAutoFit/>
          </a:bodyPr>
          <a:lstStyle/>
          <a:p>
            <a:r>
              <a:rPr lang="en-US" sz="3200" dirty="0">
                <a:solidFill>
                  <a:schemeClr val="bg1"/>
                </a:solidFill>
                <a:latin typeface="Abadi" panose="020B0604020104020204" pitchFamily="34" charset="0"/>
              </a:rPr>
              <a:t>The extra measure of oil requires work.  </a:t>
            </a:r>
          </a:p>
          <a:p>
            <a:endParaRPr lang="en-US" sz="3200" dirty="0">
              <a:solidFill>
                <a:schemeClr val="bg1"/>
              </a:solidFill>
              <a:latin typeface="Abadi" panose="020B0604020104020204" pitchFamily="34" charset="0"/>
            </a:endParaRPr>
          </a:p>
          <a:p>
            <a:endParaRPr lang="en-US" sz="3200" dirty="0">
              <a:solidFill>
                <a:schemeClr val="bg1"/>
              </a:solidFill>
              <a:latin typeface="Abadi" panose="020B0604020104020204" pitchFamily="34" charset="0"/>
            </a:endParaRPr>
          </a:p>
          <a:p>
            <a:r>
              <a:rPr lang="en-US" sz="3200" dirty="0">
                <a:solidFill>
                  <a:schemeClr val="bg1"/>
                </a:solidFill>
                <a:latin typeface="Abadi" panose="020B0604020104020204" pitchFamily="34" charset="0"/>
              </a:rPr>
              <a:t>It requires studying the Scriptures, following the promptings of the Holy Ghost and submitting ourselves to the transforming power of the Savior.  </a:t>
            </a:r>
          </a:p>
        </p:txBody>
      </p:sp>
      <p:pic>
        <p:nvPicPr>
          <p:cNvPr id="15362" name="Picture 2" descr="http://www.jedicraftgirl.com/wp-content/uploads/2014/04/990478b76aa1035b821e6a58d9534f922.jpg"/>
          <p:cNvPicPr>
            <a:picLocks noChangeAspect="1" noChangeArrowheads="1"/>
          </p:cNvPicPr>
          <p:nvPr/>
        </p:nvPicPr>
        <p:blipFill>
          <a:blip r:embed="rId3" cstate="print"/>
          <a:srcRect/>
          <a:stretch>
            <a:fillRect/>
          </a:stretch>
        </p:blipFill>
        <p:spPr bwMode="auto">
          <a:xfrm>
            <a:off x="8342145" y="1350085"/>
            <a:ext cx="3190875" cy="4762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11" name="TextBox 10"/>
          <p:cNvSpPr txBox="1"/>
          <p:nvPr/>
        </p:nvSpPr>
        <p:spPr>
          <a:xfrm>
            <a:off x="609600" y="838200"/>
            <a:ext cx="6604000" cy="1569660"/>
          </a:xfrm>
          <a:prstGeom prst="rect">
            <a:avLst/>
          </a:prstGeom>
          <a:noFill/>
        </p:spPr>
        <p:txBody>
          <a:bodyPr wrap="square" rtlCol="0">
            <a:spAutoFit/>
          </a:bodyPr>
          <a:lstStyle/>
          <a:p>
            <a:r>
              <a:rPr lang="en-US" sz="3200" dirty="0">
                <a:solidFill>
                  <a:schemeClr val="bg1"/>
                </a:solidFill>
                <a:latin typeface="Abadi" panose="020B0604020104020204" pitchFamily="34" charset="0"/>
              </a:rPr>
              <a:t>Washing of hands and feet and anointing, followed by embraced and kissed. </a:t>
            </a:r>
          </a:p>
        </p:txBody>
      </p:sp>
      <p:sp>
        <p:nvSpPr>
          <p:cNvPr id="5" name="TextBox 4"/>
          <p:cNvSpPr txBox="1"/>
          <p:nvPr/>
        </p:nvSpPr>
        <p:spPr>
          <a:xfrm>
            <a:off x="5486400" y="3380126"/>
            <a:ext cx="6705600" cy="1569660"/>
          </a:xfrm>
          <a:prstGeom prst="rect">
            <a:avLst/>
          </a:prstGeom>
          <a:noFill/>
        </p:spPr>
        <p:txBody>
          <a:bodyPr wrap="square" rtlCol="0">
            <a:spAutoFit/>
          </a:bodyPr>
          <a:lstStyle/>
          <a:p>
            <a:r>
              <a:rPr lang="en-US" sz="3200" dirty="0">
                <a:solidFill>
                  <a:schemeClr val="bg1"/>
                </a:solidFill>
                <a:latin typeface="Abadi" panose="020B0604020104020204" pitchFamily="34" charset="0"/>
              </a:rPr>
              <a:t>Each guest was individually greeted by the Bridegroom. All ordinances are done individually. </a:t>
            </a:r>
          </a:p>
        </p:txBody>
      </p:sp>
      <p:pic>
        <p:nvPicPr>
          <p:cNvPr id="6" name="Picture 1" descr="http://barrydean.files.wordpress.com/2009/02/jesus-washing-feet.jpg"/>
          <p:cNvPicPr>
            <a:picLocks noChangeAspect="1" noChangeArrowheads="1"/>
          </p:cNvPicPr>
          <p:nvPr/>
        </p:nvPicPr>
        <p:blipFill>
          <a:blip r:embed="rId3" cstate="print"/>
          <a:srcRect/>
          <a:stretch>
            <a:fillRect/>
          </a:stretch>
        </p:blipFill>
        <p:spPr bwMode="auto">
          <a:xfrm>
            <a:off x="914401" y="3048000"/>
            <a:ext cx="3877519" cy="3429000"/>
          </a:xfrm>
          <a:prstGeom prst="rect">
            <a:avLst/>
          </a:prstGeom>
          <a:noFill/>
          <a:ln w="9525">
            <a:noFill/>
            <a:miter lim="800000"/>
            <a:headEnd/>
            <a:tailEnd/>
          </a:ln>
        </p:spPr>
      </p:pic>
      <p:sp>
        <p:nvSpPr>
          <p:cNvPr id="7" name="TextBox 6"/>
          <p:cNvSpPr txBox="1"/>
          <p:nvPr/>
        </p:nvSpPr>
        <p:spPr>
          <a:xfrm>
            <a:off x="3048000" y="0"/>
            <a:ext cx="8128000" cy="923330"/>
          </a:xfrm>
          <a:prstGeom prst="rect">
            <a:avLst/>
          </a:prstGeom>
          <a:noFill/>
        </p:spPr>
        <p:txBody>
          <a:bodyPr wrap="square" rtlCol="0">
            <a:spAutoFit/>
          </a:bodyPr>
          <a:lstStyle/>
          <a:p>
            <a:r>
              <a:rPr lang="en-US" sz="5400" dirty="0">
                <a:solidFill>
                  <a:schemeClr val="bg1"/>
                </a:solidFill>
                <a:latin typeface="Abadi" panose="020B0604020104020204" pitchFamily="34" charset="0"/>
              </a:rPr>
              <a:t>Entrance to the Feast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4" presetClass="entr" presetSubtype="16"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box(in)">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einfogames.com/wp-content/blogs.dir/11/files/2013/11/deep-green-blue-background-dark-edition.jpg"/>
          <p:cNvPicPr>
            <a:picLocks noChangeAspect="1" noChangeArrowheads="1"/>
          </p:cNvPicPr>
          <p:nvPr/>
        </p:nvPicPr>
        <p:blipFill>
          <a:blip r:embed="rId3" cstate="print"/>
          <a:srcRect/>
          <a:stretch>
            <a:fillRect/>
          </a:stretch>
        </p:blipFill>
        <p:spPr bwMode="auto">
          <a:xfrm>
            <a:off x="0" y="0"/>
            <a:ext cx="12192000" cy="6858001"/>
          </a:xfrm>
          <a:prstGeom prst="rect">
            <a:avLst/>
          </a:prstGeom>
          <a:noFill/>
        </p:spPr>
      </p:pic>
      <p:sp>
        <p:nvSpPr>
          <p:cNvPr id="5" name="TextBox 4"/>
          <p:cNvSpPr txBox="1"/>
          <p:nvPr/>
        </p:nvSpPr>
        <p:spPr>
          <a:xfrm>
            <a:off x="0" y="381001"/>
            <a:ext cx="11988800" cy="1569660"/>
          </a:xfrm>
          <a:prstGeom prst="rect">
            <a:avLst/>
          </a:prstGeom>
          <a:noFill/>
        </p:spPr>
        <p:txBody>
          <a:bodyPr wrap="square" rtlCol="0">
            <a:spAutoFit/>
          </a:bodyPr>
          <a:lstStyle/>
          <a:p>
            <a:pPr algn="ctr"/>
            <a:r>
              <a:rPr lang="en-US" sz="3200" dirty="0">
                <a:solidFill>
                  <a:schemeClr val="bg1"/>
                </a:solidFill>
                <a:latin typeface="Abadi" panose="020B0604020104020204" pitchFamily="34" charset="0"/>
              </a:rPr>
              <a:t>Anxiously Waiting---to hear the shouts of the wedding procession.</a:t>
            </a:r>
          </a:p>
          <a:p>
            <a:pPr algn="ctr"/>
            <a:r>
              <a:rPr lang="en-US" sz="3200" dirty="0">
                <a:solidFill>
                  <a:schemeClr val="bg1"/>
                </a:solidFill>
                <a:latin typeface="Abadi" panose="020B0604020104020204" pitchFamily="34" charset="0"/>
              </a:rPr>
              <a:t>Father of bridegroom gives permission and the</a:t>
            </a:r>
          </a:p>
          <a:p>
            <a:pPr algn="ctr"/>
            <a:r>
              <a:rPr lang="en-US" sz="3200" dirty="0">
                <a:solidFill>
                  <a:schemeClr val="bg1"/>
                </a:solidFill>
                <a:latin typeface="Abadi" panose="020B0604020104020204" pitchFamily="34" charset="0"/>
              </a:rPr>
              <a:t>“friend of the bridegroom” keeps her informed of 	progress. </a:t>
            </a:r>
          </a:p>
        </p:txBody>
      </p:sp>
      <p:pic>
        <p:nvPicPr>
          <p:cNvPr id="20484" name="Picture 4" descr="http://4.bp.blogspot.com/_qOHaXX7Hyu8/S9V8nB8cIdI/AAAAAAAASXw/Pv3W0-AJYjg/s1600/rahab+4.jpg"/>
          <p:cNvPicPr>
            <a:picLocks noChangeAspect="1" noChangeArrowheads="1"/>
          </p:cNvPicPr>
          <p:nvPr/>
        </p:nvPicPr>
        <p:blipFill>
          <a:blip r:embed="rId4" cstate="print"/>
          <a:srcRect/>
          <a:stretch>
            <a:fillRect/>
          </a:stretch>
        </p:blipFill>
        <p:spPr bwMode="auto">
          <a:xfrm>
            <a:off x="3834107" y="3186057"/>
            <a:ext cx="4470193" cy="2667000"/>
          </a:xfrm>
          <a:prstGeom prst="rect">
            <a:avLst/>
          </a:prstGeom>
          <a:noFill/>
        </p:spPr>
      </p:pic>
      <p:sp>
        <p:nvSpPr>
          <p:cNvPr id="7" name="TextBox 6"/>
          <p:cNvSpPr txBox="1"/>
          <p:nvPr/>
        </p:nvSpPr>
        <p:spPr>
          <a:xfrm>
            <a:off x="11684000" y="6488668"/>
            <a:ext cx="508000" cy="369332"/>
          </a:xfrm>
          <a:prstGeom prst="rect">
            <a:avLst/>
          </a:prstGeom>
          <a:noFill/>
        </p:spPr>
        <p:txBody>
          <a:bodyPr wrap="square" rtlCol="0">
            <a:spAutoFit/>
          </a:bodyPr>
          <a:lstStyle/>
          <a:p>
            <a:r>
              <a:rPr lang="en-US" dirty="0">
                <a:solidFill>
                  <a:schemeClr val="bg1"/>
                </a:solidFill>
              </a:rPr>
              <a:t>(3)</a:t>
            </a:r>
          </a:p>
        </p:txBody>
      </p:sp>
      <p:sp>
        <p:nvSpPr>
          <p:cNvPr id="8" name="TextBox 7"/>
          <p:cNvSpPr txBox="1"/>
          <p:nvPr/>
        </p:nvSpPr>
        <p:spPr>
          <a:xfrm>
            <a:off x="0" y="6488668"/>
            <a:ext cx="5066852" cy="369332"/>
          </a:xfrm>
          <a:prstGeom prst="rect">
            <a:avLst/>
          </a:prstGeom>
          <a:noFill/>
        </p:spPr>
        <p:txBody>
          <a:bodyPr wrap="square" rtlCol="0">
            <a:spAutoFit/>
          </a:bodyPr>
          <a:lstStyle/>
          <a:p>
            <a:r>
              <a:rPr lang="en-US" dirty="0">
                <a:solidFill>
                  <a:schemeClr val="bg1"/>
                </a:solidFill>
              </a:rPr>
              <a:t>Matthew 25: 1</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11" name="TextBox 10"/>
          <p:cNvSpPr txBox="1"/>
          <p:nvPr/>
        </p:nvSpPr>
        <p:spPr>
          <a:xfrm>
            <a:off x="0" y="0"/>
            <a:ext cx="11988800" cy="923330"/>
          </a:xfrm>
          <a:prstGeom prst="rect">
            <a:avLst/>
          </a:prstGeom>
          <a:noFill/>
        </p:spPr>
        <p:txBody>
          <a:bodyPr wrap="square" rtlCol="0">
            <a:spAutoFit/>
          </a:bodyPr>
          <a:lstStyle/>
          <a:p>
            <a:r>
              <a:rPr lang="en-US" sz="5400" dirty="0">
                <a:solidFill>
                  <a:schemeClr val="bg1"/>
                </a:solidFill>
                <a:latin typeface="Abadi" panose="020B0604020104020204" pitchFamily="34" charset="0"/>
              </a:rPr>
              <a:t>The Wedding</a:t>
            </a:r>
          </a:p>
        </p:txBody>
      </p:sp>
      <p:sp>
        <p:nvSpPr>
          <p:cNvPr id="5" name="TextBox 4"/>
          <p:cNvSpPr txBox="1"/>
          <p:nvPr/>
        </p:nvSpPr>
        <p:spPr>
          <a:xfrm>
            <a:off x="0" y="914401"/>
            <a:ext cx="5689600" cy="1569660"/>
          </a:xfrm>
          <a:prstGeom prst="rect">
            <a:avLst/>
          </a:prstGeom>
          <a:noFill/>
        </p:spPr>
        <p:txBody>
          <a:bodyPr wrap="square" rtlCol="0">
            <a:spAutoFit/>
          </a:bodyPr>
          <a:lstStyle/>
          <a:p>
            <a:r>
              <a:rPr lang="en-US" sz="3200" dirty="0">
                <a:solidFill>
                  <a:schemeClr val="bg1"/>
                </a:solidFill>
                <a:latin typeface="Abadi" panose="020B0604020104020204" pitchFamily="34" charset="0"/>
              </a:rPr>
              <a:t>Everyone comes dressed in most beautiful wedding garments.</a:t>
            </a:r>
          </a:p>
        </p:txBody>
      </p:sp>
      <p:sp>
        <p:nvSpPr>
          <p:cNvPr id="6" name="TextBox 5"/>
          <p:cNvSpPr txBox="1"/>
          <p:nvPr/>
        </p:nvSpPr>
        <p:spPr>
          <a:xfrm>
            <a:off x="1624405" y="4770187"/>
            <a:ext cx="8266654" cy="1077218"/>
          </a:xfrm>
          <a:prstGeom prst="rect">
            <a:avLst/>
          </a:prstGeom>
          <a:noFill/>
        </p:spPr>
        <p:txBody>
          <a:bodyPr wrap="square" rtlCol="0">
            <a:spAutoFit/>
          </a:bodyPr>
          <a:lstStyle/>
          <a:p>
            <a:r>
              <a:rPr lang="en-US" sz="3200" dirty="0">
                <a:solidFill>
                  <a:schemeClr val="bg1"/>
                </a:solidFill>
                <a:latin typeface="Abadi" panose="020B0604020104020204" pitchFamily="34" charset="0"/>
              </a:rPr>
              <a:t>For Jews white was not a symbol of virginity, but purity and victory over sin. </a:t>
            </a:r>
          </a:p>
        </p:txBody>
      </p:sp>
      <p:pic>
        <p:nvPicPr>
          <p:cNvPr id="7" name="Picture 1"/>
          <p:cNvPicPr>
            <a:picLocks noChangeAspect="1" noChangeArrowheads="1"/>
          </p:cNvPicPr>
          <p:nvPr/>
        </p:nvPicPr>
        <p:blipFill>
          <a:blip r:embed="rId3" cstate="print"/>
          <a:srcRect/>
          <a:stretch>
            <a:fillRect/>
          </a:stretch>
        </p:blipFill>
        <p:spPr bwMode="auto">
          <a:xfrm>
            <a:off x="8737600" y="685800"/>
            <a:ext cx="2435528" cy="4038600"/>
          </a:xfrm>
          <a:prstGeom prst="rect">
            <a:avLst/>
          </a:prstGeom>
          <a:noFill/>
          <a:ln w="9525">
            <a:noFill/>
            <a:miter lim="800000"/>
            <a:headEnd/>
            <a:tailEnd/>
          </a:ln>
        </p:spPr>
      </p:pic>
      <p:pic>
        <p:nvPicPr>
          <p:cNvPr id="8" name="Picture 2" descr="3_5-2_CLOTHING_Clothing_worn_by_the_nobility_at_about_the_time_of_Jesus.jpg"/>
          <p:cNvPicPr>
            <a:picLocks noChangeAspect="1"/>
          </p:cNvPicPr>
          <p:nvPr/>
        </p:nvPicPr>
        <p:blipFill>
          <a:blip r:embed="rId4" cstate="print"/>
          <a:srcRect/>
          <a:stretch>
            <a:fillRect/>
          </a:stretch>
        </p:blipFill>
        <p:spPr bwMode="auto">
          <a:xfrm>
            <a:off x="5241416" y="1519052"/>
            <a:ext cx="2597617" cy="292231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5" name="TextBox 4"/>
          <p:cNvSpPr txBox="1"/>
          <p:nvPr/>
        </p:nvSpPr>
        <p:spPr>
          <a:xfrm>
            <a:off x="1117065" y="-9625"/>
            <a:ext cx="9957869" cy="2677656"/>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Garment represents:</a:t>
            </a:r>
          </a:p>
          <a:p>
            <a:pPr algn="ctr"/>
            <a:r>
              <a:rPr lang="en-US" sz="3200" dirty="0">
                <a:solidFill>
                  <a:schemeClr val="bg1"/>
                </a:solidFill>
                <a:latin typeface="Abadi" panose="020B0604020104020204" pitchFamily="34" charset="0"/>
              </a:rPr>
              <a:t>The marriage of the Lamb is come, and his wife hath made herself ready…arrayed in fine linen, clean and white for the fine linen is the righteousness of saints.” </a:t>
            </a:r>
          </a:p>
          <a:p>
            <a:pPr algn="ctr"/>
            <a:r>
              <a:rPr lang="en-US" dirty="0">
                <a:solidFill>
                  <a:schemeClr val="bg1"/>
                </a:solidFill>
                <a:latin typeface="Abadi" panose="020B0604020104020204" pitchFamily="34" charset="0"/>
              </a:rPr>
              <a:t>(Revelation 19:7-8)</a:t>
            </a:r>
          </a:p>
        </p:txBody>
      </p:sp>
      <p:pic>
        <p:nvPicPr>
          <p:cNvPr id="13314" name="Picture 2" descr="https://encrypted-tbn3.gstatic.com/images?q=tbn:ANd9GcSw8vFvwd-abGNmIo5Nd1cFaVBeD1_0q6hsruzp7vEA67FctN18UA"/>
          <p:cNvPicPr>
            <a:picLocks noChangeAspect="1" noChangeArrowheads="1"/>
          </p:cNvPicPr>
          <p:nvPr/>
        </p:nvPicPr>
        <p:blipFill>
          <a:blip r:embed="rId3" cstate="print"/>
          <a:srcRect/>
          <a:stretch>
            <a:fillRect/>
          </a:stretch>
        </p:blipFill>
        <p:spPr bwMode="auto">
          <a:xfrm>
            <a:off x="2877450" y="3580093"/>
            <a:ext cx="6942203" cy="2590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55"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anim calcmode="lin" valueType="num">
                                      <p:cBhvr>
                                        <p:cTn id="9" dur="10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10"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11"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11" name="TextBox 10"/>
          <p:cNvSpPr txBox="1"/>
          <p:nvPr/>
        </p:nvSpPr>
        <p:spPr>
          <a:xfrm>
            <a:off x="0" y="1"/>
            <a:ext cx="5283200" cy="2246769"/>
          </a:xfrm>
          <a:prstGeom prst="rect">
            <a:avLst/>
          </a:prstGeom>
          <a:noFill/>
        </p:spPr>
        <p:txBody>
          <a:bodyPr wrap="square" rtlCol="0">
            <a:spAutoFit/>
          </a:bodyPr>
          <a:lstStyle/>
          <a:p>
            <a:r>
              <a:rPr lang="en-US" sz="2800" dirty="0">
                <a:solidFill>
                  <a:schemeClr val="bg1"/>
                </a:solidFill>
                <a:latin typeface="Abadi" panose="020B0604020104020204" pitchFamily="34" charset="0"/>
              </a:rPr>
              <a:t>Wedding Canopy</a:t>
            </a:r>
          </a:p>
          <a:p>
            <a:r>
              <a:rPr lang="en-US" sz="2800" dirty="0">
                <a:solidFill>
                  <a:schemeClr val="bg1"/>
                </a:solidFill>
                <a:latin typeface="Abadi" panose="020B0604020104020204" pitchFamily="34" charset="0"/>
              </a:rPr>
              <a:t>As the bridegroom approaches the canopy (Temple) the guests chant, “Blessed is He who comes.”</a:t>
            </a:r>
          </a:p>
        </p:txBody>
      </p:sp>
      <p:sp>
        <p:nvSpPr>
          <p:cNvPr id="7" name="TextBox 6"/>
          <p:cNvSpPr txBox="1"/>
          <p:nvPr/>
        </p:nvSpPr>
        <p:spPr>
          <a:xfrm>
            <a:off x="2549625" y="4528687"/>
            <a:ext cx="9347200" cy="1384995"/>
          </a:xfrm>
          <a:prstGeom prst="rect">
            <a:avLst/>
          </a:prstGeom>
          <a:noFill/>
        </p:spPr>
        <p:txBody>
          <a:bodyPr wrap="square" rtlCol="0">
            <a:spAutoFit/>
          </a:bodyPr>
          <a:lstStyle/>
          <a:p>
            <a:r>
              <a:rPr lang="en-US" sz="2800" dirty="0">
                <a:solidFill>
                  <a:schemeClr val="bg1"/>
                </a:solidFill>
                <a:latin typeface="Abadi" panose="020B0604020104020204" pitchFamily="34" charset="0"/>
              </a:rPr>
              <a:t>“For I say unto you, Ye shall not see me henceforth, till ye shall say, Blessed is he that cometh in the name of the Lord.” (Matthew 23:39)</a:t>
            </a:r>
          </a:p>
        </p:txBody>
      </p:sp>
      <p:pic>
        <p:nvPicPr>
          <p:cNvPr id="8" name="Picture 1" descr="http://www.lds.org/pa/sotw/images/production/lg/1.2.6D-Wedding.jpg"/>
          <p:cNvPicPr>
            <a:picLocks noChangeAspect="1" noChangeArrowheads="1"/>
          </p:cNvPicPr>
          <p:nvPr/>
        </p:nvPicPr>
        <p:blipFill>
          <a:blip r:embed="rId3" cstate="print"/>
          <a:srcRect/>
          <a:stretch>
            <a:fillRect/>
          </a:stretch>
        </p:blipFill>
        <p:spPr bwMode="auto">
          <a:xfrm>
            <a:off x="5181601" y="304800"/>
            <a:ext cx="6076060" cy="413244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11" name="TextBox 10"/>
          <p:cNvSpPr txBox="1"/>
          <p:nvPr/>
        </p:nvSpPr>
        <p:spPr>
          <a:xfrm>
            <a:off x="0" y="0"/>
            <a:ext cx="11988800" cy="1323439"/>
          </a:xfrm>
          <a:prstGeom prst="rect">
            <a:avLst/>
          </a:prstGeom>
          <a:noFill/>
        </p:spPr>
        <p:txBody>
          <a:bodyPr wrap="square" rtlCol="0">
            <a:spAutoFit/>
          </a:bodyPr>
          <a:lstStyle/>
          <a:p>
            <a:pPr algn="ctr"/>
            <a:r>
              <a:rPr lang="en-US" sz="4000" dirty="0">
                <a:solidFill>
                  <a:schemeClr val="bg1"/>
                </a:solidFill>
                <a:latin typeface="Abadi" panose="020B0604020104020204" pitchFamily="34" charset="0"/>
              </a:rPr>
              <a:t>Covenant hands and swaddling bands</a:t>
            </a:r>
          </a:p>
          <a:p>
            <a:pPr algn="ctr"/>
            <a:r>
              <a:rPr lang="en-US" sz="4000" dirty="0">
                <a:solidFill>
                  <a:schemeClr val="bg1"/>
                </a:solidFill>
                <a:latin typeface="Abadi" panose="020B0604020104020204" pitchFamily="34" charset="0"/>
              </a:rPr>
              <a:t>“Tying the Knot”</a:t>
            </a:r>
          </a:p>
        </p:txBody>
      </p:sp>
      <p:sp>
        <p:nvSpPr>
          <p:cNvPr id="7" name="TextBox 6"/>
          <p:cNvSpPr txBox="1"/>
          <p:nvPr/>
        </p:nvSpPr>
        <p:spPr>
          <a:xfrm>
            <a:off x="2109632" y="4792615"/>
            <a:ext cx="8507034" cy="1384995"/>
          </a:xfrm>
          <a:prstGeom prst="rect">
            <a:avLst/>
          </a:prstGeom>
          <a:noFill/>
        </p:spPr>
        <p:txBody>
          <a:bodyPr wrap="square" rtlCol="0">
            <a:spAutoFit/>
          </a:bodyPr>
          <a:lstStyle/>
          <a:p>
            <a:r>
              <a:rPr lang="en-US" sz="2800" dirty="0">
                <a:solidFill>
                  <a:schemeClr val="bg1"/>
                </a:solidFill>
                <a:latin typeface="Abadi" panose="020B0604020104020204" pitchFamily="34" charset="0"/>
              </a:rPr>
              <a:t>A covenant together that they will live the same high character on the inside and out, especially in their relationship with one another.</a:t>
            </a:r>
          </a:p>
        </p:txBody>
      </p:sp>
      <p:pic>
        <p:nvPicPr>
          <p:cNvPr id="6" name="Picture 7" descr="http://www.reverendkathryn.net/sitebuildercontent/sitebuilderpictures/hands.JPG"/>
          <p:cNvPicPr>
            <a:picLocks noChangeAspect="1" noChangeArrowheads="1"/>
          </p:cNvPicPr>
          <p:nvPr/>
        </p:nvPicPr>
        <p:blipFill>
          <a:blip r:embed="rId3" cstate="print"/>
          <a:srcRect/>
          <a:stretch>
            <a:fillRect/>
          </a:stretch>
        </p:blipFill>
        <p:spPr bwMode="auto">
          <a:xfrm>
            <a:off x="4384842" y="1754326"/>
            <a:ext cx="4470400" cy="246469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11" name="TextBox 10"/>
          <p:cNvSpPr txBox="1"/>
          <p:nvPr/>
        </p:nvSpPr>
        <p:spPr>
          <a:xfrm>
            <a:off x="0" y="0"/>
            <a:ext cx="11988800" cy="1323439"/>
          </a:xfrm>
          <a:prstGeom prst="rect">
            <a:avLst/>
          </a:prstGeom>
          <a:noFill/>
        </p:spPr>
        <p:txBody>
          <a:bodyPr wrap="square" rtlCol="0">
            <a:spAutoFit/>
          </a:bodyPr>
          <a:lstStyle/>
          <a:p>
            <a:pPr algn="ctr"/>
            <a:r>
              <a:rPr lang="en-US" sz="4000" dirty="0">
                <a:solidFill>
                  <a:schemeClr val="bg1"/>
                </a:solidFill>
                <a:latin typeface="Abadi" panose="020B0604020104020204" pitchFamily="34" charset="0"/>
              </a:rPr>
              <a:t>Two cups of wine---</a:t>
            </a:r>
          </a:p>
          <a:p>
            <a:pPr algn="ctr"/>
            <a:r>
              <a:rPr lang="en-US" sz="4000" dirty="0">
                <a:solidFill>
                  <a:schemeClr val="bg1"/>
                </a:solidFill>
                <a:latin typeface="Abadi" panose="020B0604020104020204" pitchFamily="34" charset="0"/>
              </a:rPr>
              <a:t>Cup of Joy and Cup of Salvation</a:t>
            </a:r>
          </a:p>
        </p:txBody>
      </p:sp>
      <p:sp>
        <p:nvSpPr>
          <p:cNvPr id="7" name="TextBox 6"/>
          <p:cNvSpPr txBox="1"/>
          <p:nvPr/>
        </p:nvSpPr>
        <p:spPr>
          <a:xfrm>
            <a:off x="80335" y="5584141"/>
            <a:ext cx="11988800" cy="769441"/>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rPr>
              <a:t>Christ drank the bitter cup, we are saved.</a:t>
            </a:r>
          </a:p>
        </p:txBody>
      </p:sp>
      <p:pic>
        <p:nvPicPr>
          <p:cNvPr id="5" name="Picture 6" descr="http://www.edinburghsilvergifts.co.uk/acatalog/Gobl2N.JPG"/>
          <p:cNvPicPr>
            <a:picLocks noChangeAspect="1" noChangeArrowheads="1"/>
          </p:cNvPicPr>
          <p:nvPr/>
        </p:nvPicPr>
        <p:blipFill>
          <a:blip r:embed="rId3" cstate="print"/>
          <a:srcRect/>
          <a:stretch>
            <a:fillRect/>
          </a:stretch>
        </p:blipFill>
        <p:spPr bwMode="auto">
          <a:xfrm>
            <a:off x="3754420" y="2011680"/>
            <a:ext cx="5080001" cy="333154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11" name="TextBox 10"/>
          <p:cNvSpPr txBox="1"/>
          <p:nvPr/>
        </p:nvSpPr>
        <p:spPr>
          <a:xfrm>
            <a:off x="0" y="0"/>
            <a:ext cx="11988800" cy="2123658"/>
          </a:xfrm>
          <a:prstGeom prst="rect">
            <a:avLst/>
          </a:prstGeom>
          <a:noFill/>
        </p:spPr>
        <p:txBody>
          <a:bodyPr wrap="square" rtlCol="0">
            <a:spAutoFit/>
          </a:bodyPr>
          <a:lstStyle/>
          <a:p>
            <a:r>
              <a:rPr lang="en-US" sz="4400" dirty="0">
                <a:solidFill>
                  <a:schemeClr val="bg1"/>
                </a:solidFill>
                <a:latin typeface="Abadi" panose="020B0604020104020204" pitchFamily="34" charset="0"/>
              </a:rPr>
              <a:t>Bridal Chamber</a:t>
            </a:r>
          </a:p>
          <a:p>
            <a:r>
              <a:rPr lang="en-US" sz="4400" dirty="0">
                <a:solidFill>
                  <a:schemeClr val="bg1"/>
                </a:solidFill>
                <a:latin typeface="Abadi" panose="020B0604020104020204" pitchFamily="34" charset="0"/>
              </a:rPr>
              <a:t>Know one another--Hebrew “</a:t>
            </a:r>
            <a:r>
              <a:rPr lang="en-US" sz="4400" dirty="0" err="1">
                <a:solidFill>
                  <a:schemeClr val="bg1"/>
                </a:solidFill>
                <a:latin typeface="Abadi" panose="020B0604020104020204" pitchFamily="34" charset="0"/>
              </a:rPr>
              <a:t>Yada</a:t>
            </a:r>
            <a:r>
              <a:rPr lang="en-US" sz="4400" dirty="0">
                <a:solidFill>
                  <a:schemeClr val="bg1"/>
                </a:solidFill>
                <a:latin typeface="Abadi" panose="020B0604020104020204" pitchFamily="34" charset="0"/>
              </a:rPr>
              <a:t>” meaning to have intimate experience with. </a:t>
            </a:r>
          </a:p>
        </p:txBody>
      </p:sp>
      <p:sp>
        <p:nvSpPr>
          <p:cNvPr id="7" name="TextBox 6"/>
          <p:cNvSpPr txBox="1"/>
          <p:nvPr/>
        </p:nvSpPr>
        <p:spPr>
          <a:xfrm>
            <a:off x="406400" y="3124201"/>
            <a:ext cx="4368800" cy="2800767"/>
          </a:xfrm>
          <a:prstGeom prst="rect">
            <a:avLst/>
          </a:prstGeom>
          <a:noFill/>
        </p:spPr>
        <p:txBody>
          <a:bodyPr wrap="square" rtlCol="0">
            <a:spAutoFit/>
          </a:bodyPr>
          <a:lstStyle/>
          <a:p>
            <a:r>
              <a:rPr lang="en-US" sz="4400" dirty="0">
                <a:solidFill>
                  <a:schemeClr val="bg1"/>
                </a:solidFill>
                <a:latin typeface="Abadi" panose="020B0604020104020204" pitchFamily="34" charset="0"/>
              </a:rPr>
              <a:t>Bride removes her veil and is seen as she really is.</a:t>
            </a:r>
          </a:p>
        </p:txBody>
      </p:sp>
      <p:pic>
        <p:nvPicPr>
          <p:cNvPr id="5" name="Picture 2" descr="http://4.bp.blogspot.com/_JiTnx3lx3ls/SVoggWkuXoI/AAAAAAAAAFI/vZJFOdUfCCY/s320/IMAGE_00599.jpg"/>
          <p:cNvPicPr>
            <a:picLocks noChangeAspect="1" noChangeArrowheads="1"/>
          </p:cNvPicPr>
          <p:nvPr/>
        </p:nvPicPr>
        <p:blipFill>
          <a:blip r:embed="rId3" cstate="print"/>
          <a:srcRect/>
          <a:stretch>
            <a:fillRect/>
          </a:stretch>
        </p:blipFill>
        <p:spPr bwMode="auto">
          <a:xfrm>
            <a:off x="4775200" y="2667000"/>
            <a:ext cx="6969760" cy="3733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par>
                                <p:cTn id="7" presetID="6" presetClass="entr" presetSubtype="16"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circle(in)">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11" name="TextBox 10"/>
          <p:cNvSpPr txBox="1"/>
          <p:nvPr/>
        </p:nvSpPr>
        <p:spPr>
          <a:xfrm>
            <a:off x="335186" y="787126"/>
            <a:ext cx="6604000" cy="2554545"/>
          </a:xfrm>
          <a:prstGeom prst="rect">
            <a:avLst/>
          </a:prstGeom>
          <a:noFill/>
        </p:spPr>
        <p:txBody>
          <a:bodyPr wrap="square" rtlCol="0">
            <a:spAutoFit/>
          </a:bodyPr>
          <a:lstStyle/>
          <a:p>
            <a:pPr algn="ctr"/>
            <a:r>
              <a:rPr lang="en-US" sz="3200" dirty="0">
                <a:solidFill>
                  <a:schemeClr val="bg1"/>
                </a:solidFill>
                <a:latin typeface="Abadi" panose="020B0604020104020204" pitchFamily="34" charset="0"/>
              </a:rPr>
              <a:t>Our Relationship with the Savior</a:t>
            </a:r>
          </a:p>
          <a:p>
            <a:r>
              <a:rPr lang="en-US" sz="3200" dirty="0">
                <a:solidFill>
                  <a:schemeClr val="bg1"/>
                </a:solidFill>
                <a:latin typeface="Abadi" panose="020B0604020104020204" pitchFamily="34" charset="0"/>
              </a:rPr>
              <a:t>Hebrew word for “one” is “</a:t>
            </a:r>
            <a:r>
              <a:rPr lang="en-US" sz="3200" dirty="0" err="1">
                <a:solidFill>
                  <a:schemeClr val="bg1"/>
                </a:solidFill>
                <a:latin typeface="Abadi" panose="020B0604020104020204" pitchFamily="34" charset="0"/>
              </a:rPr>
              <a:t>echad</a:t>
            </a:r>
            <a:r>
              <a:rPr lang="en-US" sz="3200" dirty="0">
                <a:solidFill>
                  <a:schemeClr val="bg1"/>
                </a:solidFill>
                <a:latin typeface="Abadi" panose="020B0604020104020204" pitchFamily="34" charset="0"/>
              </a:rPr>
              <a:t>” meaning not one single unit but the coming together of more than one into a unity.</a:t>
            </a:r>
          </a:p>
        </p:txBody>
      </p:sp>
      <p:sp>
        <p:nvSpPr>
          <p:cNvPr id="5" name="TextBox 4"/>
          <p:cNvSpPr txBox="1"/>
          <p:nvPr/>
        </p:nvSpPr>
        <p:spPr>
          <a:xfrm>
            <a:off x="3352800" y="4754940"/>
            <a:ext cx="8331200" cy="1569660"/>
          </a:xfrm>
          <a:prstGeom prst="rect">
            <a:avLst/>
          </a:prstGeom>
          <a:noFill/>
        </p:spPr>
        <p:txBody>
          <a:bodyPr wrap="square" rtlCol="0">
            <a:spAutoFit/>
          </a:bodyPr>
          <a:lstStyle/>
          <a:p>
            <a:r>
              <a:rPr lang="en-US" sz="3200" dirty="0">
                <a:solidFill>
                  <a:schemeClr val="bg1"/>
                </a:solidFill>
                <a:latin typeface="Abadi" panose="020B0604020104020204" pitchFamily="34" charset="0"/>
              </a:rPr>
              <a:t>The purpose in Biblical understanding was to ”become one” so that together they could “bring forth.”</a:t>
            </a:r>
          </a:p>
        </p:txBody>
      </p:sp>
      <p:pic>
        <p:nvPicPr>
          <p:cNvPr id="8196" name="Picture 4" descr="http://www.asingularcreation.com/showdown/winners/becoming-one.jpg"/>
          <p:cNvPicPr>
            <a:picLocks noChangeAspect="1" noChangeArrowheads="1"/>
          </p:cNvPicPr>
          <p:nvPr/>
        </p:nvPicPr>
        <p:blipFill>
          <a:blip r:embed="rId3" cstate="print"/>
          <a:srcRect/>
          <a:stretch>
            <a:fillRect/>
          </a:stretch>
        </p:blipFill>
        <p:spPr bwMode="auto">
          <a:xfrm>
            <a:off x="7010401" y="533400"/>
            <a:ext cx="3593084" cy="358873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par>
                                <p:cTn id="7" presetID="4" presetClass="entr" presetSubtype="32" fill="hold" nodeType="withEffect">
                                  <p:stCondLst>
                                    <p:cond delay="0"/>
                                  </p:stCondLst>
                                  <p:childTnLst>
                                    <p:set>
                                      <p:cBhvr>
                                        <p:cTn id="8" dur="1" fill="hold">
                                          <p:stCondLst>
                                            <p:cond delay="0"/>
                                          </p:stCondLst>
                                        </p:cTn>
                                        <p:tgtEl>
                                          <p:spTgt spid="8196"/>
                                        </p:tgtEl>
                                        <p:attrNameLst>
                                          <p:attrName>style.visibility</p:attrName>
                                        </p:attrNameLst>
                                      </p:cBhvr>
                                      <p:to>
                                        <p:strVal val="visible"/>
                                      </p:to>
                                    </p:set>
                                    <p:animEffect transition="in" filter="box(out)">
                                      <p:cBhvr>
                                        <p:cTn id="9" dur="500"/>
                                        <p:tgtEl>
                                          <p:spTgt spid="819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11" name="TextBox 10"/>
          <p:cNvSpPr txBox="1"/>
          <p:nvPr/>
        </p:nvSpPr>
        <p:spPr>
          <a:xfrm>
            <a:off x="203200" y="228600"/>
            <a:ext cx="11988800" cy="1446550"/>
          </a:xfrm>
          <a:prstGeom prst="rect">
            <a:avLst/>
          </a:prstGeom>
          <a:noFill/>
        </p:spPr>
        <p:txBody>
          <a:bodyPr wrap="square" rtlCol="0">
            <a:spAutoFit/>
          </a:bodyPr>
          <a:lstStyle/>
          <a:p>
            <a:r>
              <a:rPr lang="en-US" sz="4400" dirty="0">
                <a:solidFill>
                  <a:schemeClr val="bg1"/>
                </a:solidFill>
                <a:latin typeface="Abadi" panose="020B0604020104020204" pitchFamily="34" charset="0"/>
              </a:rPr>
              <a:t>To “Know” Christ is to have intimate spiritual experiences with him. </a:t>
            </a:r>
          </a:p>
        </p:txBody>
      </p:sp>
      <p:pic>
        <p:nvPicPr>
          <p:cNvPr id="6" name="Picture 5" descr="jesus side.jpg"/>
          <p:cNvPicPr>
            <a:picLocks noChangeAspect="1"/>
          </p:cNvPicPr>
          <p:nvPr/>
        </p:nvPicPr>
        <p:blipFill>
          <a:blip r:embed="rId3" cstate="print"/>
          <a:stretch>
            <a:fillRect/>
          </a:stretch>
        </p:blipFill>
        <p:spPr>
          <a:xfrm>
            <a:off x="7010400" y="2657139"/>
            <a:ext cx="3860800" cy="3831389"/>
          </a:xfrm>
          <a:prstGeom prst="rect">
            <a:avLst/>
          </a:prstGeom>
        </p:spPr>
      </p:pic>
      <p:sp>
        <p:nvSpPr>
          <p:cNvPr id="7" name="Rectangle 6"/>
          <p:cNvSpPr/>
          <p:nvPr/>
        </p:nvSpPr>
        <p:spPr>
          <a:xfrm>
            <a:off x="419547" y="2354149"/>
            <a:ext cx="5841403" cy="2862322"/>
          </a:xfrm>
          <a:prstGeom prst="rect">
            <a:avLst/>
          </a:prstGeom>
        </p:spPr>
        <p:txBody>
          <a:bodyPr wrap="square">
            <a:spAutoFit/>
          </a:bodyPr>
          <a:lstStyle/>
          <a:p>
            <a:endParaRPr lang="en-US" sz="3600" dirty="0">
              <a:solidFill>
                <a:schemeClr val="bg1"/>
              </a:solidFill>
              <a:latin typeface="Abadi" panose="020B0604020104020204" pitchFamily="34" charset="0"/>
            </a:endParaRPr>
          </a:p>
          <a:p>
            <a:r>
              <a:rPr lang="en-US" sz="3600" dirty="0">
                <a:solidFill>
                  <a:schemeClr val="bg1"/>
                </a:solidFill>
                <a:latin typeface="Abadi" panose="020B0604020104020204" pitchFamily="34" charset="0"/>
              </a:rPr>
              <a:t>As we are willing to keep his commandments He will reveal himself to us---removing the veil.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11" name="TextBox 10"/>
          <p:cNvSpPr txBox="1"/>
          <p:nvPr/>
        </p:nvSpPr>
        <p:spPr>
          <a:xfrm>
            <a:off x="1867301" y="452387"/>
            <a:ext cx="8457398" cy="1569660"/>
          </a:xfrm>
          <a:prstGeom prst="rect">
            <a:avLst/>
          </a:prstGeom>
          <a:noFill/>
        </p:spPr>
        <p:txBody>
          <a:bodyPr wrap="square" rtlCol="0">
            <a:spAutoFit/>
          </a:bodyPr>
          <a:lstStyle/>
          <a:p>
            <a:pPr algn="ctr"/>
            <a:r>
              <a:rPr lang="en-US" sz="3200" dirty="0">
                <a:solidFill>
                  <a:schemeClr val="bg1"/>
                </a:solidFill>
                <a:latin typeface="Abadi" panose="020B0604020104020204" pitchFamily="34" charset="0"/>
              </a:rPr>
              <a:t>The removal of veil gives one more intimate access. The bride in ancient days wore a veil over her hair…</a:t>
            </a:r>
          </a:p>
        </p:txBody>
      </p:sp>
      <p:sp>
        <p:nvSpPr>
          <p:cNvPr id="5" name="TextBox 4"/>
          <p:cNvSpPr txBox="1"/>
          <p:nvPr/>
        </p:nvSpPr>
        <p:spPr>
          <a:xfrm>
            <a:off x="2070501" y="4725064"/>
            <a:ext cx="8457398" cy="1077218"/>
          </a:xfrm>
          <a:prstGeom prst="rect">
            <a:avLst/>
          </a:prstGeom>
          <a:noFill/>
        </p:spPr>
        <p:txBody>
          <a:bodyPr wrap="square" rtlCol="0">
            <a:spAutoFit/>
          </a:bodyPr>
          <a:lstStyle/>
          <a:p>
            <a:pPr algn="ctr"/>
            <a:r>
              <a:rPr lang="en-US" sz="3200" dirty="0">
                <a:solidFill>
                  <a:schemeClr val="bg1"/>
                </a:solidFill>
                <a:latin typeface="Abadi" panose="020B0604020104020204" pitchFamily="34" charset="0"/>
              </a:rPr>
              <a:t>…but today we sometimes have other veils that keep us from knowing Christ.</a:t>
            </a:r>
          </a:p>
        </p:txBody>
      </p:sp>
      <p:pic>
        <p:nvPicPr>
          <p:cNvPr id="6" name="Picture 4" descr="https://encrypted-tbn1.gstatic.com/images?q=tbn:ANd9GcROCK1o-fLcLmAjeewG8mv7VR98lQ8J4GiU9UYUu0QA5iWiJuxh"/>
          <p:cNvPicPr>
            <a:picLocks noChangeAspect="1" noChangeArrowheads="1"/>
          </p:cNvPicPr>
          <p:nvPr/>
        </p:nvPicPr>
        <p:blipFill>
          <a:blip r:embed="rId3" cstate="print"/>
          <a:srcRect/>
          <a:stretch>
            <a:fillRect/>
          </a:stretch>
        </p:blipFill>
        <p:spPr bwMode="auto">
          <a:xfrm>
            <a:off x="2336801" y="2209800"/>
            <a:ext cx="7457433" cy="18788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11" name="TextBox 10"/>
          <p:cNvSpPr txBox="1"/>
          <p:nvPr/>
        </p:nvSpPr>
        <p:spPr>
          <a:xfrm>
            <a:off x="1476627" y="385011"/>
            <a:ext cx="10020151" cy="2554545"/>
          </a:xfrm>
          <a:prstGeom prst="rect">
            <a:avLst/>
          </a:prstGeom>
          <a:noFill/>
        </p:spPr>
        <p:txBody>
          <a:bodyPr wrap="square" rtlCol="0">
            <a:spAutoFit/>
          </a:bodyPr>
          <a:lstStyle/>
          <a:p>
            <a:r>
              <a:rPr lang="en-US" sz="3200" dirty="0">
                <a:solidFill>
                  <a:schemeClr val="bg1"/>
                </a:solidFill>
                <a:latin typeface="Abadi" panose="020B0604020104020204" pitchFamily="34" charset="0"/>
              </a:rPr>
              <a:t>“Behold, when ye shall rend the veil of unbelief which doth cause you to remain in your awful state of wickedness and hardness of heart, and blindness of mind, then shall the great and marvelous things…you shall know…” (Ether 4:15)</a:t>
            </a:r>
          </a:p>
        </p:txBody>
      </p:sp>
      <p:pic>
        <p:nvPicPr>
          <p:cNvPr id="5" name="Picture 6" descr="http://fc07.deviantart.net/fs70/f/2012/061/7/c/3d_veil_abstract_photoshop_brushes_by_galinav-d4rh1sp.png"/>
          <p:cNvPicPr>
            <a:picLocks noChangeAspect="1" noChangeArrowheads="1"/>
          </p:cNvPicPr>
          <p:nvPr/>
        </p:nvPicPr>
        <p:blipFill>
          <a:blip r:embed="rId3" cstate="print"/>
          <a:srcRect/>
          <a:stretch>
            <a:fillRect/>
          </a:stretch>
        </p:blipFill>
        <p:spPr bwMode="auto">
          <a:xfrm>
            <a:off x="3540461" y="3190349"/>
            <a:ext cx="4544760" cy="340857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5" name="TextBox 4"/>
          <p:cNvSpPr txBox="1"/>
          <p:nvPr/>
        </p:nvSpPr>
        <p:spPr>
          <a:xfrm>
            <a:off x="203200" y="381000"/>
            <a:ext cx="11988800"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2 Invitations</a:t>
            </a:r>
          </a:p>
        </p:txBody>
      </p:sp>
      <p:sp>
        <p:nvSpPr>
          <p:cNvPr id="6" name="TextBox 5"/>
          <p:cNvSpPr txBox="1"/>
          <p:nvPr/>
        </p:nvSpPr>
        <p:spPr>
          <a:xfrm>
            <a:off x="0" y="1371601"/>
            <a:ext cx="11988800" cy="1323439"/>
          </a:xfrm>
          <a:prstGeom prst="rect">
            <a:avLst/>
          </a:prstGeom>
          <a:noFill/>
        </p:spPr>
        <p:txBody>
          <a:bodyPr wrap="square" rtlCol="0">
            <a:spAutoFit/>
          </a:bodyPr>
          <a:lstStyle/>
          <a:p>
            <a:pPr marL="914400" indent="-914400"/>
            <a:r>
              <a:rPr lang="en-US" sz="4000" dirty="0">
                <a:solidFill>
                  <a:schemeClr val="bg1"/>
                </a:solidFill>
                <a:latin typeface="Abadi" panose="020B0604020104020204" pitchFamily="34" charset="0"/>
              </a:rPr>
              <a:t>	The First Invitation or calling of the wedding was sent out at the time of the betrothal</a:t>
            </a:r>
          </a:p>
        </p:txBody>
      </p:sp>
      <p:pic>
        <p:nvPicPr>
          <p:cNvPr id="7" name="Picture 3" descr="http://www.bible-truth.org/BlowingShofar.jpg"/>
          <p:cNvPicPr>
            <a:picLocks noChangeAspect="1" noChangeArrowheads="1"/>
          </p:cNvPicPr>
          <p:nvPr/>
        </p:nvPicPr>
        <p:blipFill>
          <a:blip r:embed="rId3" cstate="print"/>
          <a:srcRect/>
          <a:stretch>
            <a:fillRect/>
          </a:stretch>
        </p:blipFill>
        <p:spPr bwMode="auto">
          <a:xfrm>
            <a:off x="3677921" y="3524025"/>
            <a:ext cx="4495451" cy="2855259"/>
          </a:xfrm>
          <a:prstGeom prst="rect">
            <a:avLst/>
          </a:prstGeom>
          <a:noFill/>
          <a:ln w="9525">
            <a:noFill/>
            <a:miter lim="800000"/>
            <a:headEnd/>
            <a:tailEnd/>
          </a:ln>
        </p:spPr>
      </p:pic>
      <p:sp>
        <p:nvSpPr>
          <p:cNvPr id="9" name="TextBox 8"/>
          <p:cNvSpPr txBox="1"/>
          <p:nvPr/>
        </p:nvSpPr>
        <p:spPr>
          <a:xfrm>
            <a:off x="11684000" y="6488668"/>
            <a:ext cx="508000" cy="369332"/>
          </a:xfrm>
          <a:prstGeom prst="rect">
            <a:avLst/>
          </a:prstGeom>
          <a:noFill/>
        </p:spPr>
        <p:txBody>
          <a:bodyPr wrap="square" rtlCol="0">
            <a:spAutoFit/>
          </a:bodyPr>
          <a:lstStyle/>
          <a:p>
            <a:r>
              <a:rPr lang="en-US" dirty="0">
                <a:solidFill>
                  <a:schemeClr val="bg1"/>
                </a:solidFill>
              </a:rPr>
              <a:t>(3)</a:t>
            </a:r>
          </a:p>
        </p:txBody>
      </p:sp>
      <p:sp>
        <p:nvSpPr>
          <p:cNvPr id="10" name="TextBox 9"/>
          <p:cNvSpPr txBox="1"/>
          <p:nvPr/>
        </p:nvSpPr>
        <p:spPr>
          <a:xfrm>
            <a:off x="11684000" y="6488668"/>
            <a:ext cx="508000" cy="369332"/>
          </a:xfrm>
          <a:prstGeom prst="rect">
            <a:avLst/>
          </a:prstGeom>
          <a:noFill/>
        </p:spPr>
        <p:txBody>
          <a:bodyPr wrap="square" rtlCol="0">
            <a:spAutoFit/>
          </a:bodyPr>
          <a:lstStyle/>
          <a:p>
            <a:r>
              <a:rPr lang="en-US" dirty="0">
                <a:solidFill>
                  <a:schemeClr val="bg1"/>
                </a:solidFill>
              </a:rPr>
              <a:t>(3)</a:t>
            </a:r>
          </a:p>
        </p:txBody>
      </p:sp>
      <p:sp>
        <p:nvSpPr>
          <p:cNvPr id="11" name="TextBox 10"/>
          <p:cNvSpPr txBox="1"/>
          <p:nvPr/>
        </p:nvSpPr>
        <p:spPr>
          <a:xfrm>
            <a:off x="0" y="6488668"/>
            <a:ext cx="5066852" cy="369332"/>
          </a:xfrm>
          <a:prstGeom prst="rect">
            <a:avLst/>
          </a:prstGeom>
          <a:noFill/>
        </p:spPr>
        <p:txBody>
          <a:bodyPr wrap="square" rtlCol="0">
            <a:spAutoFit/>
          </a:bodyPr>
          <a:lstStyle/>
          <a:p>
            <a:r>
              <a:rPr lang="en-US" dirty="0">
                <a:solidFill>
                  <a:schemeClr val="bg1"/>
                </a:solidFill>
              </a:rPr>
              <a:t>Matthew 25: 1</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11" name="TextBox 10"/>
          <p:cNvSpPr txBox="1"/>
          <p:nvPr/>
        </p:nvSpPr>
        <p:spPr>
          <a:xfrm>
            <a:off x="1785486" y="856649"/>
            <a:ext cx="8621027" cy="1569660"/>
          </a:xfrm>
          <a:prstGeom prst="rect">
            <a:avLst/>
          </a:prstGeom>
          <a:noFill/>
        </p:spPr>
        <p:txBody>
          <a:bodyPr wrap="square" rtlCol="0">
            <a:spAutoFit/>
          </a:bodyPr>
          <a:lstStyle/>
          <a:p>
            <a:pPr algn="ctr"/>
            <a:r>
              <a:rPr lang="en-US" sz="3200" dirty="0">
                <a:solidFill>
                  <a:schemeClr val="bg1"/>
                </a:solidFill>
                <a:latin typeface="Abadi" panose="020B0604020104020204" pitchFamily="34" charset="0"/>
              </a:rPr>
              <a:t>What would happen when we unveil ourselves to Him and we have not been completely faithful to Him while we waited?</a:t>
            </a:r>
          </a:p>
        </p:txBody>
      </p:sp>
      <p:pic>
        <p:nvPicPr>
          <p:cNvPr id="5" name="Picture 10" descr="http://2.bp.blogspot.com/-6_m_YswD84A/TlJvSWcMSKI/AAAAAAAABoM/vSHFeNI3Nlg/s1600/wisevirgins.jpg"/>
          <p:cNvPicPr>
            <a:picLocks noChangeAspect="1" noChangeArrowheads="1"/>
          </p:cNvPicPr>
          <p:nvPr/>
        </p:nvPicPr>
        <p:blipFill>
          <a:blip r:embed="rId3" cstate="print"/>
          <a:srcRect/>
          <a:stretch>
            <a:fillRect/>
          </a:stretch>
        </p:blipFill>
        <p:spPr bwMode="auto">
          <a:xfrm>
            <a:off x="3019125" y="3165121"/>
            <a:ext cx="6464300" cy="2954067"/>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11" name="TextBox 10"/>
          <p:cNvSpPr txBox="1"/>
          <p:nvPr/>
        </p:nvSpPr>
        <p:spPr>
          <a:xfrm>
            <a:off x="0" y="1"/>
            <a:ext cx="11988800" cy="1754326"/>
          </a:xfrm>
          <a:prstGeom prst="rect">
            <a:avLst/>
          </a:prstGeom>
          <a:noFill/>
        </p:spPr>
        <p:txBody>
          <a:bodyPr wrap="square" rtlCol="0">
            <a:spAutoFit/>
          </a:bodyPr>
          <a:lstStyle/>
          <a:p>
            <a:pPr algn="ctr"/>
            <a:r>
              <a:rPr lang="en-US" sz="3600" dirty="0">
                <a:solidFill>
                  <a:schemeClr val="bg1"/>
                </a:solidFill>
                <a:latin typeface="Abadi" panose="020B0604020104020204" pitchFamily="34" charset="0"/>
              </a:rPr>
              <a:t>“…and he gave himself up for her, that he might sanctify and cleanse her…that it should be holy and without blemish.” </a:t>
            </a:r>
            <a:r>
              <a:rPr lang="en-US" sz="2400" dirty="0">
                <a:solidFill>
                  <a:schemeClr val="bg1"/>
                </a:solidFill>
                <a:latin typeface="Abadi" panose="020B0604020104020204" pitchFamily="34" charset="0"/>
              </a:rPr>
              <a:t>Ephesians 5:25-27</a:t>
            </a:r>
          </a:p>
        </p:txBody>
      </p:sp>
      <p:pic>
        <p:nvPicPr>
          <p:cNvPr id="3074" name="Picture 2" descr="http://www.deviantart.com/download/61098899/Jesus_by_adryan.jpg"/>
          <p:cNvPicPr>
            <a:picLocks noChangeAspect="1" noChangeArrowheads="1"/>
          </p:cNvPicPr>
          <p:nvPr/>
        </p:nvPicPr>
        <p:blipFill>
          <a:blip r:embed="rId3" cstate="print"/>
          <a:srcRect/>
          <a:stretch>
            <a:fillRect/>
          </a:stretch>
        </p:blipFill>
        <p:spPr bwMode="auto">
          <a:xfrm>
            <a:off x="4178058" y="1754327"/>
            <a:ext cx="4422304" cy="4813197"/>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1"/>
            <a:ext cx="12192000" cy="6858001"/>
          </a:xfrm>
          <a:prstGeom prst="rect">
            <a:avLst/>
          </a:prstGeom>
          <a:noFill/>
        </p:spPr>
      </p:pic>
      <p:sp>
        <p:nvSpPr>
          <p:cNvPr id="5" name="TextBox 4"/>
          <p:cNvSpPr txBox="1"/>
          <p:nvPr/>
        </p:nvSpPr>
        <p:spPr>
          <a:xfrm>
            <a:off x="0" y="0"/>
            <a:ext cx="12192000" cy="4247317"/>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#217 </a:t>
            </a:r>
            <a:r>
              <a:rPr lang="en-US" i="1" dirty="0">
                <a:solidFill>
                  <a:schemeClr val="bg1"/>
                </a:solidFill>
              </a:rPr>
              <a:t>Come, Let Us Anew  verse 3</a:t>
            </a:r>
            <a:endParaRPr lang="en-US" dirty="0">
              <a:solidFill>
                <a:schemeClr val="bg1"/>
              </a:solidFill>
            </a:endParaRPr>
          </a:p>
          <a:p>
            <a:endParaRPr lang="en-US" i="1" dirty="0">
              <a:solidFill>
                <a:schemeClr val="bg1"/>
              </a:solidFill>
            </a:endParaRPr>
          </a:p>
          <a:p>
            <a:r>
              <a:rPr lang="en-US" i="1" dirty="0">
                <a:solidFill>
                  <a:schemeClr val="bg1"/>
                </a:solidFill>
              </a:rPr>
              <a:t>Video: </a:t>
            </a:r>
            <a:r>
              <a:rPr lang="en-US" dirty="0">
                <a:solidFill>
                  <a:schemeClr val="bg1"/>
                </a:solidFill>
              </a:rPr>
              <a:t>“They That Are Wise”</a:t>
            </a:r>
            <a:endParaRPr lang="en-US" i="1" dirty="0">
              <a:solidFill>
                <a:schemeClr val="bg1"/>
              </a:solidFill>
            </a:endParaRPr>
          </a:p>
          <a:p>
            <a:endParaRPr lang="en-US" b="0"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AutoNum type="arabicPeriod"/>
            </a:pPr>
            <a:r>
              <a:rPr lang="en-US" dirty="0">
                <a:solidFill>
                  <a:schemeClr val="bg1"/>
                </a:solidFill>
              </a:rPr>
              <a:t>Elder Jeffrey R. Holland (“The Confidence of Worthiness,”</a:t>
            </a:r>
            <a:r>
              <a:rPr lang="en-US" i="1" dirty="0">
                <a:solidFill>
                  <a:schemeClr val="bg1"/>
                </a:solidFill>
              </a:rPr>
              <a:t> Liahona,</a:t>
            </a:r>
            <a:r>
              <a:rPr lang="en-US" dirty="0">
                <a:solidFill>
                  <a:schemeClr val="bg1"/>
                </a:solidFill>
              </a:rPr>
              <a:t> Apr. 2014, 58–59).</a:t>
            </a:r>
          </a:p>
          <a:p>
            <a:pPr marL="342900" indent="-342900">
              <a:buFontTx/>
              <a:buAutoNum type="arabicPeriod"/>
            </a:pPr>
            <a:r>
              <a:rPr lang="en-US" dirty="0">
                <a:solidFill>
                  <a:schemeClr val="bg1"/>
                </a:solidFill>
              </a:rPr>
              <a:t>Spencer W. Kimball, Faith Precedes the Miracle. P. 253</a:t>
            </a:r>
          </a:p>
          <a:p>
            <a:pPr marL="342900" indent="-342900">
              <a:buFontTx/>
              <a:buAutoNum type="arabicPeriod"/>
            </a:pPr>
            <a:r>
              <a:rPr lang="en-US" dirty="0">
                <a:solidFill>
                  <a:schemeClr val="bg1"/>
                </a:solidFill>
              </a:rPr>
              <a:t>Lesley Meacham and Becky Davies Poway Institute </a:t>
            </a:r>
          </a:p>
          <a:p>
            <a:pPr marL="342900" indent="-342900">
              <a:buFontTx/>
              <a:buAutoNum type="arabicPeriod"/>
            </a:pPr>
            <a:r>
              <a:rPr lang="en-US" dirty="0">
                <a:solidFill>
                  <a:schemeClr val="bg1"/>
                </a:solidFill>
              </a:rPr>
              <a:t>Lynn G. Robbins</a:t>
            </a:r>
            <a:r>
              <a:rPr lang="en-US" i="1" dirty="0">
                <a:solidFill>
                  <a:schemeClr val="bg1"/>
                </a:solidFill>
              </a:rPr>
              <a:t> Oil in Our Lamps</a:t>
            </a:r>
          </a:p>
          <a:p>
            <a:pPr marL="342900" indent="-342900">
              <a:buFontTx/>
              <a:buAutoNum type="arabicPeriod"/>
            </a:pPr>
            <a:r>
              <a:rPr lang="en-US" dirty="0">
                <a:solidFill>
                  <a:schemeClr val="bg1"/>
                </a:solidFill>
              </a:rPr>
              <a:t>Bruce R. McConkie Doctrinal New Testament 1:685</a:t>
            </a:r>
          </a:p>
          <a:p>
            <a:pPr marL="342900" indent="-342900">
              <a:buFontTx/>
              <a:buAutoNum type="arabicPeriod"/>
            </a:pPr>
            <a:r>
              <a:rPr lang="en-US" i="1" dirty="0">
                <a:solidFill>
                  <a:schemeClr val="bg1"/>
                </a:solidFill>
              </a:rPr>
              <a:t>Beloved Bridegroom </a:t>
            </a:r>
            <a:r>
              <a:rPr lang="en-US" dirty="0">
                <a:solidFill>
                  <a:schemeClr val="bg1"/>
                </a:solidFill>
              </a:rPr>
              <a:t>Donna B. Nielson P. 40</a:t>
            </a:r>
          </a:p>
          <a:p>
            <a:pPr marL="342900" indent="-342900">
              <a:buFontTx/>
              <a:buAutoNum type="arabicPeriod"/>
            </a:pPr>
            <a:r>
              <a:rPr lang="en-US" dirty="0">
                <a:solidFill>
                  <a:schemeClr val="bg1"/>
                </a:solidFill>
              </a:rPr>
              <a:t>Julie B. Beck</a:t>
            </a:r>
          </a:p>
          <a:p>
            <a:endParaRPr lang="en-US" i="1" dirty="0">
              <a:solidFill>
                <a:schemeClr val="bg1"/>
              </a:solidFill>
            </a:endParaRPr>
          </a:p>
        </p:txBody>
      </p:sp>
      <p:sp>
        <p:nvSpPr>
          <p:cNvPr id="6" name="Footer Placeholder 14">
            <a:extLst>
              <a:ext uri="{FF2B5EF4-FFF2-40B4-BE49-F238E27FC236}">
                <a16:creationId xmlns:a16="http://schemas.microsoft.com/office/drawing/2014/main" id="{CA10E941-4BD5-4530-BF07-64ECE9ECB061}"/>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1754326"/>
          </a:xfrm>
          <a:prstGeom prst="rect">
            <a:avLst/>
          </a:prstGeom>
          <a:ln>
            <a:solidFill>
              <a:schemeClr val="tx1"/>
            </a:solidFill>
          </a:ln>
        </p:spPr>
        <p:txBody>
          <a:bodyPr>
            <a:spAutoFit/>
          </a:bodyPr>
          <a:lstStyle/>
          <a:p>
            <a:pPr fontAlgn="base"/>
            <a:r>
              <a:rPr lang="en-US" sz="1200" b="1" dirty="0"/>
              <a:t>Not to Share the Oil: Matthew 25:8</a:t>
            </a:r>
          </a:p>
          <a:p>
            <a:pPr fontAlgn="base"/>
            <a:r>
              <a:rPr lang="en-US" sz="1200" dirty="0"/>
              <a:t>“This was not selfishness or unkindness. The kind of oil that is needed to illuminate the way and light up the darkness is not shareable. How can one share obedience to the principle of tithing; a mind at peace from righteous living; an accumulation of knowledge? How can one share faith or testimony? How can one share attitudes or chastity, or the experience of a mission? How can one share temple privileges? Each must obtain that kind of oil for himself. …</a:t>
            </a:r>
          </a:p>
          <a:p>
            <a:pPr fontAlgn="base"/>
            <a:r>
              <a:rPr lang="en-US" sz="1200" dirty="0"/>
              <a:t>“In the parable, oil can be purchased at the market. In our lives the oil of preparedness is accumulated drop by drop in righteous living. … Each act of dedication and obedience is a drop added to our store” President Spencer W. Kimball (</a:t>
            </a:r>
            <a:r>
              <a:rPr lang="en-US" sz="1200" i="1" dirty="0"/>
              <a:t>Faith Precedes the Miracle</a:t>
            </a:r>
            <a:r>
              <a:rPr lang="en-US" sz="1200" dirty="0"/>
              <a:t>[1972], 255–56).</a:t>
            </a:r>
          </a:p>
        </p:txBody>
      </p:sp>
      <p:sp>
        <p:nvSpPr>
          <p:cNvPr id="3" name="Rectangle 2"/>
          <p:cNvSpPr/>
          <p:nvPr/>
        </p:nvSpPr>
        <p:spPr>
          <a:xfrm>
            <a:off x="0" y="1755289"/>
            <a:ext cx="6096000" cy="2308324"/>
          </a:xfrm>
          <a:prstGeom prst="rect">
            <a:avLst/>
          </a:prstGeom>
          <a:ln>
            <a:solidFill>
              <a:schemeClr val="tx1"/>
            </a:solidFill>
          </a:ln>
        </p:spPr>
        <p:txBody>
          <a:bodyPr>
            <a:spAutoFit/>
          </a:bodyPr>
          <a:lstStyle/>
          <a:p>
            <a:pPr fontAlgn="base"/>
            <a:r>
              <a:rPr lang="en-US" sz="1200" b="1" dirty="0"/>
              <a:t>Being Worthy: oil in the lamp</a:t>
            </a:r>
          </a:p>
          <a:p>
            <a:pPr fontAlgn="base"/>
            <a:r>
              <a:rPr lang="en-US" sz="1200" dirty="0"/>
              <a:t>“‘No one who has not faced what I faced that night will ever know the shame I felt and the sorrow I bore for not feeling worthy to use the priesthood I held. It is an even more painful memory for me because it was my own little brother who needed me and my beloved nonmember parents who were so fearful and who had a right to expect more of me. But as I stand before you today, I can promise you this,’ he said. ‘I am not perfect, but from that night onward I have never done anything that would keep me from going before the Lord with confidence and asking for His help when it is needed. Personal worthiness is a battle in this world in which we live,’ he acknowledged, ‘but it is a battle I am winning. I have felt the finger of condemnation pointing at me once in my life, and I don’t intend to feel it ever again if I can do anything about it. And, of course,’ he concluded, ‘I can do </a:t>
            </a:r>
            <a:r>
              <a:rPr lang="en-US" sz="1200" i="1" dirty="0"/>
              <a:t>everything</a:t>
            </a:r>
            <a:r>
              <a:rPr lang="en-US" sz="1200" dirty="0"/>
              <a:t> about it’” Elder Jeffrey R. Holland (“The Confidence of Worthiness,” 59).</a:t>
            </a:r>
          </a:p>
        </p:txBody>
      </p:sp>
      <p:sp>
        <p:nvSpPr>
          <p:cNvPr id="4" name="Rectangle 3"/>
          <p:cNvSpPr/>
          <p:nvPr/>
        </p:nvSpPr>
        <p:spPr>
          <a:xfrm>
            <a:off x="0" y="4068184"/>
            <a:ext cx="6096000" cy="1015663"/>
          </a:xfrm>
          <a:prstGeom prst="rect">
            <a:avLst/>
          </a:prstGeom>
          <a:ln>
            <a:solidFill>
              <a:schemeClr val="tx1"/>
            </a:solidFill>
          </a:ln>
        </p:spPr>
        <p:txBody>
          <a:bodyPr>
            <a:spAutoFit/>
          </a:bodyPr>
          <a:lstStyle/>
          <a:p>
            <a:pPr fontAlgn="base"/>
            <a:r>
              <a:rPr lang="en-US" sz="1200" b="1" dirty="0"/>
              <a:t>The Ten Virgins: Members</a:t>
            </a:r>
          </a:p>
          <a:p>
            <a:pPr fontAlgn="base"/>
            <a:r>
              <a:rPr lang="en-US" sz="1200" dirty="0"/>
              <a:t>“The ten virgins obviously represent members of Christ’s Church, for all were invited to the wedding feast and all knew what was required to be admitted when the bridegroom came. But only half were ready when he came” Elder </a:t>
            </a:r>
            <a:r>
              <a:rPr lang="en-US" sz="1200" dirty="0" err="1"/>
              <a:t>Dallin</a:t>
            </a:r>
            <a:r>
              <a:rPr lang="en-US" sz="1200" dirty="0"/>
              <a:t> H. Oaks (“Preparation for the Second Coming,”</a:t>
            </a:r>
            <a:r>
              <a:rPr lang="en-US" sz="1200" i="1" dirty="0"/>
              <a:t> Ensign</a:t>
            </a:r>
            <a:r>
              <a:rPr lang="en-US" sz="1200" dirty="0"/>
              <a:t> or </a:t>
            </a:r>
            <a:r>
              <a:rPr lang="en-US" sz="1200" i="1" dirty="0"/>
              <a:t>Liahona,</a:t>
            </a:r>
            <a:r>
              <a:rPr lang="en-US" sz="1200" dirty="0"/>
              <a:t> May 2004, 8).</a:t>
            </a:r>
          </a:p>
        </p:txBody>
      </p:sp>
      <p:sp>
        <p:nvSpPr>
          <p:cNvPr id="5" name="Rectangle 4"/>
          <p:cNvSpPr/>
          <p:nvPr/>
        </p:nvSpPr>
        <p:spPr>
          <a:xfrm>
            <a:off x="6096000" y="0"/>
            <a:ext cx="6096000" cy="4154984"/>
          </a:xfrm>
          <a:prstGeom prst="rect">
            <a:avLst/>
          </a:prstGeom>
          <a:ln>
            <a:solidFill>
              <a:schemeClr val="tx1"/>
            </a:solidFill>
          </a:ln>
        </p:spPr>
        <p:txBody>
          <a:bodyPr>
            <a:spAutoFit/>
          </a:bodyPr>
          <a:lstStyle/>
          <a:p>
            <a:pPr fontAlgn="base"/>
            <a:r>
              <a:rPr lang="en-US" sz="1200" b="1" dirty="0"/>
              <a:t>The Parable and our Testimonies:</a:t>
            </a:r>
          </a:p>
          <a:p>
            <a:pPr fontAlgn="base"/>
            <a:r>
              <a:rPr lang="en-US" sz="1200" dirty="0"/>
              <a:t>“I now want to use one of many possible interpretations of the parable of the ten virgins to highlight the relationship between testimony and conversion. Ten virgins, five who were wise and five who were foolish, took their lamps and went to meet the bridegroom. Please think of the lamps used by the virgins as the lamps of testimony. The foolish virgins took their lamps of testimony but took no oil with them. Consider the oil to be the oil of conversion. …</a:t>
            </a:r>
          </a:p>
          <a:p>
            <a:pPr fontAlgn="base"/>
            <a:r>
              <a:rPr lang="en-US" sz="1200" dirty="0"/>
              <a:t>“Were the five wise virgins selfish and unwilling to share, or were they indicating correctly that the oil of conversion cannot be borrowed? Can the spiritual strength that results from consistent obedience to the commandments be given to another person? Can the knowledge obtained through diligent study and pondering of the scriptures be conveyed to one who is in need? Can the peace the gospel brings to a faithful Latter-day Saint be transferred to an individual experiencing adversity or great challenge? The clear answer to each of these questions is no.</a:t>
            </a:r>
          </a:p>
          <a:p>
            <a:pPr fontAlgn="base"/>
            <a:r>
              <a:rPr lang="en-US" sz="1200" dirty="0"/>
              <a:t>“As the wise virgins emphasized properly, each of us must ‘buy for ourselves.’ These inspired women were not describing a business transaction; rather, they were emphasizing our individual responsibility to keep our lamp of testimony burning and to obtain an ample supply of the oil of conversion. This precious oil is acquired one drop at a time—‘line upon line [and] precept upon precept’ (2 Nephi 28:30), patiently and persistently. No shortcut is available; no last-minute flurry of preparation is possible. “‘Wherefore, be faithful, praying always, having your lamps trimmed and burning, and oil with you, that you may be ready at the coming of the Bridegroom’ (D&amp;C 33:17)” (“Converted unto the Lord,”</a:t>
            </a:r>
            <a:r>
              <a:rPr lang="en-US" sz="1200" i="1" dirty="0"/>
              <a:t> Elder David A. Bednar Ensign</a:t>
            </a:r>
            <a:r>
              <a:rPr lang="en-US" sz="1200" dirty="0"/>
              <a:t> or </a:t>
            </a:r>
            <a:r>
              <a:rPr lang="en-US" sz="1200" i="1" dirty="0"/>
              <a:t>Liahona,</a:t>
            </a:r>
            <a:r>
              <a:rPr lang="en-US" sz="1200" dirty="0"/>
              <a:t> Nov. 2012, 109).</a:t>
            </a:r>
          </a:p>
        </p:txBody>
      </p:sp>
      <p:sp>
        <p:nvSpPr>
          <p:cNvPr id="6" name="Rectangle 5"/>
          <p:cNvSpPr/>
          <p:nvPr/>
        </p:nvSpPr>
        <p:spPr>
          <a:xfrm>
            <a:off x="0" y="5103674"/>
            <a:ext cx="6096000" cy="830997"/>
          </a:xfrm>
          <a:prstGeom prst="rect">
            <a:avLst/>
          </a:prstGeom>
          <a:ln>
            <a:solidFill>
              <a:schemeClr val="tx1"/>
            </a:solidFill>
          </a:ln>
        </p:spPr>
        <p:txBody>
          <a:bodyPr>
            <a:spAutoFit/>
          </a:bodyPr>
          <a:lstStyle/>
          <a:p>
            <a:pPr fontAlgn="base"/>
            <a:r>
              <a:rPr lang="en-US" sz="1200" b="1" dirty="0"/>
              <a:t>Five and Five:</a:t>
            </a:r>
          </a:p>
          <a:p>
            <a:pPr fontAlgn="base"/>
            <a:r>
              <a:rPr lang="en-US" sz="1200" dirty="0"/>
              <a:t>“Five are zealous and devoted, while five are inactive and lukewarm; ten have the testimony of Jesus, but only five are valiant therein” Elder Bruce R. McConkie (</a:t>
            </a:r>
            <a:r>
              <a:rPr lang="en-US" sz="1200" i="1" dirty="0"/>
              <a:t>Doctrinal New Testament Commentary,</a:t>
            </a:r>
            <a:r>
              <a:rPr lang="en-US" sz="1200" dirty="0"/>
              <a:t> 3 vols. [1965–73], 1:685).</a:t>
            </a:r>
          </a:p>
        </p:txBody>
      </p:sp>
      <p:sp>
        <p:nvSpPr>
          <p:cNvPr id="7" name="Rectangle 6"/>
          <p:cNvSpPr/>
          <p:nvPr/>
        </p:nvSpPr>
        <p:spPr>
          <a:xfrm>
            <a:off x="6096000" y="4143487"/>
            <a:ext cx="6096000" cy="1015663"/>
          </a:xfrm>
          <a:prstGeom prst="rect">
            <a:avLst/>
          </a:prstGeom>
          <a:ln>
            <a:solidFill>
              <a:schemeClr val="tx1"/>
            </a:solidFill>
          </a:ln>
        </p:spPr>
        <p:txBody>
          <a:bodyPr>
            <a:spAutoFit/>
          </a:bodyPr>
          <a:lstStyle/>
          <a:p>
            <a:pPr fontAlgn="base"/>
            <a:r>
              <a:rPr lang="en-US" sz="1200" b="1" dirty="0"/>
              <a:t>Midnight: Matthew 25:6</a:t>
            </a:r>
          </a:p>
          <a:p>
            <a:pPr fontAlgn="base"/>
            <a:r>
              <a:rPr lang="en-US" sz="1200" dirty="0"/>
              <a:t>“The foolish virgins were not averse to buying oil. They knew they should have oil. They merely procrastinated, not knowing when the bridegroom would come. …</a:t>
            </a:r>
          </a:p>
          <a:p>
            <a:pPr fontAlgn="base"/>
            <a:r>
              <a:rPr lang="en-US" sz="1200" dirty="0"/>
              <a:t>“Midnight is so late for those who have procrastinated” President Spencer W. Kimball (</a:t>
            </a:r>
            <a:r>
              <a:rPr lang="en-US" sz="1200" i="1" dirty="0"/>
              <a:t>Faith Precedes the Miracle</a:t>
            </a:r>
            <a:r>
              <a:rPr lang="en-US" sz="1200" dirty="0"/>
              <a:t> [1972], 256).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5" name="TextBox 4"/>
          <p:cNvSpPr txBox="1"/>
          <p:nvPr/>
        </p:nvSpPr>
        <p:spPr>
          <a:xfrm>
            <a:off x="304800" y="2667001"/>
            <a:ext cx="5689600" cy="2585323"/>
          </a:xfrm>
          <a:prstGeom prst="rect">
            <a:avLst/>
          </a:prstGeom>
          <a:noFill/>
        </p:spPr>
        <p:txBody>
          <a:bodyPr wrap="square" rtlCol="0">
            <a:spAutoFit/>
          </a:bodyPr>
          <a:lstStyle/>
          <a:p>
            <a:r>
              <a:rPr lang="en-US" sz="5400" dirty="0">
                <a:solidFill>
                  <a:schemeClr val="bg1"/>
                </a:solidFill>
                <a:latin typeface="Abadi" panose="020B0604020104020204" pitchFamily="34" charset="0"/>
              </a:rPr>
              <a:t>Jesus comes to earth to set up his kingdom.</a:t>
            </a:r>
          </a:p>
        </p:txBody>
      </p:sp>
      <p:pic>
        <p:nvPicPr>
          <p:cNvPr id="18434" name="Picture 2" descr="http://images2.fanpop.com/images/photos/7700000/Baby-Jesus-jesus-7760413-477-548.jpg"/>
          <p:cNvPicPr>
            <a:picLocks noChangeAspect="1" noChangeArrowheads="1"/>
          </p:cNvPicPr>
          <p:nvPr/>
        </p:nvPicPr>
        <p:blipFill>
          <a:blip r:embed="rId3" cstate="print"/>
          <a:srcRect/>
          <a:stretch>
            <a:fillRect/>
          </a:stretch>
        </p:blipFill>
        <p:spPr bwMode="auto">
          <a:xfrm>
            <a:off x="5994400" y="1905000"/>
            <a:ext cx="5085099" cy="4381500"/>
          </a:xfrm>
          <a:prstGeom prst="rect">
            <a:avLst/>
          </a:prstGeom>
          <a:noFill/>
        </p:spPr>
      </p:pic>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Establishing the “Call” to God’s Children</a:t>
            </a:r>
          </a:p>
        </p:txBody>
      </p:sp>
      <p:sp>
        <p:nvSpPr>
          <p:cNvPr id="8" name="TextBox 7"/>
          <p:cNvSpPr txBox="1"/>
          <p:nvPr/>
        </p:nvSpPr>
        <p:spPr>
          <a:xfrm>
            <a:off x="11684000" y="6488668"/>
            <a:ext cx="508000" cy="369332"/>
          </a:xfrm>
          <a:prstGeom prst="rect">
            <a:avLst/>
          </a:prstGeom>
          <a:noFill/>
        </p:spPr>
        <p:txBody>
          <a:bodyPr wrap="square" rtlCol="0">
            <a:spAutoFit/>
          </a:bodyPr>
          <a:lstStyle/>
          <a:p>
            <a:r>
              <a:rPr lang="en-US" dirty="0">
                <a:solidFill>
                  <a:schemeClr val="bg1"/>
                </a:solidFill>
              </a:rPr>
              <a:t>(3)</a:t>
            </a:r>
          </a:p>
        </p:txBody>
      </p:sp>
      <p:sp>
        <p:nvSpPr>
          <p:cNvPr id="9" name="TextBox 8"/>
          <p:cNvSpPr txBox="1"/>
          <p:nvPr/>
        </p:nvSpPr>
        <p:spPr>
          <a:xfrm>
            <a:off x="0" y="6488668"/>
            <a:ext cx="5066852" cy="369332"/>
          </a:xfrm>
          <a:prstGeom prst="rect">
            <a:avLst/>
          </a:prstGeom>
          <a:noFill/>
        </p:spPr>
        <p:txBody>
          <a:bodyPr wrap="square" rtlCol="0">
            <a:spAutoFit/>
          </a:bodyPr>
          <a:lstStyle/>
          <a:p>
            <a:r>
              <a:rPr lang="en-US" dirty="0">
                <a:solidFill>
                  <a:schemeClr val="bg1"/>
                </a:solidFill>
              </a:rPr>
              <a:t>Matthew 25: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6" presetClass="entr" presetSubtype="32" fill="hold" nodeType="withEffect">
                                  <p:stCondLst>
                                    <p:cond delay="0"/>
                                  </p:stCondLst>
                                  <p:childTnLst>
                                    <p:set>
                                      <p:cBhvr>
                                        <p:cTn id="8" dur="1" fill="hold">
                                          <p:stCondLst>
                                            <p:cond delay="0"/>
                                          </p:stCondLst>
                                        </p:cTn>
                                        <p:tgtEl>
                                          <p:spTgt spid="18434"/>
                                        </p:tgtEl>
                                        <p:attrNameLst>
                                          <p:attrName>style.visibility</p:attrName>
                                        </p:attrNameLst>
                                      </p:cBhvr>
                                      <p:to>
                                        <p:strVal val="visible"/>
                                      </p:to>
                                    </p:set>
                                    <p:animEffect transition="in" filter="circle(out)">
                                      <p:cBhvr>
                                        <p:cTn id="9" dur="2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einfogames.com/wp-content/blogs.dir/11/files/2013/11/deep-green-blue-background-dark-edition.jpg"/>
          <p:cNvPicPr>
            <a:picLocks noChangeAspect="1" noChangeArrowheads="1"/>
          </p:cNvPicPr>
          <p:nvPr/>
        </p:nvPicPr>
        <p:blipFill>
          <a:blip r:embed="rId2" cstate="print"/>
          <a:srcRect/>
          <a:stretch>
            <a:fillRect/>
          </a:stretch>
        </p:blipFill>
        <p:spPr bwMode="auto">
          <a:xfrm>
            <a:off x="0" y="0"/>
            <a:ext cx="12192000" cy="6858001"/>
          </a:xfrm>
          <a:prstGeom prst="rect">
            <a:avLst/>
          </a:prstGeom>
          <a:noFill/>
        </p:spPr>
      </p:pic>
      <p:sp>
        <p:nvSpPr>
          <p:cNvPr id="5" name="TextBox 4"/>
          <p:cNvSpPr txBox="1"/>
          <p:nvPr/>
        </p:nvSpPr>
        <p:spPr>
          <a:xfrm>
            <a:off x="-406400" y="457200"/>
            <a:ext cx="12192000" cy="1754326"/>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	The Second announcement comes when the Bridegroom comes.</a:t>
            </a:r>
          </a:p>
        </p:txBody>
      </p:sp>
      <p:pic>
        <p:nvPicPr>
          <p:cNvPr id="7" name="Picture 6" descr="bridegroom.jpg"/>
          <p:cNvPicPr>
            <a:picLocks noChangeAspect="1"/>
          </p:cNvPicPr>
          <p:nvPr/>
        </p:nvPicPr>
        <p:blipFill>
          <a:blip r:embed="rId3" cstate="print"/>
          <a:srcRect l="4426" t="1141" r="3047" b="2535"/>
          <a:stretch>
            <a:fillRect/>
          </a:stretch>
        </p:blipFill>
        <p:spPr>
          <a:xfrm>
            <a:off x="4324575" y="2334409"/>
            <a:ext cx="3958814" cy="4292302"/>
          </a:xfrm>
          <a:prstGeom prst="rect">
            <a:avLst/>
          </a:prstGeom>
        </p:spPr>
      </p:pic>
      <p:sp>
        <p:nvSpPr>
          <p:cNvPr id="8" name="TextBox 7"/>
          <p:cNvSpPr txBox="1"/>
          <p:nvPr/>
        </p:nvSpPr>
        <p:spPr>
          <a:xfrm>
            <a:off x="11684000" y="6488668"/>
            <a:ext cx="508000" cy="369332"/>
          </a:xfrm>
          <a:prstGeom prst="rect">
            <a:avLst/>
          </a:prstGeom>
          <a:noFill/>
        </p:spPr>
        <p:txBody>
          <a:bodyPr wrap="square" rtlCol="0">
            <a:spAutoFit/>
          </a:bodyPr>
          <a:lstStyle/>
          <a:p>
            <a:r>
              <a:rPr lang="en-US" dirty="0">
                <a:solidFill>
                  <a:schemeClr val="bg1"/>
                </a:solidFill>
              </a:rPr>
              <a:t>(3)</a:t>
            </a:r>
          </a:p>
        </p:txBody>
      </p:sp>
      <p:sp>
        <p:nvSpPr>
          <p:cNvPr id="9" name="TextBox 8"/>
          <p:cNvSpPr txBox="1"/>
          <p:nvPr/>
        </p:nvSpPr>
        <p:spPr>
          <a:xfrm>
            <a:off x="0" y="6488668"/>
            <a:ext cx="5066852" cy="369332"/>
          </a:xfrm>
          <a:prstGeom prst="rect">
            <a:avLst/>
          </a:prstGeom>
          <a:noFill/>
        </p:spPr>
        <p:txBody>
          <a:bodyPr wrap="square" rtlCol="0">
            <a:spAutoFit/>
          </a:bodyPr>
          <a:lstStyle/>
          <a:p>
            <a:r>
              <a:rPr lang="en-US" dirty="0">
                <a:solidFill>
                  <a:schemeClr val="bg1"/>
                </a:solidFill>
              </a:rPr>
              <a:t>Matthew 25: 1</a:t>
            </a:r>
          </a:p>
        </p:txBody>
      </p:sp>
    </p:spTree>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646</TotalTime>
  <Words>3532</Words>
  <Application>Microsoft Office PowerPoint</Application>
  <PresentationFormat>Widescreen</PresentationFormat>
  <Paragraphs>325</Paragraphs>
  <Slides>73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73</vt:i4>
      </vt:variant>
    </vt:vector>
  </HeadingPairs>
  <TitlesOfParts>
    <vt:vector size="78" baseType="lpstr">
      <vt:lpstr>Calibri</vt:lpstr>
      <vt:lpstr>Abadi</vt:lpstr>
      <vt:lpstr>Agency FB</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40</cp:revision>
  <dcterms:created xsi:type="dcterms:W3CDTF">2016-05-16T13:36:31Z</dcterms:created>
  <dcterms:modified xsi:type="dcterms:W3CDTF">2020-08-27T18:55:40Z</dcterms:modified>
</cp:coreProperties>
</file>